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6" r:id="rId4"/>
    <p:sldId id="257" r:id="rId5"/>
    <p:sldId id="258" r:id="rId7"/>
    <p:sldId id="286" r:id="rId8"/>
    <p:sldId id="285" r:id="rId9"/>
    <p:sldId id="287" r:id="rId10"/>
    <p:sldId id="289" r:id="rId11"/>
    <p:sldId id="291" r:id="rId12"/>
    <p:sldId id="293" r:id="rId13"/>
    <p:sldId id="294" r:id="rId14"/>
    <p:sldId id="295" r:id="rId15"/>
    <p:sldId id="296" r:id="rId16"/>
    <p:sldId id="298" r:id="rId17"/>
    <p:sldId id="308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BE201D"/>
    <a:srgbClr val="FCE3BD"/>
    <a:srgbClr val="B22329"/>
    <a:srgbClr val="E62D2C"/>
    <a:srgbClr val="39789E"/>
    <a:srgbClr val="F9F2E2"/>
    <a:srgbClr val="D79966"/>
    <a:srgbClr val="F4F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8" d="100"/>
          <a:sy n="58" d="100"/>
        </p:scale>
        <p:origin x="114" y="780"/>
      </p:cViewPr>
      <p:guideLst>
        <p:guide orient="horz" pos="73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4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fld id="{7903098A-9ABE-4BB0-AEB6-70A087BFBC2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fld id="{68A1578A-15F9-4EC7-A2FD-85A4612E56B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思源黑体 CN Medium" panose="020B06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思源黑体 CN Medium" panose="020B06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思源黑体 CN Medium" panose="020B06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思源黑体 CN Medium" panose="020B06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Medium" panose="020B0600000000000000" pitchFamily="34" charset="-122"/>
        <a:ea typeface="思源黑体 CN Medium" panose="020B06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1578A-15F9-4EC7-A2FD-85A4612E56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5C7A0-43E1-4621-B166-879E6E9238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D2811-BE1E-49FA-8F69-D41F14C06C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fld id="{C645C7A0-43E1-4621-B166-879E6E92380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fld id="{0CDD2811-BE1E-49FA-8F69-D41F14C06C45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fld id="{C645C7A0-43E1-4621-B166-879E6E92380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fld id="{0CDD2811-BE1E-49FA-8F69-D41F14C06C45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Medium" panose="020B0600000000000000" pitchFamily="34" charset="-122"/>
          <a:ea typeface="思源黑体 CN Medium" panose="020B06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tags" Target="../tags/tag14.xml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学校ppt\模板7.8.9\红色.png红色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清晰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255" y="377825"/>
            <a:ext cx="469265" cy="671195"/>
          </a:xfrm>
          <a:prstGeom prst="rect">
            <a:avLst/>
          </a:prstGeom>
        </p:spPr>
      </p:pic>
      <p:pic>
        <p:nvPicPr>
          <p:cNvPr id="10" name="图片 9" descr="白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020" y="601980"/>
            <a:ext cx="3056890" cy="375285"/>
          </a:xfrm>
          <a:prstGeom prst="rect">
            <a:avLst/>
          </a:prstGeom>
        </p:spPr>
      </p:pic>
      <p:pic>
        <p:nvPicPr>
          <p:cNvPr id="19" name="图片 18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930" y="2155190"/>
            <a:ext cx="8284210" cy="1273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551710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请输入</a:t>
            </a:r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724634" y="676319"/>
            <a:ext cx="4892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338387" y="2197153"/>
            <a:ext cx="47117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buSzPct val="25000"/>
              <a:defRPr/>
            </a:pPr>
            <a:r>
              <a:rPr lang="zh-CN" altLang="en-US" sz="20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请您在此处输入相关小标题</a:t>
            </a:r>
            <a:endParaRPr lang="zh-CN" altLang="en-US" sz="2000" b="1" cap="all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 flipH="1">
            <a:off x="4598937" y="2819406"/>
            <a:ext cx="6641531" cy="704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点击输入标题点击输入相关标题。点击输入标题点击输入相关标题。点击输入标题。点击输入标题。点击输入标题点击输入相关标题。点击输入标题。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098623" y="1642376"/>
            <a:ext cx="0" cy="339334"/>
          </a:xfrm>
          <a:prstGeom prst="line">
            <a:avLst/>
          </a:prstGeom>
          <a:solidFill>
            <a:schemeClr val="accent1"/>
          </a:solidFill>
          <a:ln w="50800" cap="flat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098623" y="2812707"/>
            <a:ext cx="0" cy="3152549"/>
          </a:xfrm>
          <a:prstGeom prst="line">
            <a:avLst/>
          </a:prstGeom>
          <a:solidFill>
            <a:schemeClr val="accent1"/>
          </a:solidFill>
          <a:ln w="50800" cap="flat">
            <a:solidFill>
              <a:srgbClr val="C0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矩形 10"/>
          <p:cNvSpPr/>
          <p:nvPr/>
        </p:nvSpPr>
        <p:spPr>
          <a:xfrm>
            <a:off x="4598938" y="3795541"/>
            <a:ext cx="6430870" cy="525465"/>
          </a:xfrm>
          <a:prstGeom prst="rect">
            <a:avLst/>
          </a:prstGeom>
          <a:solidFill>
            <a:srgbClr val="BE20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点击输入标题点击输入相关标题。点击输入标题点击输入相关标题。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216437" y="3724445"/>
            <a:ext cx="667656" cy="667656"/>
          </a:xfrm>
          <a:prstGeom prst="rect">
            <a:avLst/>
          </a:prstGeom>
          <a:solidFill>
            <a:srgbClr val="BE201D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buSzPct val="25000"/>
              <a:defRPr/>
            </a:pPr>
            <a:r>
              <a:rPr lang="en-GB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1</a:t>
            </a:r>
            <a:endParaRPr lang="en-GB" sz="2000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98938" y="4601491"/>
            <a:ext cx="6430870" cy="525465"/>
          </a:xfrm>
          <a:prstGeom prst="rect">
            <a:avLst/>
          </a:prstGeom>
          <a:solidFill>
            <a:srgbClr val="BE20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点击输入标题点击输入相关标题。点击输入标题点击输入相关标题。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216437" y="4530395"/>
            <a:ext cx="667656" cy="667656"/>
          </a:xfrm>
          <a:prstGeom prst="rect">
            <a:avLst/>
          </a:prstGeom>
          <a:solidFill>
            <a:srgbClr val="BE201D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buSzPct val="25000"/>
              <a:defRPr/>
            </a:pPr>
            <a:r>
              <a:rPr lang="en-GB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2</a:t>
            </a:r>
            <a:endParaRPr lang="en-GB" sz="2000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98938" y="5407441"/>
            <a:ext cx="6430870" cy="525465"/>
          </a:xfrm>
          <a:prstGeom prst="rect">
            <a:avLst/>
          </a:prstGeom>
          <a:solidFill>
            <a:srgbClr val="BE201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点击输入标题点击输入相关标题。点击输入标题点击输入相关标题。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216437" y="5336345"/>
            <a:ext cx="667656" cy="667656"/>
          </a:xfrm>
          <a:prstGeom prst="rect">
            <a:avLst/>
          </a:prstGeom>
          <a:solidFill>
            <a:srgbClr val="BE201D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buSzPct val="25000"/>
              <a:defRPr/>
            </a:pPr>
            <a:r>
              <a:rPr lang="en-GB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3</a:t>
            </a:r>
            <a:endParaRPr lang="en-GB" sz="2000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pic>
        <p:nvPicPr>
          <p:cNvPr id="26" name="图片 25" descr="D:\学校ppt\素材\微信图片_20240903111941.jpg微信图片_20240903111941"/>
          <p:cNvPicPr>
            <a:picLocks noChangeAspect="1"/>
          </p:cNvPicPr>
          <p:nvPr/>
        </p:nvPicPr>
        <p:blipFill rotWithShape="1">
          <a:blip r:embed="rId1"/>
          <a:srcRect l="30390" r="30390"/>
          <a:stretch>
            <a:fillRect/>
          </a:stretch>
        </p:blipFill>
        <p:spPr>
          <a:xfrm>
            <a:off x="473043" y="1642377"/>
            <a:ext cx="2758270" cy="432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  <p:bldP spid="6" grpId="0"/>
      <p:bldP spid="7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551710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请输入</a:t>
            </a:r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724634" y="676319"/>
            <a:ext cx="4892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6477901" y="4006267"/>
            <a:ext cx="4651837" cy="1078637"/>
            <a:chOff x="6503471" y="4107463"/>
            <a:chExt cx="4651837" cy="1078637"/>
          </a:xfrm>
        </p:grpSpPr>
        <p:sp>
          <p:nvSpPr>
            <p:cNvPr id="7" name="Oval 24"/>
            <p:cNvSpPr>
              <a:spLocks noChangeAspect="1" noChangeArrowheads="1"/>
            </p:cNvSpPr>
            <p:nvPr/>
          </p:nvSpPr>
          <p:spPr bwMode="auto">
            <a:xfrm rot="2700000">
              <a:off x="6502604" y="4108330"/>
              <a:ext cx="847335" cy="845602"/>
            </a:xfrm>
            <a:prstGeom prst="rect">
              <a:avLst/>
            </a:prstGeom>
            <a:solidFill>
              <a:srgbClr val="BE201D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anchor="ctr"/>
            <a:lstStyle>
              <a:lvl1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en-US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TextBox 76"/>
            <p:cNvSpPr txBox="1"/>
            <p:nvPr/>
          </p:nvSpPr>
          <p:spPr>
            <a:xfrm>
              <a:off x="7810156" y="4142673"/>
              <a:ext cx="29209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33333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Normal" panose="020B0400000000000000" pitchFamily="34" charset="-122"/>
                </a:rPr>
                <a:t>输入小标题</a:t>
              </a:r>
              <a:endParaRPr lang="zh-CN" altLang="en-US" sz="2000" b="1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810157" y="4481227"/>
              <a:ext cx="3345151" cy="70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rgbClr val="33333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Normal" panose="020B0400000000000000" pitchFamily="34" charset="-122"/>
                </a:rPr>
                <a:t>点击输入标题点击输入相关标题。点击输入标题点击输入相关标题。</a:t>
              </a:r>
              <a:endParaRPr lang="zh-CN" altLang="en-US" sz="1400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178823" y="2053966"/>
            <a:ext cx="4687975" cy="1066110"/>
            <a:chOff x="1204393" y="2155162"/>
            <a:chExt cx="4687975" cy="1066110"/>
          </a:xfrm>
        </p:grpSpPr>
        <p:sp>
          <p:nvSpPr>
            <p:cNvPr id="12" name="Oval 5"/>
            <p:cNvSpPr>
              <a:spLocks noChangeAspect="1" noChangeArrowheads="1"/>
            </p:cNvSpPr>
            <p:nvPr/>
          </p:nvSpPr>
          <p:spPr bwMode="auto">
            <a:xfrm rot="2700000">
              <a:off x="1203503" y="2156052"/>
              <a:ext cx="870795" cy="869015"/>
            </a:xfrm>
            <a:prstGeom prst="rect">
              <a:avLst/>
            </a:prstGeom>
            <a:solidFill>
              <a:srgbClr val="BE201D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anchor="ctr"/>
            <a:lstStyle>
              <a:lvl1pPr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1217295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121729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en-US" sz="3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3" name="TextBox 76"/>
            <p:cNvSpPr txBox="1"/>
            <p:nvPr/>
          </p:nvSpPr>
          <p:spPr>
            <a:xfrm>
              <a:off x="2537980" y="2177845"/>
              <a:ext cx="25703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Normal" panose="020B0400000000000000" pitchFamily="34" charset="-122"/>
                </a:rPr>
                <a:t>输入小标题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537981" y="2516399"/>
              <a:ext cx="3354387" cy="704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Normal" panose="020B0400000000000000" pitchFamily="34" charset="-122"/>
                </a:rPr>
                <a:t>点击输入标题点击输入相关标题。点击输入标题点击输入相关标题。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460690" y="1762639"/>
            <a:ext cx="4807281" cy="1693980"/>
            <a:chOff x="6572200" y="1887420"/>
            <a:chExt cx="4807281" cy="1693980"/>
          </a:xfrm>
        </p:grpSpPr>
        <p:sp>
          <p:nvSpPr>
            <p:cNvPr id="16" name="矩形: 圆角 15"/>
            <p:cNvSpPr/>
            <p:nvPr/>
          </p:nvSpPr>
          <p:spPr>
            <a:xfrm>
              <a:off x="7756677" y="1887420"/>
              <a:ext cx="3622804" cy="16939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6572200" y="2177020"/>
              <a:ext cx="4584920" cy="1067837"/>
              <a:chOff x="6486260" y="2153435"/>
              <a:chExt cx="4584920" cy="1067837"/>
            </a:xfrm>
          </p:grpSpPr>
          <p:sp>
            <p:nvSpPr>
              <p:cNvPr id="18" name="Oval 26"/>
              <p:cNvSpPr>
                <a:spLocks noChangeAspect="1" noChangeArrowheads="1"/>
              </p:cNvSpPr>
              <p:nvPr/>
            </p:nvSpPr>
            <p:spPr bwMode="auto">
              <a:xfrm rot="2700000">
                <a:off x="6486259" y="2153436"/>
                <a:ext cx="880243" cy="880242"/>
              </a:xfrm>
              <a:prstGeom prst="rect">
                <a:avLst/>
              </a:prstGeom>
              <a:solidFill>
                <a:srgbClr val="BE201D"/>
              </a:solidFill>
              <a:ln>
                <a:noFill/>
              </a:ln>
              <a:effectLst>
                <a:outerShdw blurRad="190500"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>
                <a:lvl1pPr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1217295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1217295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1217295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1217295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sz="3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TextBox 76"/>
              <p:cNvSpPr txBox="1"/>
              <p:nvPr/>
            </p:nvSpPr>
            <p:spPr>
              <a:xfrm>
                <a:off x="7810156" y="2177845"/>
                <a:ext cx="26957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CN" alt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思源黑体 CN Normal" panose="020B0400000000000000" pitchFamily="34" charset="-122"/>
                  </a:rPr>
                  <a:t>输入小标题</a:t>
                </a:r>
                <a:endPara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7810157" y="2516399"/>
                <a:ext cx="3261023" cy="704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思源黑体 CN Normal" panose="020B0400000000000000" pitchFamily="34" charset="-122"/>
                  </a:rPr>
                  <a:t>点击输入标题点击输入相关标题。点击输入标题点击输入相关标题。</a:t>
                </a:r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1165500" y="3723273"/>
            <a:ext cx="4749304" cy="1693980"/>
            <a:chOff x="1277010" y="3848054"/>
            <a:chExt cx="4749304" cy="1693980"/>
          </a:xfrm>
        </p:grpSpPr>
        <p:sp>
          <p:nvSpPr>
            <p:cNvPr id="22" name="矩形: 圆角 21"/>
            <p:cNvSpPr/>
            <p:nvPr/>
          </p:nvSpPr>
          <p:spPr>
            <a:xfrm>
              <a:off x="2403510" y="3848054"/>
              <a:ext cx="3622804" cy="16939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277010" y="4129698"/>
              <a:ext cx="4646816" cy="1079987"/>
              <a:chOff x="1191070" y="4106113"/>
              <a:chExt cx="4646816" cy="1079987"/>
            </a:xfrm>
          </p:grpSpPr>
          <p:sp>
            <p:nvSpPr>
              <p:cNvPr id="24" name="Oval 21"/>
              <p:cNvSpPr>
                <a:spLocks noChangeAspect="1" noChangeArrowheads="1"/>
              </p:cNvSpPr>
              <p:nvPr/>
            </p:nvSpPr>
            <p:spPr bwMode="auto">
              <a:xfrm rot="2700000">
                <a:off x="1191071" y="4106112"/>
                <a:ext cx="844810" cy="844811"/>
              </a:xfrm>
              <a:prstGeom prst="rect">
                <a:avLst/>
              </a:prstGeom>
              <a:solidFill>
                <a:srgbClr val="BE201D"/>
              </a:solidFill>
              <a:ln>
                <a:noFill/>
              </a:ln>
              <a:effectLst>
                <a:outerShdw blurRad="190500" dist="381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anchor="ctr"/>
              <a:lstStyle>
                <a:lvl1pPr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defTabSz="1217295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defTabSz="1217295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defTabSz="1217295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defTabSz="1217295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defTabSz="1217295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en-US" sz="3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TextBox 76"/>
              <p:cNvSpPr txBox="1"/>
              <p:nvPr/>
            </p:nvSpPr>
            <p:spPr>
              <a:xfrm>
                <a:off x="2537981" y="4142673"/>
                <a:ext cx="275885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zh-CN" altLang="en-US" sz="2000" b="1" dirty="0">
                    <a:solidFill>
                      <a:srgbClr val="333333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sym typeface="思源黑体 CN Normal" panose="020B0400000000000000" pitchFamily="34" charset="-122"/>
                  </a:rPr>
                  <a:t>输入小标题</a:t>
                </a:r>
                <a:endParaRPr lang="zh-CN" altLang="en-US" sz="2000" b="1" dirty="0">
                  <a:solidFill>
                    <a:srgbClr val="33333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2537981" y="4481227"/>
                <a:ext cx="3299905" cy="704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zh-CN" altLang="en-US" sz="1400" dirty="0">
                    <a:solidFill>
                      <a:srgbClr val="333333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思源黑体 CN Normal" panose="020B0400000000000000" pitchFamily="34" charset="-122"/>
                  </a:rPr>
                  <a:t>点击输入标题点击输入相关标题。点击输入标题点击输入相关标题。</a:t>
                </a:r>
                <a:endParaRPr lang="zh-CN" altLang="en-US" sz="1400" dirty="0">
                  <a:solidFill>
                    <a:srgbClr val="33333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思源黑体 CN Normal" panose="020B0400000000000000" pitchFamily="34" charset="-122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1367108" y="2309398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lt"/>
              </a:rPr>
              <a:t>01</a:t>
            </a: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字魂105号-简雅黑" panose="00000500000000000000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654479" y="2296794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lt"/>
              </a:rPr>
              <a:t>02</a:t>
            </a: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字魂105号-简雅黑" panose="00000500000000000000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26928" y="4261622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lt"/>
              </a:rPr>
              <a:t>04</a:t>
            </a: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字魂105号-简雅黑" panose="00000500000000000000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46453" y="4247356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lt"/>
              </a:rPr>
              <a:t>03</a:t>
            </a:r>
            <a:endParaRPr lang="en-US" altLang="zh-CN" sz="20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472197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请输入</a:t>
            </a:r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035521" y="676319"/>
            <a:ext cx="5252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2173826" y="4102708"/>
            <a:ext cx="1015301" cy="1015301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254000" dist="190500" dir="13500000" algn="t" rotWithShape="0">
              <a:schemeClr val="bg1">
                <a:alpha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173826" y="4102708"/>
            <a:ext cx="1015301" cy="1015301"/>
          </a:xfrm>
          <a:prstGeom prst="ellipse">
            <a:avLst/>
          </a:prstGeom>
          <a:solidFill>
            <a:srgbClr val="BE2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左中括号 7"/>
          <p:cNvSpPr/>
          <p:nvPr/>
        </p:nvSpPr>
        <p:spPr>
          <a:xfrm>
            <a:off x="4132337" y="3671728"/>
            <a:ext cx="373712" cy="1877262"/>
          </a:xfrm>
          <a:prstGeom prst="leftBracket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189127" y="4610359"/>
            <a:ext cx="94321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左中括号 10"/>
          <p:cNvSpPr/>
          <p:nvPr/>
        </p:nvSpPr>
        <p:spPr>
          <a:xfrm>
            <a:off x="7359070" y="2733097"/>
            <a:ext cx="373712" cy="1877262"/>
          </a:xfrm>
          <a:prstGeom prst="leftBracket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6348689" y="3671727"/>
            <a:ext cx="1010381" cy="1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/>
        </p:nvSpPr>
        <p:spPr>
          <a:xfrm>
            <a:off x="7732782" y="2381667"/>
            <a:ext cx="3012219" cy="702860"/>
          </a:xfrm>
          <a:prstGeom prst="roundRect">
            <a:avLst>
              <a:gd name="adj" fmla="val 20000"/>
            </a:avLst>
          </a:prstGeom>
          <a:solidFill>
            <a:schemeClr val="bg2"/>
          </a:solidFill>
          <a:ln>
            <a:noFill/>
          </a:ln>
          <a:effectLst>
            <a:outerShdw blurRad="254000" dist="190500" dir="13500000" algn="tl" rotWithShape="0">
              <a:schemeClr val="bg1">
                <a:alpha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7732782" y="4258928"/>
            <a:ext cx="3012219" cy="702860"/>
          </a:xfrm>
          <a:prstGeom prst="roundRect">
            <a:avLst>
              <a:gd name="adj" fmla="val 20000"/>
            </a:avLst>
          </a:prstGeom>
          <a:solidFill>
            <a:schemeClr val="bg2"/>
          </a:solidFill>
          <a:ln>
            <a:noFill/>
          </a:ln>
          <a:effectLst>
            <a:outerShdw blurRad="254000" dist="190500" dir="13500000" algn="tl" rotWithShape="0">
              <a:schemeClr val="bg1">
                <a:alpha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32228" y="2015196"/>
            <a:ext cx="5342769" cy="1027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点击输入标题点击输入相关标题。点击输入标题。点击输入标题。点击输入标题点击输入相关标题。点击输入标题。点击输入标题。点击输入标题点击输入相关标题。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32228" y="1612289"/>
            <a:ext cx="33447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b" anchorCtr="0">
            <a:spAutoFit/>
          </a:bodyPr>
          <a:lstStyle/>
          <a:p>
            <a:pPr lvl="0">
              <a:defRPr/>
            </a:pPr>
            <a:r>
              <a:rPr lang="zh-CN" altLang="en-US" sz="2000" b="1" cap="all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请您在此处输入相关小标题</a:t>
            </a:r>
            <a:endParaRPr lang="zh-CN" altLang="en-US" sz="2000" b="1" cap="all" dirty="0">
              <a:solidFill>
                <a:prstClr val="black">
                  <a:lumMod val="75000"/>
                  <a:lumOff val="25000"/>
                </a:prst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488377" y="3320297"/>
            <a:ext cx="1921764" cy="702860"/>
            <a:chOff x="4124964" y="2783969"/>
            <a:chExt cx="1921764" cy="702860"/>
          </a:xfrm>
        </p:grpSpPr>
        <p:grpSp>
          <p:nvGrpSpPr>
            <p:cNvPr id="18" name="组合 17"/>
            <p:cNvGrpSpPr/>
            <p:nvPr/>
          </p:nvGrpSpPr>
          <p:grpSpPr>
            <a:xfrm>
              <a:off x="4168745" y="2783969"/>
              <a:ext cx="1834203" cy="702860"/>
              <a:chOff x="6047671" y="3956761"/>
              <a:chExt cx="5016114" cy="702860"/>
            </a:xfrm>
          </p:grpSpPr>
          <p:sp>
            <p:nvSpPr>
              <p:cNvPr id="20" name="矩形: 圆角 19"/>
              <p:cNvSpPr/>
              <p:nvPr/>
            </p:nvSpPr>
            <p:spPr>
              <a:xfrm>
                <a:off x="6096000" y="3956761"/>
                <a:ext cx="4967785" cy="702860"/>
              </a:xfrm>
              <a:prstGeom prst="roundRect">
                <a:avLst>
                  <a:gd name="adj" fmla="val 20000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254000" dist="190500" dir="13500000" algn="tl" rotWithShape="0">
                  <a:schemeClr val="bg1">
                    <a:alpha val="7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矩形: 圆角 20"/>
              <p:cNvSpPr/>
              <p:nvPr/>
            </p:nvSpPr>
            <p:spPr>
              <a:xfrm>
                <a:off x="6047671" y="3956761"/>
                <a:ext cx="4967785" cy="702860"/>
              </a:xfrm>
              <a:prstGeom prst="roundRect">
                <a:avLst>
                  <a:gd name="adj" fmla="val 20000"/>
                </a:avLst>
              </a:prstGeom>
              <a:solidFill>
                <a:srgbClr val="BE201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4124964" y="2928950"/>
              <a:ext cx="1921764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zh-CN" altLang="en-US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488377" y="5197559"/>
            <a:ext cx="1921764" cy="702861"/>
            <a:chOff x="4090020" y="4661231"/>
            <a:chExt cx="1921764" cy="702861"/>
          </a:xfrm>
        </p:grpSpPr>
        <p:grpSp>
          <p:nvGrpSpPr>
            <p:cNvPr id="23" name="组合 22"/>
            <p:cNvGrpSpPr/>
            <p:nvPr/>
          </p:nvGrpSpPr>
          <p:grpSpPr>
            <a:xfrm>
              <a:off x="4125165" y="4661231"/>
              <a:ext cx="1851475" cy="702861"/>
              <a:chOff x="6000436" y="3956760"/>
              <a:chExt cx="5063349" cy="702861"/>
            </a:xfrm>
          </p:grpSpPr>
          <p:sp>
            <p:nvSpPr>
              <p:cNvPr id="25" name="矩形: 圆角 24"/>
              <p:cNvSpPr/>
              <p:nvPr/>
            </p:nvSpPr>
            <p:spPr>
              <a:xfrm>
                <a:off x="6096000" y="3956761"/>
                <a:ext cx="4967785" cy="702860"/>
              </a:xfrm>
              <a:prstGeom prst="roundRect">
                <a:avLst>
                  <a:gd name="adj" fmla="val 20000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254000" dist="190500" dir="13500000" algn="tl" rotWithShape="0">
                  <a:schemeClr val="bg1">
                    <a:alpha val="7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6" name="矩形: 圆角 25"/>
              <p:cNvSpPr/>
              <p:nvPr/>
            </p:nvSpPr>
            <p:spPr>
              <a:xfrm>
                <a:off x="6000436" y="3956760"/>
                <a:ext cx="4967785" cy="702860"/>
              </a:xfrm>
              <a:prstGeom prst="roundRect">
                <a:avLst>
                  <a:gd name="adj" fmla="val 20000"/>
                </a:avLst>
              </a:prstGeom>
              <a:solidFill>
                <a:srgbClr val="BE201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4090020" y="4806212"/>
              <a:ext cx="1921764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zh-CN" altLang="en-US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732782" y="2338799"/>
            <a:ext cx="3012219" cy="745728"/>
            <a:chOff x="7369369" y="1802471"/>
            <a:chExt cx="3012219" cy="745728"/>
          </a:xfrm>
        </p:grpSpPr>
        <p:sp>
          <p:nvSpPr>
            <p:cNvPr id="28" name="矩形: 圆角 27"/>
            <p:cNvSpPr/>
            <p:nvPr/>
          </p:nvSpPr>
          <p:spPr>
            <a:xfrm>
              <a:off x="7369369" y="1845339"/>
              <a:ext cx="3012219" cy="702860"/>
            </a:xfrm>
            <a:prstGeom prst="roundRect">
              <a:avLst>
                <a:gd name="adj" fmla="val 20000"/>
              </a:avLst>
            </a:prstGeom>
            <a:solidFill>
              <a:srgbClr val="BE20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561387" y="1802471"/>
              <a:ext cx="2661003" cy="7042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732782" y="4222834"/>
            <a:ext cx="3012219" cy="738954"/>
            <a:chOff x="7743081" y="3686506"/>
            <a:chExt cx="3012219" cy="738954"/>
          </a:xfrm>
        </p:grpSpPr>
        <p:sp>
          <p:nvSpPr>
            <p:cNvPr id="31" name="矩形: 圆角 30"/>
            <p:cNvSpPr/>
            <p:nvPr/>
          </p:nvSpPr>
          <p:spPr>
            <a:xfrm>
              <a:off x="7743081" y="3722600"/>
              <a:ext cx="3012219" cy="702860"/>
            </a:xfrm>
            <a:prstGeom prst="roundRect">
              <a:avLst>
                <a:gd name="adj" fmla="val 20000"/>
              </a:avLst>
            </a:prstGeom>
            <a:solidFill>
              <a:srgbClr val="BE20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935099" y="3686506"/>
              <a:ext cx="2661003" cy="7042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3" name="iconfont-11432-4397104"/>
          <p:cNvSpPr>
            <a:spLocks noChangeAspect="1"/>
          </p:cNvSpPr>
          <p:nvPr/>
        </p:nvSpPr>
        <p:spPr>
          <a:xfrm>
            <a:off x="2424176" y="4347803"/>
            <a:ext cx="519458" cy="559519"/>
          </a:xfrm>
          <a:custGeom>
            <a:avLst/>
            <a:gdLst>
              <a:gd name="connsiteX0" fmla="*/ 195226 w 495208"/>
              <a:gd name="connsiteY0" fmla="*/ 381028 h 533400"/>
              <a:gd name="connsiteX1" fmla="*/ 385691 w 495208"/>
              <a:gd name="connsiteY1" fmla="*/ 381028 h 533400"/>
              <a:gd name="connsiteX2" fmla="*/ 409499 w 495208"/>
              <a:gd name="connsiteY2" fmla="*/ 404836 h 533400"/>
              <a:gd name="connsiteX3" fmla="*/ 385691 w 495208"/>
              <a:gd name="connsiteY3" fmla="*/ 428644 h 533400"/>
              <a:gd name="connsiteX4" fmla="*/ 195226 w 495208"/>
              <a:gd name="connsiteY4" fmla="*/ 428644 h 533400"/>
              <a:gd name="connsiteX5" fmla="*/ 171418 w 495208"/>
              <a:gd name="connsiteY5" fmla="*/ 404836 h 533400"/>
              <a:gd name="connsiteX6" fmla="*/ 195226 w 495208"/>
              <a:gd name="connsiteY6" fmla="*/ 381028 h 533400"/>
              <a:gd name="connsiteX7" fmla="*/ 195226 w 495208"/>
              <a:gd name="connsiteY7" fmla="*/ 242842 h 533400"/>
              <a:gd name="connsiteX8" fmla="*/ 385691 w 495208"/>
              <a:gd name="connsiteY8" fmla="*/ 242842 h 533400"/>
              <a:gd name="connsiteX9" fmla="*/ 409499 w 495208"/>
              <a:gd name="connsiteY9" fmla="*/ 266650 h 533400"/>
              <a:gd name="connsiteX10" fmla="*/ 385691 w 495208"/>
              <a:gd name="connsiteY10" fmla="*/ 290458 h 533400"/>
              <a:gd name="connsiteX11" fmla="*/ 195226 w 495208"/>
              <a:gd name="connsiteY11" fmla="*/ 290458 h 533400"/>
              <a:gd name="connsiteX12" fmla="*/ 171418 w 495208"/>
              <a:gd name="connsiteY12" fmla="*/ 266650 h 533400"/>
              <a:gd name="connsiteX13" fmla="*/ 195226 w 495208"/>
              <a:gd name="connsiteY13" fmla="*/ 242842 h 533400"/>
              <a:gd name="connsiteX14" fmla="*/ 195226 w 495208"/>
              <a:gd name="connsiteY14" fmla="*/ 104756 h 533400"/>
              <a:gd name="connsiteX15" fmla="*/ 385691 w 495208"/>
              <a:gd name="connsiteY15" fmla="*/ 104756 h 533400"/>
              <a:gd name="connsiteX16" fmla="*/ 409499 w 495208"/>
              <a:gd name="connsiteY16" fmla="*/ 128564 h 533400"/>
              <a:gd name="connsiteX17" fmla="*/ 385691 w 495208"/>
              <a:gd name="connsiteY17" fmla="*/ 152372 h 533400"/>
              <a:gd name="connsiteX18" fmla="*/ 195226 w 495208"/>
              <a:gd name="connsiteY18" fmla="*/ 152372 h 533400"/>
              <a:gd name="connsiteX19" fmla="*/ 171418 w 495208"/>
              <a:gd name="connsiteY19" fmla="*/ 128564 h 533400"/>
              <a:gd name="connsiteX20" fmla="*/ 195226 w 495208"/>
              <a:gd name="connsiteY20" fmla="*/ 104756 h 533400"/>
              <a:gd name="connsiteX21" fmla="*/ 71424 w 495208"/>
              <a:gd name="connsiteY21" fmla="*/ 47625 h 533400"/>
              <a:gd name="connsiteX22" fmla="*/ 47616 w 495208"/>
              <a:gd name="connsiteY22" fmla="*/ 71438 h 533400"/>
              <a:gd name="connsiteX23" fmla="*/ 47616 w 495208"/>
              <a:gd name="connsiteY23" fmla="*/ 461962 h 533400"/>
              <a:gd name="connsiteX24" fmla="*/ 71424 w 495208"/>
              <a:gd name="connsiteY24" fmla="*/ 485775 h 533400"/>
              <a:gd name="connsiteX25" fmla="*/ 423784 w 495208"/>
              <a:gd name="connsiteY25" fmla="*/ 485775 h 533400"/>
              <a:gd name="connsiteX26" fmla="*/ 447592 w 495208"/>
              <a:gd name="connsiteY26" fmla="*/ 461962 h 533400"/>
              <a:gd name="connsiteX27" fmla="*/ 447592 w 495208"/>
              <a:gd name="connsiteY27" fmla="*/ 71438 h 533400"/>
              <a:gd name="connsiteX28" fmla="*/ 423784 w 495208"/>
              <a:gd name="connsiteY28" fmla="*/ 47625 h 533400"/>
              <a:gd name="connsiteX29" fmla="*/ 41664 w 495208"/>
              <a:gd name="connsiteY29" fmla="*/ 0 h 533400"/>
              <a:gd name="connsiteX30" fmla="*/ 453544 w 495208"/>
              <a:gd name="connsiteY30" fmla="*/ 0 h 533400"/>
              <a:gd name="connsiteX31" fmla="*/ 495208 w 495208"/>
              <a:gd name="connsiteY31" fmla="*/ 41672 h 533400"/>
              <a:gd name="connsiteX32" fmla="*/ 495208 w 495208"/>
              <a:gd name="connsiteY32" fmla="*/ 491728 h 533400"/>
              <a:gd name="connsiteX33" fmla="*/ 453544 w 495208"/>
              <a:gd name="connsiteY33" fmla="*/ 533400 h 533400"/>
              <a:gd name="connsiteX34" fmla="*/ 41664 w 495208"/>
              <a:gd name="connsiteY34" fmla="*/ 533400 h 533400"/>
              <a:gd name="connsiteX35" fmla="*/ 0 w 495208"/>
              <a:gd name="connsiteY35" fmla="*/ 491728 h 533400"/>
              <a:gd name="connsiteX36" fmla="*/ 0 w 495208"/>
              <a:gd name="connsiteY36" fmla="*/ 41672 h 533400"/>
              <a:gd name="connsiteX37" fmla="*/ 41664 w 495208"/>
              <a:gd name="connsiteY37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95208" h="533400">
                <a:moveTo>
                  <a:pt x="195226" y="381028"/>
                </a:moveTo>
                <a:lnTo>
                  <a:pt x="385691" y="381028"/>
                </a:lnTo>
                <a:cubicBezTo>
                  <a:pt x="398833" y="381028"/>
                  <a:pt x="409499" y="391694"/>
                  <a:pt x="409499" y="404836"/>
                </a:cubicBezTo>
                <a:cubicBezTo>
                  <a:pt x="409499" y="417978"/>
                  <a:pt x="398833" y="428644"/>
                  <a:pt x="385691" y="428644"/>
                </a:cubicBezTo>
                <a:lnTo>
                  <a:pt x="195226" y="428644"/>
                </a:lnTo>
                <a:cubicBezTo>
                  <a:pt x="182084" y="428644"/>
                  <a:pt x="171418" y="417978"/>
                  <a:pt x="171418" y="404836"/>
                </a:cubicBezTo>
                <a:cubicBezTo>
                  <a:pt x="171418" y="391694"/>
                  <a:pt x="182084" y="381028"/>
                  <a:pt x="195226" y="381028"/>
                </a:cubicBezTo>
                <a:close/>
                <a:moveTo>
                  <a:pt x="195226" y="242842"/>
                </a:moveTo>
                <a:lnTo>
                  <a:pt x="385691" y="242842"/>
                </a:lnTo>
                <a:cubicBezTo>
                  <a:pt x="398833" y="242842"/>
                  <a:pt x="409499" y="253508"/>
                  <a:pt x="409499" y="266650"/>
                </a:cubicBezTo>
                <a:cubicBezTo>
                  <a:pt x="409499" y="279792"/>
                  <a:pt x="398833" y="290458"/>
                  <a:pt x="385691" y="290458"/>
                </a:cubicBezTo>
                <a:lnTo>
                  <a:pt x="195226" y="290458"/>
                </a:lnTo>
                <a:cubicBezTo>
                  <a:pt x="182084" y="290458"/>
                  <a:pt x="171418" y="279792"/>
                  <a:pt x="171418" y="266650"/>
                </a:cubicBezTo>
                <a:cubicBezTo>
                  <a:pt x="171418" y="253508"/>
                  <a:pt x="182084" y="242842"/>
                  <a:pt x="195226" y="242842"/>
                </a:cubicBezTo>
                <a:close/>
                <a:moveTo>
                  <a:pt x="195226" y="104756"/>
                </a:moveTo>
                <a:lnTo>
                  <a:pt x="385691" y="104756"/>
                </a:lnTo>
                <a:cubicBezTo>
                  <a:pt x="398833" y="104756"/>
                  <a:pt x="409499" y="115422"/>
                  <a:pt x="409499" y="128564"/>
                </a:cubicBezTo>
                <a:cubicBezTo>
                  <a:pt x="409499" y="141706"/>
                  <a:pt x="398833" y="152372"/>
                  <a:pt x="385691" y="152372"/>
                </a:cubicBezTo>
                <a:lnTo>
                  <a:pt x="195226" y="152372"/>
                </a:lnTo>
                <a:cubicBezTo>
                  <a:pt x="182084" y="152372"/>
                  <a:pt x="171418" y="141706"/>
                  <a:pt x="171418" y="128564"/>
                </a:cubicBezTo>
                <a:cubicBezTo>
                  <a:pt x="171418" y="115422"/>
                  <a:pt x="182084" y="104756"/>
                  <a:pt x="195226" y="104756"/>
                </a:cubicBezTo>
                <a:close/>
                <a:moveTo>
                  <a:pt x="71424" y="47625"/>
                </a:moveTo>
                <a:cubicBezTo>
                  <a:pt x="58282" y="47625"/>
                  <a:pt x="47616" y="58293"/>
                  <a:pt x="47616" y="71438"/>
                </a:cubicBezTo>
                <a:lnTo>
                  <a:pt x="47616" y="461962"/>
                </a:lnTo>
                <a:cubicBezTo>
                  <a:pt x="47616" y="475107"/>
                  <a:pt x="58282" y="485775"/>
                  <a:pt x="71424" y="485775"/>
                </a:cubicBezTo>
                <a:lnTo>
                  <a:pt x="423784" y="485775"/>
                </a:lnTo>
                <a:cubicBezTo>
                  <a:pt x="436926" y="485775"/>
                  <a:pt x="447592" y="475107"/>
                  <a:pt x="447592" y="461962"/>
                </a:cubicBezTo>
                <a:lnTo>
                  <a:pt x="447592" y="71438"/>
                </a:lnTo>
                <a:cubicBezTo>
                  <a:pt x="447592" y="58293"/>
                  <a:pt x="436926" y="47625"/>
                  <a:pt x="423784" y="47625"/>
                </a:cubicBezTo>
                <a:close/>
                <a:moveTo>
                  <a:pt x="41664" y="0"/>
                </a:moveTo>
                <a:lnTo>
                  <a:pt x="453544" y="0"/>
                </a:lnTo>
                <a:cubicBezTo>
                  <a:pt x="476543" y="0"/>
                  <a:pt x="495208" y="18669"/>
                  <a:pt x="495208" y="41672"/>
                </a:cubicBezTo>
                <a:lnTo>
                  <a:pt x="495208" y="491728"/>
                </a:lnTo>
                <a:cubicBezTo>
                  <a:pt x="495208" y="514731"/>
                  <a:pt x="476543" y="533400"/>
                  <a:pt x="453544" y="533400"/>
                </a:cubicBezTo>
                <a:lnTo>
                  <a:pt x="41664" y="533400"/>
                </a:lnTo>
                <a:cubicBezTo>
                  <a:pt x="18666" y="533400"/>
                  <a:pt x="0" y="514731"/>
                  <a:pt x="0" y="491728"/>
                </a:cubicBezTo>
                <a:lnTo>
                  <a:pt x="0" y="41672"/>
                </a:lnTo>
                <a:cubicBezTo>
                  <a:pt x="0" y="18669"/>
                  <a:pt x="18666" y="0"/>
                  <a:pt x="416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11" grpId="0" animBg="1"/>
      <p:bldP spid="13" grpId="0" animBg="1"/>
      <p:bldP spid="14" grpId="0" animBg="1"/>
      <p:bldP spid="15" grpId="0"/>
      <p:bldP spid="16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4721971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请输入</a:t>
            </a:r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035521" y="676319"/>
            <a:ext cx="5252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>
            <a:grpSpLocks noChangeAspect="1"/>
          </p:cNvGrpSpPr>
          <p:nvPr/>
        </p:nvGrpSpPr>
        <p:grpSpPr>
          <a:xfrm>
            <a:off x="1500982" y="1412875"/>
            <a:ext cx="9202018" cy="4420893"/>
            <a:chOff x="1931453" y="1821981"/>
            <a:chExt cx="8329095" cy="4001518"/>
          </a:xfrm>
        </p:grpSpPr>
        <p:grpSp>
          <p:nvGrpSpPr>
            <p:cNvPr id="36" name="组合 35"/>
            <p:cNvGrpSpPr/>
            <p:nvPr/>
          </p:nvGrpSpPr>
          <p:grpSpPr>
            <a:xfrm>
              <a:off x="1931453" y="2799543"/>
              <a:ext cx="2119851" cy="3023956"/>
              <a:chOff x="2136974" y="2364196"/>
              <a:chExt cx="2119851" cy="3023956"/>
            </a:xfrm>
          </p:grpSpPr>
          <p:sp>
            <p:nvSpPr>
              <p:cNvPr id="66" name="圆角矩形 10"/>
              <p:cNvSpPr/>
              <p:nvPr/>
            </p:nvSpPr>
            <p:spPr>
              <a:xfrm>
                <a:off x="2136974" y="2962274"/>
                <a:ext cx="2119851" cy="54000"/>
              </a:xfrm>
              <a:prstGeom prst="roundRect">
                <a:avLst>
                  <a:gd name="adj" fmla="val 50000"/>
                </a:avLst>
              </a:prstGeom>
              <a:solidFill>
                <a:srgbClr val="BE201D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sz="1600" b="1" dirty="0"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67" name="组合 66"/>
              <p:cNvGrpSpPr/>
              <p:nvPr/>
            </p:nvGrpSpPr>
            <p:grpSpPr>
              <a:xfrm>
                <a:off x="2203719" y="2364196"/>
                <a:ext cx="1973012" cy="473586"/>
                <a:chOff x="1480847" y="2033996"/>
                <a:chExt cx="1973012" cy="473586"/>
              </a:xfrm>
            </p:grpSpPr>
            <p:sp>
              <p:nvSpPr>
                <p:cNvPr id="78" name="文本框 77"/>
                <p:cNvSpPr txBox="1"/>
                <p:nvPr/>
              </p:nvSpPr>
              <p:spPr>
                <a:xfrm>
                  <a:off x="1480847" y="2033996"/>
                  <a:ext cx="556000" cy="47358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ct val="0"/>
                    </a:spcBef>
                    <a:buSzPct val="25000"/>
                    <a:defRPr/>
                  </a:pPr>
                  <a:r>
                    <a:rPr lang="en-US" altLang="zh-CN" sz="2800" b="1" cap="all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01</a:t>
                  </a:r>
                  <a:endParaRPr lang="zh-CN" altLang="en-US" sz="2800" b="1" cap="all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文本框 78"/>
                <p:cNvSpPr txBox="1"/>
                <p:nvPr/>
              </p:nvSpPr>
              <p:spPr>
                <a:xfrm>
                  <a:off x="1977133" y="2099116"/>
                  <a:ext cx="1476726" cy="362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spcBef>
                      <a:spcPct val="0"/>
                    </a:spcBef>
                    <a:buSzPct val="25000"/>
                    <a:defRPr/>
                  </a:pPr>
                  <a:r>
                    <a:rPr lang="zh-CN" altLang="en-US" sz="2000" b="1" cap="all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输入小标题</a:t>
                  </a:r>
                  <a:endParaRPr lang="zh-CN" altLang="en-US" sz="2000" b="1" cap="all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8" name="组合 67"/>
              <p:cNvGrpSpPr/>
              <p:nvPr/>
            </p:nvGrpSpPr>
            <p:grpSpPr>
              <a:xfrm>
                <a:off x="2458535" y="3184905"/>
                <a:ext cx="1476728" cy="2124280"/>
                <a:chOff x="2819227" y="2232405"/>
                <a:chExt cx="1476728" cy="2124280"/>
              </a:xfrm>
            </p:grpSpPr>
            <p:sp>
              <p:nvSpPr>
                <p:cNvPr id="74" name="矩形 73"/>
                <p:cNvSpPr/>
                <p:nvPr/>
              </p:nvSpPr>
              <p:spPr>
                <a:xfrm>
                  <a:off x="2819229" y="2232405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矩形 74"/>
                <p:cNvSpPr/>
                <p:nvPr/>
              </p:nvSpPr>
              <p:spPr>
                <a:xfrm>
                  <a:off x="2819227" y="2803329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矩形 75"/>
                <p:cNvSpPr/>
                <p:nvPr/>
              </p:nvSpPr>
              <p:spPr>
                <a:xfrm>
                  <a:off x="2819227" y="3374253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2819227" y="3945177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9" name="组合 68"/>
              <p:cNvGrpSpPr/>
              <p:nvPr/>
            </p:nvGrpSpPr>
            <p:grpSpPr>
              <a:xfrm>
                <a:off x="2136974" y="3675380"/>
                <a:ext cx="2119851" cy="1712772"/>
                <a:chOff x="1922407" y="3345180"/>
                <a:chExt cx="1611546" cy="1712772"/>
              </a:xfrm>
            </p:grpSpPr>
            <p:cxnSp>
              <p:nvCxnSpPr>
                <p:cNvPr id="70" name="直接连接符 69"/>
                <p:cNvCxnSpPr/>
                <p:nvPr/>
              </p:nvCxnSpPr>
              <p:spPr>
                <a:xfrm>
                  <a:off x="1922407" y="3345180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1922407" y="3916104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1922407" y="4487028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1922407" y="5057952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" name="组合 36"/>
            <p:cNvGrpSpPr/>
            <p:nvPr/>
          </p:nvGrpSpPr>
          <p:grpSpPr>
            <a:xfrm>
              <a:off x="5036075" y="2799543"/>
              <a:ext cx="2119851" cy="3023956"/>
              <a:chOff x="5241596" y="2364196"/>
              <a:chExt cx="2119851" cy="3023956"/>
            </a:xfrm>
          </p:grpSpPr>
          <p:sp>
            <p:nvSpPr>
              <p:cNvPr id="53" name="圆角矩形 125"/>
              <p:cNvSpPr/>
              <p:nvPr/>
            </p:nvSpPr>
            <p:spPr>
              <a:xfrm>
                <a:off x="5241596" y="2962274"/>
                <a:ext cx="2119851" cy="54000"/>
              </a:xfrm>
              <a:prstGeom prst="roundRect">
                <a:avLst>
                  <a:gd name="adj" fmla="val 50000"/>
                </a:avLst>
              </a:prstGeom>
              <a:solidFill>
                <a:srgbClr val="BE201D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>
                  <a:lnSpc>
                    <a:spcPct val="120000"/>
                  </a:lnSpc>
                </a:pPr>
                <a:endParaRPr lang="zh-CN" altLang="en-US" sz="1600" b="1" dirty="0">
                  <a:solidFill>
                    <a:srgbClr val="FFFFF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5308341" y="2364196"/>
                <a:ext cx="556000" cy="473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  <a:buSzPct val="25000"/>
                  <a:defRPr/>
                </a:pPr>
                <a:r>
                  <a:rPr lang="en-US" altLang="zh-CN" sz="2800" b="1" cap="all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02</a:t>
                </a:r>
                <a:endParaRPr lang="zh-CN" altLang="en-US" sz="2800" b="1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5804627" y="2429316"/>
                <a:ext cx="1476726" cy="36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ct val="0"/>
                  </a:spcBef>
                  <a:buSzPct val="25000"/>
                  <a:defRPr/>
                </a:pPr>
                <a:r>
                  <a:rPr lang="zh-CN" altLang="en-US" sz="2000" b="1" cap="all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输入小标题</a:t>
                </a:r>
                <a:endParaRPr lang="zh-CN" altLang="en-US" sz="2000" b="1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5563157" y="3184905"/>
                <a:ext cx="1476728" cy="2124280"/>
                <a:chOff x="2819227" y="2232405"/>
                <a:chExt cx="1476728" cy="2124280"/>
              </a:xfrm>
            </p:grpSpPr>
            <p:sp>
              <p:nvSpPr>
                <p:cNvPr id="62" name="矩形 61"/>
                <p:cNvSpPr/>
                <p:nvPr/>
              </p:nvSpPr>
              <p:spPr>
                <a:xfrm>
                  <a:off x="2819229" y="2232405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2819227" y="2803329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矩形 63"/>
                <p:cNvSpPr/>
                <p:nvPr/>
              </p:nvSpPr>
              <p:spPr>
                <a:xfrm>
                  <a:off x="2819227" y="3374253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2819227" y="3945177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5241596" y="3675380"/>
                <a:ext cx="2119851" cy="1712772"/>
                <a:chOff x="1922407" y="3345180"/>
                <a:chExt cx="1611546" cy="1712772"/>
              </a:xfrm>
            </p:grpSpPr>
            <p:cxnSp>
              <p:nvCxnSpPr>
                <p:cNvPr id="58" name="直接连接符 57"/>
                <p:cNvCxnSpPr/>
                <p:nvPr/>
              </p:nvCxnSpPr>
              <p:spPr>
                <a:xfrm>
                  <a:off x="1922407" y="3345180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922407" y="3916104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1922407" y="4487028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1922407" y="5057952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" name="组合 37"/>
            <p:cNvGrpSpPr/>
            <p:nvPr/>
          </p:nvGrpSpPr>
          <p:grpSpPr>
            <a:xfrm>
              <a:off x="8140697" y="2799543"/>
              <a:ext cx="2119851" cy="3023956"/>
              <a:chOff x="8346218" y="2364196"/>
              <a:chExt cx="2119851" cy="3023956"/>
            </a:xfrm>
          </p:grpSpPr>
          <p:sp>
            <p:nvSpPr>
              <p:cNvPr id="40" name="圆角矩形 140"/>
              <p:cNvSpPr/>
              <p:nvPr/>
            </p:nvSpPr>
            <p:spPr>
              <a:xfrm>
                <a:off x="8346218" y="2962274"/>
                <a:ext cx="2119851" cy="54000"/>
              </a:xfrm>
              <a:prstGeom prst="roundRect">
                <a:avLst>
                  <a:gd name="adj" fmla="val 50000"/>
                </a:avLst>
              </a:prstGeom>
              <a:solidFill>
                <a:srgbClr val="BE201D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0" tIns="0" rIns="0" bIns="0" numCol="1" spcCol="0" rtlCol="0" fromWordArt="0" anchor="ctr" anchorCtr="0" forceAA="0" compatLnSpc="1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3765">
                  <a:lnSpc>
                    <a:spcPct val="120000"/>
                  </a:lnSpc>
                </a:pPr>
                <a:endParaRPr lang="zh-CN" altLang="en-US" sz="1600" b="1" dirty="0">
                  <a:solidFill>
                    <a:srgbClr val="FFFFFF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8412963" y="2364196"/>
                <a:ext cx="556000" cy="473586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  <a:buSzPct val="25000"/>
                  <a:defRPr/>
                </a:pPr>
                <a:r>
                  <a:rPr lang="en-US" altLang="zh-CN" sz="2800" b="1" cap="all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03</a:t>
                </a:r>
                <a:endParaRPr lang="zh-CN" altLang="en-US" sz="2800" b="1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8909249" y="2429316"/>
                <a:ext cx="1476726" cy="36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ct val="0"/>
                  </a:spcBef>
                  <a:buSzPct val="25000"/>
                  <a:defRPr/>
                </a:pPr>
                <a:r>
                  <a:rPr lang="zh-CN" altLang="en-US" sz="2000" b="1" cap="all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输入小标题</a:t>
                </a:r>
                <a:endParaRPr lang="zh-CN" altLang="en-US" sz="2000" b="1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8667779" y="3184905"/>
                <a:ext cx="1476728" cy="2124280"/>
                <a:chOff x="2819227" y="2232405"/>
                <a:chExt cx="1476728" cy="2124280"/>
              </a:xfrm>
            </p:grpSpPr>
            <p:sp>
              <p:nvSpPr>
                <p:cNvPr id="49" name="矩形 48"/>
                <p:cNvSpPr/>
                <p:nvPr/>
              </p:nvSpPr>
              <p:spPr>
                <a:xfrm>
                  <a:off x="2819229" y="2232405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2819227" y="2803329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矩形 50"/>
                <p:cNvSpPr/>
                <p:nvPr/>
              </p:nvSpPr>
              <p:spPr>
                <a:xfrm>
                  <a:off x="2819227" y="3374253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矩形 51"/>
                <p:cNvSpPr/>
                <p:nvPr/>
              </p:nvSpPr>
              <p:spPr>
                <a:xfrm>
                  <a:off x="2819227" y="3945177"/>
                  <a:ext cx="1476726" cy="411508"/>
                </a:xfrm>
                <a:prstGeom prst="rect">
                  <a:avLst/>
                </a:prstGeom>
                <a:noFill/>
                <a:ln w="57150" cap="rnd">
                  <a:noFill/>
                  <a:prstDash val="solid"/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none" lIns="90000" tIns="90000" rIns="90000" bIns="90000" numCol="1" spcCol="0" rtlCol="0" fromWordArt="0" anchor="t" anchorCtr="0" forceAA="0" compatLnSpc="1">
                  <a:no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zh-CN" altLang="en-US" sz="1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>
                <a:off x="8346218" y="3675380"/>
                <a:ext cx="2119851" cy="1712772"/>
                <a:chOff x="1922407" y="3345180"/>
                <a:chExt cx="1611546" cy="1712772"/>
              </a:xfrm>
            </p:grpSpPr>
            <p:cxnSp>
              <p:nvCxnSpPr>
                <p:cNvPr id="45" name="直接连接符 44"/>
                <p:cNvCxnSpPr/>
                <p:nvPr/>
              </p:nvCxnSpPr>
              <p:spPr>
                <a:xfrm>
                  <a:off x="1922407" y="3345180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1922407" y="3916104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1922407" y="4487028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1922407" y="5057952"/>
                  <a:ext cx="1611546" cy="0"/>
                </a:xfrm>
                <a:prstGeom prst="line">
                  <a:avLst/>
                </a:prstGeom>
                <a:ln w="12700">
                  <a:solidFill>
                    <a:srgbClr val="C00000">
                      <a:alpha val="3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矩形 38"/>
            <p:cNvSpPr/>
            <p:nvPr/>
          </p:nvSpPr>
          <p:spPr>
            <a:xfrm>
              <a:off x="1977544" y="1821981"/>
              <a:ext cx="8283004" cy="434586"/>
            </a:xfrm>
            <a:prstGeom prst="rect">
              <a:avLst/>
            </a:prstGeom>
          </p:spPr>
          <p:txBody>
            <a:bodyPr wrap="square" anchor="b" anchorCtr="0">
              <a:noAutofit/>
            </a:bodyPr>
            <a:lstStyle/>
            <a:p>
              <a:pPr lvl="0" algn="ctr">
                <a:spcBef>
                  <a:spcPct val="0"/>
                </a:spcBef>
                <a:buSzPct val="25000"/>
                <a:defRPr/>
              </a:pPr>
              <a:r>
                <a:rPr lang="zh-CN" altLang="en-US" sz="2000" b="1" cap="all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请您在此处输入相关小标题</a:t>
              </a:r>
              <a:endParaRPr lang="zh-CN" altLang="en-US" sz="2000" b="1" cap="all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学校ppt\模板7.8.9\红色.png红色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清晰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255" y="377825"/>
            <a:ext cx="469265" cy="671195"/>
          </a:xfrm>
          <a:prstGeom prst="rect">
            <a:avLst/>
          </a:prstGeom>
        </p:spPr>
      </p:pic>
      <p:pic>
        <p:nvPicPr>
          <p:cNvPr id="10" name="图片 9" descr="白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020" y="601980"/>
            <a:ext cx="3056890" cy="375285"/>
          </a:xfrm>
          <a:prstGeom prst="rect">
            <a:avLst/>
          </a:prstGeom>
        </p:spPr>
      </p:pic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730" y="2026920"/>
            <a:ext cx="4151630" cy="1273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D:\学校ppt\模板7.8.9\红色 底.png红色 底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0" y="322"/>
            <a:ext cx="12192000" cy="685767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43496" y="341942"/>
            <a:ext cx="261740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dirty="0">
                <a:solidFill>
                  <a:schemeClr val="bg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目录</a:t>
            </a:r>
            <a:endParaRPr lang="zh-CN" altLang="en-US" sz="4800" dirty="0">
              <a:solidFill>
                <a:schemeClr val="bg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3927217" y="1275262"/>
            <a:ext cx="261740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CONTENTS</a:t>
            </a:r>
            <a:endParaRPr lang="zh-CN" altLang="en-US" sz="20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336165" y="2338705"/>
            <a:ext cx="3162935" cy="941705"/>
            <a:chOff x="3112" y="3339"/>
            <a:chExt cx="4981" cy="1483"/>
          </a:xfrm>
        </p:grpSpPr>
        <p:grpSp>
          <p:nvGrpSpPr>
            <p:cNvPr id="3" name="组合 2"/>
            <p:cNvGrpSpPr/>
            <p:nvPr/>
          </p:nvGrpSpPr>
          <p:grpSpPr>
            <a:xfrm>
              <a:off x="3250" y="3339"/>
              <a:ext cx="2090" cy="902"/>
              <a:chOff x="4331" y="3362"/>
              <a:chExt cx="2090" cy="902"/>
            </a:xfrm>
          </p:grpSpPr>
          <p:sp>
            <p:nvSpPr>
              <p:cNvPr id="4" name="圆角矩形 3"/>
              <p:cNvSpPr/>
              <p:nvPr>
                <p:custDataLst>
                  <p:tags r:id="rId2"/>
                </p:custDataLst>
              </p:nvPr>
            </p:nvSpPr>
            <p:spPr>
              <a:xfrm>
                <a:off x="4331" y="3362"/>
                <a:ext cx="2091" cy="90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4391" y="3402"/>
                <a:ext cx="1971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800" b="1" dirty="0">
                    <a:solidFill>
                      <a:srgbClr val="E80000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  <a:cs typeface="思源黑体 CN Heavy" panose="020B0A00000000000000" pitchFamily="34" charset="-122"/>
                  </a:rPr>
                  <a:t>第一章</a:t>
                </a:r>
                <a:r>
                  <a:rPr lang="en-US" altLang="zh-CN" sz="2800" b="1" dirty="0">
                    <a:solidFill>
                      <a:srgbClr val="E80000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  <a:cs typeface="思源黑体 CN Heavy" panose="020B0A00000000000000" pitchFamily="34" charset="-122"/>
                  </a:rPr>
                  <a:t>    </a:t>
                </a:r>
                <a:endParaRPr lang="en-US" altLang="zh-CN" sz="2800" b="1" dirty="0">
                  <a:solidFill>
                    <a:srgbClr val="E80000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思源黑体 CN Heavy" panose="020B0A00000000000000" pitchFamily="34" charset="-122"/>
                </a:endParaRPr>
              </a:p>
            </p:txBody>
          </p:sp>
        </p:grpSp>
        <p:sp>
          <p:nvSpPr>
            <p:cNvPr id="10" name="文本框 21"/>
            <p:cNvSpPr txBox="1"/>
            <p:nvPr>
              <p:custDataLst>
                <p:tags r:id="rId4"/>
              </p:custDataLst>
            </p:nvPr>
          </p:nvSpPr>
          <p:spPr>
            <a:xfrm>
              <a:off x="3112" y="4242"/>
              <a:ext cx="4981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b="1" dirty="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思源黑体 CN Heavy" panose="020B0A00000000000000" pitchFamily="34" charset="-122"/>
                </a:rPr>
                <a:t>请在此处输入您的标题和内容</a:t>
              </a:r>
              <a:endParaRPr lang="zh-CN" altLang="en-US" b="1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2336165" y="4194175"/>
            <a:ext cx="3162935" cy="941705"/>
            <a:chOff x="3112" y="3339"/>
            <a:chExt cx="4981" cy="1483"/>
          </a:xfrm>
        </p:grpSpPr>
        <p:grpSp>
          <p:nvGrpSpPr>
            <p:cNvPr id="63" name="组合 62"/>
            <p:cNvGrpSpPr/>
            <p:nvPr/>
          </p:nvGrpSpPr>
          <p:grpSpPr>
            <a:xfrm>
              <a:off x="3250" y="3339"/>
              <a:ext cx="2091" cy="903"/>
              <a:chOff x="4331" y="3362"/>
              <a:chExt cx="2091" cy="903"/>
            </a:xfrm>
          </p:grpSpPr>
          <p:sp>
            <p:nvSpPr>
              <p:cNvPr id="64" name="圆角矩形 63"/>
              <p:cNvSpPr/>
              <p:nvPr>
                <p:custDataLst>
                  <p:tags r:id="rId5"/>
                </p:custDataLst>
              </p:nvPr>
            </p:nvSpPr>
            <p:spPr>
              <a:xfrm>
                <a:off x="4331" y="3362"/>
                <a:ext cx="2091" cy="90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5" name="文本框 2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391" y="3402"/>
                <a:ext cx="1971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800" b="1" dirty="0">
                    <a:solidFill>
                      <a:srgbClr val="E80000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  <a:cs typeface="思源黑体 CN Heavy" panose="020B0A00000000000000" pitchFamily="34" charset="-122"/>
                  </a:rPr>
                  <a:t>第二章</a:t>
                </a:r>
                <a:r>
                  <a:rPr lang="en-US" altLang="zh-CN" sz="2800" b="1" dirty="0">
                    <a:solidFill>
                      <a:srgbClr val="E80000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  <a:cs typeface="思源黑体 CN Heavy" panose="020B0A00000000000000" pitchFamily="34" charset="-122"/>
                  </a:rPr>
                  <a:t>    </a:t>
                </a:r>
                <a:endParaRPr lang="en-US" altLang="zh-CN" sz="2800" b="1" dirty="0">
                  <a:solidFill>
                    <a:srgbClr val="E80000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思源黑体 CN Heavy" panose="020B0A00000000000000" pitchFamily="34" charset="-122"/>
                </a:endParaRPr>
              </a:p>
            </p:txBody>
          </p:sp>
        </p:grpSp>
        <p:sp>
          <p:nvSpPr>
            <p:cNvPr id="66" name="文本框 21"/>
            <p:cNvSpPr txBox="1"/>
            <p:nvPr>
              <p:custDataLst>
                <p:tags r:id="rId7"/>
              </p:custDataLst>
            </p:nvPr>
          </p:nvSpPr>
          <p:spPr>
            <a:xfrm>
              <a:off x="3112" y="4242"/>
              <a:ext cx="4981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b="1" dirty="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思源黑体 CN Heavy" panose="020B0A00000000000000" pitchFamily="34" charset="-122"/>
                </a:rPr>
                <a:t>请在此处输入您的标题和内容</a:t>
              </a:r>
              <a:endParaRPr lang="zh-CN" altLang="en-US" b="1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532880" y="2338705"/>
            <a:ext cx="3162935" cy="941705"/>
            <a:chOff x="3112" y="3339"/>
            <a:chExt cx="4981" cy="1483"/>
          </a:xfrm>
        </p:grpSpPr>
        <p:grpSp>
          <p:nvGrpSpPr>
            <p:cNvPr id="69" name="组合 68"/>
            <p:cNvGrpSpPr/>
            <p:nvPr/>
          </p:nvGrpSpPr>
          <p:grpSpPr>
            <a:xfrm>
              <a:off x="3250" y="3339"/>
              <a:ext cx="2091" cy="903"/>
              <a:chOff x="4331" y="3362"/>
              <a:chExt cx="2091" cy="903"/>
            </a:xfrm>
          </p:grpSpPr>
          <p:sp>
            <p:nvSpPr>
              <p:cNvPr id="70" name="圆角矩形 69"/>
              <p:cNvSpPr/>
              <p:nvPr>
                <p:custDataLst>
                  <p:tags r:id="rId8"/>
                </p:custDataLst>
              </p:nvPr>
            </p:nvSpPr>
            <p:spPr>
              <a:xfrm>
                <a:off x="4331" y="3362"/>
                <a:ext cx="2091" cy="90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1" name="文本框 2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391" y="3402"/>
                <a:ext cx="1971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800" b="1" dirty="0">
                    <a:solidFill>
                      <a:srgbClr val="E80000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  <a:cs typeface="思源黑体 CN Heavy" panose="020B0A00000000000000" pitchFamily="34" charset="-122"/>
                  </a:rPr>
                  <a:t>第三章</a:t>
                </a:r>
                <a:r>
                  <a:rPr lang="en-US" altLang="zh-CN" sz="2800" b="1" dirty="0">
                    <a:solidFill>
                      <a:srgbClr val="E80000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  <a:cs typeface="思源黑体 CN Heavy" panose="020B0A00000000000000" pitchFamily="34" charset="-122"/>
                  </a:rPr>
                  <a:t>    </a:t>
                </a:r>
                <a:endParaRPr lang="en-US" altLang="zh-CN" sz="2800" b="1" dirty="0">
                  <a:solidFill>
                    <a:srgbClr val="E80000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思源黑体 CN Heavy" panose="020B0A00000000000000" pitchFamily="34" charset="-122"/>
                </a:endParaRPr>
              </a:p>
            </p:txBody>
          </p:sp>
        </p:grpSp>
        <p:sp>
          <p:nvSpPr>
            <p:cNvPr id="14" name="文本框 21"/>
            <p:cNvSpPr txBox="1"/>
            <p:nvPr>
              <p:custDataLst>
                <p:tags r:id="rId10"/>
              </p:custDataLst>
            </p:nvPr>
          </p:nvSpPr>
          <p:spPr>
            <a:xfrm>
              <a:off x="3112" y="4242"/>
              <a:ext cx="4981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b="1" dirty="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思源黑体 CN Heavy" panose="020B0A00000000000000" pitchFamily="34" charset="-122"/>
                </a:rPr>
                <a:t>请在此处输入您的标题和内容</a:t>
              </a:r>
              <a:endParaRPr lang="zh-CN" altLang="en-US" b="1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547485" y="4186555"/>
            <a:ext cx="3162935" cy="941705"/>
            <a:chOff x="3112" y="3339"/>
            <a:chExt cx="4981" cy="1483"/>
          </a:xfrm>
        </p:grpSpPr>
        <p:grpSp>
          <p:nvGrpSpPr>
            <p:cNvPr id="75" name="组合 74"/>
            <p:cNvGrpSpPr/>
            <p:nvPr/>
          </p:nvGrpSpPr>
          <p:grpSpPr>
            <a:xfrm>
              <a:off x="3250" y="3339"/>
              <a:ext cx="2091" cy="903"/>
              <a:chOff x="4331" y="3362"/>
              <a:chExt cx="2091" cy="903"/>
            </a:xfrm>
          </p:grpSpPr>
          <p:sp>
            <p:nvSpPr>
              <p:cNvPr id="76" name="圆角矩形 75"/>
              <p:cNvSpPr/>
              <p:nvPr>
                <p:custDataLst>
                  <p:tags r:id="rId11"/>
                </p:custDataLst>
              </p:nvPr>
            </p:nvSpPr>
            <p:spPr>
              <a:xfrm>
                <a:off x="4331" y="3362"/>
                <a:ext cx="2091" cy="90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7" name="文本框 2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391" y="3402"/>
                <a:ext cx="1971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en-US" sz="2800" b="1" dirty="0">
                    <a:solidFill>
                      <a:srgbClr val="E80000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  <a:cs typeface="思源黑体 CN Heavy" panose="020B0A00000000000000" pitchFamily="34" charset="-122"/>
                  </a:rPr>
                  <a:t>第四章</a:t>
                </a:r>
                <a:r>
                  <a:rPr lang="en-US" altLang="zh-CN" sz="2800" b="1" dirty="0">
                    <a:solidFill>
                      <a:srgbClr val="E80000"/>
                    </a:solidFill>
                    <a:latin typeface="思源黑体 CN Heavy" panose="020B0A00000000000000" pitchFamily="34" charset="-122"/>
                    <a:ea typeface="思源黑体 CN Heavy" panose="020B0A00000000000000" pitchFamily="34" charset="-122"/>
                    <a:cs typeface="思源黑体 CN Heavy" panose="020B0A00000000000000" pitchFamily="34" charset="-122"/>
                  </a:rPr>
                  <a:t>    </a:t>
                </a:r>
                <a:endParaRPr lang="en-US" altLang="zh-CN" sz="2800" b="1" dirty="0">
                  <a:solidFill>
                    <a:srgbClr val="E80000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思源黑体 CN Heavy" panose="020B0A00000000000000" pitchFamily="34" charset="-122"/>
                </a:endParaRPr>
              </a:p>
            </p:txBody>
          </p:sp>
        </p:grpSp>
        <p:sp>
          <p:nvSpPr>
            <p:cNvPr id="78" name="文本框 21"/>
            <p:cNvSpPr txBox="1"/>
            <p:nvPr>
              <p:custDataLst>
                <p:tags r:id="rId13"/>
              </p:custDataLst>
            </p:nvPr>
          </p:nvSpPr>
          <p:spPr>
            <a:xfrm>
              <a:off x="3112" y="4242"/>
              <a:ext cx="4981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b="1" dirty="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思源黑体 CN Heavy" panose="020B0A00000000000000" pitchFamily="34" charset="-122"/>
                </a:rPr>
                <a:t>请在此处输入您的标题和内容</a:t>
              </a:r>
              <a:endParaRPr lang="zh-CN" altLang="en-US" b="1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思源黑体 CN Heavy" panose="020B0A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\学校ppt\模板7.8.9\红色 底.png红色 底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清晰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62135" y="323215"/>
            <a:ext cx="278765" cy="398780"/>
          </a:xfrm>
          <a:prstGeom prst="rect">
            <a:avLst/>
          </a:prstGeom>
        </p:spPr>
      </p:pic>
      <p:pic>
        <p:nvPicPr>
          <p:cNvPr id="10" name="图片 9" descr="白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39020" y="426720"/>
            <a:ext cx="1820545" cy="2235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579620" y="2086610"/>
            <a:ext cx="2989580" cy="1228090"/>
            <a:chOff x="7485" y="3769"/>
            <a:chExt cx="4708" cy="1934"/>
          </a:xfrm>
        </p:grpSpPr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 rot="5400000">
              <a:off x="7338" y="5337"/>
              <a:ext cx="385" cy="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 Light" panose="02010600030101010101" charset="-122"/>
                <a:ea typeface="等线 Light" panose="02010600030101010101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8236" y="3769"/>
              <a:ext cx="324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第一章</a:t>
              </a:r>
              <a:endParaRPr lang="zh-CN" altLang="en-US" sz="4800" b="1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7578" y="5075"/>
              <a:ext cx="449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000" b="1">
                  <a:solidFill>
                    <a:schemeClr val="bg1"/>
                  </a:solidFill>
                </a:rPr>
                <a:t>请在此处输入你的标题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9"/>
              </p:custDataLst>
            </p:nvPr>
          </p:nvSpPr>
          <p:spPr>
            <a:xfrm rot="5400000">
              <a:off x="11954" y="5337"/>
              <a:ext cx="385" cy="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等线 Light" panose="02010600030101010101" charset="-122"/>
                <a:ea typeface="等线 Light" panose="0201060003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5226289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  <a:sym typeface="+mn-ea"/>
              </a:rPr>
              <a:t>请输入标题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446339" y="676319"/>
            <a:ext cx="5252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6131204" y="1776931"/>
            <a:ext cx="5190267" cy="1750366"/>
            <a:chOff x="4343982" y="938561"/>
            <a:chExt cx="6566000" cy="2214320"/>
          </a:xfrm>
        </p:grpSpPr>
        <p:grpSp>
          <p:nvGrpSpPr>
            <p:cNvPr id="7" name="组合 6"/>
            <p:cNvGrpSpPr/>
            <p:nvPr/>
          </p:nvGrpSpPr>
          <p:grpSpPr>
            <a:xfrm>
              <a:off x="4343982" y="954624"/>
              <a:ext cx="2867296" cy="2198257"/>
              <a:chOff x="5296482" y="422949"/>
              <a:chExt cx="2867296" cy="2198257"/>
            </a:xfrm>
          </p:grpSpPr>
          <p:sp>
            <p:nvSpPr>
              <p:cNvPr id="12" name="圆角矩形 42"/>
              <p:cNvSpPr/>
              <p:nvPr/>
            </p:nvSpPr>
            <p:spPr>
              <a:xfrm>
                <a:off x="5296482" y="1623034"/>
                <a:ext cx="2867296" cy="998172"/>
              </a:xfrm>
              <a:prstGeom prst="roundRect">
                <a:avLst>
                  <a:gd name="adj" fmla="val 10000"/>
                </a:avLst>
              </a:prstGeom>
              <a:solidFill>
                <a:srgbClr val="BE201D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Ins="180000" rtlCol="0" anchor="ctr" anchorCtr="0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点击输入标题点击输入标题。点击输入标题。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圆角矩形 37"/>
              <p:cNvSpPr/>
              <p:nvPr/>
            </p:nvSpPr>
            <p:spPr>
              <a:xfrm>
                <a:off x="5336558" y="422949"/>
                <a:ext cx="2010989" cy="509300"/>
              </a:xfrm>
              <a:prstGeom prst="roundRect">
                <a:avLst>
                  <a:gd name="adj" fmla="val 20000"/>
                </a:avLst>
              </a:prstGeom>
              <a:solidFill>
                <a:srgbClr val="BE201D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  <a:buSzPct val="25000"/>
                  <a:defRPr/>
                </a:pPr>
                <a:r>
                  <a:rPr lang="zh-CN" altLang="en-US" sz="2000" b="1" cap="all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输入小标题</a:t>
                </a:r>
                <a:endParaRPr lang="zh-CN" altLang="en-US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 flipH="1">
              <a:off x="8036135" y="938561"/>
              <a:ext cx="2873847" cy="2214315"/>
              <a:chOff x="5094234" y="-1933193"/>
              <a:chExt cx="2873847" cy="2214315"/>
            </a:xfrm>
          </p:grpSpPr>
          <p:sp>
            <p:nvSpPr>
              <p:cNvPr id="10" name="圆角矩形 48"/>
              <p:cNvSpPr/>
              <p:nvPr/>
            </p:nvSpPr>
            <p:spPr>
              <a:xfrm>
                <a:off x="5094234" y="-717046"/>
                <a:ext cx="2867296" cy="998168"/>
              </a:xfrm>
              <a:prstGeom prst="roundRect">
                <a:avLst>
                  <a:gd name="adj" fmla="val 10000"/>
                </a:avLst>
              </a:prstGeom>
              <a:solidFill>
                <a:srgbClr val="BE201D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Ins="180000" rtlCol="0" anchor="ctr" anchorCtr="0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点击输入标题点击输入标题。点击输入标题。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圆角矩形 46"/>
              <p:cNvSpPr/>
              <p:nvPr/>
            </p:nvSpPr>
            <p:spPr>
              <a:xfrm flipH="1">
                <a:off x="5957092" y="-1933193"/>
                <a:ext cx="2010989" cy="509298"/>
              </a:xfrm>
              <a:prstGeom prst="roundRect">
                <a:avLst>
                  <a:gd name="adj" fmla="val 20000"/>
                </a:avLst>
              </a:prstGeom>
              <a:solidFill>
                <a:srgbClr val="BE201D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  <a:buSzPct val="25000"/>
                  <a:defRPr/>
                </a:pPr>
                <a:r>
                  <a:rPr lang="zh-CN" altLang="en-US" sz="2000" b="1" cap="all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输入小标题</a:t>
                </a:r>
                <a:endParaRPr lang="zh-CN" altLang="en-US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4" name="圆角矩形 58"/>
          <p:cNvSpPr/>
          <p:nvPr/>
        </p:nvSpPr>
        <p:spPr>
          <a:xfrm>
            <a:off x="870530" y="1758759"/>
            <a:ext cx="483125" cy="483771"/>
          </a:xfrm>
          <a:prstGeom prst="roundRect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37926" y="1862487"/>
            <a:ext cx="2802609" cy="329731"/>
          </a:xfrm>
          <a:prstGeom prst="rect">
            <a:avLst/>
          </a:prstGeom>
        </p:spPr>
        <p:txBody>
          <a:bodyPr wrap="square" anchor="b" anchorCtr="0">
            <a:noAutofit/>
          </a:bodyPr>
          <a:lstStyle/>
          <a:p>
            <a:pPr lvl="0">
              <a:buSzPct val="25000"/>
              <a:defRPr/>
            </a:pPr>
            <a:r>
              <a:rPr lang="zh-CN" altLang="en-US" sz="20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请您在此处输入小标题</a:t>
            </a:r>
            <a:endParaRPr lang="zh-CN" altLang="en-US" sz="2000" b="1" cap="all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tactics_265841"/>
          <p:cNvSpPr>
            <a:spLocks noChangeAspect="1"/>
          </p:cNvSpPr>
          <p:nvPr/>
        </p:nvSpPr>
        <p:spPr>
          <a:xfrm>
            <a:off x="1010732" y="1905344"/>
            <a:ext cx="216327" cy="216000"/>
          </a:xfrm>
          <a:custGeom>
            <a:avLst/>
            <a:gdLst>
              <a:gd name="connsiteX0" fmla="*/ 466640 w 607639"/>
              <a:gd name="connsiteY0" fmla="*/ 431562 h 606722"/>
              <a:gd name="connsiteX1" fmla="*/ 425950 w 607639"/>
              <a:gd name="connsiteY1" fmla="*/ 472268 h 606722"/>
              <a:gd name="connsiteX2" fmla="*/ 466640 w 607639"/>
              <a:gd name="connsiteY2" fmla="*/ 512886 h 606722"/>
              <a:gd name="connsiteX3" fmla="*/ 507420 w 607639"/>
              <a:gd name="connsiteY3" fmla="*/ 472268 h 606722"/>
              <a:gd name="connsiteX4" fmla="*/ 466640 w 607639"/>
              <a:gd name="connsiteY4" fmla="*/ 431562 h 606722"/>
              <a:gd name="connsiteX5" fmla="*/ 466640 w 607639"/>
              <a:gd name="connsiteY5" fmla="*/ 412808 h 606722"/>
              <a:gd name="connsiteX6" fmla="*/ 526207 w 607639"/>
              <a:gd name="connsiteY6" fmla="*/ 472268 h 606722"/>
              <a:gd name="connsiteX7" fmla="*/ 466640 w 607639"/>
              <a:gd name="connsiteY7" fmla="*/ 531640 h 606722"/>
              <a:gd name="connsiteX8" fmla="*/ 407163 w 607639"/>
              <a:gd name="connsiteY8" fmla="*/ 472268 h 606722"/>
              <a:gd name="connsiteX9" fmla="*/ 466640 w 607639"/>
              <a:gd name="connsiteY9" fmla="*/ 412808 h 606722"/>
              <a:gd name="connsiteX10" fmla="*/ 109090 w 607639"/>
              <a:gd name="connsiteY10" fmla="*/ 314581 h 606722"/>
              <a:gd name="connsiteX11" fmla="*/ 146741 w 607639"/>
              <a:gd name="connsiteY11" fmla="*/ 352180 h 606722"/>
              <a:gd name="connsiteX12" fmla="*/ 184392 w 607639"/>
              <a:gd name="connsiteY12" fmla="*/ 314581 h 606722"/>
              <a:gd name="connsiteX13" fmla="*/ 197654 w 607639"/>
              <a:gd name="connsiteY13" fmla="*/ 327825 h 606722"/>
              <a:gd name="connsiteX14" fmla="*/ 160003 w 607639"/>
              <a:gd name="connsiteY14" fmla="*/ 365423 h 606722"/>
              <a:gd name="connsiteX15" fmla="*/ 197654 w 607639"/>
              <a:gd name="connsiteY15" fmla="*/ 403022 h 606722"/>
              <a:gd name="connsiteX16" fmla="*/ 184392 w 607639"/>
              <a:gd name="connsiteY16" fmla="*/ 416266 h 606722"/>
              <a:gd name="connsiteX17" fmla="*/ 146741 w 607639"/>
              <a:gd name="connsiteY17" fmla="*/ 378667 h 606722"/>
              <a:gd name="connsiteX18" fmla="*/ 109090 w 607639"/>
              <a:gd name="connsiteY18" fmla="*/ 416266 h 606722"/>
              <a:gd name="connsiteX19" fmla="*/ 95828 w 607639"/>
              <a:gd name="connsiteY19" fmla="*/ 403022 h 606722"/>
              <a:gd name="connsiteX20" fmla="*/ 133479 w 607639"/>
              <a:gd name="connsiteY20" fmla="*/ 365423 h 606722"/>
              <a:gd name="connsiteX21" fmla="*/ 95828 w 607639"/>
              <a:gd name="connsiteY21" fmla="*/ 327825 h 606722"/>
              <a:gd name="connsiteX22" fmla="*/ 153435 w 607639"/>
              <a:gd name="connsiteY22" fmla="*/ 181407 h 606722"/>
              <a:gd name="connsiteX23" fmla="*/ 112769 w 607639"/>
              <a:gd name="connsiteY23" fmla="*/ 222025 h 606722"/>
              <a:gd name="connsiteX24" fmla="*/ 153435 w 607639"/>
              <a:gd name="connsiteY24" fmla="*/ 262731 h 606722"/>
              <a:gd name="connsiteX25" fmla="*/ 194190 w 607639"/>
              <a:gd name="connsiteY25" fmla="*/ 222025 h 606722"/>
              <a:gd name="connsiteX26" fmla="*/ 153435 w 607639"/>
              <a:gd name="connsiteY26" fmla="*/ 181407 h 606722"/>
              <a:gd name="connsiteX27" fmla="*/ 265673 w 607639"/>
              <a:gd name="connsiteY27" fmla="*/ 171192 h 606722"/>
              <a:gd name="connsiteX28" fmla="*/ 303317 w 607639"/>
              <a:gd name="connsiteY28" fmla="*/ 208784 h 606722"/>
              <a:gd name="connsiteX29" fmla="*/ 340960 w 607639"/>
              <a:gd name="connsiteY29" fmla="*/ 171192 h 606722"/>
              <a:gd name="connsiteX30" fmla="*/ 354309 w 607639"/>
              <a:gd name="connsiteY30" fmla="*/ 184433 h 606722"/>
              <a:gd name="connsiteX31" fmla="*/ 316665 w 607639"/>
              <a:gd name="connsiteY31" fmla="*/ 222025 h 606722"/>
              <a:gd name="connsiteX32" fmla="*/ 354309 w 607639"/>
              <a:gd name="connsiteY32" fmla="*/ 259617 h 606722"/>
              <a:gd name="connsiteX33" fmla="*/ 340960 w 607639"/>
              <a:gd name="connsiteY33" fmla="*/ 272947 h 606722"/>
              <a:gd name="connsiteX34" fmla="*/ 303317 w 607639"/>
              <a:gd name="connsiteY34" fmla="*/ 235355 h 606722"/>
              <a:gd name="connsiteX35" fmla="*/ 265673 w 607639"/>
              <a:gd name="connsiteY35" fmla="*/ 272947 h 606722"/>
              <a:gd name="connsiteX36" fmla="*/ 252413 w 607639"/>
              <a:gd name="connsiteY36" fmla="*/ 259617 h 606722"/>
              <a:gd name="connsiteX37" fmla="*/ 290057 w 607639"/>
              <a:gd name="connsiteY37" fmla="*/ 222025 h 606722"/>
              <a:gd name="connsiteX38" fmla="*/ 252413 w 607639"/>
              <a:gd name="connsiteY38" fmla="*/ 184433 h 606722"/>
              <a:gd name="connsiteX39" fmla="*/ 153435 w 607639"/>
              <a:gd name="connsiteY39" fmla="*/ 162653 h 606722"/>
              <a:gd name="connsiteX40" fmla="*/ 212966 w 607639"/>
              <a:gd name="connsiteY40" fmla="*/ 222025 h 606722"/>
              <a:gd name="connsiteX41" fmla="*/ 153435 w 607639"/>
              <a:gd name="connsiteY41" fmla="*/ 281485 h 606722"/>
              <a:gd name="connsiteX42" fmla="*/ 93993 w 607639"/>
              <a:gd name="connsiteY42" fmla="*/ 222025 h 606722"/>
              <a:gd name="connsiteX43" fmla="*/ 153435 w 607639"/>
              <a:gd name="connsiteY43" fmla="*/ 162653 h 606722"/>
              <a:gd name="connsiteX44" fmla="*/ 297574 w 607639"/>
              <a:gd name="connsiteY44" fmla="*/ 100062 h 606722"/>
              <a:gd name="connsiteX45" fmla="*/ 379007 w 607639"/>
              <a:gd name="connsiteY45" fmla="*/ 100062 h 606722"/>
              <a:gd name="connsiteX46" fmla="*/ 379007 w 607639"/>
              <a:gd name="connsiteY46" fmla="*/ 118832 h 606722"/>
              <a:gd name="connsiteX47" fmla="*/ 297574 w 607639"/>
              <a:gd name="connsiteY47" fmla="*/ 118832 h 606722"/>
              <a:gd name="connsiteX48" fmla="*/ 153409 w 607639"/>
              <a:gd name="connsiteY48" fmla="*/ 100062 h 606722"/>
              <a:gd name="connsiteX49" fmla="*/ 191091 w 607639"/>
              <a:gd name="connsiteY49" fmla="*/ 100062 h 606722"/>
              <a:gd name="connsiteX50" fmla="*/ 191091 w 607639"/>
              <a:gd name="connsiteY50" fmla="*/ 118832 h 606722"/>
              <a:gd name="connsiteX51" fmla="*/ 153409 w 607639"/>
              <a:gd name="connsiteY51" fmla="*/ 118832 h 606722"/>
              <a:gd name="connsiteX52" fmla="*/ 97098 w 607639"/>
              <a:gd name="connsiteY52" fmla="*/ 100062 h 606722"/>
              <a:gd name="connsiteX53" fmla="*/ 134639 w 607639"/>
              <a:gd name="connsiteY53" fmla="*/ 100062 h 606722"/>
              <a:gd name="connsiteX54" fmla="*/ 134639 w 607639"/>
              <a:gd name="connsiteY54" fmla="*/ 118832 h 606722"/>
              <a:gd name="connsiteX55" fmla="*/ 97098 w 607639"/>
              <a:gd name="connsiteY55" fmla="*/ 118832 h 606722"/>
              <a:gd name="connsiteX56" fmla="*/ 485449 w 607639"/>
              <a:gd name="connsiteY56" fmla="*/ 89971 h 606722"/>
              <a:gd name="connsiteX57" fmla="*/ 554786 w 607639"/>
              <a:gd name="connsiteY57" fmla="*/ 159111 h 606722"/>
              <a:gd name="connsiteX58" fmla="*/ 541435 w 607639"/>
              <a:gd name="connsiteY58" fmla="*/ 172442 h 606722"/>
              <a:gd name="connsiteX59" fmla="*/ 494528 w 607639"/>
              <a:gd name="connsiteY59" fmla="*/ 125519 h 606722"/>
              <a:gd name="connsiteX60" fmla="*/ 372943 w 607639"/>
              <a:gd name="connsiteY60" fmla="*/ 403680 h 606722"/>
              <a:gd name="connsiteX61" fmla="*/ 78328 w 607639"/>
              <a:gd name="connsiteY61" fmla="*/ 525431 h 606722"/>
              <a:gd name="connsiteX62" fmla="*/ 78328 w 607639"/>
              <a:gd name="connsiteY62" fmla="*/ 506680 h 606722"/>
              <a:gd name="connsiteX63" fmla="*/ 359681 w 607639"/>
              <a:gd name="connsiteY63" fmla="*/ 390350 h 606722"/>
              <a:gd name="connsiteX64" fmla="*/ 475747 w 607639"/>
              <a:gd name="connsiteY64" fmla="*/ 126230 h 606722"/>
              <a:gd name="connsiteX65" fmla="*/ 429463 w 607639"/>
              <a:gd name="connsiteY65" fmla="*/ 172442 h 606722"/>
              <a:gd name="connsiteX66" fmla="*/ 416201 w 607639"/>
              <a:gd name="connsiteY66" fmla="*/ 159111 h 606722"/>
              <a:gd name="connsiteX67" fmla="*/ 97098 w 607639"/>
              <a:gd name="connsiteY67" fmla="*/ 56241 h 606722"/>
              <a:gd name="connsiteX68" fmla="*/ 379007 w 607639"/>
              <a:gd name="connsiteY68" fmla="*/ 56241 h 606722"/>
              <a:gd name="connsiteX69" fmla="*/ 379007 w 607639"/>
              <a:gd name="connsiteY69" fmla="*/ 75082 h 606722"/>
              <a:gd name="connsiteX70" fmla="*/ 97098 w 607639"/>
              <a:gd name="connsiteY70" fmla="*/ 75082 h 606722"/>
              <a:gd name="connsiteX71" fmla="*/ 21895 w 607639"/>
              <a:gd name="connsiteY71" fmla="*/ 18752 h 606722"/>
              <a:gd name="connsiteX72" fmla="*/ 18780 w 607639"/>
              <a:gd name="connsiteY72" fmla="*/ 21862 h 606722"/>
              <a:gd name="connsiteX73" fmla="*/ 18780 w 607639"/>
              <a:gd name="connsiteY73" fmla="*/ 584771 h 606722"/>
              <a:gd name="connsiteX74" fmla="*/ 21895 w 607639"/>
              <a:gd name="connsiteY74" fmla="*/ 587970 h 606722"/>
              <a:gd name="connsiteX75" fmla="*/ 585655 w 607639"/>
              <a:gd name="connsiteY75" fmla="*/ 587970 h 606722"/>
              <a:gd name="connsiteX76" fmla="*/ 588859 w 607639"/>
              <a:gd name="connsiteY76" fmla="*/ 584771 h 606722"/>
              <a:gd name="connsiteX77" fmla="*/ 588859 w 607639"/>
              <a:gd name="connsiteY77" fmla="*/ 21862 h 606722"/>
              <a:gd name="connsiteX78" fmla="*/ 585655 w 607639"/>
              <a:gd name="connsiteY78" fmla="*/ 18752 h 606722"/>
              <a:gd name="connsiteX79" fmla="*/ 21895 w 607639"/>
              <a:gd name="connsiteY79" fmla="*/ 0 h 606722"/>
              <a:gd name="connsiteX80" fmla="*/ 585655 w 607639"/>
              <a:gd name="connsiteY80" fmla="*/ 0 h 606722"/>
              <a:gd name="connsiteX81" fmla="*/ 607639 w 607639"/>
              <a:gd name="connsiteY81" fmla="*/ 21862 h 606722"/>
              <a:gd name="connsiteX82" fmla="*/ 607639 w 607639"/>
              <a:gd name="connsiteY82" fmla="*/ 584771 h 606722"/>
              <a:gd name="connsiteX83" fmla="*/ 585655 w 607639"/>
              <a:gd name="connsiteY83" fmla="*/ 606722 h 606722"/>
              <a:gd name="connsiteX84" fmla="*/ 21895 w 607639"/>
              <a:gd name="connsiteY84" fmla="*/ 606722 h 606722"/>
              <a:gd name="connsiteX85" fmla="*/ 0 w 607639"/>
              <a:gd name="connsiteY85" fmla="*/ 584771 h 606722"/>
              <a:gd name="connsiteX86" fmla="*/ 0 w 607639"/>
              <a:gd name="connsiteY86" fmla="*/ 21862 h 606722"/>
              <a:gd name="connsiteX87" fmla="*/ 21895 w 607639"/>
              <a:gd name="connsiteY8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7639" h="606722">
                <a:moveTo>
                  <a:pt x="466640" y="431562"/>
                </a:moveTo>
                <a:cubicBezTo>
                  <a:pt x="444203" y="431562"/>
                  <a:pt x="425950" y="449782"/>
                  <a:pt x="425950" y="472268"/>
                </a:cubicBezTo>
                <a:cubicBezTo>
                  <a:pt x="425950" y="494666"/>
                  <a:pt x="444203" y="512886"/>
                  <a:pt x="466640" y="512886"/>
                </a:cubicBezTo>
                <a:cubicBezTo>
                  <a:pt x="489078" y="512886"/>
                  <a:pt x="507420" y="494666"/>
                  <a:pt x="507420" y="472268"/>
                </a:cubicBezTo>
                <a:cubicBezTo>
                  <a:pt x="507420" y="449782"/>
                  <a:pt x="489078" y="431562"/>
                  <a:pt x="466640" y="431562"/>
                </a:cubicBezTo>
                <a:close/>
                <a:moveTo>
                  <a:pt x="466640" y="412808"/>
                </a:moveTo>
                <a:cubicBezTo>
                  <a:pt x="499496" y="412808"/>
                  <a:pt x="526207" y="439472"/>
                  <a:pt x="526207" y="472268"/>
                </a:cubicBezTo>
                <a:cubicBezTo>
                  <a:pt x="526207" y="504976"/>
                  <a:pt x="499496" y="531640"/>
                  <a:pt x="466640" y="531640"/>
                </a:cubicBezTo>
                <a:cubicBezTo>
                  <a:pt x="433874" y="531640"/>
                  <a:pt x="407163" y="504976"/>
                  <a:pt x="407163" y="472268"/>
                </a:cubicBezTo>
                <a:cubicBezTo>
                  <a:pt x="407163" y="439472"/>
                  <a:pt x="433874" y="412808"/>
                  <a:pt x="466640" y="412808"/>
                </a:cubicBezTo>
                <a:close/>
                <a:moveTo>
                  <a:pt x="109090" y="314581"/>
                </a:moveTo>
                <a:lnTo>
                  <a:pt x="146741" y="352180"/>
                </a:lnTo>
                <a:lnTo>
                  <a:pt x="184392" y="314581"/>
                </a:lnTo>
                <a:lnTo>
                  <a:pt x="197654" y="327825"/>
                </a:lnTo>
                <a:lnTo>
                  <a:pt x="160003" y="365423"/>
                </a:lnTo>
                <a:lnTo>
                  <a:pt x="197654" y="403022"/>
                </a:lnTo>
                <a:lnTo>
                  <a:pt x="184392" y="416266"/>
                </a:lnTo>
                <a:lnTo>
                  <a:pt x="146741" y="378667"/>
                </a:lnTo>
                <a:lnTo>
                  <a:pt x="109090" y="416266"/>
                </a:lnTo>
                <a:lnTo>
                  <a:pt x="95828" y="403022"/>
                </a:lnTo>
                <a:lnTo>
                  <a:pt x="133479" y="365423"/>
                </a:lnTo>
                <a:lnTo>
                  <a:pt x="95828" y="327825"/>
                </a:lnTo>
                <a:close/>
                <a:moveTo>
                  <a:pt x="153435" y="181407"/>
                </a:moveTo>
                <a:cubicBezTo>
                  <a:pt x="131011" y="181407"/>
                  <a:pt x="112769" y="199627"/>
                  <a:pt x="112769" y="222025"/>
                </a:cubicBezTo>
                <a:cubicBezTo>
                  <a:pt x="112769" y="244511"/>
                  <a:pt x="131011" y="262731"/>
                  <a:pt x="153435" y="262731"/>
                </a:cubicBezTo>
                <a:cubicBezTo>
                  <a:pt x="175948" y="262731"/>
                  <a:pt x="194190" y="244511"/>
                  <a:pt x="194190" y="222025"/>
                </a:cubicBezTo>
                <a:cubicBezTo>
                  <a:pt x="194190" y="199627"/>
                  <a:pt x="175948" y="181407"/>
                  <a:pt x="153435" y="181407"/>
                </a:cubicBezTo>
                <a:close/>
                <a:moveTo>
                  <a:pt x="265673" y="171192"/>
                </a:moveTo>
                <a:lnTo>
                  <a:pt x="303317" y="208784"/>
                </a:lnTo>
                <a:lnTo>
                  <a:pt x="340960" y="171192"/>
                </a:lnTo>
                <a:lnTo>
                  <a:pt x="354309" y="184433"/>
                </a:lnTo>
                <a:lnTo>
                  <a:pt x="316665" y="222025"/>
                </a:lnTo>
                <a:lnTo>
                  <a:pt x="354309" y="259617"/>
                </a:lnTo>
                <a:lnTo>
                  <a:pt x="340960" y="272947"/>
                </a:lnTo>
                <a:lnTo>
                  <a:pt x="303317" y="235355"/>
                </a:lnTo>
                <a:lnTo>
                  <a:pt x="265673" y="272947"/>
                </a:lnTo>
                <a:lnTo>
                  <a:pt x="252413" y="259617"/>
                </a:lnTo>
                <a:lnTo>
                  <a:pt x="290057" y="222025"/>
                </a:lnTo>
                <a:lnTo>
                  <a:pt x="252413" y="184433"/>
                </a:lnTo>
                <a:close/>
                <a:moveTo>
                  <a:pt x="153435" y="162653"/>
                </a:moveTo>
                <a:cubicBezTo>
                  <a:pt x="186271" y="162653"/>
                  <a:pt x="212966" y="189317"/>
                  <a:pt x="212966" y="222025"/>
                </a:cubicBezTo>
                <a:cubicBezTo>
                  <a:pt x="212966" y="254821"/>
                  <a:pt x="186271" y="281485"/>
                  <a:pt x="153435" y="281485"/>
                </a:cubicBezTo>
                <a:cubicBezTo>
                  <a:pt x="120689" y="281485"/>
                  <a:pt x="93993" y="254821"/>
                  <a:pt x="93993" y="222025"/>
                </a:cubicBezTo>
                <a:cubicBezTo>
                  <a:pt x="93993" y="189317"/>
                  <a:pt x="120689" y="162653"/>
                  <a:pt x="153435" y="162653"/>
                </a:cubicBezTo>
                <a:close/>
                <a:moveTo>
                  <a:pt x="297574" y="100062"/>
                </a:moveTo>
                <a:lnTo>
                  <a:pt x="379007" y="100062"/>
                </a:lnTo>
                <a:lnTo>
                  <a:pt x="379007" y="118832"/>
                </a:lnTo>
                <a:lnTo>
                  <a:pt x="297574" y="118832"/>
                </a:lnTo>
                <a:close/>
                <a:moveTo>
                  <a:pt x="153409" y="100062"/>
                </a:moveTo>
                <a:lnTo>
                  <a:pt x="191091" y="100062"/>
                </a:lnTo>
                <a:lnTo>
                  <a:pt x="191091" y="118832"/>
                </a:lnTo>
                <a:lnTo>
                  <a:pt x="153409" y="118832"/>
                </a:lnTo>
                <a:close/>
                <a:moveTo>
                  <a:pt x="97098" y="100062"/>
                </a:moveTo>
                <a:lnTo>
                  <a:pt x="134639" y="100062"/>
                </a:lnTo>
                <a:lnTo>
                  <a:pt x="134639" y="118832"/>
                </a:lnTo>
                <a:lnTo>
                  <a:pt x="97098" y="118832"/>
                </a:lnTo>
                <a:close/>
                <a:moveTo>
                  <a:pt x="485449" y="89971"/>
                </a:moveTo>
                <a:lnTo>
                  <a:pt x="554786" y="159111"/>
                </a:lnTo>
                <a:lnTo>
                  <a:pt x="541435" y="172442"/>
                </a:lnTo>
                <a:lnTo>
                  <a:pt x="494528" y="125519"/>
                </a:lnTo>
                <a:cubicBezTo>
                  <a:pt x="490611" y="230740"/>
                  <a:pt x="447799" y="328941"/>
                  <a:pt x="372943" y="403680"/>
                </a:cubicBezTo>
                <a:cubicBezTo>
                  <a:pt x="294261" y="482152"/>
                  <a:pt x="189677" y="525431"/>
                  <a:pt x="78328" y="525431"/>
                </a:cubicBezTo>
                <a:lnTo>
                  <a:pt x="78328" y="506680"/>
                </a:lnTo>
                <a:cubicBezTo>
                  <a:pt x="184603" y="506680"/>
                  <a:pt x="284559" y="465355"/>
                  <a:pt x="359681" y="390350"/>
                </a:cubicBezTo>
                <a:cubicBezTo>
                  <a:pt x="430798" y="319343"/>
                  <a:pt x="471564" y="226119"/>
                  <a:pt x="475747" y="126230"/>
                </a:cubicBezTo>
                <a:lnTo>
                  <a:pt x="429463" y="172442"/>
                </a:lnTo>
                <a:lnTo>
                  <a:pt x="416201" y="159111"/>
                </a:lnTo>
                <a:close/>
                <a:moveTo>
                  <a:pt x="97098" y="56241"/>
                </a:moveTo>
                <a:lnTo>
                  <a:pt x="379007" y="56241"/>
                </a:lnTo>
                <a:lnTo>
                  <a:pt x="379007" y="75082"/>
                </a:lnTo>
                <a:lnTo>
                  <a:pt x="97098" y="75082"/>
                </a:lnTo>
                <a:close/>
                <a:moveTo>
                  <a:pt x="21895" y="18752"/>
                </a:moveTo>
                <a:cubicBezTo>
                  <a:pt x="20204" y="18752"/>
                  <a:pt x="18780" y="20174"/>
                  <a:pt x="18780" y="21862"/>
                </a:cubicBezTo>
                <a:lnTo>
                  <a:pt x="18780" y="584771"/>
                </a:lnTo>
                <a:cubicBezTo>
                  <a:pt x="18780" y="586459"/>
                  <a:pt x="20204" y="587970"/>
                  <a:pt x="21895" y="587970"/>
                </a:cubicBezTo>
                <a:lnTo>
                  <a:pt x="585655" y="587970"/>
                </a:lnTo>
                <a:cubicBezTo>
                  <a:pt x="587346" y="587970"/>
                  <a:pt x="588859" y="586459"/>
                  <a:pt x="588859" y="584771"/>
                </a:cubicBezTo>
                <a:lnTo>
                  <a:pt x="588859" y="21862"/>
                </a:lnTo>
                <a:cubicBezTo>
                  <a:pt x="588859" y="20174"/>
                  <a:pt x="587346" y="18752"/>
                  <a:pt x="585655" y="18752"/>
                </a:cubicBezTo>
                <a:close/>
                <a:moveTo>
                  <a:pt x="21895" y="0"/>
                </a:moveTo>
                <a:lnTo>
                  <a:pt x="585655" y="0"/>
                </a:lnTo>
                <a:cubicBezTo>
                  <a:pt x="597759" y="0"/>
                  <a:pt x="607639" y="9865"/>
                  <a:pt x="607639" y="21862"/>
                </a:cubicBezTo>
                <a:lnTo>
                  <a:pt x="607639" y="584771"/>
                </a:lnTo>
                <a:cubicBezTo>
                  <a:pt x="607639" y="596857"/>
                  <a:pt x="597759" y="606722"/>
                  <a:pt x="585655" y="606722"/>
                </a:cubicBezTo>
                <a:lnTo>
                  <a:pt x="21895" y="606722"/>
                </a:lnTo>
                <a:cubicBezTo>
                  <a:pt x="9880" y="606722"/>
                  <a:pt x="0" y="596857"/>
                  <a:pt x="0" y="584771"/>
                </a:cubicBezTo>
                <a:lnTo>
                  <a:pt x="0" y="21862"/>
                </a:lnTo>
                <a:cubicBezTo>
                  <a:pt x="0" y="9865"/>
                  <a:pt x="9880" y="0"/>
                  <a:pt x="218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思源黑体 CN Medium" panose="020B0600000000000000" pitchFamily="34" charset="-122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139597" y="4033906"/>
            <a:ext cx="5190267" cy="1750366"/>
            <a:chOff x="4343982" y="938561"/>
            <a:chExt cx="6566000" cy="2214320"/>
          </a:xfrm>
        </p:grpSpPr>
        <p:grpSp>
          <p:nvGrpSpPr>
            <p:cNvPr id="18" name="组合 17"/>
            <p:cNvGrpSpPr/>
            <p:nvPr/>
          </p:nvGrpSpPr>
          <p:grpSpPr>
            <a:xfrm>
              <a:off x="4343982" y="954624"/>
              <a:ext cx="2867296" cy="2198257"/>
              <a:chOff x="5296482" y="422949"/>
              <a:chExt cx="2867296" cy="2198257"/>
            </a:xfrm>
          </p:grpSpPr>
          <p:sp>
            <p:nvSpPr>
              <p:cNvPr id="22" name="圆角矩形 42"/>
              <p:cNvSpPr/>
              <p:nvPr/>
            </p:nvSpPr>
            <p:spPr>
              <a:xfrm>
                <a:off x="5296482" y="1623034"/>
                <a:ext cx="2867296" cy="998172"/>
              </a:xfrm>
              <a:prstGeom prst="roundRect">
                <a:avLst>
                  <a:gd name="adj" fmla="val 10000"/>
                </a:avLst>
              </a:prstGeom>
              <a:solidFill>
                <a:srgbClr val="BE201D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Ins="180000" rtlCol="0" anchor="ctr" anchorCtr="0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点击输入标题点击输入标题。点击输入标题。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圆角矩形 37"/>
              <p:cNvSpPr/>
              <p:nvPr/>
            </p:nvSpPr>
            <p:spPr>
              <a:xfrm>
                <a:off x="5336558" y="422949"/>
                <a:ext cx="2000372" cy="513775"/>
              </a:xfrm>
              <a:prstGeom prst="roundRect">
                <a:avLst>
                  <a:gd name="adj" fmla="val 20000"/>
                </a:avLst>
              </a:prstGeom>
              <a:solidFill>
                <a:srgbClr val="BE201D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  <a:buSzPct val="25000"/>
                  <a:defRPr/>
                </a:pPr>
                <a:r>
                  <a:rPr lang="zh-CN" altLang="en-US" sz="2000" b="1" cap="all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输入小标题</a:t>
                </a:r>
                <a:endParaRPr lang="zh-CN" altLang="en-US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 flipH="1">
              <a:off x="8036135" y="938561"/>
              <a:ext cx="2873847" cy="2214315"/>
              <a:chOff x="5094234" y="-1933193"/>
              <a:chExt cx="2873847" cy="2214315"/>
            </a:xfrm>
          </p:grpSpPr>
          <p:sp>
            <p:nvSpPr>
              <p:cNvPr id="20" name="圆角矩形 48"/>
              <p:cNvSpPr/>
              <p:nvPr/>
            </p:nvSpPr>
            <p:spPr>
              <a:xfrm>
                <a:off x="5094234" y="-717046"/>
                <a:ext cx="2867296" cy="998168"/>
              </a:xfrm>
              <a:prstGeom prst="roundRect">
                <a:avLst>
                  <a:gd name="adj" fmla="val 10000"/>
                </a:avLst>
              </a:prstGeom>
              <a:solidFill>
                <a:srgbClr val="BE201D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rIns="180000" rtlCol="0" anchor="ctr" anchorCtr="0"/>
              <a:lstStyle/>
              <a:p>
                <a:pPr lvl="0"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点击输入标题点击输入标题。点击输入标题。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圆角矩形 46"/>
              <p:cNvSpPr/>
              <p:nvPr/>
            </p:nvSpPr>
            <p:spPr>
              <a:xfrm flipH="1">
                <a:off x="5967710" y="-1933193"/>
                <a:ext cx="2000371" cy="513774"/>
              </a:xfrm>
              <a:prstGeom prst="roundRect">
                <a:avLst>
                  <a:gd name="adj" fmla="val 20000"/>
                </a:avLst>
              </a:prstGeom>
              <a:solidFill>
                <a:srgbClr val="BE201D"/>
              </a:solidFill>
              <a:ln w="5715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lnSpc>
                    <a:spcPct val="120000"/>
                  </a:lnSpc>
                  <a:buSzPct val="25000"/>
                  <a:defRPr/>
                </a:pPr>
                <a:r>
                  <a:rPr lang="zh-CN" altLang="en-US" sz="2000" b="1" cap="all" dirty="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输入小标题</a:t>
                </a:r>
                <a:endParaRPr lang="zh-CN" altLang="en-US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5" name="图片 24" descr="D:\学校ppt\素材\微信图片_20230720085140.jpg微信图片_20230720085140"/>
          <p:cNvPicPr>
            <a:picLocks noChangeAspect="1"/>
          </p:cNvPicPr>
          <p:nvPr/>
        </p:nvPicPr>
        <p:blipFill>
          <a:blip r:embed="rId1"/>
          <a:srcRect l="2187" r="2187"/>
          <a:stretch>
            <a:fillRect/>
          </a:stretch>
        </p:blipFill>
        <p:spPr>
          <a:xfrm>
            <a:off x="862136" y="2738266"/>
            <a:ext cx="4467469" cy="3046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  <p:bldP spid="14" grpId="0" animBg="1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5226289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请输入</a:t>
            </a:r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446339" y="676319"/>
            <a:ext cx="52521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1"/>
          <p:cNvSpPr txBox="1"/>
          <p:nvPr/>
        </p:nvSpPr>
        <p:spPr>
          <a:xfrm>
            <a:off x="1885497" y="2019872"/>
            <a:ext cx="3879809" cy="611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14000"/>
              </a:lnSpc>
              <a:defRPr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点击输入标题点击输入相关标题。点击输入标题。点击输入标题。点击输入相关标题。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1791368" y="1553659"/>
            <a:ext cx="1499127" cy="400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输入小标题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374929" y="1942119"/>
            <a:ext cx="0" cy="13531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374929" y="3554104"/>
            <a:ext cx="0" cy="13531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9"/>
          <p:cNvSpPr txBox="1"/>
          <p:nvPr/>
        </p:nvSpPr>
        <p:spPr>
          <a:xfrm>
            <a:off x="1885497" y="3623170"/>
            <a:ext cx="3879809" cy="611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14000"/>
              </a:lnSpc>
              <a:defRPr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点击输入标题点击输入相关标题。点击输入标题。点击输入标题。点击输入相关标题。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2" name="TextBox 20"/>
          <p:cNvSpPr txBox="1"/>
          <p:nvPr/>
        </p:nvSpPr>
        <p:spPr>
          <a:xfrm>
            <a:off x="1791368" y="3165638"/>
            <a:ext cx="1499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输入小标题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3" name="TextBox 22"/>
          <p:cNvSpPr txBox="1"/>
          <p:nvPr/>
        </p:nvSpPr>
        <p:spPr>
          <a:xfrm>
            <a:off x="1885497" y="5283302"/>
            <a:ext cx="3879809" cy="611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14000"/>
              </a:lnSpc>
              <a:defRPr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点击输入标题点击输入相关标题。点击输入标题。点击输入标题。点击输入相关标题。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4" name="TextBox 23"/>
          <p:cNvSpPr txBox="1"/>
          <p:nvPr/>
        </p:nvSpPr>
        <p:spPr>
          <a:xfrm>
            <a:off x="1791368" y="4777627"/>
            <a:ext cx="1499127" cy="400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输入小标题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5" name="TextBox 25"/>
          <p:cNvSpPr txBox="1"/>
          <p:nvPr/>
        </p:nvSpPr>
        <p:spPr>
          <a:xfrm>
            <a:off x="7293938" y="2050678"/>
            <a:ext cx="3856118" cy="611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14000"/>
              </a:lnSpc>
              <a:defRPr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点击输入标题点击输入相关标题。点击输入标题。点击输入标题。点击输入相关标题。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TextBox 26"/>
          <p:cNvSpPr txBox="1"/>
          <p:nvPr/>
        </p:nvSpPr>
        <p:spPr>
          <a:xfrm>
            <a:off x="7176120" y="1553654"/>
            <a:ext cx="1499129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输入小标题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759680" y="1942119"/>
            <a:ext cx="0" cy="13531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759680" y="3554104"/>
            <a:ext cx="0" cy="135316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3"/>
          <p:cNvSpPr txBox="1"/>
          <p:nvPr/>
        </p:nvSpPr>
        <p:spPr>
          <a:xfrm>
            <a:off x="7293938" y="3620430"/>
            <a:ext cx="3856118" cy="611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14000"/>
              </a:lnSpc>
              <a:defRPr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点击输入标题点击输入相关标题。点击输入标题。点击输入标题。点击输入相关标题。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0" name="TextBox 34"/>
          <p:cNvSpPr txBox="1"/>
          <p:nvPr/>
        </p:nvSpPr>
        <p:spPr>
          <a:xfrm>
            <a:off x="7176120" y="3165646"/>
            <a:ext cx="1499129" cy="400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输入小标题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1" name="TextBox 36"/>
          <p:cNvSpPr txBox="1"/>
          <p:nvPr/>
        </p:nvSpPr>
        <p:spPr>
          <a:xfrm>
            <a:off x="7293938" y="5267563"/>
            <a:ext cx="3856118" cy="611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14000"/>
              </a:lnSpc>
              <a:defRPr sz="1400"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点击输入标题点击输入相关标题。点击输入标题。点击输入标题。点击输入相关标题。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2" name="TextBox 37"/>
          <p:cNvSpPr txBox="1"/>
          <p:nvPr/>
        </p:nvSpPr>
        <p:spPr>
          <a:xfrm>
            <a:off x="7176120" y="4777626"/>
            <a:ext cx="1499129" cy="400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输入小标题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149661" y="1587441"/>
            <a:ext cx="450540" cy="450534"/>
          </a:xfrm>
          <a:prstGeom prst="ellipse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01</a:t>
            </a:r>
            <a:endParaRPr lang="zh-CN" altLang="en-US" sz="1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149661" y="3199426"/>
            <a:ext cx="450540" cy="450534"/>
          </a:xfrm>
          <a:prstGeom prst="ellipse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02</a:t>
            </a:r>
            <a:endParaRPr lang="zh-CN" altLang="en-US" sz="1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149661" y="4811409"/>
            <a:ext cx="450540" cy="450534"/>
          </a:xfrm>
          <a:prstGeom prst="ellipse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03</a:t>
            </a:r>
            <a:endParaRPr lang="zh-CN" altLang="en-US" sz="1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534412" y="1587441"/>
            <a:ext cx="450540" cy="450534"/>
          </a:xfrm>
          <a:prstGeom prst="ellipse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04</a:t>
            </a:r>
            <a:endParaRPr lang="zh-CN" altLang="en-US" sz="1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534412" y="3199426"/>
            <a:ext cx="450540" cy="450534"/>
          </a:xfrm>
          <a:prstGeom prst="ellipse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05</a:t>
            </a:r>
            <a:endParaRPr lang="zh-CN" altLang="en-US" sz="1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534412" y="4811409"/>
            <a:ext cx="450540" cy="450534"/>
          </a:xfrm>
          <a:prstGeom prst="ellipse">
            <a:avLst/>
          </a:pr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06</a:t>
            </a:r>
            <a:endParaRPr lang="zh-CN" altLang="en-US" sz="16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  <p:bldP spid="6" grpId="0"/>
      <p:bldP spid="7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 bldLvl="0" animBg="1"/>
      <p:bldP spid="24" grpId="0" bldLvl="0" animBg="1"/>
      <p:bldP spid="24" grpId="1" bldLvl="0" animBg="1"/>
      <p:bldP spid="25" grpId="0" bldLvl="0" animBg="1"/>
      <p:bldP spid="25" grpId="1" bldLvl="0" animBg="1"/>
      <p:bldP spid="26" grpId="0" bldLvl="0" animBg="1"/>
      <p:bldP spid="27" grpId="0" bldLvl="0" animBg="1"/>
      <p:bldP spid="27" grpId="1" bldLvl="0" animBg="1"/>
      <p:bldP spid="28" grpId="0" bldLvl="0" animBg="1"/>
      <p:bldP spid="28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551710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请输入</a:t>
            </a:r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724634" y="676319"/>
            <a:ext cx="4892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ïśľidè"/>
          <p:cNvGrpSpPr/>
          <p:nvPr/>
        </p:nvGrpSpPr>
        <p:grpSpPr>
          <a:xfrm>
            <a:off x="5525189" y="1735387"/>
            <a:ext cx="5885769" cy="3976231"/>
            <a:chOff x="3303061" y="1690914"/>
            <a:chExt cx="5501215" cy="3716440"/>
          </a:xfrm>
        </p:grpSpPr>
        <p:sp>
          <p:nvSpPr>
            <p:cNvPr id="7" name="îṥḷîḍè"/>
            <p:cNvSpPr/>
            <p:nvPr/>
          </p:nvSpPr>
          <p:spPr>
            <a:xfrm>
              <a:off x="4365099" y="3056619"/>
              <a:ext cx="3304568" cy="934231"/>
            </a:xfrm>
            <a:prstGeom prst="roundRect">
              <a:avLst>
                <a:gd name="adj" fmla="val 15000"/>
              </a:avLst>
            </a:prstGeom>
            <a:solidFill>
              <a:srgbClr val="BE201D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sz="1400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grpSp>
          <p:nvGrpSpPr>
            <p:cNvPr id="8" name="îṥḷíďe"/>
            <p:cNvGrpSpPr/>
            <p:nvPr/>
          </p:nvGrpSpPr>
          <p:grpSpPr>
            <a:xfrm>
              <a:off x="3303061" y="1690914"/>
              <a:ext cx="3304568" cy="934231"/>
              <a:chOff x="5382233" y="1498606"/>
              <a:chExt cx="3304568" cy="934231"/>
            </a:xfrm>
          </p:grpSpPr>
          <p:sp>
            <p:nvSpPr>
              <p:cNvPr id="20" name="î$ľîḍe"/>
              <p:cNvSpPr/>
              <p:nvPr/>
            </p:nvSpPr>
            <p:spPr>
              <a:xfrm>
                <a:off x="5382233" y="1498606"/>
                <a:ext cx="3304568" cy="934231"/>
              </a:xfrm>
              <a:prstGeom prst="roundRect">
                <a:avLst>
                  <a:gd name="adj" fmla="val 15000"/>
                </a:avLst>
              </a:prstGeom>
              <a:solidFill>
                <a:srgbClr val="BE201D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en-US" altLang="zh-CN" sz="1400" dirty="0">
                  <a:solidFill>
                    <a:schemeClr val="tx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grpSp>
            <p:nvGrpSpPr>
              <p:cNvPr id="21" name="ïśľîḓê"/>
              <p:cNvGrpSpPr/>
              <p:nvPr/>
            </p:nvGrpSpPr>
            <p:grpSpPr>
              <a:xfrm>
                <a:off x="6474312" y="1588125"/>
                <a:ext cx="1878373" cy="728639"/>
                <a:chOff x="6474312" y="1580357"/>
                <a:chExt cx="1878373" cy="728639"/>
              </a:xfrm>
            </p:grpSpPr>
            <p:sp>
              <p:nvSpPr>
                <p:cNvPr id="22" name="îṣ1îḍè"/>
                <p:cNvSpPr txBox="1"/>
                <p:nvPr/>
              </p:nvSpPr>
              <p:spPr>
                <a:xfrm flipH="1">
                  <a:off x="6474312" y="1935087"/>
                  <a:ext cx="1878373" cy="373909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anchor="t" anchorCtr="0">
                  <a:spAutoFit/>
                </a:bodyPr>
                <a:lstStyle/>
                <a:p>
                  <a:pPr lvl="0">
                    <a:lnSpc>
                      <a:spcPct val="160000"/>
                    </a:lnSpc>
                  </a:pPr>
                  <a:r>
                    <a:rPr lang="zh-CN" altLang="en-US" sz="1400" dirty="0">
                      <a:solidFill>
                        <a:srgbClr val="333333"/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点击输入相关标题。</a:t>
                  </a:r>
                  <a:endParaRPr lang="en-US" altLang="zh-CN" sz="1400" dirty="0">
                    <a:solidFill>
                      <a:srgbClr val="333333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íṥḷïḑê"/>
                <p:cNvSpPr txBox="1"/>
                <p:nvPr/>
              </p:nvSpPr>
              <p:spPr>
                <a:xfrm flipH="1">
                  <a:off x="6474312" y="1580357"/>
                  <a:ext cx="1878373" cy="376007"/>
                </a:xfrm>
                <a:prstGeom prst="rect">
                  <a:avLst/>
                </a:prstGeom>
                <a:noFill/>
              </p:spPr>
              <p:txBody>
                <a:bodyPr wrap="square" lIns="90000" tIns="46800" rIns="90000" bIns="46800" anchor="b" anchorCtr="0">
                  <a:spAutoFit/>
                </a:bodyPr>
                <a:lstStyle/>
                <a:p>
                  <a:pPr lvl="0"/>
                  <a:r>
                    <a:rPr lang="zh-CN" altLang="en-US" sz="2000" b="1" dirty="0">
                      <a:solidFill>
                        <a:srgbClr val="333333"/>
                      </a:solidFill>
                      <a:latin typeface="思源黑体 CN Medium" panose="020B0600000000000000" pitchFamily="34" charset="-122"/>
                      <a:ea typeface="思源黑体 CN Medium" panose="020B0600000000000000" pitchFamily="34" charset="-122"/>
                      <a:cs typeface="+mn-ea"/>
                      <a:sym typeface="+mn-lt"/>
                    </a:rPr>
                    <a:t>输入小标题</a:t>
                  </a:r>
                  <a:endParaRPr lang="zh-CN" altLang="en-US" sz="2000" b="1" dirty="0">
                    <a:solidFill>
                      <a:srgbClr val="333333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0" name="iS1îḓê"/>
            <p:cNvGrpSpPr/>
            <p:nvPr/>
          </p:nvGrpSpPr>
          <p:grpSpPr>
            <a:xfrm>
              <a:off x="5982122" y="2406283"/>
              <a:ext cx="1545192" cy="1834242"/>
              <a:chOff x="5982122" y="2406283"/>
              <a:chExt cx="1545192" cy="1834242"/>
            </a:xfrm>
          </p:grpSpPr>
          <p:sp>
            <p:nvSpPr>
              <p:cNvPr id="18" name="îṡļîḍe"/>
              <p:cNvSpPr/>
              <p:nvPr/>
            </p:nvSpPr>
            <p:spPr>
              <a:xfrm rot="5400000">
                <a:off x="7070114" y="3783325"/>
                <a:ext cx="457200" cy="457200"/>
              </a:xfrm>
              <a:prstGeom prst="ellipse">
                <a:avLst/>
              </a:prstGeom>
              <a:solidFill>
                <a:srgbClr val="BE201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400" dirty="0">
                  <a:solidFill>
                    <a:schemeClr val="tx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î$1idê"/>
              <p:cNvSpPr/>
              <p:nvPr/>
            </p:nvSpPr>
            <p:spPr>
              <a:xfrm rot="5400000">
                <a:off x="5982122" y="2406283"/>
                <a:ext cx="457200" cy="457200"/>
              </a:xfrm>
              <a:prstGeom prst="ellipse">
                <a:avLst/>
              </a:prstGeom>
              <a:solidFill>
                <a:srgbClr val="BE201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400" dirty="0">
                  <a:solidFill>
                    <a:schemeClr val="tx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1" name="íṩliḓè"/>
            <p:cNvSpPr/>
            <p:nvPr/>
          </p:nvSpPr>
          <p:spPr>
            <a:xfrm>
              <a:off x="5499708" y="4473123"/>
              <a:ext cx="3304568" cy="934231"/>
            </a:xfrm>
            <a:prstGeom prst="roundRect">
              <a:avLst>
                <a:gd name="adj" fmla="val 15000"/>
              </a:avLst>
            </a:prstGeom>
            <a:solidFill>
              <a:srgbClr val="BE201D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sz="1400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grpSp>
          <p:nvGrpSpPr>
            <p:cNvPr id="12" name="ïṩḷïḑè"/>
            <p:cNvGrpSpPr/>
            <p:nvPr/>
          </p:nvGrpSpPr>
          <p:grpSpPr>
            <a:xfrm>
              <a:off x="5457178" y="3146137"/>
              <a:ext cx="1878373" cy="728639"/>
              <a:chOff x="6474312" y="1580356"/>
              <a:chExt cx="1878373" cy="728639"/>
            </a:xfrm>
          </p:grpSpPr>
          <p:sp>
            <p:nvSpPr>
              <p:cNvPr id="16" name="işḷíḍè"/>
              <p:cNvSpPr txBox="1"/>
              <p:nvPr/>
            </p:nvSpPr>
            <p:spPr>
              <a:xfrm flipH="1">
                <a:off x="6474312" y="1935086"/>
                <a:ext cx="1878373" cy="373909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anchor="t" anchorCtr="0">
                <a:spAutoFit/>
              </a:bodyPr>
              <a:lstStyle/>
              <a:p>
                <a:pPr lvl="0">
                  <a:lnSpc>
                    <a:spcPct val="160000"/>
                  </a:lnSpc>
                </a:pPr>
                <a:r>
                  <a:rPr lang="zh-CN" altLang="en-US" sz="1400" dirty="0">
                    <a:solidFill>
                      <a:srgbClr val="333333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点击输入相关标题。</a:t>
                </a:r>
                <a:endParaRPr lang="en-US" altLang="zh-CN" sz="1400" dirty="0">
                  <a:solidFill>
                    <a:srgbClr val="33333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îṩļiḍè"/>
              <p:cNvSpPr txBox="1"/>
              <p:nvPr/>
            </p:nvSpPr>
            <p:spPr>
              <a:xfrm flipH="1">
                <a:off x="6474312" y="1580356"/>
                <a:ext cx="1878373" cy="376007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anchor="b" anchorCtr="0">
                <a:spAutoFit/>
              </a:bodyPr>
              <a:lstStyle/>
              <a:p>
                <a:pPr lvl="0"/>
                <a:r>
                  <a:rPr lang="zh-CN" altLang="en-US" sz="2000" b="1" dirty="0">
                    <a:solidFill>
                      <a:srgbClr val="333333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输入小标题</a:t>
                </a:r>
                <a:endParaRPr lang="zh-CN" altLang="en-US" sz="2000" b="1" dirty="0">
                  <a:solidFill>
                    <a:srgbClr val="33333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ïṩḷiďe"/>
            <p:cNvGrpSpPr/>
            <p:nvPr/>
          </p:nvGrpSpPr>
          <p:grpSpPr>
            <a:xfrm>
              <a:off x="6591787" y="4562642"/>
              <a:ext cx="1878373" cy="728639"/>
              <a:chOff x="6474312" y="1580357"/>
              <a:chExt cx="1878373" cy="728639"/>
            </a:xfrm>
          </p:grpSpPr>
          <p:sp>
            <p:nvSpPr>
              <p:cNvPr id="14" name="işlîḓe"/>
              <p:cNvSpPr txBox="1"/>
              <p:nvPr/>
            </p:nvSpPr>
            <p:spPr>
              <a:xfrm flipH="1">
                <a:off x="6474312" y="1935087"/>
                <a:ext cx="1878373" cy="373909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anchor="t" anchorCtr="0">
                <a:spAutoFit/>
              </a:bodyPr>
              <a:lstStyle/>
              <a:p>
                <a:pPr lvl="0">
                  <a:lnSpc>
                    <a:spcPct val="160000"/>
                  </a:lnSpc>
                </a:pPr>
                <a:r>
                  <a:rPr lang="zh-CN" altLang="en-US" sz="1400" dirty="0">
                    <a:solidFill>
                      <a:srgbClr val="333333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点击输入相关标题。</a:t>
                </a:r>
                <a:endParaRPr lang="en-US" altLang="zh-CN" sz="1400" dirty="0">
                  <a:solidFill>
                    <a:srgbClr val="33333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íṣlíḑè"/>
              <p:cNvSpPr txBox="1"/>
              <p:nvPr/>
            </p:nvSpPr>
            <p:spPr>
              <a:xfrm flipH="1">
                <a:off x="6474312" y="1580357"/>
                <a:ext cx="1878373" cy="376007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anchor="b" anchorCtr="0">
                <a:spAutoFit/>
              </a:bodyPr>
              <a:lstStyle/>
              <a:p>
                <a:pPr lvl="0"/>
                <a:r>
                  <a:rPr lang="zh-CN" altLang="en-US" sz="2000" b="1" dirty="0">
                    <a:solidFill>
                      <a:srgbClr val="333333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输入小标题</a:t>
                </a:r>
                <a:endParaRPr lang="zh-CN" altLang="en-US" sz="2000" b="1" dirty="0">
                  <a:solidFill>
                    <a:srgbClr val="333333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4" name="iŝ1íḓe"/>
          <p:cNvSpPr/>
          <p:nvPr/>
        </p:nvSpPr>
        <p:spPr>
          <a:xfrm>
            <a:off x="886349" y="1583224"/>
            <a:ext cx="3891888" cy="417160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pPr lvl="0"/>
            <a:r>
              <a:rPr lang="zh-CN" altLang="en-US" sz="2000" b="1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请您在此处输入小标题</a:t>
            </a:r>
            <a:endParaRPr lang="zh-CN" altLang="en-US" sz="2000" b="1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5" name="îṡḻiḓè"/>
          <p:cNvSpPr txBox="1"/>
          <p:nvPr/>
        </p:nvSpPr>
        <p:spPr>
          <a:xfrm>
            <a:off x="886348" y="2168994"/>
            <a:ext cx="5546607" cy="3844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l">
              <a:lnSpc>
                <a:spcPct val="16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</a:t>
            </a: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 lvl="0" algn="l">
              <a:lnSpc>
                <a:spcPct val="16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点击输入相关标题。点击输入标题。</a:t>
            </a: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 lvl="0" algn="l">
              <a:lnSpc>
                <a:spcPct val="160000"/>
              </a:lnSpc>
            </a:pP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 lvl="0" algn="l">
              <a:lnSpc>
                <a:spcPct val="16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点击输入标题点击输入相关标题。点击输入标题点击输入相</a:t>
            </a: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 lvl="0" algn="l">
              <a:lnSpc>
                <a:spcPct val="16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关标题。点击输入标题点击输入相关标题。</a:t>
            </a: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 lvl="0" algn="l">
              <a:lnSpc>
                <a:spcPct val="160000"/>
              </a:lnSpc>
            </a:pP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 lvl="0" algn="l">
              <a:lnSpc>
                <a:spcPct val="16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点击输入标题点击输入相关标题。点击输入标题点击输入相关标题。</a:t>
            </a: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 lvl="0" algn="l">
              <a:lnSpc>
                <a:spcPct val="16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 lvl="0" algn="l">
              <a:lnSpc>
                <a:spcPct val="160000"/>
              </a:lnSpc>
            </a:pP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  <a:p>
            <a:pPr lvl="0" algn="l">
              <a:lnSpc>
                <a:spcPct val="160000"/>
              </a:lnSpc>
            </a:pPr>
            <a:r>
              <a:rPr lang="zh-CN" altLang="en-US" sz="1400" dirty="0">
                <a:solidFill>
                  <a:srgbClr val="333333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点击输入标题点击输入相关标题。点击输入标题点击输入相关标题。点击输入标题点击输入相关标题。点击输入相关标题。点击输入标题。</a:t>
            </a:r>
            <a:endParaRPr lang="en-US" altLang="zh-CN" sz="1400" dirty="0">
              <a:solidFill>
                <a:srgbClr val="333333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6" name="îṡļîḍe"/>
          <p:cNvSpPr/>
          <p:nvPr/>
        </p:nvSpPr>
        <p:spPr>
          <a:xfrm rot="5400000">
            <a:off x="10768408" y="5436152"/>
            <a:ext cx="489160" cy="489160"/>
          </a:xfrm>
          <a:prstGeom prst="ellipse">
            <a:avLst/>
          </a:prstGeom>
          <a:solidFill>
            <a:srgbClr val="BE201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 rot="16200000">
            <a:off x="8421898" y="2510938"/>
            <a:ext cx="461665" cy="535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01</a:t>
            </a:r>
            <a:endParaRPr lang="en-US" altLang="zh-CN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 rot="16200000">
            <a:off x="9585945" y="3968736"/>
            <a:ext cx="461665" cy="535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02</a:t>
            </a:r>
            <a:endParaRPr lang="en-US" altLang="zh-CN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 rot="16200000">
            <a:off x="10796737" y="5452700"/>
            <a:ext cx="461665" cy="5353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03</a:t>
            </a:r>
            <a:endParaRPr lang="en-US" altLang="zh-CN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30" name="tactics_265841"/>
          <p:cNvSpPr>
            <a:spLocks noChangeAspect="1"/>
          </p:cNvSpPr>
          <p:nvPr/>
        </p:nvSpPr>
        <p:spPr>
          <a:xfrm>
            <a:off x="6972887" y="3460149"/>
            <a:ext cx="499527" cy="498771"/>
          </a:xfrm>
          <a:custGeom>
            <a:avLst/>
            <a:gdLst>
              <a:gd name="connsiteX0" fmla="*/ 466640 w 607639"/>
              <a:gd name="connsiteY0" fmla="*/ 431562 h 606722"/>
              <a:gd name="connsiteX1" fmla="*/ 425950 w 607639"/>
              <a:gd name="connsiteY1" fmla="*/ 472268 h 606722"/>
              <a:gd name="connsiteX2" fmla="*/ 466640 w 607639"/>
              <a:gd name="connsiteY2" fmla="*/ 512886 h 606722"/>
              <a:gd name="connsiteX3" fmla="*/ 507420 w 607639"/>
              <a:gd name="connsiteY3" fmla="*/ 472268 h 606722"/>
              <a:gd name="connsiteX4" fmla="*/ 466640 w 607639"/>
              <a:gd name="connsiteY4" fmla="*/ 431562 h 606722"/>
              <a:gd name="connsiteX5" fmla="*/ 466640 w 607639"/>
              <a:gd name="connsiteY5" fmla="*/ 412808 h 606722"/>
              <a:gd name="connsiteX6" fmla="*/ 526207 w 607639"/>
              <a:gd name="connsiteY6" fmla="*/ 472268 h 606722"/>
              <a:gd name="connsiteX7" fmla="*/ 466640 w 607639"/>
              <a:gd name="connsiteY7" fmla="*/ 531640 h 606722"/>
              <a:gd name="connsiteX8" fmla="*/ 407163 w 607639"/>
              <a:gd name="connsiteY8" fmla="*/ 472268 h 606722"/>
              <a:gd name="connsiteX9" fmla="*/ 466640 w 607639"/>
              <a:gd name="connsiteY9" fmla="*/ 412808 h 606722"/>
              <a:gd name="connsiteX10" fmla="*/ 109090 w 607639"/>
              <a:gd name="connsiteY10" fmla="*/ 314581 h 606722"/>
              <a:gd name="connsiteX11" fmla="*/ 146741 w 607639"/>
              <a:gd name="connsiteY11" fmla="*/ 352180 h 606722"/>
              <a:gd name="connsiteX12" fmla="*/ 184392 w 607639"/>
              <a:gd name="connsiteY12" fmla="*/ 314581 h 606722"/>
              <a:gd name="connsiteX13" fmla="*/ 197654 w 607639"/>
              <a:gd name="connsiteY13" fmla="*/ 327825 h 606722"/>
              <a:gd name="connsiteX14" fmla="*/ 160003 w 607639"/>
              <a:gd name="connsiteY14" fmla="*/ 365423 h 606722"/>
              <a:gd name="connsiteX15" fmla="*/ 197654 w 607639"/>
              <a:gd name="connsiteY15" fmla="*/ 403022 h 606722"/>
              <a:gd name="connsiteX16" fmla="*/ 184392 w 607639"/>
              <a:gd name="connsiteY16" fmla="*/ 416266 h 606722"/>
              <a:gd name="connsiteX17" fmla="*/ 146741 w 607639"/>
              <a:gd name="connsiteY17" fmla="*/ 378667 h 606722"/>
              <a:gd name="connsiteX18" fmla="*/ 109090 w 607639"/>
              <a:gd name="connsiteY18" fmla="*/ 416266 h 606722"/>
              <a:gd name="connsiteX19" fmla="*/ 95828 w 607639"/>
              <a:gd name="connsiteY19" fmla="*/ 403022 h 606722"/>
              <a:gd name="connsiteX20" fmla="*/ 133479 w 607639"/>
              <a:gd name="connsiteY20" fmla="*/ 365423 h 606722"/>
              <a:gd name="connsiteX21" fmla="*/ 95828 w 607639"/>
              <a:gd name="connsiteY21" fmla="*/ 327825 h 606722"/>
              <a:gd name="connsiteX22" fmla="*/ 153435 w 607639"/>
              <a:gd name="connsiteY22" fmla="*/ 181407 h 606722"/>
              <a:gd name="connsiteX23" fmla="*/ 112769 w 607639"/>
              <a:gd name="connsiteY23" fmla="*/ 222025 h 606722"/>
              <a:gd name="connsiteX24" fmla="*/ 153435 w 607639"/>
              <a:gd name="connsiteY24" fmla="*/ 262731 h 606722"/>
              <a:gd name="connsiteX25" fmla="*/ 194190 w 607639"/>
              <a:gd name="connsiteY25" fmla="*/ 222025 h 606722"/>
              <a:gd name="connsiteX26" fmla="*/ 153435 w 607639"/>
              <a:gd name="connsiteY26" fmla="*/ 181407 h 606722"/>
              <a:gd name="connsiteX27" fmla="*/ 265673 w 607639"/>
              <a:gd name="connsiteY27" fmla="*/ 171192 h 606722"/>
              <a:gd name="connsiteX28" fmla="*/ 303317 w 607639"/>
              <a:gd name="connsiteY28" fmla="*/ 208784 h 606722"/>
              <a:gd name="connsiteX29" fmla="*/ 340960 w 607639"/>
              <a:gd name="connsiteY29" fmla="*/ 171192 h 606722"/>
              <a:gd name="connsiteX30" fmla="*/ 354309 w 607639"/>
              <a:gd name="connsiteY30" fmla="*/ 184433 h 606722"/>
              <a:gd name="connsiteX31" fmla="*/ 316665 w 607639"/>
              <a:gd name="connsiteY31" fmla="*/ 222025 h 606722"/>
              <a:gd name="connsiteX32" fmla="*/ 354309 w 607639"/>
              <a:gd name="connsiteY32" fmla="*/ 259617 h 606722"/>
              <a:gd name="connsiteX33" fmla="*/ 340960 w 607639"/>
              <a:gd name="connsiteY33" fmla="*/ 272947 h 606722"/>
              <a:gd name="connsiteX34" fmla="*/ 303317 w 607639"/>
              <a:gd name="connsiteY34" fmla="*/ 235355 h 606722"/>
              <a:gd name="connsiteX35" fmla="*/ 265673 w 607639"/>
              <a:gd name="connsiteY35" fmla="*/ 272947 h 606722"/>
              <a:gd name="connsiteX36" fmla="*/ 252413 w 607639"/>
              <a:gd name="connsiteY36" fmla="*/ 259617 h 606722"/>
              <a:gd name="connsiteX37" fmla="*/ 290057 w 607639"/>
              <a:gd name="connsiteY37" fmla="*/ 222025 h 606722"/>
              <a:gd name="connsiteX38" fmla="*/ 252413 w 607639"/>
              <a:gd name="connsiteY38" fmla="*/ 184433 h 606722"/>
              <a:gd name="connsiteX39" fmla="*/ 153435 w 607639"/>
              <a:gd name="connsiteY39" fmla="*/ 162653 h 606722"/>
              <a:gd name="connsiteX40" fmla="*/ 212966 w 607639"/>
              <a:gd name="connsiteY40" fmla="*/ 222025 h 606722"/>
              <a:gd name="connsiteX41" fmla="*/ 153435 w 607639"/>
              <a:gd name="connsiteY41" fmla="*/ 281485 h 606722"/>
              <a:gd name="connsiteX42" fmla="*/ 93993 w 607639"/>
              <a:gd name="connsiteY42" fmla="*/ 222025 h 606722"/>
              <a:gd name="connsiteX43" fmla="*/ 153435 w 607639"/>
              <a:gd name="connsiteY43" fmla="*/ 162653 h 606722"/>
              <a:gd name="connsiteX44" fmla="*/ 297574 w 607639"/>
              <a:gd name="connsiteY44" fmla="*/ 100062 h 606722"/>
              <a:gd name="connsiteX45" fmla="*/ 379007 w 607639"/>
              <a:gd name="connsiteY45" fmla="*/ 100062 h 606722"/>
              <a:gd name="connsiteX46" fmla="*/ 379007 w 607639"/>
              <a:gd name="connsiteY46" fmla="*/ 118832 h 606722"/>
              <a:gd name="connsiteX47" fmla="*/ 297574 w 607639"/>
              <a:gd name="connsiteY47" fmla="*/ 118832 h 606722"/>
              <a:gd name="connsiteX48" fmla="*/ 153409 w 607639"/>
              <a:gd name="connsiteY48" fmla="*/ 100062 h 606722"/>
              <a:gd name="connsiteX49" fmla="*/ 191091 w 607639"/>
              <a:gd name="connsiteY49" fmla="*/ 100062 h 606722"/>
              <a:gd name="connsiteX50" fmla="*/ 191091 w 607639"/>
              <a:gd name="connsiteY50" fmla="*/ 118832 h 606722"/>
              <a:gd name="connsiteX51" fmla="*/ 153409 w 607639"/>
              <a:gd name="connsiteY51" fmla="*/ 118832 h 606722"/>
              <a:gd name="connsiteX52" fmla="*/ 97098 w 607639"/>
              <a:gd name="connsiteY52" fmla="*/ 100062 h 606722"/>
              <a:gd name="connsiteX53" fmla="*/ 134639 w 607639"/>
              <a:gd name="connsiteY53" fmla="*/ 100062 h 606722"/>
              <a:gd name="connsiteX54" fmla="*/ 134639 w 607639"/>
              <a:gd name="connsiteY54" fmla="*/ 118832 h 606722"/>
              <a:gd name="connsiteX55" fmla="*/ 97098 w 607639"/>
              <a:gd name="connsiteY55" fmla="*/ 118832 h 606722"/>
              <a:gd name="connsiteX56" fmla="*/ 485449 w 607639"/>
              <a:gd name="connsiteY56" fmla="*/ 89971 h 606722"/>
              <a:gd name="connsiteX57" fmla="*/ 554786 w 607639"/>
              <a:gd name="connsiteY57" fmla="*/ 159111 h 606722"/>
              <a:gd name="connsiteX58" fmla="*/ 541435 w 607639"/>
              <a:gd name="connsiteY58" fmla="*/ 172442 h 606722"/>
              <a:gd name="connsiteX59" fmla="*/ 494528 w 607639"/>
              <a:gd name="connsiteY59" fmla="*/ 125519 h 606722"/>
              <a:gd name="connsiteX60" fmla="*/ 372943 w 607639"/>
              <a:gd name="connsiteY60" fmla="*/ 403680 h 606722"/>
              <a:gd name="connsiteX61" fmla="*/ 78328 w 607639"/>
              <a:gd name="connsiteY61" fmla="*/ 525431 h 606722"/>
              <a:gd name="connsiteX62" fmla="*/ 78328 w 607639"/>
              <a:gd name="connsiteY62" fmla="*/ 506680 h 606722"/>
              <a:gd name="connsiteX63" fmla="*/ 359681 w 607639"/>
              <a:gd name="connsiteY63" fmla="*/ 390350 h 606722"/>
              <a:gd name="connsiteX64" fmla="*/ 475747 w 607639"/>
              <a:gd name="connsiteY64" fmla="*/ 126230 h 606722"/>
              <a:gd name="connsiteX65" fmla="*/ 429463 w 607639"/>
              <a:gd name="connsiteY65" fmla="*/ 172442 h 606722"/>
              <a:gd name="connsiteX66" fmla="*/ 416201 w 607639"/>
              <a:gd name="connsiteY66" fmla="*/ 159111 h 606722"/>
              <a:gd name="connsiteX67" fmla="*/ 97098 w 607639"/>
              <a:gd name="connsiteY67" fmla="*/ 56241 h 606722"/>
              <a:gd name="connsiteX68" fmla="*/ 379007 w 607639"/>
              <a:gd name="connsiteY68" fmla="*/ 56241 h 606722"/>
              <a:gd name="connsiteX69" fmla="*/ 379007 w 607639"/>
              <a:gd name="connsiteY69" fmla="*/ 75082 h 606722"/>
              <a:gd name="connsiteX70" fmla="*/ 97098 w 607639"/>
              <a:gd name="connsiteY70" fmla="*/ 75082 h 606722"/>
              <a:gd name="connsiteX71" fmla="*/ 21895 w 607639"/>
              <a:gd name="connsiteY71" fmla="*/ 18752 h 606722"/>
              <a:gd name="connsiteX72" fmla="*/ 18780 w 607639"/>
              <a:gd name="connsiteY72" fmla="*/ 21862 h 606722"/>
              <a:gd name="connsiteX73" fmla="*/ 18780 w 607639"/>
              <a:gd name="connsiteY73" fmla="*/ 584771 h 606722"/>
              <a:gd name="connsiteX74" fmla="*/ 21895 w 607639"/>
              <a:gd name="connsiteY74" fmla="*/ 587970 h 606722"/>
              <a:gd name="connsiteX75" fmla="*/ 585655 w 607639"/>
              <a:gd name="connsiteY75" fmla="*/ 587970 h 606722"/>
              <a:gd name="connsiteX76" fmla="*/ 588859 w 607639"/>
              <a:gd name="connsiteY76" fmla="*/ 584771 h 606722"/>
              <a:gd name="connsiteX77" fmla="*/ 588859 w 607639"/>
              <a:gd name="connsiteY77" fmla="*/ 21862 h 606722"/>
              <a:gd name="connsiteX78" fmla="*/ 585655 w 607639"/>
              <a:gd name="connsiteY78" fmla="*/ 18752 h 606722"/>
              <a:gd name="connsiteX79" fmla="*/ 21895 w 607639"/>
              <a:gd name="connsiteY79" fmla="*/ 0 h 606722"/>
              <a:gd name="connsiteX80" fmla="*/ 585655 w 607639"/>
              <a:gd name="connsiteY80" fmla="*/ 0 h 606722"/>
              <a:gd name="connsiteX81" fmla="*/ 607639 w 607639"/>
              <a:gd name="connsiteY81" fmla="*/ 21862 h 606722"/>
              <a:gd name="connsiteX82" fmla="*/ 607639 w 607639"/>
              <a:gd name="connsiteY82" fmla="*/ 584771 h 606722"/>
              <a:gd name="connsiteX83" fmla="*/ 585655 w 607639"/>
              <a:gd name="connsiteY83" fmla="*/ 606722 h 606722"/>
              <a:gd name="connsiteX84" fmla="*/ 21895 w 607639"/>
              <a:gd name="connsiteY84" fmla="*/ 606722 h 606722"/>
              <a:gd name="connsiteX85" fmla="*/ 0 w 607639"/>
              <a:gd name="connsiteY85" fmla="*/ 584771 h 606722"/>
              <a:gd name="connsiteX86" fmla="*/ 0 w 607639"/>
              <a:gd name="connsiteY86" fmla="*/ 21862 h 606722"/>
              <a:gd name="connsiteX87" fmla="*/ 21895 w 607639"/>
              <a:gd name="connsiteY8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7639" h="606722">
                <a:moveTo>
                  <a:pt x="466640" y="431562"/>
                </a:moveTo>
                <a:cubicBezTo>
                  <a:pt x="444203" y="431562"/>
                  <a:pt x="425950" y="449782"/>
                  <a:pt x="425950" y="472268"/>
                </a:cubicBezTo>
                <a:cubicBezTo>
                  <a:pt x="425950" y="494666"/>
                  <a:pt x="444203" y="512886"/>
                  <a:pt x="466640" y="512886"/>
                </a:cubicBezTo>
                <a:cubicBezTo>
                  <a:pt x="489078" y="512886"/>
                  <a:pt x="507420" y="494666"/>
                  <a:pt x="507420" y="472268"/>
                </a:cubicBezTo>
                <a:cubicBezTo>
                  <a:pt x="507420" y="449782"/>
                  <a:pt x="489078" y="431562"/>
                  <a:pt x="466640" y="431562"/>
                </a:cubicBezTo>
                <a:close/>
                <a:moveTo>
                  <a:pt x="466640" y="412808"/>
                </a:moveTo>
                <a:cubicBezTo>
                  <a:pt x="499496" y="412808"/>
                  <a:pt x="526207" y="439472"/>
                  <a:pt x="526207" y="472268"/>
                </a:cubicBezTo>
                <a:cubicBezTo>
                  <a:pt x="526207" y="504976"/>
                  <a:pt x="499496" y="531640"/>
                  <a:pt x="466640" y="531640"/>
                </a:cubicBezTo>
                <a:cubicBezTo>
                  <a:pt x="433874" y="531640"/>
                  <a:pt x="407163" y="504976"/>
                  <a:pt x="407163" y="472268"/>
                </a:cubicBezTo>
                <a:cubicBezTo>
                  <a:pt x="407163" y="439472"/>
                  <a:pt x="433874" y="412808"/>
                  <a:pt x="466640" y="412808"/>
                </a:cubicBezTo>
                <a:close/>
                <a:moveTo>
                  <a:pt x="109090" y="314581"/>
                </a:moveTo>
                <a:lnTo>
                  <a:pt x="146741" y="352180"/>
                </a:lnTo>
                <a:lnTo>
                  <a:pt x="184392" y="314581"/>
                </a:lnTo>
                <a:lnTo>
                  <a:pt x="197654" y="327825"/>
                </a:lnTo>
                <a:lnTo>
                  <a:pt x="160003" y="365423"/>
                </a:lnTo>
                <a:lnTo>
                  <a:pt x="197654" y="403022"/>
                </a:lnTo>
                <a:lnTo>
                  <a:pt x="184392" y="416266"/>
                </a:lnTo>
                <a:lnTo>
                  <a:pt x="146741" y="378667"/>
                </a:lnTo>
                <a:lnTo>
                  <a:pt x="109090" y="416266"/>
                </a:lnTo>
                <a:lnTo>
                  <a:pt x="95828" y="403022"/>
                </a:lnTo>
                <a:lnTo>
                  <a:pt x="133479" y="365423"/>
                </a:lnTo>
                <a:lnTo>
                  <a:pt x="95828" y="327825"/>
                </a:lnTo>
                <a:close/>
                <a:moveTo>
                  <a:pt x="153435" y="181407"/>
                </a:moveTo>
                <a:cubicBezTo>
                  <a:pt x="131011" y="181407"/>
                  <a:pt x="112769" y="199627"/>
                  <a:pt x="112769" y="222025"/>
                </a:cubicBezTo>
                <a:cubicBezTo>
                  <a:pt x="112769" y="244511"/>
                  <a:pt x="131011" y="262731"/>
                  <a:pt x="153435" y="262731"/>
                </a:cubicBezTo>
                <a:cubicBezTo>
                  <a:pt x="175948" y="262731"/>
                  <a:pt x="194190" y="244511"/>
                  <a:pt x="194190" y="222025"/>
                </a:cubicBezTo>
                <a:cubicBezTo>
                  <a:pt x="194190" y="199627"/>
                  <a:pt x="175948" y="181407"/>
                  <a:pt x="153435" y="181407"/>
                </a:cubicBezTo>
                <a:close/>
                <a:moveTo>
                  <a:pt x="265673" y="171192"/>
                </a:moveTo>
                <a:lnTo>
                  <a:pt x="303317" y="208784"/>
                </a:lnTo>
                <a:lnTo>
                  <a:pt x="340960" y="171192"/>
                </a:lnTo>
                <a:lnTo>
                  <a:pt x="354309" y="184433"/>
                </a:lnTo>
                <a:lnTo>
                  <a:pt x="316665" y="222025"/>
                </a:lnTo>
                <a:lnTo>
                  <a:pt x="354309" y="259617"/>
                </a:lnTo>
                <a:lnTo>
                  <a:pt x="340960" y="272947"/>
                </a:lnTo>
                <a:lnTo>
                  <a:pt x="303317" y="235355"/>
                </a:lnTo>
                <a:lnTo>
                  <a:pt x="265673" y="272947"/>
                </a:lnTo>
                <a:lnTo>
                  <a:pt x="252413" y="259617"/>
                </a:lnTo>
                <a:lnTo>
                  <a:pt x="290057" y="222025"/>
                </a:lnTo>
                <a:lnTo>
                  <a:pt x="252413" y="184433"/>
                </a:lnTo>
                <a:close/>
                <a:moveTo>
                  <a:pt x="153435" y="162653"/>
                </a:moveTo>
                <a:cubicBezTo>
                  <a:pt x="186271" y="162653"/>
                  <a:pt x="212966" y="189317"/>
                  <a:pt x="212966" y="222025"/>
                </a:cubicBezTo>
                <a:cubicBezTo>
                  <a:pt x="212966" y="254821"/>
                  <a:pt x="186271" y="281485"/>
                  <a:pt x="153435" y="281485"/>
                </a:cubicBezTo>
                <a:cubicBezTo>
                  <a:pt x="120689" y="281485"/>
                  <a:pt x="93993" y="254821"/>
                  <a:pt x="93993" y="222025"/>
                </a:cubicBezTo>
                <a:cubicBezTo>
                  <a:pt x="93993" y="189317"/>
                  <a:pt x="120689" y="162653"/>
                  <a:pt x="153435" y="162653"/>
                </a:cubicBezTo>
                <a:close/>
                <a:moveTo>
                  <a:pt x="297574" y="100062"/>
                </a:moveTo>
                <a:lnTo>
                  <a:pt x="379007" y="100062"/>
                </a:lnTo>
                <a:lnTo>
                  <a:pt x="379007" y="118832"/>
                </a:lnTo>
                <a:lnTo>
                  <a:pt x="297574" y="118832"/>
                </a:lnTo>
                <a:close/>
                <a:moveTo>
                  <a:pt x="153409" y="100062"/>
                </a:moveTo>
                <a:lnTo>
                  <a:pt x="191091" y="100062"/>
                </a:lnTo>
                <a:lnTo>
                  <a:pt x="191091" y="118832"/>
                </a:lnTo>
                <a:lnTo>
                  <a:pt x="153409" y="118832"/>
                </a:lnTo>
                <a:close/>
                <a:moveTo>
                  <a:pt x="97098" y="100062"/>
                </a:moveTo>
                <a:lnTo>
                  <a:pt x="134639" y="100062"/>
                </a:lnTo>
                <a:lnTo>
                  <a:pt x="134639" y="118832"/>
                </a:lnTo>
                <a:lnTo>
                  <a:pt x="97098" y="118832"/>
                </a:lnTo>
                <a:close/>
                <a:moveTo>
                  <a:pt x="485449" y="89971"/>
                </a:moveTo>
                <a:lnTo>
                  <a:pt x="554786" y="159111"/>
                </a:lnTo>
                <a:lnTo>
                  <a:pt x="541435" y="172442"/>
                </a:lnTo>
                <a:lnTo>
                  <a:pt x="494528" y="125519"/>
                </a:lnTo>
                <a:cubicBezTo>
                  <a:pt x="490611" y="230740"/>
                  <a:pt x="447799" y="328941"/>
                  <a:pt x="372943" y="403680"/>
                </a:cubicBezTo>
                <a:cubicBezTo>
                  <a:pt x="294261" y="482152"/>
                  <a:pt x="189677" y="525431"/>
                  <a:pt x="78328" y="525431"/>
                </a:cubicBezTo>
                <a:lnTo>
                  <a:pt x="78328" y="506680"/>
                </a:lnTo>
                <a:cubicBezTo>
                  <a:pt x="184603" y="506680"/>
                  <a:pt x="284559" y="465355"/>
                  <a:pt x="359681" y="390350"/>
                </a:cubicBezTo>
                <a:cubicBezTo>
                  <a:pt x="430798" y="319343"/>
                  <a:pt x="471564" y="226119"/>
                  <a:pt x="475747" y="126230"/>
                </a:cubicBezTo>
                <a:lnTo>
                  <a:pt x="429463" y="172442"/>
                </a:lnTo>
                <a:lnTo>
                  <a:pt x="416201" y="159111"/>
                </a:lnTo>
                <a:close/>
                <a:moveTo>
                  <a:pt x="97098" y="56241"/>
                </a:moveTo>
                <a:lnTo>
                  <a:pt x="379007" y="56241"/>
                </a:lnTo>
                <a:lnTo>
                  <a:pt x="379007" y="75082"/>
                </a:lnTo>
                <a:lnTo>
                  <a:pt x="97098" y="75082"/>
                </a:lnTo>
                <a:close/>
                <a:moveTo>
                  <a:pt x="21895" y="18752"/>
                </a:moveTo>
                <a:cubicBezTo>
                  <a:pt x="20204" y="18752"/>
                  <a:pt x="18780" y="20174"/>
                  <a:pt x="18780" y="21862"/>
                </a:cubicBezTo>
                <a:lnTo>
                  <a:pt x="18780" y="584771"/>
                </a:lnTo>
                <a:cubicBezTo>
                  <a:pt x="18780" y="586459"/>
                  <a:pt x="20204" y="587970"/>
                  <a:pt x="21895" y="587970"/>
                </a:cubicBezTo>
                <a:lnTo>
                  <a:pt x="585655" y="587970"/>
                </a:lnTo>
                <a:cubicBezTo>
                  <a:pt x="587346" y="587970"/>
                  <a:pt x="588859" y="586459"/>
                  <a:pt x="588859" y="584771"/>
                </a:cubicBezTo>
                <a:lnTo>
                  <a:pt x="588859" y="21862"/>
                </a:lnTo>
                <a:cubicBezTo>
                  <a:pt x="588859" y="20174"/>
                  <a:pt x="587346" y="18752"/>
                  <a:pt x="585655" y="18752"/>
                </a:cubicBezTo>
                <a:close/>
                <a:moveTo>
                  <a:pt x="21895" y="0"/>
                </a:moveTo>
                <a:lnTo>
                  <a:pt x="585655" y="0"/>
                </a:lnTo>
                <a:cubicBezTo>
                  <a:pt x="597759" y="0"/>
                  <a:pt x="607639" y="9865"/>
                  <a:pt x="607639" y="21862"/>
                </a:cubicBezTo>
                <a:lnTo>
                  <a:pt x="607639" y="584771"/>
                </a:lnTo>
                <a:cubicBezTo>
                  <a:pt x="607639" y="596857"/>
                  <a:pt x="597759" y="606722"/>
                  <a:pt x="585655" y="606722"/>
                </a:cubicBezTo>
                <a:lnTo>
                  <a:pt x="21895" y="606722"/>
                </a:lnTo>
                <a:cubicBezTo>
                  <a:pt x="9880" y="606722"/>
                  <a:pt x="0" y="596857"/>
                  <a:pt x="0" y="584771"/>
                </a:cubicBezTo>
                <a:lnTo>
                  <a:pt x="0" y="21862"/>
                </a:lnTo>
                <a:cubicBezTo>
                  <a:pt x="0" y="9865"/>
                  <a:pt x="9880" y="0"/>
                  <a:pt x="21895" y="0"/>
                </a:cubicBezTo>
                <a:close/>
              </a:path>
            </a:pathLst>
          </a:cu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31" name="calendar_117512"/>
          <p:cNvSpPr>
            <a:spLocks noChangeAspect="1"/>
          </p:cNvSpPr>
          <p:nvPr/>
        </p:nvSpPr>
        <p:spPr>
          <a:xfrm>
            <a:off x="8215555" y="4971349"/>
            <a:ext cx="488088" cy="476846"/>
          </a:xfrm>
          <a:custGeom>
            <a:avLst/>
            <a:gdLst>
              <a:gd name="connsiteX0" fmla="*/ 441316 w 606580"/>
              <a:gd name="connsiteY0" fmla="*/ 494734 h 592608"/>
              <a:gd name="connsiteX1" fmla="*/ 503202 w 606580"/>
              <a:gd name="connsiteY1" fmla="*/ 494734 h 592608"/>
              <a:gd name="connsiteX2" fmla="*/ 503202 w 606580"/>
              <a:gd name="connsiteY2" fmla="*/ 520490 h 592608"/>
              <a:gd name="connsiteX3" fmla="*/ 441316 w 606580"/>
              <a:gd name="connsiteY3" fmla="*/ 520490 h 592608"/>
              <a:gd name="connsiteX4" fmla="*/ 272312 w 606580"/>
              <a:gd name="connsiteY4" fmla="*/ 494734 h 592608"/>
              <a:gd name="connsiteX5" fmla="*/ 334268 w 606580"/>
              <a:gd name="connsiteY5" fmla="*/ 494734 h 592608"/>
              <a:gd name="connsiteX6" fmla="*/ 334268 w 606580"/>
              <a:gd name="connsiteY6" fmla="*/ 520490 h 592608"/>
              <a:gd name="connsiteX7" fmla="*/ 272312 w 606580"/>
              <a:gd name="connsiteY7" fmla="*/ 520490 h 592608"/>
              <a:gd name="connsiteX8" fmla="*/ 102038 w 606580"/>
              <a:gd name="connsiteY8" fmla="*/ 494734 h 592608"/>
              <a:gd name="connsiteX9" fmla="*/ 163853 w 606580"/>
              <a:gd name="connsiteY9" fmla="*/ 494734 h 592608"/>
              <a:gd name="connsiteX10" fmla="*/ 163853 w 606580"/>
              <a:gd name="connsiteY10" fmla="*/ 520490 h 592608"/>
              <a:gd name="connsiteX11" fmla="*/ 102038 w 606580"/>
              <a:gd name="connsiteY11" fmla="*/ 520490 h 592608"/>
              <a:gd name="connsiteX12" fmla="*/ 441316 w 606580"/>
              <a:gd name="connsiteY12" fmla="*/ 409703 h 592608"/>
              <a:gd name="connsiteX13" fmla="*/ 503202 w 606580"/>
              <a:gd name="connsiteY13" fmla="*/ 409703 h 592608"/>
              <a:gd name="connsiteX14" fmla="*/ 503202 w 606580"/>
              <a:gd name="connsiteY14" fmla="*/ 435389 h 592608"/>
              <a:gd name="connsiteX15" fmla="*/ 441316 w 606580"/>
              <a:gd name="connsiteY15" fmla="*/ 435389 h 592608"/>
              <a:gd name="connsiteX16" fmla="*/ 272312 w 606580"/>
              <a:gd name="connsiteY16" fmla="*/ 409703 h 592608"/>
              <a:gd name="connsiteX17" fmla="*/ 334268 w 606580"/>
              <a:gd name="connsiteY17" fmla="*/ 409703 h 592608"/>
              <a:gd name="connsiteX18" fmla="*/ 334268 w 606580"/>
              <a:gd name="connsiteY18" fmla="*/ 435389 h 592608"/>
              <a:gd name="connsiteX19" fmla="*/ 272312 w 606580"/>
              <a:gd name="connsiteY19" fmla="*/ 435389 h 592608"/>
              <a:gd name="connsiteX20" fmla="*/ 102038 w 606580"/>
              <a:gd name="connsiteY20" fmla="*/ 409703 h 592608"/>
              <a:gd name="connsiteX21" fmla="*/ 163853 w 606580"/>
              <a:gd name="connsiteY21" fmla="*/ 409703 h 592608"/>
              <a:gd name="connsiteX22" fmla="*/ 163853 w 606580"/>
              <a:gd name="connsiteY22" fmla="*/ 435389 h 592608"/>
              <a:gd name="connsiteX23" fmla="*/ 102038 w 606580"/>
              <a:gd name="connsiteY23" fmla="*/ 435389 h 592608"/>
              <a:gd name="connsiteX24" fmla="*/ 441316 w 606580"/>
              <a:gd name="connsiteY24" fmla="*/ 323401 h 592608"/>
              <a:gd name="connsiteX25" fmla="*/ 503202 w 606580"/>
              <a:gd name="connsiteY25" fmla="*/ 323401 h 592608"/>
              <a:gd name="connsiteX26" fmla="*/ 503202 w 606580"/>
              <a:gd name="connsiteY26" fmla="*/ 349157 h 592608"/>
              <a:gd name="connsiteX27" fmla="*/ 441316 w 606580"/>
              <a:gd name="connsiteY27" fmla="*/ 349157 h 592608"/>
              <a:gd name="connsiteX28" fmla="*/ 272312 w 606580"/>
              <a:gd name="connsiteY28" fmla="*/ 323401 h 592608"/>
              <a:gd name="connsiteX29" fmla="*/ 334268 w 606580"/>
              <a:gd name="connsiteY29" fmla="*/ 323401 h 592608"/>
              <a:gd name="connsiteX30" fmla="*/ 334268 w 606580"/>
              <a:gd name="connsiteY30" fmla="*/ 349157 h 592608"/>
              <a:gd name="connsiteX31" fmla="*/ 272312 w 606580"/>
              <a:gd name="connsiteY31" fmla="*/ 349157 h 592608"/>
              <a:gd name="connsiteX32" fmla="*/ 102038 w 606580"/>
              <a:gd name="connsiteY32" fmla="*/ 323401 h 592608"/>
              <a:gd name="connsiteX33" fmla="*/ 163853 w 606580"/>
              <a:gd name="connsiteY33" fmla="*/ 323401 h 592608"/>
              <a:gd name="connsiteX34" fmla="*/ 163853 w 606580"/>
              <a:gd name="connsiteY34" fmla="*/ 349157 h 592608"/>
              <a:gd name="connsiteX35" fmla="*/ 102038 w 606580"/>
              <a:gd name="connsiteY35" fmla="*/ 349157 h 592608"/>
              <a:gd name="connsiteX36" fmla="*/ 25905 w 606580"/>
              <a:gd name="connsiteY36" fmla="*/ 259086 h 592608"/>
              <a:gd name="connsiteX37" fmla="*/ 25905 w 606580"/>
              <a:gd name="connsiteY37" fmla="*/ 566931 h 592608"/>
              <a:gd name="connsiteX38" fmla="*/ 580861 w 606580"/>
              <a:gd name="connsiteY38" fmla="*/ 566931 h 592608"/>
              <a:gd name="connsiteX39" fmla="*/ 580861 w 606580"/>
              <a:gd name="connsiteY39" fmla="*/ 259086 h 592608"/>
              <a:gd name="connsiteX40" fmla="*/ 25905 w 606580"/>
              <a:gd name="connsiteY40" fmla="*/ 69615 h 592608"/>
              <a:gd name="connsiteX41" fmla="*/ 25905 w 606580"/>
              <a:gd name="connsiteY41" fmla="*/ 233224 h 592608"/>
              <a:gd name="connsiteX42" fmla="*/ 580768 w 606580"/>
              <a:gd name="connsiteY42" fmla="*/ 233224 h 592608"/>
              <a:gd name="connsiteX43" fmla="*/ 580768 w 606580"/>
              <a:gd name="connsiteY43" fmla="*/ 69615 h 592608"/>
              <a:gd name="connsiteX44" fmla="*/ 502032 w 606580"/>
              <a:gd name="connsiteY44" fmla="*/ 69615 h 592608"/>
              <a:gd name="connsiteX45" fmla="*/ 502032 w 606580"/>
              <a:gd name="connsiteY45" fmla="*/ 131351 h 592608"/>
              <a:gd name="connsiteX46" fmla="*/ 476221 w 606580"/>
              <a:gd name="connsiteY46" fmla="*/ 131351 h 592608"/>
              <a:gd name="connsiteX47" fmla="*/ 476221 w 606580"/>
              <a:gd name="connsiteY47" fmla="*/ 69615 h 592608"/>
              <a:gd name="connsiteX48" fmla="*/ 316150 w 606580"/>
              <a:gd name="connsiteY48" fmla="*/ 69615 h 592608"/>
              <a:gd name="connsiteX49" fmla="*/ 316150 w 606580"/>
              <a:gd name="connsiteY49" fmla="*/ 131351 h 592608"/>
              <a:gd name="connsiteX50" fmla="*/ 290430 w 606580"/>
              <a:gd name="connsiteY50" fmla="*/ 131351 h 592608"/>
              <a:gd name="connsiteX51" fmla="*/ 290430 w 606580"/>
              <a:gd name="connsiteY51" fmla="*/ 69615 h 592608"/>
              <a:gd name="connsiteX52" fmla="*/ 130359 w 606580"/>
              <a:gd name="connsiteY52" fmla="*/ 69615 h 592608"/>
              <a:gd name="connsiteX53" fmla="*/ 130359 w 606580"/>
              <a:gd name="connsiteY53" fmla="*/ 131351 h 592608"/>
              <a:gd name="connsiteX54" fmla="*/ 104640 w 606580"/>
              <a:gd name="connsiteY54" fmla="*/ 131351 h 592608"/>
              <a:gd name="connsiteX55" fmla="*/ 104640 w 606580"/>
              <a:gd name="connsiteY55" fmla="*/ 69615 h 592608"/>
              <a:gd name="connsiteX56" fmla="*/ 104640 w 606580"/>
              <a:gd name="connsiteY56" fmla="*/ 0 h 592608"/>
              <a:gd name="connsiteX57" fmla="*/ 130359 w 606580"/>
              <a:gd name="connsiteY57" fmla="*/ 0 h 592608"/>
              <a:gd name="connsiteX58" fmla="*/ 130359 w 606580"/>
              <a:gd name="connsiteY58" fmla="*/ 43753 h 592608"/>
              <a:gd name="connsiteX59" fmla="*/ 290430 w 606580"/>
              <a:gd name="connsiteY59" fmla="*/ 43753 h 592608"/>
              <a:gd name="connsiteX60" fmla="*/ 290430 w 606580"/>
              <a:gd name="connsiteY60" fmla="*/ 0 h 592608"/>
              <a:gd name="connsiteX61" fmla="*/ 316150 w 606580"/>
              <a:gd name="connsiteY61" fmla="*/ 0 h 592608"/>
              <a:gd name="connsiteX62" fmla="*/ 316150 w 606580"/>
              <a:gd name="connsiteY62" fmla="*/ 43753 h 592608"/>
              <a:gd name="connsiteX63" fmla="*/ 476221 w 606580"/>
              <a:gd name="connsiteY63" fmla="*/ 43753 h 592608"/>
              <a:gd name="connsiteX64" fmla="*/ 476221 w 606580"/>
              <a:gd name="connsiteY64" fmla="*/ 0 h 592608"/>
              <a:gd name="connsiteX65" fmla="*/ 502032 w 606580"/>
              <a:gd name="connsiteY65" fmla="*/ 0 h 592608"/>
              <a:gd name="connsiteX66" fmla="*/ 502032 w 606580"/>
              <a:gd name="connsiteY66" fmla="*/ 43845 h 592608"/>
              <a:gd name="connsiteX67" fmla="*/ 606580 w 606580"/>
              <a:gd name="connsiteY67" fmla="*/ 43845 h 592608"/>
              <a:gd name="connsiteX68" fmla="*/ 606580 w 606580"/>
              <a:gd name="connsiteY68" fmla="*/ 592608 h 592608"/>
              <a:gd name="connsiteX69" fmla="*/ 0 w 606580"/>
              <a:gd name="connsiteY69" fmla="*/ 592608 h 592608"/>
              <a:gd name="connsiteX70" fmla="*/ 0 w 606580"/>
              <a:gd name="connsiteY70" fmla="*/ 43753 h 592608"/>
              <a:gd name="connsiteX71" fmla="*/ 104640 w 606580"/>
              <a:gd name="connsiteY71" fmla="*/ 43753 h 5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6580" h="592608">
                <a:moveTo>
                  <a:pt x="441316" y="494734"/>
                </a:moveTo>
                <a:lnTo>
                  <a:pt x="503202" y="494734"/>
                </a:lnTo>
                <a:lnTo>
                  <a:pt x="503202" y="520490"/>
                </a:lnTo>
                <a:lnTo>
                  <a:pt x="441316" y="520490"/>
                </a:lnTo>
                <a:close/>
                <a:moveTo>
                  <a:pt x="272312" y="494734"/>
                </a:moveTo>
                <a:lnTo>
                  <a:pt x="334268" y="494734"/>
                </a:lnTo>
                <a:lnTo>
                  <a:pt x="334268" y="520490"/>
                </a:lnTo>
                <a:lnTo>
                  <a:pt x="272312" y="520490"/>
                </a:lnTo>
                <a:close/>
                <a:moveTo>
                  <a:pt x="102038" y="494734"/>
                </a:moveTo>
                <a:lnTo>
                  <a:pt x="163853" y="494734"/>
                </a:lnTo>
                <a:lnTo>
                  <a:pt x="163853" y="520490"/>
                </a:lnTo>
                <a:lnTo>
                  <a:pt x="102038" y="520490"/>
                </a:lnTo>
                <a:close/>
                <a:moveTo>
                  <a:pt x="441316" y="409703"/>
                </a:moveTo>
                <a:lnTo>
                  <a:pt x="503202" y="409703"/>
                </a:lnTo>
                <a:lnTo>
                  <a:pt x="503202" y="435389"/>
                </a:lnTo>
                <a:lnTo>
                  <a:pt x="441316" y="435389"/>
                </a:lnTo>
                <a:close/>
                <a:moveTo>
                  <a:pt x="272312" y="409703"/>
                </a:moveTo>
                <a:lnTo>
                  <a:pt x="334268" y="409703"/>
                </a:lnTo>
                <a:lnTo>
                  <a:pt x="334268" y="435389"/>
                </a:lnTo>
                <a:lnTo>
                  <a:pt x="272312" y="435389"/>
                </a:lnTo>
                <a:close/>
                <a:moveTo>
                  <a:pt x="102038" y="409703"/>
                </a:moveTo>
                <a:lnTo>
                  <a:pt x="163853" y="409703"/>
                </a:lnTo>
                <a:lnTo>
                  <a:pt x="163853" y="435389"/>
                </a:lnTo>
                <a:lnTo>
                  <a:pt x="102038" y="435389"/>
                </a:lnTo>
                <a:close/>
                <a:moveTo>
                  <a:pt x="441316" y="323401"/>
                </a:moveTo>
                <a:lnTo>
                  <a:pt x="503202" y="323401"/>
                </a:lnTo>
                <a:lnTo>
                  <a:pt x="503202" y="349157"/>
                </a:lnTo>
                <a:lnTo>
                  <a:pt x="441316" y="349157"/>
                </a:lnTo>
                <a:close/>
                <a:moveTo>
                  <a:pt x="272312" y="323401"/>
                </a:moveTo>
                <a:lnTo>
                  <a:pt x="334268" y="323401"/>
                </a:lnTo>
                <a:lnTo>
                  <a:pt x="334268" y="349157"/>
                </a:lnTo>
                <a:lnTo>
                  <a:pt x="272312" y="349157"/>
                </a:lnTo>
                <a:close/>
                <a:moveTo>
                  <a:pt x="102038" y="323401"/>
                </a:moveTo>
                <a:lnTo>
                  <a:pt x="163853" y="323401"/>
                </a:lnTo>
                <a:lnTo>
                  <a:pt x="163853" y="349157"/>
                </a:lnTo>
                <a:lnTo>
                  <a:pt x="102038" y="349157"/>
                </a:lnTo>
                <a:close/>
                <a:moveTo>
                  <a:pt x="25905" y="259086"/>
                </a:moveTo>
                <a:lnTo>
                  <a:pt x="25905" y="566931"/>
                </a:lnTo>
                <a:lnTo>
                  <a:pt x="580861" y="566931"/>
                </a:lnTo>
                <a:lnTo>
                  <a:pt x="580861" y="259086"/>
                </a:lnTo>
                <a:close/>
                <a:moveTo>
                  <a:pt x="25905" y="69615"/>
                </a:moveTo>
                <a:lnTo>
                  <a:pt x="25905" y="233224"/>
                </a:lnTo>
                <a:lnTo>
                  <a:pt x="580768" y="233224"/>
                </a:lnTo>
                <a:lnTo>
                  <a:pt x="580768" y="69615"/>
                </a:lnTo>
                <a:lnTo>
                  <a:pt x="502032" y="69615"/>
                </a:lnTo>
                <a:lnTo>
                  <a:pt x="502032" y="131351"/>
                </a:lnTo>
                <a:lnTo>
                  <a:pt x="476221" y="131351"/>
                </a:lnTo>
                <a:lnTo>
                  <a:pt x="476221" y="69615"/>
                </a:lnTo>
                <a:lnTo>
                  <a:pt x="316150" y="69615"/>
                </a:lnTo>
                <a:lnTo>
                  <a:pt x="316150" y="131351"/>
                </a:lnTo>
                <a:lnTo>
                  <a:pt x="290430" y="131351"/>
                </a:lnTo>
                <a:lnTo>
                  <a:pt x="290430" y="69615"/>
                </a:lnTo>
                <a:lnTo>
                  <a:pt x="130359" y="69615"/>
                </a:lnTo>
                <a:lnTo>
                  <a:pt x="130359" y="131351"/>
                </a:lnTo>
                <a:lnTo>
                  <a:pt x="104640" y="131351"/>
                </a:lnTo>
                <a:lnTo>
                  <a:pt x="104640" y="69615"/>
                </a:lnTo>
                <a:close/>
                <a:moveTo>
                  <a:pt x="104640" y="0"/>
                </a:moveTo>
                <a:lnTo>
                  <a:pt x="130359" y="0"/>
                </a:lnTo>
                <a:lnTo>
                  <a:pt x="130359" y="43753"/>
                </a:lnTo>
                <a:lnTo>
                  <a:pt x="290430" y="43753"/>
                </a:lnTo>
                <a:lnTo>
                  <a:pt x="290430" y="0"/>
                </a:lnTo>
                <a:lnTo>
                  <a:pt x="316150" y="0"/>
                </a:lnTo>
                <a:lnTo>
                  <a:pt x="316150" y="43753"/>
                </a:lnTo>
                <a:lnTo>
                  <a:pt x="476221" y="43753"/>
                </a:lnTo>
                <a:lnTo>
                  <a:pt x="476221" y="0"/>
                </a:lnTo>
                <a:lnTo>
                  <a:pt x="502032" y="0"/>
                </a:lnTo>
                <a:lnTo>
                  <a:pt x="502032" y="43845"/>
                </a:lnTo>
                <a:lnTo>
                  <a:pt x="606580" y="43845"/>
                </a:lnTo>
                <a:lnTo>
                  <a:pt x="606580" y="592608"/>
                </a:lnTo>
                <a:lnTo>
                  <a:pt x="0" y="592608"/>
                </a:lnTo>
                <a:lnTo>
                  <a:pt x="0" y="43753"/>
                </a:lnTo>
                <a:lnTo>
                  <a:pt x="104640" y="43753"/>
                </a:lnTo>
                <a:close/>
              </a:path>
            </a:pathLst>
          </a:cu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32" name="planning_265813"/>
          <p:cNvSpPr>
            <a:spLocks noChangeAspect="1"/>
          </p:cNvSpPr>
          <p:nvPr/>
        </p:nvSpPr>
        <p:spPr>
          <a:xfrm>
            <a:off x="5844302" y="1998302"/>
            <a:ext cx="548864" cy="473077"/>
          </a:xfrm>
          <a:custGeom>
            <a:avLst/>
            <a:gdLst>
              <a:gd name="connsiteX0" fmla="*/ 156726 w 607639"/>
              <a:gd name="connsiteY0" fmla="*/ 453454 h 523737"/>
              <a:gd name="connsiteX1" fmla="*/ 182271 w 607639"/>
              <a:gd name="connsiteY1" fmla="*/ 453454 h 523737"/>
              <a:gd name="connsiteX2" fmla="*/ 182271 w 607639"/>
              <a:gd name="connsiteY2" fmla="*/ 472648 h 523737"/>
              <a:gd name="connsiteX3" fmla="*/ 156726 w 607639"/>
              <a:gd name="connsiteY3" fmla="*/ 472648 h 523737"/>
              <a:gd name="connsiteX4" fmla="*/ 486058 w 607639"/>
              <a:gd name="connsiteY4" fmla="*/ 402335 h 523737"/>
              <a:gd name="connsiteX5" fmla="*/ 486058 w 607639"/>
              <a:gd name="connsiteY5" fmla="*/ 491031 h 523737"/>
              <a:gd name="connsiteX6" fmla="*/ 574885 w 607639"/>
              <a:gd name="connsiteY6" fmla="*/ 402335 h 523737"/>
              <a:gd name="connsiteX7" fmla="*/ 51160 w 607639"/>
              <a:gd name="connsiteY7" fmla="*/ 386417 h 523737"/>
              <a:gd name="connsiteX8" fmla="*/ 70302 w 607639"/>
              <a:gd name="connsiteY8" fmla="*/ 386417 h 523737"/>
              <a:gd name="connsiteX9" fmla="*/ 70302 w 607639"/>
              <a:gd name="connsiteY9" fmla="*/ 453446 h 523737"/>
              <a:gd name="connsiteX10" fmla="*/ 131111 w 607639"/>
              <a:gd name="connsiteY10" fmla="*/ 453446 h 523737"/>
              <a:gd name="connsiteX11" fmla="*/ 131111 w 607639"/>
              <a:gd name="connsiteY11" fmla="*/ 472648 h 523737"/>
              <a:gd name="connsiteX12" fmla="*/ 51160 w 607639"/>
              <a:gd name="connsiteY12" fmla="*/ 472648 h 523737"/>
              <a:gd name="connsiteX13" fmla="*/ 252624 w 607639"/>
              <a:gd name="connsiteY13" fmla="*/ 325730 h 523737"/>
              <a:gd name="connsiteX14" fmla="*/ 354944 w 607639"/>
              <a:gd name="connsiteY14" fmla="*/ 325730 h 523737"/>
              <a:gd name="connsiteX15" fmla="*/ 354944 w 607639"/>
              <a:gd name="connsiteY15" fmla="*/ 344924 h 523737"/>
              <a:gd name="connsiteX16" fmla="*/ 252624 w 607639"/>
              <a:gd name="connsiteY16" fmla="*/ 344924 h 523737"/>
              <a:gd name="connsiteX17" fmla="*/ 223848 w 607639"/>
              <a:gd name="connsiteY17" fmla="*/ 300129 h 523737"/>
              <a:gd name="connsiteX18" fmla="*/ 223848 w 607639"/>
              <a:gd name="connsiteY18" fmla="*/ 370429 h 523737"/>
              <a:gd name="connsiteX19" fmla="*/ 383791 w 607639"/>
              <a:gd name="connsiteY19" fmla="*/ 370429 h 523737"/>
              <a:gd name="connsiteX20" fmla="*/ 383791 w 607639"/>
              <a:gd name="connsiteY20" fmla="*/ 300129 h 523737"/>
              <a:gd name="connsiteX21" fmla="*/ 470107 w 607639"/>
              <a:gd name="connsiteY21" fmla="*/ 185234 h 523737"/>
              <a:gd name="connsiteX22" fmla="*/ 495652 w 607639"/>
              <a:gd name="connsiteY22" fmla="*/ 185234 h 523737"/>
              <a:gd name="connsiteX23" fmla="*/ 495652 w 607639"/>
              <a:gd name="connsiteY23" fmla="*/ 204428 h 523737"/>
              <a:gd name="connsiteX24" fmla="*/ 470107 w 607639"/>
              <a:gd name="connsiteY24" fmla="*/ 204428 h 523737"/>
              <a:gd name="connsiteX25" fmla="*/ 111987 w 607639"/>
              <a:gd name="connsiteY25" fmla="*/ 185234 h 523737"/>
              <a:gd name="connsiteX26" fmla="*/ 137532 w 607639"/>
              <a:gd name="connsiteY26" fmla="*/ 185234 h 523737"/>
              <a:gd name="connsiteX27" fmla="*/ 137532 w 607639"/>
              <a:gd name="connsiteY27" fmla="*/ 204428 h 523737"/>
              <a:gd name="connsiteX28" fmla="*/ 111987 w 607639"/>
              <a:gd name="connsiteY28" fmla="*/ 204428 h 523737"/>
              <a:gd name="connsiteX29" fmla="*/ 482854 w 607639"/>
              <a:gd name="connsiteY29" fmla="*/ 153308 h 523737"/>
              <a:gd name="connsiteX30" fmla="*/ 441288 w 607639"/>
              <a:gd name="connsiteY30" fmla="*/ 194813 h 523737"/>
              <a:gd name="connsiteX31" fmla="*/ 482854 w 607639"/>
              <a:gd name="connsiteY31" fmla="*/ 236317 h 523737"/>
              <a:gd name="connsiteX32" fmla="*/ 524508 w 607639"/>
              <a:gd name="connsiteY32" fmla="*/ 194813 h 523737"/>
              <a:gd name="connsiteX33" fmla="*/ 482854 w 607639"/>
              <a:gd name="connsiteY33" fmla="*/ 153308 h 523737"/>
              <a:gd name="connsiteX34" fmla="*/ 124696 w 607639"/>
              <a:gd name="connsiteY34" fmla="*/ 153308 h 523737"/>
              <a:gd name="connsiteX35" fmla="*/ 83131 w 607639"/>
              <a:gd name="connsiteY35" fmla="*/ 194813 h 523737"/>
              <a:gd name="connsiteX36" fmla="*/ 124696 w 607639"/>
              <a:gd name="connsiteY36" fmla="*/ 236317 h 523737"/>
              <a:gd name="connsiteX37" fmla="*/ 166262 w 607639"/>
              <a:gd name="connsiteY37" fmla="*/ 194813 h 523737"/>
              <a:gd name="connsiteX38" fmla="*/ 124696 w 607639"/>
              <a:gd name="connsiteY38" fmla="*/ 153308 h 523737"/>
              <a:gd name="connsiteX39" fmla="*/ 540461 w 607639"/>
              <a:gd name="connsiteY39" fmla="*/ 89406 h 523737"/>
              <a:gd name="connsiteX40" fmla="*/ 566076 w 607639"/>
              <a:gd name="connsiteY40" fmla="*/ 89406 h 523737"/>
              <a:gd name="connsiteX41" fmla="*/ 566076 w 607639"/>
              <a:gd name="connsiteY41" fmla="*/ 108600 h 523737"/>
              <a:gd name="connsiteX42" fmla="*/ 540461 w 607639"/>
              <a:gd name="connsiteY42" fmla="*/ 108600 h 523737"/>
              <a:gd name="connsiteX43" fmla="*/ 19225 w 607639"/>
              <a:gd name="connsiteY43" fmla="*/ 63901 h 523737"/>
              <a:gd name="connsiteX44" fmla="*/ 19225 w 607639"/>
              <a:gd name="connsiteY44" fmla="*/ 504540 h 523737"/>
              <a:gd name="connsiteX45" fmla="*/ 466922 w 607639"/>
              <a:gd name="connsiteY45" fmla="*/ 504540 h 523737"/>
              <a:gd name="connsiteX46" fmla="*/ 466922 w 607639"/>
              <a:gd name="connsiteY46" fmla="*/ 383227 h 523737"/>
              <a:gd name="connsiteX47" fmla="*/ 588414 w 607639"/>
              <a:gd name="connsiteY47" fmla="*/ 383227 h 523737"/>
              <a:gd name="connsiteX48" fmla="*/ 588414 w 607639"/>
              <a:gd name="connsiteY48" fmla="*/ 63901 h 523737"/>
              <a:gd name="connsiteX49" fmla="*/ 402927 w 607639"/>
              <a:gd name="connsiteY49" fmla="*/ 63901 h 523737"/>
              <a:gd name="connsiteX50" fmla="*/ 402927 w 607639"/>
              <a:gd name="connsiteY50" fmla="*/ 108605 h 523737"/>
              <a:gd name="connsiteX51" fmla="*/ 313387 w 607639"/>
              <a:gd name="connsiteY51" fmla="*/ 108605 h 523737"/>
              <a:gd name="connsiteX52" fmla="*/ 313387 w 607639"/>
              <a:gd name="connsiteY52" fmla="*/ 185214 h 523737"/>
              <a:gd name="connsiteX53" fmla="*/ 422864 w 607639"/>
              <a:gd name="connsiteY53" fmla="*/ 185214 h 523737"/>
              <a:gd name="connsiteX54" fmla="*/ 482854 w 607639"/>
              <a:gd name="connsiteY54" fmla="*/ 134112 h 523737"/>
              <a:gd name="connsiteX55" fmla="*/ 543644 w 607639"/>
              <a:gd name="connsiteY55" fmla="*/ 194813 h 523737"/>
              <a:gd name="connsiteX56" fmla="*/ 482854 w 607639"/>
              <a:gd name="connsiteY56" fmla="*/ 255425 h 523737"/>
              <a:gd name="connsiteX57" fmla="*/ 422864 w 607639"/>
              <a:gd name="connsiteY57" fmla="*/ 204411 h 523737"/>
              <a:gd name="connsiteX58" fmla="*/ 313387 w 607639"/>
              <a:gd name="connsiteY58" fmla="*/ 204411 h 523737"/>
              <a:gd name="connsiteX59" fmla="*/ 313387 w 607639"/>
              <a:gd name="connsiteY59" fmla="*/ 281021 h 523737"/>
              <a:gd name="connsiteX60" fmla="*/ 402927 w 607639"/>
              <a:gd name="connsiteY60" fmla="*/ 281021 h 523737"/>
              <a:gd name="connsiteX61" fmla="*/ 402927 w 607639"/>
              <a:gd name="connsiteY61" fmla="*/ 389626 h 523737"/>
              <a:gd name="connsiteX62" fmla="*/ 204712 w 607639"/>
              <a:gd name="connsiteY62" fmla="*/ 389626 h 523737"/>
              <a:gd name="connsiteX63" fmla="*/ 204712 w 607639"/>
              <a:gd name="connsiteY63" fmla="*/ 281021 h 523737"/>
              <a:gd name="connsiteX64" fmla="*/ 294251 w 607639"/>
              <a:gd name="connsiteY64" fmla="*/ 281021 h 523737"/>
              <a:gd name="connsiteX65" fmla="*/ 294251 w 607639"/>
              <a:gd name="connsiteY65" fmla="*/ 204411 h 523737"/>
              <a:gd name="connsiteX66" fmla="*/ 184686 w 607639"/>
              <a:gd name="connsiteY66" fmla="*/ 204411 h 523737"/>
              <a:gd name="connsiteX67" fmla="*/ 124696 w 607639"/>
              <a:gd name="connsiteY67" fmla="*/ 255425 h 523737"/>
              <a:gd name="connsiteX68" fmla="*/ 63995 w 607639"/>
              <a:gd name="connsiteY68" fmla="*/ 194813 h 523737"/>
              <a:gd name="connsiteX69" fmla="*/ 124696 w 607639"/>
              <a:gd name="connsiteY69" fmla="*/ 134112 h 523737"/>
              <a:gd name="connsiteX70" fmla="*/ 184686 w 607639"/>
              <a:gd name="connsiteY70" fmla="*/ 185214 h 523737"/>
              <a:gd name="connsiteX71" fmla="*/ 294251 w 607639"/>
              <a:gd name="connsiteY71" fmla="*/ 185214 h 523737"/>
              <a:gd name="connsiteX72" fmla="*/ 294251 w 607639"/>
              <a:gd name="connsiteY72" fmla="*/ 108605 h 523737"/>
              <a:gd name="connsiteX73" fmla="*/ 204712 w 607639"/>
              <a:gd name="connsiteY73" fmla="*/ 108605 h 523737"/>
              <a:gd name="connsiteX74" fmla="*/ 204712 w 607639"/>
              <a:gd name="connsiteY74" fmla="*/ 63901 h 523737"/>
              <a:gd name="connsiteX75" fmla="*/ 252624 w 607639"/>
              <a:gd name="connsiteY75" fmla="*/ 44739 h 523737"/>
              <a:gd name="connsiteX76" fmla="*/ 354944 w 607639"/>
              <a:gd name="connsiteY76" fmla="*/ 44739 h 523737"/>
              <a:gd name="connsiteX77" fmla="*/ 354944 w 607639"/>
              <a:gd name="connsiteY77" fmla="*/ 63933 h 523737"/>
              <a:gd name="connsiteX78" fmla="*/ 252624 w 607639"/>
              <a:gd name="connsiteY78" fmla="*/ 63933 h 523737"/>
              <a:gd name="connsiteX79" fmla="*/ 223848 w 607639"/>
              <a:gd name="connsiteY79" fmla="*/ 19197 h 523737"/>
              <a:gd name="connsiteX80" fmla="*/ 223848 w 607639"/>
              <a:gd name="connsiteY80" fmla="*/ 89408 h 523737"/>
              <a:gd name="connsiteX81" fmla="*/ 383791 w 607639"/>
              <a:gd name="connsiteY81" fmla="*/ 89408 h 523737"/>
              <a:gd name="connsiteX82" fmla="*/ 383791 w 607639"/>
              <a:gd name="connsiteY82" fmla="*/ 19197 h 523737"/>
              <a:gd name="connsiteX83" fmla="*/ 204712 w 607639"/>
              <a:gd name="connsiteY83" fmla="*/ 0 h 523737"/>
              <a:gd name="connsiteX84" fmla="*/ 402927 w 607639"/>
              <a:gd name="connsiteY84" fmla="*/ 0 h 523737"/>
              <a:gd name="connsiteX85" fmla="*/ 402927 w 607639"/>
              <a:gd name="connsiteY85" fmla="*/ 44704 h 523737"/>
              <a:gd name="connsiteX86" fmla="*/ 607639 w 607639"/>
              <a:gd name="connsiteY86" fmla="*/ 44704 h 523737"/>
              <a:gd name="connsiteX87" fmla="*/ 607639 w 607639"/>
              <a:gd name="connsiteY87" fmla="*/ 396735 h 523737"/>
              <a:gd name="connsiteX88" fmla="*/ 480450 w 607639"/>
              <a:gd name="connsiteY88" fmla="*/ 523737 h 523737"/>
              <a:gd name="connsiteX89" fmla="*/ 0 w 607639"/>
              <a:gd name="connsiteY89" fmla="*/ 523737 h 523737"/>
              <a:gd name="connsiteX90" fmla="*/ 0 w 607639"/>
              <a:gd name="connsiteY90" fmla="*/ 44704 h 523737"/>
              <a:gd name="connsiteX91" fmla="*/ 204712 w 607639"/>
              <a:gd name="connsiteY91" fmla="*/ 44704 h 5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7639" h="523737">
                <a:moveTo>
                  <a:pt x="156726" y="453454"/>
                </a:moveTo>
                <a:lnTo>
                  <a:pt x="182271" y="453454"/>
                </a:lnTo>
                <a:lnTo>
                  <a:pt x="182271" y="472648"/>
                </a:lnTo>
                <a:lnTo>
                  <a:pt x="156726" y="472648"/>
                </a:lnTo>
                <a:close/>
                <a:moveTo>
                  <a:pt x="486058" y="402335"/>
                </a:moveTo>
                <a:lnTo>
                  <a:pt x="486058" y="491031"/>
                </a:lnTo>
                <a:lnTo>
                  <a:pt x="574885" y="402335"/>
                </a:lnTo>
                <a:close/>
                <a:moveTo>
                  <a:pt x="51160" y="386417"/>
                </a:moveTo>
                <a:lnTo>
                  <a:pt x="70302" y="386417"/>
                </a:lnTo>
                <a:lnTo>
                  <a:pt x="70302" y="453446"/>
                </a:lnTo>
                <a:lnTo>
                  <a:pt x="131111" y="453446"/>
                </a:lnTo>
                <a:lnTo>
                  <a:pt x="131111" y="472648"/>
                </a:lnTo>
                <a:lnTo>
                  <a:pt x="51160" y="472648"/>
                </a:lnTo>
                <a:close/>
                <a:moveTo>
                  <a:pt x="252624" y="325730"/>
                </a:moveTo>
                <a:lnTo>
                  <a:pt x="354944" y="325730"/>
                </a:lnTo>
                <a:lnTo>
                  <a:pt x="354944" y="344924"/>
                </a:lnTo>
                <a:lnTo>
                  <a:pt x="252624" y="344924"/>
                </a:lnTo>
                <a:close/>
                <a:moveTo>
                  <a:pt x="223848" y="300129"/>
                </a:moveTo>
                <a:lnTo>
                  <a:pt x="223848" y="370429"/>
                </a:lnTo>
                <a:lnTo>
                  <a:pt x="383791" y="370429"/>
                </a:lnTo>
                <a:lnTo>
                  <a:pt x="383791" y="300129"/>
                </a:lnTo>
                <a:close/>
                <a:moveTo>
                  <a:pt x="470107" y="185234"/>
                </a:moveTo>
                <a:lnTo>
                  <a:pt x="495652" y="185234"/>
                </a:lnTo>
                <a:lnTo>
                  <a:pt x="495652" y="204428"/>
                </a:lnTo>
                <a:lnTo>
                  <a:pt x="470107" y="204428"/>
                </a:lnTo>
                <a:close/>
                <a:moveTo>
                  <a:pt x="111987" y="185234"/>
                </a:moveTo>
                <a:lnTo>
                  <a:pt x="137532" y="185234"/>
                </a:lnTo>
                <a:lnTo>
                  <a:pt x="137532" y="204428"/>
                </a:lnTo>
                <a:lnTo>
                  <a:pt x="111987" y="204428"/>
                </a:lnTo>
                <a:close/>
                <a:moveTo>
                  <a:pt x="482854" y="153308"/>
                </a:moveTo>
                <a:cubicBezTo>
                  <a:pt x="459979" y="153308"/>
                  <a:pt x="441288" y="171883"/>
                  <a:pt x="441288" y="194813"/>
                </a:cubicBezTo>
                <a:cubicBezTo>
                  <a:pt x="441288" y="217653"/>
                  <a:pt x="459979" y="236317"/>
                  <a:pt x="482854" y="236317"/>
                </a:cubicBezTo>
                <a:cubicBezTo>
                  <a:pt x="505817" y="236317"/>
                  <a:pt x="524508" y="217653"/>
                  <a:pt x="524508" y="194813"/>
                </a:cubicBezTo>
                <a:cubicBezTo>
                  <a:pt x="524508" y="171883"/>
                  <a:pt x="505817" y="153308"/>
                  <a:pt x="482854" y="153308"/>
                </a:cubicBezTo>
                <a:close/>
                <a:moveTo>
                  <a:pt x="124696" y="153308"/>
                </a:moveTo>
                <a:cubicBezTo>
                  <a:pt x="101822" y="153308"/>
                  <a:pt x="83131" y="171883"/>
                  <a:pt x="83131" y="194813"/>
                </a:cubicBezTo>
                <a:cubicBezTo>
                  <a:pt x="83131" y="217653"/>
                  <a:pt x="101822" y="236317"/>
                  <a:pt x="124696" y="236317"/>
                </a:cubicBezTo>
                <a:cubicBezTo>
                  <a:pt x="147660" y="236317"/>
                  <a:pt x="166262" y="217653"/>
                  <a:pt x="166262" y="194813"/>
                </a:cubicBezTo>
                <a:cubicBezTo>
                  <a:pt x="166262" y="171883"/>
                  <a:pt x="147660" y="153308"/>
                  <a:pt x="124696" y="153308"/>
                </a:cubicBezTo>
                <a:close/>
                <a:moveTo>
                  <a:pt x="540461" y="89406"/>
                </a:moveTo>
                <a:lnTo>
                  <a:pt x="566076" y="89406"/>
                </a:lnTo>
                <a:lnTo>
                  <a:pt x="566076" y="108600"/>
                </a:lnTo>
                <a:lnTo>
                  <a:pt x="540461" y="108600"/>
                </a:lnTo>
                <a:close/>
                <a:moveTo>
                  <a:pt x="19225" y="63901"/>
                </a:moveTo>
                <a:lnTo>
                  <a:pt x="19225" y="504540"/>
                </a:lnTo>
                <a:lnTo>
                  <a:pt x="466922" y="504540"/>
                </a:lnTo>
                <a:lnTo>
                  <a:pt x="466922" y="383227"/>
                </a:lnTo>
                <a:lnTo>
                  <a:pt x="588414" y="383227"/>
                </a:lnTo>
                <a:lnTo>
                  <a:pt x="588414" y="63901"/>
                </a:lnTo>
                <a:lnTo>
                  <a:pt x="402927" y="63901"/>
                </a:lnTo>
                <a:lnTo>
                  <a:pt x="402927" y="108605"/>
                </a:lnTo>
                <a:lnTo>
                  <a:pt x="313387" y="108605"/>
                </a:lnTo>
                <a:lnTo>
                  <a:pt x="313387" y="185214"/>
                </a:lnTo>
                <a:lnTo>
                  <a:pt x="422864" y="185214"/>
                </a:lnTo>
                <a:cubicBezTo>
                  <a:pt x="427492" y="156330"/>
                  <a:pt x="452681" y="134112"/>
                  <a:pt x="482854" y="134112"/>
                </a:cubicBezTo>
                <a:cubicBezTo>
                  <a:pt x="516409" y="134112"/>
                  <a:pt x="543644" y="161307"/>
                  <a:pt x="543644" y="194813"/>
                </a:cubicBezTo>
                <a:cubicBezTo>
                  <a:pt x="543644" y="228230"/>
                  <a:pt x="516409" y="255425"/>
                  <a:pt x="482854" y="255425"/>
                </a:cubicBezTo>
                <a:cubicBezTo>
                  <a:pt x="452681" y="255425"/>
                  <a:pt x="427492" y="233295"/>
                  <a:pt x="422864" y="204411"/>
                </a:cubicBezTo>
                <a:lnTo>
                  <a:pt x="313387" y="204411"/>
                </a:lnTo>
                <a:lnTo>
                  <a:pt x="313387" y="281021"/>
                </a:lnTo>
                <a:lnTo>
                  <a:pt x="402927" y="281021"/>
                </a:lnTo>
                <a:lnTo>
                  <a:pt x="402927" y="389626"/>
                </a:lnTo>
                <a:lnTo>
                  <a:pt x="204712" y="389626"/>
                </a:lnTo>
                <a:lnTo>
                  <a:pt x="204712" y="281021"/>
                </a:lnTo>
                <a:lnTo>
                  <a:pt x="294251" y="281021"/>
                </a:lnTo>
                <a:lnTo>
                  <a:pt x="294251" y="204411"/>
                </a:lnTo>
                <a:lnTo>
                  <a:pt x="184686" y="204411"/>
                </a:lnTo>
                <a:cubicBezTo>
                  <a:pt x="180058" y="233295"/>
                  <a:pt x="154958" y="255425"/>
                  <a:pt x="124696" y="255425"/>
                </a:cubicBezTo>
                <a:cubicBezTo>
                  <a:pt x="91230" y="255425"/>
                  <a:pt x="63995" y="228230"/>
                  <a:pt x="63995" y="194813"/>
                </a:cubicBezTo>
                <a:cubicBezTo>
                  <a:pt x="63995" y="161307"/>
                  <a:pt x="91230" y="134112"/>
                  <a:pt x="124696" y="134112"/>
                </a:cubicBezTo>
                <a:cubicBezTo>
                  <a:pt x="154958" y="134112"/>
                  <a:pt x="180058" y="156330"/>
                  <a:pt x="184686" y="185214"/>
                </a:cubicBezTo>
                <a:lnTo>
                  <a:pt x="294251" y="185214"/>
                </a:lnTo>
                <a:lnTo>
                  <a:pt x="294251" y="108605"/>
                </a:lnTo>
                <a:lnTo>
                  <a:pt x="204712" y="108605"/>
                </a:lnTo>
                <a:lnTo>
                  <a:pt x="204712" y="63901"/>
                </a:lnTo>
                <a:close/>
                <a:moveTo>
                  <a:pt x="252624" y="44739"/>
                </a:moveTo>
                <a:lnTo>
                  <a:pt x="354944" y="44739"/>
                </a:lnTo>
                <a:lnTo>
                  <a:pt x="354944" y="63933"/>
                </a:lnTo>
                <a:lnTo>
                  <a:pt x="252624" y="63933"/>
                </a:lnTo>
                <a:close/>
                <a:moveTo>
                  <a:pt x="223848" y="19197"/>
                </a:moveTo>
                <a:lnTo>
                  <a:pt x="223848" y="89408"/>
                </a:lnTo>
                <a:lnTo>
                  <a:pt x="383791" y="89408"/>
                </a:lnTo>
                <a:lnTo>
                  <a:pt x="383791" y="19197"/>
                </a:lnTo>
                <a:close/>
                <a:moveTo>
                  <a:pt x="204712" y="0"/>
                </a:moveTo>
                <a:lnTo>
                  <a:pt x="402927" y="0"/>
                </a:lnTo>
                <a:lnTo>
                  <a:pt x="402927" y="44704"/>
                </a:lnTo>
                <a:lnTo>
                  <a:pt x="607639" y="44704"/>
                </a:lnTo>
                <a:lnTo>
                  <a:pt x="607639" y="396735"/>
                </a:lnTo>
                <a:lnTo>
                  <a:pt x="480450" y="523737"/>
                </a:lnTo>
                <a:lnTo>
                  <a:pt x="0" y="523737"/>
                </a:lnTo>
                <a:lnTo>
                  <a:pt x="0" y="44704"/>
                </a:lnTo>
                <a:lnTo>
                  <a:pt x="204712" y="44704"/>
                </a:lnTo>
                <a:close/>
              </a:path>
            </a:pathLst>
          </a:custGeom>
          <a:solidFill>
            <a:srgbClr val="BE2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  <p:bldP spid="24" grpId="0"/>
      <p:bldP spid="25" grpId="0"/>
      <p:bldP spid="26" grpId="0" animBg="1"/>
      <p:bldP spid="27" grpId="0"/>
      <p:bldP spid="28" grpId="0"/>
      <p:bldP spid="29" grpId="0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551710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  <a:sym typeface="+mn-ea"/>
              </a:rPr>
              <a:t>请输入标题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724634" y="676319"/>
            <a:ext cx="4892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550458" y="2009206"/>
            <a:ext cx="3357271" cy="3636221"/>
            <a:chOff x="1767821" y="1828800"/>
            <a:chExt cx="4801420" cy="5200361"/>
          </a:xfrm>
        </p:grpSpPr>
        <p:sp>
          <p:nvSpPr>
            <p:cNvPr id="7" name="矩形: 圆角 6"/>
            <p:cNvSpPr/>
            <p:nvPr/>
          </p:nvSpPr>
          <p:spPr>
            <a:xfrm>
              <a:off x="1767821" y="3303669"/>
              <a:ext cx="4801420" cy="3725492"/>
            </a:xfrm>
            <a:prstGeom prst="roundRect">
              <a:avLst>
                <a:gd name="adj" fmla="val 7218"/>
              </a:avLst>
            </a:prstGeom>
            <a:noFill/>
            <a:ln w="12700" cap="flat" cmpd="sng" algn="ctr">
              <a:gradFill flip="none" rotWithShape="1">
                <a:gsLst>
                  <a:gs pos="51000">
                    <a:srgbClr val="BE201D"/>
                  </a:gs>
                  <a:gs pos="99000">
                    <a:srgbClr val="BE201D">
                      <a:alpha val="0"/>
                    </a:srgbClr>
                  </a:gs>
                  <a:gs pos="0">
                    <a:srgbClr val="BE201D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1644D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泪滴形 7"/>
            <p:cNvSpPr/>
            <p:nvPr/>
          </p:nvSpPr>
          <p:spPr>
            <a:xfrm>
              <a:off x="3554921" y="1828800"/>
              <a:ext cx="1227220" cy="1227220"/>
            </a:xfrm>
            <a:prstGeom prst="teardrop">
              <a:avLst/>
            </a:prstGeom>
            <a:solidFill>
              <a:srgbClr val="BE20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15214" tIns="57607" rIns="115214" bIns="57607" rtlCol="0" anchor="ctr">
              <a:no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0" name="矩形: 圆角 9"/>
          <p:cNvSpPr/>
          <p:nvPr/>
        </p:nvSpPr>
        <p:spPr>
          <a:xfrm>
            <a:off x="4419492" y="3040470"/>
            <a:ext cx="3357271" cy="2604953"/>
          </a:xfrm>
          <a:prstGeom prst="roundRect">
            <a:avLst>
              <a:gd name="adj" fmla="val 7218"/>
            </a:avLst>
          </a:prstGeom>
          <a:noFill/>
          <a:ln w="12700" cap="flat" cmpd="sng" algn="ctr">
            <a:gradFill flip="none" rotWithShape="1">
              <a:gsLst>
                <a:gs pos="51000">
                  <a:srgbClr val="BE201D"/>
                </a:gs>
                <a:gs pos="99000">
                  <a:srgbClr val="BE201D">
                    <a:alpha val="0"/>
                  </a:srgbClr>
                </a:gs>
                <a:gs pos="0">
                  <a:srgbClr val="BE201D">
                    <a:alpha val="0"/>
                  </a:srgbClr>
                </a:gs>
              </a:gsLst>
              <a:lin ang="10800000" scaled="0"/>
              <a:tileRect/>
            </a:gra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644D5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泪滴形 10"/>
          <p:cNvSpPr/>
          <p:nvPr/>
        </p:nvSpPr>
        <p:spPr>
          <a:xfrm>
            <a:off x="5669077" y="2009206"/>
            <a:ext cx="858102" cy="858102"/>
          </a:xfrm>
          <a:prstGeom prst="teardrop">
            <a:avLst/>
          </a:prstGeom>
          <a:solidFill>
            <a:srgbClr val="BE2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5214" tIns="57607" rIns="115214" bIns="57607" rtlCol="0" anchor="ctr">
            <a:no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02</a:t>
            </a:r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242173" y="2009206"/>
            <a:ext cx="3357271" cy="3636213"/>
            <a:chOff x="1767821" y="1828800"/>
            <a:chExt cx="4801420" cy="5200350"/>
          </a:xfrm>
        </p:grpSpPr>
        <p:sp>
          <p:nvSpPr>
            <p:cNvPr id="13" name="矩形: 圆角 12"/>
            <p:cNvSpPr/>
            <p:nvPr/>
          </p:nvSpPr>
          <p:spPr>
            <a:xfrm>
              <a:off x="1767821" y="3303668"/>
              <a:ext cx="4801420" cy="3725482"/>
            </a:xfrm>
            <a:prstGeom prst="roundRect">
              <a:avLst>
                <a:gd name="adj" fmla="val 7218"/>
              </a:avLst>
            </a:prstGeom>
            <a:noFill/>
            <a:ln w="12700" cap="flat" cmpd="sng" algn="ctr">
              <a:gradFill flip="none" rotWithShape="1">
                <a:gsLst>
                  <a:gs pos="51000">
                    <a:srgbClr val="BE201D"/>
                  </a:gs>
                  <a:gs pos="99000">
                    <a:srgbClr val="BE201D">
                      <a:alpha val="0"/>
                    </a:srgbClr>
                  </a:gs>
                  <a:gs pos="0">
                    <a:srgbClr val="BE201D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1644D5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4" name="泪滴形 13"/>
            <p:cNvSpPr/>
            <p:nvPr/>
          </p:nvSpPr>
          <p:spPr>
            <a:xfrm>
              <a:off x="3554921" y="1828800"/>
              <a:ext cx="1227220" cy="1227220"/>
            </a:xfrm>
            <a:prstGeom prst="teardrop">
              <a:avLst/>
            </a:prstGeom>
            <a:solidFill>
              <a:srgbClr val="BE20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15214" tIns="57607" rIns="115214" bIns="57607" rtlCol="0" anchor="ctr">
              <a:no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090157" y="3857915"/>
            <a:ext cx="2193748" cy="62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90157" y="4581414"/>
            <a:ext cx="2193748" cy="62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84431" y="3857915"/>
            <a:ext cx="2193748" cy="62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84431" y="4581414"/>
            <a:ext cx="2193748" cy="62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95529" y="3857915"/>
            <a:ext cx="2193748" cy="62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95529" y="4581414"/>
            <a:ext cx="2193748" cy="628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014002" y="3870882"/>
            <a:ext cx="201907" cy="201907"/>
          </a:xfrm>
          <a:prstGeom prst="ellipse">
            <a:avLst/>
          </a:prstGeom>
          <a:solidFill>
            <a:srgbClr val="BE201D"/>
          </a:solidFill>
          <a:ln>
            <a:noFill/>
          </a:ln>
          <a:effectLst>
            <a:outerShdw blurRad="416052" dist="128016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5214" tIns="57607" rIns="115214" bIns="57607" rtlCol="0" anchor="ctr">
            <a:noAutofit/>
          </a:bodyPr>
          <a:lstStyle/>
          <a:p>
            <a:pPr algn="ctr"/>
            <a:endParaRPr lang="zh-CN" altLang="en-US" b="1" dirty="0">
              <a:solidFill>
                <a:srgbClr val="1644D5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906564" y="3870882"/>
            <a:ext cx="201907" cy="201907"/>
          </a:xfrm>
          <a:prstGeom prst="ellipse">
            <a:avLst/>
          </a:prstGeom>
          <a:solidFill>
            <a:srgbClr val="BE201D"/>
          </a:solidFill>
          <a:ln>
            <a:noFill/>
          </a:ln>
          <a:effectLst>
            <a:outerShdw blurRad="416052" dist="128016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5214" tIns="57607" rIns="115214" bIns="57607" rtlCol="0" anchor="ctr">
            <a:noAutofit/>
          </a:bodyPr>
          <a:lstStyle/>
          <a:p>
            <a:pPr algn="ctr"/>
            <a:endParaRPr lang="zh-CN" altLang="en-US" b="1" dirty="0">
              <a:solidFill>
                <a:srgbClr val="1644D5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90157" y="3335044"/>
            <a:ext cx="2109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宋体 CN Heavy" panose="02020900000000000000" pitchFamily="18" charset="-122"/>
              </a:rPr>
              <a:t>输入小标题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宋体 CN Heavy" panose="02020900000000000000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979654" y="3337298"/>
            <a:ext cx="2109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宋体 CN Heavy" panose="02020900000000000000" pitchFamily="18" charset="-122"/>
              </a:rPr>
              <a:t>输入小标题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宋体 CN Heavy" panose="02020900000000000000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895529" y="3334419"/>
            <a:ext cx="2109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思源宋体 CN Heavy" panose="02020900000000000000" pitchFamily="18" charset="-122"/>
              </a:rPr>
              <a:t>输入小标题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551710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请输入</a:t>
            </a:r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724634" y="676319"/>
            <a:ext cx="4892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8539480" y="1847850"/>
            <a:ext cx="3225165" cy="3848100"/>
            <a:chOff x="12944" y="2910"/>
            <a:chExt cx="5079" cy="6060"/>
          </a:xfrm>
        </p:grpSpPr>
        <p:grpSp>
          <p:nvGrpSpPr>
            <p:cNvPr id="19" name="Group 3"/>
            <p:cNvGrpSpPr/>
            <p:nvPr/>
          </p:nvGrpSpPr>
          <p:grpSpPr>
            <a:xfrm>
              <a:off x="12944" y="2910"/>
              <a:ext cx="4840" cy="1706"/>
              <a:chOff x="8461641" y="1809891"/>
              <a:chExt cx="2914647" cy="1027249"/>
            </a:xfrm>
          </p:grpSpPr>
          <p:sp>
            <p:nvSpPr>
              <p:cNvPr id="20" name="Rectangle 59"/>
              <p:cNvSpPr/>
              <p:nvPr/>
            </p:nvSpPr>
            <p:spPr>
              <a:xfrm>
                <a:off x="8461641" y="1809891"/>
                <a:ext cx="2914647" cy="1027249"/>
              </a:xfrm>
              <a:prstGeom prst="rect">
                <a:avLst/>
              </a:prstGeom>
              <a:solidFill>
                <a:srgbClr val="BE201D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TextBox 60"/>
              <p:cNvSpPr txBox="1"/>
              <p:nvPr/>
            </p:nvSpPr>
            <p:spPr>
              <a:xfrm>
                <a:off x="8706534" y="1999254"/>
                <a:ext cx="1920128" cy="379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SzPct val="25000"/>
                  <a:defRPr/>
                </a:pPr>
                <a:r>
                  <a:rPr lang="zh-CN" altLang="en-US" sz="2000" b="1" cap="all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此处输入小标题</a:t>
                </a:r>
                <a:endParaRPr lang="zh-CN" altLang="en-US" sz="20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Rectangle 61"/>
              <p:cNvSpPr/>
              <p:nvPr/>
            </p:nvSpPr>
            <p:spPr>
              <a:xfrm>
                <a:off x="8701390" y="2351244"/>
                <a:ext cx="2576119" cy="361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点击输入标题点击输入相关标题。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3" name="Oval 63"/>
            <p:cNvSpPr>
              <a:spLocks noChangeAspect="1"/>
            </p:cNvSpPr>
            <p:nvPr/>
          </p:nvSpPr>
          <p:spPr>
            <a:xfrm>
              <a:off x="12972" y="5110"/>
              <a:ext cx="895" cy="895"/>
            </a:xfrm>
            <a:prstGeom prst="ellipse">
              <a:avLst/>
            </a:prstGeom>
            <a:solidFill>
              <a:srgbClr val="BE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 dirty="0"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4" name="TextBox 72"/>
            <p:cNvSpPr txBox="1"/>
            <p:nvPr/>
          </p:nvSpPr>
          <p:spPr>
            <a:xfrm>
              <a:off x="14027" y="4951"/>
              <a:ext cx="2361" cy="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buSzPct val="25000"/>
                <a:defRPr/>
              </a:pPr>
              <a:r>
                <a:rPr lang="zh-CN" altLang="en-US" sz="20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5" name="TextBox 73"/>
            <p:cNvSpPr txBox="1"/>
            <p:nvPr/>
          </p:nvSpPr>
          <p:spPr>
            <a:xfrm>
              <a:off x="14027" y="5479"/>
              <a:ext cx="3966" cy="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点击输入标题点击输入标题。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6" name="TextBox 74"/>
            <p:cNvSpPr txBox="1"/>
            <p:nvPr/>
          </p:nvSpPr>
          <p:spPr>
            <a:xfrm>
              <a:off x="14056" y="6435"/>
              <a:ext cx="2361" cy="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25000"/>
                <a:defRPr/>
              </a:pPr>
              <a:r>
                <a:rPr lang="zh-CN" altLang="en-US" sz="20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7" name="TextBox 75"/>
            <p:cNvSpPr txBox="1"/>
            <p:nvPr/>
          </p:nvSpPr>
          <p:spPr>
            <a:xfrm>
              <a:off x="14057" y="6963"/>
              <a:ext cx="3966" cy="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点击输入标题点击输入标题。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8" name="Oval 63"/>
            <p:cNvSpPr>
              <a:spLocks noChangeAspect="1"/>
            </p:cNvSpPr>
            <p:nvPr/>
          </p:nvSpPr>
          <p:spPr>
            <a:xfrm>
              <a:off x="12964" y="6508"/>
              <a:ext cx="895" cy="895"/>
            </a:xfrm>
            <a:prstGeom prst="ellipse">
              <a:avLst/>
            </a:prstGeom>
            <a:solidFill>
              <a:srgbClr val="BE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 dirty="0"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9" name="TextBox 74"/>
            <p:cNvSpPr txBox="1"/>
            <p:nvPr/>
          </p:nvSpPr>
          <p:spPr>
            <a:xfrm>
              <a:off x="14056" y="7842"/>
              <a:ext cx="2361" cy="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buSzPct val="25000"/>
                <a:defRPr/>
              </a:pPr>
              <a:r>
                <a:rPr lang="zh-CN" altLang="en-US" sz="20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0" name="TextBox 75"/>
            <p:cNvSpPr txBox="1"/>
            <p:nvPr/>
          </p:nvSpPr>
          <p:spPr>
            <a:xfrm>
              <a:off x="14057" y="8370"/>
              <a:ext cx="3966" cy="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点击输入标题点击输入标题。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1" name="Oval 63"/>
            <p:cNvSpPr>
              <a:spLocks noChangeAspect="1"/>
            </p:cNvSpPr>
            <p:nvPr/>
          </p:nvSpPr>
          <p:spPr>
            <a:xfrm>
              <a:off x="12964" y="7915"/>
              <a:ext cx="895" cy="895"/>
            </a:xfrm>
            <a:prstGeom prst="ellipse">
              <a:avLst/>
            </a:prstGeom>
            <a:solidFill>
              <a:srgbClr val="BE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 dirty="0"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3066" y="5212"/>
              <a:ext cx="776" cy="6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20000"/>
                </a:lnSpc>
                <a:buSzPct val="25000"/>
                <a:defRPr/>
              </a:pPr>
              <a:r>
                <a:rPr lang="en-US" altLang="zh-CN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01</a:t>
              </a:r>
              <a:endParaRPr lang="en-GB" altLang="zh-CN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3032" y="6605"/>
              <a:ext cx="776" cy="6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buSzPct val="25000"/>
                <a:defRPr/>
              </a:pPr>
              <a:r>
                <a:rPr lang="en-US" altLang="zh-CN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02</a:t>
              </a:r>
              <a:endParaRPr lang="en-GB" altLang="zh-CN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3024" y="8023"/>
              <a:ext cx="776" cy="6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20000"/>
                </a:lnSpc>
                <a:buSzPct val="25000"/>
                <a:defRPr/>
              </a:pPr>
              <a:r>
                <a:rPr lang="en-US" altLang="zh-CN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03</a:t>
              </a:r>
              <a:endParaRPr lang="en-GB" altLang="zh-CN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36" name="图片 35" descr="D:\学校ppt\素材\微信图片_20230719161321.jpg微信图片_20230719161321"/>
          <p:cNvPicPr>
            <a:picLocks noChangeAspect="1"/>
          </p:cNvPicPr>
          <p:nvPr/>
        </p:nvPicPr>
        <p:blipFill rotWithShape="1">
          <a:blip r:embed="rId1"/>
          <a:srcRect l="14708" r="14708"/>
          <a:stretch>
            <a:fillRect/>
          </a:stretch>
        </p:blipFill>
        <p:spPr>
          <a:xfrm>
            <a:off x="3954696" y="1840142"/>
            <a:ext cx="4363941" cy="3882879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619760" y="1974850"/>
            <a:ext cx="3225165" cy="3848100"/>
            <a:chOff x="12944" y="2910"/>
            <a:chExt cx="5079" cy="6060"/>
          </a:xfrm>
        </p:grpSpPr>
        <p:grpSp>
          <p:nvGrpSpPr>
            <p:cNvPr id="38" name="Group 3"/>
            <p:cNvGrpSpPr/>
            <p:nvPr/>
          </p:nvGrpSpPr>
          <p:grpSpPr>
            <a:xfrm>
              <a:off x="12944" y="2910"/>
              <a:ext cx="4840" cy="1706"/>
              <a:chOff x="8461641" y="1809891"/>
              <a:chExt cx="2914647" cy="1027249"/>
            </a:xfrm>
          </p:grpSpPr>
          <p:sp>
            <p:nvSpPr>
              <p:cNvPr id="39" name="Rectangle 59"/>
              <p:cNvSpPr/>
              <p:nvPr>
                <p:custDataLst>
                  <p:tags r:id="rId2"/>
                </p:custDataLst>
              </p:nvPr>
            </p:nvSpPr>
            <p:spPr>
              <a:xfrm>
                <a:off x="8461641" y="1809891"/>
                <a:ext cx="2914647" cy="1027249"/>
              </a:xfrm>
              <a:prstGeom prst="rect">
                <a:avLst/>
              </a:prstGeom>
              <a:solidFill>
                <a:srgbClr val="BE201D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just">
                  <a:lnSpc>
                    <a:spcPct val="120000"/>
                  </a:lnSpc>
                </a:pPr>
                <a:endParaRPr lang="en-GB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0" name="TextBox 60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8706534" y="1999254"/>
                <a:ext cx="1920128" cy="379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>
                  <a:buSzPct val="25000"/>
                  <a:defRPr/>
                </a:pPr>
                <a:r>
                  <a:rPr lang="zh-CN" altLang="en-US" sz="2000" b="1" cap="all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此处输入小标题</a:t>
                </a:r>
                <a:endParaRPr lang="zh-CN" altLang="en-US" sz="20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1" name="Rectangle 61"/>
              <p:cNvSpPr/>
              <p:nvPr>
                <p:custDataLst>
                  <p:tags r:id="rId4"/>
                </p:custDataLst>
              </p:nvPr>
            </p:nvSpPr>
            <p:spPr>
              <a:xfrm>
                <a:off x="8701390" y="2351244"/>
                <a:ext cx="2576119" cy="361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+mn-ea"/>
                    <a:sym typeface="+mn-lt"/>
                  </a:rPr>
                  <a:t>点击输入标题点击输入相关标题。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42" name="Oval 63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2972" y="5110"/>
              <a:ext cx="895" cy="895"/>
            </a:xfrm>
            <a:prstGeom prst="ellipse">
              <a:avLst/>
            </a:prstGeom>
            <a:solidFill>
              <a:srgbClr val="BE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just">
                <a:lnSpc>
                  <a:spcPct val="120000"/>
                </a:lnSpc>
              </a:pPr>
              <a:endParaRPr lang="en-GB" sz="950" dirty="0"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3" name="TextBox 72"/>
            <p:cNvSpPr txBox="1"/>
            <p:nvPr>
              <p:custDataLst>
                <p:tags r:id="rId6"/>
              </p:custDataLst>
            </p:nvPr>
          </p:nvSpPr>
          <p:spPr>
            <a:xfrm>
              <a:off x="14027" y="4951"/>
              <a:ext cx="2361" cy="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>
                <a:buSzPct val="25000"/>
                <a:defRPr/>
              </a:pPr>
              <a:r>
                <a:rPr lang="zh-CN" altLang="en-US" sz="20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4" name="TextBox 73"/>
            <p:cNvSpPr txBox="1"/>
            <p:nvPr>
              <p:custDataLst>
                <p:tags r:id="rId7"/>
              </p:custDataLst>
            </p:nvPr>
          </p:nvSpPr>
          <p:spPr>
            <a:xfrm>
              <a:off x="14027" y="5479"/>
              <a:ext cx="3966" cy="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点击输入标题点击输入标题。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5" name="TextBox 74"/>
            <p:cNvSpPr txBox="1"/>
            <p:nvPr>
              <p:custDataLst>
                <p:tags r:id="rId8"/>
              </p:custDataLst>
            </p:nvPr>
          </p:nvSpPr>
          <p:spPr>
            <a:xfrm>
              <a:off x="14056" y="6435"/>
              <a:ext cx="2361" cy="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buSzPct val="25000"/>
                <a:defRPr/>
              </a:pPr>
              <a:r>
                <a:rPr lang="zh-CN" altLang="en-US" sz="20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6" name="TextBox 75"/>
            <p:cNvSpPr txBox="1"/>
            <p:nvPr>
              <p:custDataLst>
                <p:tags r:id="rId9"/>
              </p:custDataLst>
            </p:nvPr>
          </p:nvSpPr>
          <p:spPr>
            <a:xfrm>
              <a:off x="14057" y="6963"/>
              <a:ext cx="3966" cy="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点击输入标题点击输入标题。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7" name="Oval 63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12964" y="6508"/>
              <a:ext cx="895" cy="895"/>
            </a:xfrm>
            <a:prstGeom prst="ellipse">
              <a:avLst/>
            </a:prstGeom>
            <a:solidFill>
              <a:srgbClr val="BE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just">
                <a:lnSpc>
                  <a:spcPct val="120000"/>
                </a:lnSpc>
              </a:pPr>
              <a:endParaRPr lang="en-GB" sz="950" dirty="0"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8" name="TextBox 74"/>
            <p:cNvSpPr txBox="1"/>
            <p:nvPr>
              <p:custDataLst>
                <p:tags r:id="rId11"/>
              </p:custDataLst>
            </p:nvPr>
          </p:nvSpPr>
          <p:spPr>
            <a:xfrm>
              <a:off x="14056" y="7842"/>
              <a:ext cx="2361" cy="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>
                <a:buSzPct val="25000"/>
                <a:defRPr/>
              </a:pPr>
              <a:r>
                <a:rPr lang="zh-CN" altLang="en-US" sz="20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9" name="TextBox 75"/>
            <p:cNvSpPr txBox="1"/>
            <p:nvPr>
              <p:custDataLst>
                <p:tags r:id="rId12"/>
              </p:custDataLst>
            </p:nvPr>
          </p:nvSpPr>
          <p:spPr>
            <a:xfrm>
              <a:off x="14057" y="8370"/>
              <a:ext cx="3966" cy="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点击输入标题点击输入标题。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0" name="Oval 63"/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12964" y="7915"/>
              <a:ext cx="895" cy="895"/>
            </a:xfrm>
            <a:prstGeom prst="ellipse">
              <a:avLst/>
            </a:prstGeom>
            <a:solidFill>
              <a:srgbClr val="BE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just">
                <a:lnSpc>
                  <a:spcPct val="120000"/>
                </a:lnSpc>
              </a:pPr>
              <a:endParaRPr lang="en-GB" sz="950" dirty="0"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1" name="矩形 50"/>
            <p:cNvSpPr/>
            <p:nvPr>
              <p:custDataLst>
                <p:tags r:id="rId14"/>
              </p:custDataLst>
            </p:nvPr>
          </p:nvSpPr>
          <p:spPr>
            <a:xfrm>
              <a:off x="13066" y="5212"/>
              <a:ext cx="776" cy="689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ctr">
                <a:lnSpc>
                  <a:spcPct val="120000"/>
                </a:lnSpc>
                <a:buSzPct val="25000"/>
                <a:defRPr/>
              </a:pPr>
              <a:r>
                <a:rPr lang="en-US" altLang="zh-CN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01</a:t>
              </a:r>
              <a:endParaRPr lang="en-GB" altLang="zh-CN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2" name="矩形 51"/>
            <p:cNvSpPr/>
            <p:nvPr>
              <p:custDataLst>
                <p:tags r:id="rId15"/>
              </p:custDataLst>
            </p:nvPr>
          </p:nvSpPr>
          <p:spPr>
            <a:xfrm>
              <a:off x="13032" y="6605"/>
              <a:ext cx="776" cy="689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ctr">
                <a:lnSpc>
                  <a:spcPct val="120000"/>
                </a:lnSpc>
                <a:buSzPct val="25000"/>
                <a:defRPr/>
              </a:pPr>
              <a:r>
                <a:rPr lang="en-US" altLang="zh-CN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02</a:t>
              </a:r>
              <a:endParaRPr lang="en-GB" altLang="zh-CN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3" name="矩形 52"/>
            <p:cNvSpPr/>
            <p:nvPr>
              <p:custDataLst>
                <p:tags r:id="rId16"/>
              </p:custDataLst>
            </p:nvPr>
          </p:nvSpPr>
          <p:spPr>
            <a:xfrm>
              <a:off x="13024" y="8023"/>
              <a:ext cx="776" cy="689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lvl="0" algn="ctr">
                <a:lnSpc>
                  <a:spcPct val="120000"/>
                </a:lnSpc>
                <a:buSzPct val="25000"/>
                <a:defRPr/>
              </a:pPr>
              <a:r>
                <a:rPr lang="en-US" altLang="zh-CN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03</a:t>
              </a:r>
              <a:endParaRPr lang="en-GB" altLang="zh-CN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47650" y="245844"/>
            <a:ext cx="11696700" cy="6366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1994" y="356066"/>
            <a:ext cx="551710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请输入</a:t>
            </a:r>
            <a:r>
              <a:rPr lang="zh-CN" altLang="en-US" sz="2800" dirty="0">
                <a:solidFill>
                  <a:schemeClr val="accent1"/>
                </a:solidFill>
                <a:latin typeface="字魂创粗黑" panose="00000500000000000000" pitchFamily="2" charset="-122"/>
                <a:ea typeface="字魂创粗黑" panose="00000500000000000000" pitchFamily="2" charset="-122"/>
              </a:rPr>
              <a:t>标题</a:t>
            </a:r>
            <a:endParaRPr lang="zh-CN" altLang="en-US" sz="2800" dirty="0">
              <a:solidFill>
                <a:schemeClr val="accent1"/>
              </a:solidFill>
              <a:latin typeface="字魂创粗黑" panose="00000500000000000000" pitchFamily="2" charset="-122"/>
              <a:ea typeface="字魂创粗黑" panose="00000500000000000000" pitchFamily="2" charset="-122"/>
            </a:endParaRPr>
          </a:p>
        </p:txBody>
      </p:sp>
      <p:sp>
        <p:nvSpPr>
          <p:cNvPr id="4" name="流程图: 决策 3"/>
          <p:cNvSpPr/>
          <p:nvPr/>
        </p:nvSpPr>
        <p:spPr>
          <a:xfrm>
            <a:off x="313852" y="498752"/>
            <a:ext cx="663575" cy="355134"/>
          </a:xfrm>
          <a:prstGeom prst="flowChartDecisi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724634" y="676319"/>
            <a:ext cx="4892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01"/>
          <p:cNvSpPr/>
          <p:nvPr>
            <p:custDataLst>
              <p:tags r:id="rId1"/>
            </p:custDataLst>
          </p:nvPr>
        </p:nvSpPr>
        <p:spPr bwMode="auto">
          <a:xfrm>
            <a:off x="1527290" y="1576223"/>
            <a:ext cx="1638923" cy="511151"/>
          </a:xfrm>
          <a:prstGeom prst="roundRect">
            <a:avLst/>
          </a:prstGeom>
          <a:solidFill>
            <a:srgbClr val="BE2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l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小标题</a:t>
            </a:r>
            <a:endParaRPr lang="zh-CN" altLang="en-US" sz="16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01"/>
          <p:cNvSpPr/>
          <p:nvPr>
            <p:custDataLst>
              <p:tags r:id="rId2"/>
            </p:custDataLst>
          </p:nvPr>
        </p:nvSpPr>
        <p:spPr bwMode="auto">
          <a:xfrm>
            <a:off x="4036184" y="2344850"/>
            <a:ext cx="1638923" cy="511151"/>
          </a:xfrm>
          <a:prstGeom prst="roundRect">
            <a:avLst/>
          </a:prstGeom>
          <a:solidFill>
            <a:srgbClr val="BE2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l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小标题</a:t>
            </a:r>
            <a:endParaRPr lang="zh-CN" altLang="en-US" sz="16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01"/>
          <p:cNvSpPr/>
          <p:nvPr>
            <p:custDataLst>
              <p:tags r:id="rId3"/>
            </p:custDataLst>
          </p:nvPr>
        </p:nvSpPr>
        <p:spPr bwMode="auto">
          <a:xfrm>
            <a:off x="6533676" y="1576223"/>
            <a:ext cx="1638923" cy="511151"/>
          </a:xfrm>
          <a:prstGeom prst="roundRect">
            <a:avLst/>
          </a:prstGeom>
          <a:solidFill>
            <a:srgbClr val="BE2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l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小标题</a:t>
            </a:r>
            <a:endParaRPr lang="zh-CN" altLang="en-US" sz="16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" name="01"/>
          <p:cNvSpPr/>
          <p:nvPr>
            <p:custDataLst>
              <p:tags r:id="rId4"/>
            </p:custDataLst>
          </p:nvPr>
        </p:nvSpPr>
        <p:spPr bwMode="auto">
          <a:xfrm>
            <a:off x="9027326" y="2344850"/>
            <a:ext cx="1638923" cy="511151"/>
          </a:xfrm>
          <a:prstGeom prst="roundRect">
            <a:avLst/>
          </a:prstGeom>
          <a:solidFill>
            <a:srgbClr val="BE201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l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小标题</a:t>
            </a:r>
            <a:endParaRPr lang="zh-CN" altLang="en-US" sz="16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Oval 73"/>
          <p:cNvSpPr/>
          <p:nvPr/>
        </p:nvSpPr>
        <p:spPr bwMode="auto">
          <a:xfrm>
            <a:off x="4457316" y="5141385"/>
            <a:ext cx="778895" cy="778895"/>
          </a:xfrm>
          <a:prstGeom prst="ellipse">
            <a:avLst/>
          </a:prstGeom>
          <a:solidFill>
            <a:srgbClr val="BE201D"/>
          </a:solidFill>
          <a:ln w="19050">
            <a:noFill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/>
            <a:endParaRPr sz="1600" b="1" dirty="0">
              <a:solidFill>
                <a:schemeClr val="bg1"/>
              </a:solidFill>
              <a:latin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2" name="Oval 81"/>
          <p:cNvSpPr/>
          <p:nvPr/>
        </p:nvSpPr>
        <p:spPr bwMode="auto">
          <a:xfrm>
            <a:off x="6957329" y="4372758"/>
            <a:ext cx="778895" cy="778895"/>
          </a:xfrm>
          <a:prstGeom prst="ellipse">
            <a:avLst/>
          </a:prstGeom>
          <a:solidFill>
            <a:srgbClr val="BE201D"/>
          </a:solidFill>
          <a:ln w="19050">
            <a:noFill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/>
            <a:endParaRPr sz="1600" b="1" dirty="0">
              <a:solidFill>
                <a:schemeClr val="bg1"/>
              </a:solidFill>
              <a:latin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3" name="Oval 100"/>
          <p:cNvSpPr/>
          <p:nvPr/>
        </p:nvSpPr>
        <p:spPr bwMode="auto">
          <a:xfrm>
            <a:off x="1957304" y="4372758"/>
            <a:ext cx="778895" cy="778895"/>
          </a:xfrm>
          <a:prstGeom prst="ellipse">
            <a:avLst/>
          </a:prstGeom>
          <a:solidFill>
            <a:srgbClr val="BE201D"/>
          </a:solidFill>
          <a:ln w="19050">
            <a:noFill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/>
            <a:endParaRPr sz="1600" b="1" dirty="0">
              <a:solidFill>
                <a:schemeClr val="bg1"/>
              </a:solidFill>
              <a:latin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4" name="Oval 105"/>
          <p:cNvSpPr/>
          <p:nvPr/>
        </p:nvSpPr>
        <p:spPr bwMode="auto">
          <a:xfrm>
            <a:off x="9457340" y="5141385"/>
            <a:ext cx="778895" cy="778895"/>
          </a:xfrm>
          <a:prstGeom prst="ellipse">
            <a:avLst/>
          </a:prstGeom>
          <a:solidFill>
            <a:srgbClr val="BE201D"/>
          </a:solidFill>
          <a:ln w="19050">
            <a:noFill/>
            <a:round/>
          </a:ln>
        </p:spPr>
        <p:txBody>
          <a:bodyPr vert="horz" wrap="none" lIns="91440" tIns="45720" rIns="91440" bIns="45720" anchor="ctr" anchorCtr="1" compatLnSpc="1">
            <a:noAutofit/>
          </a:bodyPr>
          <a:lstStyle/>
          <a:p>
            <a:pPr algn="ctr"/>
            <a:endParaRPr sz="1600" b="1" dirty="0">
              <a:solidFill>
                <a:schemeClr val="bg1"/>
              </a:solidFill>
              <a:latin typeface="思源黑体 CN Medium" panose="020B0600000000000000" pitchFamily="3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231561" y="2767495"/>
            <a:ext cx="2230378" cy="1340072"/>
            <a:chOff x="5045146" y="1931911"/>
            <a:chExt cx="4525034" cy="1339779"/>
          </a:xfrm>
        </p:grpSpPr>
        <p:sp>
          <p:nvSpPr>
            <p:cNvPr id="16" name="矩形 15"/>
            <p:cNvSpPr/>
            <p:nvPr/>
          </p:nvSpPr>
          <p:spPr>
            <a:xfrm>
              <a:off x="5045146" y="2362986"/>
              <a:ext cx="4525034" cy="90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点击输入标题点击输入相关标题。点击输入标题。点击输入标题。</a:t>
              </a:r>
              <a:endPara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503400" y="1931911"/>
              <a:ext cx="3608529" cy="39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730749" y="3536122"/>
            <a:ext cx="2230378" cy="1340072"/>
            <a:chOff x="5025454" y="1931911"/>
            <a:chExt cx="4525034" cy="1339779"/>
          </a:xfrm>
        </p:grpSpPr>
        <p:sp>
          <p:nvSpPr>
            <p:cNvPr id="19" name="矩形 18"/>
            <p:cNvSpPr/>
            <p:nvPr/>
          </p:nvSpPr>
          <p:spPr>
            <a:xfrm>
              <a:off x="5025454" y="2362986"/>
              <a:ext cx="4525034" cy="90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点击输入标题点击输入相关标题。点击输入标题。点击输入标题。</a:t>
              </a:r>
              <a:endPara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483708" y="1931911"/>
              <a:ext cx="3608529" cy="39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229937" y="2767495"/>
            <a:ext cx="2230378" cy="1340072"/>
            <a:chOff x="5028895" y="1931911"/>
            <a:chExt cx="4525034" cy="1339779"/>
          </a:xfrm>
        </p:grpSpPr>
        <p:sp>
          <p:nvSpPr>
            <p:cNvPr id="22" name="矩形 21"/>
            <p:cNvSpPr/>
            <p:nvPr/>
          </p:nvSpPr>
          <p:spPr>
            <a:xfrm>
              <a:off x="5028895" y="2362986"/>
              <a:ext cx="4525034" cy="90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点击输入标题点击输入相关标题。点击输入标题。点击输入标题。</a:t>
              </a:r>
              <a:endPara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487149" y="1931911"/>
              <a:ext cx="3608529" cy="39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729124" y="3536120"/>
            <a:ext cx="2230378" cy="1340074"/>
            <a:chOff x="5040129" y="2003650"/>
            <a:chExt cx="4525034" cy="1339781"/>
          </a:xfrm>
        </p:grpSpPr>
        <p:sp>
          <p:nvSpPr>
            <p:cNvPr id="25" name="矩形 24"/>
            <p:cNvSpPr/>
            <p:nvPr/>
          </p:nvSpPr>
          <p:spPr>
            <a:xfrm>
              <a:off x="5040129" y="2434727"/>
              <a:ext cx="4525034" cy="908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点击输入标题点击输入相关标题。点击输入标题。点击输入标题。</a:t>
              </a:r>
              <a:endPara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498382" y="2003650"/>
              <a:ext cx="3608529" cy="398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7" name="01"/>
          <p:cNvGrpSpPr/>
          <p:nvPr>
            <p:custDataLst>
              <p:tags r:id="rId5"/>
            </p:custDataLst>
          </p:nvPr>
        </p:nvGrpSpPr>
        <p:grpSpPr>
          <a:xfrm>
            <a:off x="4723982" y="3061486"/>
            <a:ext cx="257449" cy="257449"/>
            <a:chOff x="3502353" y="2800350"/>
            <a:chExt cx="201492" cy="201492"/>
          </a:xfrm>
          <a:solidFill>
            <a:schemeClr val="accent1"/>
          </a:solidFill>
        </p:grpSpPr>
        <p:sp>
          <p:nvSpPr>
            <p:cNvPr id="28" name="Oval 54"/>
            <p:cNvSpPr/>
            <p:nvPr/>
          </p:nvSpPr>
          <p:spPr>
            <a:xfrm>
              <a:off x="3502353" y="2800350"/>
              <a:ext cx="201492" cy="201492"/>
            </a:xfrm>
            <a:prstGeom prst="ellipse">
              <a:avLst/>
            </a:prstGeom>
            <a:solidFill>
              <a:srgbClr val="BE201D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Autofit/>
            </a:bodyPr>
            <a:lstStyle/>
            <a:p>
              <a:pPr algn="ctr"/>
              <a:endParaRPr sz="1600" dirty="0">
                <a:solidFill>
                  <a:schemeClr val="bg1"/>
                </a:solidFill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29" name="Oval 55"/>
            <p:cNvSpPr/>
            <p:nvPr/>
          </p:nvSpPr>
          <p:spPr>
            <a:xfrm>
              <a:off x="3562295" y="2860291"/>
              <a:ext cx="81608" cy="81608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Autofit/>
            </a:bodyPr>
            <a:lstStyle/>
            <a:p>
              <a:pPr algn="ctr"/>
              <a:endParaRPr sz="1600" dirty="0">
                <a:solidFill>
                  <a:schemeClr val="bg1"/>
                </a:solidFill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0" name="01"/>
          <p:cNvGrpSpPr/>
          <p:nvPr>
            <p:custDataLst>
              <p:tags r:id="rId6"/>
            </p:custDataLst>
          </p:nvPr>
        </p:nvGrpSpPr>
        <p:grpSpPr>
          <a:xfrm>
            <a:off x="9715590" y="3061486"/>
            <a:ext cx="257449" cy="257449"/>
            <a:chOff x="7409029" y="2800350"/>
            <a:chExt cx="201492" cy="201492"/>
          </a:xfrm>
          <a:solidFill>
            <a:schemeClr val="accent1"/>
          </a:solidFill>
        </p:grpSpPr>
        <p:sp>
          <p:nvSpPr>
            <p:cNvPr id="31" name="Oval 60"/>
            <p:cNvSpPr/>
            <p:nvPr/>
          </p:nvSpPr>
          <p:spPr>
            <a:xfrm>
              <a:off x="7409029" y="2800350"/>
              <a:ext cx="201492" cy="201492"/>
            </a:xfrm>
            <a:prstGeom prst="ellipse">
              <a:avLst/>
            </a:prstGeom>
            <a:solidFill>
              <a:srgbClr val="BE201D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Autofit/>
            </a:bodyPr>
            <a:lstStyle/>
            <a:p>
              <a:pPr algn="ctr"/>
              <a:endParaRPr sz="1600" dirty="0">
                <a:solidFill>
                  <a:schemeClr val="bg1"/>
                </a:solidFill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2" name="Oval 61"/>
            <p:cNvSpPr/>
            <p:nvPr/>
          </p:nvSpPr>
          <p:spPr>
            <a:xfrm>
              <a:off x="7468971" y="2860291"/>
              <a:ext cx="81608" cy="81608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Autofit/>
            </a:bodyPr>
            <a:lstStyle/>
            <a:p>
              <a:pPr algn="ctr"/>
              <a:endParaRPr sz="1600" dirty="0">
                <a:solidFill>
                  <a:schemeClr val="bg1"/>
                </a:solidFill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3" name="01"/>
          <p:cNvGrpSpPr/>
          <p:nvPr>
            <p:custDataLst>
              <p:tags r:id="rId7"/>
            </p:custDataLst>
          </p:nvPr>
        </p:nvGrpSpPr>
        <p:grpSpPr>
          <a:xfrm>
            <a:off x="2220499" y="2292859"/>
            <a:ext cx="257449" cy="257449"/>
            <a:chOff x="1877352" y="4196226"/>
            <a:chExt cx="225768" cy="225768"/>
          </a:xfrm>
          <a:solidFill>
            <a:schemeClr val="accent1"/>
          </a:solidFill>
        </p:grpSpPr>
        <p:sp>
          <p:nvSpPr>
            <p:cNvPr id="34" name="Oval 63"/>
            <p:cNvSpPr/>
            <p:nvPr/>
          </p:nvSpPr>
          <p:spPr>
            <a:xfrm>
              <a:off x="1877352" y="4196226"/>
              <a:ext cx="225768" cy="225768"/>
            </a:xfrm>
            <a:prstGeom prst="ellipse">
              <a:avLst/>
            </a:prstGeom>
            <a:solidFill>
              <a:srgbClr val="BE201D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Autofit/>
            </a:bodyPr>
            <a:lstStyle/>
            <a:p>
              <a:pPr algn="ctr"/>
              <a:endParaRPr sz="1600" dirty="0">
                <a:solidFill>
                  <a:schemeClr val="bg1"/>
                </a:solidFill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5" name="Oval 64"/>
            <p:cNvSpPr/>
            <p:nvPr/>
          </p:nvSpPr>
          <p:spPr>
            <a:xfrm>
              <a:off x="1944516" y="4263390"/>
              <a:ext cx="91440" cy="91440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Autofit/>
            </a:bodyPr>
            <a:lstStyle/>
            <a:p>
              <a:pPr algn="ctr"/>
              <a:endParaRPr sz="1600" dirty="0">
                <a:solidFill>
                  <a:schemeClr val="bg1"/>
                </a:solidFill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6" name="01"/>
          <p:cNvGrpSpPr/>
          <p:nvPr>
            <p:custDataLst>
              <p:tags r:id="rId8"/>
            </p:custDataLst>
          </p:nvPr>
        </p:nvGrpSpPr>
        <p:grpSpPr>
          <a:xfrm>
            <a:off x="7205660" y="2292859"/>
            <a:ext cx="257449" cy="257449"/>
            <a:chOff x="7409029" y="2800350"/>
            <a:chExt cx="201492" cy="201492"/>
          </a:xfrm>
          <a:solidFill>
            <a:schemeClr val="accent1"/>
          </a:solidFill>
        </p:grpSpPr>
        <p:sp>
          <p:nvSpPr>
            <p:cNvPr id="37" name="Oval 60"/>
            <p:cNvSpPr/>
            <p:nvPr/>
          </p:nvSpPr>
          <p:spPr>
            <a:xfrm>
              <a:off x="7409029" y="2800350"/>
              <a:ext cx="201492" cy="201492"/>
            </a:xfrm>
            <a:prstGeom prst="ellipse">
              <a:avLst/>
            </a:prstGeom>
            <a:solidFill>
              <a:srgbClr val="BE201D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Autofit/>
            </a:bodyPr>
            <a:lstStyle/>
            <a:p>
              <a:pPr algn="ctr"/>
              <a:endParaRPr sz="1600" dirty="0">
                <a:solidFill>
                  <a:schemeClr val="bg1"/>
                </a:solidFill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8" name="Oval 61"/>
            <p:cNvSpPr/>
            <p:nvPr/>
          </p:nvSpPr>
          <p:spPr>
            <a:xfrm>
              <a:off x="7468971" y="2860291"/>
              <a:ext cx="81608" cy="81608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</a:ln>
          </p:spPr>
          <p:txBody>
            <a:bodyPr vert="horz" wrap="none" lIns="91440" tIns="45720" rIns="91440" bIns="45720" anchor="ctr" anchorCtr="1" compatLnSpc="1">
              <a:noAutofit/>
            </a:bodyPr>
            <a:lstStyle/>
            <a:p>
              <a:pPr algn="ctr"/>
              <a:endParaRPr sz="1600" dirty="0">
                <a:solidFill>
                  <a:schemeClr val="bg1"/>
                </a:solidFill>
                <a:latin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1915079" y="4577272"/>
            <a:ext cx="863341" cy="3987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l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01</a:t>
            </a:r>
            <a:endParaRPr lang="zh-CN" altLang="en-US" sz="20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421035" y="5345899"/>
            <a:ext cx="863341" cy="3987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l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02</a:t>
            </a:r>
            <a:endParaRPr lang="zh-CN" altLang="en-US" sz="20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926991" y="4577272"/>
            <a:ext cx="863341" cy="3987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l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03</a:t>
            </a:r>
            <a:endParaRPr lang="zh-CN" altLang="en-US" sz="20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9436207" y="5353473"/>
            <a:ext cx="863341" cy="3987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altLang="zh-CN" sz="2000" b="1" dirty="0">
                <a:solidFill>
                  <a:schemeClr val="lt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04</a:t>
            </a:r>
            <a:endParaRPr lang="zh-CN" altLang="en-US" sz="2000" b="1" dirty="0">
              <a:solidFill>
                <a:schemeClr val="lt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9" grpId="0"/>
      <p:bldP spid="40" grpId="0"/>
      <p:bldP spid="41" grpId="0"/>
      <p:bldP spid="42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PA" val="v4.0.0"/>
</p:tagLst>
</file>

<file path=ppt/tags/tag35.xml><?xml version="1.0" encoding="utf-8"?>
<p:tagLst xmlns:p="http://schemas.openxmlformats.org/presentationml/2006/main">
  <p:tag name="PA" val="v4.0.0"/>
</p:tagLst>
</file>

<file path=ppt/tags/tag36.xml><?xml version="1.0" encoding="utf-8"?>
<p:tagLst xmlns:p="http://schemas.openxmlformats.org/presentationml/2006/main">
  <p:tag name="PA" val="v4.0.0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PA" val="v4.0.0"/>
</p:tagLst>
</file>

<file path=ppt/tags/tag39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PA" val="v4.0.0"/>
</p:tagLst>
</file>

<file path=ppt/tags/tag41.xml><?xml version="1.0" encoding="utf-8"?>
<p:tagLst xmlns:p="http://schemas.openxmlformats.org/presentationml/2006/main">
  <p:tag name="PA" val="v4.0.0"/>
</p:tagLst>
</file>

<file path=ppt/tags/tag42.xml><?xml version="1.0" encoding="utf-8"?>
<p:tagLst xmlns:p="http://schemas.openxmlformats.org/presentationml/2006/main">
  <p:tag name="commondata" val="eyJoZGlkIjoiZGE3Y2I3OTRlNTA1NjUwZGY1NGI3NTM4NWZhMGI4N2I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0000"/>
      </a:accent2>
      <a:accent3>
        <a:srgbClr val="FF0000"/>
      </a:accent3>
      <a:accent4>
        <a:srgbClr val="C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F0000"/>
      </a:accent2>
      <a:accent3>
        <a:srgbClr val="FF0000"/>
      </a:accent3>
      <a:accent4>
        <a:srgbClr val="C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1858</Words>
  <Application>WPS 演示</Application>
  <PresentationFormat>宽屏</PresentationFormat>
  <Paragraphs>319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思源黑体 CN Medium</vt:lpstr>
      <vt:lpstr>字魂创粗黑</vt:lpstr>
      <vt:lpstr>黑体</vt:lpstr>
      <vt:lpstr>思源黑体 CN Heavy</vt:lpstr>
      <vt:lpstr>等线 Light</vt:lpstr>
      <vt:lpstr>微软雅黑</vt:lpstr>
      <vt:lpstr>思源宋体 CN Heavy</vt:lpstr>
      <vt:lpstr>Calibri</vt:lpstr>
      <vt:lpstr>思源黑体 CN Normal</vt:lpstr>
      <vt:lpstr>字魂105号-简雅黑</vt:lpstr>
      <vt:lpstr>Arial Unicode MS</vt:lpstr>
      <vt:lpstr>等线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 li</dc:creator>
  <cp:lastModifiedBy>侯欧巴</cp:lastModifiedBy>
  <cp:revision>82</cp:revision>
  <dcterms:created xsi:type="dcterms:W3CDTF">2024-08-19T00:57:00Z</dcterms:created>
  <dcterms:modified xsi:type="dcterms:W3CDTF">2024-09-12T06:25:53Z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11815BD83AD9441693A9F1EBC84DB727_13</vt:lpwstr>
  </property>
  <property fmtid="{D5CDD505-2E9C-101B-9397-08002B2CF9AE}" pid="3" name="KSOProductBuildVer">
    <vt:lpwstr>2052-12.1.0.15374</vt:lpwstr>
  </property>
</Properties>
</file>