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</p:sldMasterIdLst>
  <p:sldIdLst>
    <p:sldId id="256" r:id="rId4"/>
    <p:sldId id="257" r:id="rId5"/>
    <p:sldId id="259" r:id="rId6"/>
    <p:sldId id="263" r:id="rId7"/>
    <p:sldId id="264" r:id="rId8"/>
    <p:sldId id="265" r:id="rId9"/>
    <p:sldId id="279" r:id="rId10"/>
    <p:sldId id="266" r:id="rId11"/>
    <p:sldId id="268" r:id="rId12"/>
    <p:sldId id="267" r:id="rId13"/>
    <p:sldId id="269" r:id="rId14"/>
    <p:sldId id="270" r:id="rId15"/>
    <p:sldId id="271" r:id="rId16"/>
    <p:sldId id="273" r:id="rId17"/>
    <p:sldId id="274" r:id="rId18"/>
    <p:sldId id="280" r:id="rId19"/>
  </p:sldIdLst>
  <p:sldSz cx="12192000" cy="6858000"/>
  <p:notesSz cx="6858000" cy="9144000"/>
  <p:embeddedFontLst>
    <p:embeddedFont>
      <p:font typeface="微软雅黑" panose="020B0503020204020204" pitchFamily="34" charset="-122"/>
      <p:regular r:id="rId23"/>
    </p:embeddedFont>
    <p:embeddedFont>
      <p:font typeface="hakuyoxingshu7000" panose="02000600000000000000" pitchFamily="2" charset="-122"/>
      <p:regular r:id="rId24"/>
    </p:embeddedFont>
    <p:embeddedFont>
      <p:font typeface="等线 Light" panose="02010600030101010101" charset="-122"/>
      <p:regular r:id="rId25"/>
    </p:embeddedFont>
    <p:embeddedFont>
      <p:font typeface="等线" panose="02010600030101010101" charset="-122"/>
      <p:regular r:id="rId26"/>
    </p:embeddedFont>
    <p:embeddedFont>
      <p:font typeface="方正大黑体_GBK" panose="02010600010101010101" charset="-122"/>
      <p:regular r:id="rId27"/>
    </p:embeddedFont>
  </p:embeddedFontLst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7575"/>
    <a:srgbClr val="E38741"/>
    <a:srgbClr val="E9A0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1950" y="8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8" Type="http://schemas.openxmlformats.org/officeDocument/2006/relationships/tags" Target="tags/tag43.xml"/><Relationship Id="rId27" Type="http://schemas.openxmlformats.org/officeDocument/2006/relationships/font" Target="fonts/font5.fntdata"/><Relationship Id="rId26" Type="http://schemas.openxmlformats.org/officeDocument/2006/relationships/font" Target="fonts/font4.fntdata"/><Relationship Id="rId25" Type="http://schemas.openxmlformats.org/officeDocument/2006/relationships/font" Target="fonts/font3.fntdata"/><Relationship Id="rId24" Type="http://schemas.openxmlformats.org/officeDocument/2006/relationships/font" Target="fonts/font2.fntdata"/><Relationship Id="rId23" Type="http://schemas.openxmlformats.org/officeDocument/2006/relationships/font" Target="fonts/font1.fntdata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72534-A398-4473-AD89-CBC86D5C02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551DE-9CFE-4BBC-A55A-48115D1498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72534-A398-4473-AD89-CBC86D5C02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551DE-9CFE-4BBC-A55A-48115D1498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72534-A398-4473-AD89-CBC86D5C02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551DE-9CFE-4BBC-A55A-48115D1498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72534-A398-4473-AD89-CBC86D5C02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551DE-9CFE-4BBC-A55A-48115D1498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72534-A398-4473-AD89-CBC86D5C02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551DE-9CFE-4BBC-A55A-48115D1498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72534-A398-4473-AD89-CBC86D5C02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551DE-9CFE-4BBC-A55A-48115D1498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72534-A398-4473-AD89-CBC86D5C02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551DE-9CFE-4BBC-A55A-48115D1498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72534-A398-4473-AD89-CBC86D5C02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551DE-9CFE-4BBC-A55A-48115D1498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72534-A398-4473-AD89-CBC86D5C02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551DE-9CFE-4BBC-A55A-48115D1498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72534-A398-4473-AD89-CBC86D5C02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551DE-9CFE-4BBC-A55A-48115D1498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72534-A398-4473-AD89-CBC86D5C02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551DE-9CFE-4BBC-A55A-48115D1498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72534-A398-4473-AD89-CBC86D5C02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551DE-9CFE-4BBC-A55A-48115D1498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72534-A398-4473-AD89-CBC86D5C02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551DE-9CFE-4BBC-A55A-48115D1498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72534-A398-4473-AD89-CBC86D5C02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551DE-9CFE-4BBC-A55A-48115D1498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72534-A398-4473-AD89-CBC86D5C02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551DE-9CFE-4BBC-A55A-48115D1498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72534-A398-4473-AD89-CBC86D5C02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551DE-9CFE-4BBC-A55A-48115D1498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72534-A398-4473-AD89-CBC86D5C02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551DE-9CFE-4BBC-A55A-48115D1498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72534-A398-4473-AD89-CBC86D5C02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551DE-9CFE-4BBC-A55A-48115D1498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72534-A398-4473-AD89-CBC86D5C02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551DE-9CFE-4BBC-A55A-48115D1498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72534-A398-4473-AD89-CBC86D5C02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551DE-9CFE-4BBC-A55A-48115D1498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72534-A398-4473-AD89-CBC86D5C02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551DE-9CFE-4BBC-A55A-48115D1498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72534-A398-4473-AD89-CBC86D5C02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551DE-9CFE-4BBC-A55A-48115D14989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72534-A398-4473-AD89-CBC86D5C02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551DE-9CFE-4BBC-A55A-48115D14989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72534-A398-4473-AD89-CBC86D5C02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551DE-9CFE-4BBC-A55A-48115D14989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6.xml"/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26.xml"/><Relationship Id="rId1" Type="http://schemas.openxmlformats.org/officeDocument/2006/relationships/tags" Target="../tags/tag17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39.xml"/><Relationship Id="rId8" Type="http://schemas.openxmlformats.org/officeDocument/2006/relationships/tags" Target="../tags/tag38.xml"/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40.xml"/><Relationship Id="rId1" Type="http://schemas.openxmlformats.org/officeDocument/2006/relationships/tags" Target="../tags/tag31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:\学校ppt\模板7.8.9\格子.png格子"/>
          <p:cNvPicPr>
            <a:picLocks noChangeAspect="1"/>
          </p:cNvPicPr>
          <p:nvPr/>
        </p:nvPicPr>
        <p:blipFill>
          <a:blip r:embed="rId1"/>
          <a:srcRect t="3" b="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06830" y="4813300"/>
            <a:ext cx="662749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>
                <a:solidFill>
                  <a:srgbClr val="D07575"/>
                </a:solidFill>
                <a:latin typeface="方正大黑体_GBK" panose="02010600010101010101" charset="-122"/>
                <a:ea typeface="方正大黑体_GBK" panose="02010600010101010101" charset="-122"/>
              </a:rPr>
              <a:t>名师课堂教学展示</a:t>
            </a:r>
            <a:endParaRPr lang="zh-CN" altLang="en-US" sz="6000">
              <a:solidFill>
                <a:srgbClr val="D07575"/>
              </a:solidFill>
              <a:latin typeface="方正大黑体_GBK" panose="02010600010101010101" charset="-122"/>
              <a:ea typeface="方正大黑体_GBK" panose="02010600010101010101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88777" y="417261"/>
            <a:ext cx="2788387" cy="461665"/>
            <a:chOff x="200998" y="273932"/>
            <a:chExt cx="2788387" cy="461665"/>
          </a:xfrm>
        </p:grpSpPr>
        <p:sp>
          <p:nvSpPr>
            <p:cNvPr id="5" name="文本框 4"/>
            <p:cNvSpPr txBox="1"/>
            <p:nvPr/>
          </p:nvSpPr>
          <p:spPr>
            <a:xfrm>
              <a:off x="520700" y="273932"/>
              <a:ext cx="24686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单击添加标题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菱形 5"/>
            <p:cNvSpPr/>
            <p:nvPr/>
          </p:nvSpPr>
          <p:spPr>
            <a:xfrm>
              <a:off x="200998" y="331287"/>
              <a:ext cx="319702" cy="346956"/>
            </a:xfrm>
            <a:prstGeom prst="diamond">
              <a:avLst/>
            </a:prstGeom>
            <a:solidFill>
              <a:srgbClr val="E387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9e5e9f80-f70a-4367-865a-f6aeb24cb493"/>
          <p:cNvGrpSpPr>
            <a:grpSpLocks noChangeAspect="1"/>
          </p:cNvGrpSpPr>
          <p:nvPr/>
        </p:nvGrpSpPr>
        <p:grpSpPr>
          <a:xfrm>
            <a:off x="1618722" y="1315335"/>
            <a:ext cx="8917980" cy="4196215"/>
            <a:chOff x="1618722" y="1340768"/>
            <a:chExt cx="8917980" cy="4196215"/>
          </a:xfrm>
        </p:grpSpPr>
        <p:grpSp>
          <p:nvGrpSpPr>
            <p:cNvPr id="8" name="Group 53"/>
            <p:cNvGrpSpPr/>
            <p:nvPr/>
          </p:nvGrpSpPr>
          <p:grpSpPr>
            <a:xfrm>
              <a:off x="1715450" y="1718498"/>
              <a:ext cx="8737857" cy="3386874"/>
              <a:chOff x="-2130469" y="1991215"/>
              <a:chExt cx="8275491" cy="3386874"/>
            </a:xfrm>
          </p:grpSpPr>
          <p:cxnSp>
            <p:nvCxnSpPr>
              <p:cNvPr id="19" name="Straight Connector 94"/>
              <p:cNvCxnSpPr>
                <a:endCxn id="22" idx="0"/>
              </p:cNvCxnSpPr>
              <p:nvPr/>
            </p:nvCxnSpPr>
            <p:spPr>
              <a:xfrm>
                <a:off x="3320122" y="1991215"/>
                <a:ext cx="1978192" cy="0"/>
              </a:xfrm>
              <a:prstGeom prst="line">
                <a:avLst/>
              </a:prstGeom>
              <a:solidFill>
                <a:srgbClr val="4C977C"/>
              </a:solidFill>
              <a:ln w="19050">
                <a:solidFill>
                  <a:srgbClr val="E3874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95"/>
              <p:cNvCxnSpPr>
                <a:stCxn id="23" idx="0"/>
              </p:cNvCxnSpPr>
              <p:nvPr/>
            </p:nvCxnSpPr>
            <p:spPr>
              <a:xfrm flipV="1">
                <a:off x="-1283761" y="3684651"/>
                <a:ext cx="6579744" cy="1"/>
              </a:xfrm>
              <a:prstGeom prst="line">
                <a:avLst/>
              </a:prstGeom>
              <a:ln w="19050">
                <a:solidFill>
                  <a:srgbClr val="E3874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96"/>
              <p:cNvCxnSpPr>
                <a:stCxn id="23" idx="2"/>
              </p:cNvCxnSpPr>
              <p:nvPr/>
            </p:nvCxnSpPr>
            <p:spPr>
              <a:xfrm flipV="1">
                <a:off x="-1267052" y="5377923"/>
                <a:ext cx="3813493" cy="2"/>
              </a:xfrm>
              <a:prstGeom prst="line">
                <a:avLst/>
              </a:prstGeom>
              <a:ln w="19050">
                <a:solidFill>
                  <a:srgbClr val="E38741"/>
                </a:solidFill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Arc 97"/>
              <p:cNvSpPr/>
              <p:nvPr/>
            </p:nvSpPr>
            <p:spPr>
              <a:xfrm>
                <a:off x="4451606" y="1991215"/>
                <a:ext cx="1693416" cy="1693416"/>
              </a:xfrm>
              <a:prstGeom prst="arc">
                <a:avLst>
                  <a:gd name="adj1" fmla="val 16200000"/>
                  <a:gd name="adj2" fmla="val 5467845"/>
                </a:avLst>
              </a:prstGeom>
              <a:ln w="19050">
                <a:solidFill>
                  <a:srgbClr val="E3874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Arc 98"/>
              <p:cNvSpPr/>
              <p:nvPr/>
            </p:nvSpPr>
            <p:spPr>
              <a:xfrm flipH="1">
                <a:off x="-2130469" y="3684652"/>
                <a:ext cx="1693417" cy="1693437"/>
              </a:xfrm>
              <a:prstGeom prst="arc">
                <a:avLst>
                  <a:gd name="adj1" fmla="val 16200000"/>
                  <a:gd name="adj2" fmla="val 5467845"/>
                </a:avLst>
              </a:prstGeom>
              <a:ln w="19050">
                <a:solidFill>
                  <a:srgbClr val="E3874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" name="Isosceles Triangle 64"/>
            <p:cNvSpPr/>
            <p:nvPr/>
          </p:nvSpPr>
          <p:spPr>
            <a:xfrm rot="5400000">
              <a:off x="8808761" y="1622102"/>
              <a:ext cx="226831" cy="195545"/>
            </a:xfrm>
            <a:prstGeom prst="triangle">
              <a:avLst/>
            </a:prstGeom>
            <a:solidFill>
              <a:srgbClr val="E387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10" name="Isosceles Triangle 65"/>
            <p:cNvSpPr/>
            <p:nvPr/>
          </p:nvSpPr>
          <p:spPr>
            <a:xfrm rot="16200000" flipH="1">
              <a:off x="6044619" y="3308472"/>
              <a:ext cx="226831" cy="195547"/>
            </a:xfrm>
            <a:prstGeom prst="triangle">
              <a:avLst/>
            </a:prstGeom>
            <a:solidFill>
              <a:srgbClr val="E387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1" name="Isosceles Triangle 66"/>
            <p:cNvSpPr/>
            <p:nvPr/>
          </p:nvSpPr>
          <p:spPr>
            <a:xfrm rot="5400000">
              <a:off x="6044619" y="4999704"/>
              <a:ext cx="226831" cy="195545"/>
            </a:xfrm>
            <a:prstGeom prst="triangle">
              <a:avLst/>
            </a:prstGeom>
            <a:solidFill>
              <a:srgbClr val="E387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2" name="Isosceles Triangle 67"/>
            <p:cNvSpPr/>
            <p:nvPr/>
          </p:nvSpPr>
          <p:spPr>
            <a:xfrm rot="10800000">
              <a:off x="10309871" y="2590831"/>
              <a:ext cx="226831" cy="195547"/>
            </a:xfrm>
            <a:prstGeom prst="triangle">
              <a:avLst/>
            </a:prstGeom>
            <a:solidFill>
              <a:srgbClr val="E387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3" name="Isosceles Triangle 68"/>
            <p:cNvSpPr/>
            <p:nvPr/>
          </p:nvSpPr>
          <p:spPr>
            <a:xfrm rot="10800000">
              <a:off x="1618722" y="4406453"/>
              <a:ext cx="226831" cy="195547"/>
            </a:xfrm>
            <a:prstGeom prst="triangle">
              <a:avLst/>
            </a:prstGeom>
            <a:solidFill>
              <a:srgbClr val="E387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4" name="Rectangle: Rounded Corners 54"/>
            <p:cNvSpPr/>
            <p:nvPr/>
          </p:nvSpPr>
          <p:spPr>
            <a:xfrm>
              <a:off x="4688982" y="1340768"/>
              <a:ext cx="3349141" cy="806851"/>
            </a:xfrm>
            <a:prstGeom prst="roundRect">
              <a:avLst>
                <a:gd name="adj" fmla="val 50000"/>
              </a:avLst>
            </a:prstGeom>
            <a:solidFill>
              <a:srgbClr val="E3874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15" name="Rectangle: Rounded Corners 100"/>
            <p:cNvSpPr/>
            <p:nvPr/>
          </p:nvSpPr>
          <p:spPr>
            <a:xfrm>
              <a:off x="2522008" y="2980324"/>
              <a:ext cx="3349141" cy="806851"/>
            </a:xfrm>
            <a:prstGeom prst="roundRect">
              <a:avLst>
                <a:gd name="adj" fmla="val 50000"/>
              </a:avLst>
            </a:prstGeom>
            <a:solidFill>
              <a:srgbClr val="E3874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16" name="Rectangle: Rounded Corners 103"/>
            <p:cNvSpPr/>
            <p:nvPr/>
          </p:nvSpPr>
          <p:spPr>
            <a:xfrm>
              <a:off x="2522008" y="4730132"/>
              <a:ext cx="3349141" cy="806851"/>
            </a:xfrm>
            <a:prstGeom prst="roundRect">
              <a:avLst>
                <a:gd name="adj" fmla="val 50000"/>
              </a:avLst>
            </a:prstGeom>
            <a:solidFill>
              <a:srgbClr val="E3874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7" name="Rectangle: Rounded Corners 101"/>
            <p:cNvSpPr/>
            <p:nvPr/>
          </p:nvSpPr>
          <p:spPr>
            <a:xfrm>
              <a:off x="6519751" y="2980324"/>
              <a:ext cx="3349141" cy="806851"/>
            </a:xfrm>
            <a:prstGeom prst="roundRect">
              <a:avLst>
                <a:gd name="adj" fmla="val 50000"/>
              </a:avLst>
            </a:prstGeom>
            <a:solidFill>
              <a:srgbClr val="E3874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8" name="Rectangle: Rounded Corners 106"/>
            <p:cNvSpPr/>
            <p:nvPr/>
          </p:nvSpPr>
          <p:spPr>
            <a:xfrm>
              <a:off x="6519751" y="4730132"/>
              <a:ext cx="3349141" cy="806851"/>
            </a:xfrm>
            <a:prstGeom prst="roundRect">
              <a:avLst>
                <a:gd name="adj" fmla="val 50000"/>
              </a:avLst>
            </a:prstGeom>
            <a:solidFill>
              <a:srgbClr val="E3874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bg1"/>
                </a:solidFill>
              </a:endParaRPr>
            </a:p>
          </p:txBody>
        </p:sp>
      </p:grpSp>
      <p:sp>
        <p:nvSpPr>
          <p:cNvPr id="24" name="Text Placeholder 32"/>
          <p:cNvSpPr txBox="1"/>
          <p:nvPr/>
        </p:nvSpPr>
        <p:spPr>
          <a:xfrm>
            <a:off x="4967800" y="1533775"/>
            <a:ext cx="3013173" cy="4277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900" dirty="0">
                <a:solidFill>
                  <a:schemeClr val="bg1"/>
                </a:solidFill>
                <a:ea typeface="+mn-lt"/>
                <a:cs typeface="+mn-ea"/>
                <a:sym typeface="+mn-lt"/>
              </a:rPr>
              <a:t>点击输入标题点击输入标题。点击输入标题点击输入标题。点击输入标题点击输入标题。</a:t>
            </a:r>
            <a:endParaRPr lang="zh-CN" altLang="en-US" sz="900" dirty="0">
              <a:solidFill>
                <a:schemeClr val="bg1"/>
              </a:solidFill>
              <a:latin typeface="微软雅黑" panose="020B0503020204020204" pitchFamily="34" charset="-122"/>
              <a:ea typeface="+mn-lt"/>
              <a:cs typeface="+mn-ea"/>
              <a:sym typeface="+mn-lt"/>
            </a:endParaRPr>
          </a:p>
        </p:txBody>
      </p:sp>
      <p:sp>
        <p:nvSpPr>
          <p:cNvPr id="25" name="Text Placeholder 32"/>
          <p:cNvSpPr txBox="1"/>
          <p:nvPr/>
        </p:nvSpPr>
        <p:spPr>
          <a:xfrm>
            <a:off x="2706563" y="3161711"/>
            <a:ext cx="3013173" cy="4277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900" dirty="0">
                <a:solidFill>
                  <a:schemeClr val="bg1"/>
                </a:solidFill>
                <a:ea typeface="+mn-lt"/>
                <a:cs typeface="+mn-ea"/>
                <a:sym typeface="+mn-lt"/>
              </a:rPr>
              <a:t>点击输入标题点击输入标题。点击输入标题点击输入标题。点击输入标题点击输入标题。</a:t>
            </a:r>
            <a:endParaRPr lang="en-US" sz="9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Text Placeholder 32"/>
          <p:cNvSpPr txBox="1"/>
          <p:nvPr/>
        </p:nvSpPr>
        <p:spPr>
          <a:xfrm>
            <a:off x="6675620" y="3161711"/>
            <a:ext cx="3013173" cy="4277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900" dirty="0">
                <a:solidFill>
                  <a:schemeClr val="bg1"/>
                </a:solidFill>
                <a:ea typeface="+mn-lt"/>
                <a:cs typeface="+mn-ea"/>
                <a:sym typeface="+mn-lt"/>
              </a:rPr>
              <a:t>点击输入标题点击输入标题。点击输入标题点击输入标题。点击输入标题点击输入标题。</a:t>
            </a:r>
            <a:endParaRPr lang="en-US" sz="9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 Placeholder 32"/>
          <p:cNvSpPr txBox="1"/>
          <p:nvPr/>
        </p:nvSpPr>
        <p:spPr>
          <a:xfrm>
            <a:off x="2706563" y="4904859"/>
            <a:ext cx="3013173" cy="4277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900" dirty="0">
                <a:solidFill>
                  <a:schemeClr val="bg1"/>
                </a:solidFill>
                <a:ea typeface="+mn-lt"/>
                <a:cs typeface="+mn-ea"/>
                <a:sym typeface="+mn-lt"/>
              </a:rPr>
              <a:t>点击输入标题点击输入标题。点击输入标题点击输入标题。点击输入标题点击输入标题。</a:t>
            </a:r>
            <a:endParaRPr lang="en-US" sz="9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Text Placeholder 32"/>
          <p:cNvSpPr txBox="1"/>
          <p:nvPr/>
        </p:nvSpPr>
        <p:spPr>
          <a:xfrm>
            <a:off x="6675620" y="4904859"/>
            <a:ext cx="3013173" cy="4277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900" dirty="0">
                <a:solidFill>
                  <a:schemeClr val="bg1"/>
                </a:solidFill>
                <a:ea typeface="+mn-lt"/>
                <a:cs typeface="+mn-ea"/>
                <a:sym typeface="+mn-lt"/>
              </a:rPr>
              <a:t>点击输入标题点击输入标题。点击输入标题点击输入标题。点击输入标题点击输入标题。</a:t>
            </a:r>
            <a:endParaRPr lang="en-US" sz="9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88777" y="417261"/>
            <a:ext cx="2788387" cy="461665"/>
            <a:chOff x="200998" y="273932"/>
            <a:chExt cx="2788387" cy="461665"/>
          </a:xfrm>
        </p:grpSpPr>
        <p:sp>
          <p:nvSpPr>
            <p:cNvPr id="5" name="文本框 4"/>
            <p:cNvSpPr txBox="1"/>
            <p:nvPr/>
          </p:nvSpPr>
          <p:spPr>
            <a:xfrm>
              <a:off x="520700" y="273932"/>
              <a:ext cx="24686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单击添加标题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菱形 5"/>
            <p:cNvSpPr/>
            <p:nvPr/>
          </p:nvSpPr>
          <p:spPr>
            <a:xfrm>
              <a:off x="200998" y="331287"/>
              <a:ext cx="319702" cy="346956"/>
            </a:xfrm>
            <a:prstGeom prst="diamond">
              <a:avLst/>
            </a:prstGeom>
            <a:solidFill>
              <a:srgbClr val="E387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4"/>
          <p:cNvGrpSpPr/>
          <p:nvPr/>
        </p:nvGrpSpPr>
        <p:grpSpPr>
          <a:xfrm>
            <a:off x="1022722" y="1752975"/>
            <a:ext cx="10146555" cy="1709757"/>
            <a:chOff x="2035968" y="2513135"/>
            <a:chExt cx="10870410" cy="1831731"/>
          </a:xfrm>
        </p:grpSpPr>
        <p:sp>
          <p:nvSpPr>
            <p:cNvPr id="8" name="Freeform 5"/>
            <p:cNvSpPr/>
            <p:nvPr/>
          </p:nvSpPr>
          <p:spPr>
            <a:xfrm>
              <a:off x="2559844" y="2513135"/>
              <a:ext cx="2095500" cy="1831731"/>
            </a:xfrm>
            <a:custGeom>
              <a:avLst/>
              <a:gdLst>
                <a:gd name="connsiteX0" fmla="*/ 0 w 2095500"/>
                <a:gd name="connsiteY0" fmla="*/ 274760 h 1831730"/>
                <a:gd name="connsiteX1" fmla="*/ 1179635 w 2095500"/>
                <a:gd name="connsiteY1" fmla="*/ 274760 h 1831730"/>
                <a:gd name="connsiteX2" fmla="*/ 1179635 w 2095500"/>
                <a:gd name="connsiteY2" fmla="*/ 0 h 1831730"/>
                <a:gd name="connsiteX3" fmla="*/ 2095500 w 2095500"/>
                <a:gd name="connsiteY3" fmla="*/ 915865 h 1831730"/>
                <a:gd name="connsiteX4" fmla="*/ 1179635 w 2095500"/>
                <a:gd name="connsiteY4" fmla="*/ 1831730 h 1831730"/>
                <a:gd name="connsiteX5" fmla="*/ 1179635 w 2095500"/>
                <a:gd name="connsiteY5" fmla="*/ 1556971 h 1831730"/>
                <a:gd name="connsiteX6" fmla="*/ 0 w 2095500"/>
                <a:gd name="connsiteY6" fmla="*/ 1556971 h 1831730"/>
                <a:gd name="connsiteX7" fmla="*/ 0 w 2095500"/>
                <a:gd name="connsiteY7" fmla="*/ 274760 h 183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95500" h="1831730">
                  <a:moveTo>
                    <a:pt x="0" y="274760"/>
                  </a:moveTo>
                  <a:lnTo>
                    <a:pt x="1179635" y="274760"/>
                  </a:lnTo>
                  <a:lnTo>
                    <a:pt x="1179635" y="0"/>
                  </a:lnTo>
                  <a:lnTo>
                    <a:pt x="2095500" y="915865"/>
                  </a:lnTo>
                  <a:lnTo>
                    <a:pt x="1179635" y="1831730"/>
                  </a:lnTo>
                  <a:lnTo>
                    <a:pt x="1179635" y="1556971"/>
                  </a:lnTo>
                  <a:lnTo>
                    <a:pt x="0" y="1556971"/>
                  </a:lnTo>
                  <a:lnTo>
                    <a:pt x="0" y="274760"/>
                  </a:lnTo>
                  <a:close/>
                </a:path>
              </a:pathLst>
            </a:custGeom>
            <a:solidFill>
              <a:srgbClr val="E38741"/>
            </a:solidFill>
            <a:ln>
              <a:noFill/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4835" tIns="290000" rIns="580549" bIns="289999" numCol="1" spcCol="1270" anchor="ctr" anchorCtr="0">
              <a:noAutofit/>
            </a:bodyPr>
            <a:lstStyle/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GB" sz="2400" kern="1200" dirty="0">
                <a:solidFill>
                  <a:schemeClr val="bg1"/>
                </a:solidFill>
              </a:endParaRPr>
            </a:p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GB" sz="2400" kern="1200" dirty="0">
                <a:solidFill>
                  <a:schemeClr val="bg1"/>
                </a:solidFill>
              </a:endParaRPr>
            </a:p>
          </p:txBody>
        </p:sp>
        <p:sp>
          <p:nvSpPr>
            <p:cNvPr id="9" name="Freeform 6"/>
            <p:cNvSpPr/>
            <p:nvPr/>
          </p:nvSpPr>
          <p:spPr>
            <a:xfrm>
              <a:off x="2035968" y="2905125"/>
              <a:ext cx="1047750" cy="1047750"/>
            </a:xfrm>
            <a:custGeom>
              <a:avLst/>
              <a:gdLst>
                <a:gd name="connsiteX0" fmla="*/ 0 w 1047750"/>
                <a:gd name="connsiteY0" fmla="*/ 523875 h 1047750"/>
                <a:gd name="connsiteX1" fmla="*/ 523875 w 1047750"/>
                <a:gd name="connsiteY1" fmla="*/ 0 h 1047750"/>
                <a:gd name="connsiteX2" fmla="*/ 1047750 w 1047750"/>
                <a:gd name="connsiteY2" fmla="*/ 523875 h 1047750"/>
                <a:gd name="connsiteX3" fmla="*/ 523875 w 1047750"/>
                <a:gd name="connsiteY3" fmla="*/ 1047750 h 1047750"/>
                <a:gd name="connsiteX4" fmla="*/ 0 w 1047750"/>
                <a:gd name="connsiteY4" fmla="*/ 523875 h 104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0" h="1047750">
                  <a:moveTo>
                    <a:pt x="0" y="523875"/>
                  </a:moveTo>
                  <a:cubicBezTo>
                    <a:pt x="0" y="234547"/>
                    <a:pt x="234547" y="0"/>
                    <a:pt x="523875" y="0"/>
                  </a:cubicBezTo>
                  <a:cubicBezTo>
                    <a:pt x="813203" y="0"/>
                    <a:pt x="1047750" y="234547"/>
                    <a:pt x="1047750" y="523875"/>
                  </a:cubicBezTo>
                  <a:cubicBezTo>
                    <a:pt x="1047750" y="813203"/>
                    <a:pt x="813203" y="1047750"/>
                    <a:pt x="523875" y="1047750"/>
                  </a:cubicBezTo>
                  <a:cubicBezTo>
                    <a:pt x="234547" y="1047750"/>
                    <a:pt x="0" y="813203"/>
                    <a:pt x="0" y="523875"/>
                  </a:cubicBezTo>
                  <a:close/>
                </a:path>
              </a:pathLst>
            </a:custGeom>
            <a:solidFill>
              <a:srgbClr val="E3874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9314" tIns="169314" rIns="169314" bIns="169314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2500" kern="1200" dirty="0">
                <a:solidFill>
                  <a:schemeClr val="bg1"/>
                </a:solidFill>
              </a:endParaRPr>
            </a:p>
          </p:txBody>
        </p:sp>
        <p:sp>
          <p:nvSpPr>
            <p:cNvPr id="10" name="Freeform 7"/>
            <p:cNvSpPr/>
            <p:nvPr/>
          </p:nvSpPr>
          <p:spPr>
            <a:xfrm>
              <a:off x="5310189" y="2513135"/>
              <a:ext cx="2095500" cy="1831731"/>
            </a:xfrm>
            <a:custGeom>
              <a:avLst/>
              <a:gdLst>
                <a:gd name="connsiteX0" fmla="*/ 0 w 2095500"/>
                <a:gd name="connsiteY0" fmla="*/ 274760 h 1831730"/>
                <a:gd name="connsiteX1" fmla="*/ 1179635 w 2095500"/>
                <a:gd name="connsiteY1" fmla="*/ 274760 h 1831730"/>
                <a:gd name="connsiteX2" fmla="*/ 1179635 w 2095500"/>
                <a:gd name="connsiteY2" fmla="*/ 0 h 1831730"/>
                <a:gd name="connsiteX3" fmla="*/ 2095500 w 2095500"/>
                <a:gd name="connsiteY3" fmla="*/ 915865 h 1831730"/>
                <a:gd name="connsiteX4" fmla="*/ 1179635 w 2095500"/>
                <a:gd name="connsiteY4" fmla="*/ 1831730 h 1831730"/>
                <a:gd name="connsiteX5" fmla="*/ 1179635 w 2095500"/>
                <a:gd name="connsiteY5" fmla="*/ 1556971 h 1831730"/>
                <a:gd name="connsiteX6" fmla="*/ 0 w 2095500"/>
                <a:gd name="connsiteY6" fmla="*/ 1556971 h 1831730"/>
                <a:gd name="connsiteX7" fmla="*/ 0 w 2095500"/>
                <a:gd name="connsiteY7" fmla="*/ 274760 h 183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95500" h="1831730">
                  <a:moveTo>
                    <a:pt x="0" y="274760"/>
                  </a:moveTo>
                  <a:lnTo>
                    <a:pt x="1179635" y="274760"/>
                  </a:lnTo>
                  <a:lnTo>
                    <a:pt x="1179635" y="0"/>
                  </a:lnTo>
                  <a:lnTo>
                    <a:pt x="2095500" y="915865"/>
                  </a:lnTo>
                  <a:lnTo>
                    <a:pt x="1179635" y="1831730"/>
                  </a:lnTo>
                  <a:lnTo>
                    <a:pt x="1179635" y="1556971"/>
                  </a:lnTo>
                  <a:lnTo>
                    <a:pt x="0" y="1556971"/>
                  </a:lnTo>
                  <a:lnTo>
                    <a:pt x="0" y="274760"/>
                  </a:lnTo>
                  <a:close/>
                </a:path>
              </a:pathLst>
            </a:custGeom>
            <a:solidFill>
              <a:srgbClr val="E38741"/>
            </a:solidFill>
            <a:ln>
              <a:noFill/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4835" tIns="290000" rIns="580549" bIns="289999" numCol="1" spcCol="1270" anchor="ctr" anchorCtr="0">
              <a:noAutofit/>
            </a:bodyPr>
            <a:lstStyle/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GB" sz="2400" kern="1200">
                <a:solidFill>
                  <a:schemeClr val="bg1"/>
                </a:solidFill>
              </a:endParaRPr>
            </a:p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GB" sz="2400" kern="1200">
                <a:solidFill>
                  <a:schemeClr val="bg1"/>
                </a:solidFill>
              </a:endParaRPr>
            </a:p>
          </p:txBody>
        </p:sp>
        <p:sp>
          <p:nvSpPr>
            <p:cNvPr id="11" name="Freeform 8"/>
            <p:cNvSpPr/>
            <p:nvPr/>
          </p:nvSpPr>
          <p:spPr>
            <a:xfrm>
              <a:off x="4786313" y="2905125"/>
              <a:ext cx="1047750" cy="1047750"/>
            </a:xfrm>
            <a:custGeom>
              <a:avLst/>
              <a:gdLst>
                <a:gd name="connsiteX0" fmla="*/ 0 w 1047750"/>
                <a:gd name="connsiteY0" fmla="*/ 523875 h 1047750"/>
                <a:gd name="connsiteX1" fmla="*/ 523875 w 1047750"/>
                <a:gd name="connsiteY1" fmla="*/ 0 h 1047750"/>
                <a:gd name="connsiteX2" fmla="*/ 1047750 w 1047750"/>
                <a:gd name="connsiteY2" fmla="*/ 523875 h 1047750"/>
                <a:gd name="connsiteX3" fmla="*/ 523875 w 1047750"/>
                <a:gd name="connsiteY3" fmla="*/ 1047750 h 1047750"/>
                <a:gd name="connsiteX4" fmla="*/ 0 w 1047750"/>
                <a:gd name="connsiteY4" fmla="*/ 523875 h 104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0" h="1047750">
                  <a:moveTo>
                    <a:pt x="0" y="523875"/>
                  </a:moveTo>
                  <a:cubicBezTo>
                    <a:pt x="0" y="234547"/>
                    <a:pt x="234547" y="0"/>
                    <a:pt x="523875" y="0"/>
                  </a:cubicBezTo>
                  <a:cubicBezTo>
                    <a:pt x="813203" y="0"/>
                    <a:pt x="1047750" y="234547"/>
                    <a:pt x="1047750" y="523875"/>
                  </a:cubicBezTo>
                  <a:cubicBezTo>
                    <a:pt x="1047750" y="813203"/>
                    <a:pt x="813203" y="1047750"/>
                    <a:pt x="523875" y="1047750"/>
                  </a:cubicBezTo>
                  <a:cubicBezTo>
                    <a:pt x="234547" y="1047750"/>
                    <a:pt x="0" y="813203"/>
                    <a:pt x="0" y="523875"/>
                  </a:cubicBezTo>
                  <a:close/>
                </a:path>
              </a:pathLst>
            </a:custGeom>
            <a:solidFill>
              <a:srgbClr val="E3874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9314" tIns="169314" rIns="169314" bIns="169314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2500" kern="1200" dirty="0">
                <a:solidFill>
                  <a:schemeClr val="bg1"/>
                </a:solidFill>
              </a:endParaRPr>
            </a:p>
          </p:txBody>
        </p:sp>
        <p:sp>
          <p:nvSpPr>
            <p:cNvPr id="12" name="Freeform 9"/>
            <p:cNvSpPr/>
            <p:nvPr/>
          </p:nvSpPr>
          <p:spPr>
            <a:xfrm>
              <a:off x="8060534" y="2513135"/>
              <a:ext cx="2095500" cy="1831731"/>
            </a:xfrm>
            <a:custGeom>
              <a:avLst/>
              <a:gdLst>
                <a:gd name="connsiteX0" fmla="*/ 0 w 2095500"/>
                <a:gd name="connsiteY0" fmla="*/ 274760 h 1831730"/>
                <a:gd name="connsiteX1" fmla="*/ 1179635 w 2095500"/>
                <a:gd name="connsiteY1" fmla="*/ 274760 h 1831730"/>
                <a:gd name="connsiteX2" fmla="*/ 1179635 w 2095500"/>
                <a:gd name="connsiteY2" fmla="*/ 0 h 1831730"/>
                <a:gd name="connsiteX3" fmla="*/ 2095500 w 2095500"/>
                <a:gd name="connsiteY3" fmla="*/ 915865 h 1831730"/>
                <a:gd name="connsiteX4" fmla="*/ 1179635 w 2095500"/>
                <a:gd name="connsiteY4" fmla="*/ 1831730 h 1831730"/>
                <a:gd name="connsiteX5" fmla="*/ 1179635 w 2095500"/>
                <a:gd name="connsiteY5" fmla="*/ 1556971 h 1831730"/>
                <a:gd name="connsiteX6" fmla="*/ 0 w 2095500"/>
                <a:gd name="connsiteY6" fmla="*/ 1556971 h 1831730"/>
                <a:gd name="connsiteX7" fmla="*/ 0 w 2095500"/>
                <a:gd name="connsiteY7" fmla="*/ 274760 h 183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95500" h="1831730">
                  <a:moveTo>
                    <a:pt x="0" y="274760"/>
                  </a:moveTo>
                  <a:lnTo>
                    <a:pt x="1179635" y="274760"/>
                  </a:lnTo>
                  <a:lnTo>
                    <a:pt x="1179635" y="0"/>
                  </a:lnTo>
                  <a:lnTo>
                    <a:pt x="2095500" y="915865"/>
                  </a:lnTo>
                  <a:lnTo>
                    <a:pt x="1179635" y="1831730"/>
                  </a:lnTo>
                  <a:lnTo>
                    <a:pt x="1179635" y="1556971"/>
                  </a:lnTo>
                  <a:lnTo>
                    <a:pt x="0" y="1556971"/>
                  </a:lnTo>
                  <a:lnTo>
                    <a:pt x="0" y="274760"/>
                  </a:lnTo>
                  <a:close/>
                </a:path>
              </a:pathLst>
            </a:custGeom>
            <a:solidFill>
              <a:srgbClr val="E38741"/>
            </a:solidFill>
            <a:ln>
              <a:noFill/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4835" tIns="290000" rIns="580549" bIns="289999" numCol="1" spcCol="1270" anchor="ctr" anchorCtr="0">
              <a:noAutofit/>
            </a:bodyPr>
            <a:lstStyle/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GB" sz="2400" kern="1200">
                <a:solidFill>
                  <a:schemeClr val="bg1"/>
                </a:solidFill>
              </a:endParaRPr>
            </a:p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GB" sz="2400" kern="1200">
                <a:solidFill>
                  <a:schemeClr val="bg1"/>
                </a:solidFill>
              </a:endParaRPr>
            </a:p>
          </p:txBody>
        </p:sp>
        <p:sp>
          <p:nvSpPr>
            <p:cNvPr id="13" name="Freeform 10"/>
            <p:cNvSpPr/>
            <p:nvPr/>
          </p:nvSpPr>
          <p:spPr>
            <a:xfrm>
              <a:off x="7536658" y="2905125"/>
              <a:ext cx="1047750" cy="1047750"/>
            </a:xfrm>
            <a:custGeom>
              <a:avLst/>
              <a:gdLst>
                <a:gd name="connsiteX0" fmla="*/ 0 w 1047750"/>
                <a:gd name="connsiteY0" fmla="*/ 523875 h 1047750"/>
                <a:gd name="connsiteX1" fmla="*/ 523875 w 1047750"/>
                <a:gd name="connsiteY1" fmla="*/ 0 h 1047750"/>
                <a:gd name="connsiteX2" fmla="*/ 1047750 w 1047750"/>
                <a:gd name="connsiteY2" fmla="*/ 523875 h 1047750"/>
                <a:gd name="connsiteX3" fmla="*/ 523875 w 1047750"/>
                <a:gd name="connsiteY3" fmla="*/ 1047750 h 1047750"/>
                <a:gd name="connsiteX4" fmla="*/ 0 w 1047750"/>
                <a:gd name="connsiteY4" fmla="*/ 523875 h 104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0" h="1047750">
                  <a:moveTo>
                    <a:pt x="0" y="523875"/>
                  </a:moveTo>
                  <a:cubicBezTo>
                    <a:pt x="0" y="234547"/>
                    <a:pt x="234547" y="0"/>
                    <a:pt x="523875" y="0"/>
                  </a:cubicBezTo>
                  <a:cubicBezTo>
                    <a:pt x="813203" y="0"/>
                    <a:pt x="1047750" y="234547"/>
                    <a:pt x="1047750" y="523875"/>
                  </a:cubicBezTo>
                  <a:cubicBezTo>
                    <a:pt x="1047750" y="813203"/>
                    <a:pt x="813203" y="1047750"/>
                    <a:pt x="523875" y="1047750"/>
                  </a:cubicBezTo>
                  <a:cubicBezTo>
                    <a:pt x="234547" y="1047750"/>
                    <a:pt x="0" y="813203"/>
                    <a:pt x="0" y="523875"/>
                  </a:cubicBezTo>
                  <a:close/>
                </a:path>
              </a:pathLst>
            </a:custGeom>
            <a:solidFill>
              <a:srgbClr val="E3874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9314" tIns="169314" rIns="169314" bIns="169314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2500" kern="1200">
                <a:solidFill>
                  <a:schemeClr val="bg1"/>
                </a:solidFill>
              </a:endParaRPr>
            </a:p>
          </p:txBody>
        </p:sp>
        <p:sp>
          <p:nvSpPr>
            <p:cNvPr id="14" name="Freeform 11"/>
            <p:cNvSpPr/>
            <p:nvPr/>
          </p:nvSpPr>
          <p:spPr>
            <a:xfrm>
              <a:off x="10810878" y="2513135"/>
              <a:ext cx="2095500" cy="1831731"/>
            </a:xfrm>
            <a:custGeom>
              <a:avLst/>
              <a:gdLst>
                <a:gd name="connsiteX0" fmla="*/ 0 w 2095500"/>
                <a:gd name="connsiteY0" fmla="*/ 274760 h 1831730"/>
                <a:gd name="connsiteX1" fmla="*/ 1179635 w 2095500"/>
                <a:gd name="connsiteY1" fmla="*/ 274760 h 1831730"/>
                <a:gd name="connsiteX2" fmla="*/ 1179635 w 2095500"/>
                <a:gd name="connsiteY2" fmla="*/ 0 h 1831730"/>
                <a:gd name="connsiteX3" fmla="*/ 2095500 w 2095500"/>
                <a:gd name="connsiteY3" fmla="*/ 915865 h 1831730"/>
                <a:gd name="connsiteX4" fmla="*/ 1179635 w 2095500"/>
                <a:gd name="connsiteY4" fmla="*/ 1831730 h 1831730"/>
                <a:gd name="connsiteX5" fmla="*/ 1179635 w 2095500"/>
                <a:gd name="connsiteY5" fmla="*/ 1556971 h 1831730"/>
                <a:gd name="connsiteX6" fmla="*/ 0 w 2095500"/>
                <a:gd name="connsiteY6" fmla="*/ 1556971 h 1831730"/>
                <a:gd name="connsiteX7" fmla="*/ 0 w 2095500"/>
                <a:gd name="connsiteY7" fmla="*/ 274760 h 183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95500" h="1831730">
                  <a:moveTo>
                    <a:pt x="0" y="274760"/>
                  </a:moveTo>
                  <a:lnTo>
                    <a:pt x="1179635" y="274760"/>
                  </a:lnTo>
                  <a:lnTo>
                    <a:pt x="1179635" y="0"/>
                  </a:lnTo>
                  <a:lnTo>
                    <a:pt x="2095500" y="915865"/>
                  </a:lnTo>
                  <a:lnTo>
                    <a:pt x="1179635" y="1831730"/>
                  </a:lnTo>
                  <a:lnTo>
                    <a:pt x="1179635" y="1556971"/>
                  </a:lnTo>
                  <a:lnTo>
                    <a:pt x="0" y="1556971"/>
                  </a:lnTo>
                  <a:lnTo>
                    <a:pt x="0" y="274760"/>
                  </a:lnTo>
                  <a:close/>
                </a:path>
              </a:pathLst>
            </a:custGeom>
            <a:solidFill>
              <a:srgbClr val="E38741"/>
            </a:solidFill>
            <a:ln>
              <a:noFill/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4835" tIns="290000" rIns="580549" bIns="289999" numCol="1" spcCol="1270" anchor="ctr" anchorCtr="0">
              <a:noAutofit/>
            </a:bodyPr>
            <a:lstStyle/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GB" sz="2400" kern="1200">
                <a:solidFill>
                  <a:schemeClr val="bg1"/>
                </a:solidFill>
              </a:endParaRPr>
            </a:p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GB" sz="2400" kern="1200">
                <a:solidFill>
                  <a:schemeClr val="bg1"/>
                </a:solidFill>
              </a:endParaRPr>
            </a:p>
          </p:txBody>
        </p:sp>
        <p:sp>
          <p:nvSpPr>
            <p:cNvPr id="15" name="Freeform 12"/>
            <p:cNvSpPr/>
            <p:nvPr/>
          </p:nvSpPr>
          <p:spPr>
            <a:xfrm>
              <a:off x="10287000" y="2905124"/>
              <a:ext cx="1047750" cy="1047750"/>
            </a:xfrm>
            <a:custGeom>
              <a:avLst/>
              <a:gdLst>
                <a:gd name="connsiteX0" fmla="*/ 0 w 1047750"/>
                <a:gd name="connsiteY0" fmla="*/ 523875 h 1047750"/>
                <a:gd name="connsiteX1" fmla="*/ 523875 w 1047750"/>
                <a:gd name="connsiteY1" fmla="*/ 0 h 1047750"/>
                <a:gd name="connsiteX2" fmla="*/ 1047750 w 1047750"/>
                <a:gd name="connsiteY2" fmla="*/ 523875 h 1047750"/>
                <a:gd name="connsiteX3" fmla="*/ 523875 w 1047750"/>
                <a:gd name="connsiteY3" fmla="*/ 1047750 h 1047750"/>
                <a:gd name="connsiteX4" fmla="*/ 0 w 1047750"/>
                <a:gd name="connsiteY4" fmla="*/ 523875 h 104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0" h="1047750">
                  <a:moveTo>
                    <a:pt x="0" y="523875"/>
                  </a:moveTo>
                  <a:cubicBezTo>
                    <a:pt x="0" y="234547"/>
                    <a:pt x="234547" y="0"/>
                    <a:pt x="523875" y="0"/>
                  </a:cubicBezTo>
                  <a:cubicBezTo>
                    <a:pt x="813203" y="0"/>
                    <a:pt x="1047750" y="234547"/>
                    <a:pt x="1047750" y="523875"/>
                  </a:cubicBezTo>
                  <a:cubicBezTo>
                    <a:pt x="1047750" y="813203"/>
                    <a:pt x="813203" y="1047750"/>
                    <a:pt x="523875" y="1047750"/>
                  </a:cubicBezTo>
                  <a:cubicBezTo>
                    <a:pt x="234547" y="1047750"/>
                    <a:pt x="0" y="813203"/>
                    <a:pt x="0" y="523875"/>
                  </a:cubicBezTo>
                  <a:close/>
                </a:path>
              </a:pathLst>
            </a:custGeom>
            <a:solidFill>
              <a:srgbClr val="E3874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9314" tIns="169314" rIns="169314" bIns="169314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2500" kern="120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3"/>
          <p:cNvGrpSpPr/>
          <p:nvPr/>
        </p:nvGrpSpPr>
        <p:grpSpPr>
          <a:xfrm>
            <a:off x="8996598" y="2403365"/>
            <a:ext cx="433424" cy="434165"/>
            <a:chOff x="9145601" y="4435465"/>
            <a:chExt cx="464345" cy="465137"/>
          </a:xfrm>
          <a:solidFill>
            <a:schemeClr val="bg1"/>
          </a:solidFill>
        </p:grpSpPr>
        <p:sp>
          <p:nvSpPr>
            <p:cNvPr id="17" name="AutoShape 7"/>
            <p:cNvSpPr/>
            <p:nvPr/>
          </p:nvSpPr>
          <p:spPr bwMode="auto">
            <a:xfrm>
              <a:off x="9145601" y="4435465"/>
              <a:ext cx="464345" cy="465137"/>
            </a:xfrm>
            <a:custGeom>
              <a:avLst/>
              <a:gdLst>
                <a:gd name="T0" fmla="+- 0 10800 1271"/>
                <a:gd name="T1" fmla="*/ T0 w 19058"/>
                <a:gd name="T2" fmla="+- 0 10799 1270"/>
                <a:gd name="T3" fmla="*/ 10799 h 19059"/>
                <a:gd name="T4" fmla="+- 0 10800 1271"/>
                <a:gd name="T5" fmla="*/ T4 w 19058"/>
                <a:gd name="T6" fmla="+- 0 10799 1270"/>
                <a:gd name="T7" fmla="*/ 10799 h 19059"/>
                <a:gd name="T8" fmla="+- 0 10800 1271"/>
                <a:gd name="T9" fmla="*/ T8 w 19058"/>
                <a:gd name="T10" fmla="+- 0 10799 1270"/>
                <a:gd name="T11" fmla="*/ 10799 h 19059"/>
                <a:gd name="T12" fmla="+- 0 10800 1271"/>
                <a:gd name="T13" fmla="*/ T12 w 19058"/>
                <a:gd name="T14" fmla="+- 0 10799 1270"/>
                <a:gd name="T15" fmla="*/ 10799 h 1905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8" h="19059">
                  <a:moveTo>
                    <a:pt x="6430" y="17268"/>
                  </a:moveTo>
                  <a:cubicBezTo>
                    <a:pt x="2162" y="15559"/>
                    <a:pt x="82" y="10698"/>
                    <a:pt x="1790" y="6431"/>
                  </a:cubicBezTo>
                  <a:cubicBezTo>
                    <a:pt x="3499" y="2164"/>
                    <a:pt x="8360" y="81"/>
                    <a:pt x="12627" y="1791"/>
                  </a:cubicBezTo>
                  <a:cubicBezTo>
                    <a:pt x="16894" y="3499"/>
                    <a:pt x="18975" y="8361"/>
                    <a:pt x="17267" y="12628"/>
                  </a:cubicBezTo>
                  <a:cubicBezTo>
                    <a:pt x="15558" y="16895"/>
                    <a:pt x="10696" y="18976"/>
                    <a:pt x="6430" y="17268"/>
                  </a:cubicBezTo>
                  <a:moveTo>
                    <a:pt x="13070" y="685"/>
                  </a:moveTo>
                  <a:cubicBezTo>
                    <a:pt x="8186" y="-1270"/>
                    <a:pt x="2641" y="1103"/>
                    <a:pt x="685" y="5987"/>
                  </a:cubicBezTo>
                  <a:cubicBezTo>
                    <a:pt x="-1271" y="10872"/>
                    <a:pt x="1103" y="16418"/>
                    <a:pt x="5987" y="18373"/>
                  </a:cubicBezTo>
                  <a:cubicBezTo>
                    <a:pt x="10871" y="20330"/>
                    <a:pt x="16416" y="17955"/>
                    <a:pt x="18373" y="13071"/>
                  </a:cubicBezTo>
                  <a:cubicBezTo>
                    <a:pt x="20329" y="8186"/>
                    <a:pt x="17954" y="2641"/>
                    <a:pt x="13070" y="68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8" name="AutoShape 8"/>
            <p:cNvSpPr/>
            <p:nvPr/>
          </p:nvSpPr>
          <p:spPr bwMode="auto">
            <a:xfrm>
              <a:off x="9348802" y="4638665"/>
              <a:ext cx="57945" cy="57944"/>
            </a:xfrm>
            <a:custGeom>
              <a:avLst/>
              <a:gdLst>
                <a:gd name="T0" fmla="+- 0 10801 1272"/>
                <a:gd name="T1" fmla="*/ T0 w 19059"/>
                <a:gd name="T2" fmla="+- 0 10800 1272"/>
                <a:gd name="T3" fmla="*/ 10800 h 19056"/>
                <a:gd name="T4" fmla="+- 0 10801 1272"/>
                <a:gd name="T5" fmla="*/ T4 w 19059"/>
                <a:gd name="T6" fmla="+- 0 10800 1272"/>
                <a:gd name="T7" fmla="*/ 10800 h 19056"/>
                <a:gd name="T8" fmla="+- 0 10801 1272"/>
                <a:gd name="T9" fmla="*/ T8 w 19059"/>
                <a:gd name="T10" fmla="+- 0 10800 1272"/>
                <a:gd name="T11" fmla="*/ 10800 h 19056"/>
                <a:gd name="T12" fmla="+- 0 10801 1272"/>
                <a:gd name="T13" fmla="*/ T12 w 19059"/>
                <a:gd name="T14" fmla="+- 0 10800 1272"/>
                <a:gd name="T15" fmla="*/ 10800 h 1905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9" h="19056">
                  <a:moveTo>
                    <a:pt x="7753" y="13951"/>
                  </a:moveTo>
                  <a:cubicBezTo>
                    <a:pt x="5315" y="12969"/>
                    <a:pt x="4129" y="10197"/>
                    <a:pt x="5101" y="7755"/>
                  </a:cubicBezTo>
                  <a:cubicBezTo>
                    <a:pt x="6083" y="5323"/>
                    <a:pt x="8860" y="4132"/>
                    <a:pt x="11298" y="5104"/>
                  </a:cubicBezTo>
                  <a:cubicBezTo>
                    <a:pt x="13735" y="6081"/>
                    <a:pt x="14926" y="8858"/>
                    <a:pt x="13949" y="11300"/>
                  </a:cubicBezTo>
                  <a:cubicBezTo>
                    <a:pt x="12972" y="13737"/>
                    <a:pt x="10195" y="14923"/>
                    <a:pt x="7753" y="13951"/>
                  </a:cubicBezTo>
                  <a:moveTo>
                    <a:pt x="13070" y="686"/>
                  </a:moveTo>
                  <a:cubicBezTo>
                    <a:pt x="8190" y="-1272"/>
                    <a:pt x="2640" y="1104"/>
                    <a:pt x="686" y="5988"/>
                  </a:cubicBezTo>
                  <a:cubicBezTo>
                    <a:pt x="-1272" y="10872"/>
                    <a:pt x="1105" y="16416"/>
                    <a:pt x="5985" y="18369"/>
                  </a:cubicBezTo>
                  <a:cubicBezTo>
                    <a:pt x="10870" y="20328"/>
                    <a:pt x="16415" y="17951"/>
                    <a:pt x="18374" y="13072"/>
                  </a:cubicBezTo>
                  <a:cubicBezTo>
                    <a:pt x="20328" y="8188"/>
                    <a:pt x="17960" y="2644"/>
                    <a:pt x="13070" y="686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9" name="AutoShape 9"/>
            <p:cNvSpPr/>
            <p:nvPr/>
          </p:nvSpPr>
          <p:spPr bwMode="auto">
            <a:xfrm>
              <a:off x="9290063" y="4580722"/>
              <a:ext cx="174625" cy="174625"/>
            </a:xfrm>
            <a:custGeom>
              <a:avLst/>
              <a:gdLst>
                <a:gd name="T0" fmla="+- 0 10800 1271"/>
                <a:gd name="T1" fmla="*/ T0 w 19059"/>
                <a:gd name="T2" fmla="+- 0 10800 1271"/>
                <a:gd name="T3" fmla="*/ 10800 h 19058"/>
                <a:gd name="T4" fmla="+- 0 10800 1271"/>
                <a:gd name="T5" fmla="*/ T4 w 19059"/>
                <a:gd name="T6" fmla="+- 0 10800 1271"/>
                <a:gd name="T7" fmla="*/ 10800 h 19058"/>
                <a:gd name="T8" fmla="+- 0 10800 1271"/>
                <a:gd name="T9" fmla="*/ T8 w 19059"/>
                <a:gd name="T10" fmla="+- 0 10800 1271"/>
                <a:gd name="T11" fmla="*/ 10800 h 19058"/>
                <a:gd name="T12" fmla="+- 0 10800 1271"/>
                <a:gd name="T13" fmla="*/ T12 w 19059"/>
                <a:gd name="T14" fmla="+- 0 10800 1271"/>
                <a:gd name="T15" fmla="*/ 10800 h 1905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9" h="19058">
                  <a:moveTo>
                    <a:pt x="7169" y="15424"/>
                  </a:moveTo>
                  <a:cubicBezTo>
                    <a:pt x="3916" y="14123"/>
                    <a:pt x="2331" y="10417"/>
                    <a:pt x="3632" y="7167"/>
                  </a:cubicBezTo>
                  <a:cubicBezTo>
                    <a:pt x="4934" y="3917"/>
                    <a:pt x="8638" y="2331"/>
                    <a:pt x="11889" y="3632"/>
                  </a:cubicBezTo>
                  <a:cubicBezTo>
                    <a:pt x="15141" y="4934"/>
                    <a:pt x="16728" y="8640"/>
                    <a:pt x="15425" y="11890"/>
                  </a:cubicBezTo>
                  <a:cubicBezTo>
                    <a:pt x="14124" y="15140"/>
                    <a:pt x="10419" y="16728"/>
                    <a:pt x="7169" y="15424"/>
                  </a:cubicBezTo>
                  <a:moveTo>
                    <a:pt x="13071" y="685"/>
                  </a:moveTo>
                  <a:cubicBezTo>
                    <a:pt x="8186" y="-1271"/>
                    <a:pt x="2639" y="1104"/>
                    <a:pt x="686" y="5987"/>
                  </a:cubicBezTo>
                  <a:cubicBezTo>
                    <a:pt x="-1271" y="10871"/>
                    <a:pt x="1104" y="16416"/>
                    <a:pt x="5987" y="18372"/>
                  </a:cubicBezTo>
                  <a:cubicBezTo>
                    <a:pt x="10874" y="20329"/>
                    <a:pt x="16418" y="17955"/>
                    <a:pt x="18375" y="13070"/>
                  </a:cubicBezTo>
                  <a:cubicBezTo>
                    <a:pt x="20328" y="8186"/>
                    <a:pt x="17956" y="2641"/>
                    <a:pt x="13071" y="68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0" name="AutoShape 10"/>
            <p:cNvSpPr/>
            <p:nvPr/>
          </p:nvSpPr>
          <p:spPr bwMode="auto">
            <a:xfrm>
              <a:off x="9406746" y="4696609"/>
              <a:ext cx="72231" cy="74613"/>
            </a:xfrm>
            <a:custGeom>
              <a:avLst/>
              <a:gdLst>
                <a:gd name="T0" fmla="+- 0 10804 288"/>
                <a:gd name="T1" fmla="*/ T0 w 21033"/>
                <a:gd name="T2" fmla="+- 0 10798 277"/>
                <a:gd name="T3" fmla="*/ 10798 h 21043"/>
                <a:gd name="T4" fmla="+- 0 10804 288"/>
                <a:gd name="T5" fmla="*/ T4 w 21033"/>
                <a:gd name="T6" fmla="+- 0 10798 277"/>
                <a:gd name="T7" fmla="*/ 10798 h 21043"/>
                <a:gd name="T8" fmla="+- 0 10804 288"/>
                <a:gd name="T9" fmla="*/ T8 w 21033"/>
                <a:gd name="T10" fmla="+- 0 10798 277"/>
                <a:gd name="T11" fmla="*/ 10798 h 21043"/>
                <a:gd name="T12" fmla="+- 0 10804 288"/>
                <a:gd name="T13" fmla="*/ T12 w 21033"/>
                <a:gd name="T14" fmla="+- 0 10798 277"/>
                <a:gd name="T15" fmla="*/ 10798 h 210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033" h="21043">
                  <a:moveTo>
                    <a:pt x="20881" y="2825"/>
                  </a:moveTo>
                  <a:cubicBezTo>
                    <a:pt x="21312" y="1771"/>
                    <a:pt x="20787" y="572"/>
                    <a:pt x="19713" y="149"/>
                  </a:cubicBezTo>
                  <a:cubicBezTo>
                    <a:pt x="18636" y="-277"/>
                    <a:pt x="17414" y="238"/>
                    <a:pt x="16984" y="1296"/>
                  </a:cubicBezTo>
                  <a:lnTo>
                    <a:pt x="16980" y="1292"/>
                  </a:lnTo>
                  <a:cubicBezTo>
                    <a:pt x="13964" y="8692"/>
                    <a:pt x="8182" y="14184"/>
                    <a:pt x="1269" y="17089"/>
                  </a:cubicBezTo>
                  <a:cubicBezTo>
                    <a:pt x="207" y="17536"/>
                    <a:pt x="-288" y="18747"/>
                    <a:pt x="170" y="19789"/>
                  </a:cubicBezTo>
                  <a:cubicBezTo>
                    <a:pt x="629" y="20840"/>
                    <a:pt x="1863" y="21323"/>
                    <a:pt x="2924" y="20876"/>
                  </a:cubicBezTo>
                  <a:cubicBezTo>
                    <a:pt x="2961" y="20860"/>
                    <a:pt x="2982" y="20828"/>
                    <a:pt x="3014" y="20815"/>
                  </a:cubicBezTo>
                  <a:cubicBezTo>
                    <a:pt x="10874" y="17480"/>
                    <a:pt x="17451" y="11227"/>
                    <a:pt x="20877" y="2825"/>
                  </a:cubicBezTo>
                  <a:cubicBezTo>
                    <a:pt x="20877" y="2825"/>
                    <a:pt x="20881" y="2825"/>
                    <a:pt x="20881" y="282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1" name="AutoShape 11"/>
            <p:cNvSpPr/>
            <p:nvPr/>
          </p:nvSpPr>
          <p:spPr bwMode="auto">
            <a:xfrm>
              <a:off x="9435322" y="4725981"/>
              <a:ext cx="103981" cy="106362"/>
            </a:xfrm>
            <a:custGeom>
              <a:avLst/>
              <a:gdLst>
                <a:gd name="T0" fmla="+- 0 10803 203"/>
                <a:gd name="T1" fmla="*/ T0 w 21201"/>
                <a:gd name="T2" fmla="+- 0 10798 194"/>
                <a:gd name="T3" fmla="*/ 10798 h 21209"/>
                <a:gd name="T4" fmla="+- 0 10803 203"/>
                <a:gd name="T5" fmla="*/ T4 w 21201"/>
                <a:gd name="T6" fmla="+- 0 10798 194"/>
                <a:gd name="T7" fmla="*/ 10798 h 21209"/>
                <a:gd name="T8" fmla="+- 0 10803 203"/>
                <a:gd name="T9" fmla="*/ T8 w 21201"/>
                <a:gd name="T10" fmla="+- 0 10798 194"/>
                <a:gd name="T11" fmla="*/ 10798 h 21209"/>
                <a:gd name="T12" fmla="+- 0 10803 203"/>
                <a:gd name="T13" fmla="*/ T12 w 21201"/>
                <a:gd name="T14" fmla="+- 0 10798 194"/>
                <a:gd name="T15" fmla="*/ 10798 h 2120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201" h="21209">
                  <a:moveTo>
                    <a:pt x="20267" y="104"/>
                  </a:moveTo>
                  <a:cubicBezTo>
                    <a:pt x="19508" y="-194"/>
                    <a:pt x="18645" y="169"/>
                    <a:pt x="18339" y="912"/>
                  </a:cubicBezTo>
                  <a:cubicBezTo>
                    <a:pt x="14991" y="9110"/>
                    <a:pt x="8568" y="15198"/>
                    <a:pt x="894" y="18420"/>
                  </a:cubicBezTo>
                  <a:cubicBezTo>
                    <a:pt x="144" y="18735"/>
                    <a:pt x="-203" y="19589"/>
                    <a:pt x="121" y="20327"/>
                  </a:cubicBezTo>
                  <a:cubicBezTo>
                    <a:pt x="442" y="21068"/>
                    <a:pt x="1314" y="21406"/>
                    <a:pt x="2067" y="21090"/>
                  </a:cubicBezTo>
                  <a:cubicBezTo>
                    <a:pt x="2102" y="21073"/>
                    <a:pt x="2125" y="21042"/>
                    <a:pt x="2159" y="21025"/>
                  </a:cubicBezTo>
                  <a:cubicBezTo>
                    <a:pt x="10491" y="17500"/>
                    <a:pt x="17461" y="10881"/>
                    <a:pt x="21095" y="1994"/>
                  </a:cubicBezTo>
                  <a:cubicBezTo>
                    <a:pt x="21397" y="1250"/>
                    <a:pt x="21026" y="404"/>
                    <a:pt x="20267" y="10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2" name="AutoShape 12"/>
            <p:cNvSpPr/>
            <p:nvPr/>
          </p:nvSpPr>
          <p:spPr bwMode="auto">
            <a:xfrm>
              <a:off x="9421042" y="4711695"/>
              <a:ext cx="88106" cy="89693"/>
            </a:xfrm>
            <a:custGeom>
              <a:avLst/>
              <a:gdLst>
                <a:gd name="T0" fmla="+- 0 10802 238"/>
                <a:gd name="T1" fmla="*/ T0 w 21128"/>
                <a:gd name="T2" fmla="+- 0 10797 227"/>
                <a:gd name="T3" fmla="*/ 10797 h 21141"/>
                <a:gd name="T4" fmla="+- 0 10802 238"/>
                <a:gd name="T5" fmla="*/ T4 w 21128"/>
                <a:gd name="T6" fmla="+- 0 10797 227"/>
                <a:gd name="T7" fmla="*/ 10797 h 21141"/>
                <a:gd name="T8" fmla="+- 0 10802 238"/>
                <a:gd name="T9" fmla="*/ T8 w 21128"/>
                <a:gd name="T10" fmla="+- 0 10797 227"/>
                <a:gd name="T11" fmla="*/ 10797 h 21141"/>
                <a:gd name="T12" fmla="+- 0 10802 238"/>
                <a:gd name="T13" fmla="*/ T12 w 21128"/>
                <a:gd name="T14" fmla="+- 0 10797 227"/>
                <a:gd name="T15" fmla="*/ 10797 h 211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28" h="21141">
                  <a:moveTo>
                    <a:pt x="20035" y="122"/>
                  </a:moveTo>
                  <a:cubicBezTo>
                    <a:pt x="19142" y="-227"/>
                    <a:pt x="18134" y="195"/>
                    <a:pt x="17778" y="1071"/>
                  </a:cubicBezTo>
                  <a:cubicBezTo>
                    <a:pt x="14571" y="8936"/>
                    <a:pt x="8412" y="14778"/>
                    <a:pt x="1051" y="17867"/>
                  </a:cubicBezTo>
                  <a:lnTo>
                    <a:pt x="1054" y="17867"/>
                  </a:lnTo>
                  <a:cubicBezTo>
                    <a:pt x="172" y="18240"/>
                    <a:pt x="-238" y="19242"/>
                    <a:pt x="142" y="20108"/>
                  </a:cubicBezTo>
                  <a:cubicBezTo>
                    <a:pt x="522" y="20973"/>
                    <a:pt x="1543" y="21372"/>
                    <a:pt x="2425" y="21003"/>
                  </a:cubicBezTo>
                  <a:cubicBezTo>
                    <a:pt x="2459" y="20986"/>
                    <a:pt x="2476" y="20956"/>
                    <a:pt x="2514" y="20936"/>
                  </a:cubicBezTo>
                  <a:cubicBezTo>
                    <a:pt x="10651" y="17491"/>
                    <a:pt x="17459" y="11027"/>
                    <a:pt x="21002" y="2339"/>
                  </a:cubicBezTo>
                  <a:cubicBezTo>
                    <a:pt x="21361" y="1463"/>
                    <a:pt x="20927" y="472"/>
                    <a:pt x="20035" y="12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3" name="AutoShape 13"/>
            <p:cNvSpPr/>
            <p:nvPr/>
          </p:nvSpPr>
          <p:spPr bwMode="auto">
            <a:xfrm>
              <a:off x="9275767" y="4566456"/>
              <a:ext cx="73025" cy="73819"/>
            </a:xfrm>
            <a:custGeom>
              <a:avLst/>
              <a:gdLst>
                <a:gd name="T0" fmla="+- 0 10797 278"/>
                <a:gd name="T1" fmla="*/ T0 w 21039"/>
                <a:gd name="T2" fmla="+- 0 10803 281"/>
                <a:gd name="T3" fmla="*/ 10803 h 21044"/>
                <a:gd name="T4" fmla="+- 0 10797 278"/>
                <a:gd name="T5" fmla="*/ T4 w 21039"/>
                <a:gd name="T6" fmla="+- 0 10803 281"/>
                <a:gd name="T7" fmla="*/ 10803 h 21044"/>
                <a:gd name="T8" fmla="+- 0 10797 278"/>
                <a:gd name="T9" fmla="*/ T8 w 21039"/>
                <a:gd name="T10" fmla="+- 0 10803 281"/>
                <a:gd name="T11" fmla="*/ 10803 h 21044"/>
                <a:gd name="T12" fmla="+- 0 10797 278"/>
                <a:gd name="T13" fmla="*/ T12 w 21039"/>
                <a:gd name="T14" fmla="+- 0 10803 281"/>
                <a:gd name="T15" fmla="*/ 10803 h 2104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039" h="21044">
                  <a:moveTo>
                    <a:pt x="20871" y="1248"/>
                  </a:moveTo>
                  <a:cubicBezTo>
                    <a:pt x="20411" y="197"/>
                    <a:pt x="19177" y="-281"/>
                    <a:pt x="18112" y="169"/>
                  </a:cubicBezTo>
                  <a:cubicBezTo>
                    <a:pt x="18075" y="181"/>
                    <a:pt x="18050" y="214"/>
                    <a:pt x="18021" y="226"/>
                  </a:cubicBezTo>
                  <a:cubicBezTo>
                    <a:pt x="10159" y="3562"/>
                    <a:pt x="3583" y="9820"/>
                    <a:pt x="152" y="18220"/>
                  </a:cubicBezTo>
                  <a:lnTo>
                    <a:pt x="148" y="18220"/>
                  </a:lnTo>
                  <a:cubicBezTo>
                    <a:pt x="-278" y="19278"/>
                    <a:pt x="242" y="20473"/>
                    <a:pt x="1320" y="20896"/>
                  </a:cubicBezTo>
                  <a:cubicBezTo>
                    <a:pt x="2398" y="21318"/>
                    <a:pt x="3620" y="20803"/>
                    <a:pt x="4046" y="19749"/>
                  </a:cubicBezTo>
                  <a:lnTo>
                    <a:pt x="4051" y="19749"/>
                  </a:lnTo>
                  <a:cubicBezTo>
                    <a:pt x="7068" y="12356"/>
                    <a:pt x="12856" y="6858"/>
                    <a:pt x="19764" y="3956"/>
                  </a:cubicBezTo>
                  <a:cubicBezTo>
                    <a:pt x="20830" y="3506"/>
                    <a:pt x="21322" y="2298"/>
                    <a:pt x="20871" y="124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4" name="AutoShape 14"/>
            <p:cNvSpPr/>
            <p:nvPr/>
          </p:nvSpPr>
          <p:spPr bwMode="auto">
            <a:xfrm>
              <a:off x="9217828" y="4508524"/>
              <a:ext cx="103981" cy="105569"/>
            </a:xfrm>
            <a:custGeom>
              <a:avLst/>
              <a:gdLst>
                <a:gd name="T0" fmla="+- 0 10797 198"/>
                <a:gd name="T1" fmla="*/ T0 w 21199"/>
                <a:gd name="T2" fmla="+- 0 10802 198"/>
                <a:gd name="T3" fmla="*/ 10802 h 21208"/>
                <a:gd name="T4" fmla="+- 0 10797 198"/>
                <a:gd name="T5" fmla="*/ T4 w 21199"/>
                <a:gd name="T6" fmla="+- 0 10802 198"/>
                <a:gd name="T7" fmla="*/ 10802 h 21208"/>
                <a:gd name="T8" fmla="+- 0 10797 198"/>
                <a:gd name="T9" fmla="*/ T8 w 21199"/>
                <a:gd name="T10" fmla="+- 0 10802 198"/>
                <a:gd name="T11" fmla="*/ 10802 h 21208"/>
                <a:gd name="T12" fmla="+- 0 10797 198"/>
                <a:gd name="T13" fmla="*/ T12 w 21199"/>
                <a:gd name="T14" fmla="+- 0 10802 198"/>
                <a:gd name="T15" fmla="*/ 10802 h 2120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99" h="21208">
                  <a:moveTo>
                    <a:pt x="21077" y="880"/>
                  </a:moveTo>
                  <a:cubicBezTo>
                    <a:pt x="20753" y="142"/>
                    <a:pt x="19881" y="-198"/>
                    <a:pt x="19129" y="117"/>
                  </a:cubicBezTo>
                  <a:cubicBezTo>
                    <a:pt x="19097" y="131"/>
                    <a:pt x="19071" y="162"/>
                    <a:pt x="19039" y="179"/>
                  </a:cubicBezTo>
                  <a:cubicBezTo>
                    <a:pt x="10706" y="3707"/>
                    <a:pt x="3739" y="10322"/>
                    <a:pt x="106" y="19208"/>
                  </a:cubicBezTo>
                  <a:cubicBezTo>
                    <a:pt x="-198" y="19957"/>
                    <a:pt x="172" y="20803"/>
                    <a:pt x="934" y="21101"/>
                  </a:cubicBezTo>
                  <a:cubicBezTo>
                    <a:pt x="1689" y="21401"/>
                    <a:pt x="2552" y="21041"/>
                    <a:pt x="2859" y="20292"/>
                  </a:cubicBezTo>
                  <a:cubicBezTo>
                    <a:pt x="6206" y="12096"/>
                    <a:pt x="12625" y="6008"/>
                    <a:pt x="20301" y="2787"/>
                  </a:cubicBezTo>
                  <a:cubicBezTo>
                    <a:pt x="21051" y="2469"/>
                    <a:pt x="21402" y="1618"/>
                    <a:pt x="21077" y="88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5" name="AutoShape 15"/>
            <p:cNvSpPr/>
            <p:nvPr/>
          </p:nvSpPr>
          <p:spPr bwMode="auto">
            <a:xfrm>
              <a:off x="9247188" y="4537075"/>
              <a:ext cx="88107" cy="90489"/>
            </a:xfrm>
            <a:custGeom>
              <a:avLst/>
              <a:gdLst>
                <a:gd name="T0" fmla="+- 0 10796 232"/>
                <a:gd name="T1" fmla="*/ T0 w 21129"/>
                <a:gd name="T2" fmla="+- 0 10804 234"/>
                <a:gd name="T3" fmla="*/ 10804 h 21141"/>
                <a:gd name="T4" fmla="+- 0 10796 232"/>
                <a:gd name="T5" fmla="*/ T4 w 21129"/>
                <a:gd name="T6" fmla="+- 0 10804 234"/>
                <a:gd name="T7" fmla="*/ 10804 h 21141"/>
                <a:gd name="T8" fmla="+- 0 10796 232"/>
                <a:gd name="T9" fmla="*/ T8 w 21129"/>
                <a:gd name="T10" fmla="+- 0 10804 234"/>
                <a:gd name="T11" fmla="*/ 10804 h 21141"/>
                <a:gd name="T12" fmla="+- 0 10796 232"/>
                <a:gd name="T13" fmla="*/ T12 w 21129"/>
                <a:gd name="T14" fmla="+- 0 10804 234"/>
                <a:gd name="T15" fmla="*/ 10804 h 211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29" h="21141">
                  <a:moveTo>
                    <a:pt x="20075" y="3267"/>
                  </a:moveTo>
                  <a:cubicBezTo>
                    <a:pt x="20953" y="2898"/>
                    <a:pt x="21368" y="1899"/>
                    <a:pt x="20987" y="1030"/>
                  </a:cubicBezTo>
                  <a:cubicBezTo>
                    <a:pt x="20611" y="168"/>
                    <a:pt x="19589" y="-234"/>
                    <a:pt x="18707" y="138"/>
                  </a:cubicBezTo>
                  <a:cubicBezTo>
                    <a:pt x="18670" y="152"/>
                    <a:pt x="18649" y="185"/>
                    <a:pt x="18615" y="198"/>
                  </a:cubicBezTo>
                  <a:cubicBezTo>
                    <a:pt x="10481" y="3647"/>
                    <a:pt x="3673" y="10118"/>
                    <a:pt x="124" y="18802"/>
                  </a:cubicBezTo>
                  <a:cubicBezTo>
                    <a:pt x="-232" y="19678"/>
                    <a:pt x="205" y="20666"/>
                    <a:pt x="1094" y="21019"/>
                  </a:cubicBezTo>
                  <a:cubicBezTo>
                    <a:pt x="1983" y="21366"/>
                    <a:pt x="2991" y="20946"/>
                    <a:pt x="3354" y="20071"/>
                  </a:cubicBezTo>
                  <a:cubicBezTo>
                    <a:pt x="6561" y="12205"/>
                    <a:pt x="12717" y="6360"/>
                    <a:pt x="20075" y="3274"/>
                  </a:cubicBezTo>
                  <a:cubicBezTo>
                    <a:pt x="20075" y="3274"/>
                    <a:pt x="20075" y="3267"/>
                    <a:pt x="20075" y="3267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26" name="Group 23"/>
          <p:cNvGrpSpPr/>
          <p:nvPr/>
        </p:nvGrpSpPr>
        <p:grpSpPr>
          <a:xfrm>
            <a:off x="6429403" y="2403366"/>
            <a:ext cx="433424" cy="420828"/>
            <a:chOff x="8216107" y="4449763"/>
            <a:chExt cx="464344" cy="450850"/>
          </a:xfrm>
          <a:solidFill>
            <a:schemeClr val="bg1"/>
          </a:solidFill>
        </p:grpSpPr>
        <p:sp>
          <p:nvSpPr>
            <p:cNvPr id="27" name="AutoShape 16"/>
            <p:cNvSpPr/>
            <p:nvPr/>
          </p:nvSpPr>
          <p:spPr bwMode="auto">
            <a:xfrm>
              <a:off x="8448675" y="4696619"/>
              <a:ext cx="57944" cy="587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38" y="0"/>
                    <a:pt x="0" y="4841"/>
                    <a:pt x="0" y="10800"/>
                  </a:cubicBezTo>
                  <a:cubicBezTo>
                    <a:pt x="0" y="16758"/>
                    <a:pt x="4838" y="21599"/>
                    <a:pt x="10800" y="21599"/>
                  </a:cubicBezTo>
                  <a:cubicBezTo>
                    <a:pt x="16761" y="21599"/>
                    <a:pt x="21600" y="16758"/>
                    <a:pt x="21600" y="10800"/>
                  </a:cubicBezTo>
                  <a:cubicBezTo>
                    <a:pt x="21600" y="4841"/>
                    <a:pt x="16761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8" name="AutoShape 17"/>
            <p:cNvSpPr/>
            <p:nvPr/>
          </p:nvSpPr>
          <p:spPr bwMode="auto">
            <a:xfrm>
              <a:off x="8216107" y="4449763"/>
              <a:ext cx="464344" cy="450850"/>
            </a:xfrm>
            <a:custGeom>
              <a:avLst/>
              <a:gdLst>
                <a:gd name="T0" fmla="*/ 10473 w 20946"/>
                <a:gd name="T1" fmla="*/ 10800 h 21600"/>
                <a:gd name="T2" fmla="*/ 10473 w 20946"/>
                <a:gd name="T3" fmla="*/ 10800 h 21600"/>
                <a:gd name="T4" fmla="*/ 10473 w 20946"/>
                <a:gd name="T5" fmla="*/ 10800 h 21600"/>
                <a:gd name="T6" fmla="*/ 10473 w 20946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946" h="21600">
                  <a:moveTo>
                    <a:pt x="18509" y="15329"/>
                  </a:moveTo>
                  <a:lnTo>
                    <a:pt x="11782" y="15329"/>
                  </a:lnTo>
                  <a:cubicBezTo>
                    <a:pt x="10699" y="15329"/>
                    <a:pt x="9818" y="14391"/>
                    <a:pt x="9818" y="13238"/>
                  </a:cubicBezTo>
                  <a:cubicBezTo>
                    <a:pt x="9818" y="12086"/>
                    <a:pt x="10699" y="11148"/>
                    <a:pt x="11782" y="11148"/>
                  </a:cubicBezTo>
                  <a:lnTo>
                    <a:pt x="17673" y="11148"/>
                  </a:lnTo>
                  <a:cubicBezTo>
                    <a:pt x="18077" y="11142"/>
                    <a:pt x="18477" y="10934"/>
                    <a:pt x="18721" y="10588"/>
                  </a:cubicBezTo>
                  <a:cubicBezTo>
                    <a:pt x="18789" y="10491"/>
                    <a:pt x="18842" y="10381"/>
                    <a:pt x="18885" y="10267"/>
                  </a:cubicBezTo>
                  <a:cubicBezTo>
                    <a:pt x="18890" y="10251"/>
                    <a:pt x="18901" y="10239"/>
                    <a:pt x="18906" y="10224"/>
                  </a:cubicBezTo>
                  <a:cubicBezTo>
                    <a:pt x="19377" y="10880"/>
                    <a:pt x="19636" y="11686"/>
                    <a:pt x="19636" y="12541"/>
                  </a:cubicBezTo>
                  <a:cubicBezTo>
                    <a:pt x="19636" y="13613"/>
                    <a:pt x="19230" y="14607"/>
                    <a:pt x="18509" y="15329"/>
                  </a:cubicBezTo>
                  <a:moveTo>
                    <a:pt x="17673" y="17767"/>
                  </a:moveTo>
                  <a:cubicBezTo>
                    <a:pt x="17673" y="19114"/>
                    <a:pt x="16647" y="20206"/>
                    <a:pt x="15382" y="20206"/>
                  </a:cubicBezTo>
                  <a:lnTo>
                    <a:pt x="3600" y="20206"/>
                  </a:lnTo>
                  <a:cubicBezTo>
                    <a:pt x="2334" y="20206"/>
                    <a:pt x="1309" y="19114"/>
                    <a:pt x="1309" y="17767"/>
                  </a:cubicBezTo>
                  <a:lnTo>
                    <a:pt x="1309" y="6786"/>
                  </a:lnTo>
                  <a:cubicBezTo>
                    <a:pt x="1931" y="7334"/>
                    <a:pt x="2730" y="7664"/>
                    <a:pt x="3600" y="7664"/>
                  </a:cubicBezTo>
                  <a:lnTo>
                    <a:pt x="14400" y="7664"/>
                  </a:lnTo>
                  <a:lnTo>
                    <a:pt x="17018" y="7664"/>
                  </a:lnTo>
                  <a:cubicBezTo>
                    <a:pt x="17379" y="7664"/>
                    <a:pt x="17673" y="7976"/>
                    <a:pt x="17673" y="8361"/>
                  </a:cubicBezTo>
                  <a:lnTo>
                    <a:pt x="17673" y="9754"/>
                  </a:lnTo>
                  <a:lnTo>
                    <a:pt x="11782" y="9754"/>
                  </a:lnTo>
                  <a:cubicBezTo>
                    <a:pt x="9974" y="9754"/>
                    <a:pt x="8509" y="11314"/>
                    <a:pt x="8509" y="13238"/>
                  </a:cubicBezTo>
                  <a:cubicBezTo>
                    <a:pt x="8509" y="15163"/>
                    <a:pt x="9974" y="16722"/>
                    <a:pt x="11782" y="16722"/>
                  </a:cubicBezTo>
                  <a:lnTo>
                    <a:pt x="17673" y="16722"/>
                  </a:lnTo>
                  <a:cubicBezTo>
                    <a:pt x="17673" y="16722"/>
                    <a:pt x="17673" y="17767"/>
                    <a:pt x="17673" y="17767"/>
                  </a:cubicBezTo>
                  <a:close/>
                  <a:moveTo>
                    <a:pt x="16363" y="5574"/>
                  </a:moveTo>
                  <a:lnTo>
                    <a:pt x="16363" y="6270"/>
                  </a:lnTo>
                  <a:lnTo>
                    <a:pt x="14400" y="6270"/>
                  </a:lnTo>
                  <a:lnTo>
                    <a:pt x="3600" y="6270"/>
                  </a:lnTo>
                  <a:cubicBezTo>
                    <a:pt x="3246" y="6270"/>
                    <a:pt x="2916" y="6179"/>
                    <a:pt x="2617" y="6027"/>
                  </a:cubicBezTo>
                  <a:lnTo>
                    <a:pt x="2617" y="5574"/>
                  </a:lnTo>
                  <a:cubicBezTo>
                    <a:pt x="2617" y="5574"/>
                    <a:pt x="16363" y="5574"/>
                    <a:pt x="16363" y="5574"/>
                  </a:cubicBezTo>
                  <a:close/>
                  <a:moveTo>
                    <a:pt x="16363" y="4877"/>
                  </a:moveTo>
                  <a:lnTo>
                    <a:pt x="2617" y="4877"/>
                  </a:lnTo>
                  <a:lnTo>
                    <a:pt x="2617" y="4180"/>
                  </a:lnTo>
                  <a:lnTo>
                    <a:pt x="16363" y="4180"/>
                  </a:lnTo>
                  <a:cubicBezTo>
                    <a:pt x="16363" y="4180"/>
                    <a:pt x="16363" y="4877"/>
                    <a:pt x="16363" y="4877"/>
                  </a:cubicBezTo>
                  <a:close/>
                  <a:moveTo>
                    <a:pt x="16363" y="3483"/>
                  </a:moveTo>
                  <a:lnTo>
                    <a:pt x="2617" y="3483"/>
                  </a:lnTo>
                  <a:lnTo>
                    <a:pt x="2617" y="2787"/>
                  </a:lnTo>
                  <a:lnTo>
                    <a:pt x="16363" y="2787"/>
                  </a:lnTo>
                  <a:cubicBezTo>
                    <a:pt x="16363" y="2787"/>
                    <a:pt x="16363" y="3483"/>
                    <a:pt x="16363" y="3483"/>
                  </a:cubicBezTo>
                  <a:close/>
                  <a:moveTo>
                    <a:pt x="3600" y="1393"/>
                  </a:moveTo>
                  <a:lnTo>
                    <a:pt x="14400" y="1393"/>
                  </a:lnTo>
                  <a:lnTo>
                    <a:pt x="17018" y="1393"/>
                  </a:lnTo>
                  <a:cubicBezTo>
                    <a:pt x="17379" y="1393"/>
                    <a:pt x="17673" y="1705"/>
                    <a:pt x="17673" y="2090"/>
                  </a:cubicBezTo>
                  <a:lnTo>
                    <a:pt x="17673" y="3832"/>
                  </a:lnTo>
                  <a:lnTo>
                    <a:pt x="17673" y="4180"/>
                  </a:lnTo>
                  <a:lnTo>
                    <a:pt x="17673" y="6398"/>
                  </a:lnTo>
                  <a:cubicBezTo>
                    <a:pt x="17466" y="6321"/>
                    <a:pt x="17249" y="6270"/>
                    <a:pt x="17018" y="6270"/>
                  </a:cubicBezTo>
                  <a:lnTo>
                    <a:pt x="17018" y="5574"/>
                  </a:lnTo>
                  <a:lnTo>
                    <a:pt x="17018" y="4180"/>
                  </a:lnTo>
                  <a:lnTo>
                    <a:pt x="17018" y="2787"/>
                  </a:lnTo>
                  <a:cubicBezTo>
                    <a:pt x="17018" y="2401"/>
                    <a:pt x="16724" y="2090"/>
                    <a:pt x="16363" y="2090"/>
                  </a:cubicBezTo>
                  <a:lnTo>
                    <a:pt x="2617" y="2090"/>
                  </a:lnTo>
                  <a:cubicBezTo>
                    <a:pt x="2256" y="2090"/>
                    <a:pt x="1963" y="2401"/>
                    <a:pt x="1963" y="2787"/>
                  </a:cubicBezTo>
                  <a:lnTo>
                    <a:pt x="1963" y="4180"/>
                  </a:lnTo>
                  <a:lnTo>
                    <a:pt x="1963" y="5534"/>
                  </a:lnTo>
                  <a:cubicBezTo>
                    <a:pt x="1559" y="5094"/>
                    <a:pt x="1309" y="4495"/>
                    <a:pt x="1309" y="3832"/>
                  </a:cubicBezTo>
                  <a:cubicBezTo>
                    <a:pt x="1309" y="2485"/>
                    <a:pt x="2334" y="1393"/>
                    <a:pt x="3600" y="1393"/>
                  </a:cubicBezTo>
                  <a:moveTo>
                    <a:pt x="18983" y="8361"/>
                  </a:moveTo>
                  <a:lnTo>
                    <a:pt x="18982" y="8361"/>
                  </a:lnTo>
                  <a:lnTo>
                    <a:pt x="18982" y="4180"/>
                  </a:lnTo>
                  <a:lnTo>
                    <a:pt x="18982" y="3832"/>
                  </a:lnTo>
                  <a:lnTo>
                    <a:pt x="18982" y="2090"/>
                  </a:lnTo>
                  <a:cubicBezTo>
                    <a:pt x="18982" y="935"/>
                    <a:pt x="18102" y="0"/>
                    <a:pt x="17018" y="0"/>
                  </a:cubicBezTo>
                  <a:lnTo>
                    <a:pt x="14400" y="0"/>
                  </a:lnTo>
                  <a:lnTo>
                    <a:pt x="3600" y="0"/>
                  </a:lnTo>
                  <a:cubicBezTo>
                    <a:pt x="1614" y="0"/>
                    <a:pt x="0" y="1719"/>
                    <a:pt x="0" y="3832"/>
                  </a:cubicBezTo>
                  <a:lnTo>
                    <a:pt x="0" y="17767"/>
                  </a:lnTo>
                  <a:cubicBezTo>
                    <a:pt x="0" y="19880"/>
                    <a:pt x="1614" y="21600"/>
                    <a:pt x="3600" y="21600"/>
                  </a:cubicBezTo>
                  <a:lnTo>
                    <a:pt x="15382" y="21600"/>
                  </a:lnTo>
                  <a:cubicBezTo>
                    <a:pt x="17366" y="21600"/>
                    <a:pt x="18982" y="19880"/>
                    <a:pt x="18982" y="17767"/>
                  </a:cubicBezTo>
                  <a:lnTo>
                    <a:pt x="18982" y="16722"/>
                  </a:lnTo>
                  <a:lnTo>
                    <a:pt x="18983" y="16722"/>
                  </a:lnTo>
                  <a:cubicBezTo>
                    <a:pt x="21600" y="14631"/>
                    <a:pt x="21600" y="10452"/>
                    <a:pt x="18983" y="8361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29" name="Group 26"/>
          <p:cNvGrpSpPr/>
          <p:nvPr/>
        </p:nvGrpSpPr>
        <p:grpSpPr>
          <a:xfrm>
            <a:off x="3889244" y="2390772"/>
            <a:ext cx="379338" cy="433424"/>
            <a:chOff x="9174456" y="2577347"/>
            <a:chExt cx="406413" cy="464351"/>
          </a:xfrm>
          <a:solidFill>
            <a:schemeClr val="bg1"/>
          </a:solidFill>
        </p:grpSpPr>
        <p:sp>
          <p:nvSpPr>
            <p:cNvPr id="30" name="AutoShape 48"/>
            <p:cNvSpPr/>
            <p:nvPr/>
          </p:nvSpPr>
          <p:spPr bwMode="auto">
            <a:xfrm>
              <a:off x="9174456" y="2577347"/>
              <a:ext cx="406413" cy="46435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7425"/>
                  </a:moveTo>
                  <a:cubicBezTo>
                    <a:pt x="5687" y="7425"/>
                    <a:pt x="1542" y="6064"/>
                    <a:pt x="1542" y="4387"/>
                  </a:cubicBezTo>
                  <a:cubicBezTo>
                    <a:pt x="1542" y="2709"/>
                    <a:pt x="5687" y="1350"/>
                    <a:pt x="10800" y="1350"/>
                  </a:cubicBezTo>
                  <a:cubicBezTo>
                    <a:pt x="15912" y="1350"/>
                    <a:pt x="20057" y="2709"/>
                    <a:pt x="20057" y="4387"/>
                  </a:cubicBezTo>
                  <a:cubicBezTo>
                    <a:pt x="20057" y="6064"/>
                    <a:pt x="15912" y="7425"/>
                    <a:pt x="10800" y="7425"/>
                  </a:cubicBezTo>
                  <a:moveTo>
                    <a:pt x="20057" y="9112"/>
                  </a:moveTo>
                  <a:lnTo>
                    <a:pt x="20054" y="9112"/>
                  </a:lnTo>
                  <a:cubicBezTo>
                    <a:pt x="20054" y="9119"/>
                    <a:pt x="20057" y="9127"/>
                    <a:pt x="20057" y="9133"/>
                  </a:cubicBezTo>
                  <a:cubicBezTo>
                    <a:pt x="20057" y="10800"/>
                    <a:pt x="15912" y="12150"/>
                    <a:pt x="10800" y="12150"/>
                  </a:cubicBezTo>
                  <a:cubicBezTo>
                    <a:pt x="5687" y="12150"/>
                    <a:pt x="1542" y="10800"/>
                    <a:pt x="1542" y="9133"/>
                  </a:cubicBezTo>
                  <a:cubicBezTo>
                    <a:pt x="1542" y="9127"/>
                    <a:pt x="1545" y="9119"/>
                    <a:pt x="1545" y="9112"/>
                  </a:cubicBezTo>
                  <a:lnTo>
                    <a:pt x="1542" y="9112"/>
                  </a:lnTo>
                  <a:lnTo>
                    <a:pt x="1542" y="6793"/>
                  </a:lnTo>
                  <a:cubicBezTo>
                    <a:pt x="3564" y="8140"/>
                    <a:pt x="7271" y="8774"/>
                    <a:pt x="10800" y="8774"/>
                  </a:cubicBezTo>
                  <a:cubicBezTo>
                    <a:pt x="14328" y="8774"/>
                    <a:pt x="18035" y="8140"/>
                    <a:pt x="20057" y="6793"/>
                  </a:cubicBezTo>
                  <a:cubicBezTo>
                    <a:pt x="20057" y="6793"/>
                    <a:pt x="20057" y="9112"/>
                    <a:pt x="20057" y="9112"/>
                  </a:cubicBezTo>
                  <a:close/>
                  <a:moveTo>
                    <a:pt x="20057" y="13162"/>
                  </a:moveTo>
                  <a:lnTo>
                    <a:pt x="20054" y="13162"/>
                  </a:lnTo>
                  <a:cubicBezTo>
                    <a:pt x="20054" y="13169"/>
                    <a:pt x="20057" y="13177"/>
                    <a:pt x="20057" y="13183"/>
                  </a:cubicBezTo>
                  <a:cubicBezTo>
                    <a:pt x="20057" y="14850"/>
                    <a:pt x="15912" y="16200"/>
                    <a:pt x="10800" y="16200"/>
                  </a:cubicBezTo>
                  <a:cubicBezTo>
                    <a:pt x="5687" y="16200"/>
                    <a:pt x="1542" y="14850"/>
                    <a:pt x="1542" y="13183"/>
                  </a:cubicBezTo>
                  <a:cubicBezTo>
                    <a:pt x="1542" y="13177"/>
                    <a:pt x="1545" y="13169"/>
                    <a:pt x="1545" y="13162"/>
                  </a:cubicBezTo>
                  <a:lnTo>
                    <a:pt x="1542" y="13162"/>
                  </a:lnTo>
                  <a:lnTo>
                    <a:pt x="1542" y="10640"/>
                  </a:lnTo>
                  <a:cubicBezTo>
                    <a:pt x="3136" y="12077"/>
                    <a:pt x="6982" y="12825"/>
                    <a:pt x="10800" y="12825"/>
                  </a:cubicBezTo>
                  <a:cubicBezTo>
                    <a:pt x="14617" y="12825"/>
                    <a:pt x="18463" y="12077"/>
                    <a:pt x="20057" y="10640"/>
                  </a:cubicBezTo>
                  <a:cubicBezTo>
                    <a:pt x="20057" y="10640"/>
                    <a:pt x="20057" y="13162"/>
                    <a:pt x="20057" y="13162"/>
                  </a:cubicBezTo>
                  <a:close/>
                  <a:moveTo>
                    <a:pt x="20057" y="17212"/>
                  </a:moveTo>
                  <a:cubicBezTo>
                    <a:pt x="20057" y="18889"/>
                    <a:pt x="15912" y="20249"/>
                    <a:pt x="10800" y="20249"/>
                  </a:cubicBezTo>
                  <a:cubicBezTo>
                    <a:pt x="5687" y="20249"/>
                    <a:pt x="1542" y="18889"/>
                    <a:pt x="1542" y="17212"/>
                  </a:cubicBezTo>
                  <a:lnTo>
                    <a:pt x="1542" y="14690"/>
                  </a:lnTo>
                  <a:cubicBezTo>
                    <a:pt x="3136" y="16127"/>
                    <a:pt x="6982" y="16875"/>
                    <a:pt x="10800" y="16875"/>
                  </a:cubicBezTo>
                  <a:cubicBezTo>
                    <a:pt x="14617" y="16875"/>
                    <a:pt x="18463" y="16127"/>
                    <a:pt x="20057" y="14690"/>
                  </a:cubicBezTo>
                  <a:cubicBezTo>
                    <a:pt x="20057" y="14690"/>
                    <a:pt x="20057" y="17212"/>
                    <a:pt x="20057" y="17212"/>
                  </a:cubicBezTo>
                  <a:close/>
                  <a:moveTo>
                    <a:pt x="10800" y="0"/>
                  </a:moveTo>
                  <a:cubicBezTo>
                    <a:pt x="5598" y="0"/>
                    <a:pt x="0" y="1372"/>
                    <a:pt x="0" y="4387"/>
                  </a:cubicBezTo>
                  <a:lnTo>
                    <a:pt x="0" y="17212"/>
                  </a:lnTo>
                  <a:cubicBezTo>
                    <a:pt x="0" y="20226"/>
                    <a:pt x="5598" y="21599"/>
                    <a:pt x="10800" y="21599"/>
                  </a:cubicBezTo>
                  <a:cubicBezTo>
                    <a:pt x="16001" y="21599"/>
                    <a:pt x="21599" y="20226"/>
                    <a:pt x="21599" y="17212"/>
                  </a:cubicBezTo>
                  <a:lnTo>
                    <a:pt x="21599" y="4387"/>
                  </a:lnTo>
                  <a:cubicBezTo>
                    <a:pt x="21599" y="1372"/>
                    <a:pt x="16001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31" name="AutoShape 49"/>
            <p:cNvSpPr/>
            <p:nvPr/>
          </p:nvSpPr>
          <p:spPr bwMode="auto">
            <a:xfrm>
              <a:off x="9493482" y="2940097"/>
              <a:ext cx="29369" cy="285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1599"/>
                  </a:moveTo>
                  <a:cubicBezTo>
                    <a:pt x="16769" y="21599"/>
                    <a:pt x="21600" y="16769"/>
                    <a:pt x="21600" y="10800"/>
                  </a:cubicBezTo>
                  <a:cubicBezTo>
                    <a:pt x="21600" y="4830"/>
                    <a:pt x="16769" y="0"/>
                    <a:pt x="10800" y="0"/>
                  </a:cubicBezTo>
                  <a:cubicBezTo>
                    <a:pt x="4830" y="0"/>
                    <a:pt x="0" y="4830"/>
                    <a:pt x="0" y="10800"/>
                  </a:cubicBezTo>
                  <a:cubicBezTo>
                    <a:pt x="0" y="16769"/>
                    <a:pt x="4830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32" name="AutoShape 50"/>
            <p:cNvSpPr/>
            <p:nvPr/>
          </p:nvSpPr>
          <p:spPr bwMode="auto">
            <a:xfrm>
              <a:off x="9493365" y="2852775"/>
              <a:ext cx="29369" cy="293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1599"/>
                  </a:moveTo>
                  <a:cubicBezTo>
                    <a:pt x="16769" y="21599"/>
                    <a:pt x="21600" y="16769"/>
                    <a:pt x="21600" y="10800"/>
                  </a:cubicBezTo>
                  <a:cubicBezTo>
                    <a:pt x="21600" y="4830"/>
                    <a:pt x="16769" y="0"/>
                    <a:pt x="10800" y="0"/>
                  </a:cubicBezTo>
                  <a:cubicBezTo>
                    <a:pt x="4830" y="0"/>
                    <a:pt x="0" y="4830"/>
                    <a:pt x="0" y="10800"/>
                  </a:cubicBezTo>
                  <a:cubicBezTo>
                    <a:pt x="0" y="16769"/>
                    <a:pt x="4830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33" name="AutoShape 51"/>
            <p:cNvSpPr/>
            <p:nvPr/>
          </p:nvSpPr>
          <p:spPr bwMode="auto">
            <a:xfrm>
              <a:off x="9493250" y="2765424"/>
              <a:ext cx="29369" cy="293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1599"/>
                  </a:moveTo>
                  <a:cubicBezTo>
                    <a:pt x="16769" y="21599"/>
                    <a:pt x="21600" y="16769"/>
                    <a:pt x="21600" y="10800"/>
                  </a:cubicBezTo>
                  <a:cubicBezTo>
                    <a:pt x="21600" y="4830"/>
                    <a:pt x="16769" y="0"/>
                    <a:pt x="10800" y="0"/>
                  </a:cubicBezTo>
                  <a:cubicBezTo>
                    <a:pt x="4830" y="0"/>
                    <a:pt x="0" y="4830"/>
                    <a:pt x="0" y="10800"/>
                  </a:cubicBezTo>
                  <a:cubicBezTo>
                    <a:pt x="0" y="16769"/>
                    <a:pt x="4830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34" name="Group 31"/>
          <p:cNvGrpSpPr/>
          <p:nvPr/>
        </p:nvGrpSpPr>
        <p:grpSpPr>
          <a:xfrm>
            <a:off x="1295001" y="2391142"/>
            <a:ext cx="433424" cy="433424"/>
            <a:chOff x="4439444" y="2582069"/>
            <a:chExt cx="464344" cy="464344"/>
          </a:xfrm>
          <a:solidFill>
            <a:schemeClr val="bg1"/>
          </a:solidFill>
        </p:grpSpPr>
        <p:sp>
          <p:nvSpPr>
            <p:cNvPr id="35" name="AutoShape 123"/>
            <p:cNvSpPr/>
            <p:nvPr/>
          </p:nvSpPr>
          <p:spPr bwMode="auto">
            <a:xfrm>
              <a:off x="4439444" y="2582069"/>
              <a:ext cx="464344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180" y="12132"/>
                  </a:moveTo>
                  <a:cubicBezTo>
                    <a:pt x="17710" y="12226"/>
                    <a:pt x="17327" y="12561"/>
                    <a:pt x="17170" y="13012"/>
                  </a:cubicBezTo>
                  <a:cubicBezTo>
                    <a:pt x="17083" y="13261"/>
                    <a:pt x="16981" y="13503"/>
                    <a:pt x="16868" y="13738"/>
                  </a:cubicBezTo>
                  <a:cubicBezTo>
                    <a:pt x="16658" y="14169"/>
                    <a:pt x="16694" y="14677"/>
                    <a:pt x="16959" y="15075"/>
                  </a:cubicBezTo>
                  <a:lnTo>
                    <a:pt x="18131" y="16833"/>
                  </a:lnTo>
                  <a:lnTo>
                    <a:pt x="16832" y="18132"/>
                  </a:lnTo>
                  <a:lnTo>
                    <a:pt x="15075" y="16960"/>
                  </a:lnTo>
                  <a:cubicBezTo>
                    <a:pt x="14850" y="16810"/>
                    <a:pt x="14589" y="16733"/>
                    <a:pt x="14326" y="16733"/>
                  </a:cubicBezTo>
                  <a:cubicBezTo>
                    <a:pt x="14126" y="16733"/>
                    <a:pt x="13924" y="16778"/>
                    <a:pt x="13738" y="16868"/>
                  </a:cubicBezTo>
                  <a:cubicBezTo>
                    <a:pt x="13504" y="16981"/>
                    <a:pt x="13262" y="17083"/>
                    <a:pt x="13012" y="17170"/>
                  </a:cubicBezTo>
                  <a:cubicBezTo>
                    <a:pt x="12561" y="17327"/>
                    <a:pt x="12226" y="17712"/>
                    <a:pt x="12133" y="18180"/>
                  </a:cubicBezTo>
                  <a:lnTo>
                    <a:pt x="11717" y="20249"/>
                  </a:lnTo>
                  <a:lnTo>
                    <a:pt x="9881" y="20249"/>
                  </a:lnTo>
                  <a:lnTo>
                    <a:pt x="9467" y="18180"/>
                  </a:lnTo>
                  <a:cubicBezTo>
                    <a:pt x="9373" y="17712"/>
                    <a:pt x="9039" y="17327"/>
                    <a:pt x="8588" y="17170"/>
                  </a:cubicBezTo>
                  <a:cubicBezTo>
                    <a:pt x="8339" y="17083"/>
                    <a:pt x="8096" y="16983"/>
                    <a:pt x="7861" y="16869"/>
                  </a:cubicBezTo>
                  <a:cubicBezTo>
                    <a:pt x="7675" y="16778"/>
                    <a:pt x="7474" y="16733"/>
                    <a:pt x="7273" y="16733"/>
                  </a:cubicBezTo>
                  <a:cubicBezTo>
                    <a:pt x="7011" y="16733"/>
                    <a:pt x="6750" y="16810"/>
                    <a:pt x="6525" y="16960"/>
                  </a:cubicBezTo>
                  <a:lnTo>
                    <a:pt x="4767" y="18132"/>
                  </a:lnTo>
                  <a:lnTo>
                    <a:pt x="3468" y="16833"/>
                  </a:lnTo>
                  <a:lnTo>
                    <a:pt x="4639" y="15075"/>
                  </a:lnTo>
                  <a:cubicBezTo>
                    <a:pt x="4904" y="14677"/>
                    <a:pt x="4939" y="14169"/>
                    <a:pt x="4732" y="13738"/>
                  </a:cubicBezTo>
                  <a:cubicBezTo>
                    <a:pt x="4618" y="13504"/>
                    <a:pt x="4516" y="13263"/>
                    <a:pt x="4429" y="13013"/>
                  </a:cubicBezTo>
                  <a:cubicBezTo>
                    <a:pt x="4273" y="12561"/>
                    <a:pt x="3888" y="12227"/>
                    <a:pt x="3419" y="12133"/>
                  </a:cubicBezTo>
                  <a:lnTo>
                    <a:pt x="1350" y="11718"/>
                  </a:lnTo>
                  <a:lnTo>
                    <a:pt x="1349" y="9882"/>
                  </a:lnTo>
                  <a:lnTo>
                    <a:pt x="3419" y="9468"/>
                  </a:lnTo>
                  <a:cubicBezTo>
                    <a:pt x="3888" y="9374"/>
                    <a:pt x="4273" y="9039"/>
                    <a:pt x="4429" y="8588"/>
                  </a:cubicBezTo>
                  <a:cubicBezTo>
                    <a:pt x="4516" y="8338"/>
                    <a:pt x="4617" y="8096"/>
                    <a:pt x="4731" y="7862"/>
                  </a:cubicBezTo>
                  <a:cubicBezTo>
                    <a:pt x="4940" y="7431"/>
                    <a:pt x="4905" y="6923"/>
                    <a:pt x="4639" y="6524"/>
                  </a:cubicBezTo>
                  <a:lnTo>
                    <a:pt x="3468" y="4767"/>
                  </a:lnTo>
                  <a:lnTo>
                    <a:pt x="4767" y="3468"/>
                  </a:lnTo>
                  <a:lnTo>
                    <a:pt x="6525" y="4639"/>
                  </a:lnTo>
                  <a:cubicBezTo>
                    <a:pt x="6750" y="4790"/>
                    <a:pt x="7011" y="4866"/>
                    <a:pt x="7273" y="4866"/>
                  </a:cubicBezTo>
                  <a:cubicBezTo>
                    <a:pt x="7474" y="4866"/>
                    <a:pt x="7674" y="4822"/>
                    <a:pt x="7861" y="4732"/>
                  </a:cubicBezTo>
                  <a:cubicBezTo>
                    <a:pt x="8095" y="4619"/>
                    <a:pt x="8337" y="4517"/>
                    <a:pt x="8586" y="4430"/>
                  </a:cubicBezTo>
                  <a:cubicBezTo>
                    <a:pt x="9039" y="4272"/>
                    <a:pt x="9373" y="3888"/>
                    <a:pt x="9467" y="3420"/>
                  </a:cubicBezTo>
                  <a:lnTo>
                    <a:pt x="9881" y="1350"/>
                  </a:lnTo>
                  <a:lnTo>
                    <a:pt x="11717" y="1350"/>
                  </a:lnTo>
                  <a:lnTo>
                    <a:pt x="12131" y="3420"/>
                  </a:lnTo>
                  <a:cubicBezTo>
                    <a:pt x="12225" y="3888"/>
                    <a:pt x="12560" y="4272"/>
                    <a:pt x="13012" y="4430"/>
                  </a:cubicBezTo>
                  <a:cubicBezTo>
                    <a:pt x="13261" y="4517"/>
                    <a:pt x="13502" y="4617"/>
                    <a:pt x="13737" y="4731"/>
                  </a:cubicBezTo>
                  <a:cubicBezTo>
                    <a:pt x="13924" y="4822"/>
                    <a:pt x="14125" y="4866"/>
                    <a:pt x="14326" y="4866"/>
                  </a:cubicBezTo>
                  <a:cubicBezTo>
                    <a:pt x="14589" y="4866"/>
                    <a:pt x="14850" y="4790"/>
                    <a:pt x="15075" y="4639"/>
                  </a:cubicBezTo>
                  <a:lnTo>
                    <a:pt x="16832" y="3468"/>
                  </a:lnTo>
                  <a:lnTo>
                    <a:pt x="18131" y="4767"/>
                  </a:lnTo>
                  <a:lnTo>
                    <a:pt x="16959" y="6524"/>
                  </a:lnTo>
                  <a:cubicBezTo>
                    <a:pt x="16694" y="6923"/>
                    <a:pt x="16660" y="7431"/>
                    <a:pt x="16867" y="7861"/>
                  </a:cubicBezTo>
                  <a:cubicBezTo>
                    <a:pt x="16980" y="8096"/>
                    <a:pt x="17083" y="8337"/>
                    <a:pt x="17170" y="8587"/>
                  </a:cubicBezTo>
                  <a:cubicBezTo>
                    <a:pt x="17327" y="9039"/>
                    <a:pt x="17710" y="9373"/>
                    <a:pt x="18180" y="9467"/>
                  </a:cubicBezTo>
                  <a:lnTo>
                    <a:pt x="20248" y="9882"/>
                  </a:lnTo>
                  <a:lnTo>
                    <a:pt x="20250" y="11718"/>
                  </a:lnTo>
                  <a:cubicBezTo>
                    <a:pt x="20250" y="11718"/>
                    <a:pt x="18180" y="12132"/>
                    <a:pt x="18180" y="12132"/>
                  </a:cubicBezTo>
                  <a:close/>
                  <a:moveTo>
                    <a:pt x="20513" y="8558"/>
                  </a:moveTo>
                  <a:lnTo>
                    <a:pt x="18445" y="8143"/>
                  </a:lnTo>
                  <a:cubicBezTo>
                    <a:pt x="18341" y="7844"/>
                    <a:pt x="18218" y="7554"/>
                    <a:pt x="18082" y="7273"/>
                  </a:cubicBezTo>
                  <a:lnTo>
                    <a:pt x="19254" y="5516"/>
                  </a:lnTo>
                  <a:cubicBezTo>
                    <a:pt x="19611" y="4980"/>
                    <a:pt x="19540" y="4268"/>
                    <a:pt x="19085" y="3813"/>
                  </a:cubicBezTo>
                  <a:lnTo>
                    <a:pt x="17787" y="2514"/>
                  </a:lnTo>
                  <a:cubicBezTo>
                    <a:pt x="17526" y="2253"/>
                    <a:pt x="17181" y="2118"/>
                    <a:pt x="16831" y="2118"/>
                  </a:cubicBezTo>
                  <a:cubicBezTo>
                    <a:pt x="16573" y="2118"/>
                    <a:pt x="16312" y="2193"/>
                    <a:pt x="16084" y="2345"/>
                  </a:cubicBezTo>
                  <a:lnTo>
                    <a:pt x="14326" y="3516"/>
                  </a:lnTo>
                  <a:cubicBezTo>
                    <a:pt x="14044" y="3380"/>
                    <a:pt x="13754" y="3258"/>
                    <a:pt x="13455" y="3155"/>
                  </a:cubicBezTo>
                  <a:lnTo>
                    <a:pt x="13041" y="1085"/>
                  </a:lnTo>
                  <a:cubicBezTo>
                    <a:pt x="12916" y="454"/>
                    <a:pt x="12361" y="0"/>
                    <a:pt x="11717" y="0"/>
                  </a:cubicBezTo>
                  <a:lnTo>
                    <a:pt x="9881" y="0"/>
                  </a:lnTo>
                  <a:cubicBezTo>
                    <a:pt x="9238" y="0"/>
                    <a:pt x="8684" y="454"/>
                    <a:pt x="8557" y="1085"/>
                  </a:cubicBezTo>
                  <a:lnTo>
                    <a:pt x="8143" y="3155"/>
                  </a:lnTo>
                  <a:cubicBezTo>
                    <a:pt x="7843" y="3258"/>
                    <a:pt x="7554" y="3381"/>
                    <a:pt x="7273" y="3516"/>
                  </a:cubicBezTo>
                  <a:lnTo>
                    <a:pt x="5516" y="2345"/>
                  </a:lnTo>
                  <a:cubicBezTo>
                    <a:pt x="5287" y="2193"/>
                    <a:pt x="5026" y="2118"/>
                    <a:pt x="4767" y="2118"/>
                  </a:cubicBezTo>
                  <a:cubicBezTo>
                    <a:pt x="4419" y="2118"/>
                    <a:pt x="4073" y="2253"/>
                    <a:pt x="3812" y="2514"/>
                  </a:cubicBezTo>
                  <a:lnTo>
                    <a:pt x="2514" y="3813"/>
                  </a:lnTo>
                  <a:cubicBezTo>
                    <a:pt x="2059" y="4268"/>
                    <a:pt x="1988" y="4980"/>
                    <a:pt x="2345" y="5516"/>
                  </a:cubicBezTo>
                  <a:lnTo>
                    <a:pt x="3516" y="7273"/>
                  </a:lnTo>
                  <a:cubicBezTo>
                    <a:pt x="3380" y="7555"/>
                    <a:pt x="3258" y="7844"/>
                    <a:pt x="3154" y="8144"/>
                  </a:cubicBezTo>
                  <a:lnTo>
                    <a:pt x="1085" y="8558"/>
                  </a:lnTo>
                  <a:cubicBezTo>
                    <a:pt x="454" y="8684"/>
                    <a:pt x="0" y="9238"/>
                    <a:pt x="0" y="9882"/>
                  </a:cubicBezTo>
                  <a:lnTo>
                    <a:pt x="0" y="11718"/>
                  </a:lnTo>
                  <a:cubicBezTo>
                    <a:pt x="0" y="12361"/>
                    <a:pt x="454" y="12916"/>
                    <a:pt x="1085" y="13042"/>
                  </a:cubicBezTo>
                  <a:lnTo>
                    <a:pt x="3154" y="13456"/>
                  </a:lnTo>
                  <a:cubicBezTo>
                    <a:pt x="3258" y="13755"/>
                    <a:pt x="3380" y="14046"/>
                    <a:pt x="3516" y="14326"/>
                  </a:cubicBezTo>
                  <a:lnTo>
                    <a:pt x="2345" y="16083"/>
                  </a:lnTo>
                  <a:cubicBezTo>
                    <a:pt x="1988" y="16619"/>
                    <a:pt x="2059" y="17332"/>
                    <a:pt x="2514" y="17787"/>
                  </a:cubicBezTo>
                  <a:lnTo>
                    <a:pt x="3812" y="19086"/>
                  </a:lnTo>
                  <a:cubicBezTo>
                    <a:pt x="4073" y="19346"/>
                    <a:pt x="4419" y="19482"/>
                    <a:pt x="4767" y="19482"/>
                  </a:cubicBezTo>
                  <a:cubicBezTo>
                    <a:pt x="5026" y="19482"/>
                    <a:pt x="5287" y="19406"/>
                    <a:pt x="5516" y="19254"/>
                  </a:cubicBezTo>
                  <a:lnTo>
                    <a:pt x="7273" y="18083"/>
                  </a:lnTo>
                  <a:cubicBezTo>
                    <a:pt x="7554" y="18220"/>
                    <a:pt x="7843" y="18341"/>
                    <a:pt x="8143" y="18445"/>
                  </a:cubicBezTo>
                  <a:lnTo>
                    <a:pt x="8557" y="20514"/>
                  </a:lnTo>
                  <a:cubicBezTo>
                    <a:pt x="8684" y="21146"/>
                    <a:pt x="9238" y="21599"/>
                    <a:pt x="9881" y="21599"/>
                  </a:cubicBezTo>
                  <a:lnTo>
                    <a:pt x="11717" y="21599"/>
                  </a:lnTo>
                  <a:cubicBezTo>
                    <a:pt x="12361" y="21599"/>
                    <a:pt x="12916" y="21146"/>
                    <a:pt x="13041" y="20514"/>
                  </a:cubicBezTo>
                  <a:lnTo>
                    <a:pt x="13456" y="18445"/>
                  </a:lnTo>
                  <a:cubicBezTo>
                    <a:pt x="13755" y="18341"/>
                    <a:pt x="14046" y="18219"/>
                    <a:pt x="14326" y="18083"/>
                  </a:cubicBezTo>
                  <a:lnTo>
                    <a:pt x="16084" y="19254"/>
                  </a:lnTo>
                  <a:cubicBezTo>
                    <a:pt x="16312" y="19406"/>
                    <a:pt x="16573" y="19482"/>
                    <a:pt x="16831" y="19482"/>
                  </a:cubicBezTo>
                  <a:cubicBezTo>
                    <a:pt x="17181" y="19482"/>
                    <a:pt x="17526" y="19346"/>
                    <a:pt x="17787" y="19086"/>
                  </a:cubicBezTo>
                  <a:lnTo>
                    <a:pt x="19085" y="17787"/>
                  </a:lnTo>
                  <a:cubicBezTo>
                    <a:pt x="19540" y="17332"/>
                    <a:pt x="19611" y="16619"/>
                    <a:pt x="19254" y="16083"/>
                  </a:cubicBezTo>
                  <a:lnTo>
                    <a:pt x="18082" y="14326"/>
                  </a:lnTo>
                  <a:cubicBezTo>
                    <a:pt x="18219" y="14045"/>
                    <a:pt x="18341" y="13755"/>
                    <a:pt x="18445" y="13456"/>
                  </a:cubicBezTo>
                  <a:lnTo>
                    <a:pt x="20513" y="13042"/>
                  </a:lnTo>
                  <a:cubicBezTo>
                    <a:pt x="21145" y="12916"/>
                    <a:pt x="21599" y="12361"/>
                    <a:pt x="21599" y="11718"/>
                  </a:cubicBezTo>
                  <a:lnTo>
                    <a:pt x="21599" y="9882"/>
                  </a:lnTo>
                  <a:cubicBezTo>
                    <a:pt x="21599" y="9238"/>
                    <a:pt x="21145" y="8684"/>
                    <a:pt x="20513" y="855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36" name="AutoShape 124"/>
            <p:cNvSpPr/>
            <p:nvPr/>
          </p:nvSpPr>
          <p:spPr bwMode="auto">
            <a:xfrm>
              <a:off x="4570413" y="2712244"/>
              <a:ext cx="203200" cy="2032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0250"/>
                  </a:moveTo>
                  <a:cubicBezTo>
                    <a:pt x="5580" y="20250"/>
                    <a:pt x="1350" y="16017"/>
                    <a:pt x="1350" y="10800"/>
                  </a:cubicBezTo>
                  <a:cubicBezTo>
                    <a:pt x="1350" y="5582"/>
                    <a:pt x="5580" y="1349"/>
                    <a:pt x="10800" y="1349"/>
                  </a:cubicBezTo>
                  <a:cubicBezTo>
                    <a:pt x="16016" y="1349"/>
                    <a:pt x="20250" y="5582"/>
                    <a:pt x="20250" y="10800"/>
                  </a:cubicBezTo>
                  <a:cubicBezTo>
                    <a:pt x="20250" y="16017"/>
                    <a:pt x="16016" y="20250"/>
                    <a:pt x="10800" y="20250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3"/>
                    <a:pt x="4836" y="21600"/>
                    <a:pt x="10800" y="21600"/>
                  </a:cubicBezTo>
                  <a:cubicBezTo>
                    <a:pt x="16763" y="21600"/>
                    <a:pt x="21599" y="16763"/>
                    <a:pt x="21599" y="10800"/>
                  </a:cubicBezTo>
                  <a:cubicBezTo>
                    <a:pt x="21599" y="4836"/>
                    <a:pt x="16763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37" name="AutoShape 125"/>
            <p:cNvSpPr/>
            <p:nvPr/>
          </p:nvSpPr>
          <p:spPr bwMode="auto">
            <a:xfrm>
              <a:off x="4613275" y="2755900"/>
              <a:ext cx="116682" cy="11668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8900"/>
                  </a:moveTo>
                  <a:cubicBezTo>
                    <a:pt x="6328" y="18900"/>
                    <a:pt x="2699" y="15271"/>
                    <a:pt x="2699" y="10800"/>
                  </a:cubicBezTo>
                  <a:cubicBezTo>
                    <a:pt x="2699" y="6329"/>
                    <a:pt x="6328" y="2700"/>
                    <a:pt x="10800" y="2700"/>
                  </a:cubicBezTo>
                  <a:cubicBezTo>
                    <a:pt x="15271" y="2700"/>
                    <a:pt x="18899" y="6329"/>
                    <a:pt x="18899" y="10800"/>
                  </a:cubicBezTo>
                  <a:cubicBezTo>
                    <a:pt x="18899" y="15271"/>
                    <a:pt x="15271" y="18900"/>
                    <a:pt x="10800" y="18900"/>
                  </a:cubicBezTo>
                  <a:moveTo>
                    <a:pt x="10800" y="0"/>
                  </a:moveTo>
                  <a:cubicBezTo>
                    <a:pt x="4830" y="0"/>
                    <a:pt x="0" y="4833"/>
                    <a:pt x="0" y="10800"/>
                  </a:cubicBezTo>
                  <a:cubicBezTo>
                    <a:pt x="0" y="16766"/>
                    <a:pt x="4830" y="21599"/>
                    <a:pt x="10800" y="21599"/>
                  </a:cubicBezTo>
                  <a:cubicBezTo>
                    <a:pt x="16764" y="21599"/>
                    <a:pt x="21600" y="16766"/>
                    <a:pt x="21600" y="10800"/>
                  </a:cubicBezTo>
                  <a:cubicBezTo>
                    <a:pt x="21600" y="4833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46" name="TextBox 35"/>
          <p:cNvSpPr txBox="1"/>
          <p:nvPr/>
        </p:nvSpPr>
        <p:spPr>
          <a:xfrm>
            <a:off x="1988679" y="2422817"/>
            <a:ext cx="995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</a:rPr>
              <a:t>输入</a:t>
            </a:r>
            <a:r>
              <a:rPr lang="zh-CN" altLang="en-US" sz="1600" dirty="0">
                <a:solidFill>
                  <a:schemeClr val="bg1"/>
                </a:solidFill>
              </a:rPr>
              <a:t>标题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47" name="TextBox 34"/>
          <p:cNvSpPr txBox="1"/>
          <p:nvPr/>
        </p:nvSpPr>
        <p:spPr>
          <a:xfrm>
            <a:off x="4689074" y="2454862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dirty="0">
                <a:solidFill>
                  <a:schemeClr val="bg1"/>
                </a:solidFill>
                <a:sym typeface="+mn-ea"/>
              </a:rPr>
              <a:t>输入标题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8" name="TextBox 33"/>
          <p:cNvSpPr txBox="1"/>
          <p:nvPr/>
        </p:nvSpPr>
        <p:spPr>
          <a:xfrm>
            <a:off x="7161781" y="2438206"/>
            <a:ext cx="995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 dirty="0">
                <a:solidFill>
                  <a:schemeClr val="bg1"/>
                </a:solidFill>
                <a:sym typeface="+mn-ea"/>
              </a:rPr>
              <a:t>输入标题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49" name="TextBox 32"/>
          <p:cNvSpPr txBox="1"/>
          <p:nvPr/>
        </p:nvSpPr>
        <p:spPr>
          <a:xfrm>
            <a:off x="9702298" y="2407428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dirty="0">
                <a:solidFill>
                  <a:schemeClr val="bg1"/>
                </a:solidFill>
                <a:sym typeface="+mn-ea"/>
              </a:rPr>
              <a:t>输入标题</a:t>
            </a:r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1165860" y="3830955"/>
            <a:ext cx="2252980" cy="1134745"/>
            <a:chOff x="8663" y="1384"/>
            <a:chExt cx="3548" cy="1787"/>
          </a:xfrm>
        </p:grpSpPr>
        <p:sp>
          <p:nvSpPr>
            <p:cNvPr id="2" name="文本框 36"/>
            <p:cNvSpPr txBox="1"/>
            <p:nvPr>
              <p:custDataLst>
                <p:tags r:id="rId1"/>
              </p:custDataLst>
            </p:nvPr>
          </p:nvSpPr>
          <p:spPr>
            <a:xfrm>
              <a:off x="8846" y="1384"/>
              <a:ext cx="313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60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1600" noProof="0" dirty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输入标题</a:t>
              </a:r>
              <a:endParaRPr lang="en-US" altLang="zh-CN" sz="16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en-US" altLang="zh-CN" sz="160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endParaRPr lang="en-US" altLang="zh-CN" sz="16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" name="Text Placeholder 32"/>
            <p:cNvSpPr txBox="1"/>
            <p:nvPr>
              <p:custDataLst>
                <p:tags r:id="rId2"/>
              </p:custDataLst>
            </p:nvPr>
          </p:nvSpPr>
          <p:spPr>
            <a:xfrm>
              <a:off x="8663" y="2031"/>
              <a:ext cx="3549" cy="1141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None/>
              </a:pPr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+mn-lt"/>
                  <a:cs typeface="+mn-ea"/>
                  <a:sym typeface="+mn-lt"/>
                </a:rPr>
                <a:t>点击输入标题点击输入标题。点击输入标题点击输入标题。点击输入标题点击输入标题。点击输入标题点击输入标题。</a:t>
              </a:r>
              <a:endParaRPr lang="en-US" sz="9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3719195" y="3830955"/>
            <a:ext cx="2252980" cy="1134745"/>
            <a:chOff x="8663" y="1384"/>
            <a:chExt cx="3548" cy="1787"/>
          </a:xfrm>
        </p:grpSpPr>
        <p:sp>
          <p:nvSpPr>
            <p:cNvPr id="58" name="文本框 36"/>
            <p:cNvSpPr txBox="1"/>
            <p:nvPr>
              <p:custDataLst>
                <p:tags r:id="rId3"/>
              </p:custDataLst>
            </p:nvPr>
          </p:nvSpPr>
          <p:spPr>
            <a:xfrm>
              <a:off x="8846" y="1384"/>
              <a:ext cx="313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60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1600" noProof="0" dirty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输入标题</a:t>
              </a:r>
              <a:endParaRPr lang="en-US" altLang="zh-CN" sz="16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en-US" altLang="zh-CN" sz="160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endParaRPr lang="en-US" altLang="zh-CN" sz="16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Text Placeholder 32"/>
            <p:cNvSpPr txBox="1"/>
            <p:nvPr>
              <p:custDataLst>
                <p:tags r:id="rId4"/>
              </p:custDataLst>
            </p:nvPr>
          </p:nvSpPr>
          <p:spPr>
            <a:xfrm>
              <a:off x="8663" y="2031"/>
              <a:ext cx="3549" cy="1141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None/>
              </a:pPr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+mn-lt"/>
                  <a:cs typeface="+mn-ea"/>
                  <a:sym typeface="+mn-lt"/>
                </a:rPr>
                <a:t>点击输入标题点击输入标题。点击输入标题点击输入标题。点击输入标题点击输入标题。点击输入标题点击输入标题。</a:t>
              </a:r>
              <a:endParaRPr lang="en-US" sz="9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6272530" y="3830955"/>
            <a:ext cx="2252980" cy="1134745"/>
            <a:chOff x="8663" y="1384"/>
            <a:chExt cx="3548" cy="1787"/>
          </a:xfrm>
        </p:grpSpPr>
        <p:sp>
          <p:nvSpPr>
            <p:cNvPr id="61" name="文本框 36"/>
            <p:cNvSpPr txBox="1"/>
            <p:nvPr>
              <p:custDataLst>
                <p:tags r:id="rId5"/>
              </p:custDataLst>
            </p:nvPr>
          </p:nvSpPr>
          <p:spPr>
            <a:xfrm>
              <a:off x="8846" y="1384"/>
              <a:ext cx="313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60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1600" noProof="0" dirty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输入标题</a:t>
              </a:r>
              <a:endParaRPr lang="en-US" altLang="zh-CN" sz="16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en-US" altLang="zh-CN" sz="160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endParaRPr lang="en-US" altLang="zh-CN" sz="16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2" name="Text Placeholder 32"/>
            <p:cNvSpPr txBox="1"/>
            <p:nvPr>
              <p:custDataLst>
                <p:tags r:id="rId6"/>
              </p:custDataLst>
            </p:nvPr>
          </p:nvSpPr>
          <p:spPr>
            <a:xfrm>
              <a:off x="8663" y="2031"/>
              <a:ext cx="3549" cy="1141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None/>
              </a:pPr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+mn-lt"/>
                  <a:cs typeface="+mn-ea"/>
                  <a:sym typeface="+mn-lt"/>
                </a:rPr>
                <a:t>点击输入标题点击输入标题。点击输入标题点击输入标题。点击输入标题点击输入标题。点击输入标题点击输入标题。</a:t>
              </a:r>
              <a:endParaRPr lang="en-US" sz="9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8825865" y="3830955"/>
            <a:ext cx="2252980" cy="1134745"/>
            <a:chOff x="8663" y="1384"/>
            <a:chExt cx="3548" cy="1787"/>
          </a:xfrm>
        </p:grpSpPr>
        <p:sp>
          <p:nvSpPr>
            <p:cNvPr id="64" name="文本框 36"/>
            <p:cNvSpPr txBox="1"/>
            <p:nvPr>
              <p:custDataLst>
                <p:tags r:id="rId7"/>
              </p:custDataLst>
            </p:nvPr>
          </p:nvSpPr>
          <p:spPr>
            <a:xfrm>
              <a:off x="8846" y="1384"/>
              <a:ext cx="313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60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1600" noProof="0" dirty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输入标题</a:t>
              </a:r>
              <a:endParaRPr lang="en-US" altLang="zh-CN" sz="16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en-US" altLang="zh-CN" sz="160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endParaRPr lang="en-US" altLang="zh-CN" sz="16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5" name="Text Placeholder 32"/>
            <p:cNvSpPr txBox="1"/>
            <p:nvPr>
              <p:custDataLst>
                <p:tags r:id="rId8"/>
              </p:custDataLst>
            </p:nvPr>
          </p:nvSpPr>
          <p:spPr>
            <a:xfrm>
              <a:off x="8663" y="2031"/>
              <a:ext cx="3549" cy="1141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None/>
              </a:pPr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+mn-lt"/>
                  <a:cs typeface="+mn-ea"/>
                  <a:sym typeface="+mn-lt"/>
                </a:rPr>
                <a:t>点击输入标题点击输入标题。点击输入标题点击输入标题。点击输入标题点击输入标题。点击输入标题点击输入标题。</a:t>
              </a:r>
              <a:endParaRPr lang="en-US" sz="9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88777" y="417261"/>
            <a:ext cx="2788387" cy="461665"/>
            <a:chOff x="200998" y="273932"/>
            <a:chExt cx="2788387" cy="461665"/>
          </a:xfrm>
        </p:grpSpPr>
        <p:sp>
          <p:nvSpPr>
            <p:cNvPr id="5" name="文本框 4"/>
            <p:cNvSpPr txBox="1"/>
            <p:nvPr/>
          </p:nvSpPr>
          <p:spPr>
            <a:xfrm>
              <a:off x="520700" y="273932"/>
              <a:ext cx="24686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单击添加标题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菱形 5"/>
            <p:cNvSpPr/>
            <p:nvPr/>
          </p:nvSpPr>
          <p:spPr>
            <a:xfrm>
              <a:off x="200998" y="331287"/>
              <a:ext cx="319702" cy="346956"/>
            </a:xfrm>
            <a:prstGeom prst="diamond">
              <a:avLst/>
            </a:prstGeom>
            <a:solidFill>
              <a:srgbClr val="E387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 rot="0">
            <a:off x="4518025" y="2018665"/>
            <a:ext cx="3096260" cy="2746375"/>
            <a:chOff x="3018566" y="2587843"/>
            <a:chExt cx="3096484" cy="2746157"/>
          </a:xfrm>
        </p:grpSpPr>
        <p:cxnSp>
          <p:nvCxnSpPr>
            <p:cNvPr id="21" name="Straight Connector 1"/>
            <p:cNvCxnSpPr/>
            <p:nvPr/>
          </p:nvCxnSpPr>
          <p:spPr>
            <a:xfrm rot="10800000">
              <a:off x="4099047" y="3034676"/>
              <a:ext cx="945906" cy="1332"/>
            </a:xfrm>
            <a:prstGeom prst="line">
              <a:avLst/>
            </a:prstGeom>
            <a:ln w="19050">
              <a:solidFill>
                <a:srgbClr val="E38741"/>
              </a:solidFill>
              <a:prstDash val="sysDot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"/>
            <p:cNvCxnSpPr/>
            <p:nvPr/>
          </p:nvCxnSpPr>
          <p:spPr>
            <a:xfrm rot="10800000">
              <a:off x="4099047" y="4735143"/>
              <a:ext cx="945906" cy="1332"/>
            </a:xfrm>
            <a:prstGeom prst="line">
              <a:avLst/>
            </a:prstGeom>
            <a:ln w="19050">
              <a:solidFill>
                <a:srgbClr val="E38741"/>
              </a:solidFill>
              <a:prstDash val="sysDot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7"/>
            <p:cNvGrpSpPr/>
            <p:nvPr/>
          </p:nvGrpSpPr>
          <p:grpSpPr>
            <a:xfrm>
              <a:off x="3018566" y="2598818"/>
              <a:ext cx="800314" cy="856014"/>
              <a:chOff x="947582" y="1574028"/>
              <a:chExt cx="1209747" cy="1293941"/>
            </a:xfrm>
          </p:grpSpPr>
          <p:sp>
            <p:nvSpPr>
              <p:cNvPr id="40" name="Sev01"/>
              <p:cNvSpPr/>
              <p:nvPr/>
            </p:nvSpPr>
            <p:spPr>
              <a:xfrm rot="18900000">
                <a:off x="947582" y="1658222"/>
                <a:ext cx="1209747" cy="1209747"/>
              </a:xfrm>
              <a:prstGeom prst="rect">
                <a:avLst/>
              </a:prstGeom>
              <a:solidFill>
                <a:srgbClr val="E9A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chemeClr val="accent1">
                      <a:lumMod val="50000"/>
                    </a:schemeClr>
                  </a:solidFill>
                  <a:latin typeface="FontAwesome" pitchFamily="2" charset="0"/>
                </a:endParaRPr>
              </a:p>
            </p:txBody>
          </p:sp>
          <p:sp>
            <p:nvSpPr>
              <p:cNvPr id="41" name="Sev01"/>
              <p:cNvSpPr/>
              <p:nvPr/>
            </p:nvSpPr>
            <p:spPr>
              <a:xfrm rot="18900000">
                <a:off x="947582" y="1574028"/>
                <a:ext cx="1209747" cy="1209747"/>
              </a:xfrm>
              <a:prstGeom prst="rect">
                <a:avLst/>
              </a:prstGeom>
              <a:solidFill>
                <a:srgbClr val="E387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chemeClr val="accent1">
                      <a:lumMod val="50000"/>
                    </a:schemeClr>
                  </a:solidFill>
                  <a:latin typeface="FontAwesome" pitchFamily="2" charset="0"/>
                </a:endParaRPr>
              </a:p>
            </p:txBody>
          </p:sp>
        </p:grpSp>
        <p:grpSp>
          <p:nvGrpSpPr>
            <p:cNvPr id="24" name="Group 11"/>
            <p:cNvGrpSpPr/>
            <p:nvPr/>
          </p:nvGrpSpPr>
          <p:grpSpPr>
            <a:xfrm>
              <a:off x="5314734" y="2596199"/>
              <a:ext cx="800316" cy="845776"/>
              <a:chOff x="2971937" y="1574028"/>
              <a:chExt cx="1209747" cy="1278466"/>
            </a:xfrm>
          </p:grpSpPr>
          <p:sp>
            <p:nvSpPr>
              <p:cNvPr id="38" name="Sev02"/>
              <p:cNvSpPr/>
              <p:nvPr/>
            </p:nvSpPr>
            <p:spPr>
              <a:xfrm rot="18900000">
                <a:off x="2971937" y="1642747"/>
                <a:ext cx="1209747" cy="1209747"/>
              </a:xfrm>
              <a:prstGeom prst="rect">
                <a:avLst/>
              </a:prstGeom>
              <a:solidFill>
                <a:srgbClr val="E9A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 dirty="0">
                  <a:solidFill>
                    <a:schemeClr val="accent2">
                      <a:lumMod val="50000"/>
                    </a:schemeClr>
                  </a:solidFill>
                  <a:latin typeface="FontAwesome" pitchFamily="2" charset="0"/>
                </a:endParaRPr>
              </a:p>
            </p:txBody>
          </p:sp>
          <p:sp>
            <p:nvSpPr>
              <p:cNvPr id="39" name="Sev02"/>
              <p:cNvSpPr/>
              <p:nvPr/>
            </p:nvSpPr>
            <p:spPr>
              <a:xfrm rot="18900000">
                <a:off x="2971937" y="1574028"/>
                <a:ext cx="1209747" cy="1209747"/>
              </a:xfrm>
              <a:prstGeom prst="rect">
                <a:avLst/>
              </a:prstGeom>
              <a:solidFill>
                <a:srgbClr val="E387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 dirty="0">
                  <a:solidFill>
                    <a:schemeClr val="accent2">
                      <a:lumMod val="50000"/>
                    </a:schemeClr>
                  </a:solidFill>
                  <a:latin typeface="FontAwesome" pitchFamily="2" charset="0"/>
                </a:endParaRPr>
              </a:p>
            </p:txBody>
          </p:sp>
        </p:grpSp>
        <p:grpSp>
          <p:nvGrpSpPr>
            <p:cNvPr id="25" name="Group 15"/>
            <p:cNvGrpSpPr/>
            <p:nvPr/>
          </p:nvGrpSpPr>
          <p:grpSpPr>
            <a:xfrm>
              <a:off x="3041026" y="4359961"/>
              <a:ext cx="800316" cy="843280"/>
              <a:chOff x="5008643" y="1574028"/>
              <a:chExt cx="1209747" cy="1274691"/>
            </a:xfrm>
          </p:grpSpPr>
          <p:sp>
            <p:nvSpPr>
              <p:cNvPr id="36" name="Sev03"/>
              <p:cNvSpPr/>
              <p:nvPr/>
            </p:nvSpPr>
            <p:spPr>
              <a:xfrm rot="18900000">
                <a:off x="5008643" y="1638972"/>
                <a:ext cx="1209747" cy="1209747"/>
              </a:xfrm>
              <a:prstGeom prst="rect">
                <a:avLst/>
              </a:prstGeom>
              <a:solidFill>
                <a:srgbClr val="E9A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chemeClr val="accent3">
                      <a:lumMod val="50000"/>
                    </a:schemeClr>
                  </a:solidFill>
                  <a:latin typeface="FontAwesome" pitchFamily="2" charset="0"/>
                  <a:cs typeface="+mj-cs"/>
                </a:endParaRPr>
              </a:p>
            </p:txBody>
          </p:sp>
          <p:sp>
            <p:nvSpPr>
              <p:cNvPr id="37" name="Sev03"/>
              <p:cNvSpPr/>
              <p:nvPr/>
            </p:nvSpPr>
            <p:spPr>
              <a:xfrm rot="18900000">
                <a:off x="5008643" y="1574028"/>
                <a:ext cx="1209747" cy="1209747"/>
              </a:xfrm>
              <a:prstGeom prst="rect">
                <a:avLst/>
              </a:prstGeom>
              <a:solidFill>
                <a:srgbClr val="E387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chemeClr val="accent3">
                      <a:lumMod val="50000"/>
                    </a:schemeClr>
                  </a:solidFill>
                  <a:latin typeface="FontAwesome" pitchFamily="2" charset="0"/>
                  <a:cs typeface="+mj-cs"/>
                </a:endParaRPr>
              </a:p>
            </p:txBody>
          </p:sp>
        </p:grpSp>
        <p:grpSp>
          <p:nvGrpSpPr>
            <p:cNvPr id="26" name="Group 19"/>
            <p:cNvGrpSpPr/>
            <p:nvPr/>
          </p:nvGrpSpPr>
          <p:grpSpPr>
            <a:xfrm>
              <a:off x="5300165" y="4360600"/>
              <a:ext cx="800316" cy="845776"/>
              <a:chOff x="6995968" y="1574028"/>
              <a:chExt cx="1209747" cy="1278466"/>
            </a:xfrm>
          </p:grpSpPr>
          <p:sp>
            <p:nvSpPr>
              <p:cNvPr id="34" name="Sev04"/>
              <p:cNvSpPr/>
              <p:nvPr/>
            </p:nvSpPr>
            <p:spPr>
              <a:xfrm rot="18900000">
                <a:off x="6995968" y="1642747"/>
                <a:ext cx="1209747" cy="1209747"/>
              </a:xfrm>
              <a:prstGeom prst="rect">
                <a:avLst/>
              </a:prstGeom>
              <a:solidFill>
                <a:srgbClr val="E9A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chemeClr val="accent4">
                      <a:lumMod val="50000"/>
                    </a:schemeClr>
                  </a:solidFill>
                  <a:latin typeface="FontAwesome" pitchFamily="2" charset="0"/>
                </a:endParaRPr>
              </a:p>
            </p:txBody>
          </p:sp>
          <p:sp>
            <p:nvSpPr>
              <p:cNvPr id="35" name="Sev04"/>
              <p:cNvSpPr/>
              <p:nvPr/>
            </p:nvSpPr>
            <p:spPr>
              <a:xfrm rot="18900000">
                <a:off x="6995968" y="1574028"/>
                <a:ext cx="1209747" cy="1209747"/>
              </a:xfrm>
              <a:prstGeom prst="rect">
                <a:avLst/>
              </a:prstGeom>
              <a:solidFill>
                <a:srgbClr val="E387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chemeClr val="accent4">
                      <a:lumMod val="50000"/>
                    </a:schemeClr>
                  </a:solidFill>
                  <a:latin typeface="FontAwesome" pitchFamily="2" charset="0"/>
                </a:endParaRPr>
              </a:p>
            </p:txBody>
          </p:sp>
        </p:grpSp>
        <p:sp>
          <p:nvSpPr>
            <p:cNvPr id="27" name="Freeform 52"/>
            <p:cNvSpPr>
              <a:spLocks noEditPoints="1"/>
            </p:cNvSpPr>
            <p:nvPr/>
          </p:nvSpPr>
          <p:spPr bwMode="auto">
            <a:xfrm>
              <a:off x="5547109" y="4584292"/>
              <a:ext cx="306428" cy="329674"/>
            </a:xfrm>
            <a:custGeom>
              <a:avLst/>
              <a:gdLst/>
              <a:ahLst/>
              <a:cxnLst>
                <a:cxn ang="0">
                  <a:pos x="67" y="67"/>
                </a:cxn>
                <a:cxn ang="0">
                  <a:pos x="61" y="72"/>
                </a:cxn>
                <a:cxn ang="0">
                  <a:pos x="5" y="72"/>
                </a:cxn>
                <a:cxn ang="0">
                  <a:pos x="0" y="67"/>
                </a:cxn>
                <a:cxn ang="0">
                  <a:pos x="0" y="16"/>
                </a:cxn>
                <a:cxn ang="0">
                  <a:pos x="5" y="11"/>
                </a:cxn>
                <a:cxn ang="0">
                  <a:pos x="10" y="11"/>
                </a:cxn>
                <a:cxn ang="0">
                  <a:pos x="10" y="7"/>
                </a:cxn>
                <a:cxn ang="0">
                  <a:pos x="16" y="0"/>
                </a:cxn>
                <a:cxn ang="0">
                  <a:pos x="19" y="0"/>
                </a:cxn>
                <a:cxn ang="0">
                  <a:pos x="25" y="7"/>
                </a:cxn>
                <a:cxn ang="0">
                  <a:pos x="25" y="11"/>
                </a:cxn>
                <a:cxn ang="0">
                  <a:pos x="41" y="11"/>
                </a:cxn>
                <a:cxn ang="0">
                  <a:pos x="41" y="7"/>
                </a:cxn>
                <a:cxn ang="0">
                  <a:pos x="47" y="0"/>
                </a:cxn>
                <a:cxn ang="0">
                  <a:pos x="50" y="0"/>
                </a:cxn>
                <a:cxn ang="0">
                  <a:pos x="56" y="7"/>
                </a:cxn>
                <a:cxn ang="0">
                  <a:pos x="56" y="11"/>
                </a:cxn>
                <a:cxn ang="0">
                  <a:pos x="61" y="11"/>
                </a:cxn>
                <a:cxn ang="0">
                  <a:pos x="67" y="16"/>
                </a:cxn>
                <a:cxn ang="0">
                  <a:pos x="67" y="67"/>
                </a:cxn>
                <a:cxn ang="0">
                  <a:pos x="61" y="67"/>
                </a:cxn>
                <a:cxn ang="0">
                  <a:pos x="61" y="26"/>
                </a:cxn>
                <a:cxn ang="0">
                  <a:pos x="5" y="26"/>
                </a:cxn>
                <a:cxn ang="0">
                  <a:pos x="5" y="67"/>
                </a:cxn>
                <a:cxn ang="0">
                  <a:pos x="61" y="67"/>
                </a:cxn>
                <a:cxn ang="0">
                  <a:pos x="20" y="7"/>
                </a:cxn>
                <a:cxn ang="0">
                  <a:pos x="19" y="5"/>
                </a:cxn>
                <a:cxn ang="0">
                  <a:pos x="16" y="5"/>
                </a:cxn>
                <a:cxn ang="0">
                  <a:pos x="15" y="7"/>
                </a:cxn>
                <a:cxn ang="0">
                  <a:pos x="15" y="18"/>
                </a:cxn>
                <a:cxn ang="0">
                  <a:pos x="16" y="20"/>
                </a:cxn>
                <a:cxn ang="0">
                  <a:pos x="19" y="20"/>
                </a:cxn>
                <a:cxn ang="0">
                  <a:pos x="20" y="18"/>
                </a:cxn>
                <a:cxn ang="0">
                  <a:pos x="20" y="7"/>
                </a:cxn>
                <a:cxn ang="0">
                  <a:pos x="51" y="7"/>
                </a:cxn>
                <a:cxn ang="0">
                  <a:pos x="50" y="5"/>
                </a:cxn>
                <a:cxn ang="0">
                  <a:pos x="47" y="5"/>
                </a:cxn>
                <a:cxn ang="0">
                  <a:pos x="46" y="7"/>
                </a:cxn>
                <a:cxn ang="0">
                  <a:pos x="46" y="18"/>
                </a:cxn>
                <a:cxn ang="0">
                  <a:pos x="47" y="20"/>
                </a:cxn>
                <a:cxn ang="0">
                  <a:pos x="50" y="20"/>
                </a:cxn>
                <a:cxn ang="0">
                  <a:pos x="51" y="18"/>
                </a:cxn>
                <a:cxn ang="0">
                  <a:pos x="51" y="7"/>
                </a:cxn>
              </a:cxnLst>
              <a:rect l="0" t="0" r="r" b="b"/>
              <a:pathLst>
                <a:path w="67" h="72">
                  <a:moveTo>
                    <a:pt x="67" y="67"/>
                  </a:moveTo>
                  <a:cubicBezTo>
                    <a:pt x="67" y="70"/>
                    <a:pt x="64" y="72"/>
                    <a:pt x="61" y="72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2" y="72"/>
                    <a:pt x="0" y="70"/>
                    <a:pt x="0" y="6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3"/>
                    <a:pt x="2" y="11"/>
                    <a:pt x="5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3"/>
                    <a:pt x="13" y="0"/>
                    <a:pt x="16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3" y="0"/>
                    <a:pt x="25" y="3"/>
                    <a:pt x="25" y="7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41" y="11"/>
                    <a:pt x="41" y="11"/>
                    <a:pt x="41" y="11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1" y="3"/>
                    <a:pt x="44" y="0"/>
                    <a:pt x="47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3" y="0"/>
                    <a:pt x="56" y="3"/>
                    <a:pt x="56" y="7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64" y="11"/>
                    <a:pt x="67" y="13"/>
                    <a:pt x="67" y="16"/>
                  </a:cubicBezTo>
                  <a:lnTo>
                    <a:pt x="67" y="67"/>
                  </a:lnTo>
                  <a:close/>
                  <a:moveTo>
                    <a:pt x="61" y="67"/>
                  </a:moveTo>
                  <a:cubicBezTo>
                    <a:pt x="61" y="26"/>
                    <a:pt x="61" y="26"/>
                    <a:pt x="61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67"/>
                    <a:pt x="5" y="67"/>
                    <a:pt x="5" y="67"/>
                  </a:cubicBezTo>
                  <a:lnTo>
                    <a:pt x="61" y="67"/>
                  </a:lnTo>
                  <a:close/>
                  <a:moveTo>
                    <a:pt x="20" y="7"/>
                  </a:moveTo>
                  <a:cubicBezTo>
                    <a:pt x="20" y="6"/>
                    <a:pt x="20" y="5"/>
                    <a:pt x="19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5" y="6"/>
                    <a:pt x="15" y="7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9"/>
                    <a:pt x="16" y="20"/>
                    <a:pt x="16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0" y="20"/>
                    <a:pt x="20" y="19"/>
                    <a:pt x="20" y="18"/>
                  </a:cubicBezTo>
                  <a:lnTo>
                    <a:pt x="20" y="7"/>
                  </a:lnTo>
                  <a:close/>
                  <a:moveTo>
                    <a:pt x="51" y="7"/>
                  </a:moveTo>
                  <a:cubicBezTo>
                    <a:pt x="51" y="6"/>
                    <a:pt x="51" y="5"/>
                    <a:pt x="50" y="5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7" y="5"/>
                    <a:pt x="46" y="6"/>
                    <a:pt x="46" y="7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46" y="19"/>
                    <a:pt x="47" y="20"/>
                    <a:pt x="47" y="20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51" y="20"/>
                    <a:pt x="51" y="19"/>
                    <a:pt x="51" y="18"/>
                  </a:cubicBezTo>
                  <a:lnTo>
                    <a:pt x="51" y="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28" name="Freeform 42"/>
            <p:cNvSpPr>
              <a:spLocks noEditPoints="1"/>
            </p:cNvSpPr>
            <p:nvPr/>
          </p:nvSpPr>
          <p:spPr bwMode="auto">
            <a:xfrm>
              <a:off x="3251772" y="2841024"/>
              <a:ext cx="333900" cy="287408"/>
            </a:xfrm>
            <a:custGeom>
              <a:avLst/>
              <a:gdLst/>
              <a:ahLst/>
              <a:cxnLst>
                <a:cxn ang="0">
                  <a:pos x="73" y="47"/>
                </a:cxn>
                <a:cxn ang="0">
                  <a:pos x="67" y="53"/>
                </a:cxn>
                <a:cxn ang="0">
                  <a:pos x="46" y="53"/>
                </a:cxn>
                <a:cxn ang="0">
                  <a:pos x="48" y="60"/>
                </a:cxn>
                <a:cxn ang="0">
                  <a:pos x="46" y="63"/>
                </a:cxn>
                <a:cxn ang="0">
                  <a:pos x="26" y="63"/>
                </a:cxn>
                <a:cxn ang="0">
                  <a:pos x="24" y="60"/>
                </a:cxn>
                <a:cxn ang="0">
                  <a:pos x="26" y="53"/>
                </a:cxn>
                <a:cxn ang="0">
                  <a:pos x="6" y="53"/>
                </a:cxn>
                <a:cxn ang="0">
                  <a:pos x="0" y="47"/>
                </a:cxn>
                <a:cxn ang="0">
                  <a:pos x="0" y="6"/>
                </a:cxn>
                <a:cxn ang="0">
                  <a:pos x="6" y="0"/>
                </a:cxn>
                <a:cxn ang="0">
                  <a:pos x="67" y="0"/>
                </a:cxn>
                <a:cxn ang="0">
                  <a:pos x="73" y="6"/>
                </a:cxn>
                <a:cxn ang="0">
                  <a:pos x="73" y="47"/>
                </a:cxn>
                <a:cxn ang="0">
                  <a:pos x="68" y="6"/>
                </a:cxn>
                <a:cxn ang="0">
                  <a:pos x="67" y="5"/>
                </a:cxn>
                <a:cxn ang="0">
                  <a:pos x="6" y="5"/>
                </a:cxn>
                <a:cxn ang="0">
                  <a:pos x="5" y="6"/>
                </a:cxn>
                <a:cxn ang="0">
                  <a:pos x="5" y="37"/>
                </a:cxn>
                <a:cxn ang="0">
                  <a:pos x="6" y="39"/>
                </a:cxn>
                <a:cxn ang="0">
                  <a:pos x="67" y="39"/>
                </a:cxn>
                <a:cxn ang="0">
                  <a:pos x="68" y="37"/>
                </a:cxn>
                <a:cxn ang="0">
                  <a:pos x="68" y="6"/>
                </a:cxn>
              </a:cxnLst>
              <a:rect l="0" t="0" r="r" b="b"/>
              <a:pathLst>
                <a:path w="73" h="63">
                  <a:moveTo>
                    <a:pt x="73" y="47"/>
                  </a:moveTo>
                  <a:cubicBezTo>
                    <a:pt x="73" y="50"/>
                    <a:pt x="70" y="53"/>
                    <a:pt x="67" y="53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46" y="56"/>
                    <a:pt x="48" y="59"/>
                    <a:pt x="48" y="60"/>
                  </a:cubicBezTo>
                  <a:cubicBezTo>
                    <a:pt x="48" y="62"/>
                    <a:pt x="47" y="63"/>
                    <a:pt x="46" y="63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5" y="63"/>
                    <a:pt x="24" y="62"/>
                    <a:pt x="24" y="60"/>
                  </a:cubicBezTo>
                  <a:cubicBezTo>
                    <a:pt x="24" y="59"/>
                    <a:pt x="26" y="56"/>
                    <a:pt x="26" y="53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2" y="53"/>
                    <a:pt x="0" y="50"/>
                    <a:pt x="0" y="4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2" y="0"/>
                    <a:pt x="6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0" y="0"/>
                    <a:pt x="73" y="2"/>
                    <a:pt x="73" y="6"/>
                  </a:cubicBezTo>
                  <a:lnTo>
                    <a:pt x="73" y="47"/>
                  </a:lnTo>
                  <a:close/>
                  <a:moveTo>
                    <a:pt x="68" y="6"/>
                  </a:moveTo>
                  <a:cubicBezTo>
                    <a:pt x="68" y="5"/>
                    <a:pt x="67" y="5"/>
                    <a:pt x="67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5"/>
                    <a:pt x="5" y="5"/>
                    <a:pt x="5" y="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5" y="38"/>
                    <a:pt x="5" y="39"/>
                    <a:pt x="6" y="39"/>
                  </a:cubicBezTo>
                  <a:cubicBezTo>
                    <a:pt x="67" y="39"/>
                    <a:pt x="67" y="39"/>
                    <a:pt x="67" y="39"/>
                  </a:cubicBezTo>
                  <a:cubicBezTo>
                    <a:pt x="67" y="39"/>
                    <a:pt x="68" y="38"/>
                    <a:pt x="68" y="37"/>
                  </a:cubicBezTo>
                  <a:lnTo>
                    <a:pt x="68" y="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29" name="Freeform 178"/>
            <p:cNvSpPr>
              <a:spLocks noEditPoints="1"/>
            </p:cNvSpPr>
            <p:nvPr/>
          </p:nvSpPr>
          <p:spPr bwMode="auto">
            <a:xfrm>
              <a:off x="3274233" y="4623387"/>
              <a:ext cx="333900" cy="251482"/>
            </a:xfrm>
            <a:custGeom>
              <a:avLst/>
              <a:gdLst/>
              <a:ahLst/>
              <a:cxnLst>
                <a:cxn ang="0">
                  <a:pos x="158" y="119"/>
                </a:cxn>
                <a:cxn ang="0">
                  <a:pos x="0" y="119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108"/>
                </a:cxn>
                <a:cxn ang="0">
                  <a:pos x="158" y="108"/>
                </a:cxn>
                <a:cxn ang="0">
                  <a:pos x="158" y="119"/>
                </a:cxn>
                <a:cxn ang="0">
                  <a:pos x="50" y="99"/>
                </a:cxn>
                <a:cxn ang="0">
                  <a:pos x="29" y="99"/>
                </a:cxn>
                <a:cxn ang="0">
                  <a:pos x="29" y="60"/>
                </a:cxn>
                <a:cxn ang="0">
                  <a:pos x="50" y="60"/>
                </a:cxn>
                <a:cxn ang="0">
                  <a:pos x="50" y="99"/>
                </a:cxn>
                <a:cxn ang="0">
                  <a:pos x="78" y="99"/>
                </a:cxn>
                <a:cxn ang="0">
                  <a:pos x="59" y="99"/>
                </a:cxn>
                <a:cxn ang="0">
                  <a:pos x="59" y="19"/>
                </a:cxn>
                <a:cxn ang="0">
                  <a:pos x="78" y="19"/>
                </a:cxn>
                <a:cxn ang="0">
                  <a:pos x="78" y="99"/>
                </a:cxn>
                <a:cxn ang="0">
                  <a:pos x="109" y="99"/>
                </a:cxn>
                <a:cxn ang="0">
                  <a:pos x="89" y="99"/>
                </a:cxn>
                <a:cxn ang="0">
                  <a:pos x="89" y="39"/>
                </a:cxn>
                <a:cxn ang="0">
                  <a:pos x="109" y="39"/>
                </a:cxn>
                <a:cxn ang="0">
                  <a:pos x="109" y="99"/>
                </a:cxn>
                <a:cxn ang="0">
                  <a:pos x="139" y="99"/>
                </a:cxn>
                <a:cxn ang="0">
                  <a:pos x="119" y="99"/>
                </a:cxn>
                <a:cxn ang="0">
                  <a:pos x="119" y="11"/>
                </a:cxn>
                <a:cxn ang="0">
                  <a:pos x="139" y="11"/>
                </a:cxn>
                <a:cxn ang="0">
                  <a:pos x="139" y="99"/>
                </a:cxn>
              </a:cxnLst>
              <a:rect l="0" t="0" r="r" b="b"/>
              <a:pathLst>
                <a:path w="158" h="119">
                  <a:moveTo>
                    <a:pt x="158" y="119"/>
                  </a:moveTo>
                  <a:lnTo>
                    <a:pt x="0" y="119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108"/>
                  </a:lnTo>
                  <a:lnTo>
                    <a:pt x="158" y="108"/>
                  </a:lnTo>
                  <a:lnTo>
                    <a:pt x="158" y="119"/>
                  </a:lnTo>
                  <a:close/>
                  <a:moveTo>
                    <a:pt x="50" y="99"/>
                  </a:moveTo>
                  <a:lnTo>
                    <a:pt x="29" y="99"/>
                  </a:lnTo>
                  <a:lnTo>
                    <a:pt x="29" y="60"/>
                  </a:lnTo>
                  <a:lnTo>
                    <a:pt x="50" y="60"/>
                  </a:lnTo>
                  <a:lnTo>
                    <a:pt x="50" y="99"/>
                  </a:lnTo>
                  <a:close/>
                  <a:moveTo>
                    <a:pt x="78" y="99"/>
                  </a:moveTo>
                  <a:lnTo>
                    <a:pt x="59" y="99"/>
                  </a:lnTo>
                  <a:lnTo>
                    <a:pt x="59" y="19"/>
                  </a:lnTo>
                  <a:lnTo>
                    <a:pt x="78" y="19"/>
                  </a:lnTo>
                  <a:lnTo>
                    <a:pt x="78" y="99"/>
                  </a:lnTo>
                  <a:close/>
                  <a:moveTo>
                    <a:pt x="109" y="99"/>
                  </a:moveTo>
                  <a:lnTo>
                    <a:pt x="89" y="99"/>
                  </a:lnTo>
                  <a:lnTo>
                    <a:pt x="89" y="39"/>
                  </a:lnTo>
                  <a:lnTo>
                    <a:pt x="109" y="39"/>
                  </a:lnTo>
                  <a:lnTo>
                    <a:pt x="109" y="99"/>
                  </a:lnTo>
                  <a:close/>
                  <a:moveTo>
                    <a:pt x="139" y="99"/>
                  </a:moveTo>
                  <a:lnTo>
                    <a:pt x="119" y="99"/>
                  </a:lnTo>
                  <a:lnTo>
                    <a:pt x="119" y="11"/>
                  </a:lnTo>
                  <a:lnTo>
                    <a:pt x="139" y="11"/>
                  </a:lnTo>
                  <a:lnTo>
                    <a:pt x="139" y="9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30" name="Freeform 86"/>
            <p:cNvSpPr>
              <a:spLocks noEditPoints="1"/>
            </p:cNvSpPr>
            <p:nvPr/>
          </p:nvSpPr>
          <p:spPr bwMode="auto">
            <a:xfrm>
              <a:off x="5600561" y="2792364"/>
              <a:ext cx="228660" cy="384728"/>
            </a:xfrm>
            <a:custGeom>
              <a:avLst/>
              <a:gdLst/>
              <a:ahLst/>
              <a:cxnLst>
                <a:cxn ang="0">
                  <a:pos x="29" y="44"/>
                </a:cxn>
                <a:cxn ang="0">
                  <a:pos x="24" y="49"/>
                </a:cxn>
                <a:cxn ang="0">
                  <a:pos x="5" y="49"/>
                </a:cxn>
                <a:cxn ang="0">
                  <a:pos x="0" y="44"/>
                </a:cxn>
                <a:cxn ang="0">
                  <a:pos x="0" y="5"/>
                </a:cxn>
                <a:cxn ang="0">
                  <a:pos x="5" y="0"/>
                </a:cxn>
                <a:cxn ang="0">
                  <a:pos x="24" y="0"/>
                </a:cxn>
                <a:cxn ang="0">
                  <a:pos x="29" y="5"/>
                </a:cxn>
                <a:cxn ang="0">
                  <a:pos x="29" y="44"/>
                </a:cxn>
                <a:cxn ang="0">
                  <a:pos x="25" y="11"/>
                </a:cxn>
                <a:cxn ang="0">
                  <a:pos x="24" y="10"/>
                </a:cxn>
                <a:cxn ang="0">
                  <a:pos x="5" y="10"/>
                </a:cxn>
                <a:cxn ang="0">
                  <a:pos x="3" y="11"/>
                </a:cxn>
                <a:cxn ang="0">
                  <a:pos x="3" y="38"/>
                </a:cxn>
                <a:cxn ang="0">
                  <a:pos x="5" y="39"/>
                </a:cxn>
                <a:cxn ang="0">
                  <a:pos x="24" y="39"/>
                </a:cxn>
                <a:cxn ang="0">
                  <a:pos x="25" y="38"/>
                </a:cxn>
                <a:cxn ang="0">
                  <a:pos x="25" y="11"/>
                </a:cxn>
                <a:cxn ang="0">
                  <a:pos x="17" y="5"/>
                </a:cxn>
                <a:cxn ang="0">
                  <a:pos x="11" y="5"/>
                </a:cxn>
                <a:cxn ang="0">
                  <a:pos x="11" y="6"/>
                </a:cxn>
                <a:cxn ang="0">
                  <a:pos x="11" y="6"/>
                </a:cxn>
                <a:cxn ang="0">
                  <a:pos x="17" y="6"/>
                </a:cxn>
                <a:cxn ang="0">
                  <a:pos x="18" y="6"/>
                </a:cxn>
                <a:cxn ang="0">
                  <a:pos x="17" y="5"/>
                </a:cxn>
                <a:cxn ang="0">
                  <a:pos x="14" y="41"/>
                </a:cxn>
                <a:cxn ang="0">
                  <a:pos x="11" y="44"/>
                </a:cxn>
                <a:cxn ang="0">
                  <a:pos x="14" y="47"/>
                </a:cxn>
                <a:cxn ang="0">
                  <a:pos x="17" y="44"/>
                </a:cxn>
                <a:cxn ang="0">
                  <a:pos x="14" y="41"/>
                </a:cxn>
              </a:cxnLst>
              <a:rect l="0" t="0" r="r" b="b"/>
              <a:pathLst>
                <a:path w="29" h="49">
                  <a:moveTo>
                    <a:pt x="29" y="44"/>
                  </a:moveTo>
                  <a:cubicBezTo>
                    <a:pt x="29" y="47"/>
                    <a:pt x="27" y="49"/>
                    <a:pt x="24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2" y="49"/>
                    <a:pt x="0" y="47"/>
                    <a:pt x="0" y="4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7" y="0"/>
                    <a:pt x="29" y="3"/>
                    <a:pt x="29" y="5"/>
                  </a:cubicBezTo>
                  <a:lnTo>
                    <a:pt x="29" y="44"/>
                  </a:lnTo>
                  <a:close/>
                  <a:moveTo>
                    <a:pt x="25" y="11"/>
                  </a:moveTo>
                  <a:cubicBezTo>
                    <a:pt x="25" y="11"/>
                    <a:pt x="25" y="10"/>
                    <a:pt x="24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4" y="10"/>
                    <a:pt x="3" y="11"/>
                    <a:pt x="3" y="11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3" y="39"/>
                    <a:pt x="4" y="39"/>
                    <a:pt x="5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5" y="39"/>
                    <a:pt x="25" y="39"/>
                    <a:pt x="25" y="38"/>
                  </a:cubicBezTo>
                  <a:lnTo>
                    <a:pt x="25" y="11"/>
                  </a:lnTo>
                  <a:close/>
                  <a:moveTo>
                    <a:pt x="17" y="5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5"/>
                    <a:pt x="17" y="5"/>
                  </a:cubicBezTo>
                  <a:close/>
                  <a:moveTo>
                    <a:pt x="14" y="41"/>
                  </a:moveTo>
                  <a:cubicBezTo>
                    <a:pt x="13" y="41"/>
                    <a:pt x="11" y="42"/>
                    <a:pt x="11" y="44"/>
                  </a:cubicBezTo>
                  <a:cubicBezTo>
                    <a:pt x="11" y="46"/>
                    <a:pt x="13" y="47"/>
                    <a:pt x="14" y="47"/>
                  </a:cubicBezTo>
                  <a:cubicBezTo>
                    <a:pt x="16" y="47"/>
                    <a:pt x="17" y="46"/>
                    <a:pt x="17" y="44"/>
                  </a:cubicBezTo>
                  <a:cubicBezTo>
                    <a:pt x="17" y="42"/>
                    <a:pt x="16" y="41"/>
                    <a:pt x="14" y="4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cxnSp>
          <p:nvCxnSpPr>
            <p:cNvPr id="31" name="Straight Connector 26"/>
            <p:cNvCxnSpPr/>
            <p:nvPr/>
          </p:nvCxnSpPr>
          <p:spPr>
            <a:xfrm flipV="1">
              <a:off x="4583101" y="2587843"/>
              <a:ext cx="0" cy="2746157"/>
            </a:xfrm>
            <a:prstGeom prst="line">
              <a:avLst/>
            </a:prstGeom>
            <a:ln w="19050">
              <a:solidFill>
                <a:srgbClr val="E38741"/>
              </a:solidFill>
              <a:prstDash val="sysDot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27"/>
            <p:cNvSpPr/>
            <p:nvPr/>
          </p:nvSpPr>
          <p:spPr>
            <a:xfrm>
              <a:off x="4505325" y="2945799"/>
              <a:ext cx="155552" cy="155552"/>
            </a:xfrm>
            <a:prstGeom prst="ellipse">
              <a:avLst/>
            </a:prstGeom>
            <a:solidFill>
              <a:srgbClr val="E387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Oval 28"/>
            <p:cNvSpPr/>
            <p:nvPr/>
          </p:nvSpPr>
          <p:spPr>
            <a:xfrm>
              <a:off x="4505325" y="4661487"/>
              <a:ext cx="155552" cy="155552"/>
            </a:xfrm>
            <a:prstGeom prst="ellipse">
              <a:avLst/>
            </a:prstGeom>
            <a:solidFill>
              <a:srgbClr val="E387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1559560" y="1757680"/>
            <a:ext cx="2253615" cy="1398270"/>
            <a:chOff x="2456" y="3392"/>
            <a:chExt cx="3549" cy="2202"/>
          </a:xfrm>
        </p:grpSpPr>
        <p:sp>
          <p:nvSpPr>
            <p:cNvPr id="2" name="文本框 36"/>
            <p:cNvSpPr txBox="1"/>
            <p:nvPr>
              <p:custDataLst>
                <p:tags r:id="rId1"/>
              </p:custDataLst>
            </p:nvPr>
          </p:nvSpPr>
          <p:spPr>
            <a:xfrm>
              <a:off x="3759" y="3392"/>
              <a:ext cx="224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zh-CN" sz="160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1600" noProof="0" dirty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输入标题</a:t>
              </a:r>
              <a:endParaRPr lang="en-US" altLang="zh-CN" sz="16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/>
              <a:endParaRPr lang="en-US" altLang="zh-CN" sz="16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" name="Text Placeholder 32"/>
            <p:cNvSpPr txBox="1"/>
            <p:nvPr>
              <p:custDataLst>
                <p:tags r:id="rId2"/>
              </p:custDataLst>
            </p:nvPr>
          </p:nvSpPr>
          <p:spPr>
            <a:xfrm>
              <a:off x="2456" y="4048"/>
              <a:ext cx="3549" cy="1547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None/>
              </a:pPr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+mn-lt"/>
                  <a:cs typeface="+mn-ea"/>
                  <a:sym typeface="+mn-lt"/>
                </a:rPr>
                <a:t>点击输入标题点击输入标题。点击输入标题点击输入标题。点击输入标题点击输入标题。点击输入标题点击输入标题。</a:t>
              </a:r>
              <a:endPara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2" name="文本框 36"/>
          <p:cNvSpPr txBox="1"/>
          <p:nvPr>
            <p:custDataLst>
              <p:tags r:id="rId3"/>
            </p:custDataLst>
          </p:nvPr>
        </p:nvSpPr>
        <p:spPr>
          <a:xfrm>
            <a:off x="2386798" y="3926032"/>
            <a:ext cx="1426101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600" noProof="0" dirty="0">
                <a:ln>
                  <a:noFill/>
                </a:ln>
                <a:solidFill>
                  <a:sysClr val="windowText" lastClr="000000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  <a:endParaRPr lang="en-US" altLang="zh-CN" sz="160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Text Placeholder 32"/>
          <p:cNvSpPr txBox="1"/>
          <p:nvPr>
            <p:custDataLst>
              <p:tags r:id="rId4"/>
            </p:custDataLst>
          </p:nvPr>
        </p:nvSpPr>
        <p:spPr>
          <a:xfrm>
            <a:off x="1559581" y="4342698"/>
            <a:ext cx="2253318" cy="9822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ea"/>
                <a:sym typeface="+mn-lt"/>
              </a:rPr>
              <a:t>点击输入标题点击输入标题。点击输入标题点击输入标题。点击输入标题点击输入标题。点击输入标题点击输入标题。</a:t>
            </a:r>
            <a:endParaRPr lang="en-US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文本框 47"/>
          <p:cNvSpPr txBox="1"/>
          <p:nvPr>
            <p:custDataLst>
              <p:tags r:id="rId5"/>
            </p:custDataLst>
          </p:nvPr>
        </p:nvSpPr>
        <p:spPr>
          <a:xfrm>
            <a:off x="8159831" y="1756507"/>
            <a:ext cx="13842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noProof="0" dirty="0">
                <a:ln>
                  <a:noFill/>
                </a:ln>
                <a:solidFill>
                  <a:sysClr val="windowText" lastClr="000000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  <a:endParaRPr lang="en-US" altLang="zh-CN" sz="160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60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Text Placeholder 32"/>
          <p:cNvSpPr txBox="1"/>
          <p:nvPr>
            <p:custDataLst>
              <p:tags r:id="rId6"/>
            </p:custDataLst>
          </p:nvPr>
        </p:nvSpPr>
        <p:spPr>
          <a:xfrm>
            <a:off x="8379101" y="2173174"/>
            <a:ext cx="2253318" cy="9822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ea"/>
                <a:sym typeface="+mn-lt"/>
              </a:rPr>
              <a:t>点击输入标题点击输入标题。点击输入标题点击输入标题。点击输入标题点击输入标题。点击输入标题点击输入标题。</a:t>
            </a: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文本框 49"/>
          <p:cNvSpPr txBox="1"/>
          <p:nvPr>
            <p:custDataLst>
              <p:tags r:id="rId7"/>
            </p:custDataLst>
          </p:nvPr>
        </p:nvSpPr>
        <p:spPr>
          <a:xfrm>
            <a:off x="8159831" y="3926031"/>
            <a:ext cx="13842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noProof="0" dirty="0">
                <a:ln>
                  <a:noFill/>
                </a:ln>
                <a:solidFill>
                  <a:sysClr val="windowText" lastClr="000000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  <a:endParaRPr lang="en-US" altLang="zh-CN" sz="160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60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Text Placeholder 32"/>
          <p:cNvSpPr txBox="1"/>
          <p:nvPr>
            <p:custDataLst>
              <p:tags r:id="rId8"/>
            </p:custDataLst>
          </p:nvPr>
        </p:nvSpPr>
        <p:spPr>
          <a:xfrm>
            <a:off x="8379101" y="4342698"/>
            <a:ext cx="2253318" cy="9822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ea"/>
                <a:sym typeface="+mn-lt"/>
              </a:rPr>
              <a:t>点击输入标题点击输入标题。点击输入标题点击输入标题。点击输入标题点击输入标题。点击输入标题点击输入标题。</a:t>
            </a: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88777" y="417261"/>
            <a:ext cx="2788387" cy="461665"/>
            <a:chOff x="200998" y="273932"/>
            <a:chExt cx="2788387" cy="461665"/>
          </a:xfrm>
        </p:grpSpPr>
        <p:sp>
          <p:nvSpPr>
            <p:cNvPr id="5" name="文本框 4"/>
            <p:cNvSpPr txBox="1"/>
            <p:nvPr/>
          </p:nvSpPr>
          <p:spPr>
            <a:xfrm>
              <a:off x="520700" y="273932"/>
              <a:ext cx="24686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单击添加标题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菱形 5"/>
            <p:cNvSpPr/>
            <p:nvPr/>
          </p:nvSpPr>
          <p:spPr>
            <a:xfrm>
              <a:off x="200998" y="331287"/>
              <a:ext cx="319702" cy="346956"/>
            </a:xfrm>
            <a:prstGeom prst="diamond">
              <a:avLst/>
            </a:prstGeom>
            <a:solidFill>
              <a:srgbClr val="E387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PA_组合 13"/>
          <p:cNvGrpSpPr/>
          <p:nvPr>
            <p:custDataLst>
              <p:tags r:id="rId1"/>
            </p:custDataLst>
          </p:nvPr>
        </p:nvGrpSpPr>
        <p:grpSpPr>
          <a:xfrm>
            <a:off x="6083386" y="4049552"/>
            <a:ext cx="623577" cy="577848"/>
            <a:chOff x="5653892" y="5987571"/>
            <a:chExt cx="886185" cy="821198"/>
          </a:xfrm>
          <a:solidFill>
            <a:srgbClr val="E38741"/>
          </a:solidFill>
        </p:grpSpPr>
        <p:sp>
          <p:nvSpPr>
            <p:cNvPr id="8" name="Freeform 9"/>
            <p:cNvSpPr>
              <a:spLocks noEditPoints="1"/>
            </p:cNvSpPr>
            <p:nvPr/>
          </p:nvSpPr>
          <p:spPr bwMode="auto">
            <a:xfrm>
              <a:off x="5809467" y="6310536"/>
              <a:ext cx="573066" cy="498233"/>
            </a:xfrm>
            <a:custGeom>
              <a:avLst/>
              <a:gdLst>
                <a:gd name="T0" fmla="*/ 6 w 59"/>
                <a:gd name="T1" fmla="*/ 51 h 51"/>
                <a:gd name="T2" fmla="*/ 0 w 59"/>
                <a:gd name="T3" fmla="*/ 44 h 51"/>
                <a:gd name="T4" fmla="*/ 0 w 59"/>
                <a:gd name="T5" fmla="*/ 44 h 51"/>
                <a:gd name="T6" fmla="*/ 0 w 59"/>
                <a:gd name="T7" fmla="*/ 6 h 51"/>
                <a:gd name="T8" fmla="*/ 6 w 59"/>
                <a:gd name="T9" fmla="*/ 0 h 51"/>
                <a:gd name="T10" fmla="*/ 6 w 59"/>
                <a:gd name="T11" fmla="*/ 0 h 51"/>
                <a:gd name="T12" fmla="*/ 53 w 59"/>
                <a:gd name="T13" fmla="*/ 0 h 51"/>
                <a:gd name="T14" fmla="*/ 59 w 59"/>
                <a:gd name="T15" fmla="*/ 6 h 51"/>
                <a:gd name="T16" fmla="*/ 59 w 59"/>
                <a:gd name="T17" fmla="*/ 6 h 51"/>
                <a:gd name="T18" fmla="*/ 59 w 59"/>
                <a:gd name="T19" fmla="*/ 44 h 51"/>
                <a:gd name="T20" fmla="*/ 53 w 59"/>
                <a:gd name="T21" fmla="*/ 51 h 51"/>
                <a:gd name="T22" fmla="*/ 53 w 59"/>
                <a:gd name="T23" fmla="*/ 51 h 51"/>
                <a:gd name="T24" fmla="*/ 6 w 59"/>
                <a:gd name="T25" fmla="*/ 51 h 51"/>
                <a:gd name="T26" fmla="*/ 5 w 59"/>
                <a:gd name="T27" fmla="*/ 6 h 51"/>
                <a:gd name="T28" fmla="*/ 5 w 59"/>
                <a:gd name="T29" fmla="*/ 44 h 51"/>
                <a:gd name="T30" fmla="*/ 6 w 59"/>
                <a:gd name="T31" fmla="*/ 45 h 51"/>
                <a:gd name="T32" fmla="*/ 6 w 59"/>
                <a:gd name="T33" fmla="*/ 45 h 51"/>
                <a:gd name="T34" fmla="*/ 53 w 59"/>
                <a:gd name="T35" fmla="*/ 45 h 51"/>
                <a:gd name="T36" fmla="*/ 54 w 59"/>
                <a:gd name="T37" fmla="*/ 44 h 51"/>
                <a:gd name="T38" fmla="*/ 54 w 59"/>
                <a:gd name="T39" fmla="*/ 44 h 51"/>
                <a:gd name="T40" fmla="*/ 54 w 59"/>
                <a:gd name="T41" fmla="*/ 6 h 51"/>
                <a:gd name="T42" fmla="*/ 53 w 59"/>
                <a:gd name="T43" fmla="*/ 6 h 51"/>
                <a:gd name="T44" fmla="*/ 53 w 59"/>
                <a:gd name="T45" fmla="*/ 6 h 51"/>
                <a:gd name="T46" fmla="*/ 6 w 59"/>
                <a:gd name="T47" fmla="*/ 6 h 51"/>
                <a:gd name="T48" fmla="*/ 5 w 59"/>
                <a:gd name="T49" fmla="*/ 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9" h="51">
                  <a:moveTo>
                    <a:pt x="6" y="51"/>
                  </a:moveTo>
                  <a:cubicBezTo>
                    <a:pt x="3" y="51"/>
                    <a:pt x="0" y="48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6" y="0"/>
                    <a:pt x="59" y="3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44"/>
                    <a:pt x="59" y="44"/>
                    <a:pt x="59" y="44"/>
                  </a:cubicBezTo>
                  <a:cubicBezTo>
                    <a:pt x="59" y="48"/>
                    <a:pt x="56" y="51"/>
                    <a:pt x="53" y="51"/>
                  </a:cubicBezTo>
                  <a:cubicBezTo>
                    <a:pt x="53" y="51"/>
                    <a:pt x="53" y="51"/>
                    <a:pt x="53" y="51"/>
                  </a:cubicBezTo>
                  <a:cubicBezTo>
                    <a:pt x="6" y="51"/>
                    <a:pt x="6" y="51"/>
                    <a:pt x="6" y="51"/>
                  </a:cubicBezTo>
                  <a:close/>
                  <a:moveTo>
                    <a:pt x="5" y="6"/>
                  </a:moveTo>
                  <a:cubicBezTo>
                    <a:pt x="5" y="44"/>
                    <a:pt x="5" y="44"/>
                    <a:pt x="5" y="44"/>
                  </a:cubicBezTo>
                  <a:cubicBezTo>
                    <a:pt x="5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53" y="45"/>
                    <a:pt x="53" y="45"/>
                    <a:pt x="53" y="45"/>
                  </a:cubicBezTo>
                  <a:cubicBezTo>
                    <a:pt x="53" y="45"/>
                    <a:pt x="54" y="45"/>
                    <a:pt x="54" y="44"/>
                  </a:cubicBezTo>
                  <a:cubicBezTo>
                    <a:pt x="54" y="44"/>
                    <a:pt x="54" y="44"/>
                    <a:pt x="54" y="44"/>
                  </a:cubicBezTo>
                  <a:cubicBezTo>
                    <a:pt x="54" y="6"/>
                    <a:pt x="54" y="6"/>
                    <a:pt x="54" y="6"/>
                  </a:cubicBezTo>
                  <a:cubicBezTo>
                    <a:pt x="54" y="6"/>
                    <a:pt x="53" y="6"/>
                    <a:pt x="53" y="6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5" y="6"/>
                    <a:pt x="5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Freeform 10"/>
            <p:cNvSpPr>
              <a:spLocks noEditPoints="1"/>
            </p:cNvSpPr>
            <p:nvPr/>
          </p:nvSpPr>
          <p:spPr bwMode="auto">
            <a:xfrm>
              <a:off x="5653892" y="5987571"/>
              <a:ext cx="886185" cy="372197"/>
            </a:xfrm>
            <a:custGeom>
              <a:avLst/>
              <a:gdLst>
                <a:gd name="T0" fmla="*/ 3 w 91"/>
                <a:gd name="T1" fmla="*/ 38 h 38"/>
                <a:gd name="T2" fmla="*/ 3 w 91"/>
                <a:gd name="T3" fmla="*/ 36 h 38"/>
                <a:gd name="T4" fmla="*/ 5 w 91"/>
                <a:gd name="T5" fmla="*/ 38 h 38"/>
                <a:gd name="T6" fmla="*/ 3 w 91"/>
                <a:gd name="T7" fmla="*/ 36 h 38"/>
                <a:gd name="T8" fmla="*/ 3 w 91"/>
                <a:gd name="T9" fmla="*/ 38 h 38"/>
                <a:gd name="T10" fmla="*/ 1 w 91"/>
                <a:gd name="T11" fmla="*/ 37 h 38"/>
                <a:gd name="T12" fmla="*/ 1 w 91"/>
                <a:gd name="T13" fmla="*/ 37 h 38"/>
                <a:gd name="T14" fmla="*/ 2 w 91"/>
                <a:gd name="T15" fmla="*/ 34 h 38"/>
                <a:gd name="T16" fmla="*/ 2 w 91"/>
                <a:gd name="T17" fmla="*/ 34 h 38"/>
                <a:gd name="T18" fmla="*/ 44 w 91"/>
                <a:gd name="T19" fmla="*/ 1 h 38"/>
                <a:gd name="T20" fmla="*/ 47 w 91"/>
                <a:gd name="T21" fmla="*/ 1 h 38"/>
                <a:gd name="T22" fmla="*/ 47 w 91"/>
                <a:gd name="T23" fmla="*/ 1 h 38"/>
                <a:gd name="T24" fmla="*/ 89 w 91"/>
                <a:gd name="T25" fmla="*/ 34 h 38"/>
                <a:gd name="T26" fmla="*/ 90 w 91"/>
                <a:gd name="T27" fmla="*/ 37 h 38"/>
                <a:gd name="T28" fmla="*/ 90 w 91"/>
                <a:gd name="T29" fmla="*/ 37 h 38"/>
                <a:gd name="T30" fmla="*/ 88 w 91"/>
                <a:gd name="T31" fmla="*/ 38 h 38"/>
                <a:gd name="T32" fmla="*/ 88 w 91"/>
                <a:gd name="T33" fmla="*/ 38 h 38"/>
                <a:gd name="T34" fmla="*/ 3 w 91"/>
                <a:gd name="T35" fmla="*/ 38 h 38"/>
                <a:gd name="T36" fmla="*/ 80 w 91"/>
                <a:gd name="T37" fmla="*/ 33 h 38"/>
                <a:gd name="T38" fmla="*/ 46 w 91"/>
                <a:gd name="T39" fmla="*/ 7 h 38"/>
                <a:gd name="T40" fmla="*/ 11 w 91"/>
                <a:gd name="T41" fmla="*/ 33 h 38"/>
                <a:gd name="T42" fmla="*/ 80 w 91"/>
                <a:gd name="T43" fmla="*/ 3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1" h="38">
                  <a:moveTo>
                    <a:pt x="3" y="38"/>
                  </a:moveTo>
                  <a:cubicBezTo>
                    <a:pt x="3" y="36"/>
                    <a:pt x="3" y="36"/>
                    <a:pt x="3" y="36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2" y="38"/>
                    <a:pt x="1" y="38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35"/>
                    <a:pt x="1" y="34"/>
                    <a:pt x="2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5" y="0"/>
                    <a:pt x="46" y="0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89" y="34"/>
                    <a:pt x="89" y="34"/>
                    <a:pt x="89" y="34"/>
                  </a:cubicBezTo>
                  <a:cubicBezTo>
                    <a:pt x="90" y="34"/>
                    <a:pt x="91" y="35"/>
                    <a:pt x="90" y="37"/>
                  </a:cubicBezTo>
                  <a:cubicBezTo>
                    <a:pt x="90" y="37"/>
                    <a:pt x="90" y="37"/>
                    <a:pt x="90" y="37"/>
                  </a:cubicBezTo>
                  <a:cubicBezTo>
                    <a:pt x="90" y="38"/>
                    <a:pt x="89" y="38"/>
                    <a:pt x="88" y="38"/>
                  </a:cubicBezTo>
                  <a:cubicBezTo>
                    <a:pt x="88" y="38"/>
                    <a:pt x="88" y="38"/>
                    <a:pt x="88" y="38"/>
                  </a:cubicBezTo>
                  <a:cubicBezTo>
                    <a:pt x="3" y="38"/>
                    <a:pt x="3" y="38"/>
                    <a:pt x="3" y="38"/>
                  </a:cubicBezTo>
                  <a:close/>
                  <a:moveTo>
                    <a:pt x="80" y="33"/>
                  </a:moveTo>
                  <a:cubicBezTo>
                    <a:pt x="46" y="7"/>
                    <a:pt x="46" y="7"/>
                    <a:pt x="46" y="7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80" y="33"/>
                    <a:pt x="80" y="33"/>
                    <a:pt x="8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Freeform 11"/>
            <p:cNvSpPr>
              <a:spLocks noEditPoints="1"/>
            </p:cNvSpPr>
            <p:nvPr/>
          </p:nvSpPr>
          <p:spPr bwMode="auto">
            <a:xfrm>
              <a:off x="5994581" y="6515343"/>
              <a:ext cx="202838" cy="283579"/>
            </a:xfrm>
            <a:custGeom>
              <a:avLst/>
              <a:gdLst>
                <a:gd name="T0" fmla="*/ 5 w 21"/>
                <a:gd name="T1" fmla="*/ 29 h 29"/>
                <a:gd name="T2" fmla="*/ 0 w 21"/>
                <a:gd name="T3" fmla="*/ 24 h 29"/>
                <a:gd name="T4" fmla="*/ 0 w 21"/>
                <a:gd name="T5" fmla="*/ 24 h 29"/>
                <a:gd name="T6" fmla="*/ 0 w 21"/>
                <a:gd name="T7" fmla="*/ 6 h 29"/>
                <a:gd name="T8" fmla="*/ 5 w 21"/>
                <a:gd name="T9" fmla="*/ 0 h 29"/>
                <a:gd name="T10" fmla="*/ 5 w 21"/>
                <a:gd name="T11" fmla="*/ 0 h 29"/>
                <a:gd name="T12" fmla="*/ 16 w 21"/>
                <a:gd name="T13" fmla="*/ 0 h 29"/>
                <a:gd name="T14" fmla="*/ 21 w 21"/>
                <a:gd name="T15" fmla="*/ 6 h 29"/>
                <a:gd name="T16" fmla="*/ 21 w 21"/>
                <a:gd name="T17" fmla="*/ 6 h 29"/>
                <a:gd name="T18" fmla="*/ 21 w 21"/>
                <a:gd name="T19" fmla="*/ 24 h 29"/>
                <a:gd name="T20" fmla="*/ 16 w 21"/>
                <a:gd name="T21" fmla="*/ 29 h 29"/>
                <a:gd name="T22" fmla="*/ 16 w 21"/>
                <a:gd name="T23" fmla="*/ 29 h 29"/>
                <a:gd name="T24" fmla="*/ 5 w 21"/>
                <a:gd name="T25" fmla="*/ 29 h 29"/>
                <a:gd name="T26" fmla="*/ 4 w 21"/>
                <a:gd name="T27" fmla="*/ 24 h 29"/>
                <a:gd name="T28" fmla="*/ 5 w 21"/>
                <a:gd name="T29" fmla="*/ 26 h 29"/>
                <a:gd name="T30" fmla="*/ 5 w 21"/>
                <a:gd name="T31" fmla="*/ 26 h 29"/>
                <a:gd name="T32" fmla="*/ 16 w 21"/>
                <a:gd name="T33" fmla="*/ 26 h 29"/>
                <a:gd name="T34" fmla="*/ 18 w 21"/>
                <a:gd name="T35" fmla="*/ 24 h 29"/>
                <a:gd name="T36" fmla="*/ 18 w 21"/>
                <a:gd name="T37" fmla="*/ 24 h 29"/>
                <a:gd name="T38" fmla="*/ 18 w 21"/>
                <a:gd name="T39" fmla="*/ 6 h 29"/>
                <a:gd name="T40" fmla="*/ 16 w 21"/>
                <a:gd name="T41" fmla="*/ 4 h 29"/>
                <a:gd name="T42" fmla="*/ 16 w 21"/>
                <a:gd name="T43" fmla="*/ 4 h 29"/>
                <a:gd name="T44" fmla="*/ 5 w 21"/>
                <a:gd name="T45" fmla="*/ 4 h 29"/>
                <a:gd name="T46" fmla="*/ 4 w 21"/>
                <a:gd name="T47" fmla="*/ 6 h 29"/>
                <a:gd name="T48" fmla="*/ 4 w 21"/>
                <a:gd name="T49" fmla="*/ 6 h 29"/>
                <a:gd name="T50" fmla="*/ 4 w 21"/>
                <a:gd name="T51" fmla="*/ 2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1" h="29">
                  <a:moveTo>
                    <a:pt x="5" y="29"/>
                  </a:moveTo>
                  <a:cubicBezTo>
                    <a:pt x="2" y="29"/>
                    <a:pt x="0" y="27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9" y="0"/>
                    <a:pt x="21" y="3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1" y="27"/>
                    <a:pt x="19" y="29"/>
                    <a:pt x="16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5" y="29"/>
                    <a:pt x="5" y="29"/>
                    <a:pt x="5" y="29"/>
                  </a:cubicBezTo>
                  <a:close/>
                  <a:moveTo>
                    <a:pt x="4" y="24"/>
                  </a:moveTo>
                  <a:cubicBezTo>
                    <a:pt x="4" y="25"/>
                    <a:pt x="4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8" y="25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5"/>
                    <a:pt x="17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5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24"/>
                    <a:pt x="4" y="24"/>
                    <a:pt x="4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Freeform 12"/>
            <p:cNvSpPr>
              <a:spLocks noEditPoints="1"/>
            </p:cNvSpPr>
            <p:nvPr/>
          </p:nvSpPr>
          <p:spPr bwMode="auto">
            <a:xfrm>
              <a:off x="5886270" y="6416878"/>
              <a:ext cx="135882" cy="98465"/>
            </a:xfrm>
            <a:custGeom>
              <a:avLst/>
              <a:gdLst>
                <a:gd name="T0" fmla="*/ 14 w 14"/>
                <a:gd name="T1" fmla="*/ 8 h 10"/>
                <a:gd name="T2" fmla="*/ 11 w 14"/>
                <a:gd name="T3" fmla="*/ 10 h 10"/>
                <a:gd name="T4" fmla="*/ 11 w 14"/>
                <a:gd name="T5" fmla="*/ 10 h 10"/>
                <a:gd name="T6" fmla="*/ 3 w 14"/>
                <a:gd name="T7" fmla="*/ 10 h 10"/>
                <a:gd name="T8" fmla="*/ 0 w 14"/>
                <a:gd name="T9" fmla="*/ 8 h 10"/>
                <a:gd name="T10" fmla="*/ 0 w 14"/>
                <a:gd name="T11" fmla="*/ 8 h 10"/>
                <a:gd name="T12" fmla="*/ 0 w 14"/>
                <a:gd name="T13" fmla="*/ 3 h 10"/>
                <a:gd name="T14" fmla="*/ 3 w 14"/>
                <a:gd name="T15" fmla="*/ 0 h 10"/>
                <a:gd name="T16" fmla="*/ 3 w 14"/>
                <a:gd name="T17" fmla="*/ 0 h 10"/>
                <a:gd name="T18" fmla="*/ 11 w 14"/>
                <a:gd name="T19" fmla="*/ 0 h 10"/>
                <a:gd name="T20" fmla="*/ 14 w 14"/>
                <a:gd name="T21" fmla="*/ 3 h 10"/>
                <a:gd name="T22" fmla="*/ 14 w 14"/>
                <a:gd name="T23" fmla="*/ 3 h 10"/>
                <a:gd name="T24" fmla="*/ 14 w 14"/>
                <a:gd name="T25" fmla="*/ 8 h 10"/>
                <a:gd name="T26" fmla="*/ 11 w 14"/>
                <a:gd name="T27" fmla="*/ 9 h 10"/>
                <a:gd name="T28" fmla="*/ 12 w 14"/>
                <a:gd name="T29" fmla="*/ 8 h 10"/>
                <a:gd name="T30" fmla="*/ 12 w 14"/>
                <a:gd name="T31" fmla="*/ 8 h 10"/>
                <a:gd name="T32" fmla="*/ 12 w 14"/>
                <a:gd name="T33" fmla="*/ 3 h 10"/>
                <a:gd name="T34" fmla="*/ 11 w 14"/>
                <a:gd name="T35" fmla="*/ 2 h 10"/>
                <a:gd name="T36" fmla="*/ 11 w 14"/>
                <a:gd name="T37" fmla="*/ 2 h 10"/>
                <a:gd name="T38" fmla="*/ 3 w 14"/>
                <a:gd name="T39" fmla="*/ 2 h 10"/>
                <a:gd name="T40" fmla="*/ 2 w 14"/>
                <a:gd name="T41" fmla="*/ 3 h 10"/>
                <a:gd name="T42" fmla="*/ 2 w 14"/>
                <a:gd name="T43" fmla="*/ 3 h 10"/>
                <a:gd name="T44" fmla="*/ 2 w 14"/>
                <a:gd name="T45" fmla="*/ 8 h 10"/>
                <a:gd name="T46" fmla="*/ 3 w 14"/>
                <a:gd name="T47" fmla="*/ 9 h 10"/>
                <a:gd name="T48" fmla="*/ 3 w 14"/>
                <a:gd name="T49" fmla="*/ 9 h 10"/>
                <a:gd name="T50" fmla="*/ 11 w 14"/>
                <a:gd name="T51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" h="10">
                  <a:moveTo>
                    <a:pt x="14" y="8"/>
                  </a:moveTo>
                  <a:cubicBezTo>
                    <a:pt x="14" y="9"/>
                    <a:pt x="13" y="10"/>
                    <a:pt x="11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1" y="10"/>
                    <a:pt x="0" y="9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3" y="0"/>
                    <a:pt x="14" y="1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8"/>
                    <a:pt x="14" y="8"/>
                    <a:pt x="14" y="8"/>
                  </a:cubicBezTo>
                  <a:close/>
                  <a:moveTo>
                    <a:pt x="11" y="9"/>
                  </a:moveTo>
                  <a:cubicBezTo>
                    <a:pt x="12" y="9"/>
                    <a:pt x="12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"/>
                    <a:pt x="12" y="2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11" y="9"/>
                    <a:pt x="11" y="9"/>
                    <a:pt x="1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Freeform 13"/>
            <p:cNvSpPr>
              <a:spLocks noEditPoints="1"/>
            </p:cNvSpPr>
            <p:nvPr/>
          </p:nvSpPr>
          <p:spPr bwMode="auto">
            <a:xfrm>
              <a:off x="6169849" y="6416878"/>
              <a:ext cx="135882" cy="98465"/>
            </a:xfrm>
            <a:custGeom>
              <a:avLst/>
              <a:gdLst>
                <a:gd name="T0" fmla="*/ 14 w 14"/>
                <a:gd name="T1" fmla="*/ 8 h 10"/>
                <a:gd name="T2" fmla="*/ 11 w 14"/>
                <a:gd name="T3" fmla="*/ 10 h 10"/>
                <a:gd name="T4" fmla="*/ 11 w 14"/>
                <a:gd name="T5" fmla="*/ 10 h 10"/>
                <a:gd name="T6" fmla="*/ 3 w 14"/>
                <a:gd name="T7" fmla="*/ 10 h 10"/>
                <a:gd name="T8" fmla="*/ 0 w 14"/>
                <a:gd name="T9" fmla="*/ 8 h 10"/>
                <a:gd name="T10" fmla="*/ 0 w 14"/>
                <a:gd name="T11" fmla="*/ 8 h 10"/>
                <a:gd name="T12" fmla="*/ 0 w 14"/>
                <a:gd name="T13" fmla="*/ 3 h 10"/>
                <a:gd name="T14" fmla="*/ 3 w 14"/>
                <a:gd name="T15" fmla="*/ 0 h 10"/>
                <a:gd name="T16" fmla="*/ 3 w 14"/>
                <a:gd name="T17" fmla="*/ 0 h 10"/>
                <a:gd name="T18" fmla="*/ 11 w 14"/>
                <a:gd name="T19" fmla="*/ 0 h 10"/>
                <a:gd name="T20" fmla="*/ 14 w 14"/>
                <a:gd name="T21" fmla="*/ 3 h 10"/>
                <a:gd name="T22" fmla="*/ 14 w 14"/>
                <a:gd name="T23" fmla="*/ 3 h 10"/>
                <a:gd name="T24" fmla="*/ 14 w 14"/>
                <a:gd name="T25" fmla="*/ 8 h 10"/>
                <a:gd name="T26" fmla="*/ 11 w 14"/>
                <a:gd name="T27" fmla="*/ 9 h 10"/>
                <a:gd name="T28" fmla="*/ 12 w 14"/>
                <a:gd name="T29" fmla="*/ 8 h 10"/>
                <a:gd name="T30" fmla="*/ 12 w 14"/>
                <a:gd name="T31" fmla="*/ 8 h 10"/>
                <a:gd name="T32" fmla="*/ 12 w 14"/>
                <a:gd name="T33" fmla="*/ 3 h 10"/>
                <a:gd name="T34" fmla="*/ 11 w 14"/>
                <a:gd name="T35" fmla="*/ 2 h 10"/>
                <a:gd name="T36" fmla="*/ 11 w 14"/>
                <a:gd name="T37" fmla="*/ 2 h 10"/>
                <a:gd name="T38" fmla="*/ 3 w 14"/>
                <a:gd name="T39" fmla="*/ 2 h 10"/>
                <a:gd name="T40" fmla="*/ 2 w 14"/>
                <a:gd name="T41" fmla="*/ 3 h 10"/>
                <a:gd name="T42" fmla="*/ 2 w 14"/>
                <a:gd name="T43" fmla="*/ 3 h 10"/>
                <a:gd name="T44" fmla="*/ 2 w 14"/>
                <a:gd name="T45" fmla="*/ 8 h 10"/>
                <a:gd name="T46" fmla="*/ 3 w 14"/>
                <a:gd name="T47" fmla="*/ 9 h 10"/>
                <a:gd name="T48" fmla="*/ 3 w 14"/>
                <a:gd name="T49" fmla="*/ 9 h 10"/>
                <a:gd name="T50" fmla="*/ 11 w 14"/>
                <a:gd name="T51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" h="10">
                  <a:moveTo>
                    <a:pt x="14" y="8"/>
                  </a:moveTo>
                  <a:cubicBezTo>
                    <a:pt x="14" y="9"/>
                    <a:pt x="13" y="10"/>
                    <a:pt x="11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10"/>
                    <a:pt x="0" y="9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3" y="0"/>
                    <a:pt x="14" y="1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8"/>
                    <a:pt x="14" y="8"/>
                    <a:pt x="14" y="8"/>
                  </a:cubicBezTo>
                  <a:close/>
                  <a:moveTo>
                    <a:pt x="11" y="9"/>
                  </a:moveTo>
                  <a:cubicBezTo>
                    <a:pt x="12" y="9"/>
                    <a:pt x="12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"/>
                    <a:pt x="12" y="2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11" y="9"/>
                    <a:pt x="11" y="9"/>
                    <a:pt x="1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3" name="PA_任意多边形 7"/>
          <p:cNvSpPr/>
          <p:nvPr>
            <p:custDataLst>
              <p:tags r:id="rId2"/>
            </p:custDataLst>
          </p:nvPr>
        </p:nvSpPr>
        <p:spPr bwMode="auto">
          <a:xfrm rot="16200000">
            <a:off x="4069329" y="3698298"/>
            <a:ext cx="2551605" cy="1280357"/>
          </a:xfrm>
          <a:custGeom>
            <a:avLst/>
            <a:gdLst>
              <a:gd name="T0" fmla="*/ 623 w 623"/>
              <a:gd name="T1" fmla="*/ 311 h 311"/>
              <a:gd name="T2" fmla="*/ 579 w 623"/>
              <a:gd name="T3" fmla="*/ 311 h 311"/>
              <a:gd name="T4" fmla="*/ 312 w 623"/>
              <a:gd name="T5" fmla="*/ 44 h 311"/>
              <a:gd name="T6" fmla="*/ 44 w 623"/>
              <a:gd name="T7" fmla="*/ 311 h 311"/>
              <a:gd name="T8" fmla="*/ 0 w 623"/>
              <a:gd name="T9" fmla="*/ 311 h 311"/>
              <a:gd name="T10" fmla="*/ 312 w 623"/>
              <a:gd name="T11" fmla="*/ 0 h 311"/>
              <a:gd name="T12" fmla="*/ 623 w 623"/>
              <a:gd name="T13" fmla="*/ 311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23" h="311">
                <a:moveTo>
                  <a:pt x="623" y="311"/>
                </a:moveTo>
                <a:cubicBezTo>
                  <a:pt x="579" y="311"/>
                  <a:pt x="579" y="311"/>
                  <a:pt x="579" y="311"/>
                </a:cubicBezTo>
                <a:cubicBezTo>
                  <a:pt x="579" y="164"/>
                  <a:pt x="459" y="44"/>
                  <a:pt x="312" y="44"/>
                </a:cubicBezTo>
                <a:cubicBezTo>
                  <a:pt x="164" y="44"/>
                  <a:pt x="44" y="164"/>
                  <a:pt x="44" y="311"/>
                </a:cubicBezTo>
                <a:cubicBezTo>
                  <a:pt x="0" y="311"/>
                  <a:pt x="0" y="311"/>
                  <a:pt x="0" y="311"/>
                </a:cubicBezTo>
                <a:cubicBezTo>
                  <a:pt x="0" y="140"/>
                  <a:pt x="140" y="0"/>
                  <a:pt x="312" y="0"/>
                </a:cubicBezTo>
                <a:cubicBezTo>
                  <a:pt x="483" y="0"/>
                  <a:pt x="623" y="140"/>
                  <a:pt x="623" y="311"/>
                </a:cubicBezTo>
                <a:close/>
              </a:path>
            </a:pathLst>
          </a:custGeom>
          <a:solidFill>
            <a:srgbClr val="E3874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PA_任意多边形 5"/>
          <p:cNvSpPr/>
          <p:nvPr>
            <p:custDataLst>
              <p:tags r:id="rId3"/>
            </p:custDataLst>
          </p:nvPr>
        </p:nvSpPr>
        <p:spPr bwMode="auto">
          <a:xfrm rot="16200000">
            <a:off x="4756713" y="3926874"/>
            <a:ext cx="1633988" cy="823204"/>
          </a:xfrm>
          <a:custGeom>
            <a:avLst/>
            <a:gdLst>
              <a:gd name="T0" fmla="*/ 399 w 399"/>
              <a:gd name="T1" fmla="*/ 200 h 200"/>
              <a:gd name="T2" fmla="*/ 355 w 399"/>
              <a:gd name="T3" fmla="*/ 200 h 200"/>
              <a:gd name="T4" fmla="*/ 200 w 399"/>
              <a:gd name="T5" fmla="*/ 44 h 200"/>
              <a:gd name="T6" fmla="*/ 44 w 399"/>
              <a:gd name="T7" fmla="*/ 200 h 200"/>
              <a:gd name="T8" fmla="*/ 0 w 399"/>
              <a:gd name="T9" fmla="*/ 200 h 200"/>
              <a:gd name="T10" fmla="*/ 200 w 399"/>
              <a:gd name="T11" fmla="*/ 0 h 200"/>
              <a:gd name="T12" fmla="*/ 399 w 399"/>
              <a:gd name="T13" fmla="*/ 20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9" h="200">
                <a:moveTo>
                  <a:pt x="399" y="200"/>
                </a:moveTo>
                <a:cubicBezTo>
                  <a:pt x="355" y="200"/>
                  <a:pt x="355" y="200"/>
                  <a:pt x="355" y="200"/>
                </a:cubicBezTo>
                <a:cubicBezTo>
                  <a:pt x="355" y="114"/>
                  <a:pt x="285" y="44"/>
                  <a:pt x="200" y="44"/>
                </a:cubicBezTo>
                <a:cubicBezTo>
                  <a:pt x="114" y="44"/>
                  <a:pt x="44" y="114"/>
                  <a:pt x="44" y="200"/>
                </a:cubicBezTo>
                <a:cubicBezTo>
                  <a:pt x="0" y="200"/>
                  <a:pt x="0" y="200"/>
                  <a:pt x="0" y="200"/>
                </a:cubicBezTo>
                <a:cubicBezTo>
                  <a:pt x="0" y="90"/>
                  <a:pt x="89" y="0"/>
                  <a:pt x="200" y="0"/>
                </a:cubicBezTo>
                <a:cubicBezTo>
                  <a:pt x="310" y="0"/>
                  <a:pt x="399" y="90"/>
                  <a:pt x="399" y="200"/>
                </a:cubicBezTo>
                <a:close/>
              </a:path>
            </a:pathLst>
          </a:custGeom>
          <a:solidFill>
            <a:srgbClr val="E3874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PA_任意多边形 6"/>
          <p:cNvSpPr/>
          <p:nvPr>
            <p:custDataLst>
              <p:tags r:id="rId4"/>
            </p:custDataLst>
          </p:nvPr>
        </p:nvSpPr>
        <p:spPr bwMode="auto">
          <a:xfrm rot="16200000">
            <a:off x="4424201" y="3815486"/>
            <a:ext cx="2076233" cy="1045984"/>
          </a:xfrm>
          <a:custGeom>
            <a:avLst/>
            <a:gdLst>
              <a:gd name="T0" fmla="*/ 507 w 507"/>
              <a:gd name="T1" fmla="*/ 254 h 254"/>
              <a:gd name="T2" fmla="*/ 464 w 507"/>
              <a:gd name="T3" fmla="*/ 254 h 254"/>
              <a:gd name="T4" fmla="*/ 254 w 507"/>
              <a:gd name="T5" fmla="*/ 44 h 254"/>
              <a:gd name="T6" fmla="*/ 43 w 507"/>
              <a:gd name="T7" fmla="*/ 254 h 254"/>
              <a:gd name="T8" fmla="*/ 0 w 507"/>
              <a:gd name="T9" fmla="*/ 254 h 254"/>
              <a:gd name="T10" fmla="*/ 254 w 507"/>
              <a:gd name="T11" fmla="*/ 0 h 254"/>
              <a:gd name="T12" fmla="*/ 507 w 507"/>
              <a:gd name="T13" fmla="*/ 254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07" h="254">
                <a:moveTo>
                  <a:pt x="507" y="254"/>
                </a:moveTo>
                <a:cubicBezTo>
                  <a:pt x="464" y="254"/>
                  <a:pt x="464" y="254"/>
                  <a:pt x="464" y="254"/>
                </a:cubicBezTo>
                <a:cubicBezTo>
                  <a:pt x="464" y="138"/>
                  <a:pt x="369" y="44"/>
                  <a:pt x="254" y="44"/>
                </a:cubicBezTo>
                <a:cubicBezTo>
                  <a:pt x="138" y="44"/>
                  <a:pt x="43" y="138"/>
                  <a:pt x="43" y="254"/>
                </a:cubicBezTo>
                <a:cubicBezTo>
                  <a:pt x="0" y="254"/>
                  <a:pt x="0" y="254"/>
                  <a:pt x="0" y="254"/>
                </a:cubicBezTo>
                <a:cubicBezTo>
                  <a:pt x="0" y="114"/>
                  <a:pt x="114" y="0"/>
                  <a:pt x="254" y="0"/>
                </a:cubicBezTo>
                <a:cubicBezTo>
                  <a:pt x="394" y="0"/>
                  <a:pt x="507" y="114"/>
                  <a:pt x="507" y="254"/>
                </a:cubicBezTo>
                <a:close/>
              </a:path>
            </a:pathLst>
          </a:custGeom>
          <a:solidFill>
            <a:srgbClr val="E3874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PA_任意多边形 8"/>
          <p:cNvSpPr/>
          <p:nvPr>
            <p:custDataLst>
              <p:tags r:id="rId5"/>
            </p:custDataLst>
          </p:nvPr>
        </p:nvSpPr>
        <p:spPr bwMode="auto">
          <a:xfrm rot="16200000">
            <a:off x="5097093" y="4041992"/>
            <a:ext cx="1183461" cy="592973"/>
          </a:xfrm>
          <a:custGeom>
            <a:avLst/>
            <a:gdLst>
              <a:gd name="T0" fmla="*/ 289 w 289"/>
              <a:gd name="T1" fmla="*/ 144 h 144"/>
              <a:gd name="T2" fmla="*/ 245 w 289"/>
              <a:gd name="T3" fmla="*/ 144 h 144"/>
              <a:gd name="T4" fmla="*/ 145 w 289"/>
              <a:gd name="T5" fmla="*/ 43 h 144"/>
              <a:gd name="T6" fmla="*/ 44 w 289"/>
              <a:gd name="T7" fmla="*/ 144 h 144"/>
              <a:gd name="T8" fmla="*/ 0 w 289"/>
              <a:gd name="T9" fmla="*/ 144 h 144"/>
              <a:gd name="T10" fmla="*/ 145 w 289"/>
              <a:gd name="T11" fmla="*/ 0 h 144"/>
              <a:gd name="T12" fmla="*/ 289 w 289"/>
              <a:gd name="T1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9" h="144">
                <a:moveTo>
                  <a:pt x="289" y="144"/>
                </a:moveTo>
                <a:cubicBezTo>
                  <a:pt x="245" y="144"/>
                  <a:pt x="245" y="144"/>
                  <a:pt x="245" y="144"/>
                </a:cubicBezTo>
                <a:cubicBezTo>
                  <a:pt x="245" y="89"/>
                  <a:pt x="200" y="43"/>
                  <a:pt x="145" y="43"/>
                </a:cubicBezTo>
                <a:cubicBezTo>
                  <a:pt x="89" y="43"/>
                  <a:pt x="44" y="89"/>
                  <a:pt x="44" y="144"/>
                </a:cubicBezTo>
                <a:cubicBezTo>
                  <a:pt x="0" y="144"/>
                  <a:pt x="0" y="144"/>
                  <a:pt x="0" y="144"/>
                </a:cubicBezTo>
                <a:cubicBezTo>
                  <a:pt x="0" y="64"/>
                  <a:pt x="65" y="0"/>
                  <a:pt x="145" y="0"/>
                </a:cubicBezTo>
                <a:cubicBezTo>
                  <a:pt x="224" y="0"/>
                  <a:pt x="289" y="64"/>
                  <a:pt x="289" y="144"/>
                </a:cubicBezTo>
                <a:close/>
              </a:path>
            </a:pathLst>
          </a:custGeom>
          <a:solidFill>
            <a:srgbClr val="E3874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PA_任意多边形 5"/>
          <p:cNvSpPr/>
          <p:nvPr>
            <p:custDataLst>
              <p:tags r:id="rId6"/>
            </p:custDataLst>
          </p:nvPr>
        </p:nvSpPr>
        <p:spPr bwMode="auto">
          <a:xfrm rot="5400000" flipH="1">
            <a:off x="5780005" y="2211826"/>
            <a:ext cx="1633988" cy="823205"/>
          </a:xfrm>
          <a:custGeom>
            <a:avLst/>
            <a:gdLst>
              <a:gd name="T0" fmla="*/ 399 w 399"/>
              <a:gd name="T1" fmla="*/ 200 h 200"/>
              <a:gd name="T2" fmla="*/ 355 w 399"/>
              <a:gd name="T3" fmla="*/ 200 h 200"/>
              <a:gd name="T4" fmla="*/ 200 w 399"/>
              <a:gd name="T5" fmla="*/ 44 h 200"/>
              <a:gd name="T6" fmla="*/ 44 w 399"/>
              <a:gd name="T7" fmla="*/ 200 h 200"/>
              <a:gd name="T8" fmla="*/ 0 w 399"/>
              <a:gd name="T9" fmla="*/ 200 h 200"/>
              <a:gd name="T10" fmla="*/ 200 w 399"/>
              <a:gd name="T11" fmla="*/ 0 h 200"/>
              <a:gd name="T12" fmla="*/ 399 w 399"/>
              <a:gd name="T13" fmla="*/ 20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9" h="200">
                <a:moveTo>
                  <a:pt x="399" y="200"/>
                </a:moveTo>
                <a:cubicBezTo>
                  <a:pt x="355" y="200"/>
                  <a:pt x="355" y="200"/>
                  <a:pt x="355" y="200"/>
                </a:cubicBezTo>
                <a:cubicBezTo>
                  <a:pt x="355" y="114"/>
                  <a:pt x="285" y="44"/>
                  <a:pt x="200" y="44"/>
                </a:cubicBezTo>
                <a:cubicBezTo>
                  <a:pt x="114" y="44"/>
                  <a:pt x="44" y="114"/>
                  <a:pt x="44" y="200"/>
                </a:cubicBezTo>
                <a:cubicBezTo>
                  <a:pt x="0" y="200"/>
                  <a:pt x="0" y="200"/>
                  <a:pt x="0" y="200"/>
                </a:cubicBezTo>
                <a:cubicBezTo>
                  <a:pt x="0" y="90"/>
                  <a:pt x="89" y="0"/>
                  <a:pt x="200" y="0"/>
                </a:cubicBezTo>
                <a:cubicBezTo>
                  <a:pt x="310" y="0"/>
                  <a:pt x="399" y="90"/>
                  <a:pt x="399" y="200"/>
                </a:cubicBezTo>
                <a:close/>
              </a:path>
            </a:pathLst>
          </a:custGeom>
          <a:solidFill>
            <a:srgbClr val="E3874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PA_任意多边形 6"/>
          <p:cNvSpPr/>
          <p:nvPr>
            <p:custDataLst>
              <p:tags r:id="rId7"/>
            </p:custDataLst>
          </p:nvPr>
        </p:nvSpPr>
        <p:spPr bwMode="auto">
          <a:xfrm rot="5400000" flipH="1">
            <a:off x="5670272" y="2100437"/>
            <a:ext cx="2076233" cy="1045984"/>
          </a:xfrm>
          <a:custGeom>
            <a:avLst/>
            <a:gdLst>
              <a:gd name="T0" fmla="*/ 507 w 507"/>
              <a:gd name="T1" fmla="*/ 254 h 254"/>
              <a:gd name="T2" fmla="*/ 464 w 507"/>
              <a:gd name="T3" fmla="*/ 254 h 254"/>
              <a:gd name="T4" fmla="*/ 254 w 507"/>
              <a:gd name="T5" fmla="*/ 44 h 254"/>
              <a:gd name="T6" fmla="*/ 43 w 507"/>
              <a:gd name="T7" fmla="*/ 254 h 254"/>
              <a:gd name="T8" fmla="*/ 0 w 507"/>
              <a:gd name="T9" fmla="*/ 254 h 254"/>
              <a:gd name="T10" fmla="*/ 254 w 507"/>
              <a:gd name="T11" fmla="*/ 0 h 254"/>
              <a:gd name="T12" fmla="*/ 507 w 507"/>
              <a:gd name="T13" fmla="*/ 254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07" h="254">
                <a:moveTo>
                  <a:pt x="507" y="254"/>
                </a:moveTo>
                <a:cubicBezTo>
                  <a:pt x="464" y="254"/>
                  <a:pt x="464" y="254"/>
                  <a:pt x="464" y="254"/>
                </a:cubicBezTo>
                <a:cubicBezTo>
                  <a:pt x="464" y="138"/>
                  <a:pt x="369" y="44"/>
                  <a:pt x="254" y="44"/>
                </a:cubicBezTo>
                <a:cubicBezTo>
                  <a:pt x="138" y="44"/>
                  <a:pt x="43" y="138"/>
                  <a:pt x="43" y="254"/>
                </a:cubicBezTo>
                <a:cubicBezTo>
                  <a:pt x="0" y="254"/>
                  <a:pt x="0" y="254"/>
                  <a:pt x="0" y="254"/>
                </a:cubicBezTo>
                <a:cubicBezTo>
                  <a:pt x="0" y="114"/>
                  <a:pt x="114" y="0"/>
                  <a:pt x="254" y="0"/>
                </a:cubicBezTo>
                <a:cubicBezTo>
                  <a:pt x="394" y="0"/>
                  <a:pt x="507" y="114"/>
                  <a:pt x="507" y="254"/>
                </a:cubicBezTo>
                <a:close/>
              </a:path>
            </a:pathLst>
          </a:custGeom>
          <a:solidFill>
            <a:srgbClr val="E3874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PA_任意多边形 7"/>
          <p:cNvSpPr/>
          <p:nvPr>
            <p:custDataLst>
              <p:tags r:id="rId8"/>
            </p:custDataLst>
          </p:nvPr>
        </p:nvSpPr>
        <p:spPr bwMode="auto">
          <a:xfrm rot="5400000" flipH="1">
            <a:off x="5549773" y="1983250"/>
            <a:ext cx="2551605" cy="1280357"/>
          </a:xfrm>
          <a:custGeom>
            <a:avLst/>
            <a:gdLst>
              <a:gd name="T0" fmla="*/ 623 w 623"/>
              <a:gd name="T1" fmla="*/ 311 h 311"/>
              <a:gd name="T2" fmla="*/ 579 w 623"/>
              <a:gd name="T3" fmla="*/ 311 h 311"/>
              <a:gd name="T4" fmla="*/ 312 w 623"/>
              <a:gd name="T5" fmla="*/ 44 h 311"/>
              <a:gd name="T6" fmla="*/ 44 w 623"/>
              <a:gd name="T7" fmla="*/ 311 h 311"/>
              <a:gd name="T8" fmla="*/ 0 w 623"/>
              <a:gd name="T9" fmla="*/ 311 h 311"/>
              <a:gd name="T10" fmla="*/ 312 w 623"/>
              <a:gd name="T11" fmla="*/ 0 h 311"/>
              <a:gd name="T12" fmla="*/ 623 w 623"/>
              <a:gd name="T13" fmla="*/ 311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23" h="311">
                <a:moveTo>
                  <a:pt x="623" y="311"/>
                </a:moveTo>
                <a:cubicBezTo>
                  <a:pt x="579" y="311"/>
                  <a:pt x="579" y="311"/>
                  <a:pt x="579" y="311"/>
                </a:cubicBezTo>
                <a:cubicBezTo>
                  <a:pt x="579" y="164"/>
                  <a:pt x="459" y="44"/>
                  <a:pt x="312" y="44"/>
                </a:cubicBezTo>
                <a:cubicBezTo>
                  <a:pt x="164" y="44"/>
                  <a:pt x="44" y="164"/>
                  <a:pt x="44" y="311"/>
                </a:cubicBezTo>
                <a:cubicBezTo>
                  <a:pt x="0" y="311"/>
                  <a:pt x="0" y="311"/>
                  <a:pt x="0" y="311"/>
                </a:cubicBezTo>
                <a:cubicBezTo>
                  <a:pt x="0" y="140"/>
                  <a:pt x="140" y="0"/>
                  <a:pt x="312" y="0"/>
                </a:cubicBezTo>
                <a:cubicBezTo>
                  <a:pt x="483" y="0"/>
                  <a:pt x="623" y="140"/>
                  <a:pt x="623" y="311"/>
                </a:cubicBezTo>
                <a:close/>
              </a:path>
            </a:pathLst>
          </a:custGeom>
          <a:solidFill>
            <a:srgbClr val="E3874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PA_任意多边形 8"/>
          <p:cNvSpPr/>
          <p:nvPr>
            <p:custDataLst>
              <p:tags r:id="rId9"/>
            </p:custDataLst>
          </p:nvPr>
        </p:nvSpPr>
        <p:spPr bwMode="auto">
          <a:xfrm rot="5400000" flipH="1">
            <a:off x="5890152" y="2326943"/>
            <a:ext cx="1183461" cy="592973"/>
          </a:xfrm>
          <a:custGeom>
            <a:avLst/>
            <a:gdLst>
              <a:gd name="T0" fmla="*/ 289 w 289"/>
              <a:gd name="T1" fmla="*/ 144 h 144"/>
              <a:gd name="T2" fmla="*/ 245 w 289"/>
              <a:gd name="T3" fmla="*/ 144 h 144"/>
              <a:gd name="T4" fmla="*/ 145 w 289"/>
              <a:gd name="T5" fmla="*/ 43 h 144"/>
              <a:gd name="T6" fmla="*/ 44 w 289"/>
              <a:gd name="T7" fmla="*/ 144 h 144"/>
              <a:gd name="T8" fmla="*/ 0 w 289"/>
              <a:gd name="T9" fmla="*/ 144 h 144"/>
              <a:gd name="T10" fmla="*/ 145 w 289"/>
              <a:gd name="T11" fmla="*/ 0 h 144"/>
              <a:gd name="T12" fmla="*/ 289 w 289"/>
              <a:gd name="T1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9" h="144">
                <a:moveTo>
                  <a:pt x="289" y="144"/>
                </a:moveTo>
                <a:cubicBezTo>
                  <a:pt x="245" y="144"/>
                  <a:pt x="245" y="144"/>
                  <a:pt x="245" y="144"/>
                </a:cubicBezTo>
                <a:cubicBezTo>
                  <a:pt x="245" y="89"/>
                  <a:pt x="200" y="43"/>
                  <a:pt x="145" y="43"/>
                </a:cubicBezTo>
                <a:cubicBezTo>
                  <a:pt x="89" y="43"/>
                  <a:pt x="44" y="89"/>
                  <a:pt x="44" y="144"/>
                </a:cubicBezTo>
                <a:cubicBezTo>
                  <a:pt x="0" y="144"/>
                  <a:pt x="0" y="144"/>
                  <a:pt x="0" y="144"/>
                </a:cubicBezTo>
                <a:cubicBezTo>
                  <a:pt x="0" y="64"/>
                  <a:pt x="65" y="0"/>
                  <a:pt x="145" y="0"/>
                </a:cubicBezTo>
                <a:cubicBezTo>
                  <a:pt x="224" y="0"/>
                  <a:pt x="289" y="64"/>
                  <a:pt x="289" y="144"/>
                </a:cubicBezTo>
                <a:close/>
              </a:path>
            </a:pathLst>
          </a:custGeom>
          <a:solidFill>
            <a:srgbClr val="E3874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1" name="PA_组合 27"/>
          <p:cNvGrpSpPr/>
          <p:nvPr>
            <p:custDataLst>
              <p:tags r:id="rId10"/>
            </p:custDataLst>
          </p:nvPr>
        </p:nvGrpSpPr>
        <p:grpSpPr>
          <a:xfrm>
            <a:off x="5459809" y="2334504"/>
            <a:ext cx="623577" cy="577848"/>
            <a:chOff x="5653892" y="5987571"/>
            <a:chExt cx="886185" cy="821198"/>
          </a:xfrm>
          <a:solidFill>
            <a:srgbClr val="E38741"/>
          </a:solidFill>
        </p:grpSpPr>
        <p:sp>
          <p:nvSpPr>
            <p:cNvPr id="22" name="Freeform 9"/>
            <p:cNvSpPr>
              <a:spLocks noEditPoints="1"/>
            </p:cNvSpPr>
            <p:nvPr/>
          </p:nvSpPr>
          <p:spPr bwMode="auto">
            <a:xfrm>
              <a:off x="5809467" y="6310536"/>
              <a:ext cx="573066" cy="498233"/>
            </a:xfrm>
            <a:custGeom>
              <a:avLst/>
              <a:gdLst>
                <a:gd name="T0" fmla="*/ 6 w 59"/>
                <a:gd name="T1" fmla="*/ 51 h 51"/>
                <a:gd name="T2" fmla="*/ 0 w 59"/>
                <a:gd name="T3" fmla="*/ 44 h 51"/>
                <a:gd name="T4" fmla="*/ 0 w 59"/>
                <a:gd name="T5" fmla="*/ 44 h 51"/>
                <a:gd name="T6" fmla="*/ 0 w 59"/>
                <a:gd name="T7" fmla="*/ 6 h 51"/>
                <a:gd name="T8" fmla="*/ 6 w 59"/>
                <a:gd name="T9" fmla="*/ 0 h 51"/>
                <a:gd name="T10" fmla="*/ 6 w 59"/>
                <a:gd name="T11" fmla="*/ 0 h 51"/>
                <a:gd name="T12" fmla="*/ 53 w 59"/>
                <a:gd name="T13" fmla="*/ 0 h 51"/>
                <a:gd name="T14" fmla="*/ 59 w 59"/>
                <a:gd name="T15" fmla="*/ 6 h 51"/>
                <a:gd name="T16" fmla="*/ 59 w 59"/>
                <a:gd name="T17" fmla="*/ 6 h 51"/>
                <a:gd name="T18" fmla="*/ 59 w 59"/>
                <a:gd name="T19" fmla="*/ 44 h 51"/>
                <a:gd name="T20" fmla="*/ 53 w 59"/>
                <a:gd name="T21" fmla="*/ 51 h 51"/>
                <a:gd name="T22" fmla="*/ 53 w 59"/>
                <a:gd name="T23" fmla="*/ 51 h 51"/>
                <a:gd name="T24" fmla="*/ 6 w 59"/>
                <a:gd name="T25" fmla="*/ 51 h 51"/>
                <a:gd name="T26" fmla="*/ 5 w 59"/>
                <a:gd name="T27" fmla="*/ 6 h 51"/>
                <a:gd name="T28" fmla="*/ 5 w 59"/>
                <a:gd name="T29" fmla="*/ 44 h 51"/>
                <a:gd name="T30" fmla="*/ 6 w 59"/>
                <a:gd name="T31" fmla="*/ 45 h 51"/>
                <a:gd name="T32" fmla="*/ 6 w 59"/>
                <a:gd name="T33" fmla="*/ 45 h 51"/>
                <a:gd name="T34" fmla="*/ 53 w 59"/>
                <a:gd name="T35" fmla="*/ 45 h 51"/>
                <a:gd name="T36" fmla="*/ 54 w 59"/>
                <a:gd name="T37" fmla="*/ 44 h 51"/>
                <a:gd name="T38" fmla="*/ 54 w 59"/>
                <a:gd name="T39" fmla="*/ 44 h 51"/>
                <a:gd name="T40" fmla="*/ 54 w 59"/>
                <a:gd name="T41" fmla="*/ 6 h 51"/>
                <a:gd name="T42" fmla="*/ 53 w 59"/>
                <a:gd name="T43" fmla="*/ 6 h 51"/>
                <a:gd name="T44" fmla="*/ 53 w 59"/>
                <a:gd name="T45" fmla="*/ 6 h 51"/>
                <a:gd name="T46" fmla="*/ 6 w 59"/>
                <a:gd name="T47" fmla="*/ 6 h 51"/>
                <a:gd name="T48" fmla="*/ 5 w 59"/>
                <a:gd name="T49" fmla="*/ 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9" h="51">
                  <a:moveTo>
                    <a:pt x="6" y="51"/>
                  </a:moveTo>
                  <a:cubicBezTo>
                    <a:pt x="3" y="51"/>
                    <a:pt x="0" y="48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6" y="0"/>
                    <a:pt x="59" y="3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44"/>
                    <a:pt x="59" y="44"/>
                    <a:pt x="59" y="44"/>
                  </a:cubicBezTo>
                  <a:cubicBezTo>
                    <a:pt x="59" y="48"/>
                    <a:pt x="56" y="51"/>
                    <a:pt x="53" y="51"/>
                  </a:cubicBezTo>
                  <a:cubicBezTo>
                    <a:pt x="53" y="51"/>
                    <a:pt x="53" y="51"/>
                    <a:pt x="53" y="51"/>
                  </a:cubicBezTo>
                  <a:cubicBezTo>
                    <a:pt x="6" y="51"/>
                    <a:pt x="6" y="51"/>
                    <a:pt x="6" y="51"/>
                  </a:cubicBezTo>
                  <a:close/>
                  <a:moveTo>
                    <a:pt x="5" y="6"/>
                  </a:moveTo>
                  <a:cubicBezTo>
                    <a:pt x="5" y="44"/>
                    <a:pt x="5" y="44"/>
                    <a:pt x="5" y="44"/>
                  </a:cubicBezTo>
                  <a:cubicBezTo>
                    <a:pt x="5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53" y="45"/>
                    <a:pt x="53" y="45"/>
                    <a:pt x="53" y="45"/>
                  </a:cubicBezTo>
                  <a:cubicBezTo>
                    <a:pt x="53" y="45"/>
                    <a:pt x="54" y="45"/>
                    <a:pt x="54" y="44"/>
                  </a:cubicBezTo>
                  <a:cubicBezTo>
                    <a:pt x="54" y="44"/>
                    <a:pt x="54" y="44"/>
                    <a:pt x="54" y="44"/>
                  </a:cubicBezTo>
                  <a:cubicBezTo>
                    <a:pt x="54" y="6"/>
                    <a:pt x="54" y="6"/>
                    <a:pt x="54" y="6"/>
                  </a:cubicBezTo>
                  <a:cubicBezTo>
                    <a:pt x="54" y="6"/>
                    <a:pt x="53" y="6"/>
                    <a:pt x="53" y="6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5" y="6"/>
                    <a:pt x="5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Freeform 10"/>
            <p:cNvSpPr>
              <a:spLocks noEditPoints="1"/>
            </p:cNvSpPr>
            <p:nvPr/>
          </p:nvSpPr>
          <p:spPr bwMode="auto">
            <a:xfrm>
              <a:off x="5653892" y="5987571"/>
              <a:ext cx="886185" cy="372197"/>
            </a:xfrm>
            <a:custGeom>
              <a:avLst/>
              <a:gdLst>
                <a:gd name="T0" fmla="*/ 3 w 91"/>
                <a:gd name="T1" fmla="*/ 38 h 38"/>
                <a:gd name="T2" fmla="*/ 3 w 91"/>
                <a:gd name="T3" fmla="*/ 36 h 38"/>
                <a:gd name="T4" fmla="*/ 5 w 91"/>
                <a:gd name="T5" fmla="*/ 38 h 38"/>
                <a:gd name="T6" fmla="*/ 3 w 91"/>
                <a:gd name="T7" fmla="*/ 36 h 38"/>
                <a:gd name="T8" fmla="*/ 3 w 91"/>
                <a:gd name="T9" fmla="*/ 38 h 38"/>
                <a:gd name="T10" fmla="*/ 1 w 91"/>
                <a:gd name="T11" fmla="*/ 37 h 38"/>
                <a:gd name="T12" fmla="*/ 1 w 91"/>
                <a:gd name="T13" fmla="*/ 37 h 38"/>
                <a:gd name="T14" fmla="*/ 2 w 91"/>
                <a:gd name="T15" fmla="*/ 34 h 38"/>
                <a:gd name="T16" fmla="*/ 2 w 91"/>
                <a:gd name="T17" fmla="*/ 34 h 38"/>
                <a:gd name="T18" fmla="*/ 44 w 91"/>
                <a:gd name="T19" fmla="*/ 1 h 38"/>
                <a:gd name="T20" fmla="*/ 47 w 91"/>
                <a:gd name="T21" fmla="*/ 1 h 38"/>
                <a:gd name="T22" fmla="*/ 47 w 91"/>
                <a:gd name="T23" fmla="*/ 1 h 38"/>
                <a:gd name="T24" fmla="*/ 89 w 91"/>
                <a:gd name="T25" fmla="*/ 34 h 38"/>
                <a:gd name="T26" fmla="*/ 90 w 91"/>
                <a:gd name="T27" fmla="*/ 37 h 38"/>
                <a:gd name="T28" fmla="*/ 90 w 91"/>
                <a:gd name="T29" fmla="*/ 37 h 38"/>
                <a:gd name="T30" fmla="*/ 88 w 91"/>
                <a:gd name="T31" fmla="*/ 38 h 38"/>
                <a:gd name="T32" fmla="*/ 88 w 91"/>
                <a:gd name="T33" fmla="*/ 38 h 38"/>
                <a:gd name="T34" fmla="*/ 3 w 91"/>
                <a:gd name="T35" fmla="*/ 38 h 38"/>
                <a:gd name="T36" fmla="*/ 80 w 91"/>
                <a:gd name="T37" fmla="*/ 33 h 38"/>
                <a:gd name="T38" fmla="*/ 46 w 91"/>
                <a:gd name="T39" fmla="*/ 7 h 38"/>
                <a:gd name="T40" fmla="*/ 11 w 91"/>
                <a:gd name="T41" fmla="*/ 33 h 38"/>
                <a:gd name="T42" fmla="*/ 80 w 91"/>
                <a:gd name="T43" fmla="*/ 3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1" h="38">
                  <a:moveTo>
                    <a:pt x="3" y="38"/>
                  </a:moveTo>
                  <a:cubicBezTo>
                    <a:pt x="3" y="36"/>
                    <a:pt x="3" y="36"/>
                    <a:pt x="3" y="36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2" y="38"/>
                    <a:pt x="1" y="38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35"/>
                    <a:pt x="1" y="34"/>
                    <a:pt x="2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5" y="0"/>
                    <a:pt x="46" y="0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89" y="34"/>
                    <a:pt x="89" y="34"/>
                    <a:pt x="89" y="34"/>
                  </a:cubicBezTo>
                  <a:cubicBezTo>
                    <a:pt x="90" y="34"/>
                    <a:pt x="91" y="35"/>
                    <a:pt x="90" y="37"/>
                  </a:cubicBezTo>
                  <a:cubicBezTo>
                    <a:pt x="90" y="37"/>
                    <a:pt x="90" y="37"/>
                    <a:pt x="90" y="37"/>
                  </a:cubicBezTo>
                  <a:cubicBezTo>
                    <a:pt x="90" y="38"/>
                    <a:pt x="89" y="38"/>
                    <a:pt x="88" y="38"/>
                  </a:cubicBezTo>
                  <a:cubicBezTo>
                    <a:pt x="88" y="38"/>
                    <a:pt x="88" y="38"/>
                    <a:pt x="88" y="38"/>
                  </a:cubicBezTo>
                  <a:cubicBezTo>
                    <a:pt x="3" y="38"/>
                    <a:pt x="3" y="38"/>
                    <a:pt x="3" y="38"/>
                  </a:cubicBezTo>
                  <a:close/>
                  <a:moveTo>
                    <a:pt x="80" y="33"/>
                  </a:moveTo>
                  <a:cubicBezTo>
                    <a:pt x="46" y="7"/>
                    <a:pt x="46" y="7"/>
                    <a:pt x="46" y="7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80" y="33"/>
                    <a:pt x="80" y="33"/>
                    <a:pt x="8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Freeform 11"/>
            <p:cNvSpPr>
              <a:spLocks noEditPoints="1"/>
            </p:cNvSpPr>
            <p:nvPr/>
          </p:nvSpPr>
          <p:spPr bwMode="auto">
            <a:xfrm>
              <a:off x="5994581" y="6515343"/>
              <a:ext cx="202838" cy="283579"/>
            </a:xfrm>
            <a:custGeom>
              <a:avLst/>
              <a:gdLst>
                <a:gd name="T0" fmla="*/ 5 w 21"/>
                <a:gd name="T1" fmla="*/ 29 h 29"/>
                <a:gd name="T2" fmla="*/ 0 w 21"/>
                <a:gd name="T3" fmla="*/ 24 h 29"/>
                <a:gd name="T4" fmla="*/ 0 w 21"/>
                <a:gd name="T5" fmla="*/ 24 h 29"/>
                <a:gd name="T6" fmla="*/ 0 w 21"/>
                <a:gd name="T7" fmla="*/ 6 h 29"/>
                <a:gd name="T8" fmla="*/ 5 w 21"/>
                <a:gd name="T9" fmla="*/ 0 h 29"/>
                <a:gd name="T10" fmla="*/ 5 w 21"/>
                <a:gd name="T11" fmla="*/ 0 h 29"/>
                <a:gd name="T12" fmla="*/ 16 w 21"/>
                <a:gd name="T13" fmla="*/ 0 h 29"/>
                <a:gd name="T14" fmla="*/ 21 w 21"/>
                <a:gd name="T15" fmla="*/ 6 h 29"/>
                <a:gd name="T16" fmla="*/ 21 w 21"/>
                <a:gd name="T17" fmla="*/ 6 h 29"/>
                <a:gd name="T18" fmla="*/ 21 w 21"/>
                <a:gd name="T19" fmla="*/ 24 h 29"/>
                <a:gd name="T20" fmla="*/ 16 w 21"/>
                <a:gd name="T21" fmla="*/ 29 h 29"/>
                <a:gd name="T22" fmla="*/ 16 w 21"/>
                <a:gd name="T23" fmla="*/ 29 h 29"/>
                <a:gd name="T24" fmla="*/ 5 w 21"/>
                <a:gd name="T25" fmla="*/ 29 h 29"/>
                <a:gd name="T26" fmla="*/ 4 w 21"/>
                <a:gd name="T27" fmla="*/ 24 h 29"/>
                <a:gd name="T28" fmla="*/ 5 w 21"/>
                <a:gd name="T29" fmla="*/ 26 h 29"/>
                <a:gd name="T30" fmla="*/ 5 w 21"/>
                <a:gd name="T31" fmla="*/ 26 h 29"/>
                <a:gd name="T32" fmla="*/ 16 w 21"/>
                <a:gd name="T33" fmla="*/ 26 h 29"/>
                <a:gd name="T34" fmla="*/ 18 w 21"/>
                <a:gd name="T35" fmla="*/ 24 h 29"/>
                <a:gd name="T36" fmla="*/ 18 w 21"/>
                <a:gd name="T37" fmla="*/ 24 h 29"/>
                <a:gd name="T38" fmla="*/ 18 w 21"/>
                <a:gd name="T39" fmla="*/ 6 h 29"/>
                <a:gd name="T40" fmla="*/ 16 w 21"/>
                <a:gd name="T41" fmla="*/ 4 h 29"/>
                <a:gd name="T42" fmla="*/ 16 w 21"/>
                <a:gd name="T43" fmla="*/ 4 h 29"/>
                <a:gd name="T44" fmla="*/ 5 w 21"/>
                <a:gd name="T45" fmla="*/ 4 h 29"/>
                <a:gd name="T46" fmla="*/ 4 w 21"/>
                <a:gd name="T47" fmla="*/ 6 h 29"/>
                <a:gd name="T48" fmla="*/ 4 w 21"/>
                <a:gd name="T49" fmla="*/ 6 h 29"/>
                <a:gd name="T50" fmla="*/ 4 w 21"/>
                <a:gd name="T51" fmla="*/ 2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1" h="29">
                  <a:moveTo>
                    <a:pt x="5" y="29"/>
                  </a:moveTo>
                  <a:cubicBezTo>
                    <a:pt x="2" y="29"/>
                    <a:pt x="0" y="27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9" y="0"/>
                    <a:pt x="21" y="3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1" y="27"/>
                    <a:pt x="19" y="29"/>
                    <a:pt x="16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5" y="29"/>
                    <a:pt x="5" y="29"/>
                    <a:pt x="5" y="29"/>
                  </a:cubicBezTo>
                  <a:close/>
                  <a:moveTo>
                    <a:pt x="4" y="24"/>
                  </a:moveTo>
                  <a:cubicBezTo>
                    <a:pt x="4" y="25"/>
                    <a:pt x="4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8" y="25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5"/>
                    <a:pt x="17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5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24"/>
                    <a:pt x="4" y="24"/>
                    <a:pt x="4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Freeform 12"/>
            <p:cNvSpPr>
              <a:spLocks noEditPoints="1"/>
            </p:cNvSpPr>
            <p:nvPr/>
          </p:nvSpPr>
          <p:spPr bwMode="auto">
            <a:xfrm>
              <a:off x="5886270" y="6416878"/>
              <a:ext cx="135882" cy="98465"/>
            </a:xfrm>
            <a:custGeom>
              <a:avLst/>
              <a:gdLst>
                <a:gd name="T0" fmla="*/ 14 w 14"/>
                <a:gd name="T1" fmla="*/ 8 h 10"/>
                <a:gd name="T2" fmla="*/ 11 w 14"/>
                <a:gd name="T3" fmla="*/ 10 h 10"/>
                <a:gd name="T4" fmla="*/ 11 w 14"/>
                <a:gd name="T5" fmla="*/ 10 h 10"/>
                <a:gd name="T6" fmla="*/ 3 w 14"/>
                <a:gd name="T7" fmla="*/ 10 h 10"/>
                <a:gd name="T8" fmla="*/ 0 w 14"/>
                <a:gd name="T9" fmla="*/ 8 h 10"/>
                <a:gd name="T10" fmla="*/ 0 w 14"/>
                <a:gd name="T11" fmla="*/ 8 h 10"/>
                <a:gd name="T12" fmla="*/ 0 w 14"/>
                <a:gd name="T13" fmla="*/ 3 h 10"/>
                <a:gd name="T14" fmla="*/ 3 w 14"/>
                <a:gd name="T15" fmla="*/ 0 h 10"/>
                <a:gd name="T16" fmla="*/ 3 w 14"/>
                <a:gd name="T17" fmla="*/ 0 h 10"/>
                <a:gd name="T18" fmla="*/ 11 w 14"/>
                <a:gd name="T19" fmla="*/ 0 h 10"/>
                <a:gd name="T20" fmla="*/ 14 w 14"/>
                <a:gd name="T21" fmla="*/ 3 h 10"/>
                <a:gd name="T22" fmla="*/ 14 w 14"/>
                <a:gd name="T23" fmla="*/ 3 h 10"/>
                <a:gd name="T24" fmla="*/ 14 w 14"/>
                <a:gd name="T25" fmla="*/ 8 h 10"/>
                <a:gd name="T26" fmla="*/ 11 w 14"/>
                <a:gd name="T27" fmla="*/ 9 h 10"/>
                <a:gd name="T28" fmla="*/ 12 w 14"/>
                <a:gd name="T29" fmla="*/ 8 h 10"/>
                <a:gd name="T30" fmla="*/ 12 w 14"/>
                <a:gd name="T31" fmla="*/ 8 h 10"/>
                <a:gd name="T32" fmla="*/ 12 w 14"/>
                <a:gd name="T33" fmla="*/ 3 h 10"/>
                <a:gd name="T34" fmla="*/ 11 w 14"/>
                <a:gd name="T35" fmla="*/ 2 h 10"/>
                <a:gd name="T36" fmla="*/ 11 w 14"/>
                <a:gd name="T37" fmla="*/ 2 h 10"/>
                <a:gd name="T38" fmla="*/ 3 w 14"/>
                <a:gd name="T39" fmla="*/ 2 h 10"/>
                <a:gd name="T40" fmla="*/ 2 w 14"/>
                <a:gd name="T41" fmla="*/ 3 h 10"/>
                <a:gd name="T42" fmla="*/ 2 w 14"/>
                <a:gd name="T43" fmla="*/ 3 h 10"/>
                <a:gd name="T44" fmla="*/ 2 w 14"/>
                <a:gd name="T45" fmla="*/ 8 h 10"/>
                <a:gd name="T46" fmla="*/ 3 w 14"/>
                <a:gd name="T47" fmla="*/ 9 h 10"/>
                <a:gd name="T48" fmla="*/ 3 w 14"/>
                <a:gd name="T49" fmla="*/ 9 h 10"/>
                <a:gd name="T50" fmla="*/ 11 w 14"/>
                <a:gd name="T51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" h="10">
                  <a:moveTo>
                    <a:pt x="14" y="8"/>
                  </a:moveTo>
                  <a:cubicBezTo>
                    <a:pt x="14" y="9"/>
                    <a:pt x="13" y="10"/>
                    <a:pt x="11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1" y="10"/>
                    <a:pt x="0" y="9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3" y="0"/>
                    <a:pt x="14" y="1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8"/>
                    <a:pt x="14" y="8"/>
                    <a:pt x="14" y="8"/>
                  </a:cubicBezTo>
                  <a:close/>
                  <a:moveTo>
                    <a:pt x="11" y="9"/>
                  </a:moveTo>
                  <a:cubicBezTo>
                    <a:pt x="12" y="9"/>
                    <a:pt x="12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"/>
                    <a:pt x="12" y="2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11" y="9"/>
                    <a:pt x="11" y="9"/>
                    <a:pt x="1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Freeform 13"/>
            <p:cNvSpPr>
              <a:spLocks noEditPoints="1"/>
            </p:cNvSpPr>
            <p:nvPr/>
          </p:nvSpPr>
          <p:spPr bwMode="auto">
            <a:xfrm>
              <a:off x="6169849" y="6416878"/>
              <a:ext cx="135882" cy="98465"/>
            </a:xfrm>
            <a:custGeom>
              <a:avLst/>
              <a:gdLst>
                <a:gd name="T0" fmla="*/ 14 w 14"/>
                <a:gd name="T1" fmla="*/ 8 h 10"/>
                <a:gd name="T2" fmla="*/ 11 w 14"/>
                <a:gd name="T3" fmla="*/ 10 h 10"/>
                <a:gd name="T4" fmla="*/ 11 w 14"/>
                <a:gd name="T5" fmla="*/ 10 h 10"/>
                <a:gd name="T6" fmla="*/ 3 w 14"/>
                <a:gd name="T7" fmla="*/ 10 h 10"/>
                <a:gd name="T8" fmla="*/ 0 w 14"/>
                <a:gd name="T9" fmla="*/ 8 h 10"/>
                <a:gd name="T10" fmla="*/ 0 w 14"/>
                <a:gd name="T11" fmla="*/ 8 h 10"/>
                <a:gd name="T12" fmla="*/ 0 w 14"/>
                <a:gd name="T13" fmla="*/ 3 h 10"/>
                <a:gd name="T14" fmla="*/ 3 w 14"/>
                <a:gd name="T15" fmla="*/ 0 h 10"/>
                <a:gd name="T16" fmla="*/ 3 w 14"/>
                <a:gd name="T17" fmla="*/ 0 h 10"/>
                <a:gd name="T18" fmla="*/ 11 w 14"/>
                <a:gd name="T19" fmla="*/ 0 h 10"/>
                <a:gd name="T20" fmla="*/ 14 w 14"/>
                <a:gd name="T21" fmla="*/ 3 h 10"/>
                <a:gd name="T22" fmla="*/ 14 w 14"/>
                <a:gd name="T23" fmla="*/ 3 h 10"/>
                <a:gd name="T24" fmla="*/ 14 w 14"/>
                <a:gd name="T25" fmla="*/ 8 h 10"/>
                <a:gd name="T26" fmla="*/ 11 w 14"/>
                <a:gd name="T27" fmla="*/ 9 h 10"/>
                <a:gd name="T28" fmla="*/ 12 w 14"/>
                <a:gd name="T29" fmla="*/ 8 h 10"/>
                <a:gd name="T30" fmla="*/ 12 w 14"/>
                <a:gd name="T31" fmla="*/ 8 h 10"/>
                <a:gd name="T32" fmla="*/ 12 w 14"/>
                <a:gd name="T33" fmla="*/ 3 h 10"/>
                <a:gd name="T34" fmla="*/ 11 w 14"/>
                <a:gd name="T35" fmla="*/ 2 h 10"/>
                <a:gd name="T36" fmla="*/ 11 w 14"/>
                <a:gd name="T37" fmla="*/ 2 h 10"/>
                <a:gd name="T38" fmla="*/ 3 w 14"/>
                <a:gd name="T39" fmla="*/ 2 h 10"/>
                <a:gd name="T40" fmla="*/ 2 w 14"/>
                <a:gd name="T41" fmla="*/ 3 h 10"/>
                <a:gd name="T42" fmla="*/ 2 w 14"/>
                <a:gd name="T43" fmla="*/ 3 h 10"/>
                <a:gd name="T44" fmla="*/ 2 w 14"/>
                <a:gd name="T45" fmla="*/ 8 h 10"/>
                <a:gd name="T46" fmla="*/ 3 w 14"/>
                <a:gd name="T47" fmla="*/ 9 h 10"/>
                <a:gd name="T48" fmla="*/ 3 w 14"/>
                <a:gd name="T49" fmla="*/ 9 h 10"/>
                <a:gd name="T50" fmla="*/ 11 w 14"/>
                <a:gd name="T51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" h="10">
                  <a:moveTo>
                    <a:pt x="14" y="8"/>
                  </a:moveTo>
                  <a:cubicBezTo>
                    <a:pt x="14" y="9"/>
                    <a:pt x="13" y="10"/>
                    <a:pt x="11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10"/>
                    <a:pt x="0" y="9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3" y="0"/>
                    <a:pt x="14" y="1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8"/>
                    <a:pt x="14" y="8"/>
                    <a:pt x="14" y="8"/>
                  </a:cubicBezTo>
                  <a:close/>
                  <a:moveTo>
                    <a:pt x="11" y="9"/>
                  </a:moveTo>
                  <a:cubicBezTo>
                    <a:pt x="12" y="9"/>
                    <a:pt x="12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"/>
                    <a:pt x="12" y="2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11" y="9"/>
                    <a:pt x="11" y="9"/>
                    <a:pt x="1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3380455" y="1958196"/>
            <a:ext cx="20887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16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输入</a:t>
            </a:r>
            <a:r>
              <a:rPr lang="zh-CN" altLang="en-US" sz="16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60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Text Placeholder 32"/>
          <p:cNvSpPr txBox="1"/>
          <p:nvPr/>
        </p:nvSpPr>
        <p:spPr>
          <a:xfrm>
            <a:off x="2209800" y="2419861"/>
            <a:ext cx="3141784" cy="4924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ea"/>
                <a:sym typeface="+mn-lt"/>
              </a:rPr>
              <a:t>点击输入标题点击输入标题。点击输入标题点击输入标题。点击输入标题点击输入标题。点击输入标题点击输入标题。</a:t>
            </a:r>
            <a:endParaRPr lang="en-US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645992" y="3882668"/>
            <a:ext cx="20887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输入</a:t>
            </a:r>
            <a:r>
              <a:rPr lang="zh-CN" altLang="en-US" sz="16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60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Text Placeholder 32"/>
          <p:cNvSpPr txBox="1"/>
          <p:nvPr/>
        </p:nvSpPr>
        <p:spPr>
          <a:xfrm>
            <a:off x="6812662" y="4344333"/>
            <a:ext cx="3102863" cy="4924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ea"/>
                <a:sym typeface="+mn-lt"/>
              </a:rPr>
              <a:t>点击输入标题点击输入标题。点击输入标题点击输入标题。点击输入标题点击输入标题。点击输入标题点击输入标题。</a:t>
            </a:r>
            <a:endParaRPr lang="en-US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88777" y="417261"/>
            <a:ext cx="2788387" cy="461665"/>
            <a:chOff x="200998" y="273932"/>
            <a:chExt cx="2788387" cy="461665"/>
          </a:xfrm>
        </p:grpSpPr>
        <p:sp>
          <p:nvSpPr>
            <p:cNvPr id="5" name="文本框 4"/>
            <p:cNvSpPr txBox="1"/>
            <p:nvPr/>
          </p:nvSpPr>
          <p:spPr>
            <a:xfrm>
              <a:off x="520700" y="273932"/>
              <a:ext cx="24686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单击添加标题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菱形 5"/>
            <p:cNvSpPr/>
            <p:nvPr/>
          </p:nvSpPr>
          <p:spPr>
            <a:xfrm>
              <a:off x="200998" y="331287"/>
              <a:ext cx="319702" cy="346956"/>
            </a:xfrm>
            <a:prstGeom prst="diamond">
              <a:avLst/>
            </a:prstGeom>
            <a:solidFill>
              <a:srgbClr val="E387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Freeform 6"/>
          <p:cNvSpPr/>
          <p:nvPr/>
        </p:nvSpPr>
        <p:spPr bwMode="auto">
          <a:xfrm>
            <a:off x="1284632" y="1727741"/>
            <a:ext cx="1122506" cy="1175772"/>
          </a:xfrm>
          <a:custGeom>
            <a:avLst/>
            <a:gdLst>
              <a:gd name="T0" fmla="*/ 0 w 1247"/>
              <a:gd name="T1" fmla="*/ 0 h 1306"/>
              <a:gd name="T2" fmla="*/ 1247 w 1247"/>
              <a:gd name="T3" fmla="*/ 0 h 1306"/>
              <a:gd name="T4" fmla="*/ 1247 w 1247"/>
              <a:gd name="T5" fmla="*/ 945 h 1306"/>
              <a:gd name="T6" fmla="*/ 623 w 1247"/>
              <a:gd name="T7" fmla="*/ 1306 h 1306"/>
              <a:gd name="T8" fmla="*/ 0 w 1247"/>
              <a:gd name="T9" fmla="*/ 945 h 1306"/>
              <a:gd name="T10" fmla="*/ 0 w 1247"/>
              <a:gd name="T11" fmla="*/ 0 h 1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47" h="1306">
                <a:moveTo>
                  <a:pt x="0" y="0"/>
                </a:moveTo>
                <a:lnTo>
                  <a:pt x="1247" y="0"/>
                </a:lnTo>
                <a:lnTo>
                  <a:pt x="1247" y="945"/>
                </a:lnTo>
                <a:lnTo>
                  <a:pt x="623" y="1306"/>
                </a:lnTo>
                <a:lnTo>
                  <a:pt x="0" y="945"/>
                </a:lnTo>
                <a:lnTo>
                  <a:pt x="0" y="0"/>
                </a:lnTo>
                <a:close/>
              </a:path>
            </a:pathLst>
          </a:custGeom>
          <a:solidFill>
            <a:srgbClr val="E38741"/>
          </a:solidFill>
          <a:ln>
            <a:noFill/>
          </a:ln>
        </p:spPr>
        <p:txBody>
          <a:bodyPr vert="horz" wrap="square" lIns="91431" tIns="287968" rIns="91431" bIns="45715" numCol="1" anchor="t" anchorCtr="0" compatLnSpc="1"/>
          <a:lstStyle/>
          <a:p>
            <a:pPr algn="ctr"/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1284632" y="3893869"/>
            <a:ext cx="1122506" cy="1175772"/>
          </a:xfrm>
          <a:custGeom>
            <a:avLst/>
            <a:gdLst>
              <a:gd name="T0" fmla="*/ 0 w 1247"/>
              <a:gd name="T1" fmla="*/ 0 h 1306"/>
              <a:gd name="T2" fmla="*/ 1247 w 1247"/>
              <a:gd name="T3" fmla="*/ 0 h 1306"/>
              <a:gd name="T4" fmla="*/ 1247 w 1247"/>
              <a:gd name="T5" fmla="*/ 947 h 1306"/>
              <a:gd name="T6" fmla="*/ 623 w 1247"/>
              <a:gd name="T7" fmla="*/ 1306 h 1306"/>
              <a:gd name="T8" fmla="*/ 0 w 1247"/>
              <a:gd name="T9" fmla="*/ 947 h 1306"/>
              <a:gd name="T10" fmla="*/ 0 w 1247"/>
              <a:gd name="T11" fmla="*/ 0 h 1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47" h="1306">
                <a:moveTo>
                  <a:pt x="0" y="0"/>
                </a:moveTo>
                <a:lnTo>
                  <a:pt x="1247" y="0"/>
                </a:lnTo>
                <a:lnTo>
                  <a:pt x="1247" y="947"/>
                </a:lnTo>
                <a:lnTo>
                  <a:pt x="623" y="1306"/>
                </a:lnTo>
                <a:lnTo>
                  <a:pt x="0" y="947"/>
                </a:lnTo>
                <a:lnTo>
                  <a:pt x="0" y="0"/>
                </a:lnTo>
                <a:close/>
              </a:path>
            </a:pathLst>
          </a:custGeom>
          <a:solidFill>
            <a:srgbClr val="E38741"/>
          </a:solidFill>
          <a:ln>
            <a:noFill/>
          </a:ln>
        </p:spPr>
        <p:txBody>
          <a:bodyPr vert="horz" wrap="square" lIns="91431" tIns="287968" rIns="91431" bIns="45715" numCol="1" anchor="t" anchorCtr="0" compatLnSpc="1"/>
          <a:lstStyle/>
          <a:p>
            <a:pPr algn="ctr"/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2"/>
          <p:cNvSpPr>
            <a:spLocks noEditPoints="1"/>
          </p:cNvSpPr>
          <p:nvPr/>
        </p:nvSpPr>
        <p:spPr bwMode="auto">
          <a:xfrm>
            <a:off x="1603176" y="4239376"/>
            <a:ext cx="485419" cy="484759"/>
          </a:xfrm>
          <a:custGeom>
            <a:avLst/>
            <a:gdLst>
              <a:gd name="T0" fmla="*/ 192 w 283"/>
              <a:gd name="T1" fmla="*/ 43 h 283"/>
              <a:gd name="T2" fmla="*/ 181 w 283"/>
              <a:gd name="T3" fmla="*/ 33 h 283"/>
              <a:gd name="T4" fmla="*/ 257 w 283"/>
              <a:gd name="T5" fmla="*/ 136 h 283"/>
              <a:gd name="T6" fmla="*/ 283 w 283"/>
              <a:gd name="T7" fmla="*/ 136 h 283"/>
              <a:gd name="T8" fmla="*/ 240 w 283"/>
              <a:gd name="T9" fmla="*/ 179 h 283"/>
              <a:gd name="T10" fmla="*/ 196 w 283"/>
              <a:gd name="T11" fmla="*/ 136 h 283"/>
              <a:gd name="T12" fmla="*/ 221 w 283"/>
              <a:gd name="T13" fmla="*/ 136 h 283"/>
              <a:gd name="T14" fmla="*/ 169 w 283"/>
              <a:gd name="T15" fmla="*/ 66 h 283"/>
              <a:gd name="T16" fmla="*/ 192 w 283"/>
              <a:gd name="T17" fmla="*/ 43 h 283"/>
              <a:gd name="T18" fmla="*/ 192 w 283"/>
              <a:gd name="T19" fmla="*/ 43 h 283"/>
              <a:gd name="T20" fmla="*/ 217 w 283"/>
              <a:gd name="T21" fmla="*/ 169 h 283"/>
              <a:gd name="T22" fmla="*/ 217 w 283"/>
              <a:gd name="T23" fmla="*/ 169 h 283"/>
              <a:gd name="T24" fmla="*/ 147 w 283"/>
              <a:gd name="T25" fmla="*/ 221 h 283"/>
              <a:gd name="T26" fmla="*/ 147 w 283"/>
              <a:gd name="T27" fmla="*/ 196 h 283"/>
              <a:gd name="T28" fmla="*/ 104 w 283"/>
              <a:gd name="T29" fmla="*/ 240 h 283"/>
              <a:gd name="T30" fmla="*/ 147 w 283"/>
              <a:gd name="T31" fmla="*/ 283 h 283"/>
              <a:gd name="T32" fmla="*/ 147 w 283"/>
              <a:gd name="T33" fmla="*/ 257 h 283"/>
              <a:gd name="T34" fmla="*/ 251 w 283"/>
              <a:gd name="T35" fmla="*/ 181 h 283"/>
              <a:gd name="T36" fmla="*/ 240 w 283"/>
              <a:gd name="T37" fmla="*/ 192 h 283"/>
              <a:gd name="T38" fmla="*/ 217 w 283"/>
              <a:gd name="T39" fmla="*/ 169 h 283"/>
              <a:gd name="T40" fmla="*/ 217 w 283"/>
              <a:gd name="T41" fmla="*/ 169 h 283"/>
              <a:gd name="T42" fmla="*/ 114 w 283"/>
              <a:gd name="T43" fmla="*/ 217 h 283"/>
              <a:gd name="T44" fmla="*/ 114 w 283"/>
              <a:gd name="T45" fmla="*/ 217 h 283"/>
              <a:gd name="T46" fmla="*/ 91 w 283"/>
              <a:gd name="T47" fmla="*/ 240 h 283"/>
              <a:gd name="T48" fmla="*/ 102 w 283"/>
              <a:gd name="T49" fmla="*/ 250 h 283"/>
              <a:gd name="T50" fmla="*/ 26 w 283"/>
              <a:gd name="T51" fmla="*/ 147 h 283"/>
              <a:gd name="T52" fmla="*/ 0 w 283"/>
              <a:gd name="T53" fmla="*/ 147 h 283"/>
              <a:gd name="T54" fmla="*/ 43 w 283"/>
              <a:gd name="T55" fmla="*/ 104 h 283"/>
              <a:gd name="T56" fmla="*/ 87 w 283"/>
              <a:gd name="T57" fmla="*/ 147 h 283"/>
              <a:gd name="T58" fmla="*/ 62 w 283"/>
              <a:gd name="T59" fmla="*/ 147 h 283"/>
              <a:gd name="T60" fmla="*/ 114 w 283"/>
              <a:gd name="T61" fmla="*/ 217 h 283"/>
              <a:gd name="T62" fmla="*/ 114 w 283"/>
              <a:gd name="T63" fmla="*/ 217 h 283"/>
              <a:gd name="T64" fmla="*/ 66 w 283"/>
              <a:gd name="T65" fmla="*/ 114 h 283"/>
              <a:gd name="T66" fmla="*/ 66 w 283"/>
              <a:gd name="T67" fmla="*/ 114 h 283"/>
              <a:gd name="T68" fmla="*/ 136 w 283"/>
              <a:gd name="T69" fmla="*/ 62 h 283"/>
              <a:gd name="T70" fmla="*/ 136 w 283"/>
              <a:gd name="T71" fmla="*/ 87 h 283"/>
              <a:gd name="T72" fmla="*/ 179 w 283"/>
              <a:gd name="T73" fmla="*/ 43 h 283"/>
              <a:gd name="T74" fmla="*/ 136 w 283"/>
              <a:gd name="T75" fmla="*/ 0 h 283"/>
              <a:gd name="T76" fmla="*/ 136 w 283"/>
              <a:gd name="T77" fmla="*/ 26 h 283"/>
              <a:gd name="T78" fmla="*/ 33 w 283"/>
              <a:gd name="T79" fmla="*/ 102 h 283"/>
              <a:gd name="T80" fmla="*/ 43 w 283"/>
              <a:gd name="T81" fmla="*/ 91 h 283"/>
              <a:gd name="T82" fmla="*/ 66 w 283"/>
              <a:gd name="T83" fmla="*/ 114 h 283"/>
              <a:gd name="T84" fmla="*/ 66 w 283"/>
              <a:gd name="T85" fmla="*/ 114 h 283"/>
              <a:gd name="T86" fmla="*/ 88 w 283"/>
              <a:gd name="T87" fmla="*/ 141 h 283"/>
              <a:gd name="T88" fmla="*/ 88 w 283"/>
              <a:gd name="T89" fmla="*/ 141 h 283"/>
              <a:gd name="T90" fmla="*/ 142 w 283"/>
              <a:gd name="T91" fmla="*/ 195 h 283"/>
              <a:gd name="T92" fmla="*/ 195 w 283"/>
              <a:gd name="T93" fmla="*/ 141 h 283"/>
              <a:gd name="T94" fmla="*/ 142 w 283"/>
              <a:gd name="T95" fmla="*/ 88 h 283"/>
              <a:gd name="T96" fmla="*/ 88 w 283"/>
              <a:gd name="T97" fmla="*/ 141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83" h="283">
                <a:moveTo>
                  <a:pt x="192" y="43"/>
                </a:moveTo>
                <a:cubicBezTo>
                  <a:pt x="181" y="33"/>
                  <a:pt x="181" y="33"/>
                  <a:pt x="181" y="33"/>
                </a:cubicBezTo>
                <a:cubicBezTo>
                  <a:pt x="224" y="48"/>
                  <a:pt x="255" y="88"/>
                  <a:pt x="257" y="136"/>
                </a:cubicBezTo>
                <a:cubicBezTo>
                  <a:pt x="283" y="136"/>
                  <a:pt x="283" y="136"/>
                  <a:pt x="283" y="136"/>
                </a:cubicBezTo>
                <a:cubicBezTo>
                  <a:pt x="240" y="179"/>
                  <a:pt x="240" y="179"/>
                  <a:pt x="240" y="179"/>
                </a:cubicBezTo>
                <a:cubicBezTo>
                  <a:pt x="196" y="136"/>
                  <a:pt x="196" y="136"/>
                  <a:pt x="196" y="136"/>
                </a:cubicBezTo>
                <a:cubicBezTo>
                  <a:pt x="221" y="136"/>
                  <a:pt x="221" y="136"/>
                  <a:pt x="221" y="136"/>
                </a:cubicBezTo>
                <a:cubicBezTo>
                  <a:pt x="219" y="104"/>
                  <a:pt x="198" y="77"/>
                  <a:pt x="169" y="66"/>
                </a:cubicBezTo>
                <a:cubicBezTo>
                  <a:pt x="192" y="43"/>
                  <a:pt x="192" y="43"/>
                  <a:pt x="192" y="43"/>
                </a:cubicBezTo>
                <a:cubicBezTo>
                  <a:pt x="192" y="43"/>
                  <a:pt x="192" y="43"/>
                  <a:pt x="192" y="43"/>
                </a:cubicBezTo>
                <a:close/>
                <a:moveTo>
                  <a:pt x="217" y="169"/>
                </a:moveTo>
                <a:cubicBezTo>
                  <a:pt x="217" y="169"/>
                  <a:pt x="217" y="169"/>
                  <a:pt x="217" y="169"/>
                </a:cubicBezTo>
                <a:cubicBezTo>
                  <a:pt x="206" y="198"/>
                  <a:pt x="179" y="219"/>
                  <a:pt x="147" y="221"/>
                </a:cubicBezTo>
                <a:cubicBezTo>
                  <a:pt x="147" y="196"/>
                  <a:pt x="147" y="196"/>
                  <a:pt x="147" y="196"/>
                </a:cubicBezTo>
                <a:cubicBezTo>
                  <a:pt x="104" y="240"/>
                  <a:pt x="104" y="240"/>
                  <a:pt x="104" y="240"/>
                </a:cubicBezTo>
                <a:cubicBezTo>
                  <a:pt x="147" y="283"/>
                  <a:pt x="147" y="283"/>
                  <a:pt x="147" y="283"/>
                </a:cubicBezTo>
                <a:cubicBezTo>
                  <a:pt x="147" y="257"/>
                  <a:pt x="147" y="257"/>
                  <a:pt x="147" y="257"/>
                </a:cubicBezTo>
                <a:cubicBezTo>
                  <a:pt x="195" y="255"/>
                  <a:pt x="235" y="224"/>
                  <a:pt x="251" y="181"/>
                </a:cubicBezTo>
                <a:cubicBezTo>
                  <a:pt x="240" y="192"/>
                  <a:pt x="240" y="192"/>
                  <a:pt x="240" y="192"/>
                </a:cubicBezTo>
                <a:cubicBezTo>
                  <a:pt x="217" y="169"/>
                  <a:pt x="217" y="169"/>
                  <a:pt x="217" y="169"/>
                </a:cubicBezTo>
                <a:cubicBezTo>
                  <a:pt x="217" y="169"/>
                  <a:pt x="217" y="169"/>
                  <a:pt x="217" y="169"/>
                </a:cubicBezTo>
                <a:close/>
                <a:moveTo>
                  <a:pt x="114" y="217"/>
                </a:moveTo>
                <a:cubicBezTo>
                  <a:pt x="114" y="217"/>
                  <a:pt x="114" y="217"/>
                  <a:pt x="114" y="217"/>
                </a:cubicBezTo>
                <a:cubicBezTo>
                  <a:pt x="91" y="240"/>
                  <a:pt x="91" y="240"/>
                  <a:pt x="91" y="240"/>
                </a:cubicBezTo>
                <a:cubicBezTo>
                  <a:pt x="102" y="250"/>
                  <a:pt x="102" y="250"/>
                  <a:pt x="102" y="250"/>
                </a:cubicBezTo>
                <a:cubicBezTo>
                  <a:pt x="59" y="235"/>
                  <a:pt x="28" y="195"/>
                  <a:pt x="26" y="147"/>
                </a:cubicBezTo>
                <a:cubicBezTo>
                  <a:pt x="0" y="147"/>
                  <a:pt x="0" y="147"/>
                  <a:pt x="0" y="147"/>
                </a:cubicBezTo>
                <a:cubicBezTo>
                  <a:pt x="43" y="104"/>
                  <a:pt x="43" y="104"/>
                  <a:pt x="43" y="104"/>
                </a:cubicBezTo>
                <a:cubicBezTo>
                  <a:pt x="87" y="147"/>
                  <a:pt x="87" y="147"/>
                  <a:pt x="87" y="147"/>
                </a:cubicBezTo>
                <a:cubicBezTo>
                  <a:pt x="62" y="147"/>
                  <a:pt x="62" y="147"/>
                  <a:pt x="62" y="147"/>
                </a:cubicBezTo>
                <a:cubicBezTo>
                  <a:pt x="64" y="179"/>
                  <a:pt x="85" y="206"/>
                  <a:pt x="114" y="217"/>
                </a:cubicBezTo>
                <a:cubicBezTo>
                  <a:pt x="114" y="217"/>
                  <a:pt x="114" y="217"/>
                  <a:pt x="114" y="217"/>
                </a:cubicBezTo>
                <a:close/>
                <a:moveTo>
                  <a:pt x="66" y="114"/>
                </a:moveTo>
                <a:cubicBezTo>
                  <a:pt x="66" y="114"/>
                  <a:pt x="66" y="114"/>
                  <a:pt x="66" y="114"/>
                </a:cubicBezTo>
                <a:cubicBezTo>
                  <a:pt x="77" y="85"/>
                  <a:pt x="104" y="64"/>
                  <a:pt x="136" y="62"/>
                </a:cubicBezTo>
                <a:cubicBezTo>
                  <a:pt x="136" y="87"/>
                  <a:pt x="136" y="87"/>
                  <a:pt x="136" y="87"/>
                </a:cubicBezTo>
                <a:cubicBezTo>
                  <a:pt x="179" y="43"/>
                  <a:pt x="179" y="43"/>
                  <a:pt x="179" y="43"/>
                </a:cubicBezTo>
                <a:cubicBezTo>
                  <a:pt x="136" y="0"/>
                  <a:pt x="136" y="0"/>
                  <a:pt x="136" y="0"/>
                </a:cubicBezTo>
                <a:cubicBezTo>
                  <a:pt x="136" y="26"/>
                  <a:pt x="136" y="26"/>
                  <a:pt x="136" y="26"/>
                </a:cubicBezTo>
                <a:cubicBezTo>
                  <a:pt x="88" y="28"/>
                  <a:pt x="48" y="59"/>
                  <a:pt x="33" y="102"/>
                </a:cubicBezTo>
                <a:cubicBezTo>
                  <a:pt x="43" y="91"/>
                  <a:pt x="43" y="91"/>
                  <a:pt x="43" y="91"/>
                </a:cubicBezTo>
                <a:cubicBezTo>
                  <a:pt x="66" y="114"/>
                  <a:pt x="66" y="114"/>
                  <a:pt x="66" y="114"/>
                </a:cubicBezTo>
                <a:cubicBezTo>
                  <a:pt x="66" y="114"/>
                  <a:pt x="66" y="114"/>
                  <a:pt x="66" y="114"/>
                </a:cubicBezTo>
                <a:close/>
                <a:moveTo>
                  <a:pt x="88" y="141"/>
                </a:moveTo>
                <a:cubicBezTo>
                  <a:pt x="88" y="141"/>
                  <a:pt x="88" y="141"/>
                  <a:pt x="88" y="141"/>
                </a:cubicBezTo>
                <a:cubicBezTo>
                  <a:pt x="88" y="171"/>
                  <a:pt x="112" y="195"/>
                  <a:pt x="142" y="195"/>
                </a:cubicBezTo>
                <a:cubicBezTo>
                  <a:pt x="171" y="195"/>
                  <a:pt x="195" y="171"/>
                  <a:pt x="195" y="141"/>
                </a:cubicBezTo>
                <a:cubicBezTo>
                  <a:pt x="195" y="112"/>
                  <a:pt x="171" y="88"/>
                  <a:pt x="142" y="88"/>
                </a:cubicBezTo>
                <a:cubicBezTo>
                  <a:pt x="112" y="88"/>
                  <a:pt x="88" y="112"/>
                  <a:pt x="88" y="1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31" tIns="45715" rIns="91431" bIns="45715" numCol="1" anchor="t" anchorCtr="0" compatLnSpc="1"/>
          <a:lstStyle/>
          <a:p>
            <a:endParaRPr lang="zh-CN" altLang="en-US" sz="1335" dirty="0"/>
          </a:p>
        </p:txBody>
      </p:sp>
      <p:sp>
        <p:nvSpPr>
          <p:cNvPr id="10" name="Freeform 13"/>
          <p:cNvSpPr>
            <a:spLocks noEditPoints="1"/>
          </p:cNvSpPr>
          <p:nvPr/>
        </p:nvSpPr>
        <p:spPr bwMode="auto">
          <a:xfrm>
            <a:off x="1611474" y="2081184"/>
            <a:ext cx="468823" cy="468887"/>
          </a:xfrm>
          <a:custGeom>
            <a:avLst/>
            <a:gdLst>
              <a:gd name="T0" fmla="*/ 99 w 285"/>
              <a:gd name="T1" fmla="*/ 198 h 285"/>
              <a:gd name="T2" fmla="*/ 63 w 285"/>
              <a:gd name="T3" fmla="*/ 261 h 285"/>
              <a:gd name="T4" fmla="*/ 0 w 285"/>
              <a:gd name="T5" fmla="*/ 142 h 285"/>
              <a:gd name="T6" fmla="*/ 133 w 285"/>
              <a:gd name="T7" fmla="*/ 0 h 285"/>
              <a:gd name="T8" fmla="*/ 133 w 285"/>
              <a:gd name="T9" fmla="*/ 71 h 285"/>
              <a:gd name="T10" fmla="*/ 71 w 285"/>
              <a:gd name="T11" fmla="*/ 142 h 285"/>
              <a:gd name="T12" fmla="*/ 99 w 285"/>
              <a:gd name="T13" fmla="*/ 198 h 285"/>
              <a:gd name="T14" fmla="*/ 99 w 285"/>
              <a:gd name="T15" fmla="*/ 198 h 285"/>
              <a:gd name="T16" fmla="*/ 199 w 285"/>
              <a:gd name="T17" fmla="*/ 99 h 285"/>
              <a:gd name="T18" fmla="*/ 199 w 285"/>
              <a:gd name="T19" fmla="*/ 99 h 285"/>
              <a:gd name="T20" fmla="*/ 261 w 285"/>
              <a:gd name="T21" fmla="*/ 63 h 285"/>
              <a:gd name="T22" fmla="*/ 151 w 285"/>
              <a:gd name="T23" fmla="*/ 0 h 285"/>
              <a:gd name="T24" fmla="*/ 151 w 285"/>
              <a:gd name="T25" fmla="*/ 71 h 285"/>
              <a:gd name="T26" fmla="*/ 199 w 285"/>
              <a:gd name="T27" fmla="*/ 99 h 285"/>
              <a:gd name="T28" fmla="*/ 270 w 285"/>
              <a:gd name="T29" fmla="*/ 78 h 285"/>
              <a:gd name="T30" fmla="*/ 270 w 285"/>
              <a:gd name="T31" fmla="*/ 78 h 285"/>
              <a:gd name="T32" fmla="*/ 208 w 285"/>
              <a:gd name="T33" fmla="*/ 114 h 285"/>
              <a:gd name="T34" fmla="*/ 214 w 285"/>
              <a:gd name="T35" fmla="*/ 142 h 285"/>
              <a:gd name="T36" fmla="*/ 142 w 285"/>
              <a:gd name="T37" fmla="*/ 213 h 285"/>
              <a:gd name="T38" fmla="*/ 115 w 285"/>
              <a:gd name="T39" fmla="*/ 208 h 285"/>
              <a:gd name="T40" fmla="*/ 79 w 285"/>
              <a:gd name="T41" fmla="*/ 269 h 285"/>
              <a:gd name="T42" fmla="*/ 142 w 285"/>
              <a:gd name="T43" fmla="*/ 285 h 285"/>
              <a:gd name="T44" fmla="*/ 285 w 285"/>
              <a:gd name="T45" fmla="*/ 142 h 285"/>
              <a:gd name="T46" fmla="*/ 270 w 285"/>
              <a:gd name="T47" fmla="*/ 78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85" h="285">
                <a:moveTo>
                  <a:pt x="99" y="198"/>
                </a:moveTo>
                <a:cubicBezTo>
                  <a:pt x="63" y="261"/>
                  <a:pt x="63" y="261"/>
                  <a:pt x="63" y="261"/>
                </a:cubicBezTo>
                <a:cubicBezTo>
                  <a:pt x="25" y="235"/>
                  <a:pt x="0" y="191"/>
                  <a:pt x="0" y="142"/>
                </a:cubicBezTo>
                <a:cubicBezTo>
                  <a:pt x="0" y="66"/>
                  <a:pt x="59" y="4"/>
                  <a:pt x="133" y="0"/>
                </a:cubicBezTo>
                <a:cubicBezTo>
                  <a:pt x="133" y="71"/>
                  <a:pt x="133" y="71"/>
                  <a:pt x="133" y="71"/>
                </a:cubicBezTo>
                <a:cubicBezTo>
                  <a:pt x="98" y="76"/>
                  <a:pt x="71" y="106"/>
                  <a:pt x="71" y="142"/>
                </a:cubicBezTo>
                <a:cubicBezTo>
                  <a:pt x="71" y="165"/>
                  <a:pt x="82" y="185"/>
                  <a:pt x="99" y="198"/>
                </a:cubicBezTo>
                <a:cubicBezTo>
                  <a:pt x="99" y="198"/>
                  <a:pt x="99" y="198"/>
                  <a:pt x="99" y="198"/>
                </a:cubicBezTo>
                <a:close/>
                <a:moveTo>
                  <a:pt x="199" y="99"/>
                </a:moveTo>
                <a:cubicBezTo>
                  <a:pt x="199" y="99"/>
                  <a:pt x="199" y="99"/>
                  <a:pt x="199" y="99"/>
                </a:cubicBezTo>
                <a:cubicBezTo>
                  <a:pt x="261" y="63"/>
                  <a:pt x="261" y="63"/>
                  <a:pt x="261" y="63"/>
                </a:cubicBezTo>
                <a:cubicBezTo>
                  <a:pt x="237" y="27"/>
                  <a:pt x="197" y="2"/>
                  <a:pt x="151" y="0"/>
                </a:cubicBezTo>
                <a:cubicBezTo>
                  <a:pt x="151" y="71"/>
                  <a:pt x="151" y="71"/>
                  <a:pt x="151" y="71"/>
                </a:cubicBezTo>
                <a:cubicBezTo>
                  <a:pt x="171" y="74"/>
                  <a:pt x="188" y="84"/>
                  <a:pt x="199" y="99"/>
                </a:cubicBezTo>
                <a:close/>
                <a:moveTo>
                  <a:pt x="270" y="78"/>
                </a:moveTo>
                <a:cubicBezTo>
                  <a:pt x="270" y="78"/>
                  <a:pt x="270" y="78"/>
                  <a:pt x="270" y="78"/>
                </a:cubicBezTo>
                <a:cubicBezTo>
                  <a:pt x="208" y="114"/>
                  <a:pt x="208" y="114"/>
                  <a:pt x="208" y="114"/>
                </a:cubicBezTo>
                <a:cubicBezTo>
                  <a:pt x="212" y="123"/>
                  <a:pt x="214" y="132"/>
                  <a:pt x="214" y="142"/>
                </a:cubicBezTo>
                <a:cubicBezTo>
                  <a:pt x="214" y="181"/>
                  <a:pt x="182" y="213"/>
                  <a:pt x="142" y="213"/>
                </a:cubicBezTo>
                <a:cubicBezTo>
                  <a:pt x="133" y="213"/>
                  <a:pt x="123" y="211"/>
                  <a:pt x="115" y="208"/>
                </a:cubicBezTo>
                <a:cubicBezTo>
                  <a:pt x="79" y="269"/>
                  <a:pt x="79" y="269"/>
                  <a:pt x="79" y="269"/>
                </a:cubicBezTo>
                <a:cubicBezTo>
                  <a:pt x="98" y="279"/>
                  <a:pt x="120" y="285"/>
                  <a:pt x="142" y="285"/>
                </a:cubicBezTo>
                <a:cubicBezTo>
                  <a:pt x="221" y="285"/>
                  <a:pt x="285" y="221"/>
                  <a:pt x="285" y="142"/>
                </a:cubicBezTo>
                <a:cubicBezTo>
                  <a:pt x="285" y="119"/>
                  <a:pt x="280" y="97"/>
                  <a:pt x="270" y="7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31" tIns="45715" rIns="91431" bIns="45715" numCol="1" anchor="t" anchorCtr="0" compatLnSpc="1"/>
          <a:lstStyle/>
          <a:p>
            <a:endParaRPr lang="zh-CN" altLang="en-US" sz="1335" dirty="0"/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6662991" y="1657363"/>
            <a:ext cx="4683320" cy="0"/>
          </a:xfrm>
          <a:prstGeom prst="line">
            <a:avLst/>
          </a:prstGeom>
          <a:noFill/>
          <a:ln w="5" cap="flat">
            <a:solidFill>
              <a:schemeClr val="bg2">
                <a:lumMod val="90000"/>
                <a:alpha val="60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31" tIns="45715" rIns="91431" bIns="45715" numCol="1" anchor="t" anchorCtr="0" compatLnSpc="1"/>
          <a:lstStyle/>
          <a:p>
            <a:endParaRPr lang="zh-CN" altLang="en-US" sz="1335" dirty="0"/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6662991" y="2104205"/>
            <a:ext cx="4683320" cy="0"/>
          </a:xfrm>
          <a:prstGeom prst="line">
            <a:avLst/>
          </a:prstGeom>
          <a:noFill/>
          <a:ln w="5" cap="flat">
            <a:solidFill>
              <a:schemeClr val="bg2">
                <a:lumMod val="90000"/>
                <a:alpha val="60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31" tIns="45715" rIns="91431" bIns="45715" numCol="1" anchor="t" anchorCtr="0" compatLnSpc="1"/>
          <a:lstStyle/>
          <a:p>
            <a:endParaRPr lang="zh-CN" altLang="en-US" sz="1335" dirty="0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>
            <a:off x="6662991" y="2540532"/>
            <a:ext cx="4683320" cy="0"/>
          </a:xfrm>
          <a:prstGeom prst="line">
            <a:avLst/>
          </a:prstGeom>
          <a:noFill/>
          <a:ln w="5" cap="flat">
            <a:solidFill>
              <a:schemeClr val="bg2">
                <a:lumMod val="90000"/>
                <a:alpha val="60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31" tIns="45715" rIns="91431" bIns="45715" numCol="1" anchor="t" anchorCtr="0" compatLnSpc="1"/>
          <a:lstStyle/>
          <a:p>
            <a:endParaRPr lang="zh-CN" altLang="en-US" sz="1335" dirty="0"/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6662991" y="2987375"/>
            <a:ext cx="4683320" cy="0"/>
          </a:xfrm>
          <a:prstGeom prst="line">
            <a:avLst/>
          </a:prstGeom>
          <a:noFill/>
          <a:ln w="5" cap="flat">
            <a:solidFill>
              <a:schemeClr val="bg2">
                <a:lumMod val="90000"/>
                <a:alpha val="60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31" tIns="45715" rIns="91431" bIns="45715" numCol="1" anchor="t" anchorCtr="0" compatLnSpc="1"/>
          <a:lstStyle/>
          <a:p>
            <a:endParaRPr lang="zh-CN" altLang="en-US" sz="1335" dirty="0"/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>
            <a:off x="6662991" y="3434215"/>
            <a:ext cx="4683320" cy="0"/>
          </a:xfrm>
          <a:prstGeom prst="line">
            <a:avLst/>
          </a:prstGeom>
          <a:noFill/>
          <a:ln w="5" cap="flat">
            <a:solidFill>
              <a:schemeClr val="bg2">
                <a:lumMod val="90000"/>
                <a:alpha val="60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31" tIns="45715" rIns="91431" bIns="45715" numCol="1" anchor="t" anchorCtr="0" compatLnSpc="1"/>
          <a:lstStyle/>
          <a:p>
            <a:endParaRPr lang="zh-CN" altLang="en-US" sz="1335" dirty="0"/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>
            <a:off x="6662991" y="3881057"/>
            <a:ext cx="4683320" cy="0"/>
          </a:xfrm>
          <a:prstGeom prst="line">
            <a:avLst/>
          </a:prstGeom>
          <a:noFill/>
          <a:ln w="5" cap="flat">
            <a:solidFill>
              <a:schemeClr val="bg2">
                <a:lumMod val="90000"/>
                <a:alpha val="60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31" tIns="45715" rIns="91431" bIns="45715" numCol="1" anchor="t" anchorCtr="0" compatLnSpc="1"/>
          <a:lstStyle/>
          <a:p>
            <a:endParaRPr lang="zh-CN" altLang="en-US" sz="1335" dirty="0"/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>
            <a:off x="6662991" y="4317385"/>
            <a:ext cx="4683320" cy="0"/>
          </a:xfrm>
          <a:prstGeom prst="line">
            <a:avLst/>
          </a:prstGeom>
          <a:noFill/>
          <a:ln w="5" cap="flat">
            <a:solidFill>
              <a:schemeClr val="bg2">
                <a:lumMod val="90000"/>
                <a:alpha val="60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31" tIns="45715" rIns="91431" bIns="45715" numCol="1" anchor="t" anchorCtr="0" compatLnSpc="1"/>
          <a:lstStyle/>
          <a:p>
            <a:endParaRPr lang="zh-CN" altLang="en-US" sz="1335" dirty="0"/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>
            <a:off x="6662991" y="4764227"/>
            <a:ext cx="4683320" cy="0"/>
          </a:xfrm>
          <a:prstGeom prst="line">
            <a:avLst/>
          </a:prstGeom>
          <a:noFill/>
          <a:ln w="5" cap="flat">
            <a:solidFill>
              <a:schemeClr val="bg2">
                <a:lumMod val="90000"/>
                <a:alpha val="60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31" tIns="45715" rIns="91431" bIns="45715" numCol="1" anchor="t" anchorCtr="0" compatLnSpc="1"/>
          <a:lstStyle/>
          <a:p>
            <a:endParaRPr lang="zh-CN" altLang="en-US" sz="1335" dirty="0">
              <a:solidFill>
                <a:srgbClr val="262626"/>
              </a:solidFill>
            </a:endParaRP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9119542" y="1916537"/>
            <a:ext cx="457295" cy="2847691"/>
          </a:xfrm>
          <a:prstGeom prst="rect">
            <a:avLst/>
          </a:prstGeom>
          <a:solidFill>
            <a:srgbClr val="E38741"/>
          </a:solidFill>
          <a:ln>
            <a:noFill/>
          </a:ln>
        </p:spPr>
        <p:txBody>
          <a:bodyPr vert="horz" wrap="square" lIns="91431" tIns="45715" rIns="91431" bIns="45715" numCol="1" anchor="t" anchorCtr="0" compatLnSpc="1"/>
          <a:lstStyle/>
          <a:p>
            <a:endParaRPr lang="zh-CN" altLang="en-US" sz="1335" dirty="0"/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8419833" y="2940062"/>
            <a:ext cx="462551" cy="1824165"/>
          </a:xfrm>
          <a:prstGeom prst="rect">
            <a:avLst/>
          </a:prstGeom>
          <a:solidFill>
            <a:srgbClr val="E38741"/>
          </a:solidFill>
          <a:ln>
            <a:noFill/>
          </a:ln>
        </p:spPr>
        <p:txBody>
          <a:bodyPr vert="horz" wrap="square" lIns="91431" tIns="45715" rIns="91431" bIns="45715" numCol="1" anchor="t" anchorCtr="0" compatLnSpc="1"/>
          <a:lstStyle/>
          <a:p>
            <a:endParaRPr lang="zh-CN" altLang="en-US" sz="1335" dirty="0"/>
          </a:p>
        </p:txBody>
      </p:sp>
      <p:sp>
        <p:nvSpPr>
          <p:cNvPr id="21" name="Rectangle 19"/>
          <p:cNvSpPr>
            <a:spLocks noChangeArrowheads="1"/>
          </p:cNvSpPr>
          <p:nvPr/>
        </p:nvSpPr>
        <p:spPr bwMode="auto">
          <a:xfrm>
            <a:off x="7735893" y="2224313"/>
            <a:ext cx="446783" cy="2539915"/>
          </a:xfrm>
          <a:prstGeom prst="rect">
            <a:avLst/>
          </a:prstGeom>
          <a:solidFill>
            <a:srgbClr val="E38741"/>
          </a:solidFill>
          <a:ln>
            <a:noFill/>
          </a:ln>
        </p:spPr>
        <p:txBody>
          <a:bodyPr vert="horz" wrap="square" lIns="91431" tIns="45715" rIns="91431" bIns="45715" numCol="1" anchor="t" anchorCtr="0" compatLnSpc="1"/>
          <a:lstStyle/>
          <a:p>
            <a:endParaRPr lang="zh-CN" altLang="en-US" sz="1335" dirty="0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7036185" y="2668151"/>
            <a:ext cx="462551" cy="2096076"/>
          </a:xfrm>
          <a:prstGeom prst="rect">
            <a:avLst/>
          </a:prstGeom>
          <a:solidFill>
            <a:srgbClr val="E38741"/>
          </a:solidFill>
          <a:ln>
            <a:noFill/>
          </a:ln>
        </p:spPr>
        <p:txBody>
          <a:bodyPr vert="horz" wrap="square" lIns="91431" tIns="45715" rIns="91431" bIns="45715" numCol="1" anchor="t" anchorCtr="0" compatLnSpc="1"/>
          <a:lstStyle/>
          <a:p>
            <a:endParaRPr lang="zh-CN" altLang="en-US" sz="1335" dirty="0"/>
          </a:p>
        </p:txBody>
      </p:sp>
      <p:sp>
        <p:nvSpPr>
          <p:cNvPr id="23" name="TextBox 38"/>
          <p:cNvSpPr txBox="1"/>
          <p:nvPr/>
        </p:nvSpPr>
        <p:spPr>
          <a:xfrm>
            <a:off x="6402006" y="4579560"/>
            <a:ext cx="345581" cy="348864"/>
          </a:xfrm>
          <a:prstGeom prst="rect">
            <a:avLst/>
          </a:prstGeom>
          <a:noFill/>
        </p:spPr>
        <p:txBody>
          <a:bodyPr wrap="none" lIns="121907" tIns="60953" rIns="121907" bIns="60953" rtlCol="0">
            <a:spAutoFit/>
          </a:bodyPr>
          <a:lstStyle/>
          <a:p>
            <a:r>
              <a:rPr lang="en-US" altLang="zh-CN" sz="1465" dirty="0">
                <a:solidFill>
                  <a:schemeClr val="bg1">
                    <a:lumMod val="50000"/>
                  </a:schemeClr>
                </a:solidFill>
              </a:rPr>
              <a:t>0</a:t>
            </a:r>
            <a:endParaRPr lang="zh-CN" altLang="en-US" sz="146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TextBox 39"/>
          <p:cNvSpPr txBox="1"/>
          <p:nvPr/>
        </p:nvSpPr>
        <p:spPr>
          <a:xfrm>
            <a:off x="6167997" y="4135727"/>
            <a:ext cx="544354" cy="348864"/>
          </a:xfrm>
          <a:prstGeom prst="rect">
            <a:avLst/>
          </a:prstGeom>
          <a:noFill/>
        </p:spPr>
        <p:txBody>
          <a:bodyPr wrap="none" lIns="121907" tIns="60953" rIns="121907" bIns="60953" rtlCol="0">
            <a:spAutoFit/>
          </a:bodyPr>
          <a:lstStyle/>
          <a:p>
            <a:r>
              <a:rPr lang="en-US" altLang="zh-CN" sz="1465" dirty="0">
                <a:solidFill>
                  <a:schemeClr val="bg1">
                    <a:lumMod val="50000"/>
                  </a:schemeClr>
                </a:solidFill>
              </a:rPr>
              <a:t>100</a:t>
            </a:r>
            <a:endParaRPr lang="zh-CN" altLang="en-US" sz="146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TextBox 40"/>
          <p:cNvSpPr txBox="1"/>
          <p:nvPr/>
        </p:nvSpPr>
        <p:spPr>
          <a:xfrm>
            <a:off x="6167997" y="3691888"/>
            <a:ext cx="544354" cy="348864"/>
          </a:xfrm>
          <a:prstGeom prst="rect">
            <a:avLst/>
          </a:prstGeom>
          <a:noFill/>
        </p:spPr>
        <p:txBody>
          <a:bodyPr wrap="none" lIns="121907" tIns="60953" rIns="121907" bIns="60953" rtlCol="0">
            <a:spAutoFit/>
          </a:bodyPr>
          <a:lstStyle/>
          <a:p>
            <a:r>
              <a:rPr lang="en-US" altLang="zh-CN" sz="1465" dirty="0">
                <a:solidFill>
                  <a:schemeClr val="bg1">
                    <a:lumMod val="50000"/>
                  </a:schemeClr>
                </a:solidFill>
              </a:rPr>
              <a:t>200</a:t>
            </a:r>
            <a:endParaRPr lang="zh-CN" altLang="en-US" sz="146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TextBox 41"/>
          <p:cNvSpPr txBox="1"/>
          <p:nvPr/>
        </p:nvSpPr>
        <p:spPr>
          <a:xfrm>
            <a:off x="6167997" y="3248049"/>
            <a:ext cx="544354" cy="348864"/>
          </a:xfrm>
          <a:prstGeom prst="rect">
            <a:avLst/>
          </a:prstGeom>
          <a:noFill/>
        </p:spPr>
        <p:txBody>
          <a:bodyPr wrap="none" lIns="121907" tIns="60953" rIns="121907" bIns="60953" rtlCol="0">
            <a:spAutoFit/>
          </a:bodyPr>
          <a:lstStyle/>
          <a:p>
            <a:r>
              <a:rPr lang="en-US" altLang="zh-CN" sz="1465" dirty="0">
                <a:solidFill>
                  <a:schemeClr val="bg1">
                    <a:lumMod val="50000"/>
                  </a:schemeClr>
                </a:solidFill>
              </a:rPr>
              <a:t>300</a:t>
            </a:r>
            <a:endParaRPr lang="zh-CN" altLang="en-US" sz="146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TextBox 42"/>
          <p:cNvSpPr txBox="1"/>
          <p:nvPr/>
        </p:nvSpPr>
        <p:spPr>
          <a:xfrm>
            <a:off x="6167997" y="2804211"/>
            <a:ext cx="544354" cy="348864"/>
          </a:xfrm>
          <a:prstGeom prst="rect">
            <a:avLst/>
          </a:prstGeom>
          <a:noFill/>
        </p:spPr>
        <p:txBody>
          <a:bodyPr wrap="none" lIns="121907" tIns="60953" rIns="121907" bIns="60953" rtlCol="0">
            <a:spAutoFit/>
          </a:bodyPr>
          <a:lstStyle/>
          <a:p>
            <a:r>
              <a:rPr lang="en-US" altLang="zh-CN" sz="1465" dirty="0">
                <a:solidFill>
                  <a:schemeClr val="bg1">
                    <a:lumMod val="50000"/>
                  </a:schemeClr>
                </a:solidFill>
              </a:rPr>
              <a:t>400</a:t>
            </a:r>
            <a:endParaRPr lang="zh-CN" altLang="en-US" sz="146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TextBox 43"/>
          <p:cNvSpPr txBox="1"/>
          <p:nvPr/>
        </p:nvSpPr>
        <p:spPr>
          <a:xfrm>
            <a:off x="6167997" y="2360375"/>
            <a:ext cx="544354" cy="348864"/>
          </a:xfrm>
          <a:prstGeom prst="rect">
            <a:avLst/>
          </a:prstGeom>
          <a:noFill/>
        </p:spPr>
        <p:txBody>
          <a:bodyPr wrap="none" lIns="121907" tIns="60953" rIns="121907" bIns="60953" rtlCol="0">
            <a:spAutoFit/>
          </a:bodyPr>
          <a:lstStyle/>
          <a:p>
            <a:r>
              <a:rPr lang="en-US" altLang="zh-CN" sz="1465" dirty="0">
                <a:solidFill>
                  <a:schemeClr val="bg1">
                    <a:lumMod val="50000"/>
                  </a:schemeClr>
                </a:solidFill>
              </a:rPr>
              <a:t>500</a:t>
            </a:r>
            <a:endParaRPr lang="zh-CN" altLang="en-US" sz="146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TextBox 44"/>
          <p:cNvSpPr txBox="1"/>
          <p:nvPr/>
        </p:nvSpPr>
        <p:spPr>
          <a:xfrm>
            <a:off x="6167997" y="1916536"/>
            <a:ext cx="544354" cy="348864"/>
          </a:xfrm>
          <a:prstGeom prst="rect">
            <a:avLst/>
          </a:prstGeom>
          <a:noFill/>
        </p:spPr>
        <p:txBody>
          <a:bodyPr wrap="none" lIns="121907" tIns="60953" rIns="121907" bIns="60953" rtlCol="0">
            <a:spAutoFit/>
          </a:bodyPr>
          <a:lstStyle/>
          <a:p>
            <a:r>
              <a:rPr lang="en-US" altLang="zh-CN" sz="1465" dirty="0">
                <a:solidFill>
                  <a:schemeClr val="bg1">
                    <a:lumMod val="50000"/>
                  </a:schemeClr>
                </a:solidFill>
              </a:rPr>
              <a:t>600</a:t>
            </a:r>
            <a:endParaRPr lang="zh-CN" altLang="en-US" sz="146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TextBox 46"/>
          <p:cNvSpPr txBox="1"/>
          <p:nvPr/>
        </p:nvSpPr>
        <p:spPr>
          <a:xfrm>
            <a:off x="6995624" y="4924563"/>
            <a:ext cx="621298" cy="348864"/>
          </a:xfrm>
          <a:prstGeom prst="rect">
            <a:avLst/>
          </a:prstGeom>
          <a:noFill/>
        </p:spPr>
        <p:txBody>
          <a:bodyPr wrap="none" lIns="121907" tIns="60953" rIns="121907" bIns="60953" rtlCol="0">
            <a:spAutoFit/>
          </a:bodyPr>
          <a:lstStyle/>
          <a:p>
            <a:r>
              <a:rPr lang="zh-CN" altLang="en-US" sz="1465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465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TextBox 47"/>
          <p:cNvSpPr txBox="1"/>
          <p:nvPr/>
        </p:nvSpPr>
        <p:spPr>
          <a:xfrm>
            <a:off x="7689553" y="4924563"/>
            <a:ext cx="621298" cy="348864"/>
          </a:xfrm>
          <a:prstGeom prst="rect">
            <a:avLst/>
          </a:prstGeom>
          <a:noFill/>
        </p:spPr>
        <p:txBody>
          <a:bodyPr wrap="none" lIns="121907" tIns="60953" rIns="121907" bIns="60953" rtlCol="0">
            <a:spAutoFit/>
          </a:bodyPr>
          <a:lstStyle/>
          <a:p>
            <a:r>
              <a:rPr lang="zh-CN" altLang="en-US" sz="1465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465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TextBox 48"/>
          <p:cNvSpPr txBox="1"/>
          <p:nvPr/>
        </p:nvSpPr>
        <p:spPr>
          <a:xfrm>
            <a:off x="8383480" y="4924563"/>
            <a:ext cx="621298" cy="348864"/>
          </a:xfrm>
          <a:prstGeom prst="rect">
            <a:avLst/>
          </a:prstGeom>
          <a:noFill/>
        </p:spPr>
        <p:txBody>
          <a:bodyPr wrap="none" lIns="121907" tIns="60953" rIns="121907" bIns="60953" rtlCol="0">
            <a:spAutoFit/>
          </a:bodyPr>
          <a:lstStyle/>
          <a:p>
            <a:r>
              <a:rPr lang="zh-CN" altLang="en-US" sz="1465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465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TextBox 49"/>
          <p:cNvSpPr txBox="1"/>
          <p:nvPr/>
        </p:nvSpPr>
        <p:spPr>
          <a:xfrm>
            <a:off x="9077407" y="4924563"/>
            <a:ext cx="621298" cy="348864"/>
          </a:xfrm>
          <a:prstGeom prst="rect">
            <a:avLst/>
          </a:prstGeom>
          <a:noFill/>
        </p:spPr>
        <p:txBody>
          <a:bodyPr wrap="none" lIns="121907" tIns="60953" rIns="121907" bIns="60953" rtlCol="0">
            <a:spAutoFit/>
          </a:bodyPr>
          <a:lstStyle/>
          <a:p>
            <a:r>
              <a:rPr lang="zh-CN" altLang="en-US" sz="1465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465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Rectangle 14"/>
          <p:cNvSpPr>
            <a:spLocks noChangeArrowheads="1"/>
          </p:cNvSpPr>
          <p:nvPr/>
        </p:nvSpPr>
        <p:spPr bwMode="auto">
          <a:xfrm>
            <a:off x="9813995" y="2804215"/>
            <a:ext cx="457295" cy="1960015"/>
          </a:xfrm>
          <a:prstGeom prst="rect">
            <a:avLst/>
          </a:prstGeom>
          <a:solidFill>
            <a:srgbClr val="E38741"/>
          </a:solidFill>
          <a:ln>
            <a:noFill/>
          </a:ln>
        </p:spPr>
        <p:txBody>
          <a:bodyPr vert="horz" wrap="square" lIns="91431" tIns="45715" rIns="91431" bIns="45715" numCol="1" anchor="t" anchorCtr="0" compatLnSpc="1"/>
          <a:lstStyle/>
          <a:p>
            <a:endParaRPr lang="zh-CN" altLang="en-US" sz="1335" dirty="0"/>
          </a:p>
        </p:txBody>
      </p:sp>
      <p:sp>
        <p:nvSpPr>
          <p:cNvPr id="35" name="TextBox 51"/>
          <p:cNvSpPr txBox="1"/>
          <p:nvPr/>
        </p:nvSpPr>
        <p:spPr>
          <a:xfrm>
            <a:off x="9771335" y="4924563"/>
            <a:ext cx="621298" cy="348864"/>
          </a:xfrm>
          <a:prstGeom prst="rect">
            <a:avLst/>
          </a:prstGeom>
          <a:noFill/>
        </p:spPr>
        <p:txBody>
          <a:bodyPr wrap="none" lIns="121907" tIns="60953" rIns="121907" bIns="60953" rtlCol="0">
            <a:spAutoFit/>
          </a:bodyPr>
          <a:lstStyle/>
          <a:p>
            <a:r>
              <a:rPr lang="zh-CN" altLang="en-US" sz="1465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465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10508447" y="2360374"/>
            <a:ext cx="457295" cy="2403855"/>
          </a:xfrm>
          <a:prstGeom prst="rect">
            <a:avLst/>
          </a:prstGeom>
          <a:solidFill>
            <a:srgbClr val="E38741"/>
          </a:solidFill>
          <a:ln>
            <a:noFill/>
          </a:ln>
        </p:spPr>
        <p:txBody>
          <a:bodyPr vert="horz" wrap="square" lIns="91431" tIns="45715" rIns="91431" bIns="45715" numCol="1" anchor="t" anchorCtr="0" compatLnSpc="1"/>
          <a:lstStyle/>
          <a:p>
            <a:endParaRPr lang="zh-CN" altLang="en-US" sz="1335" dirty="0"/>
          </a:p>
        </p:txBody>
      </p:sp>
      <p:sp>
        <p:nvSpPr>
          <p:cNvPr id="37" name="TextBox 53"/>
          <p:cNvSpPr txBox="1"/>
          <p:nvPr/>
        </p:nvSpPr>
        <p:spPr>
          <a:xfrm>
            <a:off x="10465260" y="4924563"/>
            <a:ext cx="621298" cy="348864"/>
          </a:xfrm>
          <a:prstGeom prst="rect">
            <a:avLst/>
          </a:prstGeom>
          <a:noFill/>
        </p:spPr>
        <p:txBody>
          <a:bodyPr wrap="none" lIns="121907" tIns="60953" rIns="121907" bIns="60953" rtlCol="0">
            <a:spAutoFit/>
          </a:bodyPr>
          <a:lstStyle/>
          <a:p>
            <a:r>
              <a:rPr lang="zh-CN" altLang="en-US" sz="1465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465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文本框 47"/>
          <p:cNvSpPr txBox="1"/>
          <p:nvPr>
            <p:custDataLst>
              <p:tags r:id="rId1"/>
            </p:custDataLst>
          </p:nvPr>
        </p:nvSpPr>
        <p:spPr>
          <a:xfrm>
            <a:off x="2541351" y="1695547"/>
            <a:ext cx="13842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noProof="0" dirty="0">
                <a:ln>
                  <a:noFill/>
                </a:ln>
                <a:solidFill>
                  <a:sysClr val="windowText" lastClr="000000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  <a:endParaRPr lang="en-US" altLang="zh-CN" sz="160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60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Text Placeholder 32"/>
          <p:cNvSpPr txBox="1"/>
          <p:nvPr>
            <p:custDataLst>
              <p:tags r:id="rId2"/>
            </p:custDataLst>
          </p:nvPr>
        </p:nvSpPr>
        <p:spPr>
          <a:xfrm>
            <a:off x="2760621" y="2112214"/>
            <a:ext cx="2253318" cy="9822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ea"/>
                <a:sym typeface="+mn-lt"/>
              </a:rPr>
              <a:t>点击输入标题点击输入标题。点击输入标题点击输入标题。点击输入标题点击输入标题。点击输入标题点击输入标题。</a:t>
            </a: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2668351" y="3915507"/>
            <a:ext cx="13842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noProof="0" dirty="0">
                <a:ln>
                  <a:noFill/>
                </a:ln>
                <a:solidFill>
                  <a:sysClr val="windowText" lastClr="000000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  <a:endParaRPr lang="en-US" altLang="zh-CN" sz="160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60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 Placeholder 32"/>
          <p:cNvSpPr txBox="1"/>
          <p:nvPr>
            <p:custDataLst>
              <p:tags r:id="rId4"/>
            </p:custDataLst>
          </p:nvPr>
        </p:nvSpPr>
        <p:spPr>
          <a:xfrm>
            <a:off x="2887621" y="4332174"/>
            <a:ext cx="2253318" cy="9822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ea"/>
                <a:sym typeface="+mn-lt"/>
              </a:rPr>
              <a:t>点击输入标题点击输入标题。点击输入标题点击输入标题。点击输入标题点击输入标题。点击输入标题点击输入标题。</a:t>
            </a: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88777" y="417261"/>
            <a:ext cx="2788387" cy="461665"/>
            <a:chOff x="200998" y="273932"/>
            <a:chExt cx="2788387" cy="461665"/>
          </a:xfrm>
        </p:grpSpPr>
        <p:sp>
          <p:nvSpPr>
            <p:cNvPr id="5" name="文本框 4"/>
            <p:cNvSpPr txBox="1"/>
            <p:nvPr/>
          </p:nvSpPr>
          <p:spPr>
            <a:xfrm>
              <a:off x="520700" y="273932"/>
              <a:ext cx="24686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单击添加标题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菱形 5"/>
            <p:cNvSpPr/>
            <p:nvPr/>
          </p:nvSpPr>
          <p:spPr>
            <a:xfrm>
              <a:off x="200998" y="331287"/>
              <a:ext cx="319702" cy="346956"/>
            </a:xfrm>
            <a:prstGeom prst="diamond">
              <a:avLst/>
            </a:prstGeom>
            <a:solidFill>
              <a:srgbClr val="E387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 rot="0">
            <a:off x="2617470" y="2002155"/>
            <a:ext cx="6956425" cy="4037330"/>
            <a:chOff x="1229406" y="604464"/>
            <a:chExt cx="9733192" cy="5649073"/>
          </a:xfrm>
        </p:grpSpPr>
        <p:sp>
          <p:nvSpPr>
            <p:cNvPr id="23" name="AutoShape 14"/>
            <p:cNvSpPr>
              <a:spLocks noChangeArrowheads="1"/>
            </p:cNvSpPr>
            <p:nvPr/>
          </p:nvSpPr>
          <p:spPr bwMode="gray">
            <a:xfrm>
              <a:off x="5843439" y="604464"/>
              <a:ext cx="439229" cy="5649073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90000"/>
                <a:alpha val="69804"/>
              </a:schemeClr>
            </a:solidFill>
            <a:ln w="12700" cmpd="sng">
              <a:noFill/>
              <a:round/>
            </a:ln>
            <a:effectLst/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defTabSz="12185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24" name="组合 23"/>
            <p:cNvGrpSpPr/>
            <p:nvPr/>
          </p:nvGrpSpPr>
          <p:grpSpPr>
            <a:xfrm>
              <a:off x="1229406" y="1805904"/>
              <a:ext cx="4968282" cy="1019736"/>
              <a:chOff x="946765" y="1891680"/>
              <a:chExt cx="3726211" cy="764802"/>
            </a:xfrm>
          </p:grpSpPr>
          <p:sp>
            <p:nvSpPr>
              <p:cNvPr id="46" name="椭圆 45"/>
              <p:cNvSpPr/>
              <p:nvPr/>
            </p:nvSpPr>
            <p:spPr>
              <a:xfrm flipH="1">
                <a:off x="4483238" y="2152317"/>
                <a:ext cx="189738" cy="189738"/>
              </a:xfrm>
              <a:prstGeom prst="ellipse">
                <a:avLst/>
              </a:prstGeom>
              <a:solidFill>
                <a:srgbClr val="E3874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 defTabSz="12185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200" b="1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7" name="椭圆形标注 55"/>
              <p:cNvSpPr/>
              <p:nvPr/>
            </p:nvSpPr>
            <p:spPr>
              <a:xfrm rot="15378986">
                <a:off x="1000171" y="1895528"/>
                <a:ext cx="764802" cy="757106"/>
              </a:xfrm>
              <a:prstGeom prst="wedgeEllipseCallout">
                <a:avLst>
                  <a:gd name="adj1" fmla="val -11257"/>
                  <a:gd name="adj2" fmla="val 65210"/>
                </a:avLst>
              </a:prstGeom>
              <a:solidFill>
                <a:srgbClr val="E38741"/>
              </a:solidFill>
              <a:ln w="19050" cmpd="sng">
                <a:noFill/>
                <a:round/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 defTabSz="12185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8" name="TextBox 5"/>
              <p:cNvSpPr txBox="1"/>
              <p:nvPr/>
            </p:nvSpPr>
            <p:spPr>
              <a:xfrm>
                <a:off x="946765" y="2071792"/>
                <a:ext cx="844361" cy="484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 defTabSz="12185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400" dirty="0">
                    <a:solidFill>
                      <a:prstClr val="white"/>
                    </a:solidFill>
                    <a:latin typeface="微软雅黑" panose="020B0503020204020204" pitchFamily="34" charset="-122"/>
                    <a:cs typeface="Times New Roman" panose="02020603050405020304" pitchFamily="18" charset="0"/>
                    <a:sym typeface="微软雅黑" panose="020B0503020204020204" pitchFamily="34" charset="-122"/>
                  </a:rPr>
                  <a:t>02</a:t>
                </a:r>
                <a:endParaRPr lang="zh-CN" altLang="en-US" sz="2400" dirty="0">
                  <a:solidFill>
                    <a:prstClr val="white"/>
                  </a:solidFill>
                  <a:latin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endParaRPr>
              </a:p>
            </p:txBody>
          </p:sp>
          <p:cxnSp>
            <p:nvCxnSpPr>
              <p:cNvPr id="49" name="直接连接符 48"/>
              <p:cNvCxnSpPr>
                <a:stCxn id="46" idx="6"/>
              </p:cNvCxnSpPr>
              <p:nvPr/>
            </p:nvCxnSpPr>
            <p:spPr>
              <a:xfrm flipH="1">
                <a:off x="1827759" y="2239929"/>
                <a:ext cx="2635918" cy="0"/>
              </a:xfrm>
              <a:prstGeom prst="line">
                <a:avLst/>
              </a:prstGeom>
              <a:noFill/>
              <a:ln w="19050" cmpd="sng">
                <a:solidFill>
                  <a:srgbClr val="E38741"/>
                </a:solidFill>
                <a:round/>
              </a:ln>
              <a:effectLst/>
            </p:spPr>
          </p:cxnSp>
        </p:grpSp>
        <p:grpSp>
          <p:nvGrpSpPr>
            <p:cNvPr id="25" name="组合 24"/>
            <p:cNvGrpSpPr/>
            <p:nvPr/>
          </p:nvGrpSpPr>
          <p:grpSpPr>
            <a:xfrm>
              <a:off x="1229407" y="4004207"/>
              <a:ext cx="4968282" cy="1019736"/>
              <a:chOff x="946765" y="3540407"/>
              <a:chExt cx="3726211" cy="764802"/>
            </a:xfrm>
            <a:effectLst/>
          </p:grpSpPr>
          <p:sp>
            <p:nvSpPr>
              <p:cNvPr id="42" name="椭圆 41"/>
              <p:cNvSpPr/>
              <p:nvPr/>
            </p:nvSpPr>
            <p:spPr>
              <a:xfrm flipH="1">
                <a:off x="4483238" y="3801044"/>
                <a:ext cx="189738" cy="189738"/>
              </a:xfrm>
              <a:prstGeom prst="ellipse">
                <a:avLst/>
              </a:prstGeom>
              <a:solidFill>
                <a:srgbClr val="E3874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 defTabSz="12185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200" b="1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cxnSp>
            <p:nvCxnSpPr>
              <p:cNvPr id="43" name="直接连接符 42"/>
              <p:cNvCxnSpPr>
                <a:stCxn id="42" idx="6"/>
              </p:cNvCxnSpPr>
              <p:nvPr/>
            </p:nvCxnSpPr>
            <p:spPr>
              <a:xfrm flipH="1">
                <a:off x="1827759" y="3888656"/>
                <a:ext cx="2635918" cy="0"/>
              </a:xfrm>
              <a:prstGeom prst="line">
                <a:avLst/>
              </a:prstGeom>
              <a:noFill/>
              <a:ln w="19050" cmpd="sng">
                <a:solidFill>
                  <a:srgbClr val="E38741"/>
                </a:solidFill>
                <a:round/>
              </a:ln>
              <a:effectLst/>
            </p:spPr>
          </p:cxnSp>
          <p:sp>
            <p:nvSpPr>
              <p:cNvPr id="44" name="椭圆形标注 52"/>
              <p:cNvSpPr/>
              <p:nvPr/>
            </p:nvSpPr>
            <p:spPr>
              <a:xfrm rot="15378986">
                <a:off x="1000171" y="3544255"/>
                <a:ext cx="764802" cy="757106"/>
              </a:xfrm>
              <a:prstGeom prst="wedgeEllipseCallout">
                <a:avLst>
                  <a:gd name="adj1" fmla="val -11257"/>
                  <a:gd name="adj2" fmla="val 65210"/>
                </a:avLst>
              </a:prstGeom>
              <a:solidFill>
                <a:srgbClr val="E38741"/>
              </a:solidFill>
              <a:ln w="19050" cmpd="sng">
                <a:noFill/>
                <a:round/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 defTabSz="12185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200" ker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5" name="TextBox 11"/>
              <p:cNvSpPr txBox="1"/>
              <p:nvPr/>
            </p:nvSpPr>
            <p:spPr>
              <a:xfrm>
                <a:off x="946765" y="3720519"/>
                <a:ext cx="844361" cy="484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 defTabSz="12185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400" dirty="0">
                    <a:solidFill>
                      <a:prstClr val="white"/>
                    </a:solidFill>
                    <a:latin typeface="微软雅黑" panose="020B0503020204020204" pitchFamily="34" charset="-122"/>
                    <a:cs typeface="Times New Roman" panose="02020603050405020304" pitchFamily="18" charset="0"/>
                    <a:sym typeface="微软雅黑" panose="020B0503020204020204" pitchFamily="34" charset="-122"/>
                  </a:rPr>
                  <a:t>04</a:t>
                </a:r>
                <a:endParaRPr lang="zh-CN" altLang="en-US" sz="2400" dirty="0">
                  <a:solidFill>
                    <a:prstClr val="white"/>
                  </a:solidFill>
                  <a:latin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5940550" y="702315"/>
              <a:ext cx="5022044" cy="1019736"/>
              <a:chOff x="4480122" y="1063989"/>
              <a:chExt cx="3766533" cy="764802"/>
            </a:xfrm>
          </p:grpSpPr>
          <p:sp>
            <p:nvSpPr>
              <p:cNvPr id="38" name="椭圆 37"/>
              <p:cNvSpPr/>
              <p:nvPr/>
            </p:nvSpPr>
            <p:spPr>
              <a:xfrm>
                <a:off x="4480122" y="1324626"/>
                <a:ext cx="189738" cy="189738"/>
              </a:xfrm>
              <a:prstGeom prst="ellipse">
                <a:avLst/>
              </a:prstGeom>
              <a:solidFill>
                <a:srgbClr val="E3874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 defTabSz="12185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200" b="1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39" name="椭圆形标注 47"/>
              <p:cNvSpPr/>
              <p:nvPr/>
            </p:nvSpPr>
            <p:spPr>
              <a:xfrm rot="6221014" flipH="1">
                <a:off x="7428447" y="1067837"/>
                <a:ext cx="764802" cy="757106"/>
              </a:xfrm>
              <a:prstGeom prst="wedgeEllipseCallout">
                <a:avLst>
                  <a:gd name="adj1" fmla="val -11257"/>
                  <a:gd name="adj2" fmla="val 65210"/>
                </a:avLst>
              </a:prstGeom>
              <a:solidFill>
                <a:srgbClr val="E38741"/>
              </a:solidFill>
              <a:ln w="19050" cmpd="sng">
                <a:noFill/>
                <a:round/>
              </a:ln>
              <a:effectLst/>
            </p:spPr>
            <p:txBody>
              <a:bodyPr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defTabSz="12185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200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0" name="TextBox 15"/>
              <p:cNvSpPr txBox="1"/>
              <p:nvPr/>
            </p:nvSpPr>
            <p:spPr>
              <a:xfrm flipH="1">
                <a:off x="7402294" y="1244101"/>
                <a:ext cx="844361" cy="484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 defTabSz="12185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400" dirty="0">
                    <a:solidFill>
                      <a:prstClr val="white"/>
                    </a:solidFill>
                    <a:latin typeface="微软雅黑" panose="020B0503020204020204" pitchFamily="34" charset="-122"/>
                    <a:cs typeface="Times New Roman" panose="02020603050405020304" pitchFamily="18" charset="0"/>
                    <a:sym typeface="微软雅黑" panose="020B0503020204020204" pitchFamily="34" charset="-122"/>
                  </a:rPr>
                  <a:t>01</a:t>
                </a:r>
                <a:endParaRPr lang="zh-CN" altLang="en-US" sz="2400" dirty="0">
                  <a:solidFill>
                    <a:prstClr val="white"/>
                  </a:solidFill>
                  <a:latin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endParaRPr>
              </a:p>
            </p:txBody>
          </p:sp>
          <p:cxnSp>
            <p:nvCxnSpPr>
              <p:cNvPr id="41" name="直接连接符 40"/>
              <p:cNvCxnSpPr>
                <a:stCxn id="38" idx="6"/>
              </p:cNvCxnSpPr>
              <p:nvPr/>
            </p:nvCxnSpPr>
            <p:spPr>
              <a:xfrm>
                <a:off x="4650296" y="1412238"/>
                <a:ext cx="2682718" cy="0"/>
              </a:xfrm>
              <a:prstGeom prst="line">
                <a:avLst/>
              </a:prstGeom>
              <a:noFill/>
              <a:ln w="19050" cmpd="sng">
                <a:solidFill>
                  <a:srgbClr val="E38741"/>
                </a:solidFill>
                <a:round/>
              </a:ln>
              <a:effectLst/>
            </p:spPr>
          </p:cxnSp>
        </p:grpSp>
        <p:grpSp>
          <p:nvGrpSpPr>
            <p:cNvPr id="27" name="组合 26"/>
            <p:cNvGrpSpPr/>
            <p:nvPr/>
          </p:nvGrpSpPr>
          <p:grpSpPr>
            <a:xfrm>
              <a:off x="5940550" y="2900619"/>
              <a:ext cx="5022044" cy="1019736"/>
              <a:chOff x="4480122" y="2712716"/>
              <a:chExt cx="3766533" cy="764802"/>
            </a:xfrm>
          </p:grpSpPr>
          <p:sp>
            <p:nvSpPr>
              <p:cNvPr id="34" name="椭圆 33"/>
              <p:cNvSpPr/>
              <p:nvPr/>
            </p:nvSpPr>
            <p:spPr>
              <a:xfrm>
                <a:off x="4480122" y="2973353"/>
                <a:ext cx="189738" cy="189738"/>
              </a:xfrm>
              <a:prstGeom prst="ellipse">
                <a:avLst/>
              </a:prstGeom>
              <a:solidFill>
                <a:srgbClr val="E3874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 defTabSz="12185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200" b="1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35" name="椭圆形标注 43"/>
              <p:cNvSpPr/>
              <p:nvPr/>
            </p:nvSpPr>
            <p:spPr>
              <a:xfrm rot="6221014" flipH="1">
                <a:off x="7428447" y="2716564"/>
                <a:ext cx="764802" cy="757106"/>
              </a:xfrm>
              <a:prstGeom prst="wedgeEllipseCallout">
                <a:avLst>
                  <a:gd name="adj1" fmla="val -11257"/>
                  <a:gd name="adj2" fmla="val 65210"/>
                </a:avLst>
              </a:prstGeom>
              <a:solidFill>
                <a:srgbClr val="E38741"/>
              </a:solidFill>
              <a:ln w="19050" cmpd="sng">
                <a:noFill/>
                <a:round/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 defTabSz="12185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ker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36" name="TextBox 20"/>
              <p:cNvSpPr txBox="1"/>
              <p:nvPr/>
            </p:nvSpPr>
            <p:spPr>
              <a:xfrm flipH="1">
                <a:off x="7402294" y="2892828"/>
                <a:ext cx="844361" cy="484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 defTabSz="12185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2400" dirty="0">
                    <a:solidFill>
                      <a:prstClr val="white"/>
                    </a:solidFill>
                    <a:latin typeface="微软雅黑" panose="020B0503020204020204" pitchFamily="34" charset="-122"/>
                    <a:cs typeface="Times New Roman" panose="02020603050405020304" pitchFamily="18" charset="0"/>
                    <a:sym typeface="微软雅黑" panose="020B0503020204020204" pitchFamily="34" charset="-122"/>
                  </a:rPr>
                  <a:t>03</a:t>
                </a:r>
                <a:endParaRPr lang="zh-CN" altLang="en-US" sz="2400" dirty="0">
                  <a:solidFill>
                    <a:prstClr val="white"/>
                  </a:solidFill>
                  <a:latin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endParaRPr>
              </a:p>
            </p:txBody>
          </p:sp>
          <p:cxnSp>
            <p:nvCxnSpPr>
              <p:cNvPr id="37" name="直接连接符 36"/>
              <p:cNvCxnSpPr>
                <a:stCxn id="34" idx="6"/>
              </p:cNvCxnSpPr>
              <p:nvPr/>
            </p:nvCxnSpPr>
            <p:spPr>
              <a:xfrm>
                <a:off x="4650291" y="3060965"/>
                <a:ext cx="2682718" cy="0"/>
              </a:xfrm>
              <a:prstGeom prst="line">
                <a:avLst/>
              </a:prstGeom>
              <a:noFill/>
              <a:ln w="19050" cmpd="sng">
                <a:solidFill>
                  <a:srgbClr val="E38741"/>
                </a:solidFill>
                <a:round/>
              </a:ln>
              <a:effectLst/>
            </p:spPr>
          </p:cxnSp>
        </p:grpSp>
        <p:grpSp>
          <p:nvGrpSpPr>
            <p:cNvPr id="28" name="组合 27"/>
            <p:cNvGrpSpPr/>
            <p:nvPr/>
          </p:nvGrpSpPr>
          <p:grpSpPr>
            <a:xfrm>
              <a:off x="5940552" y="5128873"/>
              <a:ext cx="5022046" cy="1019736"/>
              <a:chOff x="4480122" y="4383906"/>
              <a:chExt cx="3766533" cy="764802"/>
            </a:xfrm>
          </p:grpSpPr>
          <p:sp>
            <p:nvSpPr>
              <p:cNvPr id="29" name="椭圆形标注 37"/>
              <p:cNvSpPr/>
              <p:nvPr/>
            </p:nvSpPr>
            <p:spPr>
              <a:xfrm rot="6221014" flipH="1">
                <a:off x="7428447" y="4387754"/>
                <a:ext cx="764802" cy="757106"/>
              </a:xfrm>
              <a:prstGeom prst="wedgeEllipseCallout">
                <a:avLst>
                  <a:gd name="adj1" fmla="val -11257"/>
                  <a:gd name="adj2" fmla="val 65210"/>
                </a:avLst>
              </a:prstGeom>
              <a:solidFill>
                <a:srgbClr val="E38741"/>
              </a:solidFill>
              <a:ln w="19050" cmpd="sng">
                <a:noFill/>
                <a:round/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 defTabSz="12185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ker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grpSp>
            <p:nvGrpSpPr>
              <p:cNvPr id="30" name="组合 29"/>
              <p:cNvGrpSpPr/>
              <p:nvPr/>
            </p:nvGrpSpPr>
            <p:grpSpPr>
              <a:xfrm>
                <a:off x="4480122" y="4564018"/>
                <a:ext cx="3766533" cy="484446"/>
                <a:chOff x="4480122" y="4564018"/>
                <a:chExt cx="3766533" cy="484446"/>
              </a:xfrm>
            </p:grpSpPr>
            <p:sp>
              <p:nvSpPr>
                <p:cNvPr id="31" name="椭圆 30"/>
                <p:cNvSpPr/>
                <p:nvPr/>
              </p:nvSpPr>
              <p:spPr>
                <a:xfrm>
                  <a:off x="4480122" y="4644543"/>
                  <a:ext cx="189738" cy="189738"/>
                </a:xfrm>
                <a:prstGeom prst="ellipse">
                  <a:avLst/>
                </a:prstGeom>
                <a:solidFill>
                  <a:srgbClr val="E38741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ot="0" spcFirstLastPara="0" vert="horz" wrap="square" lIns="121920" tIns="60960" rIns="121920" bIns="6096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algn="ctr" defTabSz="12185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200" b="1" kern="0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cxnSp>
              <p:nvCxnSpPr>
                <p:cNvPr id="32" name="直接连接符 31"/>
                <p:cNvCxnSpPr>
                  <a:stCxn id="31" idx="6"/>
                </p:cNvCxnSpPr>
                <p:nvPr/>
              </p:nvCxnSpPr>
              <p:spPr>
                <a:xfrm>
                  <a:off x="4650291" y="4732155"/>
                  <a:ext cx="2682718" cy="0"/>
                </a:xfrm>
                <a:prstGeom prst="line">
                  <a:avLst/>
                </a:prstGeom>
                <a:noFill/>
                <a:ln w="19050" cmpd="sng">
                  <a:solidFill>
                    <a:srgbClr val="E38741"/>
                  </a:solidFill>
                  <a:round/>
                </a:ln>
                <a:effectLst/>
              </p:spPr>
            </p:cxnSp>
            <p:sp>
              <p:nvSpPr>
                <p:cNvPr id="33" name="TextBox 27"/>
                <p:cNvSpPr txBox="1"/>
                <p:nvPr/>
              </p:nvSpPr>
              <p:spPr>
                <a:xfrm flipH="1">
                  <a:off x="7402294" y="4564018"/>
                  <a:ext cx="844361" cy="4844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pPr algn="ctr" defTabSz="1218565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altLang="zh-CN" sz="2400" dirty="0">
                      <a:solidFill>
                        <a:prstClr val="white"/>
                      </a:solidFill>
                      <a:latin typeface="微软雅黑" panose="020B0503020204020204" pitchFamily="34" charset="-122"/>
                      <a:cs typeface="Times New Roman" panose="02020603050405020304" pitchFamily="18" charset="0"/>
                      <a:sym typeface="微软雅黑" panose="020B0503020204020204" pitchFamily="34" charset="-122"/>
                    </a:rPr>
                    <a:t>05</a:t>
                  </a:r>
                  <a:endParaRPr lang="zh-CN" altLang="en-US" sz="2400" dirty="0">
                    <a:solidFill>
                      <a:prstClr val="white"/>
                    </a:solidFill>
                    <a:latin typeface="微软雅黑" panose="020B0503020204020204" pitchFamily="34" charset="-122"/>
                    <a:cs typeface="Times New Roman" panose="02020603050405020304" pitchFamily="18" charset="0"/>
                    <a:sym typeface="微软雅黑" panose="020B0503020204020204" pitchFamily="34" charset="-122"/>
                  </a:endParaRPr>
                </a:p>
              </p:txBody>
            </p:sp>
          </p:grpSp>
        </p:grpSp>
      </p:grpSp>
      <p:grpSp>
        <p:nvGrpSpPr>
          <p:cNvPr id="52" name="组合 51"/>
          <p:cNvGrpSpPr/>
          <p:nvPr/>
        </p:nvGrpSpPr>
        <p:grpSpPr>
          <a:xfrm>
            <a:off x="3262630" y="1746250"/>
            <a:ext cx="2472055" cy="1398270"/>
            <a:chOff x="5138" y="3390"/>
            <a:chExt cx="3893" cy="2202"/>
          </a:xfrm>
        </p:grpSpPr>
        <p:sp>
          <p:nvSpPr>
            <p:cNvPr id="2" name="文本框 1"/>
            <p:cNvSpPr txBox="1"/>
            <p:nvPr>
              <p:custDataLst>
                <p:tags r:id="rId1"/>
              </p:custDataLst>
            </p:nvPr>
          </p:nvSpPr>
          <p:spPr>
            <a:xfrm>
              <a:off x="5138" y="3390"/>
              <a:ext cx="2180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60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1600" noProof="0" dirty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输入标题</a:t>
              </a:r>
              <a:endParaRPr lang="en-US" altLang="zh-CN" sz="16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sz="160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endParaRPr lang="en-US" altLang="zh-CN" sz="16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" name="Text Placeholder 32"/>
            <p:cNvSpPr txBox="1"/>
            <p:nvPr>
              <p:custDataLst>
                <p:tags r:id="rId2"/>
              </p:custDataLst>
            </p:nvPr>
          </p:nvSpPr>
          <p:spPr>
            <a:xfrm>
              <a:off x="5483" y="4046"/>
              <a:ext cx="3549" cy="1547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None/>
              </a:pPr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+mn-lt"/>
                  <a:cs typeface="+mn-ea"/>
                  <a:sym typeface="+mn-lt"/>
                </a:rPr>
                <a:t>点击输入标题点击输入标题。点击输入标题点击输入标题。点击输入标题点击输入标题。点击输入标题点击输入标题。</a:t>
              </a:r>
              <a:endPara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3389630" y="3407410"/>
            <a:ext cx="2472055" cy="1398270"/>
            <a:chOff x="5138" y="3390"/>
            <a:chExt cx="3893" cy="2202"/>
          </a:xfrm>
        </p:grpSpPr>
        <p:sp>
          <p:nvSpPr>
            <p:cNvPr id="57" name="文本框 56"/>
            <p:cNvSpPr txBox="1"/>
            <p:nvPr>
              <p:custDataLst>
                <p:tags r:id="rId3"/>
              </p:custDataLst>
            </p:nvPr>
          </p:nvSpPr>
          <p:spPr>
            <a:xfrm>
              <a:off x="5138" y="3390"/>
              <a:ext cx="2180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60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1600" noProof="0" dirty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输入标题</a:t>
              </a:r>
              <a:endParaRPr lang="en-US" altLang="zh-CN" sz="16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sz="160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endParaRPr lang="en-US" altLang="zh-CN" sz="16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Text Placeholder 32"/>
            <p:cNvSpPr txBox="1"/>
            <p:nvPr>
              <p:custDataLst>
                <p:tags r:id="rId4"/>
              </p:custDataLst>
            </p:nvPr>
          </p:nvSpPr>
          <p:spPr>
            <a:xfrm>
              <a:off x="5483" y="4046"/>
              <a:ext cx="3549" cy="1547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None/>
              </a:pPr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+mn-lt"/>
                  <a:cs typeface="+mn-ea"/>
                  <a:sym typeface="+mn-lt"/>
                </a:rPr>
                <a:t>点击输入标题点击输入标题。点击输入标题点击输入标题。点击输入标题点击输入标题。点击输入标题点击输入标题。</a:t>
              </a:r>
              <a:endPara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6470650" y="871220"/>
            <a:ext cx="2253615" cy="1398270"/>
            <a:chOff x="2456" y="3392"/>
            <a:chExt cx="3549" cy="2202"/>
          </a:xfrm>
        </p:grpSpPr>
        <p:sp>
          <p:nvSpPr>
            <p:cNvPr id="60" name="文本框 36"/>
            <p:cNvSpPr txBox="1"/>
            <p:nvPr>
              <p:custDataLst>
                <p:tags r:id="rId5"/>
              </p:custDataLst>
            </p:nvPr>
          </p:nvSpPr>
          <p:spPr>
            <a:xfrm>
              <a:off x="3759" y="3392"/>
              <a:ext cx="224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zh-CN" sz="160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1600" noProof="0" dirty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输入标题</a:t>
              </a:r>
              <a:endParaRPr lang="en-US" altLang="zh-CN" sz="16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/>
              <a:endParaRPr lang="en-US" altLang="zh-CN" sz="16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Text Placeholder 32"/>
            <p:cNvSpPr txBox="1"/>
            <p:nvPr>
              <p:custDataLst>
                <p:tags r:id="rId6"/>
              </p:custDataLst>
            </p:nvPr>
          </p:nvSpPr>
          <p:spPr>
            <a:xfrm>
              <a:off x="2456" y="4048"/>
              <a:ext cx="3549" cy="1547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None/>
              </a:pPr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+mn-lt"/>
                  <a:cs typeface="+mn-ea"/>
                  <a:sym typeface="+mn-lt"/>
                </a:rPr>
                <a:t>点击输入标题点击输入标题。点击输入标题点击输入标题。点击输入标题点击输入标题。点击输入标题点击输入标题。</a:t>
              </a:r>
              <a:endPara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6409055" y="2478405"/>
            <a:ext cx="2253615" cy="1398270"/>
            <a:chOff x="2456" y="3392"/>
            <a:chExt cx="3549" cy="2202"/>
          </a:xfrm>
        </p:grpSpPr>
        <p:sp>
          <p:nvSpPr>
            <p:cNvPr id="63" name="文本框 36"/>
            <p:cNvSpPr txBox="1"/>
            <p:nvPr>
              <p:custDataLst>
                <p:tags r:id="rId7"/>
              </p:custDataLst>
            </p:nvPr>
          </p:nvSpPr>
          <p:spPr>
            <a:xfrm>
              <a:off x="3759" y="3392"/>
              <a:ext cx="224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zh-CN" sz="160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1600" noProof="0" dirty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输入标题</a:t>
              </a:r>
              <a:endParaRPr lang="en-US" altLang="zh-CN" sz="16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/>
              <a:endParaRPr lang="en-US" altLang="zh-CN" sz="16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4" name="Text Placeholder 32"/>
            <p:cNvSpPr txBox="1"/>
            <p:nvPr>
              <p:custDataLst>
                <p:tags r:id="rId8"/>
              </p:custDataLst>
            </p:nvPr>
          </p:nvSpPr>
          <p:spPr>
            <a:xfrm>
              <a:off x="2456" y="4048"/>
              <a:ext cx="3549" cy="1547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None/>
              </a:pPr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+mn-lt"/>
                  <a:cs typeface="+mn-ea"/>
                  <a:sym typeface="+mn-lt"/>
                </a:rPr>
                <a:t>点击输入标题点击输入标题。点击输入标题点击输入标题。点击输入标题点击输入标题。点击输入标题点击输入标题。</a:t>
              </a:r>
              <a:endPara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6409055" y="4085590"/>
            <a:ext cx="2253615" cy="1398270"/>
            <a:chOff x="2456" y="3392"/>
            <a:chExt cx="3549" cy="2202"/>
          </a:xfrm>
        </p:grpSpPr>
        <p:sp>
          <p:nvSpPr>
            <p:cNvPr id="66" name="文本框 36"/>
            <p:cNvSpPr txBox="1"/>
            <p:nvPr>
              <p:custDataLst>
                <p:tags r:id="rId9"/>
              </p:custDataLst>
            </p:nvPr>
          </p:nvSpPr>
          <p:spPr>
            <a:xfrm>
              <a:off x="3759" y="3392"/>
              <a:ext cx="224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zh-CN" sz="160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1600" noProof="0" dirty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输入标题</a:t>
              </a:r>
              <a:endParaRPr lang="en-US" altLang="zh-CN" sz="16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r"/>
              <a:endParaRPr lang="en-US" altLang="zh-CN" sz="16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7" name="Text Placeholder 32"/>
            <p:cNvSpPr txBox="1"/>
            <p:nvPr>
              <p:custDataLst>
                <p:tags r:id="rId10"/>
              </p:custDataLst>
            </p:nvPr>
          </p:nvSpPr>
          <p:spPr>
            <a:xfrm>
              <a:off x="2456" y="4048"/>
              <a:ext cx="3549" cy="1547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None/>
              </a:pPr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+mn-lt"/>
                  <a:cs typeface="+mn-ea"/>
                  <a:sym typeface="+mn-lt"/>
                </a:rPr>
                <a:t>点击输入标题点击输入标题。点击输入标题点击输入标题。点击输入标题点击输入标题。点击输入标题点击输入标题。</a:t>
              </a:r>
              <a:endPara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:\学校ppt\模板7.8.9\格子.png格子"/>
          <p:cNvPicPr>
            <a:picLocks noChangeAspect="1"/>
          </p:cNvPicPr>
          <p:nvPr/>
        </p:nvPicPr>
        <p:blipFill>
          <a:blip r:embed="rId1"/>
          <a:srcRect t="3" b="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2132675" y="4249426"/>
            <a:ext cx="4111189" cy="1889034"/>
            <a:chOff x="2442738" y="2439840"/>
            <a:chExt cx="4111189" cy="1889034"/>
          </a:xfrm>
        </p:grpSpPr>
        <p:sp>
          <p:nvSpPr>
            <p:cNvPr id="12" name="0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2831580" y="3590210"/>
              <a:ext cx="3693319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p>
              <a:pPr algn="r">
                <a:defRPr/>
              </a:pPr>
              <a:r>
                <a:rPr lang="zh-CN" altLang="en-US" sz="4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hakuyoxingshu7000" panose="02000600000000000000" pitchFamily="2" charset="-122"/>
                </a:rPr>
                <a:t>感谢各位观看</a:t>
              </a:r>
              <a:endParaRPr lang="en-US" altLang="zh-CN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akuyoxingshu7000" panose="02000600000000000000" pitchFamily="2" charset="-122"/>
              </a:endParaRPr>
            </a:p>
          </p:txBody>
        </p:sp>
        <p:sp>
          <p:nvSpPr>
            <p:cNvPr id="13" name="0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442738" y="2439840"/>
              <a:ext cx="411118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p>
              <a:pPr algn="r"/>
              <a:r>
                <a:rPr lang="en-US" altLang="zh-CN" sz="5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hakuyoxingshu7000" panose="02000600000000000000" pitchFamily="2" charset="-122"/>
                </a:rPr>
                <a:t>THANK YOU</a:t>
              </a:r>
              <a:endParaRPr lang="en-US" altLang="zh-CN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akuyoxingshu7000" panose="02000600000000000000" pitchFamily="2" charset="-122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48" b="70159"/>
          <a:stretch>
            <a:fillRect/>
          </a:stretch>
        </p:blipFill>
        <p:spPr>
          <a:xfrm>
            <a:off x="8345714" y="-1"/>
            <a:ext cx="3846286" cy="2213577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1263082" y="2810319"/>
            <a:ext cx="8593388" cy="1486321"/>
            <a:chOff x="1937192" y="3807840"/>
            <a:chExt cx="8593388" cy="1486321"/>
          </a:xfrm>
        </p:grpSpPr>
        <p:sp>
          <p:nvSpPr>
            <p:cNvPr id="12" name="文本框 11"/>
            <p:cNvSpPr txBox="1"/>
            <p:nvPr/>
          </p:nvSpPr>
          <p:spPr>
            <a:xfrm>
              <a:off x="2393594" y="3807840"/>
              <a:ext cx="28171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单击添加标题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2393594" y="4770941"/>
              <a:ext cx="28171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单击添加标题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7713435" y="3807841"/>
              <a:ext cx="28171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单击添加标题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7713435" y="4770941"/>
              <a:ext cx="28171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单击添加标题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菱形 15"/>
            <p:cNvSpPr/>
            <p:nvPr/>
          </p:nvSpPr>
          <p:spPr>
            <a:xfrm>
              <a:off x="1937192" y="3926749"/>
              <a:ext cx="319702" cy="346956"/>
            </a:xfrm>
            <a:prstGeom prst="diamond">
              <a:avLst/>
            </a:prstGeom>
            <a:solidFill>
              <a:srgbClr val="E387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7" name="菱形 16"/>
            <p:cNvSpPr/>
            <p:nvPr/>
          </p:nvSpPr>
          <p:spPr>
            <a:xfrm>
              <a:off x="1937192" y="4889850"/>
              <a:ext cx="319702" cy="346956"/>
            </a:xfrm>
            <a:prstGeom prst="diamond">
              <a:avLst/>
            </a:prstGeom>
            <a:solidFill>
              <a:srgbClr val="E387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菱形 17"/>
            <p:cNvSpPr/>
            <p:nvPr/>
          </p:nvSpPr>
          <p:spPr>
            <a:xfrm>
              <a:off x="7257033" y="3926751"/>
              <a:ext cx="319702" cy="346956"/>
            </a:xfrm>
            <a:prstGeom prst="diamond">
              <a:avLst/>
            </a:prstGeom>
            <a:solidFill>
              <a:srgbClr val="E387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9" name="菱形 18"/>
            <p:cNvSpPr/>
            <p:nvPr/>
          </p:nvSpPr>
          <p:spPr>
            <a:xfrm>
              <a:off x="7257033" y="4889852"/>
              <a:ext cx="319702" cy="346956"/>
            </a:xfrm>
            <a:prstGeom prst="diamond">
              <a:avLst/>
            </a:prstGeom>
            <a:solidFill>
              <a:srgbClr val="E387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214504" y="474250"/>
            <a:ext cx="3444997" cy="923330"/>
            <a:chOff x="4053686" y="113447"/>
            <a:chExt cx="3444997" cy="923330"/>
          </a:xfrm>
        </p:grpSpPr>
        <p:sp>
          <p:nvSpPr>
            <p:cNvPr id="21" name="文本框 20"/>
            <p:cNvSpPr txBox="1"/>
            <p:nvPr/>
          </p:nvSpPr>
          <p:spPr>
            <a:xfrm>
              <a:off x="4053686" y="113447"/>
              <a:ext cx="2514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5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 录</a:t>
              </a:r>
              <a:endParaRPr lang="zh-CN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TextBox 6"/>
            <p:cNvSpPr txBox="1">
              <a:spLocks noChangeArrowheads="1"/>
            </p:cNvSpPr>
            <p:nvPr/>
          </p:nvSpPr>
          <p:spPr bwMode="auto">
            <a:xfrm>
              <a:off x="5846719" y="511847"/>
              <a:ext cx="165196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CONTENTS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48" b="70159"/>
          <a:stretch>
            <a:fillRect/>
          </a:stretch>
        </p:blipFill>
        <p:spPr>
          <a:xfrm>
            <a:off x="8345714" y="-1"/>
            <a:ext cx="3846286" cy="2213577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3858577" y="2392180"/>
            <a:ext cx="4203065" cy="1893248"/>
            <a:chOff x="3994468" y="2560551"/>
            <a:chExt cx="4203065" cy="1893248"/>
          </a:xfrm>
        </p:grpSpPr>
        <p:sp>
          <p:nvSpPr>
            <p:cNvPr id="24" name="文本框 23"/>
            <p:cNvSpPr txBox="1"/>
            <p:nvPr/>
          </p:nvSpPr>
          <p:spPr>
            <a:xfrm>
              <a:off x="3994468" y="2560551"/>
              <a:ext cx="4203065" cy="922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PART 01</a:t>
              </a:r>
              <a:endParaRPr lang="en-US" altLang="zh-CN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4351421" y="3539539"/>
              <a:ext cx="34891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单击添加标题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4984670" y="4176800"/>
              <a:ext cx="222266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ANNUAL WORK OVERVIEW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88777" y="417261"/>
            <a:ext cx="2788387" cy="461665"/>
            <a:chOff x="200998" y="273932"/>
            <a:chExt cx="2788387" cy="461665"/>
          </a:xfrm>
        </p:grpSpPr>
        <p:sp>
          <p:nvSpPr>
            <p:cNvPr id="5" name="文本框 4"/>
            <p:cNvSpPr txBox="1"/>
            <p:nvPr/>
          </p:nvSpPr>
          <p:spPr>
            <a:xfrm>
              <a:off x="520700" y="273932"/>
              <a:ext cx="24686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单击添加标题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菱形 5"/>
            <p:cNvSpPr/>
            <p:nvPr/>
          </p:nvSpPr>
          <p:spPr>
            <a:xfrm>
              <a:off x="200998" y="331287"/>
              <a:ext cx="319702" cy="346956"/>
            </a:xfrm>
            <a:prstGeom prst="diamond">
              <a:avLst/>
            </a:prstGeom>
            <a:solidFill>
              <a:srgbClr val="E387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531739" y="2055925"/>
            <a:ext cx="5473339" cy="3026431"/>
            <a:chOff x="503602" y="2132856"/>
            <a:chExt cx="5859098" cy="3239723"/>
          </a:xfrm>
        </p:grpSpPr>
        <p:grpSp>
          <p:nvGrpSpPr>
            <p:cNvPr id="8" name="组合 7"/>
            <p:cNvGrpSpPr/>
            <p:nvPr/>
          </p:nvGrpSpPr>
          <p:grpSpPr>
            <a:xfrm>
              <a:off x="503602" y="5249660"/>
              <a:ext cx="5859098" cy="122919"/>
              <a:chOff x="-1348120" y="5777968"/>
              <a:chExt cx="9361040" cy="187524"/>
            </a:xfrm>
          </p:grpSpPr>
          <p:sp>
            <p:nvSpPr>
              <p:cNvPr id="15" name="îŝḷîḓé-Trapezoid 26"/>
              <p:cNvSpPr/>
              <p:nvPr/>
            </p:nvSpPr>
            <p:spPr>
              <a:xfrm flipV="1">
                <a:off x="-1348120" y="5928916"/>
                <a:ext cx="9361040" cy="36576"/>
              </a:xfrm>
              <a:prstGeom prst="trapezoid">
                <a:avLst>
                  <a:gd name="adj" fmla="val 814192"/>
                </a:avLst>
              </a:prstGeom>
              <a:solidFill>
                <a:srgbClr val="80808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6" name="îŝḷîḓé-Rectangle 27"/>
              <p:cNvSpPr/>
              <p:nvPr/>
            </p:nvSpPr>
            <p:spPr>
              <a:xfrm>
                <a:off x="-1348120" y="5777968"/>
                <a:ext cx="9361040" cy="15109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40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1002671" y="2132856"/>
              <a:ext cx="4860960" cy="3080807"/>
              <a:chOff x="-375492" y="1139528"/>
              <a:chExt cx="7415785" cy="4700016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-375492" y="1139528"/>
                <a:ext cx="7415785" cy="4700016"/>
                <a:chOff x="-375492" y="1139528"/>
                <a:chExt cx="7415785" cy="4700016"/>
              </a:xfrm>
            </p:grpSpPr>
            <p:sp>
              <p:nvSpPr>
                <p:cNvPr id="12" name="îŝḷîḓé-Freeform 30"/>
                <p:cNvSpPr/>
                <p:nvPr/>
              </p:nvSpPr>
              <p:spPr>
                <a:xfrm>
                  <a:off x="-375492" y="1139528"/>
                  <a:ext cx="7415784" cy="4700016"/>
                </a:xfrm>
                <a:custGeom>
                  <a:avLst/>
                  <a:gdLst>
                    <a:gd name="connsiteX0" fmla="*/ 224028 w 7415784"/>
                    <a:gd name="connsiteY0" fmla="*/ 269748 h 4700016"/>
                    <a:gd name="connsiteX1" fmla="*/ 224028 w 7415784"/>
                    <a:gd name="connsiteY1" fmla="*/ 4430268 h 4700016"/>
                    <a:gd name="connsiteX2" fmla="*/ 7191756 w 7415784"/>
                    <a:gd name="connsiteY2" fmla="*/ 4430268 h 4700016"/>
                    <a:gd name="connsiteX3" fmla="*/ 7191756 w 7415784"/>
                    <a:gd name="connsiteY3" fmla="*/ 269748 h 4700016"/>
                    <a:gd name="connsiteX4" fmla="*/ 266867 w 7415784"/>
                    <a:gd name="connsiteY4" fmla="*/ 0 h 4700016"/>
                    <a:gd name="connsiteX5" fmla="*/ 7148917 w 7415784"/>
                    <a:gd name="connsiteY5" fmla="*/ 0 h 4700016"/>
                    <a:gd name="connsiteX6" fmla="*/ 7415784 w 7415784"/>
                    <a:gd name="connsiteY6" fmla="*/ 266867 h 4700016"/>
                    <a:gd name="connsiteX7" fmla="*/ 7415784 w 7415784"/>
                    <a:gd name="connsiteY7" fmla="*/ 4433149 h 4700016"/>
                    <a:gd name="connsiteX8" fmla="*/ 7148917 w 7415784"/>
                    <a:gd name="connsiteY8" fmla="*/ 4700016 h 4700016"/>
                    <a:gd name="connsiteX9" fmla="*/ 266867 w 7415784"/>
                    <a:gd name="connsiteY9" fmla="*/ 4700016 h 4700016"/>
                    <a:gd name="connsiteX10" fmla="*/ 0 w 7415784"/>
                    <a:gd name="connsiteY10" fmla="*/ 4433149 h 4700016"/>
                    <a:gd name="connsiteX11" fmla="*/ 0 w 7415784"/>
                    <a:gd name="connsiteY11" fmla="*/ 266867 h 4700016"/>
                    <a:gd name="connsiteX12" fmla="*/ 266867 w 7415784"/>
                    <a:gd name="connsiteY12" fmla="*/ 0 h 4700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415784" h="4700016">
                      <a:moveTo>
                        <a:pt x="224028" y="269748"/>
                      </a:moveTo>
                      <a:lnTo>
                        <a:pt x="224028" y="4430268"/>
                      </a:lnTo>
                      <a:lnTo>
                        <a:pt x="7191756" y="4430268"/>
                      </a:lnTo>
                      <a:lnTo>
                        <a:pt x="7191756" y="269748"/>
                      </a:lnTo>
                      <a:close/>
                      <a:moveTo>
                        <a:pt x="266867" y="0"/>
                      </a:moveTo>
                      <a:lnTo>
                        <a:pt x="7148917" y="0"/>
                      </a:lnTo>
                      <a:cubicBezTo>
                        <a:pt x="7296304" y="0"/>
                        <a:pt x="7415784" y="119480"/>
                        <a:pt x="7415784" y="266867"/>
                      </a:cubicBezTo>
                      <a:lnTo>
                        <a:pt x="7415784" y="4433149"/>
                      </a:lnTo>
                      <a:cubicBezTo>
                        <a:pt x="7415784" y="4580536"/>
                        <a:pt x="7296304" y="4700016"/>
                        <a:pt x="7148917" y="4700016"/>
                      </a:cubicBezTo>
                      <a:lnTo>
                        <a:pt x="266867" y="4700016"/>
                      </a:lnTo>
                      <a:cubicBezTo>
                        <a:pt x="119480" y="4700016"/>
                        <a:pt x="0" y="4580536"/>
                        <a:pt x="0" y="4433149"/>
                      </a:cubicBezTo>
                      <a:lnTo>
                        <a:pt x="0" y="266867"/>
                      </a:lnTo>
                      <a:cubicBezTo>
                        <a:pt x="0" y="119480"/>
                        <a:pt x="119480" y="0"/>
                        <a:pt x="266867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  <a:lumOff val="2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sz="1400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3" name="îŝḷîḓé-Freeform 31"/>
                <p:cNvSpPr/>
                <p:nvPr/>
              </p:nvSpPr>
              <p:spPr>
                <a:xfrm>
                  <a:off x="-358011" y="1160080"/>
                  <a:ext cx="7380820" cy="4658913"/>
                </a:xfrm>
                <a:custGeom>
                  <a:avLst/>
                  <a:gdLst>
                    <a:gd name="connsiteX0" fmla="*/ 252028 w 7380820"/>
                    <a:gd name="connsiteY0" fmla="*/ 295230 h 4658912"/>
                    <a:gd name="connsiteX1" fmla="*/ 252028 w 7380820"/>
                    <a:gd name="connsiteY1" fmla="*/ 4363682 h 4658912"/>
                    <a:gd name="connsiteX2" fmla="*/ 7128792 w 7380820"/>
                    <a:gd name="connsiteY2" fmla="*/ 4363682 h 4658912"/>
                    <a:gd name="connsiteX3" fmla="*/ 7128792 w 7380820"/>
                    <a:gd name="connsiteY3" fmla="*/ 295230 h 4658912"/>
                    <a:gd name="connsiteX4" fmla="*/ 264533 w 7380820"/>
                    <a:gd name="connsiteY4" fmla="*/ 0 h 4658912"/>
                    <a:gd name="connsiteX5" fmla="*/ 7116287 w 7380820"/>
                    <a:gd name="connsiteY5" fmla="*/ 0 h 4658912"/>
                    <a:gd name="connsiteX6" fmla="*/ 7380820 w 7380820"/>
                    <a:gd name="connsiteY6" fmla="*/ 264533 h 4658912"/>
                    <a:gd name="connsiteX7" fmla="*/ 7380820 w 7380820"/>
                    <a:gd name="connsiteY7" fmla="*/ 4394379 h 4658912"/>
                    <a:gd name="connsiteX8" fmla="*/ 7116287 w 7380820"/>
                    <a:gd name="connsiteY8" fmla="*/ 4658912 h 4658912"/>
                    <a:gd name="connsiteX9" fmla="*/ 264533 w 7380820"/>
                    <a:gd name="connsiteY9" fmla="*/ 4658912 h 4658912"/>
                    <a:gd name="connsiteX10" fmla="*/ 0 w 7380820"/>
                    <a:gd name="connsiteY10" fmla="*/ 4394379 h 4658912"/>
                    <a:gd name="connsiteX11" fmla="*/ 0 w 7380820"/>
                    <a:gd name="connsiteY11" fmla="*/ 264533 h 4658912"/>
                    <a:gd name="connsiteX12" fmla="*/ 264533 w 7380820"/>
                    <a:gd name="connsiteY12" fmla="*/ 0 h 4658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380820" h="4658912">
                      <a:moveTo>
                        <a:pt x="252028" y="295230"/>
                      </a:moveTo>
                      <a:lnTo>
                        <a:pt x="252028" y="4363682"/>
                      </a:lnTo>
                      <a:lnTo>
                        <a:pt x="7128792" y="4363682"/>
                      </a:lnTo>
                      <a:lnTo>
                        <a:pt x="7128792" y="295230"/>
                      </a:lnTo>
                      <a:close/>
                      <a:moveTo>
                        <a:pt x="264533" y="0"/>
                      </a:moveTo>
                      <a:lnTo>
                        <a:pt x="7116287" y="0"/>
                      </a:lnTo>
                      <a:cubicBezTo>
                        <a:pt x="7262385" y="0"/>
                        <a:pt x="7380820" y="118435"/>
                        <a:pt x="7380820" y="264533"/>
                      </a:cubicBezTo>
                      <a:lnTo>
                        <a:pt x="7380820" y="4394379"/>
                      </a:lnTo>
                      <a:cubicBezTo>
                        <a:pt x="7380820" y="4540477"/>
                        <a:pt x="7262385" y="4658912"/>
                        <a:pt x="7116287" y="4658912"/>
                      </a:cubicBezTo>
                      <a:lnTo>
                        <a:pt x="264533" y="4658912"/>
                      </a:lnTo>
                      <a:cubicBezTo>
                        <a:pt x="118435" y="4658912"/>
                        <a:pt x="0" y="4540477"/>
                        <a:pt x="0" y="4394379"/>
                      </a:cubicBezTo>
                      <a:lnTo>
                        <a:pt x="0" y="264533"/>
                      </a:lnTo>
                      <a:cubicBezTo>
                        <a:pt x="0" y="118435"/>
                        <a:pt x="118435" y="0"/>
                        <a:pt x="2645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sz="1400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4" name="îŝḷîḓé-Freeform 32" hidden="1"/>
                <p:cNvSpPr/>
                <p:nvPr/>
              </p:nvSpPr>
              <p:spPr>
                <a:xfrm>
                  <a:off x="4509683" y="1139528"/>
                  <a:ext cx="2530610" cy="4700016"/>
                </a:xfrm>
                <a:custGeom>
                  <a:avLst/>
                  <a:gdLst>
                    <a:gd name="connsiteX0" fmla="*/ 0 w 2530610"/>
                    <a:gd name="connsiteY0" fmla="*/ 0 h 4700016"/>
                    <a:gd name="connsiteX1" fmla="*/ 2263743 w 2530610"/>
                    <a:gd name="connsiteY1" fmla="*/ 0 h 4700016"/>
                    <a:gd name="connsiteX2" fmla="*/ 2530610 w 2530610"/>
                    <a:gd name="connsiteY2" fmla="*/ 266867 h 4700016"/>
                    <a:gd name="connsiteX3" fmla="*/ 2530610 w 2530610"/>
                    <a:gd name="connsiteY3" fmla="*/ 4433149 h 4700016"/>
                    <a:gd name="connsiteX4" fmla="*/ 2263743 w 2530610"/>
                    <a:gd name="connsiteY4" fmla="*/ 4700016 h 4700016"/>
                    <a:gd name="connsiteX5" fmla="*/ 1961175 w 2530610"/>
                    <a:gd name="connsiteY5" fmla="*/ 4700016 h 4700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30610" h="4700016">
                      <a:moveTo>
                        <a:pt x="0" y="0"/>
                      </a:moveTo>
                      <a:lnTo>
                        <a:pt x="2263743" y="0"/>
                      </a:lnTo>
                      <a:cubicBezTo>
                        <a:pt x="2411130" y="0"/>
                        <a:pt x="2530610" y="119480"/>
                        <a:pt x="2530610" y="266867"/>
                      </a:cubicBezTo>
                      <a:lnTo>
                        <a:pt x="2530610" y="4433149"/>
                      </a:lnTo>
                      <a:cubicBezTo>
                        <a:pt x="2530610" y="4580536"/>
                        <a:pt x="2411130" y="4700016"/>
                        <a:pt x="2263743" y="4700016"/>
                      </a:cubicBezTo>
                      <a:lnTo>
                        <a:pt x="1961175" y="47000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30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0"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sz="1400">
                    <a:latin typeface="Century Gothic" panose="020B0502020202020204" pitchFamily="34" charset="0"/>
                  </a:endParaRPr>
                </a:p>
              </p:txBody>
            </p:sp>
          </p:grpSp>
          <p:sp>
            <p:nvSpPr>
              <p:cNvPr id="11" name="îŝḷîḓé-Oval 29"/>
              <p:cNvSpPr/>
              <p:nvPr/>
            </p:nvSpPr>
            <p:spPr>
              <a:xfrm>
                <a:off x="3260392" y="1241052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17000">
                    <a:schemeClr val="tx1"/>
                  </a:gs>
                  <a:gs pos="34000">
                    <a:srgbClr val="000000">
                      <a:lumMod val="84000"/>
                      <a:lumOff val="16000"/>
                    </a:srgbClr>
                  </a:gs>
                  <a:gs pos="100000">
                    <a:schemeClr val="bg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400"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19" name="îŝḷîḓé-Rectangle 8"/>
          <p:cNvSpPr/>
          <p:nvPr/>
        </p:nvSpPr>
        <p:spPr>
          <a:xfrm>
            <a:off x="776756" y="3358974"/>
            <a:ext cx="503918" cy="503918"/>
          </a:xfrm>
          <a:prstGeom prst="rect">
            <a:avLst/>
          </a:prstGeom>
          <a:solidFill>
            <a:srgbClr val="E38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20" name="îŝḷîḓé-Rectangle 9"/>
          <p:cNvSpPr/>
          <p:nvPr/>
        </p:nvSpPr>
        <p:spPr>
          <a:xfrm>
            <a:off x="776756" y="4420220"/>
            <a:ext cx="503918" cy="503918"/>
          </a:xfrm>
          <a:prstGeom prst="rect">
            <a:avLst/>
          </a:prstGeom>
          <a:solidFill>
            <a:srgbClr val="E38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21" name="îŝḷîḓé-Rectangle 8"/>
          <p:cNvSpPr/>
          <p:nvPr/>
        </p:nvSpPr>
        <p:spPr>
          <a:xfrm>
            <a:off x="894743" y="3480991"/>
            <a:ext cx="267944" cy="257079"/>
          </a:xfrm>
          <a:custGeom>
            <a:avLst/>
            <a:gdLst>
              <a:gd name="connsiteX0" fmla="*/ 427522 w 607356"/>
              <a:gd name="connsiteY0" fmla="*/ 464667 h 582729"/>
              <a:gd name="connsiteX1" fmla="*/ 427522 w 607356"/>
              <a:gd name="connsiteY1" fmla="*/ 557525 h 582729"/>
              <a:gd name="connsiteX2" fmla="*/ 463773 w 607356"/>
              <a:gd name="connsiteY2" fmla="*/ 557525 h 582729"/>
              <a:gd name="connsiteX3" fmla="*/ 463773 w 607356"/>
              <a:gd name="connsiteY3" fmla="*/ 464667 h 582729"/>
              <a:gd name="connsiteX4" fmla="*/ 318672 w 607356"/>
              <a:gd name="connsiteY4" fmla="*/ 407910 h 582729"/>
              <a:gd name="connsiteX5" fmla="*/ 318672 w 607356"/>
              <a:gd name="connsiteY5" fmla="*/ 557525 h 582729"/>
              <a:gd name="connsiteX6" fmla="*/ 354924 w 607356"/>
              <a:gd name="connsiteY6" fmla="*/ 557525 h 582729"/>
              <a:gd name="connsiteX7" fmla="*/ 354924 w 607356"/>
              <a:gd name="connsiteY7" fmla="*/ 407910 h 582729"/>
              <a:gd name="connsiteX8" fmla="*/ 200428 w 607356"/>
              <a:gd name="connsiteY8" fmla="*/ 346511 h 582729"/>
              <a:gd name="connsiteX9" fmla="*/ 200428 w 607356"/>
              <a:gd name="connsiteY9" fmla="*/ 557525 h 582729"/>
              <a:gd name="connsiteX10" fmla="*/ 236584 w 607356"/>
              <a:gd name="connsiteY10" fmla="*/ 557525 h 582729"/>
              <a:gd name="connsiteX11" fmla="*/ 236584 w 607356"/>
              <a:gd name="connsiteY11" fmla="*/ 346511 h 582729"/>
              <a:gd name="connsiteX12" fmla="*/ 82088 w 607356"/>
              <a:gd name="connsiteY12" fmla="*/ 247305 h 582729"/>
              <a:gd name="connsiteX13" fmla="*/ 82088 w 607356"/>
              <a:gd name="connsiteY13" fmla="*/ 557525 h 582729"/>
              <a:gd name="connsiteX14" fmla="*/ 118340 w 607356"/>
              <a:gd name="connsiteY14" fmla="*/ 557525 h 582729"/>
              <a:gd name="connsiteX15" fmla="*/ 118340 w 607356"/>
              <a:gd name="connsiteY15" fmla="*/ 247305 h 582729"/>
              <a:gd name="connsiteX16" fmla="*/ 126248 w 607356"/>
              <a:gd name="connsiteY16" fmla="*/ 108462 h 582729"/>
              <a:gd name="connsiteX17" fmla="*/ 135809 w 607356"/>
              <a:gd name="connsiteY17" fmla="*/ 110203 h 582729"/>
              <a:gd name="connsiteX18" fmla="*/ 466717 w 607356"/>
              <a:gd name="connsiteY18" fmla="*/ 325367 h 582729"/>
              <a:gd name="connsiteX19" fmla="*/ 463111 w 607356"/>
              <a:gd name="connsiteY19" fmla="*/ 306324 h 582729"/>
              <a:gd name="connsiteX20" fmla="*/ 473265 w 607356"/>
              <a:gd name="connsiteY20" fmla="*/ 291638 h 582729"/>
              <a:gd name="connsiteX21" fmla="*/ 487974 w 607356"/>
              <a:gd name="connsiteY21" fmla="*/ 301681 h 582729"/>
              <a:gd name="connsiteX22" fmla="*/ 496894 w 607356"/>
              <a:gd name="connsiteY22" fmla="*/ 349148 h 582729"/>
              <a:gd name="connsiteX23" fmla="*/ 497274 w 607356"/>
              <a:gd name="connsiteY23" fmla="*/ 351232 h 582729"/>
              <a:gd name="connsiteX24" fmla="*/ 497274 w 607356"/>
              <a:gd name="connsiteY24" fmla="*/ 351327 h 582729"/>
              <a:gd name="connsiteX25" fmla="*/ 497274 w 607356"/>
              <a:gd name="connsiteY25" fmla="*/ 352180 h 582729"/>
              <a:gd name="connsiteX26" fmla="*/ 497274 w 607356"/>
              <a:gd name="connsiteY26" fmla="*/ 353033 h 582729"/>
              <a:gd name="connsiteX27" fmla="*/ 497274 w 607356"/>
              <a:gd name="connsiteY27" fmla="*/ 353127 h 582729"/>
              <a:gd name="connsiteX28" fmla="*/ 487025 w 607356"/>
              <a:gd name="connsiteY28" fmla="*/ 364686 h 582729"/>
              <a:gd name="connsiteX29" fmla="*/ 437299 w 607356"/>
              <a:gd name="connsiteY29" fmla="*/ 374161 h 582729"/>
              <a:gd name="connsiteX30" fmla="*/ 434926 w 607356"/>
              <a:gd name="connsiteY30" fmla="*/ 374350 h 582729"/>
              <a:gd name="connsiteX31" fmla="*/ 422495 w 607356"/>
              <a:gd name="connsiteY31" fmla="*/ 364118 h 582729"/>
              <a:gd name="connsiteX32" fmla="*/ 432554 w 607356"/>
              <a:gd name="connsiteY32" fmla="*/ 349338 h 582729"/>
              <a:gd name="connsiteX33" fmla="*/ 451628 w 607356"/>
              <a:gd name="connsiteY33" fmla="*/ 345737 h 582729"/>
              <a:gd name="connsiteX34" fmla="*/ 121954 w 607356"/>
              <a:gd name="connsiteY34" fmla="*/ 131426 h 582729"/>
              <a:gd name="connsiteX35" fmla="*/ 118253 w 607356"/>
              <a:gd name="connsiteY35" fmla="*/ 113898 h 582729"/>
              <a:gd name="connsiteX36" fmla="*/ 126248 w 607356"/>
              <a:gd name="connsiteY36" fmla="*/ 108462 h 582729"/>
              <a:gd name="connsiteX37" fmla="*/ 12622 w 607356"/>
              <a:gd name="connsiteY37" fmla="*/ 0 h 582729"/>
              <a:gd name="connsiteX38" fmla="*/ 25338 w 607356"/>
              <a:gd name="connsiteY38" fmla="*/ 12602 h 582729"/>
              <a:gd name="connsiteX39" fmla="*/ 25338 w 607356"/>
              <a:gd name="connsiteY39" fmla="*/ 557525 h 582729"/>
              <a:gd name="connsiteX40" fmla="*/ 56750 w 607356"/>
              <a:gd name="connsiteY40" fmla="*/ 557525 h 582729"/>
              <a:gd name="connsiteX41" fmla="*/ 56750 w 607356"/>
              <a:gd name="connsiteY41" fmla="*/ 234702 h 582729"/>
              <a:gd name="connsiteX42" fmla="*/ 69466 w 607356"/>
              <a:gd name="connsiteY42" fmla="*/ 222006 h 582729"/>
              <a:gd name="connsiteX43" fmla="*/ 130961 w 607356"/>
              <a:gd name="connsiteY43" fmla="*/ 222006 h 582729"/>
              <a:gd name="connsiteX44" fmla="*/ 143583 w 607356"/>
              <a:gd name="connsiteY44" fmla="*/ 234702 h 582729"/>
              <a:gd name="connsiteX45" fmla="*/ 143583 w 607356"/>
              <a:gd name="connsiteY45" fmla="*/ 557525 h 582729"/>
              <a:gd name="connsiteX46" fmla="*/ 175089 w 607356"/>
              <a:gd name="connsiteY46" fmla="*/ 557525 h 582729"/>
              <a:gd name="connsiteX47" fmla="*/ 175089 w 607356"/>
              <a:gd name="connsiteY47" fmla="*/ 333908 h 582729"/>
              <a:gd name="connsiteX48" fmla="*/ 187711 w 607356"/>
              <a:gd name="connsiteY48" fmla="*/ 321212 h 582729"/>
              <a:gd name="connsiteX49" fmla="*/ 249301 w 607356"/>
              <a:gd name="connsiteY49" fmla="*/ 321212 h 582729"/>
              <a:gd name="connsiteX50" fmla="*/ 261922 w 607356"/>
              <a:gd name="connsiteY50" fmla="*/ 333908 h 582729"/>
              <a:gd name="connsiteX51" fmla="*/ 261922 w 607356"/>
              <a:gd name="connsiteY51" fmla="*/ 557525 h 582729"/>
              <a:gd name="connsiteX52" fmla="*/ 293429 w 607356"/>
              <a:gd name="connsiteY52" fmla="*/ 557525 h 582729"/>
              <a:gd name="connsiteX53" fmla="*/ 293429 w 607356"/>
              <a:gd name="connsiteY53" fmla="*/ 395308 h 582729"/>
              <a:gd name="connsiteX54" fmla="*/ 306051 w 607356"/>
              <a:gd name="connsiteY54" fmla="*/ 382706 h 582729"/>
              <a:gd name="connsiteX55" fmla="*/ 367545 w 607356"/>
              <a:gd name="connsiteY55" fmla="*/ 382706 h 582729"/>
              <a:gd name="connsiteX56" fmla="*/ 380262 w 607356"/>
              <a:gd name="connsiteY56" fmla="*/ 395308 h 582729"/>
              <a:gd name="connsiteX57" fmla="*/ 380262 w 607356"/>
              <a:gd name="connsiteY57" fmla="*/ 557525 h 582729"/>
              <a:gd name="connsiteX58" fmla="*/ 402184 w 607356"/>
              <a:gd name="connsiteY58" fmla="*/ 557525 h 582729"/>
              <a:gd name="connsiteX59" fmla="*/ 402184 w 607356"/>
              <a:gd name="connsiteY59" fmla="*/ 451970 h 582729"/>
              <a:gd name="connsiteX60" fmla="*/ 414900 w 607356"/>
              <a:gd name="connsiteY60" fmla="*/ 439368 h 582729"/>
              <a:gd name="connsiteX61" fmla="*/ 476395 w 607356"/>
              <a:gd name="connsiteY61" fmla="*/ 439368 h 582729"/>
              <a:gd name="connsiteX62" fmla="*/ 489016 w 607356"/>
              <a:gd name="connsiteY62" fmla="*/ 451970 h 582729"/>
              <a:gd name="connsiteX63" fmla="*/ 489016 w 607356"/>
              <a:gd name="connsiteY63" fmla="*/ 557525 h 582729"/>
              <a:gd name="connsiteX64" fmla="*/ 594734 w 607356"/>
              <a:gd name="connsiteY64" fmla="*/ 557525 h 582729"/>
              <a:gd name="connsiteX65" fmla="*/ 607356 w 607356"/>
              <a:gd name="connsiteY65" fmla="*/ 570127 h 582729"/>
              <a:gd name="connsiteX66" fmla="*/ 594734 w 607356"/>
              <a:gd name="connsiteY66" fmla="*/ 582729 h 582729"/>
              <a:gd name="connsiteX67" fmla="*/ 476395 w 607356"/>
              <a:gd name="connsiteY67" fmla="*/ 582729 h 582729"/>
              <a:gd name="connsiteX68" fmla="*/ 414900 w 607356"/>
              <a:gd name="connsiteY68" fmla="*/ 582729 h 582729"/>
              <a:gd name="connsiteX69" fmla="*/ 367545 w 607356"/>
              <a:gd name="connsiteY69" fmla="*/ 582729 h 582729"/>
              <a:gd name="connsiteX70" fmla="*/ 306051 w 607356"/>
              <a:gd name="connsiteY70" fmla="*/ 582729 h 582729"/>
              <a:gd name="connsiteX71" fmla="*/ 249301 w 607356"/>
              <a:gd name="connsiteY71" fmla="*/ 582729 h 582729"/>
              <a:gd name="connsiteX72" fmla="*/ 187711 w 607356"/>
              <a:gd name="connsiteY72" fmla="*/ 582729 h 582729"/>
              <a:gd name="connsiteX73" fmla="*/ 130961 w 607356"/>
              <a:gd name="connsiteY73" fmla="*/ 582729 h 582729"/>
              <a:gd name="connsiteX74" fmla="*/ 69466 w 607356"/>
              <a:gd name="connsiteY74" fmla="*/ 582729 h 582729"/>
              <a:gd name="connsiteX75" fmla="*/ 12622 w 607356"/>
              <a:gd name="connsiteY75" fmla="*/ 582729 h 582729"/>
              <a:gd name="connsiteX76" fmla="*/ 0 w 607356"/>
              <a:gd name="connsiteY76" fmla="*/ 570127 h 582729"/>
              <a:gd name="connsiteX77" fmla="*/ 0 w 607356"/>
              <a:gd name="connsiteY77" fmla="*/ 12602 h 582729"/>
              <a:gd name="connsiteX78" fmla="*/ 12622 w 607356"/>
              <a:gd name="connsiteY78" fmla="*/ 0 h 582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07356" h="582729">
                <a:moveTo>
                  <a:pt x="427522" y="464667"/>
                </a:moveTo>
                <a:lnTo>
                  <a:pt x="427522" y="557525"/>
                </a:lnTo>
                <a:lnTo>
                  <a:pt x="463773" y="557525"/>
                </a:lnTo>
                <a:lnTo>
                  <a:pt x="463773" y="464667"/>
                </a:lnTo>
                <a:close/>
                <a:moveTo>
                  <a:pt x="318672" y="407910"/>
                </a:moveTo>
                <a:lnTo>
                  <a:pt x="318672" y="557525"/>
                </a:lnTo>
                <a:lnTo>
                  <a:pt x="354924" y="557525"/>
                </a:lnTo>
                <a:lnTo>
                  <a:pt x="354924" y="407910"/>
                </a:lnTo>
                <a:close/>
                <a:moveTo>
                  <a:pt x="200428" y="346511"/>
                </a:moveTo>
                <a:lnTo>
                  <a:pt x="200428" y="557525"/>
                </a:lnTo>
                <a:lnTo>
                  <a:pt x="236584" y="557525"/>
                </a:lnTo>
                <a:lnTo>
                  <a:pt x="236584" y="346511"/>
                </a:lnTo>
                <a:close/>
                <a:moveTo>
                  <a:pt x="82088" y="247305"/>
                </a:moveTo>
                <a:lnTo>
                  <a:pt x="82088" y="557525"/>
                </a:lnTo>
                <a:lnTo>
                  <a:pt x="118340" y="557525"/>
                </a:lnTo>
                <a:lnTo>
                  <a:pt x="118340" y="247305"/>
                </a:lnTo>
                <a:close/>
                <a:moveTo>
                  <a:pt x="126248" y="108462"/>
                </a:moveTo>
                <a:cubicBezTo>
                  <a:pt x="129427" y="107787"/>
                  <a:pt x="132867" y="108308"/>
                  <a:pt x="135809" y="110203"/>
                </a:cubicBezTo>
                <a:lnTo>
                  <a:pt x="466717" y="325367"/>
                </a:lnTo>
                <a:lnTo>
                  <a:pt x="463111" y="306324"/>
                </a:lnTo>
                <a:cubicBezTo>
                  <a:pt x="461877" y="299502"/>
                  <a:pt x="466337" y="292870"/>
                  <a:pt x="473265" y="291638"/>
                </a:cubicBezTo>
                <a:cubicBezTo>
                  <a:pt x="480098" y="290312"/>
                  <a:pt x="486740" y="294860"/>
                  <a:pt x="487974" y="301681"/>
                </a:cubicBezTo>
                <a:lnTo>
                  <a:pt x="496894" y="349148"/>
                </a:lnTo>
                <a:cubicBezTo>
                  <a:pt x="497084" y="349811"/>
                  <a:pt x="497179" y="350474"/>
                  <a:pt x="497274" y="351232"/>
                </a:cubicBezTo>
                <a:cubicBezTo>
                  <a:pt x="497274" y="351232"/>
                  <a:pt x="497274" y="351232"/>
                  <a:pt x="497274" y="351327"/>
                </a:cubicBezTo>
                <a:cubicBezTo>
                  <a:pt x="497274" y="351611"/>
                  <a:pt x="497274" y="351896"/>
                  <a:pt x="497274" y="352180"/>
                </a:cubicBezTo>
                <a:cubicBezTo>
                  <a:pt x="497274" y="352464"/>
                  <a:pt x="497274" y="352748"/>
                  <a:pt x="497274" y="353033"/>
                </a:cubicBezTo>
                <a:cubicBezTo>
                  <a:pt x="497274" y="353127"/>
                  <a:pt x="497274" y="353127"/>
                  <a:pt x="497274" y="353127"/>
                </a:cubicBezTo>
                <a:cubicBezTo>
                  <a:pt x="496800" y="358717"/>
                  <a:pt x="492719" y="363549"/>
                  <a:pt x="487025" y="364686"/>
                </a:cubicBezTo>
                <a:lnTo>
                  <a:pt x="437299" y="374161"/>
                </a:lnTo>
                <a:cubicBezTo>
                  <a:pt x="436445" y="374350"/>
                  <a:pt x="435685" y="374350"/>
                  <a:pt x="434926" y="374350"/>
                </a:cubicBezTo>
                <a:cubicBezTo>
                  <a:pt x="428948" y="374350"/>
                  <a:pt x="423633" y="370181"/>
                  <a:pt x="422495" y="364118"/>
                </a:cubicBezTo>
                <a:cubicBezTo>
                  <a:pt x="421166" y="357296"/>
                  <a:pt x="425626" y="350664"/>
                  <a:pt x="432554" y="349338"/>
                </a:cubicBezTo>
                <a:lnTo>
                  <a:pt x="451628" y="345737"/>
                </a:lnTo>
                <a:lnTo>
                  <a:pt x="121954" y="131426"/>
                </a:lnTo>
                <a:cubicBezTo>
                  <a:pt x="116070" y="127636"/>
                  <a:pt x="114457" y="119772"/>
                  <a:pt x="118253" y="113898"/>
                </a:cubicBezTo>
                <a:cubicBezTo>
                  <a:pt x="120151" y="111008"/>
                  <a:pt x="123069" y="109137"/>
                  <a:pt x="126248" y="108462"/>
                </a:cubicBezTo>
                <a:close/>
                <a:moveTo>
                  <a:pt x="12622" y="0"/>
                </a:moveTo>
                <a:cubicBezTo>
                  <a:pt x="19644" y="0"/>
                  <a:pt x="25338" y="5590"/>
                  <a:pt x="25338" y="12602"/>
                </a:cubicBezTo>
                <a:lnTo>
                  <a:pt x="25338" y="557525"/>
                </a:lnTo>
                <a:lnTo>
                  <a:pt x="56750" y="557525"/>
                </a:lnTo>
                <a:lnTo>
                  <a:pt x="56750" y="234702"/>
                </a:lnTo>
                <a:cubicBezTo>
                  <a:pt x="56750" y="227691"/>
                  <a:pt x="62444" y="222006"/>
                  <a:pt x="69466" y="222006"/>
                </a:cubicBezTo>
                <a:lnTo>
                  <a:pt x="130961" y="222006"/>
                </a:lnTo>
                <a:cubicBezTo>
                  <a:pt x="137984" y="222006"/>
                  <a:pt x="143583" y="227691"/>
                  <a:pt x="143583" y="234702"/>
                </a:cubicBezTo>
                <a:lnTo>
                  <a:pt x="143583" y="557525"/>
                </a:lnTo>
                <a:lnTo>
                  <a:pt x="175089" y="557525"/>
                </a:lnTo>
                <a:lnTo>
                  <a:pt x="175089" y="333908"/>
                </a:lnTo>
                <a:cubicBezTo>
                  <a:pt x="175089" y="326897"/>
                  <a:pt x="180783" y="321212"/>
                  <a:pt x="187711" y="321212"/>
                </a:cubicBezTo>
                <a:lnTo>
                  <a:pt x="249301" y="321212"/>
                </a:lnTo>
                <a:cubicBezTo>
                  <a:pt x="256228" y="321212"/>
                  <a:pt x="261922" y="326897"/>
                  <a:pt x="261922" y="333908"/>
                </a:cubicBezTo>
                <a:lnTo>
                  <a:pt x="261922" y="557525"/>
                </a:lnTo>
                <a:lnTo>
                  <a:pt x="293429" y="557525"/>
                </a:lnTo>
                <a:lnTo>
                  <a:pt x="293429" y="395308"/>
                </a:lnTo>
                <a:cubicBezTo>
                  <a:pt x="293429" y="388297"/>
                  <a:pt x="299028" y="382706"/>
                  <a:pt x="306051" y="382706"/>
                </a:cubicBezTo>
                <a:lnTo>
                  <a:pt x="367545" y="382706"/>
                </a:lnTo>
                <a:cubicBezTo>
                  <a:pt x="374568" y="382706"/>
                  <a:pt x="380262" y="388297"/>
                  <a:pt x="380262" y="395308"/>
                </a:cubicBezTo>
                <a:lnTo>
                  <a:pt x="380262" y="557525"/>
                </a:lnTo>
                <a:lnTo>
                  <a:pt x="402184" y="557525"/>
                </a:lnTo>
                <a:lnTo>
                  <a:pt x="402184" y="451970"/>
                </a:lnTo>
                <a:cubicBezTo>
                  <a:pt x="402184" y="445053"/>
                  <a:pt x="407878" y="439368"/>
                  <a:pt x="414900" y="439368"/>
                </a:cubicBezTo>
                <a:lnTo>
                  <a:pt x="476395" y="439368"/>
                </a:lnTo>
                <a:cubicBezTo>
                  <a:pt x="483417" y="439368"/>
                  <a:pt x="489016" y="445053"/>
                  <a:pt x="489016" y="451970"/>
                </a:cubicBezTo>
                <a:lnTo>
                  <a:pt x="489016" y="557525"/>
                </a:lnTo>
                <a:lnTo>
                  <a:pt x="594734" y="557525"/>
                </a:lnTo>
                <a:cubicBezTo>
                  <a:pt x="601662" y="557525"/>
                  <a:pt x="607356" y="563115"/>
                  <a:pt x="607356" y="570127"/>
                </a:cubicBezTo>
                <a:cubicBezTo>
                  <a:pt x="607356" y="577139"/>
                  <a:pt x="601662" y="582729"/>
                  <a:pt x="594734" y="582729"/>
                </a:cubicBezTo>
                <a:lnTo>
                  <a:pt x="476395" y="582729"/>
                </a:lnTo>
                <a:lnTo>
                  <a:pt x="414900" y="582729"/>
                </a:lnTo>
                <a:lnTo>
                  <a:pt x="367545" y="582729"/>
                </a:lnTo>
                <a:lnTo>
                  <a:pt x="306051" y="582729"/>
                </a:lnTo>
                <a:lnTo>
                  <a:pt x="249301" y="582729"/>
                </a:lnTo>
                <a:lnTo>
                  <a:pt x="187711" y="582729"/>
                </a:lnTo>
                <a:lnTo>
                  <a:pt x="130961" y="582729"/>
                </a:lnTo>
                <a:lnTo>
                  <a:pt x="69466" y="582729"/>
                </a:lnTo>
                <a:lnTo>
                  <a:pt x="12622" y="582729"/>
                </a:lnTo>
                <a:cubicBezTo>
                  <a:pt x="5694" y="582729"/>
                  <a:pt x="0" y="577139"/>
                  <a:pt x="0" y="570127"/>
                </a:cubicBezTo>
                <a:lnTo>
                  <a:pt x="0" y="12602"/>
                </a:lnTo>
                <a:cubicBezTo>
                  <a:pt x="0" y="5590"/>
                  <a:pt x="5694" y="0"/>
                  <a:pt x="126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22" name="îŝḷîḓé-Rectangle 9"/>
          <p:cNvSpPr/>
          <p:nvPr/>
        </p:nvSpPr>
        <p:spPr>
          <a:xfrm>
            <a:off x="897658" y="4536804"/>
            <a:ext cx="262114" cy="267944"/>
          </a:xfrm>
          <a:custGeom>
            <a:avLst/>
            <a:gdLst>
              <a:gd name="connsiteX0" fmla="*/ 59789 w 593384"/>
              <a:gd name="connsiteY0" fmla="*/ 323835 h 606580"/>
              <a:gd name="connsiteX1" fmla="*/ 44670 w 593384"/>
              <a:gd name="connsiteY1" fmla="*/ 338857 h 606580"/>
              <a:gd name="connsiteX2" fmla="*/ 44670 w 593384"/>
              <a:gd name="connsiteY2" fmla="*/ 477027 h 606580"/>
              <a:gd name="connsiteX3" fmla="*/ 59713 w 593384"/>
              <a:gd name="connsiteY3" fmla="*/ 492048 h 606580"/>
              <a:gd name="connsiteX4" fmla="*/ 386834 w 593384"/>
              <a:gd name="connsiteY4" fmla="*/ 492048 h 606580"/>
              <a:gd name="connsiteX5" fmla="*/ 402946 w 593384"/>
              <a:gd name="connsiteY5" fmla="*/ 508138 h 606580"/>
              <a:gd name="connsiteX6" fmla="*/ 402946 w 593384"/>
              <a:gd name="connsiteY6" fmla="*/ 545959 h 606580"/>
              <a:gd name="connsiteX7" fmla="*/ 419058 w 593384"/>
              <a:gd name="connsiteY7" fmla="*/ 561972 h 606580"/>
              <a:gd name="connsiteX8" fmla="*/ 429137 w 593384"/>
              <a:gd name="connsiteY8" fmla="*/ 558388 h 606580"/>
              <a:gd name="connsiteX9" fmla="*/ 543981 w 593384"/>
              <a:gd name="connsiteY9" fmla="*/ 464369 h 606580"/>
              <a:gd name="connsiteX10" fmla="*/ 544897 w 593384"/>
              <a:gd name="connsiteY10" fmla="*/ 463606 h 606580"/>
              <a:gd name="connsiteX11" fmla="*/ 544897 w 593384"/>
              <a:gd name="connsiteY11" fmla="*/ 445000 h 606580"/>
              <a:gd name="connsiteX12" fmla="*/ 543904 w 593384"/>
              <a:gd name="connsiteY12" fmla="*/ 444162 h 606580"/>
              <a:gd name="connsiteX13" fmla="*/ 427533 w 593384"/>
              <a:gd name="connsiteY13" fmla="*/ 349990 h 606580"/>
              <a:gd name="connsiteX14" fmla="*/ 418065 w 593384"/>
              <a:gd name="connsiteY14" fmla="*/ 346634 h 606580"/>
              <a:gd name="connsiteX15" fmla="*/ 402946 w 593384"/>
              <a:gd name="connsiteY15" fmla="*/ 361656 h 606580"/>
              <a:gd name="connsiteX16" fmla="*/ 402946 w 593384"/>
              <a:gd name="connsiteY16" fmla="*/ 400469 h 606580"/>
              <a:gd name="connsiteX17" fmla="*/ 386834 w 593384"/>
              <a:gd name="connsiteY17" fmla="*/ 416482 h 606580"/>
              <a:gd name="connsiteX18" fmla="*/ 136453 w 593384"/>
              <a:gd name="connsiteY18" fmla="*/ 416482 h 606580"/>
              <a:gd name="connsiteX19" fmla="*/ 120342 w 593384"/>
              <a:gd name="connsiteY19" fmla="*/ 400469 h 606580"/>
              <a:gd name="connsiteX20" fmla="*/ 120342 w 593384"/>
              <a:gd name="connsiteY20" fmla="*/ 376602 h 606580"/>
              <a:gd name="connsiteX21" fmla="*/ 113469 w 593384"/>
              <a:gd name="connsiteY21" fmla="*/ 362342 h 606580"/>
              <a:gd name="connsiteX22" fmla="*/ 69105 w 593384"/>
              <a:gd name="connsiteY22" fmla="*/ 327114 h 606580"/>
              <a:gd name="connsiteX23" fmla="*/ 59789 w 593384"/>
              <a:gd name="connsiteY23" fmla="*/ 323835 h 606580"/>
              <a:gd name="connsiteX24" fmla="*/ 59757 w 593384"/>
              <a:gd name="connsiteY24" fmla="*/ 323324 h 606580"/>
              <a:gd name="connsiteX25" fmla="*/ 69379 w 593384"/>
              <a:gd name="connsiteY25" fmla="*/ 326755 h 606580"/>
              <a:gd name="connsiteX26" fmla="*/ 113750 w 593384"/>
              <a:gd name="connsiteY26" fmla="*/ 361977 h 606580"/>
              <a:gd name="connsiteX27" fmla="*/ 120852 w 593384"/>
              <a:gd name="connsiteY27" fmla="*/ 376615 h 606580"/>
              <a:gd name="connsiteX28" fmla="*/ 120852 w 593384"/>
              <a:gd name="connsiteY28" fmla="*/ 400477 h 606580"/>
              <a:gd name="connsiteX29" fmla="*/ 136431 w 593384"/>
              <a:gd name="connsiteY29" fmla="*/ 416030 h 606580"/>
              <a:gd name="connsiteX30" fmla="*/ 386846 w 593384"/>
              <a:gd name="connsiteY30" fmla="*/ 416030 h 606580"/>
              <a:gd name="connsiteX31" fmla="*/ 402425 w 593384"/>
              <a:gd name="connsiteY31" fmla="*/ 400477 h 606580"/>
              <a:gd name="connsiteX32" fmla="*/ 402425 w 593384"/>
              <a:gd name="connsiteY32" fmla="*/ 361672 h 606580"/>
              <a:gd name="connsiteX33" fmla="*/ 418081 w 593384"/>
              <a:gd name="connsiteY33" fmla="*/ 346119 h 606580"/>
              <a:gd name="connsiteX34" fmla="*/ 427856 w 593384"/>
              <a:gd name="connsiteY34" fmla="*/ 349626 h 606580"/>
              <a:gd name="connsiteX35" fmla="*/ 544319 w 593384"/>
              <a:gd name="connsiteY35" fmla="*/ 443781 h 606580"/>
              <a:gd name="connsiteX36" fmla="*/ 545312 w 593384"/>
              <a:gd name="connsiteY36" fmla="*/ 444696 h 606580"/>
              <a:gd name="connsiteX37" fmla="*/ 545236 w 593384"/>
              <a:gd name="connsiteY37" fmla="*/ 463908 h 606580"/>
              <a:gd name="connsiteX38" fmla="*/ 544319 w 593384"/>
              <a:gd name="connsiteY38" fmla="*/ 464746 h 606580"/>
              <a:gd name="connsiteX39" fmla="*/ 429460 w 593384"/>
              <a:gd name="connsiteY39" fmla="*/ 558748 h 606580"/>
              <a:gd name="connsiteX40" fmla="*/ 419074 w 593384"/>
              <a:gd name="connsiteY40" fmla="*/ 562484 h 606580"/>
              <a:gd name="connsiteX41" fmla="*/ 402425 w 593384"/>
              <a:gd name="connsiteY41" fmla="*/ 545940 h 606580"/>
              <a:gd name="connsiteX42" fmla="*/ 402425 w 593384"/>
              <a:gd name="connsiteY42" fmla="*/ 508126 h 606580"/>
              <a:gd name="connsiteX43" fmla="*/ 386846 w 593384"/>
              <a:gd name="connsiteY43" fmla="*/ 492573 h 606580"/>
              <a:gd name="connsiteX44" fmla="*/ 59680 w 593384"/>
              <a:gd name="connsiteY44" fmla="*/ 492573 h 606580"/>
              <a:gd name="connsiteX45" fmla="*/ 44101 w 593384"/>
              <a:gd name="connsiteY45" fmla="*/ 477021 h 606580"/>
              <a:gd name="connsiteX46" fmla="*/ 44101 w 593384"/>
              <a:gd name="connsiteY46" fmla="*/ 338877 h 606580"/>
              <a:gd name="connsiteX47" fmla="*/ 59757 w 593384"/>
              <a:gd name="connsiteY47" fmla="*/ 323324 h 606580"/>
              <a:gd name="connsiteX48" fmla="*/ 59789 w 593384"/>
              <a:gd name="connsiteY48" fmla="*/ 322767 h 606580"/>
              <a:gd name="connsiteX49" fmla="*/ 43677 w 593384"/>
              <a:gd name="connsiteY49" fmla="*/ 338857 h 606580"/>
              <a:gd name="connsiteX50" fmla="*/ 43677 w 593384"/>
              <a:gd name="connsiteY50" fmla="*/ 477027 h 606580"/>
              <a:gd name="connsiteX51" fmla="*/ 59713 w 593384"/>
              <a:gd name="connsiteY51" fmla="*/ 493116 h 606580"/>
              <a:gd name="connsiteX52" fmla="*/ 386834 w 593384"/>
              <a:gd name="connsiteY52" fmla="*/ 493116 h 606580"/>
              <a:gd name="connsiteX53" fmla="*/ 401953 w 593384"/>
              <a:gd name="connsiteY53" fmla="*/ 508138 h 606580"/>
              <a:gd name="connsiteX54" fmla="*/ 401953 w 593384"/>
              <a:gd name="connsiteY54" fmla="*/ 545959 h 606580"/>
              <a:gd name="connsiteX55" fmla="*/ 419058 w 593384"/>
              <a:gd name="connsiteY55" fmla="*/ 563040 h 606580"/>
              <a:gd name="connsiteX56" fmla="*/ 429748 w 593384"/>
              <a:gd name="connsiteY56" fmla="*/ 559151 h 606580"/>
              <a:gd name="connsiteX57" fmla="*/ 544592 w 593384"/>
              <a:gd name="connsiteY57" fmla="*/ 465131 h 606580"/>
              <a:gd name="connsiteX58" fmla="*/ 545584 w 593384"/>
              <a:gd name="connsiteY58" fmla="*/ 464292 h 606580"/>
              <a:gd name="connsiteX59" fmla="*/ 545584 w 593384"/>
              <a:gd name="connsiteY59" fmla="*/ 444314 h 606580"/>
              <a:gd name="connsiteX60" fmla="*/ 544592 w 593384"/>
              <a:gd name="connsiteY60" fmla="*/ 443399 h 606580"/>
              <a:gd name="connsiteX61" fmla="*/ 428144 w 593384"/>
              <a:gd name="connsiteY61" fmla="*/ 349227 h 606580"/>
              <a:gd name="connsiteX62" fmla="*/ 418065 w 593384"/>
              <a:gd name="connsiteY62" fmla="*/ 345567 h 606580"/>
              <a:gd name="connsiteX63" fmla="*/ 401953 w 593384"/>
              <a:gd name="connsiteY63" fmla="*/ 361656 h 606580"/>
              <a:gd name="connsiteX64" fmla="*/ 401953 w 593384"/>
              <a:gd name="connsiteY64" fmla="*/ 400469 h 606580"/>
              <a:gd name="connsiteX65" fmla="*/ 386834 w 593384"/>
              <a:gd name="connsiteY65" fmla="*/ 415491 h 606580"/>
              <a:gd name="connsiteX66" fmla="*/ 136453 w 593384"/>
              <a:gd name="connsiteY66" fmla="*/ 415491 h 606580"/>
              <a:gd name="connsiteX67" fmla="*/ 121334 w 593384"/>
              <a:gd name="connsiteY67" fmla="*/ 400469 h 606580"/>
              <a:gd name="connsiteX68" fmla="*/ 121334 w 593384"/>
              <a:gd name="connsiteY68" fmla="*/ 376602 h 606580"/>
              <a:gd name="connsiteX69" fmla="*/ 114080 w 593384"/>
              <a:gd name="connsiteY69" fmla="*/ 361580 h 606580"/>
              <a:gd name="connsiteX70" fmla="*/ 69716 w 593384"/>
              <a:gd name="connsiteY70" fmla="*/ 326351 h 606580"/>
              <a:gd name="connsiteX71" fmla="*/ 59789 w 593384"/>
              <a:gd name="connsiteY71" fmla="*/ 322767 h 606580"/>
              <a:gd name="connsiteX72" fmla="*/ 59789 w 593384"/>
              <a:gd name="connsiteY72" fmla="*/ 280218 h 606580"/>
              <a:gd name="connsiteX73" fmla="*/ 96289 w 593384"/>
              <a:gd name="connsiteY73" fmla="*/ 293029 h 606580"/>
              <a:gd name="connsiteX74" fmla="*/ 140653 w 593384"/>
              <a:gd name="connsiteY74" fmla="*/ 328258 h 606580"/>
              <a:gd name="connsiteX75" fmla="*/ 157834 w 593384"/>
              <a:gd name="connsiteY75" fmla="*/ 349761 h 606580"/>
              <a:gd name="connsiteX76" fmla="*/ 163790 w 593384"/>
              <a:gd name="connsiteY76" fmla="*/ 372484 h 606580"/>
              <a:gd name="connsiteX77" fmla="*/ 163866 w 593384"/>
              <a:gd name="connsiteY77" fmla="*/ 372942 h 606580"/>
              <a:gd name="connsiteX78" fmla="*/ 359345 w 593384"/>
              <a:gd name="connsiteY78" fmla="*/ 372942 h 606580"/>
              <a:gd name="connsiteX79" fmla="*/ 359345 w 593384"/>
              <a:gd name="connsiteY79" fmla="*/ 361656 h 606580"/>
              <a:gd name="connsiteX80" fmla="*/ 364308 w 593384"/>
              <a:gd name="connsiteY80" fmla="*/ 337942 h 606580"/>
              <a:gd name="connsiteX81" fmla="*/ 377671 w 593384"/>
              <a:gd name="connsiteY81" fmla="*/ 319107 h 606580"/>
              <a:gd name="connsiteX82" fmla="*/ 418065 w 593384"/>
              <a:gd name="connsiteY82" fmla="*/ 303018 h 606580"/>
              <a:gd name="connsiteX83" fmla="*/ 454946 w 593384"/>
              <a:gd name="connsiteY83" fmla="*/ 316133 h 606580"/>
              <a:gd name="connsiteX84" fmla="*/ 571393 w 593384"/>
              <a:gd name="connsiteY84" fmla="*/ 410305 h 606580"/>
              <a:gd name="connsiteX85" fmla="*/ 575822 w 593384"/>
              <a:gd name="connsiteY85" fmla="*/ 414271 h 606580"/>
              <a:gd name="connsiteX86" fmla="*/ 575670 w 593384"/>
              <a:gd name="connsiteY86" fmla="*/ 494412 h 606580"/>
              <a:gd name="connsiteX87" fmla="*/ 571623 w 593384"/>
              <a:gd name="connsiteY87" fmla="*/ 498072 h 606580"/>
              <a:gd name="connsiteX88" fmla="*/ 456779 w 593384"/>
              <a:gd name="connsiteY88" fmla="*/ 592016 h 606580"/>
              <a:gd name="connsiteX89" fmla="*/ 419058 w 593384"/>
              <a:gd name="connsiteY89" fmla="*/ 605589 h 606580"/>
              <a:gd name="connsiteX90" fmla="*/ 377976 w 593384"/>
              <a:gd name="connsiteY90" fmla="*/ 589271 h 606580"/>
              <a:gd name="connsiteX91" fmla="*/ 364385 w 593384"/>
              <a:gd name="connsiteY91" fmla="*/ 570131 h 606580"/>
              <a:gd name="connsiteX92" fmla="*/ 359345 w 593384"/>
              <a:gd name="connsiteY92" fmla="*/ 545959 h 606580"/>
              <a:gd name="connsiteX93" fmla="*/ 359345 w 593384"/>
              <a:gd name="connsiteY93" fmla="*/ 535665 h 606580"/>
              <a:gd name="connsiteX94" fmla="*/ 59713 w 593384"/>
              <a:gd name="connsiteY94" fmla="*/ 535665 h 606580"/>
              <a:gd name="connsiteX95" fmla="*/ 1069 w 593384"/>
              <a:gd name="connsiteY95" fmla="*/ 477027 h 606580"/>
              <a:gd name="connsiteX96" fmla="*/ 1069 w 593384"/>
              <a:gd name="connsiteY96" fmla="*/ 338857 h 606580"/>
              <a:gd name="connsiteX97" fmla="*/ 6032 w 593384"/>
              <a:gd name="connsiteY97" fmla="*/ 315142 h 606580"/>
              <a:gd name="connsiteX98" fmla="*/ 19395 w 593384"/>
              <a:gd name="connsiteY98" fmla="*/ 296308 h 606580"/>
              <a:gd name="connsiteX99" fmla="*/ 59789 w 593384"/>
              <a:gd name="connsiteY99" fmla="*/ 280218 h 606580"/>
              <a:gd name="connsiteX100" fmla="*/ 59757 w 593384"/>
              <a:gd name="connsiteY100" fmla="*/ 279792 h 606580"/>
              <a:gd name="connsiteX101" fmla="*/ 18975 w 593384"/>
              <a:gd name="connsiteY101" fmla="*/ 295955 h 606580"/>
              <a:gd name="connsiteX102" fmla="*/ 5534 w 593384"/>
              <a:gd name="connsiteY102" fmla="*/ 315014 h 606580"/>
              <a:gd name="connsiteX103" fmla="*/ 494 w 593384"/>
              <a:gd name="connsiteY103" fmla="*/ 338877 h 606580"/>
              <a:gd name="connsiteX104" fmla="*/ 494 w 593384"/>
              <a:gd name="connsiteY104" fmla="*/ 477021 h 606580"/>
              <a:gd name="connsiteX105" fmla="*/ 59680 w 593384"/>
              <a:gd name="connsiteY105" fmla="*/ 536105 h 606580"/>
              <a:gd name="connsiteX106" fmla="*/ 358818 w 593384"/>
              <a:gd name="connsiteY106" fmla="*/ 536105 h 606580"/>
              <a:gd name="connsiteX107" fmla="*/ 358818 w 593384"/>
              <a:gd name="connsiteY107" fmla="*/ 545940 h 606580"/>
              <a:gd name="connsiteX108" fmla="*/ 363935 w 593384"/>
              <a:gd name="connsiteY108" fmla="*/ 570260 h 606580"/>
              <a:gd name="connsiteX109" fmla="*/ 377605 w 593384"/>
              <a:gd name="connsiteY109" fmla="*/ 589625 h 606580"/>
              <a:gd name="connsiteX110" fmla="*/ 419074 w 593384"/>
              <a:gd name="connsiteY110" fmla="*/ 606016 h 606580"/>
              <a:gd name="connsiteX111" fmla="*/ 457106 w 593384"/>
              <a:gd name="connsiteY111" fmla="*/ 592446 h 606580"/>
              <a:gd name="connsiteX112" fmla="*/ 571965 w 593384"/>
              <a:gd name="connsiteY112" fmla="*/ 498444 h 606580"/>
              <a:gd name="connsiteX113" fmla="*/ 576089 w 593384"/>
              <a:gd name="connsiteY113" fmla="*/ 494784 h 606580"/>
              <a:gd name="connsiteX114" fmla="*/ 576165 w 593384"/>
              <a:gd name="connsiteY114" fmla="*/ 413895 h 606580"/>
              <a:gd name="connsiteX115" fmla="*/ 571736 w 593384"/>
              <a:gd name="connsiteY115" fmla="*/ 409931 h 606580"/>
              <a:gd name="connsiteX116" fmla="*/ 455273 w 593384"/>
              <a:gd name="connsiteY116" fmla="*/ 315777 h 606580"/>
              <a:gd name="connsiteX117" fmla="*/ 418081 w 593384"/>
              <a:gd name="connsiteY117" fmla="*/ 302587 h 606580"/>
              <a:gd name="connsiteX118" fmla="*/ 377300 w 593384"/>
              <a:gd name="connsiteY118" fmla="*/ 318750 h 606580"/>
              <a:gd name="connsiteX119" fmla="*/ 363859 w 593384"/>
              <a:gd name="connsiteY119" fmla="*/ 337733 h 606580"/>
              <a:gd name="connsiteX120" fmla="*/ 358818 w 593384"/>
              <a:gd name="connsiteY120" fmla="*/ 361672 h 606580"/>
              <a:gd name="connsiteX121" fmla="*/ 358818 w 593384"/>
              <a:gd name="connsiteY121" fmla="*/ 372422 h 606580"/>
              <a:gd name="connsiteX122" fmla="*/ 164306 w 593384"/>
              <a:gd name="connsiteY122" fmla="*/ 372422 h 606580"/>
              <a:gd name="connsiteX123" fmla="*/ 158273 w 593384"/>
              <a:gd name="connsiteY123" fmla="*/ 349550 h 606580"/>
              <a:gd name="connsiteX124" fmla="*/ 140937 w 593384"/>
              <a:gd name="connsiteY124" fmla="*/ 327898 h 606580"/>
              <a:gd name="connsiteX125" fmla="*/ 96566 w 593384"/>
              <a:gd name="connsiteY125" fmla="*/ 292676 h 606580"/>
              <a:gd name="connsiteX126" fmla="*/ 59757 w 593384"/>
              <a:gd name="connsiteY126" fmla="*/ 279792 h 606580"/>
              <a:gd name="connsiteX127" fmla="*/ 59789 w 593384"/>
              <a:gd name="connsiteY127" fmla="*/ 279227 h 606580"/>
              <a:gd name="connsiteX128" fmla="*/ 96899 w 593384"/>
              <a:gd name="connsiteY128" fmla="*/ 292266 h 606580"/>
              <a:gd name="connsiteX129" fmla="*/ 141264 w 593384"/>
              <a:gd name="connsiteY129" fmla="*/ 327495 h 606580"/>
              <a:gd name="connsiteX130" fmla="*/ 158750 w 593384"/>
              <a:gd name="connsiteY130" fmla="*/ 349303 h 606580"/>
              <a:gd name="connsiteX131" fmla="*/ 164782 w 593384"/>
              <a:gd name="connsiteY131" fmla="*/ 371950 h 606580"/>
              <a:gd name="connsiteX132" fmla="*/ 358276 w 593384"/>
              <a:gd name="connsiteY132" fmla="*/ 371950 h 606580"/>
              <a:gd name="connsiteX133" fmla="*/ 358276 w 593384"/>
              <a:gd name="connsiteY133" fmla="*/ 361656 h 606580"/>
              <a:gd name="connsiteX134" fmla="*/ 363392 w 593384"/>
              <a:gd name="connsiteY134" fmla="*/ 337560 h 606580"/>
              <a:gd name="connsiteX135" fmla="*/ 376984 w 593384"/>
              <a:gd name="connsiteY135" fmla="*/ 318345 h 606580"/>
              <a:gd name="connsiteX136" fmla="*/ 418065 w 593384"/>
              <a:gd name="connsiteY136" fmla="*/ 302027 h 606580"/>
              <a:gd name="connsiteX137" fmla="*/ 455557 w 593384"/>
              <a:gd name="connsiteY137" fmla="*/ 315371 h 606580"/>
              <a:gd name="connsiteX138" fmla="*/ 572004 w 593384"/>
              <a:gd name="connsiteY138" fmla="*/ 409543 h 606580"/>
              <a:gd name="connsiteX139" fmla="*/ 576510 w 593384"/>
              <a:gd name="connsiteY139" fmla="*/ 413584 h 606580"/>
              <a:gd name="connsiteX140" fmla="*/ 576357 w 593384"/>
              <a:gd name="connsiteY140" fmla="*/ 495099 h 606580"/>
              <a:gd name="connsiteX141" fmla="*/ 572233 w 593384"/>
              <a:gd name="connsiteY141" fmla="*/ 498835 h 606580"/>
              <a:gd name="connsiteX142" fmla="*/ 457390 w 593384"/>
              <a:gd name="connsiteY142" fmla="*/ 592855 h 606580"/>
              <a:gd name="connsiteX143" fmla="*/ 419058 w 593384"/>
              <a:gd name="connsiteY143" fmla="*/ 606580 h 606580"/>
              <a:gd name="connsiteX144" fmla="*/ 377289 w 593384"/>
              <a:gd name="connsiteY144" fmla="*/ 589957 h 606580"/>
              <a:gd name="connsiteX145" fmla="*/ 363468 w 593384"/>
              <a:gd name="connsiteY145" fmla="*/ 570512 h 606580"/>
              <a:gd name="connsiteX146" fmla="*/ 358276 w 593384"/>
              <a:gd name="connsiteY146" fmla="*/ 545959 h 606580"/>
              <a:gd name="connsiteX147" fmla="*/ 358276 w 593384"/>
              <a:gd name="connsiteY147" fmla="*/ 536656 h 606580"/>
              <a:gd name="connsiteX148" fmla="*/ 59713 w 593384"/>
              <a:gd name="connsiteY148" fmla="*/ 536656 h 606580"/>
              <a:gd name="connsiteX149" fmla="*/ 0 w 593384"/>
              <a:gd name="connsiteY149" fmla="*/ 477027 h 606580"/>
              <a:gd name="connsiteX150" fmla="*/ 0 w 593384"/>
              <a:gd name="connsiteY150" fmla="*/ 338857 h 606580"/>
              <a:gd name="connsiteX151" fmla="*/ 5116 w 593384"/>
              <a:gd name="connsiteY151" fmla="*/ 314761 h 606580"/>
              <a:gd name="connsiteX152" fmla="*/ 18632 w 593384"/>
              <a:gd name="connsiteY152" fmla="*/ 295621 h 606580"/>
              <a:gd name="connsiteX153" fmla="*/ 59789 w 593384"/>
              <a:gd name="connsiteY153" fmla="*/ 279227 h 606580"/>
              <a:gd name="connsiteX154" fmla="*/ 174327 w 593384"/>
              <a:gd name="connsiteY154" fmla="*/ 44608 h 606580"/>
              <a:gd name="connsiteX155" fmla="*/ 164247 w 593384"/>
              <a:gd name="connsiteY155" fmla="*/ 48192 h 606580"/>
              <a:gd name="connsiteX156" fmla="*/ 49403 w 593384"/>
              <a:gd name="connsiteY156" fmla="*/ 142211 h 606580"/>
              <a:gd name="connsiteX157" fmla="*/ 48487 w 593384"/>
              <a:gd name="connsiteY157" fmla="*/ 142974 h 606580"/>
              <a:gd name="connsiteX158" fmla="*/ 48487 w 593384"/>
              <a:gd name="connsiteY158" fmla="*/ 161580 h 606580"/>
              <a:gd name="connsiteX159" fmla="*/ 49480 w 593384"/>
              <a:gd name="connsiteY159" fmla="*/ 162418 h 606580"/>
              <a:gd name="connsiteX160" fmla="*/ 165851 w 593384"/>
              <a:gd name="connsiteY160" fmla="*/ 256590 h 606580"/>
              <a:gd name="connsiteX161" fmla="*/ 175319 w 593384"/>
              <a:gd name="connsiteY161" fmla="*/ 259946 h 606580"/>
              <a:gd name="connsiteX162" fmla="*/ 190438 w 593384"/>
              <a:gd name="connsiteY162" fmla="*/ 244924 h 606580"/>
              <a:gd name="connsiteX163" fmla="*/ 190438 w 593384"/>
              <a:gd name="connsiteY163" fmla="*/ 206111 h 606580"/>
              <a:gd name="connsiteX164" fmla="*/ 206550 w 593384"/>
              <a:gd name="connsiteY164" fmla="*/ 190098 h 606580"/>
              <a:gd name="connsiteX165" fmla="*/ 456931 w 593384"/>
              <a:gd name="connsiteY165" fmla="*/ 190098 h 606580"/>
              <a:gd name="connsiteX166" fmla="*/ 473042 w 593384"/>
              <a:gd name="connsiteY166" fmla="*/ 206111 h 606580"/>
              <a:gd name="connsiteX167" fmla="*/ 473042 w 593384"/>
              <a:gd name="connsiteY167" fmla="*/ 229978 h 606580"/>
              <a:gd name="connsiteX168" fmla="*/ 479915 w 593384"/>
              <a:gd name="connsiteY168" fmla="*/ 244238 h 606580"/>
              <a:gd name="connsiteX169" fmla="*/ 524279 w 593384"/>
              <a:gd name="connsiteY169" fmla="*/ 279466 h 606580"/>
              <a:gd name="connsiteX170" fmla="*/ 533595 w 593384"/>
              <a:gd name="connsiteY170" fmla="*/ 282745 h 606580"/>
              <a:gd name="connsiteX171" fmla="*/ 548714 w 593384"/>
              <a:gd name="connsiteY171" fmla="*/ 267723 h 606580"/>
              <a:gd name="connsiteX172" fmla="*/ 548714 w 593384"/>
              <a:gd name="connsiteY172" fmla="*/ 129553 h 606580"/>
              <a:gd name="connsiteX173" fmla="*/ 533671 w 593384"/>
              <a:gd name="connsiteY173" fmla="*/ 114532 h 606580"/>
              <a:gd name="connsiteX174" fmla="*/ 206550 w 593384"/>
              <a:gd name="connsiteY174" fmla="*/ 114532 h 606580"/>
              <a:gd name="connsiteX175" fmla="*/ 190438 w 593384"/>
              <a:gd name="connsiteY175" fmla="*/ 98442 h 606580"/>
              <a:gd name="connsiteX176" fmla="*/ 190438 w 593384"/>
              <a:gd name="connsiteY176" fmla="*/ 60621 h 606580"/>
              <a:gd name="connsiteX177" fmla="*/ 174327 w 593384"/>
              <a:gd name="connsiteY177" fmla="*/ 44608 h 606580"/>
              <a:gd name="connsiteX178" fmla="*/ 174289 w 593384"/>
              <a:gd name="connsiteY178" fmla="*/ 44097 h 606580"/>
              <a:gd name="connsiteX179" fmla="*/ 190936 w 593384"/>
              <a:gd name="connsiteY179" fmla="*/ 60641 h 606580"/>
              <a:gd name="connsiteX180" fmla="*/ 190936 w 593384"/>
              <a:gd name="connsiteY180" fmla="*/ 98455 h 606580"/>
              <a:gd name="connsiteX181" fmla="*/ 206513 w 593384"/>
              <a:gd name="connsiteY181" fmla="*/ 114008 h 606580"/>
              <a:gd name="connsiteX182" fmla="*/ 533641 w 593384"/>
              <a:gd name="connsiteY182" fmla="*/ 114008 h 606580"/>
              <a:gd name="connsiteX183" fmla="*/ 549218 w 593384"/>
              <a:gd name="connsiteY183" fmla="*/ 129560 h 606580"/>
              <a:gd name="connsiteX184" fmla="*/ 549218 w 593384"/>
              <a:gd name="connsiteY184" fmla="*/ 267704 h 606580"/>
              <a:gd name="connsiteX185" fmla="*/ 533564 w 593384"/>
              <a:gd name="connsiteY185" fmla="*/ 283257 h 606580"/>
              <a:gd name="connsiteX186" fmla="*/ 523943 w 593384"/>
              <a:gd name="connsiteY186" fmla="*/ 279826 h 606580"/>
              <a:gd name="connsiteX187" fmla="*/ 479578 w 593384"/>
              <a:gd name="connsiteY187" fmla="*/ 244604 h 606580"/>
              <a:gd name="connsiteX188" fmla="*/ 472476 w 593384"/>
              <a:gd name="connsiteY188" fmla="*/ 229966 h 606580"/>
              <a:gd name="connsiteX189" fmla="*/ 472476 w 593384"/>
              <a:gd name="connsiteY189" fmla="*/ 206104 h 606580"/>
              <a:gd name="connsiteX190" fmla="*/ 456899 w 593384"/>
              <a:gd name="connsiteY190" fmla="*/ 190551 h 606580"/>
              <a:gd name="connsiteX191" fmla="*/ 206513 w 593384"/>
              <a:gd name="connsiteY191" fmla="*/ 190551 h 606580"/>
              <a:gd name="connsiteX192" fmla="*/ 190936 w 593384"/>
              <a:gd name="connsiteY192" fmla="*/ 206104 h 606580"/>
              <a:gd name="connsiteX193" fmla="*/ 190936 w 593384"/>
              <a:gd name="connsiteY193" fmla="*/ 244909 h 606580"/>
              <a:gd name="connsiteX194" fmla="*/ 175282 w 593384"/>
              <a:gd name="connsiteY194" fmla="*/ 260462 h 606580"/>
              <a:gd name="connsiteX195" fmla="*/ 165508 w 593384"/>
              <a:gd name="connsiteY195" fmla="*/ 256955 h 606580"/>
              <a:gd name="connsiteX196" fmla="*/ 49058 w 593384"/>
              <a:gd name="connsiteY196" fmla="*/ 162800 h 606580"/>
              <a:gd name="connsiteX197" fmla="*/ 48066 w 593384"/>
              <a:gd name="connsiteY197" fmla="*/ 161885 h 606580"/>
              <a:gd name="connsiteX198" fmla="*/ 48142 w 593384"/>
              <a:gd name="connsiteY198" fmla="*/ 142673 h 606580"/>
              <a:gd name="connsiteX199" fmla="*/ 49058 w 593384"/>
              <a:gd name="connsiteY199" fmla="*/ 141835 h 606580"/>
              <a:gd name="connsiteX200" fmla="*/ 163904 w 593384"/>
              <a:gd name="connsiteY200" fmla="*/ 47833 h 606580"/>
              <a:gd name="connsiteX201" fmla="*/ 174289 w 593384"/>
              <a:gd name="connsiteY201" fmla="*/ 44097 h 606580"/>
              <a:gd name="connsiteX202" fmla="*/ 174327 w 593384"/>
              <a:gd name="connsiteY202" fmla="*/ 43540 h 606580"/>
              <a:gd name="connsiteX203" fmla="*/ 163636 w 593384"/>
              <a:gd name="connsiteY203" fmla="*/ 47429 h 606580"/>
              <a:gd name="connsiteX204" fmla="*/ 48793 w 593384"/>
              <a:gd name="connsiteY204" fmla="*/ 141449 h 606580"/>
              <a:gd name="connsiteX205" fmla="*/ 47800 w 593384"/>
              <a:gd name="connsiteY205" fmla="*/ 142288 h 606580"/>
              <a:gd name="connsiteX206" fmla="*/ 47800 w 593384"/>
              <a:gd name="connsiteY206" fmla="*/ 162266 h 606580"/>
              <a:gd name="connsiteX207" fmla="*/ 48793 w 593384"/>
              <a:gd name="connsiteY207" fmla="*/ 163181 h 606580"/>
              <a:gd name="connsiteX208" fmla="*/ 165240 w 593384"/>
              <a:gd name="connsiteY208" fmla="*/ 257353 h 606580"/>
              <a:gd name="connsiteX209" fmla="*/ 175319 w 593384"/>
              <a:gd name="connsiteY209" fmla="*/ 261013 h 606580"/>
              <a:gd name="connsiteX210" fmla="*/ 191431 w 593384"/>
              <a:gd name="connsiteY210" fmla="*/ 244924 h 606580"/>
              <a:gd name="connsiteX211" fmla="*/ 191431 w 593384"/>
              <a:gd name="connsiteY211" fmla="*/ 206111 h 606580"/>
              <a:gd name="connsiteX212" fmla="*/ 206550 w 593384"/>
              <a:gd name="connsiteY212" fmla="*/ 191089 h 606580"/>
              <a:gd name="connsiteX213" fmla="*/ 456931 w 593384"/>
              <a:gd name="connsiteY213" fmla="*/ 191089 h 606580"/>
              <a:gd name="connsiteX214" fmla="*/ 472050 w 593384"/>
              <a:gd name="connsiteY214" fmla="*/ 206111 h 606580"/>
              <a:gd name="connsiteX215" fmla="*/ 472050 w 593384"/>
              <a:gd name="connsiteY215" fmla="*/ 229978 h 606580"/>
              <a:gd name="connsiteX216" fmla="*/ 479304 w 593384"/>
              <a:gd name="connsiteY216" fmla="*/ 245000 h 606580"/>
              <a:gd name="connsiteX217" fmla="*/ 523668 w 593384"/>
              <a:gd name="connsiteY217" fmla="*/ 280229 h 606580"/>
              <a:gd name="connsiteX218" fmla="*/ 533595 w 593384"/>
              <a:gd name="connsiteY218" fmla="*/ 283813 h 606580"/>
              <a:gd name="connsiteX219" fmla="*/ 549707 w 593384"/>
              <a:gd name="connsiteY219" fmla="*/ 267723 h 606580"/>
              <a:gd name="connsiteX220" fmla="*/ 549707 w 593384"/>
              <a:gd name="connsiteY220" fmla="*/ 129553 h 606580"/>
              <a:gd name="connsiteX221" fmla="*/ 533671 w 593384"/>
              <a:gd name="connsiteY221" fmla="*/ 113464 h 606580"/>
              <a:gd name="connsiteX222" fmla="*/ 206550 w 593384"/>
              <a:gd name="connsiteY222" fmla="*/ 113464 h 606580"/>
              <a:gd name="connsiteX223" fmla="*/ 191431 w 593384"/>
              <a:gd name="connsiteY223" fmla="*/ 98442 h 606580"/>
              <a:gd name="connsiteX224" fmla="*/ 191431 w 593384"/>
              <a:gd name="connsiteY224" fmla="*/ 60621 h 606580"/>
              <a:gd name="connsiteX225" fmla="*/ 174327 w 593384"/>
              <a:gd name="connsiteY225" fmla="*/ 43540 h 606580"/>
              <a:gd name="connsiteX226" fmla="*/ 174327 w 593384"/>
              <a:gd name="connsiteY226" fmla="*/ 991 h 606580"/>
              <a:gd name="connsiteX227" fmla="*/ 215408 w 593384"/>
              <a:gd name="connsiteY227" fmla="*/ 17309 h 606580"/>
              <a:gd name="connsiteX228" fmla="*/ 228999 w 593384"/>
              <a:gd name="connsiteY228" fmla="*/ 36449 h 606580"/>
              <a:gd name="connsiteX229" fmla="*/ 234039 w 593384"/>
              <a:gd name="connsiteY229" fmla="*/ 60621 h 606580"/>
              <a:gd name="connsiteX230" fmla="*/ 234039 w 593384"/>
              <a:gd name="connsiteY230" fmla="*/ 70915 h 606580"/>
              <a:gd name="connsiteX231" fmla="*/ 533671 w 593384"/>
              <a:gd name="connsiteY231" fmla="*/ 70915 h 606580"/>
              <a:gd name="connsiteX232" fmla="*/ 592315 w 593384"/>
              <a:gd name="connsiteY232" fmla="*/ 129553 h 606580"/>
              <a:gd name="connsiteX233" fmla="*/ 592315 w 593384"/>
              <a:gd name="connsiteY233" fmla="*/ 267723 h 606580"/>
              <a:gd name="connsiteX234" fmla="*/ 587352 w 593384"/>
              <a:gd name="connsiteY234" fmla="*/ 291438 h 606580"/>
              <a:gd name="connsiteX235" fmla="*/ 573989 w 593384"/>
              <a:gd name="connsiteY235" fmla="*/ 310272 h 606580"/>
              <a:gd name="connsiteX236" fmla="*/ 533595 w 593384"/>
              <a:gd name="connsiteY236" fmla="*/ 326285 h 606580"/>
              <a:gd name="connsiteX237" fmla="*/ 497095 w 593384"/>
              <a:gd name="connsiteY237" fmla="*/ 313551 h 606580"/>
              <a:gd name="connsiteX238" fmla="*/ 452731 w 593384"/>
              <a:gd name="connsiteY238" fmla="*/ 278323 h 606580"/>
              <a:gd name="connsiteX239" fmla="*/ 435550 w 593384"/>
              <a:gd name="connsiteY239" fmla="*/ 256819 h 606580"/>
              <a:gd name="connsiteX240" fmla="*/ 429594 w 593384"/>
              <a:gd name="connsiteY240" fmla="*/ 234096 h 606580"/>
              <a:gd name="connsiteX241" fmla="*/ 429518 w 593384"/>
              <a:gd name="connsiteY241" fmla="*/ 233638 h 606580"/>
              <a:gd name="connsiteX242" fmla="*/ 234039 w 593384"/>
              <a:gd name="connsiteY242" fmla="*/ 233638 h 606580"/>
              <a:gd name="connsiteX243" fmla="*/ 234039 w 593384"/>
              <a:gd name="connsiteY243" fmla="*/ 244924 h 606580"/>
              <a:gd name="connsiteX244" fmla="*/ 229076 w 593384"/>
              <a:gd name="connsiteY244" fmla="*/ 268638 h 606580"/>
              <a:gd name="connsiteX245" fmla="*/ 215713 w 593384"/>
              <a:gd name="connsiteY245" fmla="*/ 287473 h 606580"/>
              <a:gd name="connsiteX246" fmla="*/ 175319 w 593384"/>
              <a:gd name="connsiteY246" fmla="*/ 303562 h 606580"/>
              <a:gd name="connsiteX247" fmla="*/ 138438 w 593384"/>
              <a:gd name="connsiteY247" fmla="*/ 290447 h 606580"/>
              <a:gd name="connsiteX248" fmla="*/ 21991 w 593384"/>
              <a:gd name="connsiteY248" fmla="*/ 196275 h 606580"/>
              <a:gd name="connsiteX249" fmla="*/ 17562 w 593384"/>
              <a:gd name="connsiteY249" fmla="*/ 192309 h 606580"/>
              <a:gd name="connsiteX250" fmla="*/ 17714 w 593384"/>
              <a:gd name="connsiteY250" fmla="*/ 112168 h 606580"/>
              <a:gd name="connsiteX251" fmla="*/ 21762 w 593384"/>
              <a:gd name="connsiteY251" fmla="*/ 108508 h 606580"/>
              <a:gd name="connsiteX252" fmla="*/ 136605 w 593384"/>
              <a:gd name="connsiteY252" fmla="*/ 14564 h 606580"/>
              <a:gd name="connsiteX253" fmla="*/ 174327 w 593384"/>
              <a:gd name="connsiteY253" fmla="*/ 991 h 606580"/>
              <a:gd name="connsiteX254" fmla="*/ 174289 w 593384"/>
              <a:gd name="connsiteY254" fmla="*/ 565 h 606580"/>
              <a:gd name="connsiteX255" fmla="*/ 136262 w 593384"/>
              <a:gd name="connsiteY255" fmla="*/ 14135 h 606580"/>
              <a:gd name="connsiteX256" fmla="*/ 21416 w 593384"/>
              <a:gd name="connsiteY256" fmla="*/ 108137 h 606580"/>
              <a:gd name="connsiteX257" fmla="*/ 17293 w 593384"/>
              <a:gd name="connsiteY257" fmla="*/ 111797 h 606580"/>
              <a:gd name="connsiteX258" fmla="*/ 17216 w 593384"/>
              <a:gd name="connsiteY258" fmla="*/ 192686 h 606580"/>
              <a:gd name="connsiteX259" fmla="*/ 21645 w 593384"/>
              <a:gd name="connsiteY259" fmla="*/ 196650 h 606580"/>
              <a:gd name="connsiteX260" fmla="*/ 138095 w 593384"/>
              <a:gd name="connsiteY260" fmla="*/ 290805 h 606580"/>
              <a:gd name="connsiteX261" fmla="*/ 175282 w 593384"/>
              <a:gd name="connsiteY261" fmla="*/ 303994 h 606580"/>
              <a:gd name="connsiteX262" fmla="*/ 216058 w 593384"/>
              <a:gd name="connsiteY262" fmla="*/ 287831 h 606580"/>
              <a:gd name="connsiteX263" fmla="*/ 229498 w 593384"/>
              <a:gd name="connsiteY263" fmla="*/ 268848 h 606580"/>
              <a:gd name="connsiteX264" fmla="*/ 234538 w 593384"/>
              <a:gd name="connsiteY264" fmla="*/ 244909 h 606580"/>
              <a:gd name="connsiteX265" fmla="*/ 234538 w 593384"/>
              <a:gd name="connsiteY265" fmla="*/ 234159 h 606580"/>
              <a:gd name="connsiteX266" fmla="*/ 429027 w 593384"/>
              <a:gd name="connsiteY266" fmla="*/ 234159 h 606580"/>
              <a:gd name="connsiteX267" fmla="*/ 435060 w 593384"/>
              <a:gd name="connsiteY267" fmla="*/ 257031 h 606580"/>
              <a:gd name="connsiteX268" fmla="*/ 452393 w 593384"/>
              <a:gd name="connsiteY268" fmla="*/ 278683 h 606580"/>
              <a:gd name="connsiteX269" fmla="*/ 496759 w 593384"/>
              <a:gd name="connsiteY269" fmla="*/ 313905 h 606580"/>
              <a:gd name="connsiteX270" fmla="*/ 533564 w 593384"/>
              <a:gd name="connsiteY270" fmla="*/ 326789 h 606580"/>
              <a:gd name="connsiteX271" fmla="*/ 574341 w 593384"/>
              <a:gd name="connsiteY271" fmla="*/ 310550 h 606580"/>
              <a:gd name="connsiteX272" fmla="*/ 587780 w 593384"/>
              <a:gd name="connsiteY272" fmla="*/ 291567 h 606580"/>
              <a:gd name="connsiteX273" fmla="*/ 592820 w 593384"/>
              <a:gd name="connsiteY273" fmla="*/ 267704 h 606580"/>
              <a:gd name="connsiteX274" fmla="*/ 592820 w 593384"/>
              <a:gd name="connsiteY274" fmla="*/ 129560 h 606580"/>
              <a:gd name="connsiteX275" fmla="*/ 533641 w 593384"/>
              <a:gd name="connsiteY275" fmla="*/ 70476 h 606580"/>
              <a:gd name="connsiteX276" fmla="*/ 234538 w 593384"/>
              <a:gd name="connsiteY276" fmla="*/ 70476 h 606580"/>
              <a:gd name="connsiteX277" fmla="*/ 234538 w 593384"/>
              <a:gd name="connsiteY277" fmla="*/ 60641 h 606580"/>
              <a:gd name="connsiteX278" fmla="*/ 229421 w 593384"/>
              <a:gd name="connsiteY278" fmla="*/ 36321 h 606580"/>
              <a:gd name="connsiteX279" fmla="*/ 215753 w 593384"/>
              <a:gd name="connsiteY279" fmla="*/ 16956 h 606580"/>
              <a:gd name="connsiteX280" fmla="*/ 174289 w 593384"/>
              <a:gd name="connsiteY280" fmla="*/ 565 h 606580"/>
              <a:gd name="connsiteX281" fmla="*/ 174327 w 593384"/>
              <a:gd name="connsiteY281" fmla="*/ 0 h 606580"/>
              <a:gd name="connsiteX282" fmla="*/ 216095 w 593384"/>
              <a:gd name="connsiteY282" fmla="*/ 16623 h 606580"/>
              <a:gd name="connsiteX283" fmla="*/ 229916 w 593384"/>
              <a:gd name="connsiteY283" fmla="*/ 36068 h 606580"/>
              <a:gd name="connsiteX284" fmla="*/ 235108 w 593384"/>
              <a:gd name="connsiteY284" fmla="*/ 60621 h 606580"/>
              <a:gd name="connsiteX285" fmla="*/ 235108 w 593384"/>
              <a:gd name="connsiteY285" fmla="*/ 69924 h 606580"/>
              <a:gd name="connsiteX286" fmla="*/ 533671 w 593384"/>
              <a:gd name="connsiteY286" fmla="*/ 69924 h 606580"/>
              <a:gd name="connsiteX287" fmla="*/ 593384 w 593384"/>
              <a:gd name="connsiteY287" fmla="*/ 129553 h 606580"/>
              <a:gd name="connsiteX288" fmla="*/ 593384 w 593384"/>
              <a:gd name="connsiteY288" fmla="*/ 267723 h 606580"/>
              <a:gd name="connsiteX289" fmla="*/ 588268 w 593384"/>
              <a:gd name="connsiteY289" fmla="*/ 291819 h 606580"/>
              <a:gd name="connsiteX290" fmla="*/ 574752 w 593384"/>
              <a:gd name="connsiteY290" fmla="*/ 310959 h 606580"/>
              <a:gd name="connsiteX291" fmla="*/ 533595 w 593384"/>
              <a:gd name="connsiteY291" fmla="*/ 327353 h 606580"/>
              <a:gd name="connsiteX292" fmla="*/ 496485 w 593384"/>
              <a:gd name="connsiteY292" fmla="*/ 314314 h 606580"/>
              <a:gd name="connsiteX293" fmla="*/ 452120 w 593384"/>
              <a:gd name="connsiteY293" fmla="*/ 279085 h 606580"/>
              <a:gd name="connsiteX294" fmla="*/ 434634 w 593384"/>
              <a:gd name="connsiteY294" fmla="*/ 257277 h 606580"/>
              <a:gd name="connsiteX295" fmla="*/ 428602 w 593384"/>
              <a:gd name="connsiteY295" fmla="*/ 234630 h 606580"/>
              <a:gd name="connsiteX296" fmla="*/ 235108 w 593384"/>
              <a:gd name="connsiteY296" fmla="*/ 234630 h 606580"/>
              <a:gd name="connsiteX297" fmla="*/ 235108 w 593384"/>
              <a:gd name="connsiteY297" fmla="*/ 244924 h 606580"/>
              <a:gd name="connsiteX298" fmla="*/ 229992 w 593384"/>
              <a:gd name="connsiteY298" fmla="*/ 269020 h 606580"/>
              <a:gd name="connsiteX299" fmla="*/ 216400 w 593384"/>
              <a:gd name="connsiteY299" fmla="*/ 288235 h 606580"/>
              <a:gd name="connsiteX300" fmla="*/ 175319 w 593384"/>
              <a:gd name="connsiteY300" fmla="*/ 304553 h 606580"/>
              <a:gd name="connsiteX301" fmla="*/ 137827 w 593384"/>
              <a:gd name="connsiteY301" fmla="*/ 291209 h 606580"/>
              <a:gd name="connsiteX302" fmla="*/ 21380 w 593384"/>
              <a:gd name="connsiteY302" fmla="*/ 197037 h 606580"/>
              <a:gd name="connsiteX303" fmla="*/ 16875 w 593384"/>
              <a:gd name="connsiteY303" fmla="*/ 192996 h 606580"/>
              <a:gd name="connsiteX304" fmla="*/ 17027 w 593384"/>
              <a:gd name="connsiteY304" fmla="*/ 111405 h 606580"/>
              <a:gd name="connsiteX305" fmla="*/ 21151 w 593384"/>
              <a:gd name="connsiteY305" fmla="*/ 107745 h 606580"/>
              <a:gd name="connsiteX306" fmla="*/ 135994 w 593384"/>
              <a:gd name="connsiteY306" fmla="*/ 13725 h 606580"/>
              <a:gd name="connsiteX307" fmla="*/ 174327 w 593384"/>
              <a:gd name="connsiteY307" fmla="*/ 0 h 606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593384" h="606580">
                <a:moveTo>
                  <a:pt x="59789" y="323835"/>
                </a:moveTo>
                <a:cubicBezTo>
                  <a:pt x="52535" y="323835"/>
                  <a:pt x="44670" y="329554"/>
                  <a:pt x="44670" y="338857"/>
                </a:cubicBezTo>
                <a:lnTo>
                  <a:pt x="44670" y="477027"/>
                </a:lnTo>
                <a:cubicBezTo>
                  <a:pt x="44670" y="485338"/>
                  <a:pt x="51390" y="492048"/>
                  <a:pt x="59713" y="492048"/>
                </a:cubicBezTo>
                <a:lnTo>
                  <a:pt x="386834" y="492048"/>
                </a:lnTo>
                <a:cubicBezTo>
                  <a:pt x="395692" y="492048"/>
                  <a:pt x="402946" y="499292"/>
                  <a:pt x="402946" y="508138"/>
                </a:cubicBezTo>
                <a:lnTo>
                  <a:pt x="402946" y="545959"/>
                </a:lnTo>
                <a:cubicBezTo>
                  <a:pt x="402946" y="555872"/>
                  <a:pt x="411269" y="561972"/>
                  <a:pt x="419058" y="561972"/>
                </a:cubicBezTo>
                <a:cubicBezTo>
                  <a:pt x="422723" y="561972"/>
                  <a:pt x="426159" y="560752"/>
                  <a:pt x="429137" y="558388"/>
                </a:cubicBezTo>
                <a:lnTo>
                  <a:pt x="543981" y="464369"/>
                </a:lnTo>
                <a:cubicBezTo>
                  <a:pt x="544286" y="464140"/>
                  <a:pt x="544592" y="463835"/>
                  <a:pt x="544897" y="463606"/>
                </a:cubicBezTo>
                <a:cubicBezTo>
                  <a:pt x="550013" y="458497"/>
                  <a:pt x="550013" y="450109"/>
                  <a:pt x="544897" y="445000"/>
                </a:cubicBezTo>
                <a:cubicBezTo>
                  <a:pt x="544592" y="444695"/>
                  <a:pt x="544210" y="444390"/>
                  <a:pt x="543904" y="444162"/>
                </a:cubicBezTo>
                <a:lnTo>
                  <a:pt x="427533" y="349990"/>
                </a:lnTo>
                <a:cubicBezTo>
                  <a:pt x="424784" y="347778"/>
                  <a:pt x="421501" y="346634"/>
                  <a:pt x="418065" y="346634"/>
                </a:cubicBezTo>
                <a:cubicBezTo>
                  <a:pt x="410811" y="346634"/>
                  <a:pt x="402946" y="352353"/>
                  <a:pt x="402946" y="361656"/>
                </a:cubicBezTo>
                <a:lnTo>
                  <a:pt x="402946" y="400469"/>
                </a:lnTo>
                <a:cubicBezTo>
                  <a:pt x="402946" y="409314"/>
                  <a:pt x="395692" y="416482"/>
                  <a:pt x="386834" y="416482"/>
                </a:cubicBezTo>
                <a:lnTo>
                  <a:pt x="136453" y="416482"/>
                </a:lnTo>
                <a:cubicBezTo>
                  <a:pt x="127519" y="416482"/>
                  <a:pt x="120342" y="409314"/>
                  <a:pt x="120342" y="400469"/>
                </a:cubicBezTo>
                <a:lnTo>
                  <a:pt x="120342" y="376602"/>
                </a:lnTo>
                <a:cubicBezTo>
                  <a:pt x="120342" y="371035"/>
                  <a:pt x="117822" y="365850"/>
                  <a:pt x="113469" y="362342"/>
                </a:cubicBezTo>
                <a:lnTo>
                  <a:pt x="69105" y="327114"/>
                </a:lnTo>
                <a:cubicBezTo>
                  <a:pt x="66356" y="324979"/>
                  <a:pt x="63149" y="323835"/>
                  <a:pt x="59789" y="323835"/>
                </a:cubicBezTo>
                <a:close/>
                <a:moveTo>
                  <a:pt x="59757" y="323324"/>
                </a:moveTo>
                <a:cubicBezTo>
                  <a:pt x="63040" y="323324"/>
                  <a:pt x="66401" y="324391"/>
                  <a:pt x="69379" y="326755"/>
                </a:cubicBezTo>
                <a:lnTo>
                  <a:pt x="113750" y="361977"/>
                </a:lnTo>
                <a:cubicBezTo>
                  <a:pt x="118255" y="365484"/>
                  <a:pt x="120852" y="370897"/>
                  <a:pt x="120852" y="376615"/>
                </a:cubicBezTo>
                <a:lnTo>
                  <a:pt x="120852" y="400477"/>
                </a:lnTo>
                <a:cubicBezTo>
                  <a:pt x="120852" y="409016"/>
                  <a:pt x="127802" y="416030"/>
                  <a:pt x="136431" y="416030"/>
                </a:cubicBezTo>
                <a:lnTo>
                  <a:pt x="386846" y="416030"/>
                </a:lnTo>
                <a:cubicBezTo>
                  <a:pt x="395476" y="416030"/>
                  <a:pt x="402425" y="409016"/>
                  <a:pt x="402425" y="400477"/>
                </a:cubicBezTo>
                <a:lnTo>
                  <a:pt x="402425" y="361672"/>
                </a:lnTo>
                <a:cubicBezTo>
                  <a:pt x="402425" y="352447"/>
                  <a:pt x="410062" y="346119"/>
                  <a:pt x="418081" y="346119"/>
                </a:cubicBezTo>
                <a:cubicBezTo>
                  <a:pt x="421441" y="346119"/>
                  <a:pt x="424878" y="347187"/>
                  <a:pt x="427856" y="349626"/>
                </a:cubicBezTo>
                <a:lnTo>
                  <a:pt x="544319" y="443781"/>
                </a:lnTo>
                <a:cubicBezTo>
                  <a:pt x="544625" y="444086"/>
                  <a:pt x="545007" y="444314"/>
                  <a:pt x="545312" y="444696"/>
                </a:cubicBezTo>
                <a:cubicBezTo>
                  <a:pt x="550582" y="449956"/>
                  <a:pt x="550582" y="458647"/>
                  <a:pt x="545236" y="463908"/>
                </a:cubicBezTo>
                <a:cubicBezTo>
                  <a:pt x="544930" y="464213"/>
                  <a:pt x="544625" y="464518"/>
                  <a:pt x="544319" y="464746"/>
                </a:cubicBezTo>
                <a:lnTo>
                  <a:pt x="429460" y="558748"/>
                </a:lnTo>
                <a:cubicBezTo>
                  <a:pt x="426252" y="561340"/>
                  <a:pt x="422587" y="562484"/>
                  <a:pt x="419074" y="562484"/>
                </a:cubicBezTo>
                <a:cubicBezTo>
                  <a:pt x="410520" y="562484"/>
                  <a:pt x="402425" y="555775"/>
                  <a:pt x="402425" y="545940"/>
                </a:cubicBezTo>
                <a:lnTo>
                  <a:pt x="402425" y="508126"/>
                </a:lnTo>
                <a:cubicBezTo>
                  <a:pt x="402425" y="499511"/>
                  <a:pt x="395476" y="492573"/>
                  <a:pt x="386846" y="492573"/>
                </a:cubicBezTo>
                <a:lnTo>
                  <a:pt x="59680" y="492573"/>
                </a:lnTo>
                <a:cubicBezTo>
                  <a:pt x="51127" y="492573"/>
                  <a:pt x="44101" y="485636"/>
                  <a:pt x="44101" y="477021"/>
                </a:cubicBezTo>
                <a:lnTo>
                  <a:pt x="44101" y="338877"/>
                </a:lnTo>
                <a:cubicBezTo>
                  <a:pt x="44101" y="329652"/>
                  <a:pt x="51738" y="323324"/>
                  <a:pt x="59757" y="323324"/>
                </a:cubicBezTo>
                <a:close/>
                <a:moveTo>
                  <a:pt x="59789" y="322767"/>
                </a:moveTo>
                <a:cubicBezTo>
                  <a:pt x="52000" y="322767"/>
                  <a:pt x="43677" y="328944"/>
                  <a:pt x="43677" y="338857"/>
                </a:cubicBezTo>
                <a:lnTo>
                  <a:pt x="43677" y="477027"/>
                </a:lnTo>
                <a:cubicBezTo>
                  <a:pt x="43677" y="485872"/>
                  <a:pt x="50855" y="493116"/>
                  <a:pt x="59713" y="493116"/>
                </a:cubicBezTo>
                <a:lnTo>
                  <a:pt x="386834" y="493116"/>
                </a:lnTo>
                <a:cubicBezTo>
                  <a:pt x="395157" y="493116"/>
                  <a:pt x="401953" y="499826"/>
                  <a:pt x="401953" y="508138"/>
                </a:cubicBezTo>
                <a:lnTo>
                  <a:pt x="401953" y="545959"/>
                </a:lnTo>
                <a:cubicBezTo>
                  <a:pt x="401953" y="556482"/>
                  <a:pt x="410811" y="563040"/>
                  <a:pt x="419058" y="563040"/>
                </a:cubicBezTo>
                <a:cubicBezTo>
                  <a:pt x="422952" y="563040"/>
                  <a:pt x="426617" y="561667"/>
                  <a:pt x="429748" y="559151"/>
                </a:cubicBezTo>
                <a:lnTo>
                  <a:pt x="544592" y="465131"/>
                </a:lnTo>
                <a:cubicBezTo>
                  <a:pt x="544973" y="464902"/>
                  <a:pt x="545279" y="464597"/>
                  <a:pt x="545584" y="464292"/>
                </a:cubicBezTo>
                <a:cubicBezTo>
                  <a:pt x="551082" y="458802"/>
                  <a:pt x="551082" y="449804"/>
                  <a:pt x="545584" y="444314"/>
                </a:cubicBezTo>
                <a:cubicBezTo>
                  <a:pt x="545279" y="443933"/>
                  <a:pt x="544897" y="443628"/>
                  <a:pt x="544592" y="443399"/>
                </a:cubicBezTo>
                <a:lnTo>
                  <a:pt x="428144" y="349227"/>
                </a:lnTo>
                <a:cubicBezTo>
                  <a:pt x="425243" y="346863"/>
                  <a:pt x="421730" y="345567"/>
                  <a:pt x="418065" y="345567"/>
                </a:cubicBezTo>
                <a:cubicBezTo>
                  <a:pt x="410276" y="345567"/>
                  <a:pt x="401953" y="351743"/>
                  <a:pt x="401953" y="361656"/>
                </a:cubicBezTo>
                <a:lnTo>
                  <a:pt x="401953" y="400469"/>
                </a:lnTo>
                <a:cubicBezTo>
                  <a:pt x="401953" y="408704"/>
                  <a:pt x="395157" y="415491"/>
                  <a:pt x="386834" y="415491"/>
                </a:cubicBezTo>
                <a:lnTo>
                  <a:pt x="136453" y="415491"/>
                </a:lnTo>
                <a:cubicBezTo>
                  <a:pt x="128130" y="415491"/>
                  <a:pt x="121334" y="408704"/>
                  <a:pt x="121334" y="400469"/>
                </a:cubicBezTo>
                <a:lnTo>
                  <a:pt x="121334" y="376602"/>
                </a:lnTo>
                <a:cubicBezTo>
                  <a:pt x="121334" y="370730"/>
                  <a:pt x="118738" y="365240"/>
                  <a:pt x="114080" y="361580"/>
                </a:cubicBezTo>
                <a:lnTo>
                  <a:pt x="69716" y="326351"/>
                </a:lnTo>
                <a:cubicBezTo>
                  <a:pt x="66814" y="323987"/>
                  <a:pt x="63378" y="322767"/>
                  <a:pt x="59789" y="322767"/>
                </a:cubicBezTo>
                <a:close/>
                <a:moveTo>
                  <a:pt x="59789" y="280218"/>
                </a:moveTo>
                <a:cubicBezTo>
                  <a:pt x="72923" y="280218"/>
                  <a:pt x="85904" y="284793"/>
                  <a:pt x="96289" y="293029"/>
                </a:cubicBezTo>
                <a:lnTo>
                  <a:pt x="140653" y="328258"/>
                </a:lnTo>
                <a:cubicBezTo>
                  <a:pt x="147831" y="334053"/>
                  <a:pt x="153787" y="341449"/>
                  <a:pt x="157834" y="349761"/>
                </a:cubicBezTo>
                <a:cubicBezTo>
                  <a:pt x="161194" y="356776"/>
                  <a:pt x="163255" y="364630"/>
                  <a:pt x="163790" y="372484"/>
                </a:cubicBezTo>
                <a:lnTo>
                  <a:pt x="163866" y="372942"/>
                </a:lnTo>
                <a:lnTo>
                  <a:pt x="359345" y="372942"/>
                </a:lnTo>
                <a:lnTo>
                  <a:pt x="359345" y="361656"/>
                </a:lnTo>
                <a:cubicBezTo>
                  <a:pt x="359345" y="353421"/>
                  <a:pt x="361025" y="345414"/>
                  <a:pt x="364308" y="337942"/>
                </a:cubicBezTo>
                <a:cubicBezTo>
                  <a:pt x="367439" y="330850"/>
                  <a:pt x="371944" y="324445"/>
                  <a:pt x="377671" y="319107"/>
                </a:cubicBezTo>
                <a:cubicBezTo>
                  <a:pt x="388667" y="308737"/>
                  <a:pt x="403022" y="303018"/>
                  <a:pt x="418065" y="303018"/>
                </a:cubicBezTo>
                <a:cubicBezTo>
                  <a:pt x="431428" y="303018"/>
                  <a:pt x="444485" y="307669"/>
                  <a:pt x="454946" y="316133"/>
                </a:cubicBezTo>
                <a:lnTo>
                  <a:pt x="571393" y="410305"/>
                </a:lnTo>
                <a:cubicBezTo>
                  <a:pt x="572386" y="411144"/>
                  <a:pt x="573990" y="412517"/>
                  <a:pt x="575822" y="414271"/>
                </a:cubicBezTo>
                <a:cubicBezTo>
                  <a:pt x="597890" y="436384"/>
                  <a:pt x="597814" y="472375"/>
                  <a:pt x="575670" y="494412"/>
                </a:cubicBezTo>
                <a:cubicBezTo>
                  <a:pt x="574066" y="496014"/>
                  <a:pt x="572539" y="497310"/>
                  <a:pt x="571623" y="498072"/>
                </a:cubicBezTo>
                <a:lnTo>
                  <a:pt x="456779" y="592016"/>
                </a:lnTo>
                <a:cubicBezTo>
                  <a:pt x="446089" y="600785"/>
                  <a:pt x="432726" y="605589"/>
                  <a:pt x="419058" y="605589"/>
                </a:cubicBezTo>
                <a:cubicBezTo>
                  <a:pt x="403709" y="605589"/>
                  <a:pt x="389125" y="599793"/>
                  <a:pt x="377976" y="589271"/>
                </a:cubicBezTo>
                <a:cubicBezTo>
                  <a:pt x="372173" y="583780"/>
                  <a:pt x="367592" y="577375"/>
                  <a:pt x="364385" y="570131"/>
                </a:cubicBezTo>
                <a:cubicBezTo>
                  <a:pt x="361025" y="562506"/>
                  <a:pt x="359345" y="554423"/>
                  <a:pt x="359345" y="545959"/>
                </a:cubicBezTo>
                <a:lnTo>
                  <a:pt x="359345" y="535665"/>
                </a:lnTo>
                <a:lnTo>
                  <a:pt x="59713" y="535665"/>
                </a:lnTo>
                <a:cubicBezTo>
                  <a:pt x="27336" y="535665"/>
                  <a:pt x="1069" y="509358"/>
                  <a:pt x="1069" y="477027"/>
                </a:cubicBezTo>
                <a:lnTo>
                  <a:pt x="1069" y="338857"/>
                </a:lnTo>
                <a:cubicBezTo>
                  <a:pt x="1069" y="330621"/>
                  <a:pt x="2749" y="322615"/>
                  <a:pt x="6032" y="315142"/>
                </a:cubicBezTo>
                <a:cubicBezTo>
                  <a:pt x="9163" y="308051"/>
                  <a:pt x="13668" y="301722"/>
                  <a:pt x="19395" y="296308"/>
                </a:cubicBezTo>
                <a:cubicBezTo>
                  <a:pt x="30314" y="285937"/>
                  <a:pt x="44746" y="280218"/>
                  <a:pt x="59789" y="280218"/>
                </a:cubicBezTo>
                <a:close/>
                <a:moveTo>
                  <a:pt x="59757" y="279792"/>
                </a:moveTo>
                <a:cubicBezTo>
                  <a:pt x="44559" y="279792"/>
                  <a:pt x="30049" y="285510"/>
                  <a:pt x="18975" y="295955"/>
                </a:cubicBezTo>
                <a:cubicBezTo>
                  <a:pt x="13248" y="301367"/>
                  <a:pt x="8742" y="307771"/>
                  <a:pt x="5534" y="315014"/>
                </a:cubicBezTo>
                <a:cubicBezTo>
                  <a:pt x="2174" y="322562"/>
                  <a:pt x="494" y="330567"/>
                  <a:pt x="494" y="338877"/>
                </a:cubicBezTo>
                <a:lnTo>
                  <a:pt x="494" y="477021"/>
                </a:lnTo>
                <a:cubicBezTo>
                  <a:pt x="494" y="509574"/>
                  <a:pt x="27070" y="536105"/>
                  <a:pt x="59680" y="536105"/>
                </a:cubicBezTo>
                <a:lnTo>
                  <a:pt x="358818" y="536105"/>
                </a:lnTo>
                <a:lnTo>
                  <a:pt x="358818" y="545940"/>
                </a:lnTo>
                <a:cubicBezTo>
                  <a:pt x="358818" y="554403"/>
                  <a:pt x="360575" y="562636"/>
                  <a:pt x="363935" y="570260"/>
                </a:cubicBezTo>
                <a:cubicBezTo>
                  <a:pt x="367143" y="577579"/>
                  <a:pt x="371801" y="584059"/>
                  <a:pt x="377605" y="589625"/>
                </a:cubicBezTo>
                <a:cubicBezTo>
                  <a:pt x="388908" y="600222"/>
                  <a:pt x="403571" y="606016"/>
                  <a:pt x="419074" y="606016"/>
                </a:cubicBezTo>
                <a:cubicBezTo>
                  <a:pt x="432820" y="606016"/>
                  <a:pt x="446338" y="601213"/>
                  <a:pt x="457106" y="592446"/>
                </a:cubicBezTo>
                <a:lnTo>
                  <a:pt x="571965" y="498444"/>
                </a:lnTo>
                <a:cubicBezTo>
                  <a:pt x="572958" y="497681"/>
                  <a:pt x="574409" y="496385"/>
                  <a:pt x="576089" y="494784"/>
                </a:cubicBezTo>
                <a:cubicBezTo>
                  <a:pt x="598389" y="472523"/>
                  <a:pt x="598465" y="436233"/>
                  <a:pt x="576165" y="413895"/>
                </a:cubicBezTo>
                <a:cubicBezTo>
                  <a:pt x="574409" y="412142"/>
                  <a:pt x="572805" y="410770"/>
                  <a:pt x="571736" y="409931"/>
                </a:cubicBezTo>
                <a:lnTo>
                  <a:pt x="455273" y="315777"/>
                </a:lnTo>
                <a:cubicBezTo>
                  <a:pt x="444734" y="307238"/>
                  <a:pt x="431522" y="302587"/>
                  <a:pt x="418081" y="302587"/>
                </a:cubicBezTo>
                <a:cubicBezTo>
                  <a:pt x="402883" y="302587"/>
                  <a:pt x="388373" y="308305"/>
                  <a:pt x="377300" y="318750"/>
                </a:cubicBezTo>
                <a:cubicBezTo>
                  <a:pt x="371572" y="324163"/>
                  <a:pt x="367066" y="330567"/>
                  <a:pt x="363859" y="337733"/>
                </a:cubicBezTo>
                <a:cubicBezTo>
                  <a:pt x="360499" y="345281"/>
                  <a:pt x="358818" y="353362"/>
                  <a:pt x="358818" y="361672"/>
                </a:cubicBezTo>
                <a:lnTo>
                  <a:pt x="358818" y="372422"/>
                </a:lnTo>
                <a:lnTo>
                  <a:pt x="164306" y="372422"/>
                </a:lnTo>
                <a:cubicBezTo>
                  <a:pt x="163771" y="364569"/>
                  <a:pt x="161709" y="356717"/>
                  <a:pt x="158273" y="349550"/>
                </a:cubicBezTo>
                <a:cubicBezTo>
                  <a:pt x="154225" y="341164"/>
                  <a:pt x="148192" y="333693"/>
                  <a:pt x="140937" y="327898"/>
                </a:cubicBezTo>
                <a:lnTo>
                  <a:pt x="96566" y="292676"/>
                </a:lnTo>
                <a:cubicBezTo>
                  <a:pt x="86104" y="284366"/>
                  <a:pt x="73045" y="279792"/>
                  <a:pt x="59757" y="279792"/>
                </a:cubicBezTo>
                <a:close/>
                <a:moveTo>
                  <a:pt x="59789" y="279227"/>
                </a:moveTo>
                <a:cubicBezTo>
                  <a:pt x="73152" y="279227"/>
                  <a:pt x="86362" y="283878"/>
                  <a:pt x="96899" y="292266"/>
                </a:cubicBezTo>
                <a:lnTo>
                  <a:pt x="141264" y="327495"/>
                </a:lnTo>
                <a:cubicBezTo>
                  <a:pt x="148594" y="333290"/>
                  <a:pt x="154627" y="340839"/>
                  <a:pt x="158750" y="349303"/>
                </a:cubicBezTo>
                <a:cubicBezTo>
                  <a:pt x="162110" y="356319"/>
                  <a:pt x="164172" y="364096"/>
                  <a:pt x="164782" y="371950"/>
                </a:cubicBezTo>
                <a:lnTo>
                  <a:pt x="358276" y="371950"/>
                </a:lnTo>
                <a:lnTo>
                  <a:pt x="358276" y="361656"/>
                </a:lnTo>
                <a:cubicBezTo>
                  <a:pt x="358276" y="353268"/>
                  <a:pt x="360032" y="345186"/>
                  <a:pt x="363392" y="337560"/>
                </a:cubicBezTo>
                <a:cubicBezTo>
                  <a:pt x="366599" y="330316"/>
                  <a:pt x="371180" y="323835"/>
                  <a:pt x="376984" y="318345"/>
                </a:cubicBezTo>
                <a:cubicBezTo>
                  <a:pt x="388132" y="307822"/>
                  <a:pt x="402717" y="302027"/>
                  <a:pt x="418065" y="302027"/>
                </a:cubicBezTo>
                <a:cubicBezTo>
                  <a:pt x="431657" y="302027"/>
                  <a:pt x="444943" y="306754"/>
                  <a:pt x="455557" y="315371"/>
                </a:cubicBezTo>
                <a:lnTo>
                  <a:pt x="572004" y="409543"/>
                </a:lnTo>
                <a:cubicBezTo>
                  <a:pt x="573073" y="410382"/>
                  <a:pt x="574677" y="411754"/>
                  <a:pt x="576510" y="413584"/>
                </a:cubicBezTo>
                <a:cubicBezTo>
                  <a:pt x="598959" y="436079"/>
                  <a:pt x="598959" y="472680"/>
                  <a:pt x="576357" y="495099"/>
                </a:cubicBezTo>
                <a:cubicBezTo>
                  <a:pt x="574753" y="496776"/>
                  <a:pt x="573226" y="498072"/>
                  <a:pt x="572233" y="498835"/>
                </a:cubicBezTo>
                <a:lnTo>
                  <a:pt x="457390" y="592855"/>
                </a:lnTo>
                <a:cubicBezTo>
                  <a:pt x="446547" y="601700"/>
                  <a:pt x="432955" y="606580"/>
                  <a:pt x="419058" y="606580"/>
                </a:cubicBezTo>
                <a:cubicBezTo>
                  <a:pt x="403480" y="606580"/>
                  <a:pt x="388590" y="600709"/>
                  <a:pt x="377289" y="589957"/>
                </a:cubicBezTo>
                <a:cubicBezTo>
                  <a:pt x="371333" y="584467"/>
                  <a:pt x="366752" y="577909"/>
                  <a:pt x="363468" y="570512"/>
                </a:cubicBezTo>
                <a:cubicBezTo>
                  <a:pt x="360032" y="562811"/>
                  <a:pt x="358276" y="554499"/>
                  <a:pt x="358276" y="545959"/>
                </a:cubicBezTo>
                <a:lnTo>
                  <a:pt x="358276" y="536656"/>
                </a:lnTo>
                <a:lnTo>
                  <a:pt x="59713" y="536656"/>
                </a:lnTo>
                <a:cubicBezTo>
                  <a:pt x="26802" y="536656"/>
                  <a:pt x="0" y="509892"/>
                  <a:pt x="0" y="477027"/>
                </a:cubicBezTo>
                <a:lnTo>
                  <a:pt x="0" y="338857"/>
                </a:lnTo>
                <a:cubicBezTo>
                  <a:pt x="0" y="330469"/>
                  <a:pt x="1756" y="322386"/>
                  <a:pt x="5116" y="314761"/>
                </a:cubicBezTo>
                <a:cubicBezTo>
                  <a:pt x="8323" y="307517"/>
                  <a:pt x="12905" y="301035"/>
                  <a:pt x="18632" y="295621"/>
                </a:cubicBezTo>
                <a:cubicBezTo>
                  <a:pt x="29856" y="285022"/>
                  <a:pt x="44441" y="279227"/>
                  <a:pt x="59789" y="279227"/>
                </a:cubicBezTo>
                <a:close/>
                <a:moveTo>
                  <a:pt x="174327" y="44608"/>
                </a:moveTo>
                <a:cubicBezTo>
                  <a:pt x="170661" y="44608"/>
                  <a:pt x="167225" y="45828"/>
                  <a:pt x="164247" y="48192"/>
                </a:cubicBezTo>
                <a:lnTo>
                  <a:pt x="49403" y="142211"/>
                </a:lnTo>
                <a:cubicBezTo>
                  <a:pt x="49098" y="142440"/>
                  <a:pt x="48793" y="142745"/>
                  <a:pt x="48487" y="142974"/>
                </a:cubicBezTo>
                <a:cubicBezTo>
                  <a:pt x="43371" y="148083"/>
                  <a:pt x="43371" y="156394"/>
                  <a:pt x="48487" y="161580"/>
                </a:cubicBezTo>
                <a:cubicBezTo>
                  <a:pt x="48793" y="161885"/>
                  <a:pt x="49098" y="162113"/>
                  <a:pt x="49480" y="162418"/>
                </a:cubicBezTo>
                <a:lnTo>
                  <a:pt x="165851" y="256590"/>
                </a:lnTo>
                <a:cubicBezTo>
                  <a:pt x="168600" y="258802"/>
                  <a:pt x="171883" y="259946"/>
                  <a:pt x="175319" y="259946"/>
                </a:cubicBezTo>
                <a:cubicBezTo>
                  <a:pt x="182573" y="259946"/>
                  <a:pt x="190438" y="254227"/>
                  <a:pt x="190438" y="244924"/>
                </a:cubicBezTo>
                <a:lnTo>
                  <a:pt x="190438" y="206111"/>
                </a:lnTo>
                <a:cubicBezTo>
                  <a:pt x="190438" y="197266"/>
                  <a:pt x="197616" y="190098"/>
                  <a:pt x="206550" y="190098"/>
                </a:cubicBezTo>
                <a:lnTo>
                  <a:pt x="456931" y="190098"/>
                </a:lnTo>
                <a:cubicBezTo>
                  <a:pt x="465788" y="190098"/>
                  <a:pt x="473042" y="197266"/>
                  <a:pt x="473042" y="206111"/>
                </a:cubicBezTo>
                <a:lnTo>
                  <a:pt x="473042" y="229978"/>
                </a:lnTo>
                <a:cubicBezTo>
                  <a:pt x="473042" y="235545"/>
                  <a:pt x="475562" y="240730"/>
                  <a:pt x="479915" y="244238"/>
                </a:cubicBezTo>
                <a:lnTo>
                  <a:pt x="524279" y="279466"/>
                </a:lnTo>
                <a:cubicBezTo>
                  <a:pt x="526952" y="281601"/>
                  <a:pt x="530235" y="282745"/>
                  <a:pt x="533595" y="282745"/>
                </a:cubicBezTo>
                <a:cubicBezTo>
                  <a:pt x="540849" y="282745"/>
                  <a:pt x="548714" y="277026"/>
                  <a:pt x="548714" y="267723"/>
                </a:cubicBezTo>
                <a:lnTo>
                  <a:pt x="548714" y="129553"/>
                </a:lnTo>
                <a:cubicBezTo>
                  <a:pt x="548714" y="121242"/>
                  <a:pt x="541995" y="114532"/>
                  <a:pt x="533671" y="114532"/>
                </a:cubicBezTo>
                <a:lnTo>
                  <a:pt x="206550" y="114532"/>
                </a:lnTo>
                <a:cubicBezTo>
                  <a:pt x="197616" y="114532"/>
                  <a:pt x="190438" y="107288"/>
                  <a:pt x="190438" y="98442"/>
                </a:cubicBezTo>
                <a:lnTo>
                  <a:pt x="190438" y="60621"/>
                </a:lnTo>
                <a:cubicBezTo>
                  <a:pt x="190438" y="50708"/>
                  <a:pt x="182115" y="44608"/>
                  <a:pt x="174327" y="44608"/>
                </a:cubicBezTo>
                <a:close/>
                <a:moveTo>
                  <a:pt x="174289" y="44097"/>
                </a:moveTo>
                <a:cubicBezTo>
                  <a:pt x="182842" y="44097"/>
                  <a:pt x="190936" y="50806"/>
                  <a:pt x="190936" y="60641"/>
                </a:cubicBezTo>
                <a:lnTo>
                  <a:pt x="190936" y="98455"/>
                </a:lnTo>
                <a:cubicBezTo>
                  <a:pt x="190936" y="107070"/>
                  <a:pt x="197885" y="114008"/>
                  <a:pt x="206513" y="114008"/>
                </a:cubicBezTo>
                <a:lnTo>
                  <a:pt x="533641" y="114008"/>
                </a:lnTo>
                <a:cubicBezTo>
                  <a:pt x="542193" y="114008"/>
                  <a:pt x="549218" y="120945"/>
                  <a:pt x="549218" y="129560"/>
                </a:cubicBezTo>
                <a:lnTo>
                  <a:pt x="549218" y="267704"/>
                </a:lnTo>
                <a:cubicBezTo>
                  <a:pt x="549218" y="276929"/>
                  <a:pt x="541582" y="283257"/>
                  <a:pt x="533564" y="283257"/>
                </a:cubicBezTo>
                <a:cubicBezTo>
                  <a:pt x="530281" y="283257"/>
                  <a:pt x="526845" y="282190"/>
                  <a:pt x="523943" y="279826"/>
                </a:cubicBezTo>
                <a:lnTo>
                  <a:pt x="479578" y="244604"/>
                </a:lnTo>
                <a:cubicBezTo>
                  <a:pt x="475072" y="241021"/>
                  <a:pt x="472476" y="235684"/>
                  <a:pt x="472476" y="229966"/>
                </a:cubicBezTo>
                <a:lnTo>
                  <a:pt x="472476" y="206104"/>
                </a:lnTo>
                <a:cubicBezTo>
                  <a:pt x="472476" y="197565"/>
                  <a:pt x="465527" y="190551"/>
                  <a:pt x="456899" y="190551"/>
                </a:cubicBezTo>
                <a:lnTo>
                  <a:pt x="206513" y="190551"/>
                </a:lnTo>
                <a:cubicBezTo>
                  <a:pt x="197885" y="190551"/>
                  <a:pt x="190936" y="197565"/>
                  <a:pt x="190936" y="206104"/>
                </a:cubicBezTo>
                <a:lnTo>
                  <a:pt x="190936" y="244909"/>
                </a:lnTo>
                <a:cubicBezTo>
                  <a:pt x="190936" y="254134"/>
                  <a:pt x="183300" y="260462"/>
                  <a:pt x="175282" y="260462"/>
                </a:cubicBezTo>
                <a:cubicBezTo>
                  <a:pt x="171922" y="260462"/>
                  <a:pt x="168486" y="259394"/>
                  <a:pt x="165508" y="256955"/>
                </a:cubicBezTo>
                <a:lnTo>
                  <a:pt x="49058" y="162800"/>
                </a:lnTo>
                <a:cubicBezTo>
                  <a:pt x="48753" y="162495"/>
                  <a:pt x="48371" y="162190"/>
                  <a:pt x="48066" y="161885"/>
                </a:cubicBezTo>
                <a:cubicBezTo>
                  <a:pt x="42797" y="156625"/>
                  <a:pt x="42797" y="147934"/>
                  <a:pt x="48142" y="142673"/>
                </a:cubicBezTo>
                <a:cubicBezTo>
                  <a:pt x="48448" y="142368"/>
                  <a:pt x="48753" y="142063"/>
                  <a:pt x="49058" y="141835"/>
                </a:cubicBezTo>
                <a:lnTo>
                  <a:pt x="163904" y="47833"/>
                </a:lnTo>
                <a:cubicBezTo>
                  <a:pt x="167111" y="45241"/>
                  <a:pt x="170777" y="44097"/>
                  <a:pt x="174289" y="44097"/>
                </a:cubicBezTo>
                <a:close/>
                <a:moveTo>
                  <a:pt x="174327" y="43540"/>
                </a:moveTo>
                <a:cubicBezTo>
                  <a:pt x="170432" y="43540"/>
                  <a:pt x="166767" y="44913"/>
                  <a:pt x="163636" y="47429"/>
                </a:cubicBezTo>
                <a:lnTo>
                  <a:pt x="48793" y="141449"/>
                </a:lnTo>
                <a:cubicBezTo>
                  <a:pt x="48411" y="141678"/>
                  <a:pt x="48105" y="141983"/>
                  <a:pt x="47800" y="142288"/>
                </a:cubicBezTo>
                <a:cubicBezTo>
                  <a:pt x="42302" y="147778"/>
                  <a:pt x="42226" y="156776"/>
                  <a:pt x="47800" y="162266"/>
                </a:cubicBezTo>
                <a:cubicBezTo>
                  <a:pt x="48105" y="162647"/>
                  <a:pt x="48487" y="162876"/>
                  <a:pt x="48793" y="163181"/>
                </a:cubicBezTo>
                <a:lnTo>
                  <a:pt x="165240" y="257353"/>
                </a:lnTo>
                <a:cubicBezTo>
                  <a:pt x="168141" y="259717"/>
                  <a:pt x="171654" y="261013"/>
                  <a:pt x="175319" y="261013"/>
                </a:cubicBezTo>
                <a:cubicBezTo>
                  <a:pt x="183031" y="261013"/>
                  <a:pt x="191431" y="254837"/>
                  <a:pt x="191431" y="244924"/>
                </a:cubicBezTo>
                <a:lnTo>
                  <a:pt x="191431" y="206111"/>
                </a:lnTo>
                <a:cubicBezTo>
                  <a:pt x="191431" y="197876"/>
                  <a:pt x="198227" y="191089"/>
                  <a:pt x="206550" y="191089"/>
                </a:cubicBezTo>
                <a:lnTo>
                  <a:pt x="456931" y="191089"/>
                </a:lnTo>
                <a:cubicBezTo>
                  <a:pt x="465254" y="191089"/>
                  <a:pt x="472050" y="197876"/>
                  <a:pt x="472050" y="206111"/>
                </a:cubicBezTo>
                <a:lnTo>
                  <a:pt x="472050" y="229978"/>
                </a:lnTo>
                <a:cubicBezTo>
                  <a:pt x="472050" y="235850"/>
                  <a:pt x="474646" y="241340"/>
                  <a:pt x="479304" y="245000"/>
                </a:cubicBezTo>
                <a:lnTo>
                  <a:pt x="523668" y="280229"/>
                </a:lnTo>
                <a:cubicBezTo>
                  <a:pt x="526570" y="282593"/>
                  <a:pt x="530006" y="283813"/>
                  <a:pt x="533595" y="283813"/>
                </a:cubicBezTo>
                <a:cubicBezTo>
                  <a:pt x="541384" y="283813"/>
                  <a:pt x="549707" y="277636"/>
                  <a:pt x="549707" y="267723"/>
                </a:cubicBezTo>
                <a:lnTo>
                  <a:pt x="549707" y="129553"/>
                </a:lnTo>
                <a:cubicBezTo>
                  <a:pt x="549707" y="120708"/>
                  <a:pt x="542529" y="113464"/>
                  <a:pt x="533671" y="113464"/>
                </a:cubicBezTo>
                <a:lnTo>
                  <a:pt x="206550" y="113464"/>
                </a:lnTo>
                <a:cubicBezTo>
                  <a:pt x="198227" y="113464"/>
                  <a:pt x="191431" y="106754"/>
                  <a:pt x="191431" y="98442"/>
                </a:cubicBezTo>
                <a:lnTo>
                  <a:pt x="191431" y="60621"/>
                </a:lnTo>
                <a:cubicBezTo>
                  <a:pt x="191431" y="50098"/>
                  <a:pt x="182573" y="43540"/>
                  <a:pt x="174327" y="43540"/>
                </a:cubicBezTo>
                <a:close/>
                <a:moveTo>
                  <a:pt x="174327" y="991"/>
                </a:moveTo>
                <a:cubicBezTo>
                  <a:pt x="189675" y="991"/>
                  <a:pt x="204259" y="6786"/>
                  <a:pt x="215408" y="17309"/>
                </a:cubicBezTo>
                <a:cubicBezTo>
                  <a:pt x="221211" y="22800"/>
                  <a:pt x="225792" y="29205"/>
                  <a:pt x="228999" y="36449"/>
                </a:cubicBezTo>
                <a:cubicBezTo>
                  <a:pt x="232359" y="44074"/>
                  <a:pt x="234039" y="52157"/>
                  <a:pt x="234039" y="60621"/>
                </a:cubicBezTo>
                <a:lnTo>
                  <a:pt x="234039" y="70915"/>
                </a:lnTo>
                <a:lnTo>
                  <a:pt x="533671" y="70915"/>
                </a:lnTo>
                <a:cubicBezTo>
                  <a:pt x="565971" y="70915"/>
                  <a:pt x="592315" y="97222"/>
                  <a:pt x="592315" y="129553"/>
                </a:cubicBezTo>
                <a:lnTo>
                  <a:pt x="592315" y="267723"/>
                </a:lnTo>
                <a:cubicBezTo>
                  <a:pt x="592315" y="275959"/>
                  <a:pt x="590635" y="283965"/>
                  <a:pt x="587352" y="291438"/>
                </a:cubicBezTo>
                <a:cubicBezTo>
                  <a:pt x="584221" y="298529"/>
                  <a:pt x="579716" y="304858"/>
                  <a:pt x="573989" y="310272"/>
                </a:cubicBezTo>
                <a:cubicBezTo>
                  <a:pt x="562993" y="320643"/>
                  <a:pt x="548638" y="326285"/>
                  <a:pt x="533595" y="326285"/>
                </a:cubicBezTo>
                <a:cubicBezTo>
                  <a:pt x="520461" y="326285"/>
                  <a:pt x="507480" y="321787"/>
                  <a:pt x="497095" y="313551"/>
                </a:cubicBezTo>
                <a:lnTo>
                  <a:pt x="452731" y="278323"/>
                </a:lnTo>
                <a:cubicBezTo>
                  <a:pt x="445477" y="272527"/>
                  <a:pt x="439597" y="265131"/>
                  <a:pt x="435550" y="256819"/>
                </a:cubicBezTo>
                <a:cubicBezTo>
                  <a:pt x="432190" y="249804"/>
                  <a:pt x="430129" y="241950"/>
                  <a:pt x="429594" y="234096"/>
                </a:cubicBezTo>
                <a:lnTo>
                  <a:pt x="429518" y="233638"/>
                </a:lnTo>
                <a:lnTo>
                  <a:pt x="234039" y="233638"/>
                </a:lnTo>
                <a:lnTo>
                  <a:pt x="234039" y="244924"/>
                </a:lnTo>
                <a:cubicBezTo>
                  <a:pt x="234039" y="253159"/>
                  <a:pt x="232359" y="261166"/>
                  <a:pt x="229076" y="268638"/>
                </a:cubicBezTo>
                <a:cubicBezTo>
                  <a:pt x="225945" y="275730"/>
                  <a:pt x="221440" y="282059"/>
                  <a:pt x="215713" y="287473"/>
                </a:cubicBezTo>
                <a:cubicBezTo>
                  <a:pt x="204717" y="297843"/>
                  <a:pt x="190362" y="303562"/>
                  <a:pt x="175319" y="303562"/>
                </a:cubicBezTo>
                <a:cubicBezTo>
                  <a:pt x="161956" y="303562"/>
                  <a:pt x="148899" y="298911"/>
                  <a:pt x="138438" y="290447"/>
                </a:cubicBezTo>
                <a:lnTo>
                  <a:pt x="21991" y="196275"/>
                </a:lnTo>
                <a:cubicBezTo>
                  <a:pt x="20922" y="195436"/>
                  <a:pt x="19394" y="194063"/>
                  <a:pt x="17562" y="192309"/>
                </a:cubicBezTo>
                <a:cubicBezTo>
                  <a:pt x="-4506" y="170196"/>
                  <a:pt x="-4430" y="134205"/>
                  <a:pt x="17714" y="112168"/>
                </a:cubicBezTo>
                <a:cubicBezTo>
                  <a:pt x="19394" y="110490"/>
                  <a:pt x="20845" y="109270"/>
                  <a:pt x="21762" y="108508"/>
                </a:cubicBezTo>
                <a:lnTo>
                  <a:pt x="136605" y="14564"/>
                </a:lnTo>
                <a:cubicBezTo>
                  <a:pt x="147296" y="5795"/>
                  <a:pt x="160658" y="991"/>
                  <a:pt x="174327" y="991"/>
                </a:cubicBezTo>
                <a:close/>
                <a:moveTo>
                  <a:pt x="174289" y="565"/>
                </a:moveTo>
                <a:cubicBezTo>
                  <a:pt x="160544" y="565"/>
                  <a:pt x="147029" y="5368"/>
                  <a:pt x="136262" y="14135"/>
                </a:cubicBezTo>
                <a:lnTo>
                  <a:pt x="21416" y="108137"/>
                </a:lnTo>
                <a:cubicBezTo>
                  <a:pt x="20423" y="108900"/>
                  <a:pt x="18973" y="110120"/>
                  <a:pt x="17293" y="111797"/>
                </a:cubicBezTo>
                <a:cubicBezTo>
                  <a:pt x="-5005" y="134058"/>
                  <a:pt x="-5081" y="170348"/>
                  <a:pt x="17216" y="192686"/>
                </a:cubicBezTo>
                <a:cubicBezTo>
                  <a:pt x="18973" y="194439"/>
                  <a:pt x="20576" y="195811"/>
                  <a:pt x="21645" y="196650"/>
                </a:cubicBezTo>
                <a:lnTo>
                  <a:pt x="138095" y="290805"/>
                </a:lnTo>
                <a:cubicBezTo>
                  <a:pt x="148632" y="299343"/>
                  <a:pt x="161843" y="303994"/>
                  <a:pt x="175282" y="303994"/>
                </a:cubicBezTo>
                <a:cubicBezTo>
                  <a:pt x="190478" y="303994"/>
                  <a:pt x="204986" y="298276"/>
                  <a:pt x="216058" y="287831"/>
                </a:cubicBezTo>
                <a:cubicBezTo>
                  <a:pt x="221785" y="282418"/>
                  <a:pt x="226291" y="276014"/>
                  <a:pt x="229498" y="268848"/>
                </a:cubicBezTo>
                <a:cubicBezTo>
                  <a:pt x="232858" y="261300"/>
                  <a:pt x="234538" y="253219"/>
                  <a:pt x="234538" y="244909"/>
                </a:cubicBezTo>
                <a:lnTo>
                  <a:pt x="234538" y="234159"/>
                </a:lnTo>
                <a:lnTo>
                  <a:pt x="429027" y="234159"/>
                </a:lnTo>
                <a:cubicBezTo>
                  <a:pt x="429562" y="242012"/>
                  <a:pt x="431623" y="249864"/>
                  <a:pt x="435060" y="257031"/>
                </a:cubicBezTo>
                <a:cubicBezTo>
                  <a:pt x="439107" y="265417"/>
                  <a:pt x="445139" y="272888"/>
                  <a:pt x="452393" y="278683"/>
                </a:cubicBezTo>
                <a:lnTo>
                  <a:pt x="496759" y="313905"/>
                </a:lnTo>
                <a:cubicBezTo>
                  <a:pt x="507220" y="322215"/>
                  <a:pt x="520278" y="326789"/>
                  <a:pt x="533564" y="326789"/>
                </a:cubicBezTo>
                <a:cubicBezTo>
                  <a:pt x="548760" y="326789"/>
                  <a:pt x="563269" y="321071"/>
                  <a:pt x="574341" y="310550"/>
                </a:cubicBezTo>
                <a:cubicBezTo>
                  <a:pt x="580068" y="305137"/>
                  <a:pt x="584573" y="298810"/>
                  <a:pt x="587780" y="291567"/>
                </a:cubicBezTo>
                <a:cubicBezTo>
                  <a:pt x="591140" y="284019"/>
                  <a:pt x="592820" y="276014"/>
                  <a:pt x="592820" y="267704"/>
                </a:cubicBezTo>
                <a:lnTo>
                  <a:pt x="592820" y="129560"/>
                </a:lnTo>
                <a:cubicBezTo>
                  <a:pt x="592820" y="97007"/>
                  <a:pt x="566247" y="70476"/>
                  <a:pt x="533641" y="70476"/>
                </a:cubicBezTo>
                <a:lnTo>
                  <a:pt x="234538" y="70476"/>
                </a:lnTo>
                <a:lnTo>
                  <a:pt x="234538" y="60641"/>
                </a:lnTo>
                <a:cubicBezTo>
                  <a:pt x="234538" y="52102"/>
                  <a:pt x="232781" y="43945"/>
                  <a:pt x="229421" y="36321"/>
                </a:cubicBezTo>
                <a:cubicBezTo>
                  <a:pt x="226138" y="29002"/>
                  <a:pt x="221556" y="22522"/>
                  <a:pt x="215753" y="16956"/>
                </a:cubicBezTo>
                <a:cubicBezTo>
                  <a:pt x="204452" y="6359"/>
                  <a:pt x="189790" y="565"/>
                  <a:pt x="174289" y="565"/>
                </a:cubicBezTo>
                <a:close/>
                <a:moveTo>
                  <a:pt x="174327" y="0"/>
                </a:moveTo>
                <a:cubicBezTo>
                  <a:pt x="189904" y="0"/>
                  <a:pt x="204794" y="5871"/>
                  <a:pt x="216095" y="16623"/>
                </a:cubicBezTo>
                <a:cubicBezTo>
                  <a:pt x="221974" y="22113"/>
                  <a:pt x="226632" y="28671"/>
                  <a:pt x="229916" y="36068"/>
                </a:cubicBezTo>
                <a:cubicBezTo>
                  <a:pt x="233352" y="43769"/>
                  <a:pt x="235108" y="52081"/>
                  <a:pt x="235108" y="60621"/>
                </a:cubicBezTo>
                <a:lnTo>
                  <a:pt x="235108" y="69924"/>
                </a:lnTo>
                <a:lnTo>
                  <a:pt x="533671" y="69924"/>
                </a:lnTo>
                <a:cubicBezTo>
                  <a:pt x="566582" y="69924"/>
                  <a:pt x="593384" y="96688"/>
                  <a:pt x="593384" y="129553"/>
                </a:cubicBezTo>
                <a:lnTo>
                  <a:pt x="593384" y="267723"/>
                </a:lnTo>
                <a:cubicBezTo>
                  <a:pt x="593384" y="276111"/>
                  <a:pt x="591628" y="284194"/>
                  <a:pt x="588268" y="291819"/>
                </a:cubicBezTo>
                <a:cubicBezTo>
                  <a:pt x="585061" y="299063"/>
                  <a:pt x="580479" y="305545"/>
                  <a:pt x="574752" y="310959"/>
                </a:cubicBezTo>
                <a:cubicBezTo>
                  <a:pt x="563528" y="321558"/>
                  <a:pt x="548943" y="327353"/>
                  <a:pt x="533595" y="327353"/>
                </a:cubicBezTo>
                <a:cubicBezTo>
                  <a:pt x="520232" y="327353"/>
                  <a:pt x="507022" y="322702"/>
                  <a:pt x="496485" y="314314"/>
                </a:cubicBezTo>
                <a:lnTo>
                  <a:pt x="452120" y="279085"/>
                </a:lnTo>
                <a:cubicBezTo>
                  <a:pt x="444790" y="273290"/>
                  <a:pt x="438757" y="265665"/>
                  <a:pt x="434634" y="257277"/>
                </a:cubicBezTo>
                <a:cubicBezTo>
                  <a:pt x="431274" y="250261"/>
                  <a:pt x="429136" y="242407"/>
                  <a:pt x="428602" y="234630"/>
                </a:cubicBezTo>
                <a:lnTo>
                  <a:pt x="235108" y="234630"/>
                </a:lnTo>
                <a:lnTo>
                  <a:pt x="235108" y="244924"/>
                </a:lnTo>
                <a:cubicBezTo>
                  <a:pt x="235108" y="253312"/>
                  <a:pt x="233352" y="261394"/>
                  <a:pt x="229992" y="269020"/>
                </a:cubicBezTo>
                <a:cubicBezTo>
                  <a:pt x="226785" y="276264"/>
                  <a:pt x="222204" y="282745"/>
                  <a:pt x="216400" y="288235"/>
                </a:cubicBezTo>
                <a:cubicBezTo>
                  <a:pt x="205252" y="298758"/>
                  <a:pt x="190667" y="304553"/>
                  <a:pt x="175319" y="304553"/>
                </a:cubicBezTo>
                <a:cubicBezTo>
                  <a:pt x="161727" y="304553"/>
                  <a:pt x="148441" y="299826"/>
                  <a:pt x="137827" y="291209"/>
                </a:cubicBezTo>
                <a:lnTo>
                  <a:pt x="21380" y="197037"/>
                </a:lnTo>
                <a:cubicBezTo>
                  <a:pt x="20311" y="196198"/>
                  <a:pt x="18707" y="194826"/>
                  <a:pt x="16875" y="192996"/>
                </a:cubicBezTo>
                <a:cubicBezTo>
                  <a:pt x="-5575" y="170501"/>
                  <a:pt x="-5575" y="133900"/>
                  <a:pt x="17027" y="111405"/>
                </a:cubicBezTo>
                <a:cubicBezTo>
                  <a:pt x="18707" y="109804"/>
                  <a:pt x="20158" y="108508"/>
                  <a:pt x="21151" y="107745"/>
                </a:cubicBezTo>
                <a:lnTo>
                  <a:pt x="135994" y="13725"/>
                </a:lnTo>
                <a:cubicBezTo>
                  <a:pt x="146837" y="4880"/>
                  <a:pt x="160429" y="0"/>
                  <a:pt x="1743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23" name="Rectangle 37"/>
          <p:cNvSpPr/>
          <p:nvPr/>
        </p:nvSpPr>
        <p:spPr>
          <a:xfrm>
            <a:off x="644166" y="1913171"/>
            <a:ext cx="5976831" cy="714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ea"/>
                <a:sym typeface="+mn-lt"/>
              </a:rPr>
              <a:t>点击输入标题点击输入标题。点击输入标题。点击输入标题点击输入标题。点击输入标题。点击输入标题点击输入标题。点击输入标题。点击输入标题点击输入标题。点击输入标题。点击输入标题点击输入标题。点击输入标题。点击输入标题点击输入标题。点击输入标题。点击输入标题点击输入标题。点击输入标题。</a:t>
            </a:r>
            <a:endParaRPr lang="en-GB" sz="900" dirty="0">
              <a:solidFill>
                <a:sysClr val="windowText" lastClr="000000"/>
              </a:solidFill>
              <a:ea typeface="+mn-l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09997" y="1517004"/>
            <a:ext cx="165129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noProof="0" dirty="0">
                <a:ln>
                  <a:noFill/>
                </a:ln>
                <a:solidFill>
                  <a:sysClr val="windowText" lastClr="000000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输入</a:t>
            </a:r>
            <a:r>
              <a:rPr lang="zh-CN" altLang="en-US" sz="1600" noProof="0" dirty="0">
                <a:ln>
                  <a:noFill/>
                </a:ln>
                <a:solidFill>
                  <a:sysClr val="windowText" lastClr="000000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600" noProof="0" dirty="0">
              <a:ln>
                <a:noFill/>
              </a:ln>
              <a:solidFill>
                <a:sysClr val="windowText" lastClr="000000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305338" y="3230402"/>
            <a:ext cx="173430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输入</a:t>
            </a:r>
            <a:r>
              <a:rPr lang="zh-CN" altLang="en-US" sz="16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60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Text Placeholder 32"/>
          <p:cNvSpPr txBox="1"/>
          <p:nvPr/>
        </p:nvSpPr>
        <p:spPr>
          <a:xfrm>
            <a:off x="1502375" y="3555575"/>
            <a:ext cx="2695131" cy="5964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ea"/>
                <a:sym typeface="+mn-lt"/>
              </a:rPr>
              <a:t>点击输入标题点击输入标题。点击输入标题点击输入标题。</a:t>
            </a: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305338" y="4160696"/>
            <a:ext cx="173430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输入</a:t>
            </a:r>
            <a:r>
              <a:rPr lang="zh-CN" altLang="en-US" sz="16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160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Text Placeholder 32"/>
          <p:cNvSpPr txBox="1"/>
          <p:nvPr/>
        </p:nvSpPr>
        <p:spPr>
          <a:xfrm>
            <a:off x="1502375" y="4485869"/>
            <a:ext cx="2695131" cy="5964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ea"/>
                <a:sym typeface="+mn-lt"/>
              </a:rPr>
              <a:t>点击输入标题点击输入标题。点击输入标题点击输入标题。</a:t>
            </a: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D:\学校ppt\素材\微信图片_20230720085140.jpg微信图片_20230720085140"/>
          <p:cNvPicPr>
            <a:picLocks noChangeAspect="1"/>
          </p:cNvPicPr>
          <p:nvPr/>
        </p:nvPicPr>
        <p:blipFill rotWithShape="1">
          <a:blip r:embed="rId1"/>
          <a:srcRect t="3750" b="3750"/>
          <a:stretch>
            <a:fillRect/>
          </a:stretch>
        </p:blipFill>
        <p:spPr>
          <a:xfrm>
            <a:off x="7144459" y="2229484"/>
            <a:ext cx="4239744" cy="255768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88777" y="417261"/>
            <a:ext cx="2788387" cy="461665"/>
            <a:chOff x="200998" y="273932"/>
            <a:chExt cx="2788387" cy="461665"/>
          </a:xfrm>
        </p:grpSpPr>
        <p:sp>
          <p:nvSpPr>
            <p:cNvPr id="5" name="文本框 4"/>
            <p:cNvSpPr txBox="1"/>
            <p:nvPr/>
          </p:nvSpPr>
          <p:spPr>
            <a:xfrm>
              <a:off x="520700" y="273932"/>
              <a:ext cx="24686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单击添加标题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菱形 5"/>
            <p:cNvSpPr/>
            <p:nvPr/>
          </p:nvSpPr>
          <p:spPr>
            <a:xfrm>
              <a:off x="200998" y="331287"/>
              <a:ext cx="319702" cy="346956"/>
            </a:xfrm>
            <a:prstGeom prst="diamond">
              <a:avLst/>
            </a:prstGeom>
            <a:solidFill>
              <a:srgbClr val="E387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233128" y="3082259"/>
            <a:ext cx="7725744" cy="2592940"/>
            <a:chOff x="1489452" y="3188648"/>
            <a:chExt cx="6165097" cy="2069151"/>
          </a:xfrm>
        </p:grpSpPr>
        <p:sp>
          <p:nvSpPr>
            <p:cNvPr id="8" name="Shape 4199"/>
            <p:cNvSpPr/>
            <p:nvPr/>
          </p:nvSpPr>
          <p:spPr>
            <a:xfrm flipV="1">
              <a:off x="4870889" y="3806054"/>
              <a:ext cx="426782" cy="569043"/>
            </a:xfrm>
            <a:prstGeom prst="line">
              <a:avLst/>
            </a:prstGeom>
            <a:ln w="19050">
              <a:solidFill>
                <a:srgbClr val="E38741"/>
              </a:solidFill>
              <a:miter lim="400000"/>
              <a:tailEnd type="triangle"/>
            </a:ln>
          </p:spPr>
          <p:txBody>
            <a:bodyPr lIns="25395" tIns="25395" rIns="25395" bIns="25395" anchor="ctr"/>
            <a:lstStyle/>
            <a:p>
              <a:pPr lvl="0" algn="ctr">
                <a:defRPr sz="7000">
                  <a:latin typeface="U.S. 101"/>
                  <a:ea typeface="U.S. 101"/>
                  <a:cs typeface="U.S. 101"/>
                  <a:sym typeface="U.S. 101"/>
                </a:defRPr>
              </a:pPr>
            </a:p>
          </p:txBody>
        </p:sp>
        <p:sp>
          <p:nvSpPr>
            <p:cNvPr id="9" name="Shape 4200"/>
            <p:cNvSpPr/>
            <p:nvPr/>
          </p:nvSpPr>
          <p:spPr>
            <a:xfrm flipV="1">
              <a:off x="5264516" y="3851042"/>
              <a:ext cx="2034132" cy="842669"/>
            </a:xfrm>
            <a:prstGeom prst="line">
              <a:avLst/>
            </a:prstGeom>
            <a:ln w="19050">
              <a:solidFill>
                <a:srgbClr val="E38741"/>
              </a:solidFill>
              <a:miter lim="400000"/>
              <a:tailEnd type="triangle"/>
            </a:ln>
          </p:spPr>
          <p:txBody>
            <a:bodyPr lIns="25395" tIns="25395" rIns="25395" bIns="25395" anchor="ctr"/>
            <a:lstStyle/>
            <a:p>
              <a:pPr lvl="0" algn="ctr">
                <a:defRPr sz="7000">
                  <a:latin typeface="U.S. 101"/>
                  <a:ea typeface="U.S. 101"/>
                  <a:cs typeface="U.S. 101"/>
                  <a:sym typeface="U.S. 101"/>
                </a:defRPr>
              </a:pPr>
              <a:endParaRPr dirty="0"/>
            </a:p>
          </p:txBody>
        </p:sp>
        <p:sp>
          <p:nvSpPr>
            <p:cNvPr id="10" name="Shape 4201"/>
            <p:cNvSpPr/>
            <p:nvPr/>
          </p:nvSpPr>
          <p:spPr>
            <a:xfrm flipH="1" flipV="1">
              <a:off x="3859612" y="3806054"/>
              <a:ext cx="426782" cy="569043"/>
            </a:xfrm>
            <a:prstGeom prst="line">
              <a:avLst/>
            </a:prstGeom>
            <a:ln w="19050">
              <a:solidFill>
                <a:srgbClr val="E38741"/>
              </a:solidFill>
              <a:miter lim="400000"/>
              <a:tailEnd type="triangle"/>
            </a:ln>
          </p:spPr>
          <p:txBody>
            <a:bodyPr lIns="25395" tIns="25395" rIns="25395" bIns="25395" anchor="ctr"/>
            <a:lstStyle/>
            <a:p>
              <a:pPr lvl="0" algn="ctr">
                <a:defRPr sz="7000">
                  <a:latin typeface="U.S. 101"/>
                  <a:ea typeface="U.S. 101"/>
                  <a:cs typeface="U.S. 101"/>
                  <a:sym typeface="U.S. 101"/>
                </a:defRPr>
              </a:pPr>
            </a:p>
          </p:txBody>
        </p:sp>
        <p:sp>
          <p:nvSpPr>
            <p:cNvPr id="11" name="Shape 4202"/>
            <p:cNvSpPr/>
            <p:nvPr/>
          </p:nvSpPr>
          <p:spPr>
            <a:xfrm flipH="1" flipV="1">
              <a:off x="1858634" y="3851038"/>
              <a:ext cx="2034132" cy="842670"/>
            </a:xfrm>
            <a:prstGeom prst="line">
              <a:avLst/>
            </a:prstGeom>
            <a:ln w="19050">
              <a:solidFill>
                <a:srgbClr val="E38741"/>
              </a:solidFill>
              <a:miter lim="400000"/>
              <a:tailEnd type="triangle"/>
            </a:ln>
          </p:spPr>
          <p:txBody>
            <a:bodyPr lIns="25395" tIns="25395" rIns="25395" bIns="25395" anchor="ctr"/>
            <a:lstStyle/>
            <a:p>
              <a:pPr lvl="0" algn="ctr">
                <a:defRPr sz="7000">
                  <a:latin typeface="U.S. 101"/>
                  <a:ea typeface="U.S. 101"/>
                  <a:cs typeface="U.S. 101"/>
                  <a:sym typeface="U.S. 101"/>
                </a:defRPr>
              </a:pPr>
            </a:p>
          </p:txBody>
        </p:sp>
        <p:sp>
          <p:nvSpPr>
            <p:cNvPr id="12" name="Shape 4206"/>
            <p:cNvSpPr/>
            <p:nvPr/>
          </p:nvSpPr>
          <p:spPr>
            <a:xfrm rot="10800000">
              <a:off x="3880901" y="4376761"/>
              <a:ext cx="1382197" cy="881038"/>
            </a:xfrm>
            <a:prstGeom prst="roundRect">
              <a:avLst>
                <a:gd name="adj" fmla="val 23150"/>
              </a:avLst>
            </a:prstGeom>
            <a:solidFill>
              <a:srgbClr val="E3874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2286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/>
                  <a:ea typeface="Source Sans Pro Light"/>
                  <a:cs typeface="Source Sans Pro Light"/>
                  <a:sym typeface="Source Sans Pro Light"/>
                </a:defRPr>
              </a:pPr>
              <a:endParaRPr dirty="0"/>
            </a:p>
          </p:txBody>
        </p:sp>
        <p:grpSp>
          <p:nvGrpSpPr>
            <p:cNvPr id="13" name="Group 4223"/>
            <p:cNvGrpSpPr/>
            <p:nvPr/>
          </p:nvGrpSpPr>
          <p:grpSpPr>
            <a:xfrm>
              <a:off x="7071221" y="3188648"/>
              <a:ext cx="583328" cy="585216"/>
              <a:chOff x="0" y="0"/>
              <a:chExt cx="1555540" cy="1555540"/>
            </a:xfrm>
          </p:grpSpPr>
          <p:sp>
            <p:nvSpPr>
              <p:cNvPr id="24" name="Shape 4221"/>
              <p:cNvSpPr/>
              <p:nvPr/>
            </p:nvSpPr>
            <p:spPr>
              <a:xfrm rot="10800000">
                <a:off x="0" y="0"/>
                <a:ext cx="1555540" cy="15555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E387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2286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Source Sans Pro Light"/>
                    <a:ea typeface="Source Sans Pro Light"/>
                    <a:cs typeface="Source Sans Pro Light"/>
                    <a:sym typeface="Source Sans Pro Light"/>
                  </a:defRPr>
                </a:pPr>
              </a:p>
            </p:txBody>
          </p:sp>
          <p:sp>
            <p:nvSpPr>
              <p:cNvPr id="25" name="Shape 4222"/>
              <p:cNvSpPr/>
              <p:nvPr/>
            </p:nvSpPr>
            <p:spPr>
              <a:xfrm>
                <a:off x="403725" y="473314"/>
                <a:ext cx="748092" cy="6089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0" h="21024" extrusionOk="0">
                    <a:moveTo>
                      <a:pt x="18800" y="1728"/>
                    </a:moveTo>
                    <a:cubicBezTo>
                      <a:pt x="16810" y="-576"/>
                      <a:pt x="13583" y="-576"/>
                      <a:pt x="11591" y="1728"/>
                    </a:cubicBezTo>
                    <a:lnTo>
                      <a:pt x="10239" y="3293"/>
                    </a:lnTo>
                    <a:lnTo>
                      <a:pt x="8887" y="1728"/>
                    </a:lnTo>
                    <a:cubicBezTo>
                      <a:pt x="6897" y="-576"/>
                      <a:pt x="3670" y="-576"/>
                      <a:pt x="1680" y="1728"/>
                    </a:cubicBezTo>
                    <a:cubicBezTo>
                      <a:pt x="-560" y="4320"/>
                      <a:pt x="-560" y="8522"/>
                      <a:pt x="1680" y="11115"/>
                    </a:cubicBezTo>
                    <a:lnTo>
                      <a:pt x="10239" y="21024"/>
                    </a:lnTo>
                    <a:lnTo>
                      <a:pt x="18800" y="11115"/>
                    </a:lnTo>
                    <a:cubicBezTo>
                      <a:pt x="21040" y="8522"/>
                      <a:pt x="21040" y="4320"/>
                      <a:pt x="18800" y="17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2286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Source Sans Pro Light"/>
                    <a:ea typeface="Source Sans Pro Light"/>
                    <a:cs typeface="Source Sans Pro Light"/>
                    <a:sym typeface="Source Sans Pro Light"/>
                  </a:defRPr>
                </a:pPr>
              </a:p>
            </p:txBody>
          </p:sp>
        </p:grpSp>
        <p:grpSp>
          <p:nvGrpSpPr>
            <p:cNvPr id="14" name="Group 4226"/>
            <p:cNvGrpSpPr/>
            <p:nvPr/>
          </p:nvGrpSpPr>
          <p:grpSpPr>
            <a:xfrm>
              <a:off x="5210631" y="3188648"/>
              <a:ext cx="583328" cy="585216"/>
              <a:chOff x="0" y="0"/>
              <a:chExt cx="1555540" cy="1555540"/>
            </a:xfrm>
          </p:grpSpPr>
          <p:sp>
            <p:nvSpPr>
              <p:cNvPr id="22" name="Shape 4224"/>
              <p:cNvSpPr/>
              <p:nvPr/>
            </p:nvSpPr>
            <p:spPr>
              <a:xfrm rot="10800000">
                <a:off x="0" y="0"/>
                <a:ext cx="1555540" cy="15555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E387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2286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Source Sans Pro Light"/>
                    <a:ea typeface="Source Sans Pro Light"/>
                    <a:cs typeface="Source Sans Pro Light"/>
                    <a:sym typeface="Source Sans Pro Light"/>
                  </a:defRPr>
                </a:pPr>
              </a:p>
            </p:txBody>
          </p:sp>
          <p:sp>
            <p:nvSpPr>
              <p:cNvPr id="23" name="Shape 4225"/>
              <p:cNvSpPr/>
              <p:nvPr/>
            </p:nvSpPr>
            <p:spPr>
              <a:xfrm>
                <a:off x="556990" y="375705"/>
                <a:ext cx="441560" cy="8041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407" y="3476"/>
                    </a:moveTo>
                    <a:cubicBezTo>
                      <a:pt x="16335" y="5612"/>
                      <a:pt x="16335" y="5612"/>
                      <a:pt x="16335" y="5612"/>
                    </a:cubicBezTo>
                    <a:cubicBezTo>
                      <a:pt x="14486" y="4583"/>
                      <a:pt x="12660" y="4068"/>
                      <a:pt x="10835" y="4068"/>
                    </a:cubicBezTo>
                    <a:cubicBezTo>
                      <a:pt x="9782" y="4068"/>
                      <a:pt x="8916" y="4222"/>
                      <a:pt x="8237" y="4531"/>
                    </a:cubicBezTo>
                    <a:cubicBezTo>
                      <a:pt x="7582" y="4827"/>
                      <a:pt x="7231" y="5188"/>
                      <a:pt x="7231" y="5587"/>
                    </a:cubicBezTo>
                    <a:cubicBezTo>
                      <a:pt x="7231" y="5921"/>
                      <a:pt x="7535" y="6256"/>
                      <a:pt x="8120" y="6591"/>
                    </a:cubicBezTo>
                    <a:cubicBezTo>
                      <a:pt x="8706" y="6938"/>
                      <a:pt x="9876" y="7299"/>
                      <a:pt x="11631" y="7685"/>
                    </a:cubicBezTo>
                    <a:cubicBezTo>
                      <a:pt x="14743" y="8380"/>
                      <a:pt x="16873" y="8972"/>
                      <a:pt x="18020" y="9461"/>
                    </a:cubicBezTo>
                    <a:cubicBezTo>
                      <a:pt x="19166" y="9950"/>
                      <a:pt x="20055" y="10530"/>
                      <a:pt x="20687" y="11225"/>
                    </a:cubicBezTo>
                    <a:cubicBezTo>
                      <a:pt x="21296" y="11907"/>
                      <a:pt x="21600" y="12679"/>
                      <a:pt x="21600" y="13529"/>
                    </a:cubicBezTo>
                    <a:cubicBezTo>
                      <a:pt x="21600" y="14379"/>
                      <a:pt x="21272" y="15177"/>
                      <a:pt x="20617" y="15897"/>
                    </a:cubicBezTo>
                    <a:cubicBezTo>
                      <a:pt x="19962" y="16618"/>
                      <a:pt x="19096" y="17198"/>
                      <a:pt x="18066" y="17622"/>
                    </a:cubicBezTo>
                    <a:cubicBezTo>
                      <a:pt x="17037" y="18034"/>
                      <a:pt x="15539" y="18356"/>
                      <a:pt x="13573" y="18575"/>
                    </a:cubicBezTo>
                    <a:cubicBezTo>
                      <a:pt x="13573" y="21600"/>
                      <a:pt x="13573" y="21600"/>
                      <a:pt x="13573" y="21600"/>
                    </a:cubicBezTo>
                    <a:cubicBezTo>
                      <a:pt x="9618" y="21600"/>
                      <a:pt x="9618" y="21600"/>
                      <a:pt x="9618" y="21600"/>
                    </a:cubicBezTo>
                    <a:cubicBezTo>
                      <a:pt x="9618" y="18652"/>
                      <a:pt x="9618" y="18652"/>
                      <a:pt x="9618" y="18652"/>
                    </a:cubicBezTo>
                    <a:cubicBezTo>
                      <a:pt x="7793" y="18536"/>
                      <a:pt x="6225" y="18292"/>
                      <a:pt x="4938" y="17906"/>
                    </a:cubicBezTo>
                    <a:cubicBezTo>
                      <a:pt x="3159" y="17378"/>
                      <a:pt x="1521" y="16670"/>
                      <a:pt x="0" y="15795"/>
                    </a:cubicBezTo>
                    <a:cubicBezTo>
                      <a:pt x="4002" y="13593"/>
                      <a:pt x="4002" y="13593"/>
                      <a:pt x="4002" y="13593"/>
                    </a:cubicBezTo>
                    <a:cubicBezTo>
                      <a:pt x="6576" y="15061"/>
                      <a:pt x="9057" y="15795"/>
                      <a:pt x="11444" y="15795"/>
                    </a:cubicBezTo>
                    <a:cubicBezTo>
                      <a:pt x="12684" y="15795"/>
                      <a:pt x="13714" y="15563"/>
                      <a:pt x="14603" y="15112"/>
                    </a:cubicBezTo>
                    <a:cubicBezTo>
                      <a:pt x="15469" y="14649"/>
                      <a:pt x="15913" y="14121"/>
                      <a:pt x="15913" y="13503"/>
                    </a:cubicBezTo>
                    <a:cubicBezTo>
                      <a:pt x="15913" y="12975"/>
                      <a:pt x="15633" y="12525"/>
                      <a:pt x="15071" y="12126"/>
                    </a:cubicBezTo>
                    <a:cubicBezTo>
                      <a:pt x="14509" y="11740"/>
                      <a:pt x="13386" y="11341"/>
                      <a:pt x="11748" y="10929"/>
                    </a:cubicBezTo>
                    <a:cubicBezTo>
                      <a:pt x="8401" y="10105"/>
                      <a:pt x="6155" y="9436"/>
                      <a:pt x="4961" y="8946"/>
                    </a:cubicBezTo>
                    <a:cubicBezTo>
                      <a:pt x="3791" y="8470"/>
                      <a:pt x="2902" y="7917"/>
                      <a:pt x="2317" y="7312"/>
                    </a:cubicBezTo>
                    <a:cubicBezTo>
                      <a:pt x="1732" y="6707"/>
                      <a:pt x="1451" y="6063"/>
                      <a:pt x="1451" y="5368"/>
                    </a:cubicBezTo>
                    <a:cubicBezTo>
                      <a:pt x="1451" y="4235"/>
                      <a:pt x="2223" y="3257"/>
                      <a:pt x="3768" y="2446"/>
                    </a:cubicBezTo>
                    <a:cubicBezTo>
                      <a:pt x="5312" y="1635"/>
                      <a:pt x="7255" y="1197"/>
                      <a:pt x="9618" y="1133"/>
                    </a:cubicBezTo>
                    <a:cubicBezTo>
                      <a:pt x="9618" y="0"/>
                      <a:pt x="9618" y="0"/>
                      <a:pt x="9618" y="0"/>
                    </a:cubicBezTo>
                    <a:cubicBezTo>
                      <a:pt x="13573" y="0"/>
                      <a:pt x="13573" y="0"/>
                      <a:pt x="13573" y="0"/>
                    </a:cubicBezTo>
                    <a:cubicBezTo>
                      <a:pt x="13573" y="1287"/>
                      <a:pt x="13573" y="1287"/>
                      <a:pt x="13573" y="1287"/>
                    </a:cubicBezTo>
                    <a:cubicBezTo>
                      <a:pt x="14954" y="1455"/>
                      <a:pt x="16101" y="1686"/>
                      <a:pt x="17037" y="1982"/>
                    </a:cubicBezTo>
                    <a:cubicBezTo>
                      <a:pt x="17996" y="2278"/>
                      <a:pt x="19119" y="2780"/>
                      <a:pt x="20407" y="34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defTabSz="2286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Source Sans Pro Light"/>
                    <a:ea typeface="Source Sans Pro Light"/>
                    <a:cs typeface="Source Sans Pro Light"/>
                    <a:sym typeface="Source Sans Pro Light"/>
                  </a:defRPr>
                </a:pPr>
              </a:p>
            </p:txBody>
          </p:sp>
        </p:grpSp>
        <p:grpSp>
          <p:nvGrpSpPr>
            <p:cNvPr id="15" name="Group 4229"/>
            <p:cNvGrpSpPr/>
            <p:nvPr/>
          </p:nvGrpSpPr>
          <p:grpSpPr>
            <a:xfrm>
              <a:off x="3350042" y="3188648"/>
              <a:ext cx="583327" cy="585216"/>
              <a:chOff x="0" y="0"/>
              <a:chExt cx="1555540" cy="1555540"/>
            </a:xfrm>
          </p:grpSpPr>
          <p:sp>
            <p:nvSpPr>
              <p:cNvPr id="20" name="Shape 4227"/>
              <p:cNvSpPr/>
              <p:nvPr/>
            </p:nvSpPr>
            <p:spPr>
              <a:xfrm rot="10800000">
                <a:off x="0" y="0"/>
                <a:ext cx="1555540" cy="15555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E387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2286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Source Sans Pro Light"/>
                    <a:ea typeface="Source Sans Pro Light"/>
                    <a:cs typeface="Source Sans Pro Light"/>
                    <a:sym typeface="Source Sans Pro Light"/>
                  </a:defRPr>
                </a:pPr>
              </a:p>
            </p:txBody>
          </p:sp>
          <p:sp>
            <p:nvSpPr>
              <p:cNvPr id="21" name="Shape 4228"/>
              <p:cNvSpPr/>
              <p:nvPr/>
            </p:nvSpPr>
            <p:spPr>
              <a:xfrm>
                <a:off x="383426" y="425042"/>
                <a:ext cx="788690" cy="7054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7" h="21458" extrusionOk="0">
                    <a:moveTo>
                      <a:pt x="20906" y="11130"/>
                    </a:moveTo>
                    <a:lnTo>
                      <a:pt x="11466" y="425"/>
                    </a:lnTo>
                    <a:cubicBezTo>
                      <a:pt x="10983" y="-142"/>
                      <a:pt x="10193" y="-142"/>
                      <a:pt x="9710" y="425"/>
                    </a:cubicBezTo>
                    <a:lnTo>
                      <a:pt x="271" y="11130"/>
                    </a:lnTo>
                    <a:cubicBezTo>
                      <a:pt x="-212" y="11696"/>
                      <a:pt x="-32" y="12160"/>
                      <a:pt x="671" y="12160"/>
                    </a:cubicBezTo>
                    <a:lnTo>
                      <a:pt x="2638" y="12160"/>
                    </a:lnTo>
                    <a:lnTo>
                      <a:pt x="2638" y="20381"/>
                    </a:lnTo>
                    <a:cubicBezTo>
                      <a:pt x="2638" y="20976"/>
                      <a:pt x="2661" y="21458"/>
                      <a:pt x="3609" y="21458"/>
                    </a:cubicBezTo>
                    <a:lnTo>
                      <a:pt x="8190" y="21458"/>
                    </a:lnTo>
                    <a:lnTo>
                      <a:pt x="8190" y="13214"/>
                    </a:lnTo>
                    <a:lnTo>
                      <a:pt x="12986" y="13214"/>
                    </a:lnTo>
                    <a:lnTo>
                      <a:pt x="12986" y="21458"/>
                    </a:lnTo>
                    <a:lnTo>
                      <a:pt x="17795" y="21458"/>
                    </a:lnTo>
                    <a:cubicBezTo>
                      <a:pt x="18518" y="21458"/>
                      <a:pt x="18538" y="20976"/>
                      <a:pt x="18538" y="20381"/>
                    </a:cubicBezTo>
                    <a:lnTo>
                      <a:pt x="18538" y="12160"/>
                    </a:lnTo>
                    <a:lnTo>
                      <a:pt x="20505" y="12160"/>
                    </a:lnTo>
                    <a:cubicBezTo>
                      <a:pt x="21208" y="12160"/>
                      <a:pt x="21388" y="11696"/>
                      <a:pt x="20906" y="1113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2286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Source Sans Pro Light"/>
                    <a:ea typeface="Source Sans Pro Light"/>
                    <a:cs typeface="Source Sans Pro Light"/>
                    <a:sym typeface="Source Sans Pro Light"/>
                  </a:defRPr>
                </a:pPr>
              </a:p>
            </p:txBody>
          </p:sp>
        </p:grpSp>
        <p:grpSp>
          <p:nvGrpSpPr>
            <p:cNvPr id="16" name="Group 4232"/>
            <p:cNvGrpSpPr/>
            <p:nvPr/>
          </p:nvGrpSpPr>
          <p:grpSpPr>
            <a:xfrm>
              <a:off x="1489452" y="3188648"/>
              <a:ext cx="3312398" cy="1869955"/>
              <a:chOff x="0" y="0"/>
              <a:chExt cx="8833068" cy="4970455"/>
            </a:xfrm>
          </p:grpSpPr>
          <p:sp>
            <p:nvSpPr>
              <p:cNvPr id="17" name="Shape 4230"/>
              <p:cNvSpPr/>
              <p:nvPr/>
            </p:nvSpPr>
            <p:spPr>
              <a:xfrm rot="10800000">
                <a:off x="0" y="0"/>
                <a:ext cx="1555540" cy="15555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E387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2286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Source Sans Pro Light"/>
                    <a:ea typeface="Source Sans Pro Light"/>
                    <a:cs typeface="Source Sans Pro Light"/>
                    <a:sym typeface="Source Sans Pro Light"/>
                  </a:defRPr>
                </a:pPr>
                <a:endParaRPr dirty="0"/>
              </a:p>
            </p:txBody>
          </p:sp>
          <p:sp>
            <p:nvSpPr>
              <p:cNvPr id="18" name="Shape 4231"/>
              <p:cNvSpPr/>
              <p:nvPr/>
            </p:nvSpPr>
            <p:spPr>
              <a:xfrm>
                <a:off x="452577" y="437448"/>
                <a:ext cx="650388" cy="6806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81" h="20933" extrusionOk="0">
                    <a:moveTo>
                      <a:pt x="18450" y="13962"/>
                    </a:moveTo>
                    <a:cubicBezTo>
                      <a:pt x="18104" y="14098"/>
                      <a:pt x="15778" y="12331"/>
                      <a:pt x="14291" y="9001"/>
                    </a:cubicBezTo>
                    <a:cubicBezTo>
                      <a:pt x="12804" y="5669"/>
                      <a:pt x="12992" y="2625"/>
                      <a:pt x="13337" y="2491"/>
                    </a:cubicBezTo>
                    <a:cubicBezTo>
                      <a:pt x="13683" y="2355"/>
                      <a:pt x="15952" y="4486"/>
                      <a:pt x="17438" y="7816"/>
                    </a:cubicBezTo>
                    <a:cubicBezTo>
                      <a:pt x="18925" y="11146"/>
                      <a:pt x="18797" y="13826"/>
                      <a:pt x="18450" y="13962"/>
                    </a:cubicBezTo>
                    <a:close/>
                    <a:moveTo>
                      <a:pt x="19117" y="7012"/>
                    </a:moveTo>
                    <a:cubicBezTo>
                      <a:pt x="17204" y="2727"/>
                      <a:pt x="14125" y="-537"/>
                      <a:pt x="12567" y="74"/>
                    </a:cubicBezTo>
                    <a:cubicBezTo>
                      <a:pt x="9922" y="1108"/>
                      <a:pt x="14143" y="6078"/>
                      <a:pt x="1154" y="11160"/>
                    </a:cubicBezTo>
                    <a:cubicBezTo>
                      <a:pt x="32" y="11600"/>
                      <a:pt x="-253" y="13356"/>
                      <a:pt x="217" y="14406"/>
                    </a:cubicBezTo>
                    <a:cubicBezTo>
                      <a:pt x="685" y="15456"/>
                      <a:pt x="2220" y="16502"/>
                      <a:pt x="3342" y="16062"/>
                    </a:cubicBezTo>
                    <a:cubicBezTo>
                      <a:pt x="3537" y="15987"/>
                      <a:pt x="4250" y="15766"/>
                      <a:pt x="4250" y="15766"/>
                    </a:cubicBezTo>
                    <a:cubicBezTo>
                      <a:pt x="5051" y="16802"/>
                      <a:pt x="5889" y="16187"/>
                      <a:pt x="6186" y="16845"/>
                    </a:cubicBezTo>
                    <a:cubicBezTo>
                      <a:pt x="6544" y="17635"/>
                      <a:pt x="7322" y="19353"/>
                      <a:pt x="7586" y="19939"/>
                    </a:cubicBezTo>
                    <a:cubicBezTo>
                      <a:pt x="7850" y="20522"/>
                      <a:pt x="8450" y="21063"/>
                      <a:pt x="8885" y="20905"/>
                    </a:cubicBezTo>
                    <a:cubicBezTo>
                      <a:pt x="9318" y="20745"/>
                      <a:pt x="10797" y="20203"/>
                      <a:pt x="11362" y="19997"/>
                    </a:cubicBezTo>
                    <a:cubicBezTo>
                      <a:pt x="11927" y="19790"/>
                      <a:pt x="12062" y="19306"/>
                      <a:pt x="11889" y="18922"/>
                    </a:cubicBezTo>
                    <a:cubicBezTo>
                      <a:pt x="11703" y="18510"/>
                      <a:pt x="10939" y="18390"/>
                      <a:pt x="10721" y="17908"/>
                    </a:cubicBezTo>
                    <a:cubicBezTo>
                      <a:pt x="10503" y="17428"/>
                      <a:pt x="9791" y="15886"/>
                      <a:pt x="9586" y="15400"/>
                    </a:cubicBezTo>
                    <a:cubicBezTo>
                      <a:pt x="9308" y="14739"/>
                      <a:pt x="9899" y="14201"/>
                      <a:pt x="10759" y="14116"/>
                    </a:cubicBezTo>
                    <a:cubicBezTo>
                      <a:pt x="16671" y="13522"/>
                      <a:pt x="17775" y="17037"/>
                      <a:pt x="19789" y="16249"/>
                    </a:cubicBezTo>
                    <a:cubicBezTo>
                      <a:pt x="21347" y="15640"/>
                      <a:pt x="21030" y="11296"/>
                      <a:pt x="19117" y="70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2286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Source Sans Pro Light"/>
                    <a:ea typeface="Source Sans Pro Light"/>
                    <a:cs typeface="Source Sans Pro Light"/>
                    <a:sym typeface="Source Sans Pro Light"/>
                  </a:defRPr>
                </a:pPr>
              </a:p>
            </p:txBody>
          </p:sp>
          <p:sp>
            <p:nvSpPr>
              <p:cNvPr id="19" name="Shape 4231"/>
              <p:cNvSpPr/>
              <p:nvPr/>
            </p:nvSpPr>
            <p:spPr>
              <a:xfrm>
                <a:off x="7607195" y="3687552"/>
                <a:ext cx="1225873" cy="1282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81" h="20933" extrusionOk="0">
                    <a:moveTo>
                      <a:pt x="18450" y="13962"/>
                    </a:moveTo>
                    <a:cubicBezTo>
                      <a:pt x="18104" y="14098"/>
                      <a:pt x="15778" y="12331"/>
                      <a:pt x="14291" y="9001"/>
                    </a:cubicBezTo>
                    <a:cubicBezTo>
                      <a:pt x="12804" y="5669"/>
                      <a:pt x="12992" y="2625"/>
                      <a:pt x="13337" y="2491"/>
                    </a:cubicBezTo>
                    <a:cubicBezTo>
                      <a:pt x="13683" y="2355"/>
                      <a:pt x="15952" y="4486"/>
                      <a:pt x="17438" y="7816"/>
                    </a:cubicBezTo>
                    <a:cubicBezTo>
                      <a:pt x="18925" y="11146"/>
                      <a:pt x="18797" y="13826"/>
                      <a:pt x="18450" y="13962"/>
                    </a:cubicBezTo>
                    <a:close/>
                    <a:moveTo>
                      <a:pt x="19117" y="7012"/>
                    </a:moveTo>
                    <a:cubicBezTo>
                      <a:pt x="17204" y="2727"/>
                      <a:pt x="14125" y="-537"/>
                      <a:pt x="12567" y="74"/>
                    </a:cubicBezTo>
                    <a:cubicBezTo>
                      <a:pt x="9922" y="1108"/>
                      <a:pt x="14143" y="6078"/>
                      <a:pt x="1154" y="11160"/>
                    </a:cubicBezTo>
                    <a:cubicBezTo>
                      <a:pt x="32" y="11600"/>
                      <a:pt x="-253" y="13356"/>
                      <a:pt x="217" y="14406"/>
                    </a:cubicBezTo>
                    <a:cubicBezTo>
                      <a:pt x="685" y="15456"/>
                      <a:pt x="2220" y="16502"/>
                      <a:pt x="3342" y="16062"/>
                    </a:cubicBezTo>
                    <a:cubicBezTo>
                      <a:pt x="3537" y="15987"/>
                      <a:pt x="4250" y="15766"/>
                      <a:pt x="4250" y="15766"/>
                    </a:cubicBezTo>
                    <a:cubicBezTo>
                      <a:pt x="5051" y="16802"/>
                      <a:pt x="5889" y="16187"/>
                      <a:pt x="6186" y="16845"/>
                    </a:cubicBezTo>
                    <a:cubicBezTo>
                      <a:pt x="6544" y="17635"/>
                      <a:pt x="7322" y="19353"/>
                      <a:pt x="7586" y="19939"/>
                    </a:cubicBezTo>
                    <a:cubicBezTo>
                      <a:pt x="7850" y="20522"/>
                      <a:pt x="8450" y="21063"/>
                      <a:pt x="8885" y="20905"/>
                    </a:cubicBezTo>
                    <a:cubicBezTo>
                      <a:pt x="9318" y="20745"/>
                      <a:pt x="10797" y="20203"/>
                      <a:pt x="11362" y="19997"/>
                    </a:cubicBezTo>
                    <a:cubicBezTo>
                      <a:pt x="11927" y="19790"/>
                      <a:pt x="12062" y="19306"/>
                      <a:pt x="11889" y="18922"/>
                    </a:cubicBezTo>
                    <a:cubicBezTo>
                      <a:pt x="11703" y="18510"/>
                      <a:pt x="10939" y="18390"/>
                      <a:pt x="10721" y="17908"/>
                    </a:cubicBezTo>
                    <a:cubicBezTo>
                      <a:pt x="10503" y="17428"/>
                      <a:pt x="9791" y="15886"/>
                      <a:pt x="9586" y="15400"/>
                    </a:cubicBezTo>
                    <a:cubicBezTo>
                      <a:pt x="9308" y="14739"/>
                      <a:pt x="9899" y="14201"/>
                      <a:pt x="10759" y="14116"/>
                    </a:cubicBezTo>
                    <a:cubicBezTo>
                      <a:pt x="16671" y="13522"/>
                      <a:pt x="17775" y="17037"/>
                      <a:pt x="19789" y="16249"/>
                    </a:cubicBezTo>
                    <a:cubicBezTo>
                      <a:pt x="21347" y="15640"/>
                      <a:pt x="21030" y="11296"/>
                      <a:pt x="19117" y="70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 defTabSz="2286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Source Sans Pro Light"/>
                    <a:ea typeface="Source Sans Pro Light"/>
                    <a:cs typeface="Source Sans Pro Light"/>
                    <a:sym typeface="Source Sans Pro Light"/>
                  </a:defRPr>
                </a:pPr>
              </a:p>
            </p:txBody>
          </p:sp>
        </p:grpSp>
      </p:grpSp>
      <p:sp>
        <p:nvSpPr>
          <p:cNvPr id="26" name="文本框 36"/>
          <p:cNvSpPr txBox="1"/>
          <p:nvPr/>
        </p:nvSpPr>
        <p:spPr>
          <a:xfrm>
            <a:off x="1648008" y="1805447"/>
            <a:ext cx="155741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noProof="0" dirty="0">
                <a:ln>
                  <a:noFill/>
                </a:ln>
                <a:solidFill>
                  <a:sysClr val="windowText" lastClr="000000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  <a:endParaRPr lang="zh-CN" altLang="en-US" sz="1600" noProof="0" dirty="0">
              <a:ln>
                <a:noFill/>
              </a:ln>
              <a:solidFill>
                <a:sysClr val="windowText" lastClr="000000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6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endParaRPr lang="en-US" altLang="zh-CN" sz="160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 Placeholder 32"/>
          <p:cNvSpPr txBox="1"/>
          <p:nvPr/>
        </p:nvSpPr>
        <p:spPr>
          <a:xfrm>
            <a:off x="1358900" y="2237932"/>
            <a:ext cx="2233316" cy="68889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ea"/>
                <a:sym typeface="+mn-lt"/>
              </a:rPr>
              <a:t>点击输入标题点击输入标题。点击输入标题点击输入标题。点击输入标题点击输入标题。点击输入标题点击输入标题。</a:t>
            </a: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100992" y="1805447"/>
            <a:ext cx="155741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6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noProof="0" dirty="0">
                <a:ln>
                  <a:noFill/>
                </a:ln>
                <a:solidFill>
                  <a:sysClr val="windowText" lastClr="000000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  <a:endParaRPr lang="en-US" altLang="zh-CN" sz="160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Text Placeholder 32"/>
          <p:cNvSpPr txBox="1"/>
          <p:nvPr/>
        </p:nvSpPr>
        <p:spPr>
          <a:xfrm>
            <a:off x="3811884" y="2237932"/>
            <a:ext cx="2233316" cy="68889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ea"/>
                <a:sym typeface="+mn-lt"/>
              </a:rPr>
              <a:t>点击输入标题点击输入标题。点击输入标题点击输入标题。点击输入标题点击输入标题。点击输入标题点击输入标题。</a:t>
            </a: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36"/>
          <p:cNvSpPr txBox="1"/>
          <p:nvPr/>
        </p:nvSpPr>
        <p:spPr>
          <a:xfrm>
            <a:off x="6432576" y="1805447"/>
            <a:ext cx="155741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6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noProof="0" dirty="0">
                <a:ln>
                  <a:noFill/>
                </a:ln>
                <a:solidFill>
                  <a:sysClr val="windowText" lastClr="000000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  <a:endParaRPr lang="en-US" altLang="zh-CN" sz="160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Text Placeholder 32"/>
          <p:cNvSpPr txBox="1"/>
          <p:nvPr/>
        </p:nvSpPr>
        <p:spPr>
          <a:xfrm>
            <a:off x="6143468" y="2237932"/>
            <a:ext cx="2233316" cy="68889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ea"/>
                <a:sym typeface="+mn-lt"/>
              </a:rPr>
              <a:t>点击输入标题点击输入标题。点击输入标题点击输入标题。点击输入标题点击输入标题。点击输入标题点击输入标题。</a:t>
            </a: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8937806" y="1805447"/>
            <a:ext cx="1557412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6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noProof="0" dirty="0">
                <a:ln>
                  <a:noFill/>
                </a:ln>
                <a:solidFill>
                  <a:sysClr val="windowText" lastClr="000000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  <a:endParaRPr lang="en-US" altLang="zh-CN" sz="160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Text Placeholder 32"/>
          <p:cNvSpPr txBox="1"/>
          <p:nvPr/>
        </p:nvSpPr>
        <p:spPr>
          <a:xfrm>
            <a:off x="8648698" y="2237932"/>
            <a:ext cx="2233316" cy="68889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ea"/>
                <a:sym typeface="+mn-lt"/>
              </a:rPr>
              <a:t>点击输入标题点击输入标题。点击输入标题点击输入标题。点击输入标题点击输入标题。点击输入标题点击输入标题。</a:t>
            </a: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88777" y="417261"/>
            <a:ext cx="2788387" cy="461665"/>
            <a:chOff x="200998" y="273932"/>
            <a:chExt cx="2788387" cy="461665"/>
          </a:xfrm>
        </p:grpSpPr>
        <p:sp>
          <p:nvSpPr>
            <p:cNvPr id="5" name="文本框 4"/>
            <p:cNvSpPr txBox="1"/>
            <p:nvPr/>
          </p:nvSpPr>
          <p:spPr>
            <a:xfrm>
              <a:off x="520700" y="273932"/>
              <a:ext cx="24686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单击添加标题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菱形 5"/>
            <p:cNvSpPr/>
            <p:nvPr/>
          </p:nvSpPr>
          <p:spPr>
            <a:xfrm>
              <a:off x="200998" y="331287"/>
              <a:ext cx="319702" cy="346956"/>
            </a:xfrm>
            <a:prstGeom prst="diamond">
              <a:avLst/>
            </a:prstGeom>
            <a:solidFill>
              <a:srgbClr val="E387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393382" y="1816823"/>
            <a:ext cx="3405236" cy="3332080"/>
            <a:chOff x="2981552" y="2363462"/>
            <a:chExt cx="3180895" cy="3112561"/>
          </a:xfrm>
        </p:grpSpPr>
        <p:sp>
          <p:nvSpPr>
            <p:cNvPr id="8" name="Arc 12"/>
            <p:cNvSpPr/>
            <p:nvPr/>
          </p:nvSpPr>
          <p:spPr>
            <a:xfrm>
              <a:off x="4226945" y="2488835"/>
              <a:ext cx="1818249" cy="1818249"/>
            </a:xfrm>
            <a:prstGeom prst="arc">
              <a:avLst/>
            </a:prstGeom>
            <a:ln>
              <a:solidFill>
                <a:srgbClr val="E38741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" name="Arc 13"/>
            <p:cNvSpPr/>
            <p:nvPr/>
          </p:nvSpPr>
          <p:spPr>
            <a:xfrm flipH="1">
              <a:off x="3083348" y="2488835"/>
              <a:ext cx="1818249" cy="1818249"/>
            </a:xfrm>
            <a:prstGeom prst="arc">
              <a:avLst/>
            </a:prstGeom>
            <a:ln>
              <a:solidFill>
                <a:srgbClr val="E38741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" name="Arc 14"/>
            <p:cNvSpPr/>
            <p:nvPr/>
          </p:nvSpPr>
          <p:spPr>
            <a:xfrm flipV="1">
              <a:off x="4226945" y="3487394"/>
              <a:ext cx="1818249" cy="1818249"/>
            </a:xfrm>
            <a:prstGeom prst="arc">
              <a:avLst/>
            </a:prstGeom>
            <a:ln>
              <a:solidFill>
                <a:srgbClr val="E38741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1" name="Arc 15"/>
            <p:cNvSpPr/>
            <p:nvPr/>
          </p:nvSpPr>
          <p:spPr>
            <a:xfrm rot="10800000">
              <a:off x="3083348" y="3487394"/>
              <a:ext cx="1818249" cy="1818249"/>
            </a:xfrm>
            <a:prstGeom prst="arc">
              <a:avLst/>
            </a:prstGeom>
            <a:ln>
              <a:solidFill>
                <a:srgbClr val="E38741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grpSp>
          <p:nvGrpSpPr>
            <p:cNvPr id="12" name="Group 9"/>
            <p:cNvGrpSpPr/>
            <p:nvPr/>
          </p:nvGrpSpPr>
          <p:grpSpPr>
            <a:xfrm>
              <a:off x="2981552" y="3306958"/>
              <a:ext cx="1214936" cy="1214936"/>
              <a:chOff x="3975402" y="3266277"/>
              <a:chExt cx="1619915" cy="1619915"/>
            </a:xfrm>
          </p:grpSpPr>
          <p:sp>
            <p:nvSpPr>
              <p:cNvPr id="28" name="Rounded Rectangle 10"/>
              <p:cNvSpPr/>
              <p:nvPr/>
            </p:nvSpPr>
            <p:spPr>
              <a:xfrm rot="2700000">
                <a:off x="3975402" y="3266277"/>
                <a:ext cx="1619915" cy="1619915"/>
              </a:xfrm>
              <a:prstGeom prst="roundRect">
                <a:avLst>
                  <a:gd name="adj" fmla="val 8491"/>
                </a:avLst>
              </a:prstGeom>
              <a:solidFill>
                <a:srgbClr val="E387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29" name="Shape 263"/>
              <p:cNvSpPr/>
              <p:nvPr/>
            </p:nvSpPr>
            <p:spPr>
              <a:xfrm>
                <a:off x="4511961" y="3847591"/>
                <a:ext cx="546796" cy="4536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701" y="7033"/>
                    </a:moveTo>
                    <a:lnTo>
                      <a:pt x="19167" y="7176"/>
                    </a:lnTo>
                    <a:lnTo>
                      <a:pt x="18811" y="7535"/>
                    </a:lnTo>
                    <a:lnTo>
                      <a:pt x="18514" y="7894"/>
                    </a:lnTo>
                    <a:lnTo>
                      <a:pt x="18396" y="8611"/>
                    </a:lnTo>
                    <a:lnTo>
                      <a:pt x="18514" y="9114"/>
                    </a:lnTo>
                    <a:lnTo>
                      <a:pt x="18811" y="9616"/>
                    </a:lnTo>
                    <a:lnTo>
                      <a:pt x="19167" y="9903"/>
                    </a:lnTo>
                    <a:lnTo>
                      <a:pt x="19701" y="9975"/>
                    </a:lnTo>
                    <a:lnTo>
                      <a:pt x="20116" y="9903"/>
                    </a:lnTo>
                    <a:lnTo>
                      <a:pt x="20532" y="9616"/>
                    </a:lnTo>
                    <a:lnTo>
                      <a:pt x="20769" y="9114"/>
                    </a:lnTo>
                    <a:lnTo>
                      <a:pt x="20888" y="8611"/>
                    </a:lnTo>
                    <a:lnTo>
                      <a:pt x="20769" y="7894"/>
                    </a:lnTo>
                    <a:lnTo>
                      <a:pt x="20532" y="7535"/>
                    </a:lnTo>
                    <a:lnTo>
                      <a:pt x="20116" y="7176"/>
                    </a:lnTo>
                    <a:lnTo>
                      <a:pt x="19701" y="7033"/>
                    </a:lnTo>
                    <a:close/>
                    <a:moveTo>
                      <a:pt x="2077" y="7033"/>
                    </a:moveTo>
                    <a:lnTo>
                      <a:pt x="1484" y="7176"/>
                    </a:lnTo>
                    <a:lnTo>
                      <a:pt x="890" y="7894"/>
                    </a:lnTo>
                    <a:lnTo>
                      <a:pt x="771" y="8611"/>
                    </a:lnTo>
                    <a:lnTo>
                      <a:pt x="890" y="9114"/>
                    </a:lnTo>
                    <a:lnTo>
                      <a:pt x="1187" y="9616"/>
                    </a:lnTo>
                    <a:lnTo>
                      <a:pt x="1484" y="9903"/>
                    </a:lnTo>
                    <a:lnTo>
                      <a:pt x="2077" y="9975"/>
                    </a:lnTo>
                    <a:lnTo>
                      <a:pt x="2492" y="9903"/>
                    </a:lnTo>
                    <a:lnTo>
                      <a:pt x="2908" y="9616"/>
                    </a:lnTo>
                    <a:lnTo>
                      <a:pt x="3145" y="9114"/>
                    </a:lnTo>
                    <a:lnTo>
                      <a:pt x="3204" y="8611"/>
                    </a:lnTo>
                    <a:lnTo>
                      <a:pt x="3145" y="7894"/>
                    </a:lnTo>
                    <a:lnTo>
                      <a:pt x="2908" y="7535"/>
                    </a:lnTo>
                    <a:lnTo>
                      <a:pt x="2492" y="7176"/>
                    </a:lnTo>
                    <a:lnTo>
                      <a:pt x="2077" y="7033"/>
                    </a:lnTo>
                    <a:close/>
                    <a:moveTo>
                      <a:pt x="16022" y="4306"/>
                    </a:moveTo>
                    <a:lnTo>
                      <a:pt x="15607" y="4449"/>
                    </a:lnTo>
                    <a:lnTo>
                      <a:pt x="15310" y="4521"/>
                    </a:lnTo>
                    <a:lnTo>
                      <a:pt x="14954" y="4664"/>
                    </a:lnTo>
                    <a:lnTo>
                      <a:pt x="14716" y="4951"/>
                    </a:lnTo>
                    <a:lnTo>
                      <a:pt x="14538" y="5310"/>
                    </a:lnTo>
                    <a:lnTo>
                      <a:pt x="14301" y="5741"/>
                    </a:lnTo>
                    <a:lnTo>
                      <a:pt x="14182" y="6100"/>
                    </a:lnTo>
                    <a:lnTo>
                      <a:pt x="14182" y="7033"/>
                    </a:lnTo>
                    <a:lnTo>
                      <a:pt x="14301" y="7391"/>
                    </a:lnTo>
                    <a:lnTo>
                      <a:pt x="14538" y="7822"/>
                    </a:lnTo>
                    <a:lnTo>
                      <a:pt x="14954" y="8324"/>
                    </a:lnTo>
                    <a:lnTo>
                      <a:pt x="15310" y="8611"/>
                    </a:lnTo>
                    <a:lnTo>
                      <a:pt x="15607" y="8683"/>
                    </a:lnTo>
                    <a:lnTo>
                      <a:pt x="16378" y="8683"/>
                    </a:lnTo>
                    <a:lnTo>
                      <a:pt x="16675" y="8611"/>
                    </a:lnTo>
                    <a:lnTo>
                      <a:pt x="17031" y="8324"/>
                    </a:lnTo>
                    <a:lnTo>
                      <a:pt x="17327" y="8037"/>
                    </a:lnTo>
                    <a:lnTo>
                      <a:pt x="17565" y="7822"/>
                    </a:lnTo>
                    <a:lnTo>
                      <a:pt x="17624" y="7391"/>
                    </a:lnTo>
                    <a:lnTo>
                      <a:pt x="17743" y="7033"/>
                    </a:lnTo>
                    <a:lnTo>
                      <a:pt x="17862" y="6530"/>
                    </a:lnTo>
                    <a:lnTo>
                      <a:pt x="17743" y="6100"/>
                    </a:lnTo>
                    <a:lnTo>
                      <a:pt x="17624" y="5741"/>
                    </a:lnTo>
                    <a:lnTo>
                      <a:pt x="17565" y="5310"/>
                    </a:lnTo>
                    <a:lnTo>
                      <a:pt x="17327" y="4951"/>
                    </a:lnTo>
                    <a:lnTo>
                      <a:pt x="17031" y="4664"/>
                    </a:lnTo>
                    <a:lnTo>
                      <a:pt x="16675" y="4521"/>
                    </a:lnTo>
                    <a:lnTo>
                      <a:pt x="16378" y="4449"/>
                    </a:lnTo>
                    <a:lnTo>
                      <a:pt x="16022" y="4306"/>
                    </a:lnTo>
                    <a:close/>
                    <a:moveTo>
                      <a:pt x="21600" y="17797"/>
                    </a:moveTo>
                    <a:lnTo>
                      <a:pt x="19582" y="17797"/>
                    </a:lnTo>
                    <a:lnTo>
                      <a:pt x="19582" y="12630"/>
                    </a:lnTo>
                    <a:lnTo>
                      <a:pt x="19464" y="11984"/>
                    </a:lnTo>
                    <a:lnTo>
                      <a:pt x="19048" y="10908"/>
                    </a:lnTo>
                    <a:lnTo>
                      <a:pt x="19701" y="10764"/>
                    </a:lnTo>
                    <a:lnTo>
                      <a:pt x="19998" y="10908"/>
                    </a:lnTo>
                    <a:lnTo>
                      <a:pt x="20473" y="11051"/>
                    </a:lnTo>
                    <a:lnTo>
                      <a:pt x="20769" y="11338"/>
                    </a:lnTo>
                    <a:lnTo>
                      <a:pt x="21066" y="11553"/>
                    </a:lnTo>
                    <a:lnTo>
                      <a:pt x="21303" y="11984"/>
                    </a:lnTo>
                    <a:lnTo>
                      <a:pt x="21541" y="12343"/>
                    </a:lnTo>
                    <a:lnTo>
                      <a:pt x="21600" y="12773"/>
                    </a:lnTo>
                    <a:lnTo>
                      <a:pt x="21600" y="17797"/>
                    </a:lnTo>
                    <a:close/>
                    <a:moveTo>
                      <a:pt x="5697" y="4306"/>
                    </a:moveTo>
                    <a:lnTo>
                      <a:pt x="5281" y="4449"/>
                    </a:lnTo>
                    <a:lnTo>
                      <a:pt x="4925" y="4521"/>
                    </a:lnTo>
                    <a:lnTo>
                      <a:pt x="4629" y="4664"/>
                    </a:lnTo>
                    <a:lnTo>
                      <a:pt x="4391" y="4951"/>
                    </a:lnTo>
                    <a:lnTo>
                      <a:pt x="4213" y="5310"/>
                    </a:lnTo>
                    <a:lnTo>
                      <a:pt x="3976" y="5741"/>
                    </a:lnTo>
                    <a:lnTo>
                      <a:pt x="3857" y="6100"/>
                    </a:lnTo>
                    <a:lnTo>
                      <a:pt x="3857" y="7033"/>
                    </a:lnTo>
                    <a:lnTo>
                      <a:pt x="3976" y="7391"/>
                    </a:lnTo>
                    <a:lnTo>
                      <a:pt x="4213" y="7822"/>
                    </a:lnTo>
                    <a:lnTo>
                      <a:pt x="4629" y="8324"/>
                    </a:lnTo>
                    <a:lnTo>
                      <a:pt x="4925" y="8611"/>
                    </a:lnTo>
                    <a:lnTo>
                      <a:pt x="5281" y="8683"/>
                    </a:lnTo>
                    <a:lnTo>
                      <a:pt x="6053" y="8683"/>
                    </a:lnTo>
                    <a:lnTo>
                      <a:pt x="6349" y="8611"/>
                    </a:lnTo>
                    <a:lnTo>
                      <a:pt x="6646" y="8324"/>
                    </a:lnTo>
                    <a:lnTo>
                      <a:pt x="7002" y="8037"/>
                    </a:lnTo>
                    <a:lnTo>
                      <a:pt x="7240" y="7822"/>
                    </a:lnTo>
                    <a:lnTo>
                      <a:pt x="7299" y="7391"/>
                    </a:lnTo>
                    <a:lnTo>
                      <a:pt x="7418" y="7033"/>
                    </a:lnTo>
                    <a:lnTo>
                      <a:pt x="7536" y="6530"/>
                    </a:lnTo>
                    <a:lnTo>
                      <a:pt x="7418" y="6100"/>
                    </a:lnTo>
                    <a:lnTo>
                      <a:pt x="7299" y="5741"/>
                    </a:lnTo>
                    <a:lnTo>
                      <a:pt x="7240" y="5310"/>
                    </a:lnTo>
                    <a:lnTo>
                      <a:pt x="7002" y="4951"/>
                    </a:lnTo>
                    <a:lnTo>
                      <a:pt x="6646" y="4664"/>
                    </a:lnTo>
                    <a:lnTo>
                      <a:pt x="6349" y="4521"/>
                    </a:lnTo>
                    <a:lnTo>
                      <a:pt x="6053" y="4449"/>
                    </a:lnTo>
                    <a:lnTo>
                      <a:pt x="5697" y="4306"/>
                    </a:lnTo>
                    <a:close/>
                    <a:moveTo>
                      <a:pt x="2077" y="10764"/>
                    </a:moveTo>
                    <a:lnTo>
                      <a:pt x="2611" y="10908"/>
                    </a:lnTo>
                    <a:lnTo>
                      <a:pt x="2255" y="11984"/>
                    </a:lnTo>
                    <a:lnTo>
                      <a:pt x="2136" y="12630"/>
                    </a:lnTo>
                    <a:lnTo>
                      <a:pt x="2077" y="13132"/>
                    </a:lnTo>
                    <a:lnTo>
                      <a:pt x="2077" y="17797"/>
                    </a:lnTo>
                    <a:lnTo>
                      <a:pt x="0" y="17797"/>
                    </a:lnTo>
                    <a:lnTo>
                      <a:pt x="0" y="12773"/>
                    </a:lnTo>
                    <a:lnTo>
                      <a:pt x="119" y="12343"/>
                    </a:lnTo>
                    <a:lnTo>
                      <a:pt x="356" y="11984"/>
                    </a:lnTo>
                    <a:lnTo>
                      <a:pt x="534" y="11553"/>
                    </a:lnTo>
                    <a:lnTo>
                      <a:pt x="890" y="11338"/>
                    </a:lnTo>
                    <a:lnTo>
                      <a:pt x="1187" y="11051"/>
                    </a:lnTo>
                    <a:lnTo>
                      <a:pt x="1602" y="10908"/>
                    </a:lnTo>
                    <a:lnTo>
                      <a:pt x="2077" y="10764"/>
                    </a:lnTo>
                    <a:close/>
                    <a:moveTo>
                      <a:pt x="10859" y="0"/>
                    </a:moveTo>
                    <a:lnTo>
                      <a:pt x="10325" y="0"/>
                    </a:lnTo>
                    <a:lnTo>
                      <a:pt x="9791" y="287"/>
                    </a:lnTo>
                    <a:lnTo>
                      <a:pt x="9376" y="502"/>
                    </a:lnTo>
                    <a:lnTo>
                      <a:pt x="8960" y="933"/>
                    </a:lnTo>
                    <a:lnTo>
                      <a:pt x="8604" y="1435"/>
                    </a:lnTo>
                    <a:lnTo>
                      <a:pt x="8367" y="1938"/>
                    </a:lnTo>
                    <a:lnTo>
                      <a:pt x="8189" y="2583"/>
                    </a:lnTo>
                    <a:lnTo>
                      <a:pt x="8189" y="3875"/>
                    </a:lnTo>
                    <a:lnTo>
                      <a:pt x="8367" y="4449"/>
                    </a:lnTo>
                    <a:lnTo>
                      <a:pt x="8604" y="5095"/>
                    </a:lnTo>
                    <a:lnTo>
                      <a:pt x="8960" y="5454"/>
                    </a:lnTo>
                    <a:lnTo>
                      <a:pt x="9376" y="5813"/>
                    </a:lnTo>
                    <a:lnTo>
                      <a:pt x="9791" y="6243"/>
                    </a:lnTo>
                    <a:lnTo>
                      <a:pt x="10859" y="6530"/>
                    </a:lnTo>
                    <a:lnTo>
                      <a:pt x="11393" y="6387"/>
                    </a:lnTo>
                    <a:lnTo>
                      <a:pt x="11868" y="6243"/>
                    </a:lnTo>
                    <a:lnTo>
                      <a:pt x="12402" y="5813"/>
                    </a:lnTo>
                    <a:lnTo>
                      <a:pt x="12996" y="5095"/>
                    </a:lnTo>
                    <a:lnTo>
                      <a:pt x="13352" y="4449"/>
                    </a:lnTo>
                    <a:lnTo>
                      <a:pt x="13470" y="3875"/>
                    </a:lnTo>
                    <a:lnTo>
                      <a:pt x="13589" y="3229"/>
                    </a:lnTo>
                    <a:lnTo>
                      <a:pt x="13352" y="1938"/>
                    </a:lnTo>
                    <a:lnTo>
                      <a:pt x="12996" y="1435"/>
                    </a:lnTo>
                    <a:lnTo>
                      <a:pt x="12699" y="933"/>
                    </a:lnTo>
                    <a:lnTo>
                      <a:pt x="12402" y="502"/>
                    </a:lnTo>
                    <a:lnTo>
                      <a:pt x="11868" y="287"/>
                    </a:lnTo>
                    <a:lnTo>
                      <a:pt x="11393" y="0"/>
                    </a:lnTo>
                    <a:lnTo>
                      <a:pt x="10859" y="0"/>
                    </a:lnTo>
                    <a:close/>
                    <a:moveTo>
                      <a:pt x="18930" y="19519"/>
                    </a:moveTo>
                    <a:lnTo>
                      <a:pt x="15725" y="19519"/>
                    </a:lnTo>
                    <a:lnTo>
                      <a:pt x="15725" y="11697"/>
                    </a:lnTo>
                    <a:lnTo>
                      <a:pt x="15607" y="11051"/>
                    </a:lnTo>
                    <a:lnTo>
                      <a:pt x="15369" y="10405"/>
                    </a:lnTo>
                    <a:lnTo>
                      <a:pt x="15191" y="9759"/>
                    </a:lnTo>
                    <a:lnTo>
                      <a:pt x="15607" y="9616"/>
                    </a:lnTo>
                    <a:lnTo>
                      <a:pt x="16022" y="9616"/>
                    </a:lnTo>
                    <a:lnTo>
                      <a:pt x="17090" y="9903"/>
                    </a:lnTo>
                    <a:lnTo>
                      <a:pt x="17624" y="10262"/>
                    </a:lnTo>
                    <a:lnTo>
                      <a:pt x="18099" y="10692"/>
                    </a:lnTo>
                    <a:lnTo>
                      <a:pt x="18396" y="11195"/>
                    </a:lnTo>
                    <a:lnTo>
                      <a:pt x="18752" y="11841"/>
                    </a:lnTo>
                    <a:lnTo>
                      <a:pt x="18811" y="12486"/>
                    </a:lnTo>
                    <a:lnTo>
                      <a:pt x="18930" y="13132"/>
                    </a:lnTo>
                    <a:lnTo>
                      <a:pt x="18930" y="19519"/>
                    </a:lnTo>
                    <a:close/>
                    <a:moveTo>
                      <a:pt x="5934" y="12486"/>
                    </a:moveTo>
                    <a:lnTo>
                      <a:pt x="5934" y="19519"/>
                    </a:lnTo>
                    <a:lnTo>
                      <a:pt x="2670" y="19519"/>
                    </a:lnTo>
                    <a:lnTo>
                      <a:pt x="2670" y="13132"/>
                    </a:lnTo>
                    <a:lnTo>
                      <a:pt x="2789" y="12486"/>
                    </a:lnTo>
                    <a:lnTo>
                      <a:pt x="3026" y="11841"/>
                    </a:lnTo>
                    <a:lnTo>
                      <a:pt x="3204" y="11195"/>
                    </a:lnTo>
                    <a:lnTo>
                      <a:pt x="3560" y="10692"/>
                    </a:lnTo>
                    <a:lnTo>
                      <a:pt x="3976" y="10262"/>
                    </a:lnTo>
                    <a:lnTo>
                      <a:pt x="4510" y="9903"/>
                    </a:lnTo>
                    <a:lnTo>
                      <a:pt x="5044" y="9759"/>
                    </a:lnTo>
                    <a:lnTo>
                      <a:pt x="5697" y="9616"/>
                    </a:lnTo>
                    <a:lnTo>
                      <a:pt x="6112" y="9616"/>
                    </a:lnTo>
                    <a:lnTo>
                      <a:pt x="6468" y="9759"/>
                    </a:lnTo>
                    <a:lnTo>
                      <a:pt x="6231" y="10405"/>
                    </a:lnTo>
                    <a:lnTo>
                      <a:pt x="6053" y="11051"/>
                    </a:lnTo>
                    <a:lnTo>
                      <a:pt x="5934" y="11697"/>
                    </a:lnTo>
                    <a:lnTo>
                      <a:pt x="5934" y="12486"/>
                    </a:lnTo>
                    <a:close/>
                    <a:moveTo>
                      <a:pt x="6587" y="21600"/>
                    </a:moveTo>
                    <a:lnTo>
                      <a:pt x="15073" y="21600"/>
                    </a:lnTo>
                    <a:lnTo>
                      <a:pt x="15073" y="12486"/>
                    </a:lnTo>
                    <a:lnTo>
                      <a:pt x="14954" y="11410"/>
                    </a:lnTo>
                    <a:lnTo>
                      <a:pt x="14716" y="10405"/>
                    </a:lnTo>
                    <a:lnTo>
                      <a:pt x="14301" y="9616"/>
                    </a:lnTo>
                    <a:lnTo>
                      <a:pt x="13767" y="8827"/>
                    </a:lnTo>
                    <a:lnTo>
                      <a:pt x="13233" y="8181"/>
                    </a:lnTo>
                    <a:lnTo>
                      <a:pt x="12462" y="7822"/>
                    </a:lnTo>
                    <a:lnTo>
                      <a:pt x="11749" y="7391"/>
                    </a:lnTo>
                    <a:lnTo>
                      <a:pt x="10859" y="7248"/>
                    </a:lnTo>
                    <a:lnTo>
                      <a:pt x="10029" y="7391"/>
                    </a:lnTo>
                    <a:lnTo>
                      <a:pt x="9138" y="7822"/>
                    </a:lnTo>
                    <a:lnTo>
                      <a:pt x="8486" y="8181"/>
                    </a:lnTo>
                    <a:lnTo>
                      <a:pt x="7833" y="8827"/>
                    </a:lnTo>
                    <a:lnTo>
                      <a:pt x="7299" y="9616"/>
                    </a:lnTo>
                    <a:lnTo>
                      <a:pt x="6884" y="10405"/>
                    </a:lnTo>
                    <a:lnTo>
                      <a:pt x="6646" y="11410"/>
                    </a:lnTo>
                    <a:lnTo>
                      <a:pt x="6587" y="12486"/>
                    </a:lnTo>
                    <a:lnTo>
                      <a:pt x="6587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0" tIns="0" rIns="0" bIns="0"/>
              <a:lstStyle/>
              <a:p>
                <a:pPr lvl="0">
                  <a:defRPr sz="2400"/>
                </a:pPr>
              </a:p>
            </p:txBody>
          </p:sp>
        </p:grpSp>
        <p:grpSp>
          <p:nvGrpSpPr>
            <p:cNvPr id="13" name="Group 8"/>
            <p:cNvGrpSpPr/>
            <p:nvPr/>
          </p:nvGrpSpPr>
          <p:grpSpPr>
            <a:xfrm>
              <a:off x="3964530" y="4261087"/>
              <a:ext cx="1214936" cy="1214936"/>
              <a:chOff x="5286039" y="4538449"/>
              <a:chExt cx="1619915" cy="1619915"/>
            </a:xfrm>
          </p:grpSpPr>
          <p:sp>
            <p:nvSpPr>
              <p:cNvPr id="23" name="Rounded Rectangle 5"/>
              <p:cNvSpPr/>
              <p:nvPr/>
            </p:nvSpPr>
            <p:spPr>
              <a:xfrm rot="2700000">
                <a:off x="5286039" y="4538449"/>
                <a:ext cx="1619915" cy="1619915"/>
              </a:xfrm>
              <a:prstGeom prst="roundRect">
                <a:avLst>
                  <a:gd name="adj" fmla="val 8491"/>
                </a:avLst>
              </a:prstGeom>
              <a:solidFill>
                <a:srgbClr val="E387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24" name="Group 271"/>
              <p:cNvGrpSpPr/>
              <p:nvPr/>
            </p:nvGrpSpPr>
            <p:grpSpPr>
              <a:xfrm>
                <a:off x="5829615" y="5109676"/>
                <a:ext cx="507740" cy="474692"/>
                <a:chOff x="0" y="0"/>
                <a:chExt cx="507739" cy="474690"/>
              </a:xfrm>
              <a:solidFill>
                <a:schemeClr val="bg1"/>
              </a:solidFill>
            </p:grpSpPr>
            <p:sp>
              <p:nvSpPr>
                <p:cNvPr id="25" name="Shape 268"/>
                <p:cNvSpPr/>
                <p:nvPr/>
              </p:nvSpPr>
              <p:spPr>
                <a:xfrm>
                  <a:off x="129188" y="315458"/>
                  <a:ext cx="252368" cy="159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8882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lnTo>
                        <a:pt x="0" y="8882"/>
                      </a:lnTo>
                      <a:close/>
                      <a:moveTo>
                        <a:pt x="2556" y="4441"/>
                      </a:moveTo>
                      <a:lnTo>
                        <a:pt x="18788" y="4441"/>
                      </a:lnTo>
                      <a:lnTo>
                        <a:pt x="18788" y="8882"/>
                      </a:lnTo>
                      <a:lnTo>
                        <a:pt x="2556" y="8882"/>
                      </a:lnTo>
                      <a:lnTo>
                        <a:pt x="2556" y="4441"/>
                      </a:lnTo>
                      <a:close/>
                      <a:moveTo>
                        <a:pt x="2556" y="12920"/>
                      </a:moveTo>
                      <a:lnTo>
                        <a:pt x="18788" y="12920"/>
                      </a:lnTo>
                      <a:lnTo>
                        <a:pt x="18788" y="17361"/>
                      </a:lnTo>
                      <a:lnTo>
                        <a:pt x="2556" y="17361"/>
                      </a:lnTo>
                      <a:lnTo>
                        <a:pt x="2556" y="12920"/>
                      </a:ln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2400"/>
                  </a:pPr>
                </a:p>
              </p:txBody>
            </p:sp>
            <p:sp>
              <p:nvSpPr>
                <p:cNvPr id="26" name="Shape 269"/>
                <p:cNvSpPr/>
                <p:nvPr/>
              </p:nvSpPr>
              <p:spPr>
                <a:xfrm>
                  <a:off x="129188" y="0"/>
                  <a:ext cx="252368" cy="1562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3166"/>
                      </a:moveTo>
                      <a:lnTo>
                        <a:pt x="21600" y="0"/>
                      </a:ln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13166"/>
                      </a:ln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2400"/>
                  </a:pPr>
                </a:p>
              </p:txBody>
            </p:sp>
            <p:sp>
              <p:nvSpPr>
                <p:cNvPr id="27" name="Shape 270"/>
                <p:cNvSpPr/>
                <p:nvPr/>
              </p:nvSpPr>
              <p:spPr>
                <a:xfrm>
                  <a:off x="-1" y="93136"/>
                  <a:ext cx="507741" cy="2854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8908" y="0"/>
                      </a:moveTo>
                      <a:lnTo>
                        <a:pt x="17562" y="0"/>
                      </a:lnTo>
                      <a:lnTo>
                        <a:pt x="17562" y="7162"/>
                      </a:lnTo>
                      <a:lnTo>
                        <a:pt x="4038" y="7162"/>
                      </a:lnTo>
                      <a:lnTo>
                        <a:pt x="4038" y="0"/>
                      </a:lnTo>
                      <a:lnTo>
                        <a:pt x="2692" y="0"/>
                      </a:lnTo>
                      <a:lnTo>
                        <a:pt x="2179" y="114"/>
                      </a:lnTo>
                      <a:lnTo>
                        <a:pt x="1731" y="341"/>
                      </a:lnTo>
                      <a:lnTo>
                        <a:pt x="1282" y="796"/>
                      </a:lnTo>
                      <a:lnTo>
                        <a:pt x="833" y="1364"/>
                      </a:lnTo>
                      <a:lnTo>
                        <a:pt x="449" y="2274"/>
                      </a:lnTo>
                      <a:lnTo>
                        <a:pt x="256" y="3069"/>
                      </a:lnTo>
                      <a:lnTo>
                        <a:pt x="0" y="4661"/>
                      </a:lnTo>
                      <a:lnTo>
                        <a:pt x="0" y="16598"/>
                      </a:lnTo>
                      <a:lnTo>
                        <a:pt x="128" y="17735"/>
                      </a:lnTo>
                      <a:lnTo>
                        <a:pt x="256" y="18531"/>
                      </a:lnTo>
                      <a:lnTo>
                        <a:pt x="449" y="19326"/>
                      </a:lnTo>
                      <a:lnTo>
                        <a:pt x="833" y="19895"/>
                      </a:lnTo>
                      <a:lnTo>
                        <a:pt x="1282" y="20577"/>
                      </a:lnTo>
                      <a:lnTo>
                        <a:pt x="1731" y="21145"/>
                      </a:lnTo>
                      <a:lnTo>
                        <a:pt x="2179" y="21373"/>
                      </a:lnTo>
                      <a:lnTo>
                        <a:pt x="2692" y="21600"/>
                      </a:lnTo>
                      <a:lnTo>
                        <a:pt x="4038" y="21600"/>
                      </a:lnTo>
                      <a:lnTo>
                        <a:pt x="4038" y="14438"/>
                      </a:lnTo>
                      <a:lnTo>
                        <a:pt x="17562" y="14438"/>
                      </a:lnTo>
                      <a:lnTo>
                        <a:pt x="17562" y="21600"/>
                      </a:lnTo>
                      <a:lnTo>
                        <a:pt x="18908" y="21600"/>
                      </a:lnTo>
                      <a:lnTo>
                        <a:pt x="19421" y="21373"/>
                      </a:lnTo>
                      <a:lnTo>
                        <a:pt x="19869" y="21145"/>
                      </a:lnTo>
                      <a:lnTo>
                        <a:pt x="20318" y="20577"/>
                      </a:lnTo>
                      <a:lnTo>
                        <a:pt x="20767" y="19895"/>
                      </a:lnTo>
                      <a:lnTo>
                        <a:pt x="21151" y="19326"/>
                      </a:lnTo>
                      <a:lnTo>
                        <a:pt x="21408" y="18531"/>
                      </a:lnTo>
                      <a:lnTo>
                        <a:pt x="21600" y="17735"/>
                      </a:lnTo>
                      <a:lnTo>
                        <a:pt x="21600" y="3865"/>
                      </a:lnTo>
                      <a:lnTo>
                        <a:pt x="21408" y="3069"/>
                      </a:lnTo>
                      <a:lnTo>
                        <a:pt x="21151" y="2274"/>
                      </a:lnTo>
                      <a:lnTo>
                        <a:pt x="20767" y="1364"/>
                      </a:lnTo>
                      <a:lnTo>
                        <a:pt x="20318" y="796"/>
                      </a:lnTo>
                      <a:lnTo>
                        <a:pt x="19869" y="341"/>
                      </a:lnTo>
                      <a:lnTo>
                        <a:pt x="19421" y="114"/>
                      </a:lnTo>
                      <a:lnTo>
                        <a:pt x="18908" y="0"/>
                      </a:ln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2400"/>
                  </a:pPr>
                </a:p>
              </p:txBody>
            </p:sp>
          </p:grpSp>
        </p:grpSp>
        <p:grpSp>
          <p:nvGrpSpPr>
            <p:cNvPr id="14" name="Group 7"/>
            <p:cNvGrpSpPr/>
            <p:nvPr/>
          </p:nvGrpSpPr>
          <p:grpSpPr>
            <a:xfrm>
              <a:off x="4947511" y="3306957"/>
              <a:ext cx="1214936" cy="1214936"/>
              <a:chOff x="6596680" y="3266275"/>
              <a:chExt cx="1619915" cy="1619915"/>
            </a:xfrm>
          </p:grpSpPr>
          <p:sp>
            <p:nvSpPr>
              <p:cNvPr id="21" name="Rounded Rectangle 11"/>
              <p:cNvSpPr/>
              <p:nvPr/>
            </p:nvSpPr>
            <p:spPr>
              <a:xfrm rot="2700000">
                <a:off x="6596680" y="3266275"/>
                <a:ext cx="1619915" cy="1619915"/>
              </a:xfrm>
              <a:prstGeom prst="roundRect">
                <a:avLst>
                  <a:gd name="adj" fmla="val 8491"/>
                </a:avLst>
              </a:prstGeom>
              <a:solidFill>
                <a:srgbClr val="E387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2" name="Shape 308"/>
              <p:cNvSpPr/>
              <p:nvPr/>
            </p:nvSpPr>
            <p:spPr>
              <a:xfrm>
                <a:off x="7159422" y="3856604"/>
                <a:ext cx="492716" cy="435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402" y="2681"/>
                    </a:moveTo>
                    <a:lnTo>
                      <a:pt x="19493" y="521"/>
                    </a:lnTo>
                    <a:lnTo>
                      <a:pt x="19229" y="372"/>
                    </a:lnTo>
                    <a:lnTo>
                      <a:pt x="19032" y="298"/>
                    </a:lnTo>
                    <a:lnTo>
                      <a:pt x="18768" y="372"/>
                    </a:lnTo>
                    <a:lnTo>
                      <a:pt x="18505" y="521"/>
                    </a:lnTo>
                    <a:lnTo>
                      <a:pt x="18373" y="819"/>
                    </a:lnTo>
                    <a:lnTo>
                      <a:pt x="18373" y="1192"/>
                    </a:lnTo>
                    <a:lnTo>
                      <a:pt x="18176" y="1192"/>
                    </a:lnTo>
                    <a:lnTo>
                      <a:pt x="17912" y="1341"/>
                    </a:lnTo>
                    <a:lnTo>
                      <a:pt x="12907" y="7001"/>
                    </a:lnTo>
                    <a:lnTo>
                      <a:pt x="12907" y="7672"/>
                    </a:lnTo>
                    <a:lnTo>
                      <a:pt x="12644" y="8342"/>
                    </a:lnTo>
                    <a:lnTo>
                      <a:pt x="13171" y="9012"/>
                    </a:lnTo>
                    <a:lnTo>
                      <a:pt x="12051" y="10279"/>
                    </a:lnTo>
                    <a:lnTo>
                      <a:pt x="8495" y="6182"/>
                    </a:lnTo>
                    <a:lnTo>
                      <a:pt x="8627" y="5512"/>
                    </a:lnTo>
                    <a:lnTo>
                      <a:pt x="8627" y="4320"/>
                    </a:lnTo>
                    <a:lnTo>
                      <a:pt x="8495" y="3650"/>
                    </a:lnTo>
                    <a:lnTo>
                      <a:pt x="8363" y="3128"/>
                    </a:lnTo>
                    <a:lnTo>
                      <a:pt x="8166" y="2458"/>
                    </a:lnTo>
                    <a:lnTo>
                      <a:pt x="7771" y="1862"/>
                    </a:lnTo>
                    <a:lnTo>
                      <a:pt x="7441" y="1341"/>
                    </a:lnTo>
                    <a:lnTo>
                      <a:pt x="6915" y="968"/>
                    </a:lnTo>
                    <a:lnTo>
                      <a:pt x="6454" y="670"/>
                    </a:lnTo>
                    <a:lnTo>
                      <a:pt x="5993" y="298"/>
                    </a:lnTo>
                    <a:lnTo>
                      <a:pt x="4807" y="0"/>
                    </a:lnTo>
                    <a:lnTo>
                      <a:pt x="3754" y="0"/>
                    </a:lnTo>
                    <a:lnTo>
                      <a:pt x="3095" y="149"/>
                    </a:lnTo>
                    <a:lnTo>
                      <a:pt x="5663" y="2979"/>
                    </a:lnTo>
                    <a:lnTo>
                      <a:pt x="5005" y="5661"/>
                    </a:lnTo>
                    <a:lnTo>
                      <a:pt x="2502" y="6331"/>
                    </a:lnTo>
                    <a:lnTo>
                      <a:pt x="132" y="3650"/>
                    </a:lnTo>
                    <a:lnTo>
                      <a:pt x="0" y="4171"/>
                    </a:lnTo>
                    <a:lnTo>
                      <a:pt x="0" y="5512"/>
                    </a:lnTo>
                    <a:lnTo>
                      <a:pt x="132" y="6108"/>
                    </a:lnTo>
                    <a:lnTo>
                      <a:pt x="263" y="6778"/>
                    </a:lnTo>
                    <a:lnTo>
                      <a:pt x="527" y="7299"/>
                    </a:lnTo>
                    <a:lnTo>
                      <a:pt x="1185" y="8342"/>
                    </a:lnTo>
                    <a:lnTo>
                      <a:pt x="1712" y="8789"/>
                    </a:lnTo>
                    <a:lnTo>
                      <a:pt x="2305" y="9161"/>
                    </a:lnTo>
                    <a:lnTo>
                      <a:pt x="2766" y="9459"/>
                    </a:lnTo>
                    <a:lnTo>
                      <a:pt x="3951" y="9757"/>
                    </a:lnTo>
                    <a:lnTo>
                      <a:pt x="5005" y="9757"/>
                    </a:lnTo>
                    <a:lnTo>
                      <a:pt x="5663" y="9608"/>
                    </a:lnTo>
                    <a:lnTo>
                      <a:pt x="9220" y="13481"/>
                    </a:lnTo>
                    <a:lnTo>
                      <a:pt x="5861" y="17429"/>
                    </a:lnTo>
                    <a:lnTo>
                      <a:pt x="5663" y="17131"/>
                    </a:lnTo>
                    <a:lnTo>
                      <a:pt x="4676" y="18099"/>
                    </a:lnTo>
                    <a:lnTo>
                      <a:pt x="3095" y="20930"/>
                    </a:lnTo>
                    <a:lnTo>
                      <a:pt x="3490" y="21302"/>
                    </a:lnTo>
                    <a:lnTo>
                      <a:pt x="5993" y="19589"/>
                    </a:lnTo>
                    <a:lnTo>
                      <a:pt x="6849" y="18472"/>
                    </a:lnTo>
                    <a:lnTo>
                      <a:pt x="6585" y="18248"/>
                    </a:lnTo>
                    <a:lnTo>
                      <a:pt x="10076" y="14450"/>
                    </a:lnTo>
                    <a:lnTo>
                      <a:pt x="15805" y="20930"/>
                    </a:lnTo>
                    <a:lnTo>
                      <a:pt x="16134" y="21228"/>
                    </a:lnTo>
                    <a:lnTo>
                      <a:pt x="16463" y="21451"/>
                    </a:lnTo>
                    <a:lnTo>
                      <a:pt x="16859" y="21600"/>
                    </a:lnTo>
                    <a:lnTo>
                      <a:pt x="17583" y="21600"/>
                    </a:lnTo>
                    <a:lnTo>
                      <a:pt x="17912" y="21451"/>
                    </a:lnTo>
                    <a:lnTo>
                      <a:pt x="18307" y="21228"/>
                    </a:lnTo>
                    <a:lnTo>
                      <a:pt x="18637" y="20930"/>
                    </a:lnTo>
                    <a:lnTo>
                      <a:pt x="18900" y="20632"/>
                    </a:lnTo>
                    <a:lnTo>
                      <a:pt x="19098" y="20259"/>
                    </a:lnTo>
                    <a:lnTo>
                      <a:pt x="19229" y="19738"/>
                    </a:lnTo>
                    <a:lnTo>
                      <a:pt x="19229" y="18919"/>
                    </a:lnTo>
                    <a:lnTo>
                      <a:pt x="19098" y="18472"/>
                    </a:lnTo>
                    <a:lnTo>
                      <a:pt x="18900" y="18099"/>
                    </a:lnTo>
                    <a:lnTo>
                      <a:pt x="18637" y="17652"/>
                    </a:lnTo>
                    <a:lnTo>
                      <a:pt x="12907" y="11172"/>
                    </a:lnTo>
                    <a:lnTo>
                      <a:pt x="13961" y="9981"/>
                    </a:lnTo>
                    <a:lnTo>
                      <a:pt x="14488" y="10502"/>
                    </a:lnTo>
                    <a:lnTo>
                      <a:pt x="15080" y="10130"/>
                    </a:lnTo>
                    <a:lnTo>
                      <a:pt x="15805" y="10130"/>
                    </a:lnTo>
                    <a:lnTo>
                      <a:pt x="20678" y="4618"/>
                    </a:lnTo>
                    <a:lnTo>
                      <a:pt x="20678" y="4469"/>
                    </a:lnTo>
                    <a:lnTo>
                      <a:pt x="20810" y="4171"/>
                    </a:lnTo>
                    <a:lnTo>
                      <a:pt x="20941" y="4022"/>
                    </a:lnTo>
                    <a:lnTo>
                      <a:pt x="21139" y="3948"/>
                    </a:lnTo>
                    <a:lnTo>
                      <a:pt x="21402" y="3799"/>
                    </a:lnTo>
                    <a:lnTo>
                      <a:pt x="21600" y="3501"/>
                    </a:lnTo>
                    <a:lnTo>
                      <a:pt x="21600" y="2979"/>
                    </a:lnTo>
                    <a:lnTo>
                      <a:pt x="21402" y="2681"/>
                    </a:lnTo>
                    <a:close/>
                    <a:moveTo>
                      <a:pt x="17320" y="18770"/>
                    </a:moveTo>
                    <a:lnTo>
                      <a:pt x="17715" y="18919"/>
                    </a:lnTo>
                    <a:lnTo>
                      <a:pt x="17912" y="19068"/>
                    </a:lnTo>
                    <a:lnTo>
                      <a:pt x="18176" y="19291"/>
                    </a:lnTo>
                    <a:lnTo>
                      <a:pt x="18176" y="19961"/>
                    </a:lnTo>
                    <a:lnTo>
                      <a:pt x="17912" y="20259"/>
                    </a:lnTo>
                    <a:lnTo>
                      <a:pt x="17715" y="20557"/>
                    </a:lnTo>
                    <a:lnTo>
                      <a:pt x="17122" y="20557"/>
                    </a:lnTo>
                    <a:lnTo>
                      <a:pt x="16595" y="19961"/>
                    </a:lnTo>
                    <a:lnTo>
                      <a:pt x="16595" y="19291"/>
                    </a:lnTo>
                    <a:lnTo>
                      <a:pt x="16859" y="19068"/>
                    </a:lnTo>
                    <a:lnTo>
                      <a:pt x="17122" y="18919"/>
                    </a:lnTo>
                    <a:lnTo>
                      <a:pt x="17320" y="18770"/>
                    </a:lnTo>
                    <a:close/>
                    <a:moveTo>
                      <a:pt x="14554" y="7299"/>
                    </a:moveTo>
                    <a:lnTo>
                      <a:pt x="14224" y="6852"/>
                    </a:lnTo>
                    <a:lnTo>
                      <a:pt x="17912" y="2681"/>
                    </a:lnTo>
                    <a:lnTo>
                      <a:pt x="18307" y="3128"/>
                    </a:lnTo>
                    <a:lnTo>
                      <a:pt x="14554" y="7299"/>
                    </a:lnTo>
                    <a:close/>
                    <a:moveTo>
                      <a:pt x="15805" y="8640"/>
                    </a:moveTo>
                    <a:lnTo>
                      <a:pt x="15410" y="8268"/>
                    </a:lnTo>
                    <a:lnTo>
                      <a:pt x="19098" y="4022"/>
                    </a:lnTo>
                    <a:lnTo>
                      <a:pt x="19493" y="4469"/>
                    </a:lnTo>
                    <a:lnTo>
                      <a:pt x="15805" y="8640"/>
                    </a:lnTo>
                    <a:close/>
                  </a:path>
                </a:pathLst>
              </a:custGeom>
              <a:solidFill>
                <a:schemeClr val="bg1"/>
              </a:solidFill>
              <a:ln w="12700">
                <a:miter lim="400000"/>
              </a:ln>
            </p:spPr>
            <p:txBody>
              <a:bodyPr lIns="0" tIns="0" rIns="0" bIns="0"/>
              <a:lstStyle/>
              <a:p>
                <a:pPr lvl="0">
                  <a:defRPr sz="2400"/>
                </a:pPr>
              </a:p>
            </p:txBody>
          </p:sp>
        </p:grpSp>
        <p:grpSp>
          <p:nvGrpSpPr>
            <p:cNvPr id="15" name="Group 6"/>
            <p:cNvGrpSpPr/>
            <p:nvPr/>
          </p:nvGrpSpPr>
          <p:grpSpPr>
            <a:xfrm>
              <a:off x="3964530" y="2363462"/>
              <a:ext cx="1214936" cy="1214936"/>
              <a:chOff x="5286039" y="2008282"/>
              <a:chExt cx="1619915" cy="1619915"/>
            </a:xfrm>
          </p:grpSpPr>
          <p:sp>
            <p:nvSpPr>
              <p:cNvPr id="16" name="Rounded Rectangle 4"/>
              <p:cNvSpPr/>
              <p:nvPr/>
            </p:nvSpPr>
            <p:spPr>
              <a:xfrm rot="2700000">
                <a:off x="5286039" y="2008282"/>
                <a:ext cx="1619915" cy="1619915"/>
              </a:xfrm>
              <a:prstGeom prst="roundRect">
                <a:avLst>
                  <a:gd name="adj" fmla="val 8491"/>
                </a:avLst>
              </a:prstGeom>
              <a:solidFill>
                <a:srgbClr val="E387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grpSp>
            <p:nvGrpSpPr>
              <p:cNvPr id="17" name="Group 335"/>
              <p:cNvGrpSpPr/>
              <p:nvPr/>
            </p:nvGrpSpPr>
            <p:grpSpPr>
              <a:xfrm>
                <a:off x="5830172" y="2568097"/>
                <a:ext cx="525996" cy="504077"/>
                <a:chOff x="0" y="0"/>
                <a:chExt cx="525994" cy="504076"/>
              </a:xfrm>
              <a:solidFill>
                <a:schemeClr val="bg1"/>
              </a:solidFill>
            </p:grpSpPr>
            <p:sp>
              <p:nvSpPr>
                <p:cNvPr id="18" name="Shape 332"/>
                <p:cNvSpPr/>
                <p:nvPr/>
              </p:nvSpPr>
              <p:spPr>
                <a:xfrm>
                  <a:off x="76706" y="216972"/>
                  <a:ext cx="201633" cy="2871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4674" y="8295"/>
                      </a:moveTo>
                      <a:lnTo>
                        <a:pt x="14674" y="18972"/>
                      </a:lnTo>
                      <a:lnTo>
                        <a:pt x="14557" y="19465"/>
                      </a:lnTo>
                      <a:lnTo>
                        <a:pt x="14322" y="19957"/>
                      </a:lnTo>
                      <a:lnTo>
                        <a:pt x="13970" y="20368"/>
                      </a:lnTo>
                      <a:lnTo>
                        <a:pt x="13500" y="20779"/>
                      </a:lnTo>
                      <a:lnTo>
                        <a:pt x="12913" y="21107"/>
                      </a:lnTo>
                      <a:lnTo>
                        <a:pt x="12326" y="21354"/>
                      </a:lnTo>
                      <a:lnTo>
                        <a:pt x="11622" y="21518"/>
                      </a:lnTo>
                      <a:lnTo>
                        <a:pt x="10917" y="21600"/>
                      </a:lnTo>
                      <a:lnTo>
                        <a:pt x="10213" y="21518"/>
                      </a:lnTo>
                      <a:lnTo>
                        <a:pt x="9391" y="21354"/>
                      </a:lnTo>
                      <a:lnTo>
                        <a:pt x="8687" y="21107"/>
                      </a:lnTo>
                      <a:lnTo>
                        <a:pt x="8100" y="20779"/>
                      </a:lnTo>
                      <a:lnTo>
                        <a:pt x="7396" y="19957"/>
                      </a:lnTo>
                      <a:lnTo>
                        <a:pt x="7161" y="19465"/>
                      </a:lnTo>
                      <a:lnTo>
                        <a:pt x="7161" y="8295"/>
                      </a:lnTo>
                      <a:lnTo>
                        <a:pt x="1878" y="8295"/>
                      </a:lnTo>
                      <a:lnTo>
                        <a:pt x="1174" y="8213"/>
                      </a:lnTo>
                      <a:lnTo>
                        <a:pt x="587" y="8131"/>
                      </a:lnTo>
                      <a:lnTo>
                        <a:pt x="117" y="7802"/>
                      </a:lnTo>
                      <a:lnTo>
                        <a:pt x="0" y="7474"/>
                      </a:lnTo>
                      <a:lnTo>
                        <a:pt x="0" y="6735"/>
                      </a:lnTo>
                      <a:lnTo>
                        <a:pt x="352" y="6324"/>
                      </a:lnTo>
                      <a:lnTo>
                        <a:pt x="8100" y="903"/>
                      </a:lnTo>
                      <a:lnTo>
                        <a:pt x="8804" y="493"/>
                      </a:lnTo>
                      <a:lnTo>
                        <a:pt x="9391" y="164"/>
                      </a:lnTo>
                      <a:lnTo>
                        <a:pt x="10213" y="0"/>
                      </a:lnTo>
                      <a:lnTo>
                        <a:pt x="11504" y="0"/>
                      </a:lnTo>
                      <a:lnTo>
                        <a:pt x="12209" y="164"/>
                      </a:lnTo>
                      <a:lnTo>
                        <a:pt x="12913" y="493"/>
                      </a:lnTo>
                      <a:lnTo>
                        <a:pt x="13500" y="903"/>
                      </a:lnTo>
                      <a:lnTo>
                        <a:pt x="20896" y="5995"/>
                      </a:lnTo>
                      <a:lnTo>
                        <a:pt x="21365" y="6324"/>
                      </a:lnTo>
                      <a:lnTo>
                        <a:pt x="21600" y="6735"/>
                      </a:lnTo>
                      <a:lnTo>
                        <a:pt x="21600" y="7474"/>
                      </a:lnTo>
                      <a:lnTo>
                        <a:pt x="21365" y="7802"/>
                      </a:lnTo>
                      <a:lnTo>
                        <a:pt x="20896" y="7967"/>
                      </a:lnTo>
                      <a:lnTo>
                        <a:pt x="20309" y="8213"/>
                      </a:lnTo>
                      <a:lnTo>
                        <a:pt x="19487" y="8295"/>
                      </a:lnTo>
                      <a:lnTo>
                        <a:pt x="14674" y="8295"/>
                      </a:ln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2400"/>
                  </a:pPr>
                </a:p>
              </p:txBody>
            </p:sp>
            <p:sp>
              <p:nvSpPr>
                <p:cNvPr id="19" name="Shape 333"/>
                <p:cNvSpPr/>
                <p:nvPr/>
              </p:nvSpPr>
              <p:spPr>
                <a:xfrm>
                  <a:off x="0" y="0"/>
                  <a:ext cx="525995" cy="3681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7145" y="7843"/>
                      </a:moveTo>
                      <a:lnTo>
                        <a:pt x="17640" y="8036"/>
                      </a:lnTo>
                      <a:lnTo>
                        <a:pt x="18090" y="8164"/>
                      </a:lnTo>
                      <a:lnTo>
                        <a:pt x="18900" y="8743"/>
                      </a:lnTo>
                      <a:lnTo>
                        <a:pt x="19305" y="9064"/>
                      </a:lnTo>
                      <a:lnTo>
                        <a:pt x="19710" y="9450"/>
                      </a:lnTo>
                      <a:lnTo>
                        <a:pt x="20025" y="9836"/>
                      </a:lnTo>
                      <a:lnTo>
                        <a:pt x="20295" y="10350"/>
                      </a:lnTo>
                      <a:lnTo>
                        <a:pt x="20565" y="10736"/>
                      </a:lnTo>
                      <a:lnTo>
                        <a:pt x="20835" y="11250"/>
                      </a:lnTo>
                      <a:lnTo>
                        <a:pt x="21060" y="11764"/>
                      </a:lnTo>
                      <a:lnTo>
                        <a:pt x="21240" y="12279"/>
                      </a:lnTo>
                      <a:lnTo>
                        <a:pt x="21420" y="12857"/>
                      </a:lnTo>
                      <a:lnTo>
                        <a:pt x="21510" y="13436"/>
                      </a:lnTo>
                      <a:lnTo>
                        <a:pt x="21600" y="14079"/>
                      </a:lnTo>
                      <a:lnTo>
                        <a:pt x="21600" y="15236"/>
                      </a:lnTo>
                      <a:lnTo>
                        <a:pt x="21510" y="15879"/>
                      </a:lnTo>
                      <a:lnTo>
                        <a:pt x="21420" y="16457"/>
                      </a:lnTo>
                      <a:lnTo>
                        <a:pt x="21240" y="16971"/>
                      </a:lnTo>
                      <a:lnTo>
                        <a:pt x="20790" y="18129"/>
                      </a:lnTo>
                      <a:lnTo>
                        <a:pt x="20565" y="18579"/>
                      </a:lnTo>
                      <a:lnTo>
                        <a:pt x="20250" y="19093"/>
                      </a:lnTo>
                      <a:lnTo>
                        <a:pt x="19890" y="19543"/>
                      </a:lnTo>
                      <a:lnTo>
                        <a:pt x="19575" y="19929"/>
                      </a:lnTo>
                      <a:lnTo>
                        <a:pt x="19170" y="20250"/>
                      </a:lnTo>
                      <a:lnTo>
                        <a:pt x="18810" y="20571"/>
                      </a:lnTo>
                      <a:lnTo>
                        <a:pt x="18360" y="20893"/>
                      </a:lnTo>
                      <a:lnTo>
                        <a:pt x="17910" y="21150"/>
                      </a:lnTo>
                      <a:lnTo>
                        <a:pt x="17415" y="21279"/>
                      </a:lnTo>
                      <a:lnTo>
                        <a:pt x="16920" y="21471"/>
                      </a:lnTo>
                      <a:lnTo>
                        <a:pt x="16920" y="14143"/>
                      </a:lnTo>
                      <a:lnTo>
                        <a:pt x="16740" y="13564"/>
                      </a:lnTo>
                      <a:lnTo>
                        <a:pt x="16560" y="13050"/>
                      </a:lnTo>
                      <a:lnTo>
                        <a:pt x="16290" y="12536"/>
                      </a:lnTo>
                      <a:lnTo>
                        <a:pt x="15975" y="12214"/>
                      </a:lnTo>
                      <a:lnTo>
                        <a:pt x="15615" y="11893"/>
                      </a:lnTo>
                      <a:lnTo>
                        <a:pt x="15165" y="11764"/>
                      </a:lnTo>
                      <a:lnTo>
                        <a:pt x="14805" y="11700"/>
                      </a:lnTo>
                      <a:lnTo>
                        <a:pt x="14355" y="11764"/>
                      </a:lnTo>
                      <a:lnTo>
                        <a:pt x="13905" y="11893"/>
                      </a:lnTo>
                      <a:lnTo>
                        <a:pt x="13545" y="12214"/>
                      </a:lnTo>
                      <a:lnTo>
                        <a:pt x="13230" y="12536"/>
                      </a:lnTo>
                      <a:lnTo>
                        <a:pt x="12960" y="13050"/>
                      </a:lnTo>
                      <a:lnTo>
                        <a:pt x="12780" y="13564"/>
                      </a:lnTo>
                      <a:lnTo>
                        <a:pt x="12600" y="14143"/>
                      </a:lnTo>
                      <a:lnTo>
                        <a:pt x="12600" y="21600"/>
                      </a:lnTo>
                      <a:lnTo>
                        <a:pt x="9450" y="21600"/>
                      </a:lnTo>
                      <a:lnTo>
                        <a:pt x="9450" y="20250"/>
                      </a:lnTo>
                      <a:lnTo>
                        <a:pt x="10575" y="20250"/>
                      </a:lnTo>
                      <a:lnTo>
                        <a:pt x="11070" y="20121"/>
                      </a:lnTo>
                      <a:lnTo>
                        <a:pt x="11475" y="19929"/>
                      </a:lnTo>
                      <a:lnTo>
                        <a:pt x="11655" y="19671"/>
                      </a:lnTo>
                      <a:lnTo>
                        <a:pt x="11835" y="19479"/>
                      </a:lnTo>
                      <a:lnTo>
                        <a:pt x="11970" y="19221"/>
                      </a:lnTo>
                      <a:lnTo>
                        <a:pt x="12060" y="18964"/>
                      </a:lnTo>
                      <a:lnTo>
                        <a:pt x="12105" y="18321"/>
                      </a:lnTo>
                      <a:lnTo>
                        <a:pt x="12060" y="17807"/>
                      </a:lnTo>
                      <a:lnTo>
                        <a:pt x="11880" y="17229"/>
                      </a:lnTo>
                      <a:lnTo>
                        <a:pt x="11610" y="16650"/>
                      </a:lnTo>
                      <a:lnTo>
                        <a:pt x="8775" y="12729"/>
                      </a:lnTo>
                      <a:lnTo>
                        <a:pt x="8460" y="12214"/>
                      </a:lnTo>
                      <a:lnTo>
                        <a:pt x="8055" y="11893"/>
                      </a:lnTo>
                      <a:lnTo>
                        <a:pt x="7650" y="11764"/>
                      </a:lnTo>
                      <a:lnTo>
                        <a:pt x="7290" y="11700"/>
                      </a:lnTo>
                      <a:lnTo>
                        <a:pt x="6840" y="11764"/>
                      </a:lnTo>
                      <a:lnTo>
                        <a:pt x="6435" y="11893"/>
                      </a:lnTo>
                      <a:lnTo>
                        <a:pt x="6120" y="12214"/>
                      </a:lnTo>
                      <a:lnTo>
                        <a:pt x="5715" y="12729"/>
                      </a:lnTo>
                      <a:lnTo>
                        <a:pt x="2925" y="16650"/>
                      </a:lnTo>
                      <a:lnTo>
                        <a:pt x="2610" y="17229"/>
                      </a:lnTo>
                      <a:lnTo>
                        <a:pt x="2430" y="17871"/>
                      </a:lnTo>
                      <a:lnTo>
                        <a:pt x="2385" y="18450"/>
                      </a:lnTo>
                      <a:lnTo>
                        <a:pt x="2430" y="18964"/>
                      </a:lnTo>
                      <a:lnTo>
                        <a:pt x="2565" y="19286"/>
                      </a:lnTo>
                      <a:lnTo>
                        <a:pt x="2655" y="19543"/>
                      </a:lnTo>
                      <a:lnTo>
                        <a:pt x="2835" y="19671"/>
                      </a:lnTo>
                      <a:lnTo>
                        <a:pt x="3015" y="19929"/>
                      </a:lnTo>
                      <a:lnTo>
                        <a:pt x="3375" y="20186"/>
                      </a:lnTo>
                      <a:lnTo>
                        <a:pt x="3825" y="20250"/>
                      </a:lnTo>
                      <a:lnTo>
                        <a:pt x="5130" y="20250"/>
                      </a:lnTo>
                      <a:lnTo>
                        <a:pt x="5130" y="21536"/>
                      </a:lnTo>
                      <a:lnTo>
                        <a:pt x="4545" y="21471"/>
                      </a:lnTo>
                      <a:lnTo>
                        <a:pt x="4050" y="21279"/>
                      </a:lnTo>
                      <a:lnTo>
                        <a:pt x="3555" y="21021"/>
                      </a:lnTo>
                      <a:lnTo>
                        <a:pt x="3105" y="20829"/>
                      </a:lnTo>
                      <a:lnTo>
                        <a:pt x="2655" y="20507"/>
                      </a:lnTo>
                      <a:lnTo>
                        <a:pt x="2205" y="20121"/>
                      </a:lnTo>
                      <a:lnTo>
                        <a:pt x="1845" y="19671"/>
                      </a:lnTo>
                      <a:lnTo>
                        <a:pt x="1485" y="19286"/>
                      </a:lnTo>
                      <a:lnTo>
                        <a:pt x="1170" y="18771"/>
                      </a:lnTo>
                      <a:lnTo>
                        <a:pt x="900" y="18257"/>
                      </a:lnTo>
                      <a:lnTo>
                        <a:pt x="585" y="17679"/>
                      </a:lnTo>
                      <a:lnTo>
                        <a:pt x="360" y="17164"/>
                      </a:lnTo>
                      <a:lnTo>
                        <a:pt x="225" y="16521"/>
                      </a:lnTo>
                      <a:lnTo>
                        <a:pt x="90" y="15943"/>
                      </a:lnTo>
                      <a:lnTo>
                        <a:pt x="45" y="15236"/>
                      </a:lnTo>
                      <a:lnTo>
                        <a:pt x="0" y="14593"/>
                      </a:lnTo>
                      <a:lnTo>
                        <a:pt x="45" y="14079"/>
                      </a:lnTo>
                      <a:lnTo>
                        <a:pt x="90" y="13436"/>
                      </a:lnTo>
                      <a:lnTo>
                        <a:pt x="225" y="12857"/>
                      </a:lnTo>
                      <a:lnTo>
                        <a:pt x="315" y="12279"/>
                      </a:lnTo>
                      <a:lnTo>
                        <a:pt x="540" y="11764"/>
                      </a:lnTo>
                      <a:lnTo>
                        <a:pt x="720" y="11250"/>
                      </a:lnTo>
                      <a:lnTo>
                        <a:pt x="990" y="10736"/>
                      </a:lnTo>
                      <a:lnTo>
                        <a:pt x="1620" y="9836"/>
                      </a:lnTo>
                      <a:lnTo>
                        <a:pt x="2250" y="9064"/>
                      </a:lnTo>
                      <a:lnTo>
                        <a:pt x="2655" y="8743"/>
                      </a:lnTo>
                      <a:lnTo>
                        <a:pt x="3105" y="8486"/>
                      </a:lnTo>
                      <a:lnTo>
                        <a:pt x="3555" y="8164"/>
                      </a:lnTo>
                      <a:lnTo>
                        <a:pt x="4005" y="8036"/>
                      </a:lnTo>
                      <a:lnTo>
                        <a:pt x="4455" y="7843"/>
                      </a:lnTo>
                      <a:lnTo>
                        <a:pt x="4455" y="7586"/>
                      </a:lnTo>
                      <a:lnTo>
                        <a:pt x="4500" y="6879"/>
                      </a:lnTo>
                      <a:lnTo>
                        <a:pt x="4545" y="6107"/>
                      </a:lnTo>
                      <a:lnTo>
                        <a:pt x="4725" y="5400"/>
                      </a:lnTo>
                      <a:lnTo>
                        <a:pt x="4950" y="4693"/>
                      </a:lnTo>
                      <a:lnTo>
                        <a:pt x="5220" y="4050"/>
                      </a:lnTo>
                      <a:lnTo>
                        <a:pt x="5535" y="3407"/>
                      </a:lnTo>
                      <a:lnTo>
                        <a:pt x="5895" y="2764"/>
                      </a:lnTo>
                      <a:lnTo>
                        <a:pt x="6345" y="2314"/>
                      </a:lnTo>
                      <a:lnTo>
                        <a:pt x="6795" y="1736"/>
                      </a:lnTo>
                      <a:lnTo>
                        <a:pt x="7245" y="1350"/>
                      </a:lnTo>
                      <a:lnTo>
                        <a:pt x="7785" y="964"/>
                      </a:lnTo>
                      <a:lnTo>
                        <a:pt x="8325" y="643"/>
                      </a:lnTo>
                      <a:lnTo>
                        <a:pt x="9495" y="129"/>
                      </a:lnTo>
                      <a:lnTo>
                        <a:pt x="10170" y="64"/>
                      </a:lnTo>
                      <a:lnTo>
                        <a:pt x="10800" y="0"/>
                      </a:lnTo>
                      <a:lnTo>
                        <a:pt x="11475" y="64"/>
                      </a:lnTo>
                      <a:lnTo>
                        <a:pt x="12060" y="129"/>
                      </a:lnTo>
                      <a:lnTo>
                        <a:pt x="12690" y="386"/>
                      </a:lnTo>
                      <a:lnTo>
                        <a:pt x="13275" y="643"/>
                      </a:lnTo>
                      <a:lnTo>
                        <a:pt x="13860" y="964"/>
                      </a:lnTo>
                      <a:lnTo>
                        <a:pt x="14850" y="1736"/>
                      </a:lnTo>
                      <a:lnTo>
                        <a:pt x="15300" y="2314"/>
                      </a:lnTo>
                      <a:lnTo>
                        <a:pt x="15660" y="2764"/>
                      </a:lnTo>
                      <a:lnTo>
                        <a:pt x="16065" y="3407"/>
                      </a:lnTo>
                      <a:lnTo>
                        <a:pt x="16425" y="4050"/>
                      </a:lnTo>
                      <a:lnTo>
                        <a:pt x="16605" y="4693"/>
                      </a:lnTo>
                      <a:lnTo>
                        <a:pt x="16830" y="5400"/>
                      </a:lnTo>
                      <a:lnTo>
                        <a:pt x="17010" y="6107"/>
                      </a:lnTo>
                      <a:lnTo>
                        <a:pt x="17145" y="6879"/>
                      </a:lnTo>
                      <a:lnTo>
                        <a:pt x="17145" y="7843"/>
                      </a:ln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2400"/>
                  </a:pPr>
                </a:p>
              </p:txBody>
            </p:sp>
            <p:sp>
              <p:nvSpPr>
                <p:cNvPr id="20" name="Shape 334"/>
                <p:cNvSpPr/>
                <p:nvPr/>
              </p:nvSpPr>
              <p:spPr>
                <a:xfrm>
                  <a:off x="258614" y="216972"/>
                  <a:ext cx="203824" cy="2871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4711" y="13305"/>
                      </a:moveTo>
                      <a:lnTo>
                        <a:pt x="14711" y="2628"/>
                      </a:lnTo>
                      <a:lnTo>
                        <a:pt x="14595" y="2135"/>
                      </a:lnTo>
                      <a:lnTo>
                        <a:pt x="14361" y="1560"/>
                      </a:lnTo>
                      <a:lnTo>
                        <a:pt x="14011" y="1068"/>
                      </a:lnTo>
                      <a:lnTo>
                        <a:pt x="13544" y="657"/>
                      </a:lnTo>
                      <a:lnTo>
                        <a:pt x="12376" y="164"/>
                      </a:lnTo>
                      <a:lnTo>
                        <a:pt x="11676" y="0"/>
                      </a:lnTo>
                      <a:lnTo>
                        <a:pt x="10041" y="0"/>
                      </a:lnTo>
                      <a:lnTo>
                        <a:pt x="9341" y="164"/>
                      </a:lnTo>
                      <a:lnTo>
                        <a:pt x="8173" y="657"/>
                      </a:lnTo>
                      <a:lnTo>
                        <a:pt x="7706" y="1068"/>
                      </a:lnTo>
                      <a:lnTo>
                        <a:pt x="7472" y="1560"/>
                      </a:lnTo>
                      <a:lnTo>
                        <a:pt x="7239" y="2135"/>
                      </a:lnTo>
                      <a:lnTo>
                        <a:pt x="7239" y="13305"/>
                      </a:lnTo>
                      <a:lnTo>
                        <a:pt x="1284" y="13305"/>
                      </a:lnTo>
                      <a:lnTo>
                        <a:pt x="701" y="13469"/>
                      </a:lnTo>
                      <a:lnTo>
                        <a:pt x="234" y="13716"/>
                      </a:lnTo>
                      <a:lnTo>
                        <a:pt x="117" y="13962"/>
                      </a:lnTo>
                      <a:lnTo>
                        <a:pt x="0" y="14373"/>
                      </a:lnTo>
                      <a:lnTo>
                        <a:pt x="117" y="14701"/>
                      </a:lnTo>
                      <a:lnTo>
                        <a:pt x="350" y="15112"/>
                      </a:lnTo>
                      <a:lnTo>
                        <a:pt x="817" y="15522"/>
                      </a:lnTo>
                      <a:lnTo>
                        <a:pt x="8173" y="20614"/>
                      </a:lnTo>
                      <a:lnTo>
                        <a:pt x="8874" y="21025"/>
                      </a:lnTo>
                      <a:lnTo>
                        <a:pt x="9457" y="21271"/>
                      </a:lnTo>
                      <a:lnTo>
                        <a:pt x="10275" y="21518"/>
                      </a:lnTo>
                      <a:lnTo>
                        <a:pt x="10742" y="21600"/>
                      </a:lnTo>
                      <a:lnTo>
                        <a:pt x="11559" y="21518"/>
                      </a:lnTo>
                      <a:lnTo>
                        <a:pt x="12259" y="21271"/>
                      </a:lnTo>
                      <a:lnTo>
                        <a:pt x="12843" y="21025"/>
                      </a:lnTo>
                      <a:lnTo>
                        <a:pt x="13544" y="20614"/>
                      </a:lnTo>
                      <a:lnTo>
                        <a:pt x="20899" y="15522"/>
                      </a:lnTo>
                      <a:lnTo>
                        <a:pt x="21366" y="15194"/>
                      </a:lnTo>
                      <a:lnTo>
                        <a:pt x="21600" y="14373"/>
                      </a:lnTo>
                      <a:lnTo>
                        <a:pt x="21600" y="14044"/>
                      </a:lnTo>
                      <a:lnTo>
                        <a:pt x="21366" y="13798"/>
                      </a:lnTo>
                      <a:lnTo>
                        <a:pt x="20899" y="13469"/>
                      </a:lnTo>
                      <a:lnTo>
                        <a:pt x="20199" y="13305"/>
                      </a:lnTo>
                      <a:lnTo>
                        <a:pt x="14711" y="13305"/>
                      </a:ln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2400"/>
                  </a:pPr>
                </a:p>
              </p:txBody>
            </p:sp>
          </p:grpSp>
        </p:grpSp>
      </p:grpSp>
      <p:grpSp>
        <p:nvGrpSpPr>
          <p:cNvPr id="30" name="组合 29"/>
          <p:cNvGrpSpPr/>
          <p:nvPr/>
        </p:nvGrpSpPr>
        <p:grpSpPr>
          <a:xfrm>
            <a:off x="1663700" y="1679295"/>
            <a:ext cx="8938543" cy="3700425"/>
            <a:chOff x="1663700" y="2116175"/>
            <a:chExt cx="8938543" cy="3700425"/>
          </a:xfrm>
        </p:grpSpPr>
        <p:grpSp>
          <p:nvGrpSpPr>
            <p:cNvPr id="31" name="组合 30"/>
            <p:cNvGrpSpPr/>
            <p:nvPr/>
          </p:nvGrpSpPr>
          <p:grpSpPr>
            <a:xfrm>
              <a:off x="1663700" y="2116175"/>
              <a:ext cx="2348014" cy="1092441"/>
              <a:chOff x="883339" y="1931976"/>
              <a:chExt cx="2348014" cy="1092441"/>
            </a:xfrm>
          </p:grpSpPr>
          <p:sp>
            <p:nvSpPr>
              <p:cNvPr id="41" name="文本框 40"/>
              <p:cNvSpPr txBox="1"/>
              <p:nvPr/>
            </p:nvSpPr>
            <p:spPr>
              <a:xfrm>
                <a:off x="1191060" y="1931976"/>
                <a:ext cx="2040293" cy="337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zh-CN" sz="160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zh-CN" altLang="en-US" sz="1600" noProof="0" dirty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输入标题</a:t>
                </a:r>
                <a:endParaRPr lang="en-US" altLang="zh-CN" sz="160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" name="Text Placeholder 32"/>
              <p:cNvSpPr txBox="1"/>
              <p:nvPr/>
            </p:nvSpPr>
            <p:spPr>
              <a:xfrm>
                <a:off x="883339" y="2361797"/>
                <a:ext cx="2217636" cy="662620"/>
              </a:xfrm>
              <a:prstGeom prst="rect">
                <a:avLst/>
              </a:prstGeom>
            </p:spPr>
            <p:txBody>
              <a:bodyPr lIns="0" tIns="0" rIns="0" bIns="0"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50000"/>
                  </a:lnSpc>
                  <a:buNone/>
                </a:pPr>
                <a:r>
                  <a:rPr lang="zh-CN" altLang="en-US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+mn-lt"/>
                    <a:cs typeface="+mn-ea"/>
                    <a:sym typeface="+mn-lt"/>
                  </a:rPr>
                  <a:t>点击输入标题点击输入标题。点击输入标题点击输入标题。点击输入标题点击输入标题。点击输入标题点击输入标题。</a:t>
                </a:r>
                <a:endParaRPr 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1663700" y="4597159"/>
              <a:ext cx="2348014" cy="1092441"/>
              <a:chOff x="883339" y="1931976"/>
              <a:chExt cx="2348014" cy="1092441"/>
            </a:xfrm>
          </p:grpSpPr>
          <p:sp>
            <p:nvSpPr>
              <p:cNvPr id="39" name="文本框 38"/>
              <p:cNvSpPr txBox="1"/>
              <p:nvPr/>
            </p:nvSpPr>
            <p:spPr>
              <a:xfrm>
                <a:off x="1191060" y="1931976"/>
                <a:ext cx="2040293" cy="337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zh-CN" sz="160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zh-CN" altLang="en-US" sz="1600" noProof="0" dirty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输入标题</a:t>
                </a:r>
                <a:endParaRPr lang="en-US" altLang="zh-CN" sz="160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" name="Text Placeholder 32"/>
              <p:cNvSpPr txBox="1"/>
              <p:nvPr/>
            </p:nvSpPr>
            <p:spPr>
              <a:xfrm>
                <a:off x="883339" y="2361797"/>
                <a:ext cx="2217636" cy="662620"/>
              </a:xfrm>
              <a:prstGeom prst="rect">
                <a:avLst/>
              </a:prstGeom>
            </p:spPr>
            <p:txBody>
              <a:bodyPr lIns="0" tIns="0" rIns="0" bIns="0"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50000"/>
                  </a:lnSpc>
                  <a:buNone/>
                </a:pPr>
                <a:r>
                  <a:rPr lang="zh-CN" altLang="en-US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+mn-lt"/>
                    <a:cs typeface="+mn-ea"/>
                    <a:sym typeface="+mn-lt"/>
                  </a:rPr>
                  <a:t>点击输入标题点击输入标题。点击输入标题点击输入标题。点击输入标题点击输入标题。点击输入标题点击输入标题。</a:t>
                </a:r>
                <a:endParaRPr 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0" indent="0" algn="r">
                  <a:lnSpc>
                    <a:spcPct val="150000"/>
                  </a:lnSpc>
                  <a:buNone/>
                </a:pPr>
                <a:r>
                  <a:rPr lang="en-US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e</a:t>
                </a:r>
                <a:endParaRPr 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8180284" y="2116175"/>
              <a:ext cx="2421959" cy="1180528"/>
              <a:chOff x="8960649" y="1963626"/>
              <a:chExt cx="2421959" cy="1180528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8960649" y="1963626"/>
                <a:ext cx="2040293" cy="337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sz="1600" noProof="0" dirty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输入标题</a:t>
                </a:r>
                <a:r>
                  <a:rPr lang="en-US" altLang="zh-CN" sz="160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endParaRPr lang="en-US" altLang="zh-CN" sz="160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Text Placeholder 32"/>
              <p:cNvSpPr txBox="1"/>
              <p:nvPr/>
            </p:nvSpPr>
            <p:spPr>
              <a:xfrm>
                <a:off x="9169612" y="2354534"/>
                <a:ext cx="2212996" cy="789620"/>
              </a:xfrm>
              <a:prstGeom prst="rect">
                <a:avLst/>
              </a:prstGeom>
            </p:spPr>
            <p:txBody>
              <a:bodyPr lIns="0" tIns="0" rIns="0" bIns="0"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50000"/>
                  </a:lnSpc>
                  <a:buNone/>
                </a:pPr>
                <a:r>
                  <a:rPr lang="zh-CN" altLang="en-US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+mn-lt"/>
                    <a:cs typeface="+mn-ea"/>
                    <a:sym typeface="+mn-lt"/>
                  </a:rPr>
                  <a:t>点击输入标题点击输入标题。点击输入标题点击输入标题。点击输入标题点击输入标题。点击输入标题点击输入标题。</a:t>
                </a:r>
                <a:endParaRPr 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8180284" y="4636072"/>
              <a:ext cx="2421959" cy="1180528"/>
              <a:chOff x="8960649" y="1963626"/>
              <a:chExt cx="2421959" cy="1180528"/>
            </a:xfrm>
          </p:grpSpPr>
          <p:sp>
            <p:nvSpPr>
              <p:cNvPr id="35" name="文本框 34"/>
              <p:cNvSpPr txBox="1"/>
              <p:nvPr/>
            </p:nvSpPr>
            <p:spPr>
              <a:xfrm>
                <a:off x="8960649" y="1963626"/>
                <a:ext cx="2040293" cy="337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sz="1600" noProof="0" dirty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输入标题</a:t>
                </a:r>
                <a:endParaRPr lang="en-US" altLang="zh-CN" sz="160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Text Placeholder 32"/>
              <p:cNvSpPr txBox="1"/>
              <p:nvPr/>
            </p:nvSpPr>
            <p:spPr>
              <a:xfrm>
                <a:off x="9169612" y="2354534"/>
                <a:ext cx="2212996" cy="789620"/>
              </a:xfrm>
              <a:prstGeom prst="rect">
                <a:avLst/>
              </a:prstGeom>
            </p:spPr>
            <p:txBody>
              <a:bodyPr lIns="0" tIns="0" rIns="0" bIns="0"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50000"/>
                  </a:lnSpc>
                  <a:buNone/>
                </a:pPr>
                <a:r>
                  <a:rPr lang="zh-CN" altLang="en-US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+mn-lt"/>
                    <a:cs typeface="+mn-ea"/>
                    <a:sym typeface="+mn-lt"/>
                  </a:rPr>
                  <a:t>点击输入标题点击输入标题。点击输入标题点击输入标题。点击输入标题点击输入标题。点击输入标题点击输入标题。</a:t>
                </a:r>
                <a:endParaRPr 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48" b="70159"/>
          <a:stretch>
            <a:fillRect/>
          </a:stretch>
        </p:blipFill>
        <p:spPr>
          <a:xfrm>
            <a:off x="8345714" y="-1"/>
            <a:ext cx="3846286" cy="2213577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3858577" y="2392180"/>
            <a:ext cx="4203065" cy="1893248"/>
            <a:chOff x="3994468" y="2560551"/>
            <a:chExt cx="4203065" cy="1893248"/>
          </a:xfrm>
        </p:grpSpPr>
        <p:sp>
          <p:nvSpPr>
            <p:cNvPr id="24" name="文本框 23"/>
            <p:cNvSpPr txBox="1"/>
            <p:nvPr/>
          </p:nvSpPr>
          <p:spPr>
            <a:xfrm>
              <a:off x="3994468" y="2560551"/>
              <a:ext cx="420306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PART 02</a:t>
              </a:r>
              <a:endParaRPr lang="en-US" altLang="zh-CN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4351421" y="3539539"/>
              <a:ext cx="34891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单击添加标题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4984670" y="4176800"/>
              <a:ext cx="222266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ANNUAL WORK OVERVIEW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88777" y="417261"/>
            <a:ext cx="2788387" cy="461665"/>
            <a:chOff x="200998" y="273932"/>
            <a:chExt cx="2788387" cy="461665"/>
          </a:xfrm>
        </p:grpSpPr>
        <p:sp>
          <p:nvSpPr>
            <p:cNvPr id="5" name="文本框 4"/>
            <p:cNvSpPr txBox="1"/>
            <p:nvPr/>
          </p:nvSpPr>
          <p:spPr>
            <a:xfrm>
              <a:off x="520700" y="273932"/>
              <a:ext cx="24686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单击添加标题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菱形 5"/>
            <p:cNvSpPr/>
            <p:nvPr/>
          </p:nvSpPr>
          <p:spPr>
            <a:xfrm>
              <a:off x="200998" y="331287"/>
              <a:ext cx="319702" cy="346956"/>
            </a:xfrm>
            <a:prstGeom prst="diamond">
              <a:avLst/>
            </a:prstGeom>
            <a:solidFill>
              <a:srgbClr val="E387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446371" y="1672174"/>
            <a:ext cx="7299259" cy="2860186"/>
            <a:chOff x="2498302" y="2454494"/>
            <a:chExt cx="7299259" cy="2860186"/>
          </a:xfrm>
        </p:grpSpPr>
        <p:grpSp>
          <p:nvGrpSpPr>
            <p:cNvPr id="8" name="组合 7"/>
            <p:cNvGrpSpPr/>
            <p:nvPr/>
          </p:nvGrpSpPr>
          <p:grpSpPr>
            <a:xfrm>
              <a:off x="2498302" y="2524137"/>
              <a:ext cx="7179617" cy="2790543"/>
              <a:chOff x="982192" y="2714637"/>
              <a:chExt cx="7179617" cy="2790543"/>
            </a:xfrm>
          </p:grpSpPr>
          <p:sp>
            <p:nvSpPr>
              <p:cNvPr id="15" name="Chord 40"/>
              <p:cNvSpPr/>
              <p:nvPr/>
            </p:nvSpPr>
            <p:spPr>
              <a:xfrm rot="6657680">
                <a:off x="982192" y="2714637"/>
                <a:ext cx="2472489" cy="2472489"/>
              </a:xfrm>
              <a:prstGeom prst="chord">
                <a:avLst>
                  <a:gd name="adj1" fmla="val 3852493"/>
                  <a:gd name="adj2" fmla="val 15222584"/>
                </a:avLst>
              </a:prstGeom>
              <a:solidFill>
                <a:srgbClr val="E3874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Chord 41"/>
              <p:cNvSpPr/>
              <p:nvPr/>
            </p:nvSpPr>
            <p:spPr>
              <a:xfrm rot="17457680">
                <a:off x="5689320" y="3032691"/>
                <a:ext cx="2472489" cy="2472489"/>
              </a:xfrm>
              <a:prstGeom prst="chord">
                <a:avLst>
                  <a:gd name="adj1" fmla="val 3852493"/>
                  <a:gd name="adj2" fmla="val 15222584"/>
                </a:avLst>
              </a:prstGeom>
              <a:solidFill>
                <a:srgbClr val="E3874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Chord 43"/>
              <p:cNvSpPr/>
              <p:nvPr/>
            </p:nvSpPr>
            <p:spPr>
              <a:xfrm rot="6657680">
                <a:off x="3618143" y="3034432"/>
                <a:ext cx="1893201" cy="1893201"/>
              </a:xfrm>
              <a:prstGeom prst="chord">
                <a:avLst>
                  <a:gd name="adj1" fmla="val 3883272"/>
                  <a:gd name="adj2" fmla="val 15182619"/>
                </a:avLst>
              </a:prstGeom>
              <a:solidFill>
                <a:srgbClr val="E3874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Chord 45"/>
              <p:cNvSpPr/>
              <p:nvPr/>
            </p:nvSpPr>
            <p:spPr>
              <a:xfrm rot="17457680">
                <a:off x="3618143" y="3292184"/>
                <a:ext cx="1893201" cy="1893201"/>
              </a:xfrm>
              <a:prstGeom prst="chord">
                <a:avLst>
                  <a:gd name="adj1" fmla="val 3883272"/>
                  <a:gd name="adj2" fmla="val 15182389"/>
                </a:avLst>
              </a:prstGeom>
              <a:solidFill>
                <a:srgbClr val="E3874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Freeform 245"/>
              <p:cNvSpPr/>
              <p:nvPr/>
            </p:nvSpPr>
            <p:spPr bwMode="auto">
              <a:xfrm>
                <a:off x="1911133" y="3034151"/>
                <a:ext cx="614606" cy="614602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58" y="61"/>
                  </a:cxn>
                  <a:cxn ang="0">
                    <a:pos x="57" y="63"/>
                  </a:cxn>
                  <a:cxn ang="0">
                    <a:pos x="56" y="63"/>
                  </a:cxn>
                  <a:cxn ang="0">
                    <a:pos x="55" y="63"/>
                  </a:cxn>
                  <a:cxn ang="0">
                    <a:pos x="38" y="56"/>
                  </a:cxn>
                  <a:cxn ang="0">
                    <a:pos x="28" y="67"/>
                  </a:cxn>
                  <a:cxn ang="0">
                    <a:pos x="26" y="68"/>
                  </a:cxn>
                  <a:cxn ang="0">
                    <a:pos x="26" y="68"/>
                  </a:cxn>
                  <a:cxn ang="0">
                    <a:pos x="24" y="65"/>
                  </a:cxn>
                  <a:cxn ang="0">
                    <a:pos x="24" y="52"/>
                  </a:cxn>
                  <a:cxn ang="0">
                    <a:pos x="57" y="12"/>
                  </a:cxn>
                  <a:cxn ang="0">
                    <a:pos x="16" y="47"/>
                  </a:cxn>
                  <a:cxn ang="0">
                    <a:pos x="1" y="41"/>
                  </a:cxn>
                  <a:cxn ang="0">
                    <a:pos x="0" y="39"/>
                  </a:cxn>
                  <a:cxn ang="0">
                    <a:pos x="1" y="36"/>
                  </a:cxn>
                  <a:cxn ang="0">
                    <a:pos x="64" y="0"/>
                  </a:cxn>
                  <a:cxn ang="0">
                    <a:pos x="65" y="0"/>
                  </a:cxn>
                  <a:cxn ang="0">
                    <a:pos x="67" y="0"/>
                  </a:cxn>
                  <a:cxn ang="0">
                    <a:pos x="68" y="3"/>
                  </a:cxn>
                </a:cxnLst>
                <a:rect l="0" t="0" r="r" b="b"/>
                <a:pathLst>
                  <a:path w="68" h="68">
                    <a:moveTo>
                      <a:pt x="68" y="3"/>
                    </a:moveTo>
                    <a:cubicBezTo>
                      <a:pt x="58" y="61"/>
                      <a:pt x="58" y="61"/>
                      <a:pt x="58" y="61"/>
                    </a:cubicBezTo>
                    <a:cubicBezTo>
                      <a:pt x="58" y="62"/>
                      <a:pt x="57" y="62"/>
                      <a:pt x="57" y="63"/>
                    </a:cubicBezTo>
                    <a:cubicBezTo>
                      <a:pt x="56" y="63"/>
                      <a:pt x="56" y="63"/>
                      <a:pt x="56" y="63"/>
                    </a:cubicBezTo>
                    <a:cubicBezTo>
                      <a:pt x="55" y="63"/>
                      <a:pt x="55" y="63"/>
                      <a:pt x="55" y="63"/>
                    </a:cubicBezTo>
                    <a:cubicBezTo>
                      <a:pt x="38" y="56"/>
                      <a:pt x="38" y="56"/>
                      <a:pt x="38" y="56"/>
                    </a:cubicBezTo>
                    <a:cubicBezTo>
                      <a:pt x="28" y="67"/>
                      <a:pt x="28" y="67"/>
                      <a:pt x="28" y="67"/>
                    </a:cubicBezTo>
                    <a:cubicBezTo>
                      <a:pt x="28" y="67"/>
                      <a:pt x="27" y="68"/>
                      <a:pt x="26" y="68"/>
                    </a:cubicBezTo>
                    <a:cubicBezTo>
                      <a:pt x="26" y="68"/>
                      <a:pt x="26" y="68"/>
                      <a:pt x="26" y="68"/>
                    </a:cubicBezTo>
                    <a:cubicBezTo>
                      <a:pt x="25" y="67"/>
                      <a:pt x="24" y="66"/>
                      <a:pt x="24" y="65"/>
                    </a:cubicBezTo>
                    <a:cubicBezTo>
                      <a:pt x="24" y="52"/>
                      <a:pt x="24" y="52"/>
                      <a:pt x="24" y="52"/>
                    </a:cubicBezTo>
                    <a:cubicBezTo>
                      <a:pt x="57" y="12"/>
                      <a:pt x="57" y="12"/>
                      <a:pt x="57" y="12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0" y="40"/>
                      <a:pt x="0" y="40"/>
                      <a:pt x="0" y="39"/>
                    </a:cubicBezTo>
                    <a:cubicBezTo>
                      <a:pt x="0" y="38"/>
                      <a:pt x="0" y="37"/>
                      <a:pt x="1" y="36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66" y="0"/>
                      <a:pt x="66" y="0"/>
                      <a:pt x="67" y="0"/>
                    </a:cubicBezTo>
                    <a:cubicBezTo>
                      <a:pt x="68" y="1"/>
                      <a:pt x="68" y="2"/>
                      <a:pt x="68" y="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/>
              </a:p>
            </p:txBody>
          </p:sp>
          <p:sp>
            <p:nvSpPr>
              <p:cNvPr id="20" name="Freeform 55"/>
              <p:cNvSpPr>
                <a:spLocks noEditPoints="1"/>
              </p:cNvSpPr>
              <p:nvPr/>
            </p:nvSpPr>
            <p:spPr bwMode="auto">
              <a:xfrm>
                <a:off x="4363119" y="4345846"/>
                <a:ext cx="403249" cy="301016"/>
              </a:xfrm>
              <a:custGeom>
                <a:avLst/>
                <a:gdLst/>
                <a:ahLst/>
                <a:cxnLst>
                  <a:cxn ang="0">
                    <a:pos x="19" y="42"/>
                  </a:cxn>
                  <a:cxn ang="0">
                    <a:pos x="17" y="42"/>
                  </a:cxn>
                  <a:cxn ang="0">
                    <a:pos x="1" y="25"/>
                  </a:cxn>
                  <a:cxn ang="0">
                    <a:pos x="1" y="24"/>
                  </a:cxn>
                  <a:cxn ang="0">
                    <a:pos x="17" y="7"/>
                  </a:cxn>
                  <a:cxn ang="0">
                    <a:pos x="19" y="7"/>
                  </a:cxn>
                  <a:cxn ang="0">
                    <a:pos x="21" y="9"/>
                  </a:cxn>
                  <a:cxn ang="0">
                    <a:pos x="21" y="11"/>
                  </a:cxn>
                  <a:cxn ang="0">
                    <a:pos x="7" y="25"/>
                  </a:cxn>
                  <a:cxn ang="0">
                    <a:pos x="21" y="39"/>
                  </a:cxn>
                  <a:cxn ang="0">
                    <a:pos x="21" y="40"/>
                  </a:cxn>
                  <a:cxn ang="0">
                    <a:pos x="19" y="42"/>
                  </a:cxn>
                  <a:cxn ang="0">
                    <a:pos x="29" y="48"/>
                  </a:cxn>
                  <a:cxn ang="0">
                    <a:pos x="27" y="49"/>
                  </a:cxn>
                  <a:cxn ang="0">
                    <a:pos x="25" y="48"/>
                  </a:cxn>
                  <a:cxn ang="0">
                    <a:pos x="24" y="47"/>
                  </a:cxn>
                  <a:cxn ang="0">
                    <a:pos x="38" y="1"/>
                  </a:cxn>
                  <a:cxn ang="0">
                    <a:pos x="39" y="0"/>
                  </a:cxn>
                  <a:cxn ang="0">
                    <a:pos x="41" y="1"/>
                  </a:cxn>
                  <a:cxn ang="0">
                    <a:pos x="42" y="2"/>
                  </a:cxn>
                  <a:cxn ang="0">
                    <a:pos x="29" y="48"/>
                  </a:cxn>
                  <a:cxn ang="0">
                    <a:pos x="49" y="42"/>
                  </a:cxn>
                  <a:cxn ang="0">
                    <a:pos x="47" y="42"/>
                  </a:cxn>
                  <a:cxn ang="0">
                    <a:pos x="45" y="40"/>
                  </a:cxn>
                  <a:cxn ang="0">
                    <a:pos x="45" y="39"/>
                  </a:cxn>
                  <a:cxn ang="0">
                    <a:pos x="59" y="25"/>
                  </a:cxn>
                  <a:cxn ang="0">
                    <a:pos x="45" y="11"/>
                  </a:cxn>
                  <a:cxn ang="0">
                    <a:pos x="45" y="9"/>
                  </a:cxn>
                  <a:cxn ang="0">
                    <a:pos x="47" y="7"/>
                  </a:cxn>
                  <a:cxn ang="0">
                    <a:pos x="49" y="7"/>
                  </a:cxn>
                  <a:cxn ang="0">
                    <a:pos x="65" y="24"/>
                  </a:cxn>
                  <a:cxn ang="0">
                    <a:pos x="65" y="25"/>
                  </a:cxn>
                  <a:cxn ang="0">
                    <a:pos x="49" y="42"/>
                  </a:cxn>
                </a:cxnLst>
                <a:rect l="0" t="0" r="r" b="b"/>
                <a:pathLst>
                  <a:path w="66" h="49">
                    <a:moveTo>
                      <a:pt x="19" y="42"/>
                    </a:moveTo>
                    <a:cubicBezTo>
                      <a:pt x="19" y="43"/>
                      <a:pt x="18" y="43"/>
                      <a:pt x="17" y="42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0" y="25"/>
                      <a:pt x="0" y="24"/>
                      <a:pt x="1" y="24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8" y="7"/>
                      <a:pt x="19" y="7"/>
                      <a:pt x="19" y="7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1" y="10"/>
                      <a:pt x="21" y="11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1" y="39"/>
                      <a:pt x="21" y="40"/>
                      <a:pt x="21" y="40"/>
                    </a:cubicBezTo>
                    <a:lnTo>
                      <a:pt x="19" y="42"/>
                    </a:lnTo>
                    <a:close/>
                    <a:moveTo>
                      <a:pt x="29" y="48"/>
                    </a:moveTo>
                    <a:cubicBezTo>
                      <a:pt x="28" y="49"/>
                      <a:pt x="28" y="49"/>
                      <a:pt x="27" y="49"/>
                    </a:cubicBezTo>
                    <a:cubicBezTo>
                      <a:pt x="25" y="48"/>
                      <a:pt x="25" y="48"/>
                      <a:pt x="25" y="48"/>
                    </a:cubicBezTo>
                    <a:cubicBezTo>
                      <a:pt x="24" y="48"/>
                      <a:pt x="24" y="48"/>
                      <a:pt x="24" y="47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38" y="0"/>
                      <a:pt x="38" y="0"/>
                      <a:pt x="39" y="0"/>
                    </a:cubicBezTo>
                    <a:cubicBezTo>
                      <a:pt x="41" y="1"/>
                      <a:pt x="41" y="1"/>
                      <a:pt x="41" y="1"/>
                    </a:cubicBezTo>
                    <a:cubicBezTo>
                      <a:pt x="42" y="1"/>
                      <a:pt x="42" y="2"/>
                      <a:pt x="42" y="2"/>
                    </a:cubicBezTo>
                    <a:lnTo>
                      <a:pt x="29" y="48"/>
                    </a:lnTo>
                    <a:close/>
                    <a:moveTo>
                      <a:pt x="49" y="42"/>
                    </a:moveTo>
                    <a:cubicBezTo>
                      <a:pt x="48" y="43"/>
                      <a:pt x="48" y="43"/>
                      <a:pt x="47" y="42"/>
                    </a:cubicBezTo>
                    <a:cubicBezTo>
                      <a:pt x="45" y="40"/>
                      <a:pt x="45" y="40"/>
                      <a:pt x="45" y="40"/>
                    </a:cubicBezTo>
                    <a:cubicBezTo>
                      <a:pt x="45" y="40"/>
                      <a:pt x="45" y="39"/>
                      <a:pt x="45" y="39"/>
                    </a:cubicBezTo>
                    <a:cubicBezTo>
                      <a:pt x="59" y="25"/>
                      <a:pt x="59" y="25"/>
                      <a:pt x="59" y="25"/>
                    </a:cubicBezTo>
                    <a:cubicBezTo>
                      <a:pt x="45" y="11"/>
                      <a:pt x="45" y="11"/>
                      <a:pt x="45" y="11"/>
                    </a:cubicBezTo>
                    <a:cubicBezTo>
                      <a:pt x="45" y="10"/>
                      <a:pt x="45" y="9"/>
                      <a:pt x="45" y="9"/>
                    </a:cubicBezTo>
                    <a:cubicBezTo>
                      <a:pt x="47" y="7"/>
                      <a:pt x="47" y="7"/>
                      <a:pt x="47" y="7"/>
                    </a:cubicBezTo>
                    <a:cubicBezTo>
                      <a:pt x="48" y="7"/>
                      <a:pt x="48" y="7"/>
                      <a:pt x="49" y="7"/>
                    </a:cubicBezTo>
                    <a:cubicBezTo>
                      <a:pt x="65" y="24"/>
                      <a:pt x="65" y="24"/>
                      <a:pt x="65" y="24"/>
                    </a:cubicBezTo>
                    <a:cubicBezTo>
                      <a:pt x="66" y="24"/>
                      <a:pt x="66" y="25"/>
                      <a:pt x="65" y="25"/>
                    </a:cubicBezTo>
                    <a:lnTo>
                      <a:pt x="49" y="4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/>
              </a:p>
            </p:txBody>
          </p:sp>
          <p:sp>
            <p:nvSpPr>
              <p:cNvPr id="21" name="Freeform 105"/>
              <p:cNvSpPr>
                <a:spLocks noEditPoints="1"/>
              </p:cNvSpPr>
              <p:nvPr/>
            </p:nvSpPr>
            <p:spPr bwMode="auto">
              <a:xfrm>
                <a:off x="4373307" y="3264902"/>
                <a:ext cx="382873" cy="377324"/>
              </a:xfrm>
              <a:custGeom>
                <a:avLst/>
                <a:gdLst/>
                <a:ahLst/>
                <a:cxnLst>
                  <a:cxn ang="0">
                    <a:pos x="59" y="63"/>
                  </a:cxn>
                  <a:cxn ang="0">
                    <a:pos x="55" y="61"/>
                  </a:cxn>
                  <a:cxn ang="0">
                    <a:pos x="42" y="48"/>
                  </a:cxn>
                  <a:cxn ang="0">
                    <a:pos x="27" y="53"/>
                  </a:cxn>
                  <a:cxn ang="0">
                    <a:pos x="0" y="26"/>
                  </a:cxn>
                  <a:cxn ang="0">
                    <a:pos x="27" y="0"/>
                  </a:cxn>
                  <a:cxn ang="0">
                    <a:pos x="54" y="26"/>
                  </a:cxn>
                  <a:cxn ang="0">
                    <a:pos x="49" y="41"/>
                  </a:cxn>
                  <a:cxn ang="0">
                    <a:pos x="62" y="54"/>
                  </a:cxn>
                  <a:cxn ang="0">
                    <a:pos x="64" y="58"/>
                  </a:cxn>
                  <a:cxn ang="0">
                    <a:pos x="59" y="63"/>
                  </a:cxn>
                  <a:cxn ang="0">
                    <a:pos x="27" y="9"/>
                  </a:cxn>
                  <a:cxn ang="0">
                    <a:pos x="10" y="26"/>
                  </a:cxn>
                  <a:cxn ang="0">
                    <a:pos x="27" y="43"/>
                  </a:cxn>
                  <a:cxn ang="0">
                    <a:pos x="44" y="26"/>
                  </a:cxn>
                  <a:cxn ang="0">
                    <a:pos x="27" y="9"/>
                  </a:cxn>
                </a:cxnLst>
                <a:rect l="0" t="0" r="r" b="b"/>
                <a:pathLst>
                  <a:path w="64" h="63">
                    <a:moveTo>
                      <a:pt x="59" y="63"/>
                    </a:moveTo>
                    <a:cubicBezTo>
                      <a:pt x="57" y="63"/>
                      <a:pt x="56" y="62"/>
                      <a:pt x="55" y="61"/>
                    </a:cubicBezTo>
                    <a:cubicBezTo>
                      <a:pt x="42" y="48"/>
                      <a:pt x="42" y="48"/>
                      <a:pt x="42" y="48"/>
                    </a:cubicBezTo>
                    <a:cubicBezTo>
                      <a:pt x="38" y="51"/>
                      <a:pt x="33" y="53"/>
                      <a:pt x="27" y="53"/>
                    </a:cubicBezTo>
                    <a:cubicBezTo>
                      <a:pt x="12" y="53"/>
                      <a:pt x="0" y="41"/>
                      <a:pt x="0" y="26"/>
                    </a:cubicBezTo>
                    <a:cubicBezTo>
                      <a:pt x="0" y="12"/>
                      <a:pt x="12" y="0"/>
                      <a:pt x="27" y="0"/>
                    </a:cubicBezTo>
                    <a:cubicBezTo>
                      <a:pt x="42" y="0"/>
                      <a:pt x="54" y="12"/>
                      <a:pt x="54" y="26"/>
                    </a:cubicBezTo>
                    <a:cubicBezTo>
                      <a:pt x="54" y="32"/>
                      <a:pt x="52" y="37"/>
                      <a:pt x="49" y="41"/>
                    </a:cubicBezTo>
                    <a:cubicBezTo>
                      <a:pt x="62" y="54"/>
                      <a:pt x="62" y="54"/>
                      <a:pt x="62" y="54"/>
                    </a:cubicBezTo>
                    <a:cubicBezTo>
                      <a:pt x="63" y="55"/>
                      <a:pt x="64" y="57"/>
                      <a:pt x="64" y="58"/>
                    </a:cubicBezTo>
                    <a:cubicBezTo>
                      <a:pt x="64" y="61"/>
                      <a:pt x="61" y="63"/>
                      <a:pt x="59" y="63"/>
                    </a:cubicBezTo>
                    <a:close/>
                    <a:moveTo>
                      <a:pt x="27" y="9"/>
                    </a:moveTo>
                    <a:cubicBezTo>
                      <a:pt x="18" y="9"/>
                      <a:pt x="10" y="17"/>
                      <a:pt x="10" y="26"/>
                    </a:cubicBezTo>
                    <a:cubicBezTo>
                      <a:pt x="10" y="36"/>
                      <a:pt x="18" y="43"/>
                      <a:pt x="27" y="43"/>
                    </a:cubicBezTo>
                    <a:cubicBezTo>
                      <a:pt x="37" y="43"/>
                      <a:pt x="44" y="36"/>
                      <a:pt x="44" y="26"/>
                    </a:cubicBezTo>
                    <a:cubicBezTo>
                      <a:pt x="44" y="17"/>
                      <a:pt x="37" y="9"/>
                      <a:pt x="27" y="9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2" name="Freeform 34"/>
              <p:cNvSpPr>
                <a:spLocks noEditPoints="1"/>
              </p:cNvSpPr>
              <p:nvPr/>
            </p:nvSpPr>
            <p:spPr bwMode="auto">
              <a:xfrm>
                <a:off x="6624548" y="4283590"/>
                <a:ext cx="602032" cy="602032"/>
              </a:xfrm>
              <a:custGeom>
                <a:avLst/>
                <a:gdLst/>
                <a:ahLst/>
                <a:cxnLst>
                  <a:cxn ang="0">
                    <a:pos x="27" y="55"/>
                  </a:cxn>
                  <a:cxn ang="0">
                    <a:pos x="0" y="28"/>
                  </a:cxn>
                  <a:cxn ang="0">
                    <a:pos x="27" y="0"/>
                  </a:cxn>
                  <a:cxn ang="0">
                    <a:pos x="55" y="28"/>
                  </a:cxn>
                  <a:cxn ang="0">
                    <a:pos x="27" y="55"/>
                  </a:cxn>
                  <a:cxn ang="0">
                    <a:pos x="27" y="5"/>
                  </a:cxn>
                  <a:cxn ang="0">
                    <a:pos x="4" y="28"/>
                  </a:cxn>
                  <a:cxn ang="0">
                    <a:pos x="27" y="51"/>
                  </a:cxn>
                  <a:cxn ang="0">
                    <a:pos x="50" y="28"/>
                  </a:cxn>
                  <a:cxn ang="0">
                    <a:pos x="27" y="5"/>
                  </a:cxn>
                  <a:cxn ang="0">
                    <a:pos x="27" y="46"/>
                  </a:cxn>
                  <a:cxn ang="0">
                    <a:pos x="9" y="28"/>
                  </a:cxn>
                  <a:cxn ang="0">
                    <a:pos x="27" y="9"/>
                  </a:cxn>
                  <a:cxn ang="0">
                    <a:pos x="45" y="28"/>
                  </a:cxn>
                  <a:cxn ang="0">
                    <a:pos x="27" y="46"/>
                  </a:cxn>
                  <a:cxn ang="0">
                    <a:pos x="27" y="14"/>
                  </a:cxn>
                  <a:cxn ang="0">
                    <a:pos x="13" y="28"/>
                  </a:cxn>
                  <a:cxn ang="0">
                    <a:pos x="27" y="41"/>
                  </a:cxn>
                  <a:cxn ang="0">
                    <a:pos x="41" y="28"/>
                  </a:cxn>
                  <a:cxn ang="0">
                    <a:pos x="27" y="14"/>
                  </a:cxn>
                  <a:cxn ang="0">
                    <a:pos x="27" y="37"/>
                  </a:cxn>
                  <a:cxn ang="0">
                    <a:pos x="18" y="28"/>
                  </a:cxn>
                  <a:cxn ang="0">
                    <a:pos x="27" y="19"/>
                  </a:cxn>
                  <a:cxn ang="0">
                    <a:pos x="36" y="28"/>
                  </a:cxn>
                  <a:cxn ang="0">
                    <a:pos x="27" y="37"/>
                  </a:cxn>
                </a:cxnLst>
                <a:rect l="0" t="0" r="r" b="b"/>
                <a:pathLst>
                  <a:path w="55" h="55">
                    <a:moveTo>
                      <a:pt x="27" y="55"/>
                    </a:moveTo>
                    <a:cubicBezTo>
                      <a:pt x="12" y="55"/>
                      <a:pt x="0" y="43"/>
                      <a:pt x="0" y="28"/>
                    </a:cubicBezTo>
                    <a:cubicBezTo>
                      <a:pt x="0" y="13"/>
                      <a:pt x="12" y="0"/>
                      <a:pt x="27" y="0"/>
                    </a:cubicBezTo>
                    <a:cubicBezTo>
                      <a:pt x="42" y="0"/>
                      <a:pt x="55" y="13"/>
                      <a:pt x="55" y="28"/>
                    </a:cubicBezTo>
                    <a:cubicBezTo>
                      <a:pt x="55" y="43"/>
                      <a:pt x="42" y="55"/>
                      <a:pt x="27" y="55"/>
                    </a:cubicBezTo>
                    <a:close/>
                    <a:moveTo>
                      <a:pt x="27" y="5"/>
                    </a:moveTo>
                    <a:cubicBezTo>
                      <a:pt x="15" y="5"/>
                      <a:pt x="4" y="15"/>
                      <a:pt x="4" y="28"/>
                    </a:cubicBezTo>
                    <a:cubicBezTo>
                      <a:pt x="4" y="40"/>
                      <a:pt x="15" y="51"/>
                      <a:pt x="27" y="51"/>
                    </a:cubicBezTo>
                    <a:cubicBezTo>
                      <a:pt x="40" y="51"/>
                      <a:pt x="50" y="40"/>
                      <a:pt x="50" y="28"/>
                    </a:cubicBezTo>
                    <a:cubicBezTo>
                      <a:pt x="50" y="15"/>
                      <a:pt x="40" y="5"/>
                      <a:pt x="27" y="5"/>
                    </a:cubicBezTo>
                    <a:close/>
                    <a:moveTo>
                      <a:pt x="27" y="46"/>
                    </a:moveTo>
                    <a:cubicBezTo>
                      <a:pt x="17" y="46"/>
                      <a:pt x="9" y="38"/>
                      <a:pt x="9" y="28"/>
                    </a:cubicBezTo>
                    <a:cubicBezTo>
                      <a:pt x="9" y="18"/>
                      <a:pt x="17" y="9"/>
                      <a:pt x="27" y="9"/>
                    </a:cubicBezTo>
                    <a:cubicBezTo>
                      <a:pt x="37" y="9"/>
                      <a:pt x="45" y="18"/>
                      <a:pt x="45" y="28"/>
                    </a:cubicBezTo>
                    <a:cubicBezTo>
                      <a:pt x="45" y="38"/>
                      <a:pt x="37" y="46"/>
                      <a:pt x="27" y="46"/>
                    </a:cubicBezTo>
                    <a:close/>
                    <a:moveTo>
                      <a:pt x="27" y="14"/>
                    </a:moveTo>
                    <a:cubicBezTo>
                      <a:pt x="20" y="14"/>
                      <a:pt x="13" y="20"/>
                      <a:pt x="13" y="28"/>
                    </a:cubicBezTo>
                    <a:cubicBezTo>
                      <a:pt x="13" y="35"/>
                      <a:pt x="20" y="41"/>
                      <a:pt x="27" y="41"/>
                    </a:cubicBezTo>
                    <a:cubicBezTo>
                      <a:pt x="35" y="41"/>
                      <a:pt x="41" y="35"/>
                      <a:pt x="41" y="28"/>
                    </a:cubicBezTo>
                    <a:cubicBezTo>
                      <a:pt x="41" y="20"/>
                      <a:pt x="35" y="14"/>
                      <a:pt x="27" y="14"/>
                    </a:cubicBezTo>
                    <a:close/>
                    <a:moveTo>
                      <a:pt x="27" y="37"/>
                    </a:moveTo>
                    <a:cubicBezTo>
                      <a:pt x="22" y="37"/>
                      <a:pt x="18" y="33"/>
                      <a:pt x="18" y="28"/>
                    </a:cubicBezTo>
                    <a:cubicBezTo>
                      <a:pt x="18" y="23"/>
                      <a:pt x="22" y="19"/>
                      <a:pt x="27" y="19"/>
                    </a:cubicBezTo>
                    <a:cubicBezTo>
                      <a:pt x="32" y="19"/>
                      <a:pt x="36" y="23"/>
                      <a:pt x="36" y="28"/>
                    </a:cubicBezTo>
                    <a:cubicBezTo>
                      <a:pt x="36" y="33"/>
                      <a:pt x="32" y="37"/>
                      <a:pt x="27" y="3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2599089" y="3964150"/>
              <a:ext cx="2253318" cy="1135164"/>
              <a:chOff x="1034306" y="2671746"/>
              <a:chExt cx="2253318" cy="1135164"/>
            </a:xfrm>
          </p:grpSpPr>
          <p:sp>
            <p:nvSpPr>
              <p:cNvPr id="13" name="文本框 36"/>
              <p:cNvSpPr txBox="1"/>
              <p:nvPr/>
            </p:nvSpPr>
            <p:spPr>
              <a:xfrm>
                <a:off x="1664226" y="2671746"/>
                <a:ext cx="1065530" cy="337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zh-CN" sz="160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zh-CN" altLang="en-US" sz="1600" noProof="0" dirty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输入标题</a:t>
                </a:r>
                <a:endParaRPr lang="en-US" altLang="zh-CN" sz="160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Text Placeholder 32"/>
              <p:cNvSpPr txBox="1"/>
              <p:nvPr/>
            </p:nvSpPr>
            <p:spPr>
              <a:xfrm>
                <a:off x="1034306" y="3082448"/>
                <a:ext cx="2253318" cy="724462"/>
              </a:xfrm>
              <a:prstGeom prst="rect">
                <a:avLst/>
              </a:prstGeom>
            </p:spPr>
            <p:txBody>
              <a:bodyPr lIns="0" tIns="0" rIns="0" bIns="0"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50000"/>
                  </a:lnSpc>
                  <a:buNone/>
                </a:pPr>
                <a:r>
                  <a:rPr lang="zh-CN" altLang="en-US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+mn-lt"/>
                    <a:cs typeface="+mn-ea"/>
                    <a:sym typeface="+mn-lt"/>
                  </a:rPr>
                  <a:t>点击输入标题点击输入标题。点击输入标题点击输入标题。点击输入标题点击输入标题。点击输入标题点击输入标题。</a:t>
                </a:r>
                <a:endParaRPr lang="en-US" sz="9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7544243" y="2454494"/>
              <a:ext cx="2253318" cy="1135164"/>
              <a:chOff x="1034306" y="2671746"/>
              <a:chExt cx="2253318" cy="1135164"/>
            </a:xfrm>
          </p:grpSpPr>
          <p:sp>
            <p:nvSpPr>
              <p:cNvPr id="11" name="文本框 36"/>
              <p:cNvSpPr txBox="1"/>
              <p:nvPr/>
            </p:nvSpPr>
            <p:spPr>
              <a:xfrm>
                <a:off x="1150757" y="2671746"/>
                <a:ext cx="1991392" cy="583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160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zh-CN" altLang="en-US" sz="1600" noProof="0" dirty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输入标题</a:t>
                </a:r>
                <a:endParaRPr lang="en-US" altLang="zh-CN" sz="160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r>
                  <a:rPr lang="en-US" altLang="zh-CN" sz="160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endParaRPr lang="en-US" altLang="zh-CN" sz="160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" name="Text Placeholder 32"/>
              <p:cNvSpPr txBox="1"/>
              <p:nvPr/>
            </p:nvSpPr>
            <p:spPr>
              <a:xfrm>
                <a:off x="1034306" y="3082448"/>
                <a:ext cx="2253318" cy="724462"/>
              </a:xfrm>
              <a:prstGeom prst="rect">
                <a:avLst/>
              </a:prstGeom>
            </p:spPr>
            <p:txBody>
              <a:bodyPr lIns="0" tIns="0" rIns="0" bIns="0"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50000"/>
                  </a:lnSpc>
                  <a:buNone/>
                </a:pPr>
                <a:r>
                  <a:rPr lang="zh-CN" altLang="en-US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+mn-lt"/>
                    <a:cs typeface="+mn-ea"/>
                    <a:sym typeface="+mn-lt"/>
                  </a:rPr>
                  <a:t>点击输入标题点击输入标题。点击输入标题点击输入标题。点击输入标题点击输入标题。点击输入标题点击输入标题。</a:t>
                </a:r>
                <a:endParaRPr lang="en-US" sz="9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88777" y="417261"/>
            <a:ext cx="2788387" cy="461665"/>
            <a:chOff x="200998" y="273932"/>
            <a:chExt cx="2788387" cy="461665"/>
          </a:xfrm>
        </p:grpSpPr>
        <p:sp>
          <p:nvSpPr>
            <p:cNvPr id="5" name="文本框 4"/>
            <p:cNvSpPr txBox="1"/>
            <p:nvPr/>
          </p:nvSpPr>
          <p:spPr>
            <a:xfrm>
              <a:off x="520700" y="273932"/>
              <a:ext cx="24686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单击添加标题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菱形 5"/>
            <p:cNvSpPr/>
            <p:nvPr/>
          </p:nvSpPr>
          <p:spPr>
            <a:xfrm>
              <a:off x="200998" y="331287"/>
              <a:ext cx="319702" cy="346956"/>
            </a:xfrm>
            <a:prstGeom prst="diamond">
              <a:avLst/>
            </a:prstGeom>
            <a:solidFill>
              <a:srgbClr val="E387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509827" y="1854319"/>
            <a:ext cx="3255246" cy="3255246"/>
            <a:chOff x="3933210" y="1684101"/>
            <a:chExt cx="4408480" cy="4408481"/>
          </a:xfrm>
        </p:grpSpPr>
        <p:sp>
          <p:nvSpPr>
            <p:cNvPr id="8" name="Quad Arrow 4"/>
            <p:cNvSpPr/>
            <p:nvPr/>
          </p:nvSpPr>
          <p:spPr>
            <a:xfrm>
              <a:off x="3933210" y="1684101"/>
              <a:ext cx="4408480" cy="4408481"/>
            </a:xfrm>
            <a:prstGeom prst="quadArrow">
              <a:avLst>
                <a:gd name="adj1" fmla="val 2000"/>
                <a:gd name="adj2" fmla="val 4000"/>
                <a:gd name="adj3" fmla="val 5000"/>
              </a:avLst>
            </a:prstGeom>
            <a:solidFill>
              <a:schemeClr val="bg2">
                <a:lumMod val="90000"/>
              </a:schemeClr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eform 17"/>
            <p:cNvSpPr/>
            <p:nvPr/>
          </p:nvSpPr>
          <p:spPr>
            <a:xfrm>
              <a:off x="4219761" y="1969081"/>
              <a:ext cx="1763392" cy="1763392"/>
            </a:xfrm>
            <a:custGeom>
              <a:avLst/>
              <a:gdLst>
                <a:gd name="connsiteX0" fmla="*/ 0 w 3656647"/>
                <a:gd name="connsiteY0" fmla="*/ 0 h 3656647"/>
                <a:gd name="connsiteX1" fmla="*/ 3656647 w 3656647"/>
                <a:gd name="connsiteY1" fmla="*/ 0 h 3656647"/>
                <a:gd name="connsiteX2" fmla="*/ 3656647 w 3656647"/>
                <a:gd name="connsiteY2" fmla="*/ 3656647 h 3656647"/>
                <a:gd name="connsiteX3" fmla="*/ 0 w 3656647"/>
                <a:gd name="connsiteY3" fmla="*/ 3656647 h 3656647"/>
                <a:gd name="connsiteX4" fmla="*/ 0 w 3656647"/>
                <a:gd name="connsiteY4" fmla="*/ 0 h 36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56647" h="3656647">
                  <a:moveTo>
                    <a:pt x="0" y="0"/>
                  </a:moveTo>
                  <a:lnTo>
                    <a:pt x="3656647" y="0"/>
                  </a:lnTo>
                  <a:lnTo>
                    <a:pt x="3656647" y="3656647"/>
                  </a:lnTo>
                  <a:lnTo>
                    <a:pt x="0" y="36566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8741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 kern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" name="Freeform 18"/>
            <p:cNvSpPr/>
            <p:nvPr/>
          </p:nvSpPr>
          <p:spPr>
            <a:xfrm>
              <a:off x="6291747" y="1969081"/>
              <a:ext cx="1763392" cy="1763392"/>
            </a:xfrm>
            <a:custGeom>
              <a:avLst/>
              <a:gdLst>
                <a:gd name="connsiteX0" fmla="*/ 0 w 3656647"/>
                <a:gd name="connsiteY0" fmla="*/ 0 h 3656647"/>
                <a:gd name="connsiteX1" fmla="*/ 3656647 w 3656647"/>
                <a:gd name="connsiteY1" fmla="*/ 0 h 3656647"/>
                <a:gd name="connsiteX2" fmla="*/ 3656647 w 3656647"/>
                <a:gd name="connsiteY2" fmla="*/ 3656647 h 3656647"/>
                <a:gd name="connsiteX3" fmla="*/ 0 w 3656647"/>
                <a:gd name="connsiteY3" fmla="*/ 3656647 h 3656647"/>
                <a:gd name="connsiteX4" fmla="*/ 0 w 3656647"/>
                <a:gd name="connsiteY4" fmla="*/ 0 h 36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56647" h="3656647">
                  <a:moveTo>
                    <a:pt x="0" y="0"/>
                  </a:moveTo>
                  <a:lnTo>
                    <a:pt x="3656647" y="0"/>
                  </a:lnTo>
                  <a:lnTo>
                    <a:pt x="3656647" y="3656647"/>
                  </a:lnTo>
                  <a:lnTo>
                    <a:pt x="0" y="36566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8741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 kern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" name="Freeform 19"/>
            <p:cNvSpPr/>
            <p:nvPr/>
          </p:nvSpPr>
          <p:spPr>
            <a:xfrm>
              <a:off x="4219761" y="4041067"/>
              <a:ext cx="1763392" cy="1763392"/>
            </a:xfrm>
            <a:custGeom>
              <a:avLst/>
              <a:gdLst>
                <a:gd name="connsiteX0" fmla="*/ 0 w 3656647"/>
                <a:gd name="connsiteY0" fmla="*/ 0 h 3656647"/>
                <a:gd name="connsiteX1" fmla="*/ 3656647 w 3656647"/>
                <a:gd name="connsiteY1" fmla="*/ 0 h 3656647"/>
                <a:gd name="connsiteX2" fmla="*/ 3656647 w 3656647"/>
                <a:gd name="connsiteY2" fmla="*/ 3656647 h 3656647"/>
                <a:gd name="connsiteX3" fmla="*/ 0 w 3656647"/>
                <a:gd name="connsiteY3" fmla="*/ 3656647 h 3656647"/>
                <a:gd name="connsiteX4" fmla="*/ 0 w 3656647"/>
                <a:gd name="connsiteY4" fmla="*/ 0 h 36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56647" h="3656647">
                  <a:moveTo>
                    <a:pt x="0" y="0"/>
                  </a:moveTo>
                  <a:lnTo>
                    <a:pt x="3656647" y="0"/>
                  </a:lnTo>
                  <a:lnTo>
                    <a:pt x="3656647" y="3656647"/>
                  </a:lnTo>
                  <a:lnTo>
                    <a:pt x="0" y="36566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8741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 kern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Freeform 20"/>
            <p:cNvSpPr/>
            <p:nvPr/>
          </p:nvSpPr>
          <p:spPr>
            <a:xfrm>
              <a:off x="6291747" y="4041067"/>
              <a:ext cx="1763392" cy="1763392"/>
            </a:xfrm>
            <a:custGeom>
              <a:avLst/>
              <a:gdLst>
                <a:gd name="connsiteX0" fmla="*/ 0 w 3656647"/>
                <a:gd name="connsiteY0" fmla="*/ 0 h 3656647"/>
                <a:gd name="connsiteX1" fmla="*/ 3656647 w 3656647"/>
                <a:gd name="connsiteY1" fmla="*/ 0 h 3656647"/>
                <a:gd name="connsiteX2" fmla="*/ 3656647 w 3656647"/>
                <a:gd name="connsiteY2" fmla="*/ 3656647 h 3656647"/>
                <a:gd name="connsiteX3" fmla="*/ 0 w 3656647"/>
                <a:gd name="connsiteY3" fmla="*/ 3656647 h 3656647"/>
                <a:gd name="connsiteX4" fmla="*/ 0 w 3656647"/>
                <a:gd name="connsiteY4" fmla="*/ 0 h 36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56647" h="3656647">
                  <a:moveTo>
                    <a:pt x="0" y="0"/>
                  </a:moveTo>
                  <a:lnTo>
                    <a:pt x="3656647" y="0"/>
                  </a:lnTo>
                  <a:lnTo>
                    <a:pt x="3656647" y="3656647"/>
                  </a:lnTo>
                  <a:lnTo>
                    <a:pt x="0" y="36566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8741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 kern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3" name="Freeform 67"/>
            <p:cNvSpPr>
              <a:spLocks noChangeArrowheads="1"/>
            </p:cNvSpPr>
            <p:nvPr/>
          </p:nvSpPr>
          <p:spPr bwMode="auto">
            <a:xfrm>
              <a:off x="4764801" y="2384476"/>
              <a:ext cx="717357" cy="834138"/>
            </a:xfrm>
            <a:custGeom>
              <a:avLst/>
              <a:gdLst>
                <a:gd name="T0" fmla="*/ 434 w 453"/>
                <a:gd name="T1" fmla="*/ 186 h 533"/>
                <a:gd name="T2" fmla="*/ 434 w 453"/>
                <a:gd name="T3" fmla="*/ 186 h 533"/>
                <a:gd name="T4" fmla="*/ 44 w 453"/>
                <a:gd name="T5" fmla="*/ 160 h 533"/>
                <a:gd name="T6" fmla="*/ 0 w 453"/>
                <a:gd name="T7" fmla="*/ 178 h 533"/>
                <a:gd name="T8" fmla="*/ 88 w 453"/>
                <a:gd name="T9" fmla="*/ 532 h 533"/>
                <a:gd name="T10" fmla="*/ 141 w 453"/>
                <a:gd name="T11" fmla="*/ 532 h 533"/>
                <a:gd name="T12" fmla="*/ 97 w 453"/>
                <a:gd name="T13" fmla="*/ 355 h 533"/>
                <a:gd name="T14" fmla="*/ 443 w 453"/>
                <a:gd name="T15" fmla="*/ 195 h 533"/>
                <a:gd name="T16" fmla="*/ 434 w 453"/>
                <a:gd name="T17" fmla="*/ 18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3" h="533">
                  <a:moveTo>
                    <a:pt x="434" y="186"/>
                  </a:moveTo>
                  <a:lnTo>
                    <a:pt x="434" y="186"/>
                  </a:lnTo>
                  <a:cubicBezTo>
                    <a:pt x="151" y="301"/>
                    <a:pt x="266" y="0"/>
                    <a:pt x="44" y="16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88" y="532"/>
                    <a:pt x="88" y="532"/>
                    <a:pt x="88" y="532"/>
                  </a:cubicBezTo>
                  <a:cubicBezTo>
                    <a:pt x="141" y="532"/>
                    <a:pt x="141" y="532"/>
                    <a:pt x="141" y="532"/>
                  </a:cubicBezTo>
                  <a:cubicBezTo>
                    <a:pt x="97" y="355"/>
                    <a:pt x="97" y="355"/>
                    <a:pt x="97" y="355"/>
                  </a:cubicBezTo>
                  <a:cubicBezTo>
                    <a:pt x="293" y="195"/>
                    <a:pt x="213" y="532"/>
                    <a:pt x="443" y="195"/>
                  </a:cubicBezTo>
                  <a:cubicBezTo>
                    <a:pt x="452" y="195"/>
                    <a:pt x="443" y="186"/>
                    <a:pt x="434" y="18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Freeform 74"/>
            <p:cNvSpPr>
              <a:spLocks noChangeArrowheads="1"/>
            </p:cNvSpPr>
            <p:nvPr/>
          </p:nvSpPr>
          <p:spPr bwMode="auto">
            <a:xfrm>
              <a:off x="6803300" y="2487547"/>
              <a:ext cx="844977" cy="748223"/>
            </a:xfrm>
            <a:custGeom>
              <a:avLst/>
              <a:gdLst>
                <a:gd name="T0" fmla="*/ 451 w 461"/>
                <a:gd name="T1" fmla="*/ 213 h 409"/>
                <a:gd name="T2" fmla="*/ 451 w 461"/>
                <a:gd name="T3" fmla="*/ 213 h 409"/>
                <a:gd name="T4" fmla="*/ 247 w 461"/>
                <a:gd name="T5" fmla="*/ 17 h 409"/>
                <a:gd name="T6" fmla="*/ 212 w 461"/>
                <a:gd name="T7" fmla="*/ 17 h 409"/>
                <a:gd name="T8" fmla="*/ 9 w 461"/>
                <a:gd name="T9" fmla="*/ 213 h 409"/>
                <a:gd name="T10" fmla="*/ 18 w 461"/>
                <a:gd name="T11" fmla="*/ 230 h 409"/>
                <a:gd name="T12" fmla="*/ 62 w 461"/>
                <a:gd name="T13" fmla="*/ 230 h 409"/>
                <a:gd name="T14" fmla="*/ 62 w 461"/>
                <a:gd name="T15" fmla="*/ 390 h 409"/>
                <a:gd name="T16" fmla="*/ 79 w 461"/>
                <a:gd name="T17" fmla="*/ 408 h 409"/>
                <a:gd name="T18" fmla="*/ 177 w 461"/>
                <a:gd name="T19" fmla="*/ 408 h 409"/>
                <a:gd name="T20" fmla="*/ 177 w 461"/>
                <a:gd name="T21" fmla="*/ 248 h 409"/>
                <a:gd name="T22" fmla="*/ 283 w 461"/>
                <a:gd name="T23" fmla="*/ 248 h 409"/>
                <a:gd name="T24" fmla="*/ 283 w 461"/>
                <a:gd name="T25" fmla="*/ 408 h 409"/>
                <a:gd name="T26" fmla="*/ 381 w 461"/>
                <a:gd name="T27" fmla="*/ 408 h 409"/>
                <a:gd name="T28" fmla="*/ 398 w 461"/>
                <a:gd name="T29" fmla="*/ 390 h 409"/>
                <a:gd name="T30" fmla="*/ 398 w 461"/>
                <a:gd name="T31" fmla="*/ 230 h 409"/>
                <a:gd name="T32" fmla="*/ 443 w 461"/>
                <a:gd name="T33" fmla="*/ 230 h 409"/>
                <a:gd name="T34" fmla="*/ 451 w 461"/>
                <a:gd name="T35" fmla="*/ 213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1" h="409">
                  <a:moveTo>
                    <a:pt x="451" y="213"/>
                  </a:moveTo>
                  <a:lnTo>
                    <a:pt x="451" y="213"/>
                  </a:lnTo>
                  <a:cubicBezTo>
                    <a:pt x="247" y="17"/>
                    <a:pt x="247" y="17"/>
                    <a:pt x="247" y="17"/>
                  </a:cubicBezTo>
                  <a:cubicBezTo>
                    <a:pt x="238" y="0"/>
                    <a:pt x="221" y="0"/>
                    <a:pt x="212" y="17"/>
                  </a:cubicBezTo>
                  <a:cubicBezTo>
                    <a:pt x="9" y="213"/>
                    <a:pt x="9" y="213"/>
                    <a:pt x="9" y="213"/>
                  </a:cubicBezTo>
                  <a:cubicBezTo>
                    <a:pt x="0" y="221"/>
                    <a:pt x="9" y="230"/>
                    <a:pt x="18" y="230"/>
                  </a:cubicBezTo>
                  <a:cubicBezTo>
                    <a:pt x="62" y="230"/>
                    <a:pt x="62" y="230"/>
                    <a:pt x="62" y="230"/>
                  </a:cubicBezTo>
                  <a:cubicBezTo>
                    <a:pt x="62" y="390"/>
                    <a:pt x="62" y="390"/>
                    <a:pt x="62" y="390"/>
                  </a:cubicBezTo>
                  <a:cubicBezTo>
                    <a:pt x="62" y="399"/>
                    <a:pt x="62" y="408"/>
                    <a:pt x="79" y="408"/>
                  </a:cubicBezTo>
                  <a:cubicBezTo>
                    <a:pt x="177" y="408"/>
                    <a:pt x="177" y="408"/>
                    <a:pt x="177" y="408"/>
                  </a:cubicBezTo>
                  <a:cubicBezTo>
                    <a:pt x="177" y="248"/>
                    <a:pt x="177" y="248"/>
                    <a:pt x="177" y="248"/>
                  </a:cubicBezTo>
                  <a:cubicBezTo>
                    <a:pt x="283" y="248"/>
                    <a:pt x="283" y="248"/>
                    <a:pt x="283" y="248"/>
                  </a:cubicBezTo>
                  <a:cubicBezTo>
                    <a:pt x="283" y="408"/>
                    <a:pt x="283" y="408"/>
                    <a:pt x="283" y="408"/>
                  </a:cubicBezTo>
                  <a:cubicBezTo>
                    <a:pt x="381" y="408"/>
                    <a:pt x="381" y="408"/>
                    <a:pt x="381" y="408"/>
                  </a:cubicBezTo>
                  <a:cubicBezTo>
                    <a:pt x="398" y="408"/>
                    <a:pt x="398" y="399"/>
                    <a:pt x="398" y="390"/>
                  </a:cubicBezTo>
                  <a:cubicBezTo>
                    <a:pt x="398" y="230"/>
                    <a:pt x="398" y="230"/>
                    <a:pt x="398" y="230"/>
                  </a:cubicBezTo>
                  <a:cubicBezTo>
                    <a:pt x="443" y="230"/>
                    <a:pt x="443" y="230"/>
                    <a:pt x="443" y="230"/>
                  </a:cubicBezTo>
                  <a:cubicBezTo>
                    <a:pt x="451" y="230"/>
                    <a:pt x="460" y="221"/>
                    <a:pt x="451" y="21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Freeform 116"/>
            <p:cNvSpPr>
              <a:spLocks noChangeArrowheads="1"/>
            </p:cNvSpPr>
            <p:nvPr/>
          </p:nvSpPr>
          <p:spPr bwMode="auto">
            <a:xfrm>
              <a:off x="4725708" y="4489921"/>
              <a:ext cx="717357" cy="740124"/>
            </a:xfrm>
            <a:custGeom>
              <a:avLst/>
              <a:gdLst>
                <a:gd name="T0" fmla="*/ 400 w 445"/>
                <a:gd name="T1" fmla="*/ 159 h 462"/>
                <a:gd name="T2" fmla="*/ 400 w 445"/>
                <a:gd name="T3" fmla="*/ 159 h 462"/>
                <a:gd name="T4" fmla="*/ 266 w 445"/>
                <a:gd name="T5" fmla="*/ 8 h 462"/>
                <a:gd name="T6" fmla="*/ 36 w 445"/>
                <a:gd name="T7" fmla="*/ 248 h 462"/>
                <a:gd name="T8" fmla="*/ 9 w 445"/>
                <a:gd name="T9" fmla="*/ 319 h 462"/>
                <a:gd name="T10" fmla="*/ 81 w 445"/>
                <a:gd name="T11" fmla="*/ 355 h 462"/>
                <a:gd name="T12" fmla="*/ 98 w 445"/>
                <a:gd name="T13" fmla="*/ 346 h 462"/>
                <a:gd name="T14" fmla="*/ 134 w 445"/>
                <a:gd name="T15" fmla="*/ 372 h 462"/>
                <a:gd name="T16" fmla="*/ 160 w 445"/>
                <a:gd name="T17" fmla="*/ 434 h 462"/>
                <a:gd name="T18" fmla="*/ 187 w 445"/>
                <a:gd name="T19" fmla="*/ 452 h 462"/>
                <a:gd name="T20" fmla="*/ 240 w 445"/>
                <a:gd name="T21" fmla="*/ 434 h 462"/>
                <a:gd name="T22" fmla="*/ 249 w 445"/>
                <a:gd name="T23" fmla="*/ 416 h 462"/>
                <a:gd name="T24" fmla="*/ 231 w 445"/>
                <a:gd name="T25" fmla="*/ 390 h 462"/>
                <a:gd name="T26" fmla="*/ 204 w 445"/>
                <a:gd name="T27" fmla="*/ 337 h 462"/>
                <a:gd name="T28" fmla="*/ 231 w 445"/>
                <a:gd name="T29" fmla="*/ 310 h 462"/>
                <a:gd name="T30" fmla="*/ 417 w 445"/>
                <a:gd name="T31" fmla="*/ 355 h 462"/>
                <a:gd name="T32" fmla="*/ 400 w 445"/>
                <a:gd name="T33" fmla="*/ 159 h 462"/>
                <a:gd name="T34" fmla="*/ 390 w 445"/>
                <a:gd name="T35" fmla="*/ 310 h 462"/>
                <a:gd name="T36" fmla="*/ 390 w 445"/>
                <a:gd name="T37" fmla="*/ 310 h 462"/>
                <a:gd name="T38" fmla="*/ 302 w 445"/>
                <a:gd name="T39" fmla="*/ 204 h 462"/>
                <a:gd name="T40" fmla="*/ 284 w 445"/>
                <a:gd name="T41" fmla="*/ 62 h 462"/>
                <a:gd name="T42" fmla="*/ 364 w 445"/>
                <a:gd name="T43" fmla="*/ 177 h 462"/>
                <a:gd name="T44" fmla="*/ 390 w 445"/>
                <a:gd name="T45" fmla="*/ 310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5" h="462">
                  <a:moveTo>
                    <a:pt x="400" y="159"/>
                  </a:moveTo>
                  <a:lnTo>
                    <a:pt x="400" y="159"/>
                  </a:lnTo>
                  <a:cubicBezTo>
                    <a:pt x="364" y="71"/>
                    <a:pt x="302" y="0"/>
                    <a:pt x="266" y="8"/>
                  </a:cubicBezTo>
                  <a:cubicBezTo>
                    <a:pt x="213" y="36"/>
                    <a:pt x="302" y="142"/>
                    <a:pt x="36" y="248"/>
                  </a:cubicBezTo>
                  <a:cubicBezTo>
                    <a:pt x="9" y="257"/>
                    <a:pt x="0" y="292"/>
                    <a:pt x="9" y="319"/>
                  </a:cubicBezTo>
                  <a:cubicBezTo>
                    <a:pt x="18" y="337"/>
                    <a:pt x="53" y="363"/>
                    <a:pt x="81" y="355"/>
                  </a:cubicBezTo>
                  <a:lnTo>
                    <a:pt x="98" y="346"/>
                  </a:lnTo>
                  <a:cubicBezTo>
                    <a:pt x="116" y="372"/>
                    <a:pt x="134" y="355"/>
                    <a:pt x="134" y="372"/>
                  </a:cubicBezTo>
                  <a:cubicBezTo>
                    <a:pt x="143" y="390"/>
                    <a:pt x="160" y="425"/>
                    <a:pt x="160" y="434"/>
                  </a:cubicBezTo>
                  <a:cubicBezTo>
                    <a:pt x="169" y="443"/>
                    <a:pt x="178" y="461"/>
                    <a:pt x="187" y="452"/>
                  </a:cubicBezTo>
                  <a:cubicBezTo>
                    <a:pt x="196" y="452"/>
                    <a:pt x="231" y="443"/>
                    <a:pt x="240" y="434"/>
                  </a:cubicBezTo>
                  <a:cubicBezTo>
                    <a:pt x="257" y="434"/>
                    <a:pt x="257" y="425"/>
                    <a:pt x="249" y="416"/>
                  </a:cubicBezTo>
                  <a:cubicBezTo>
                    <a:pt x="249" y="408"/>
                    <a:pt x="231" y="399"/>
                    <a:pt x="231" y="390"/>
                  </a:cubicBezTo>
                  <a:cubicBezTo>
                    <a:pt x="222" y="381"/>
                    <a:pt x="213" y="346"/>
                    <a:pt x="204" y="337"/>
                  </a:cubicBezTo>
                  <a:cubicBezTo>
                    <a:pt x="196" y="328"/>
                    <a:pt x="213" y="310"/>
                    <a:pt x="231" y="310"/>
                  </a:cubicBezTo>
                  <a:cubicBezTo>
                    <a:pt x="355" y="302"/>
                    <a:pt x="373" y="372"/>
                    <a:pt x="417" y="355"/>
                  </a:cubicBezTo>
                  <a:cubicBezTo>
                    <a:pt x="444" y="346"/>
                    <a:pt x="444" y="248"/>
                    <a:pt x="400" y="159"/>
                  </a:cubicBezTo>
                  <a:close/>
                  <a:moveTo>
                    <a:pt x="390" y="310"/>
                  </a:moveTo>
                  <a:lnTo>
                    <a:pt x="390" y="310"/>
                  </a:lnTo>
                  <a:cubicBezTo>
                    <a:pt x="381" y="310"/>
                    <a:pt x="328" y="275"/>
                    <a:pt x="302" y="204"/>
                  </a:cubicBezTo>
                  <a:cubicBezTo>
                    <a:pt x="275" y="133"/>
                    <a:pt x="275" y="62"/>
                    <a:pt x="284" y="62"/>
                  </a:cubicBezTo>
                  <a:cubicBezTo>
                    <a:pt x="293" y="62"/>
                    <a:pt x="337" y="106"/>
                    <a:pt x="364" y="177"/>
                  </a:cubicBezTo>
                  <a:cubicBezTo>
                    <a:pt x="400" y="248"/>
                    <a:pt x="390" y="302"/>
                    <a:pt x="390" y="3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Freeform 101"/>
            <p:cNvSpPr>
              <a:spLocks noChangeArrowheads="1"/>
            </p:cNvSpPr>
            <p:nvPr/>
          </p:nvSpPr>
          <p:spPr bwMode="auto">
            <a:xfrm>
              <a:off x="6642246" y="4489921"/>
              <a:ext cx="1016156" cy="778332"/>
            </a:xfrm>
            <a:custGeom>
              <a:avLst/>
              <a:gdLst>
                <a:gd name="T0" fmla="*/ 80 w 497"/>
                <a:gd name="T1" fmla="*/ 248 h 382"/>
                <a:gd name="T2" fmla="*/ 80 w 497"/>
                <a:gd name="T3" fmla="*/ 248 h 382"/>
                <a:gd name="T4" fmla="*/ 159 w 497"/>
                <a:gd name="T5" fmla="*/ 328 h 382"/>
                <a:gd name="T6" fmla="*/ 248 w 497"/>
                <a:gd name="T7" fmla="*/ 381 h 382"/>
                <a:gd name="T8" fmla="*/ 337 w 497"/>
                <a:gd name="T9" fmla="*/ 337 h 382"/>
                <a:gd name="T10" fmla="*/ 390 w 497"/>
                <a:gd name="T11" fmla="*/ 258 h 382"/>
                <a:gd name="T12" fmla="*/ 248 w 497"/>
                <a:gd name="T13" fmla="*/ 328 h 382"/>
                <a:gd name="T14" fmla="*/ 80 w 497"/>
                <a:gd name="T15" fmla="*/ 248 h 382"/>
                <a:gd name="T16" fmla="*/ 487 w 497"/>
                <a:gd name="T17" fmla="*/ 124 h 382"/>
                <a:gd name="T18" fmla="*/ 487 w 497"/>
                <a:gd name="T19" fmla="*/ 124 h 382"/>
                <a:gd name="T20" fmla="*/ 274 w 497"/>
                <a:gd name="T21" fmla="*/ 9 h 382"/>
                <a:gd name="T22" fmla="*/ 221 w 497"/>
                <a:gd name="T23" fmla="*/ 9 h 382"/>
                <a:gd name="T24" fmla="*/ 9 w 497"/>
                <a:gd name="T25" fmla="*/ 124 h 382"/>
                <a:gd name="T26" fmla="*/ 9 w 497"/>
                <a:gd name="T27" fmla="*/ 160 h 382"/>
                <a:gd name="T28" fmla="*/ 221 w 497"/>
                <a:gd name="T29" fmla="*/ 275 h 382"/>
                <a:gd name="T30" fmla="*/ 274 w 497"/>
                <a:gd name="T31" fmla="*/ 275 h 382"/>
                <a:gd name="T32" fmla="*/ 408 w 497"/>
                <a:gd name="T33" fmla="*/ 195 h 382"/>
                <a:gd name="T34" fmla="*/ 266 w 497"/>
                <a:gd name="T35" fmla="*/ 160 h 382"/>
                <a:gd name="T36" fmla="*/ 248 w 497"/>
                <a:gd name="T37" fmla="*/ 168 h 382"/>
                <a:gd name="T38" fmla="*/ 203 w 497"/>
                <a:gd name="T39" fmla="*/ 133 h 382"/>
                <a:gd name="T40" fmla="*/ 248 w 497"/>
                <a:gd name="T41" fmla="*/ 107 h 382"/>
                <a:gd name="T42" fmla="*/ 293 w 497"/>
                <a:gd name="T43" fmla="*/ 124 h 382"/>
                <a:gd name="T44" fmla="*/ 443 w 497"/>
                <a:gd name="T45" fmla="*/ 177 h 382"/>
                <a:gd name="T46" fmla="*/ 487 w 497"/>
                <a:gd name="T47" fmla="*/ 160 h 382"/>
                <a:gd name="T48" fmla="*/ 487 w 497"/>
                <a:gd name="T49" fmla="*/ 124 h 382"/>
                <a:gd name="T50" fmla="*/ 425 w 497"/>
                <a:gd name="T51" fmla="*/ 346 h 382"/>
                <a:gd name="T52" fmla="*/ 425 w 497"/>
                <a:gd name="T53" fmla="*/ 346 h 382"/>
                <a:gd name="T54" fmla="*/ 461 w 497"/>
                <a:gd name="T55" fmla="*/ 337 h 382"/>
                <a:gd name="T56" fmla="*/ 443 w 497"/>
                <a:gd name="T57" fmla="*/ 177 h 382"/>
                <a:gd name="T58" fmla="*/ 408 w 497"/>
                <a:gd name="T59" fmla="*/ 195 h 382"/>
                <a:gd name="T60" fmla="*/ 425 w 497"/>
                <a:gd name="T61" fmla="*/ 346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97" h="382">
                  <a:moveTo>
                    <a:pt x="80" y="248"/>
                  </a:moveTo>
                  <a:lnTo>
                    <a:pt x="80" y="248"/>
                  </a:lnTo>
                  <a:cubicBezTo>
                    <a:pt x="97" y="293"/>
                    <a:pt x="106" y="311"/>
                    <a:pt x="159" y="328"/>
                  </a:cubicBezTo>
                  <a:cubicBezTo>
                    <a:pt x="203" y="355"/>
                    <a:pt x="230" y="381"/>
                    <a:pt x="248" y="381"/>
                  </a:cubicBezTo>
                  <a:cubicBezTo>
                    <a:pt x="266" y="381"/>
                    <a:pt x="293" y="355"/>
                    <a:pt x="337" y="337"/>
                  </a:cubicBezTo>
                  <a:cubicBezTo>
                    <a:pt x="390" y="311"/>
                    <a:pt x="372" y="311"/>
                    <a:pt x="390" y="258"/>
                  </a:cubicBezTo>
                  <a:cubicBezTo>
                    <a:pt x="248" y="328"/>
                    <a:pt x="248" y="328"/>
                    <a:pt x="248" y="328"/>
                  </a:cubicBezTo>
                  <a:lnTo>
                    <a:pt x="80" y="248"/>
                  </a:lnTo>
                  <a:close/>
                  <a:moveTo>
                    <a:pt x="487" y="124"/>
                  </a:moveTo>
                  <a:lnTo>
                    <a:pt x="487" y="124"/>
                  </a:lnTo>
                  <a:cubicBezTo>
                    <a:pt x="274" y="9"/>
                    <a:pt x="274" y="9"/>
                    <a:pt x="274" y="9"/>
                  </a:cubicBezTo>
                  <a:cubicBezTo>
                    <a:pt x="266" y="0"/>
                    <a:pt x="239" y="0"/>
                    <a:pt x="221" y="9"/>
                  </a:cubicBezTo>
                  <a:cubicBezTo>
                    <a:pt x="9" y="124"/>
                    <a:pt x="9" y="124"/>
                    <a:pt x="9" y="124"/>
                  </a:cubicBezTo>
                  <a:cubicBezTo>
                    <a:pt x="0" y="133"/>
                    <a:pt x="0" y="142"/>
                    <a:pt x="9" y="160"/>
                  </a:cubicBezTo>
                  <a:cubicBezTo>
                    <a:pt x="221" y="275"/>
                    <a:pt x="221" y="275"/>
                    <a:pt x="221" y="275"/>
                  </a:cubicBezTo>
                  <a:cubicBezTo>
                    <a:pt x="239" y="284"/>
                    <a:pt x="266" y="284"/>
                    <a:pt x="274" y="275"/>
                  </a:cubicBezTo>
                  <a:cubicBezTo>
                    <a:pt x="408" y="195"/>
                    <a:pt x="408" y="195"/>
                    <a:pt x="408" y="195"/>
                  </a:cubicBezTo>
                  <a:cubicBezTo>
                    <a:pt x="266" y="160"/>
                    <a:pt x="266" y="160"/>
                    <a:pt x="266" y="160"/>
                  </a:cubicBezTo>
                  <a:cubicBezTo>
                    <a:pt x="257" y="160"/>
                    <a:pt x="257" y="168"/>
                    <a:pt x="248" y="168"/>
                  </a:cubicBezTo>
                  <a:cubicBezTo>
                    <a:pt x="221" y="168"/>
                    <a:pt x="203" y="151"/>
                    <a:pt x="203" y="133"/>
                  </a:cubicBezTo>
                  <a:cubicBezTo>
                    <a:pt x="203" y="124"/>
                    <a:pt x="221" y="107"/>
                    <a:pt x="248" y="107"/>
                  </a:cubicBezTo>
                  <a:cubicBezTo>
                    <a:pt x="266" y="107"/>
                    <a:pt x="284" y="115"/>
                    <a:pt x="293" y="124"/>
                  </a:cubicBezTo>
                  <a:cubicBezTo>
                    <a:pt x="443" y="177"/>
                    <a:pt x="443" y="177"/>
                    <a:pt x="443" y="177"/>
                  </a:cubicBezTo>
                  <a:cubicBezTo>
                    <a:pt x="487" y="160"/>
                    <a:pt x="487" y="160"/>
                    <a:pt x="487" y="160"/>
                  </a:cubicBezTo>
                  <a:cubicBezTo>
                    <a:pt x="496" y="142"/>
                    <a:pt x="496" y="133"/>
                    <a:pt x="487" y="124"/>
                  </a:cubicBezTo>
                  <a:close/>
                  <a:moveTo>
                    <a:pt x="425" y="346"/>
                  </a:moveTo>
                  <a:lnTo>
                    <a:pt x="425" y="346"/>
                  </a:lnTo>
                  <a:cubicBezTo>
                    <a:pt x="416" y="355"/>
                    <a:pt x="452" y="364"/>
                    <a:pt x="461" y="337"/>
                  </a:cubicBezTo>
                  <a:cubicBezTo>
                    <a:pt x="469" y="213"/>
                    <a:pt x="443" y="177"/>
                    <a:pt x="443" y="177"/>
                  </a:cubicBezTo>
                  <a:cubicBezTo>
                    <a:pt x="408" y="195"/>
                    <a:pt x="408" y="195"/>
                    <a:pt x="408" y="195"/>
                  </a:cubicBezTo>
                  <a:cubicBezTo>
                    <a:pt x="408" y="195"/>
                    <a:pt x="443" y="222"/>
                    <a:pt x="425" y="34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7" name="文本框 36"/>
          <p:cNvSpPr txBox="1"/>
          <p:nvPr/>
        </p:nvSpPr>
        <p:spPr>
          <a:xfrm>
            <a:off x="2386798" y="1747243"/>
            <a:ext cx="142610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16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noProof="0" dirty="0">
                <a:ln>
                  <a:noFill/>
                </a:ln>
                <a:solidFill>
                  <a:sysClr val="windowText" lastClr="000000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  <a:endParaRPr lang="en-US" altLang="zh-CN" sz="160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/>
            <a:endParaRPr lang="en-US" altLang="zh-CN" sz="160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 Placeholder 32"/>
          <p:cNvSpPr txBox="1"/>
          <p:nvPr/>
        </p:nvSpPr>
        <p:spPr>
          <a:xfrm>
            <a:off x="1559581" y="2163909"/>
            <a:ext cx="2253318" cy="9822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ea"/>
                <a:sym typeface="+mn-lt"/>
              </a:rPr>
              <a:t>点击输入标题点击输入标题。点击输入标题点击输入标题。点击输入标题点击输入标题。点击输入标题点击输入标题。</a:t>
            </a: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36"/>
          <p:cNvSpPr txBox="1"/>
          <p:nvPr/>
        </p:nvSpPr>
        <p:spPr>
          <a:xfrm>
            <a:off x="2386798" y="3915872"/>
            <a:ext cx="1426101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600" noProof="0" dirty="0">
                <a:ln>
                  <a:noFill/>
                </a:ln>
                <a:solidFill>
                  <a:sysClr val="windowText" lastClr="000000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  <a:endParaRPr lang="en-US" altLang="zh-CN" sz="160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Text Placeholder 32"/>
          <p:cNvSpPr txBox="1"/>
          <p:nvPr/>
        </p:nvSpPr>
        <p:spPr>
          <a:xfrm>
            <a:off x="1559581" y="4332538"/>
            <a:ext cx="2253318" cy="9822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ea"/>
                <a:sym typeface="+mn-lt"/>
              </a:rPr>
              <a:t>点击输入标题点击输入标题。点击输入标题点击输入标题。点击输入标题点击输入标题。点击输入标题点击输入标题。</a:t>
            </a:r>
            <a:endParaRPr lang="en-US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r">
              <a:lnSpc>
                <a:spcPct val="150000"/>
              </a:lnSpc>
              <a:buNone/>
            </a:pP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159831" y="1746347"/>
            <a:ext cx="13842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noProof="0" dirty="0">
                <a:ln>
                  <a:noFill/>
                </a:ln>
                <a:solidFill>
                  <a:sysClr val="windowText" lastClr="000000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  <a:endParaRPr lang="en-US" altLang="zh-CN" sz="160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60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 Placeholder 32"/>
          <p:cNvSpPr txBox="1"/>
          <p:nvPr/>
        </p:nvSpPr>
        <p:spPr>
          <a:xfrm>
            <a:off x="8379101" y="2163014"/>
            <a:ext cx="2253318" cy="9822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ea"/>
                <a:sym typeface="+mn-lt"/>
              </a:rPr>
              <a:t>点击输入标题点击输入标题。点击输入标题点击输入标题。点击输入标题点击输入标题。点击输入标题点击输入标题。</a:t>
            </a: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159831" y="3915871"/>
            <a:ext cx="13842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noProof="0" dirty="0">
                <a:ln>
                  <a:noFill/>
                </a:ln>
                <a:solidFill>
                  <a:sysClr val="windowText" lastClr="000000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  <a:endParaRPr lang="en-US" altLang="zh-CN" sz="160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60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Text Placeholder 32"/>
          <p:cNvSpPr txBox="1"/>
          <p:nvPr/>
        </p:nvSpPr>
        <p:spPr>
          <a:xfrm>
            <a:off x="8379101" y="4332538"/>
            <a:ext cx="2253318" cy="9822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ea"/>
                <a:sym typeface="+mn-lt"/>
              </a:rPr>
              <a:t>点击输入标题点击输入标题。点击输入标题点击输入标题。点击输入标题点击输入标题。点击输入标题点击输入标题。</a:t>
            </a: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PA" val="v3.2.0"/>
</p:tagLst>
</file>

<file path=ppt/tags/tag18.xml><?xml version="1.0" encoding="utf-8"?>
<p:tagLst xmlns:p="http://schemas.openxmlformats.org/presentationml/2006/main">
  <p:tag name="PA" val="v3.2.0"/>
</p:tagLst>
</file>

<file path=ppt/tags/tag19.xml><?xml version="1.0" encoding="utf-8"?>
<p:tagLst xmlns:p="http://schemas.openxmlformats.org/presentationml/2006/main">
  <p:tag name="PA" val="v3.2.0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PA" val="v3.2.0"/>
</p:tagLst>
</file>

<file path=ppt/tags/tag21.xml><?xml version="1.0" encoding="utf-8"?>
<p:tagLst xmlns:p="http://schemas.openxmlformats.org/presentationml/2006/main">
  <p:tag name="PA" val="v3.2.0"/>
</p:tagLst>
</file>

<file path=ppt/tags/tag22.xml><?xml version="1.0" encoding="utf-8"?>
<p:tagLst xmlns:p="http://schemas.openxmlformats.org/presentationml/2006/main">
  <p:tag name="PA" val="v3.2.0"/>
</p:tagLst>
</file>

<file path=ppt/tags/tag23.xml><?xml version="1.0" encoding="utf-8"?>
<p:tagLst xmlns:p="http://schemas.openxmlformats.org/presentationml/2006/main">
  <p:tag name="PA" val="v3.2.0"/>
</p:tagLst>
</file>

<file path=ppt/tags/tag24.xml><?xml version="1.0" encoding="utf-8"?>
<p:tagLst xmlns:p="http://schemas.openxmlformats.org/presentationml/2006/main">
  <p:tag name="PA" val="v3.2.0"/>
</p:tagLst>
</file>

<file path=ppt/tags/tag25.xml><?xml version="1.0" encoding="utf-8"?>
<p:tagLst xmlns:p="http://schemas.openxmlformats.org/presentationml/2006/main">
  <p:tag name="PA" val="v3.2.0"/>
</p:tagLst>
</file>

<file path=ppt/tags/tag26.xml><?xml version="1.0" encoding="utf-8"?>
<p:tagLst xmlns:p="http://schemas.openxmlformats.org/presentationml/2006/main">
  <p:tag name="PA" val="v3.2.0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commondata" val="eyJjb3VudCI6NiwiaGRpZCI6ImRhN2NiNzk0ZTUwNTY1MGRmNTRiNzUzODVmYTBiODdiIiwidXNlckNvdW50Ijo2fQ==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2426</Words>
  <Application>WPS 演示</Application>
  <PresentationFormat>宽屏</PresentationFormat>
  <Paragraphs>277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38" baseType="lpstr">
      <vt:lpstr>Arial</vt:lpstr>
      <vt:lpstr>宋体</vt:lpstr>
      <vt:lpstr>Wingdings</vt:lpstr>
      <vt:lpstr>微软雅黑</vt:lpstr>
      <vt:lpstr>Century Gothic</vt:lpstr>
      <vt:lpstr>Neris Thin</vt:lpstr>
      <vt:lpstr>HelveticaNeue LT 43 LightEx</vt:lpstr>
      <vt:lpstr>U.S. 101</vt:lpstr>
      <vt:lpstr>Source Sans Pro Light</vt:lpstr>
      <vt:lpstr>Gill Sans</vt:lpstr>
      <vt:lpstr>FontAwesome</vt:lpstr>
      <vt:lpstr>Times New Roman</vt:lpstr>
      <vt:lpstr>hakuyoxingshu7000</vt:lpstr>
      <vt:lpstr>Arial Unicode MS</vt:lpstr>
      <vt:lpstr>等线 Light</vt:lpstr>
      <vt:lpstr>等线</vt:lpstr>
      <vt:lpstr>Calibri</vt:lpstr>
      <vt:lpstr>Gill Sans MT</vt:lpstr>
      <vt:lpstr>汉仪黑方简</vt:lpstr>
      <vt:lpstr>方正大黑体_GBK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侯欧巴</cp:lastModifiedBy>
  <cp:revision>19</cp:revision>
  <dcterms:created xsi:type="dcterms:W3CDTF">2019-07-25T03:11:00Z</dcterms:created>
  <dcterms:modified xsi:type="dcterms:W3CDTF">2024-09-06T08:14:07Z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2052-12.1.0.15374</vt:lpwstr>
  </property>
  <property fmtid="{D5CDD505-2E9C-101B-9397-08002B2CF9AE}" pid="3" name="KSOTemplateUUID">
    <vt:lpwstr>v1.0_mb_V/XJMkkG3YuOqWDbQDYtdA==</vt:lpwstr>
  </property>
  <property fmtid="{D5CDD505-2E9C-101B-9397-08002B2CF9AE}" pid="4" name="ICV">
    <vt:lpwstr>5B4DCB99EFD144918126385D55211EBB_11</vt:lpwstr>
  </property>
</Properties>
</file>