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sldIdLst>
    <p:sldId id="625" r:id="rId4"/>
    <p:sldId id="683" r:id="rId6"/>
    <p:sldId id="303" r:id="rId7"/>
    <p:sldId id="690" r:id="rId8"/>
    <p:sldId id="694" r:id="rId9"/>
    <p:sldId id="686" r:id="rId10"/>
    <p:sldId id="546" r:id="rId11"/>
    <p:sldId id="547" r:id="rId12"/>
    <p:sldId id="659" r:id="rId13"/>
    <p:sldId id="626" r:id="rId14"/>
    <p:sldId id="548" r:id="rId15"/>
    <p:sldId id="545" r:id="rId16"/>
    <p:sldId id="337" r:id="rId17"/>
    <p:sldId id="665" r:id="rId18"/>
    <p:sldId id="693" r:id="rId19"/>
    <p:sldId id="542" r:id="rId20"/>
    <p:sldId id="543" r:id="rId21"/>
    <p:sldId id="550" r:id="rId22"/>
    <p:sldId id="539" r:id="rId23"/>
    <p:sldId id="579" r:id="rId24"/>
    <p:sldId id="540" r:id="rId25"/>
    <p:sldId id="627" r:id="rId26"/>
    <p:sldId id="623" r:id="rId27"/>
    <p:sldId id="628" r:id="rId28"/>
    <p:sldId id="655" r:id="rId29"/>
    <p:sldId id="654" r:id="rId30"/>
    <p:sldId id="266"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9"/>
    <a:srgbClr val="BF2222"/>
    <a:srgbClr val="FFFFFF"/>
    <a:srgbClr val="C00000"/>
    <a:srgbClr val="404040"/>
    <a:srgbClr val="7C7C7C"/>
    <a:srgbClr val="F5F5F5"/>
    <a:srgbClr val="8A0000"/>
    <a:srgbClr val="5C0000"/>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showGuides="1">
      <p:cViewPr varScale="1">
        <p:scale>
          <a:sx n="70" d="100"/>
          <a:sy n="70" d="100"/>
        </p:scale>
        <p:origin x="-798" y="-108"/>
      </p:cViewPr>
      <p:guideLst>
        <p:guide orient="horz" pos="3838"/>
        <p:guide pos="3871"/>
      </p:guideLst>
    </p:cSldViewPr>
  </p:slideViewPr>
  <p:notesTextViewPr>
    <p:cViewPr>
      <p:scale>
        <a:sx n="3" d="2"/>
        <a:sy n="3" d="2"/>
      </p:scale>
      <p:origin x="0" y="0"/>
    </p:cViewPr>
  </p:notesTextViewPr>
  <p:sorterViewPr>
    <p:cViewPr>
      <p:scale>
        <a:sx n="100" d="100"/>
        <a:sy n="100" d="100"/>
      </p:scale>
      <p:origin x="0" y="-151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3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08DF6-5AF6-49F2-AEB7-84EC403ADF3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6BBF6-2503-47E2-A5F9-0DFD45523B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标题与副标题">
    <p:spTree>
      <p:nvGrpSpPr>
        <p:cNvPr id="1" name=""/>
        <p:cNvGrpSpPr/>
        <p:nvPr/>
      </p:nvGrpSpPr>
      <p:grpSpPr>
        <a:xfrm>
          <a:off x="0" y="0"/>
          <a:ext cx="0" cy="0"/>
          <a:chOff x="0" y="0"/>
          <a:chExt cx="0" cy="0"/>
        </a:xfrm>
      </p:grpSpPr>
      <p:sp>
        <p:nvSpPr>
          <p:cNvPr id="307" name="大標題文字"/>
          <p:cNvSpPr txBox="1">
            <a:spLocks noGrp="1"/>
          </p:cNvSpPr>
          <p:nvPr>
            <p:ph type="title" hasCustomPrompt="1"/>
          </p:nvPr>
        </p:nvSpPr>
        <p:spPr>
          <a:xfrm>
            <a:off x="889000" y="1149350"/>
            <a:ext cx="10414000" cy="2324100"/>
          </a:xfrm>
          <a:prstGeom prst="rect">
            <a:avLst/>
          </a:prstGeom>
        </p:spPr>
        <p:txBody>
          <a:bodyPr lIns="50800" tIns="50800" rIns="50800" bIns="50800" anchor="b"/>
          <a:lstStyle>
            <a:lvl1pPr algn="ctr" defTabSz="412750">
              <a:lnSpc>
                <a:spcPct val="100000"/>
              </a:lnSpc>
              <a:defRPr sz="5600">
                <a:latin typeface="Helvetica Light"/>
                <a:ea typeface="Helvetica Light"/>
                <a:cs typeface="Helvetica Light"/>
                <a:sym typeface="Helvetica Light"/>
              </a:defRPr>
            </a:lvl1pPr>
          </a:lstStyle>
          <a:p>
            <a:r>
              <a:t>大標題文字</a:t>
            </a:r>
          </a:p>
        </p:txBody>
      </p:sp>
      <p:sp>
        <p:nvSpPr>
          <p:cNvPr id="308" name="內文層級一…"/>
          <p:cNvSpPr txBox="1">
            <a:spLocks noGrp="1"/>
          </p:cNvSpPr>
          <p:nvPr>
            <p:ph type="body" sz="quarter" idx="1" hasCustomPrompt="1"/>
          </p:nvPr>
        </p:nvSpPr>
        <p:spPr>
          <a:xfrm>
            <a:off x="889000" y="3536950"/>
            <a:ext cx="10414000" cy="793750"/>
          </a:xfrm>
          <a:prstGeom prst="rect">
            <a:avLst/>
          </a:prstGeom>
        </p:spPr>
        <p:txBody>
          <a:bodyPr lIns="50800" tIns="50800" rIns="50800" bIns="50800"/>
          <a:lstStyle>
            <a:lvl1pPr marL="0" indent="0" algn="ctr" defTabSz="412750">
              <a:lnSpc>
                <a:spcPct val="100000"/>
              </a:lnSpc>
              <a:spcBef>
                <a:spcPts val="0"/>
              </a:spcBef>
              <a:buSzTx/>
              <a:buFontTx/>
              <a:buNone/>
              <a:defRPr sz="2200">
                <a:latin typeface="Helvetica Light"/>
                <a:ea typeface="Helvetica Light"/>
                <a:cs typeface="Helvetica Light"/>
                <a:sym typeface="Helvetica Light"/>
              </a:defRPr>
            </a:lvl1pPr>
            <a:lvl2pPr marL="0" indent="0" algn="ctr" defTabSz="412750">
              <a:lnSpc>
                <a:spcPct val="100000"/>
              </a:lnSpc>
              <a:spcBef>
                <a:spcPts val="0"/>
              </a:spcBef>
              <a:buSzTx/>
              <a:buFontTx/>
              <a:buNone/>
              <a:defRPr sz="2200">
                <a:latin typeface="Helvetica Light"/>
                <a:ea typeface="Helvetica Light"/>
                <a:cs typeface="Helvetica Light"/>
                <a:sym typeface="Helvetica Light"/>
              </a:defRPr>
            </a:lvl2pPr>
            <a:lvl3pPr marL="0" indent="0" algn="ctr" defTabSz="412750">
              <a:lnSpc>
                <a:spcPct val="100000"/>
              </a:lnSpc>
              <a:spcBef>
                <a:spcPts val="0"/>
              </a:spcBef>
              <a:buSzTx/>
              <a:buFontTx/>
              <a:buNone/>
              <a:defRPr sz="2200">
                <a:latin typeface="Helvetica Light"/>
                <a:ea typeface="Helvetica Light"/>
                <a:cs typeface="Helvetica Light"/>
                <a:sym typeface="Helvetica Light"/>
              </a:defRPr>
            </a:lvl3pPr>
            <a:lvl4pPr marL="0" indent="0" algn="ctr" defTabSz="412750">
              <a:lnSpc>
                <a:spcPct val="100000"/>
              </a:lnSpc>
              <a:spcBef>
                <a:spcPts val="0"/>
              </a:spcBef>
              <a:buSzTx/>
              <a:buFontTx/>
              <a:buNone/>
              <a:defRPr sz="2200">
                <a:latin typeface="Helvetica Light"/>
                <a:ea typeface="Helvetica Light"/>
                <a:cs typeface="Helvetica Light"/>
                <a:sym typeface="Helvetica Light"/>
              </a:defRPr>
            </a:lvl4pPr>
            <a:lvl5pPr marL="0" indent="0" algn="ctr" defTabSz="412750">
              <a:lnSpc>
                <a:spcPct val="100000"/>
              </a:lnSpc>
              <a:spcBef>
                <a:spcPts val="0"/>
              </a:spcBef>
              <a:buSzTx/>
              <a:buFontTx/>
              <a:buNone/>
              <a:defRPr sz="2200">
                <a:latin typeface="Helvetica Light"/>
                <a:ea typeface="Helvetica Light"/>
                <a:cs typeface="Helvetica Light"/>
                <a:sym typeface="Helvetica Light"/>
              </a:defRPr>
            </a:lvl5pPr>
          </a:lstStyle>
          <a:p>
            <a:r>
              <a:t>內文層級一</a:t>
            </a:r>
          </a:p>
          <a:p>
            <a:pPr lvl="1"/>
            <a:r>
              <a:t>內文層級二</a:t>
            </a:r>
          </a:p>
          <a:p>
            <a:pPr lvl="2"/>
            <a:r>
              <a:t>內文層級三</a:t>
            </a:r>
          </a:p>
          <a:p>
            <a:pPr lvl="3"/>
            <a:r>
              <a:t>內文層級四</a:t>
            </a:r>
          </a:p>
          <a:p>
            <a:pPr lvl="4"/>
            <a:r>
              <a:t>內文層級五</a:t>
            </a:r>
          </a:p>
        </p:txBody>
      </p:sp>
    </p:spTree>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pPr hangingPunct="0"/>
            <a:fld id="{86CB4B4D-7CA3-9044-876B-883B54F8677D}" type="slidenum">
              <a:rPr kern="0"/>
            </a:fld>
            <a:endParaRPr kern="0"/>
          </a:p>
        </p:txBody>
      </p:sp>
    </p:spTree>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4" name="任意多边形: 形状 23"/>
          <p:cNvSpPr>
            <a:spLocks noGrp="1"/>
          </p:cNvSpPr>
          <p:nvPr>
            <p:ph type="pic" sz="quarter" idx="10"/>
          </p:nvPr>
        </p:nvSpPr>
        <p:spPr>
          <a:xfrm>
            <a:off x="0" y="1"/>
            <a:ext cx="12192000" cy="3210560"/>
          </a:xfrm>
          <a:prstGeom prst="rect">
            <a:avLst/>
          </a:prstGeom>
        </p:spPr>
        <p:txBody>
          <a:bodyPr wrap="square">
            <a:noAutofit/>
          </a:bodyPr>
          <a:lstStyle/>
          <a:p>
            <a:r>
              <a:rPr lang="zh-CN" altLang="en-US" smtClean="0"/>
              <a:t>单击图标添加图片</a:t>
            </a:r>
            <a:endParaRPr lang="zh-CN" altLang="en-US" dirty="0"/>
          </a:p>
        </p:txBody>
      </p:sp>
      <p:sp>
        <p:nvSpPr>
          <p:cNvPr id="22" name="任意多边形: 形状 21"/>
          <p:cNvSpPr>
            <a:spLocks noGrp="1"/>
          </p:cNvSpPr>
          <p:nvPr>
            <p:ph type="body" sz="quarter" idx="11"/>
          </p:nvPr>
        </p:nvSpPr>
        <p:spPr>
          <a:xfrm>
            <a:off x="669925" y="1"/>
            <a:ext cx="2967355" cy="4622800"/>
          </a:xfrm>
          <a:prstGeom prst="rect">
            <a:avLst/>
          </a:prstGeom>
          <a:solidFill>
            <a:schemeClr val="accent2">
              <a:alpha val="80000"/>
            </a:schemeClr>
          </a:solidFill>
        </p:spPr>
        <p:txBody>
          <a:bodyPr wrap="square">
            <a:noAutofit/>
          </a:bodyPr>
          <a:lstStyle>
            <a:lvl1pPr>
              <a:defRPr>
                <a:solidFill>
                  <a:schemeClr val="tx1">
                    <a:alpha val="0"/>
                  </a:schemeClr>
                </a:solidFill>
              </a:defRPr>
            </a:lvl1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大標題文字"/>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大標題文字</a:t>
            </a:r>
          </a:p>
        </p:txBody>
      </p:sp>
      <p:sp>
        <p:nvSpPr>
          <p:cNvPr id="30" name="內文層級一…"/>
          <p:cNvSpPr txBox="1">
            <a:spLocks noGrp="1"/>
          </p:cNvSpPr>
          <p:nvPr>
            <p:ph type="body" sz="quarter" idx="1" hasCustomPrompt="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空白">
    <p:bg>
      <p:bgPr>
        <a:solidFill>
          <a:srgbClr val="F2F4F6"/>
        </a:solidFill>
        <a:effectLst/>
      </p:bgPr>
    </p:bg>
    <p:spTree>
      <p:nvGrpSpPr>
        <p:cNvPr id="1" name=""/>
        <p:cNvGrpSpPr/>
        <p:nvPr/>
      </p:nvGrpSpPr>
      <p:grpSpPr>
        <a:xfrm>
          <a:off x="0" y="0"/>
          <a:ext cx="0" cy="0"/>
          <a:chOff x="0" y="0"/>
          <a:chExt cx="0" cy="0"/>
        </a:xfrm>
      </p:grpSpPr>
      <p:sp>
        <p:nvSpPr>
          <p:cNvPr id="6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标题与副标题">
    <p:spTree>
      <p:nvGrpSpPr>
        <p:cNvPr id="1" name=""/>
        <p:cNvGrpSpPr/>
        <p:nvPr/>
      </p:nvGrpSpPr>
      <p:grpSpPr>
        <a:xfrm>
          <a:off x="0" y="0"/>
          <a:ext cx="0" cy="0"/>
          <a:chOff x="0" y="0"/>
          <a:chExt cx="0" cy="0"/>
        </a:xfrm>
      </p:grpSpPr>
      <p:sp>
        <p:nvSpPr>
          <p:cNvPr id="307" name="大標題文字"/>
          <p:cNvSpPr txBox="1">
            <a:spLocks noGrp="1"/>
          </p:cNvSpPr>
          <p:nvPr>
            <p:ph type="title" hasCustomPrompt="1"/>
          </p:nvPr>
        </p:nvSpPr>
        <p:spPr>
          <a:xfrm>
            <a:off x="889000" y="1149350"/>
            <a:ext cx="10414000" cy="2324100"/>
          </a:xfrm>
          <a:prstGeom prst="rect">
            <a:avLst/>
          </a:prstGeom>
        </p:spPr>
        <p:txBody>
          <a:bodyPr lIns="50800" tIns="50800" rIns="50800" bIns="50800" anchor="b"/>
          <a:lstStyle>
            <a:lvl1pPr algn="ctr" defTabSz="412750">
              <a:lnSpc>
                <a:spcPct val="100000"/>
              </a:lnSpc>
              <a:defRPr sz="5600">
                <a:latin typeface="Helvetica Light"/>
                <a:ea typeface="Helvetica Light"/>
                <a:cs typeface="Helvetica Light"/>
                <a:sym typeface="Helvetica Light"/>
              </a:defRPr>
            </a:lvl1pPr>
          </a:lstStyle>
          <a:p>
            <a:r>
              <a:t>大標題文字</a:t>
            </a:r>
          </a:p>
        </p:txBody>
      </p:sp>
      <p:sp>
        <p:nvSpPr>
          <p:cNvPr id="308" name="內文層級一…"/>
          <p:cNvSpPr txBox="1">
            <a:spLocks noGrp="1"/>
          </p:cNvSpPr>
          <p:nvPr>
            <p:ph type="body" sz="quarter" idx="1" hasCustomPrompt="1"/>
          </p:nvPr>
        </p:nvSpPr>
        <p:spPr>
          <a:xfrm>
            <a:off x="889000" y="3536950"/>
            <a:ext cx="10414000" cy="793750"/>
          </a:xfrm>
          <a:prstGeom prst="rect">
            <a:avLst/>
          </a:prstGeom>
        </p:spPr>
        <p:txBody>
          <a:bodyPr lIns="50800" tIns="50800" rIns="50800" bIns="50800"/>
          <a:lstStyle>
            <a:lvl1pPr marL="0" indent="0" algn="ctr" defTabSz="412750">
              <a:lnSpc>
                <a:spcPct val="100000"/>
              </a:lnSpc>
              <a:spcBef>
                <a:spcPts val="0"/>
              </a:spcBef>
              <a:buSzTx/>
              <a:buFontTx/>
              <a:buNone/>
              <a:defRPr sz="2200">
                <a:latin typeface="Helvetica Light"/>
                <a:ea typeface="Helvetica Light"/>
                <a:cs typeface="Helvetica Light"/>
                <a:sym typeface="Helvetica Light"/>
              </a:defRPr>
            </a:lvl1pPr>
            <a:lvl2pPr marL="0" indent="0" algn="ctr" defTabSz="412750">
              <a:lnSpc>
                <a:spcPct val="100000"/>
              </a:lnSpc>
              <a:spcBef>
                <a:spcPts val="0"/>
              </a:spcBef>
              <a:buSzTx/>
              <a:buFontTx/>
              <a:buNone/>
              <a:defRPr sz="2200">
                <a:latin typeface="Helvetica Light"/>
                <a:ea typeface="Helvetica Light"/>
                <a:cs typeface="Helvetica Light"/>
                <a:sym typeface="Helvetica Light"/>
              </a:defRPr>
            </a:lvl2pPr>
            <a:lvl3pPr marL="0" indent="0" algn="ctr" defTabSz="412750">
              <a:lnSpc>
                <a:spcPct val="100000"/>
              </a:lnSpc>
              <a:spcBef>
                <a:spcPts val="0"/>
              </a:spcBef>
              <a:buSzTx/>
              <a:buFontTx/>
              <a:buNone/>
              <a:defRPr sz="2200">
                <a:latin typeface="Helvetica Light"/>
                <a:ea typeface="Helvetica Light"/>
                <a:cs typeface="Helvetica Light"/>
                <a:sym typeface="Helvetica Light"/>
              </a:defRPr>
            </a:lvl3pPr>
            <a:lvl4pPr marL="0" indent="0" algn="ctr" defTabSz="412750">
              <a:lnSpc>
                <a:spcPct val="100000"/>
              </a:lnSpc>
              <a:spcBef>
                <a:spcPts val="0"/>
              </a:spcBef>
              <a:buSzTx/>
              <a:buFontTx/>
              <a:buNone/>
              <a:defRPr sz="2200">
                <a:latin typeface="Helvetica Light"/>
                <a:ea typeface="Helvetica Light"/>
                <a:cs typeface="Helvetica Light"/>
                <a:sym typeface="Helvetica Light"/>
              </a:defRPr>
            </a:lvl4pPr>
            <a:lvl5pPr marL="0" indent="0" algn="ctr" defTabSz="412750">
              <a:lnSpc>
                <a:spcPct val="100000"/>
              </a:lnSpc>
              <a:spcBef>
                <a:spcPts val="0"/>
              </a:spcBef>
              <a:buSzTx/>
              <a:buFontTx/>
              <a:buNone/>
              <a:defRPr sz="2200">
                <a:latin typeface="Helvetica Light"/>
                <a:ea typeface="Helvetica Light"/>
                <a:cs typeface="Helvetica Light"/>
                <a:sym typeface="Helvetica Light"/>
              </a:defRPr>
            </a:lvl5pPr>
          </a:lstStyle>
          <a:p>
            <a:r>
              <a:t>內文層級一</a:t>
            </a:r>
          </a:p>
          <a:p>
            <a:pPr lvl="1"/>
            <a:r>
              <a:t>內文層級二</a:t>
            </a:r>
          </a:p>
          <a:p>
            <a:pPr lvl="2"/>
            <a:r>
              <a:t>內文層級三</a:t>
            </a:r>
          </a:p>
          <a:p>
            <a:pPr lvl="3"/>
            <a:r>
              <a:t>內文層級四</a:t>
            </a:r>
          </a:p>
          <a:p>
            <a:pPr lvl="4"/>
            <a:r>
              <a:t>內文層級五</a:t>
            </a:r>
          </a:p>
        </p:txBody>
      </p:sp>
    </p:spTree>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pPr hangingPunct="0"/>
            <a:fld id="{86CB4B4D-7CA3-9044-876B-883B54F8677D}" type="slidenum">
              <a:rPr kern="0"/>
            </a:fld>
            <a:endParaRPr kern="0"/>
          </a:p>
        </p:txBody>
      </p:sp>
    </p:spTree>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0">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advClick="0"/>
</p:sldLayout>
</file>

<file path=ppt/slideMasters/_rels/slideMaster1.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0"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838200" y="365125"/>
            <a:ext cx="10515600" cy="1325563"/>
          </a:xfrm>
          <a:prstGeom prst="rect">
            <a:avLst/>
          </a:prstGeom>
          <a:ln w="12700">
            <a:miter lim="400000"/>
          </a:ln>
        </p:spPr>
        <p:txBody>
          <a:bodyPr lIns="45718" tIns="45718" rIns="45718" bIns="45718" anchor="ctr">
            <a:normAutofit/>
          </a:bodyPr>
          <a:lstStyle/>
          <a:p>
            <a:r>
              <a:t>大標題文字</a:t>
            </a:r>
          </a:p>
        </p:txBody>
      </p:sp>
      <p:sp>
        <p:nvSpPr>
          <p:cNvPr id="3" name="內文層級一…"/>
          <p:cNvSpPr txBox="1">
            <a:spLocks noGrp="1"/>
          </p:cNvSpPr>
          <p:nvPr>
            <p:ph type="body" idx="1"/>
          </p:nvPr>
        </p:nvSpPr>
        <p:spPr>
          <a:xfrm>
            <a:off x="838200" y="1825625"/>
            <a:ext cx="10515600" cy="4351338"/>
          </a:xfrm>
          <a:prstGeom prst="rect">
            <a:avLst/>
          </a:prstGeom>
          <a:ln w="12700">
            <a:miter lim="400000"/>
          </a:ln>
        </p:spPr>
        <p:txBody>
          <a:bodyPr lIns="45718" tIns="45718" rIns="45718" bIns="45718">
            <a:normAutofit/>
          </a:bodyPr>
          <a:lstStyle/>
          <a:p>
            <a:r>
              <a:t>內文層級一</a:t>
            </a:r>
          </a:p>
          <a:p>
            <a:pPr lvl="1"/>
            <a:r>
              <a:t>內文層級二</a:t>
            </a:r>
          </a:p>
          <a:p>
            <a:pPr lvl="2"/>
            <a:r>
              <a:t>內文層級三</a:t>
            </a:r>
          </a:p>
          <a:p>
            <a:pPr lvl="3"/>
            <a:r>
              <a:t>內文層級四</a:t>
            </a:r>
          </a:p>
          <a:p>
            <a:pPr lvl="4"/>
            <a:r>
              <a:t>內文層級五</a:t>
            </a:r>
          </a:p>
        </p:txBody>
      </p:sp>
      <p:sp>
        <p:nvSpPr>
          <p:cNvPr id="4" name="幻灯片编号"/>
          <p:cNvSpPr txBox="1">
            <a:spLocks noGrp="1"/>
          </p:cNvSpPr>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等线" panose="02010600030101010101" charset="-122"/>
              </a:defRPr>
            </a:lvl1pPr>
          </a:lstStyle>
          <a:p>
            <a:pPr hangingPunct="0"/>
            <a:fld id="{86CB4B4D-7CA3-9044-876B-883B54F8677D}" type="slidenum">
              <a:rPr kern="0"/>
            </a:fld>
            <a:endParaRPr kern="0"/>
          </a:p>
        </p:txBody>
      </p:sp>
      <p:cxnSp>
        <p:nvCxnSpPr>
          <p:cNvPr id="10" name="直接连接符 9"/>
          <p:cNvCxnSpPr/>
          <p:nvPr userDrawn="1"/>
        </p:nvCxnSpPr>
        <p:spPr>
          <a:xfrm flipV="1">
            <a:off x="376555" y="467995"/>
            <a:ext cx="0" cy="9525"/>
          </a:xfrm>
          <a:prstGeom prst="line">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cxnSp>
      <p:pic>
        <p:nvPicPr>
          <p:cNvPr id="11" name="图片 10"/>
          <p:cNvPicPr>
            <a:picLocks noChangeAspect="1"/>
          </p:cNvPicPr>
          <p:nvPr userDrawn="1"/>
        </p:nvPicPr>
        <p:blipFill rotWithShape="1">
          <a:blip r:embed="rId8">
            <a:extLst>
              <a:ext uri="{BEBA8EAE-BF5A-486C-A8C5-ECC9F3942E4B}">
                <a14:imgProps xmlns:a14="http://schemas.microsoft.com/office/drawing/2010/main">
                  <a14:imgLayer r:embed="rId9">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11430" y="-21590"/>
            <a:ext cx="12242165" cy="69443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advClick="0"/>
  <p:timing>
    <p:tnLst>
      <p:par>
        <p:cTn id="1" dur="indefinite" restart="never" nodeType="tmRoot"/>
      </p:par>
    </p:tnLst>
  </p:timing>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1pPr>
      <a:lvl2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2pPr>
      <a:lvl3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3pPr>
      <a:lvl4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4pPr>
      <a:lvl5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5pPr>
      <a:lvl6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6pPr>
      <a:lvl7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7pPr>
      <a:lvl8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8pPr>
      <a:lvl9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838200" y="365125"/>
            <a:ext cx="10515600" cy="1325563"/>
          </a:xfrm>
          <a:prstGeom prst="rect">
            <a:avLst/>
          </a:prstGeom>
          <a:ln w="12700">
            <a:miter lim="400000"/>
          </a:ln>
        </p:spPr>
        <p:txBody>
          <a:bodyPr lIns="45718" tIns="45718" rIns="45718" bIns="45718" anchor="ctr">
            <a:normAutofit/>
          </a:bodyPr>
          <a:lstStyle/>
          <a:p>
            <a:r>
              <a:t>大標題文字</a:t>
            </a:r>
          </a:p>
        </p:txBody>
      </p:sp>
      <p:sp>
        <p:nvSpPr>
          <p:cNvPr id="3" name="內文層級一…"/>
          <p:cNvSpPr txBox="1">
            <a:spLocks noGrp="1"/>
          </p:cNvSpPr>
          <p:nvPr>
            <p:ph type="body" idx="1"/>
          </p:nvPr>
        </p:nvSpPr>
        <p:spPr>
          <a:xfrm>
            <a:off x="838200" y="1825625"/>
            <a:ext cx="10515600" cy="4351338"/>
          </a:xfrm>
          <a:prstGeom prst="rect">
            <a:avLst/>
          </a:prstGeom>
          <a:ln w="12700">
            <a:miter lim="400000"/>
          </a:ln>
        </p:spPr>
        <p:txBody>
          <a:bodyPr lIns="45718" tIns="45718" rIns="45718" bIns="45718">
            <a:normAutofit/>
          </a:bodyPr>
          <a:lstStyle/>
          <a:p>
            <a:r>
              <a:t>內文層級一</a:t>
            </a:r>
          </a:p>
          <a:p>
            <a:pPr lvl="1"/>
            <a:r>
              <a:t>內文層級二</a:t>
            </a:r>
          </a:p>
          <a:p>
            <a:pPr lvl="2"/>
            <a:r>
              <a:t>內文層級三</a:t>
            </a:r>
          </a:p>
          <a:p>
            <a:pPr lvl="3"/>
            <a:r>
              <a:t>內文層級四</a:t>
            </a:r>
          </a:p>
          <a:p>
            <a:pPr lvl="4"/>
            <a:r>
              <a:t>內文層級五</a:t>
            </a:r>
          </a:p>
        </p:txBody>
      </p:sp>
      <p:sp>
        <p:nvSpPr>
          <p:cNvPr id="4" name="幻灯片编号"/>
          <p:cNvSpPr txBox="1">
            <a:spLocks noGrp="1"/>
          </p:cNvSpPr>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等线" panose="02010600030101010101" charset="-122"/>
              </a:defRPr>
            </a:lvl1pPr>
          </a:lstStyle>
          <a:p>
            <a:pPr hangingPunct="0"/>
            <a:fld id="{86CB4B4D-7CA3-9044-876B-883B54F8677D}" type="slidenum">
              <a:rPr kern="0"/>
            </a:fld>
            <a:endParaRPr kern="0"/>
          </a:p>
        </p:txBody>
      </p:sp>
      <p:cxnSp>
        <p:nvCxnSpPr>
          <p:cNvPr id="10" name="直接连接符 9"/>
          <p:cNvCxnSpPr/>
          <p:nvPr userDrawn="1"/>
        </p:nvCxnSpPr>
        <p:spPr>
          <a:xfrm flipV="1">
            <a:off x="376555" y="467995"/>
            <a:ext cx="0" cy="9525"/>
          </a:xfrm>
          <a:prstGeom prst="line">
            <a:avLst/>
          </a:prstGeom>
          <a:noFill/>
          <a:ln w="25400" cap="flat">
            <a:solidFill>
              <a:schemeClr val="accent1"/>
            </a:solidFill>
            <a:prstDash val="solid"/>
            <a:round/>
          </a:ln>
        </p:spPr>
        <p:style>
          <a:lnRef idx="0">
            <a:srgbClr val="FFFFFF"/>
          </a:lnRef>
          <a:fillRef idx="0">
            <a:srgbClr val="FFFFFF"/>
          </a:fillRef>
          <a:effectRef idx="0">
            <a:srgbClr val="FFFFFF"/>
          </a:effectRef>
          <a:fontRef idx="none"/>
        </p:style>
      </p:cxnSp>
      <p:pic>
        <p:nvPicPr>
          <p:cNvPr id="11" name="图片 10"/>
          <p:cNvPicPr>
            <a:picLocks noChangeAspect="1"/>
          </p:cNvPicPr>
          <p:nvPr userDrawn="1"/>
        </p:nvPicPr>
        <p:blipFill rotWithShape="1">
          <a:blip r:embed="rId8">
            <a:extLst>
              <a:ext uri="{BEBA8EAE-BF5A-486C-A8C5-ECC9F3942E4B}">
                <a14:imgProps xmlns:a14="http://schemas.microsoft.com/office/drawing/2010/main">
                  <a14:imgLayer r:embed="rId9">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11430" y="-21590"/>
            <a:ext cx="12242165" cy="694436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spd="med" advClick="0"/>
  <p:timing>
    <p:tnLst>
      <p:par>
        <p:cTn id="1" dur="indefinite" restart="never" nodeType="tmRoot"/>
      </p:par>
    </p:tnLst>
  </p:timing>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mn-lt"/>
          <a:ea typeface="+mn-ea"/>
          <a:cs typeface="+mn-cs"/>
          <a:sym typeface="等线" panose="02010600030101010101" charset="-122"/>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1pPr>
      <a:lvl2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2pPr>
      <a:lvl3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3pPr>
      <a:lvl4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4pPr>
      <a:lvl5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5pPr>
      <a:lvl6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6pPr>
      <a:lvl7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7pPr>
      <a:lvl8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8pPr>
      <a:lvl9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等线" panose="02010600030101010101" charset="-122"/>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9" Type="http://schemas.openxmlformats.org/officeDocument/2006/relationships/slideLayout" Target="../slideLayouts/slideLayout1.xml"/><Relationship Id="rId18" Type="http://schemas.openxmlformats.org/officeDocument/2006/relationships/image" Target="../media/image4.png"/><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 name="圆角矩形 18"/>
          <p:cNvSpPr/>
          <p:nvPr/>
        </p:nvSpPr>
        <p:spPr>
          <a:xfrm>
            <a:off x="1011880" y="1366714"/>
            <a:ext cx="10177131" cy="4224469"/>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Freeform 7"/>
          <p:cNvSpPr/>
          <p:nvPr/>
        </p:nvSpPr>
        <p:spPr bwMode="auto">
          <a:xfrm>
            <a:off x="2274570" y="-154940"/>
            <a:ext cx="2581275" cy="2350770"/>
          </a:xfrm>
          <a:custGeom>
            <a:avLst/>
            <a:gdLst>
              <a:gd name="T0" fmla="*/ 3387 w 3387"/>
              <a:gd name="T1" fmla="*/ 0 h 2877"/>
              <a:gd name="T2" fmla="*/ 3387 w 3387"/>
              <a:gd name="T3" fmla="*/ 2630 h 2877"/>
              <a:gd name="T4" fmla="*/ 3140 w 3387"/>
              <a:gd name="T5" fmla="*/ 2877 h 2877"/>
              <a:gd name="T6" fmla="*/ 247 w 3387"/>
              <a:gd name="T7" fmla="*/ 2877 h 2877"/>
              <a:gd name="T8" fmla="*/ 0 w 3387"/>
              <a:gd name="T9" fmla="*/ 2630 h 2877"/>
              <a:gd name="T10" fmla="*/ 0 w 3387"/>
              <a:gd name="T11" fmla="*/ 0 h 2877"/>
              <a:gd name="T12" fmla="*/ 3387 w 3387"/>
              <a:gd name="T13" fmla="*/ 0 h 2877"/>
            </a:gdLst>
            <a:ahLst/>
            <a:cxnLst>
              <a:cxn ang="0">
                <a:pos x="T0" y="T1"/>
              </a:cxn>
              <a:cxn ang="0">
                <a:pos x="T2" y="T3"/>
              </a:cxn>
              <a:cxn ang="0">
                <a:pos x="T4" y="T5"/>
              </a:cxn>
              <a:cxn ang="0">
                <a:pos x="T6" y="T7"/>
              </a:cxn>
              <a:cxn ang="0">
                <a:pos x="T8" y="T9"/>
              </a:cxn>
              <a:cxn ang="0">
                <a:pos x="T10" y="T11"/>
              </a:cxn>
              <a:cxn ang="0">
                <a:pos x="T12" y="T13"/>
              </a:cxn>
            </a:cxnLst>
            <a:rect l="0" t="0" r="r" b="b"/>
            <a:pathLst>
              <a:path w="3387" h="2877">
                <a:moveTo>
                  <a:pt x="3387" y="0"/>
                </a:moveTo>
                <a:lnTo>
                  <a:pt x="3387" y="2630"/>
                </a:lnTo>
                <a:cubicBezTo>
                  <a:pt x="3387" y="2765"/>
                  <a:pt x="3276" y="2877"/>
                  <a:pt x="3140" y="2877"/>
                </a:cubicBezTo>
                <a:lnTo>
                  <a:pt x="247" y="2877"/>
                </a:lnTo>
                <a:cubicBezTo>
                  <a:pt x="112" y="2877"/>
                  <a:pt x="0" y="2765"/>
                  <a:pt x="0" y="2630"/>
                </a:cubicBezTo>
                <a:lnTo>
                  <a:pt x="0" y="0"/>
                </a:lnTo>
                <a:lnTo>
                  <a:pt x="3387" y="0"/>
                </a:lnTo>
                <a:close/>
              </a:path>
            </a:pathLst>
          </a:custGeom>
          <a:solidFill>
            <a:srgbClr val="BF2222"/>
          </a:solidFill>
          <a:ln w="57150">
            <a:solidFill>
              <a:schemeClr val="bg1"/>
            </a:solid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panose="020B0503020204020204" charset="-122"/>
              <a:ea typeface="微软雅黑" panose="020B0503020204020204" charset="-122"/>
              <a:sym typeface="+mn-ea"/>
            </a:endParaRPr>
          </a:p>
        </p:txBody>
      </p:sp>
      <p:sp>
        <p:nvSpPr>
          <p:cNvPr id="3" name="斐讯"/>
          <p:cNvSpPr txBox="1">
            <a:spLocks noChangeArrowheads="1"/>
          </p:cNvSpPr>
          <p:nvPr/>
        </p:nvSpPr>
        <p:spPr bwMode="auto">
          <a:xfrm>
            <a:off x="2557145" y="2784793"/>
            <a:ext cx="7178675" cy="920750"/>
          </a:xfrm>
          <a:prstGeom prst="rect">
            <a:avLst/>
          </a:prstGeom>
          <a:noFill/>
          <a:ln>
            <a:noFill/>
          </a:ln>
          <a:extLst>
            <a:ext uri="{909E8E84-426E-40DD-AFC4-6F175D3DCCD1}">
              <a14:hiddenFill xmlns:a14="http://schemas.microsoft.com/office/drawing/2010/main">
                <a:solidFill>
                  <a:srgbClr val="CD484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7670" tIns="37670" rIns="37670" bIns="37670" anchor="ctr">
            <a:spAutoFit/>
          </a:bodyPr>
          <a:lstStyle>
            <a:lvl1pPr>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1pPr>
            <a:lvl2pPr marL="742950" indent="-285750">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2pPr>
            <a:lvl3pPr marL="1143000" indent="-228600">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3pPr>
            <a:lvl4pPr marL="1600200" indent="-228600">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4pPr>
            <a:lvl5pPr marL="2057400" indent="-228600">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5pPr>
            <a:lvl6pPr marL="2514600" indent="-228600" defTabSz="821055" eaLnBrk="0" fontAlgn="base" hangingPunct="0">
              <a:spcBef>
                <a:spcPct val="0"/>
              </a:spcBef>
              <a:spcAft>
                <a:spcPct val="0"/>
              </a:spcAft>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6pPr>
            <a:lvl7pPr marL="2971800" indent="-228600" defTabSz="821055" eaLnBrk="0" fontAlgn="base" hangingPunct="0">
              <a:spcBef>
                <a:spcPct val="0"/>
              </a:spcBef>
              <a:spcAft>
                <a:spcPct val="0"/>
              </a:spcAft>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7pPr>
            <a:lvl8pPr marL="3429000" indent="-228600" defTabSz="821055" eaLnBrk="0" fontAlgn="base" hangingPunct="0">
              <a:spcBef>
                <a:spcPct val="0"/>
              </a:spcBef>
              <a:spcAft>
                <a:spcPct val="0"/>
              </a:spcAft>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8pPr>
            <a:lvl9pPr marL="3886200" indent="-228600" defTabSz="821055" eaLnBrk="0" fontAlgn="base" hangingPunct="0">
              <a:spcBef>
                <a:spcPct val="0"/>
              </a:spcBef>
              <a:spcAft>
                <a:spcPct val="0"/>
              </a:spcAft>
              <a:defRPr sz="5000">
                <a:solidFill>
                  <a:srgbClr val="000000"/>
                </a:solidFill>
                <a:latin typeface="Helvetica" panose="020B0604020202030204" pitchFamily="34" charset="0"/>
                <a:ea typeface="Helvetica Light" pitchFamily="34" charset="0"/>
                <a:cs typeface="Helvetica Light" pitchFamily="34" charset="0"/>
                <a:sym typeface="Helvetica" panose="020B0604020202030204" pitchFamily="34" charset="0"/>
              </a:defRPr>
            </a:lvl9pPr>
          </a:lstStyle>
          <a:p>
            <a:pPr algn="ctr" defTabSz="410210" eaLnBrk="0" fontAlgn="base" hangingPunct="0">
              <a:spcBef>
                <a:spcPct val="0"/>
              </a:spcBef>
              <a:spcAft>
                <a:spcPct val="0"/>
              </a:spcAft>
            </a:pPr>
            <a:r>
              <a:rPr lang="en-US" sz="55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20XX</a:t>
            </a:r>
            <a:r>
              <a:rPr lang="zh-CN" altLang="en-US" sz="55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年终</a:t>
            </a:r>
            <a:r>
              <a:rPr lang="zh-CN" altLang="en-US" sz="55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总结</a:t>
            </a:r>
            <a:endParaRPr lang="zh-CN" altLang="en-US" sz="55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54" name="组合 53"/>
          <p:cNvGrpSpPr/>
          <p:nvPr/>
        </p:nvGrpSpPr>
        <p:grpSpPr>
          <a:xfrm>
            <a:off x="3571241" y="4215765"/>
            <a:ext cx="5149850" cy="275590"/>
            <a:chOff x="5567" y="6579"/>
            <a:chExt cx="8110" cy="434"/>
          </a:xfrm>
        </p:grpSpPr>
        <p:cxnSp>
          <p:nvCxnSpPr>
            <p:cNvPr id="41" name="直接连接符 40"/>
            <p:cNvCxnSpPr/>
            <p:nvPr/>
          </p:nvCxnSpPr>
          <p:spPr>
            <a:xfrm>
              <a:off x="5567" y="6796"/>
              <a:ext cx="8110" cy="0"/>
            </a:xfrm>
            <a:prstGeom prst="line">
              <a:avLst/>
            </a:prstGeom>
            <a:noFill/>
            <a:ln w="9525" cap="flat">
              <a:solidFill>
                <a:srgbClr val="BFBFBF"/>
              </a:solidFill>
              <a:prstDash val="dash"/>
              <a:round/>
            </a:ln>
          </p:spPr>
          <p:style>
            <a:lnRef idx="0">
              <a:srgbClr val="FFFFFF"/>
            </a:lnRef>
            <a:fillRef idx="0">
              <a:srgbClr val="FFFFFF"/>
            </a:fillRef>
            <a:effectRef idx="0">
              <a:srgbClr val="FFFFFF"/>
            </a:effectRef>
            <a:fontRef idx="none"/>
          </p:style>
        </p:cxnSp>
        <p:grpSp>
          <p:nvGrpSpPr>
            <p:cNvPr id="6" name="组合 5"/>
            <p:cNvGrpSpPr/>
            <p:nvPr/>
          </p:nvGrpSpPr>
          <p:grpSpPr>
            <a:xfrm rot="0">
              <a:off x="6188" y="6579"/>
              <a:ext cx="1304" cy="434"/>
              <a:chOff x="3827426" y="7967993"/>
              <a:chExt cx="2184153" cy="712367"/>
            </a:xfrm>
            <a:effectLst>
              <a:outerShdw blurRad="203200" dist="114300" dir="5400000" sx="102000" sy="102000" algn="t" rotWithShape="0">
                <a:prstClr val="black">
                  <a:alpha val="29000"/>
                </a:prstClr>
              </a:outerShdw>
            </a:effectLst>
          </p:grpSpPr>
          <p:sp>
            <p:nvSpPr>
              <p:cNvPr id="7" name="流程图: 可选过程 6"/>
              <p:cNvSpPr/>
              <p:nvPr/>
            </p:nvSpPr>
            <p:spPr>
              <a:xfrm>
                <a:off x="3827426" y="8032008"/>
                <a:ext cx="2184153" cy="584338"/>
              </a:xfrm>
              <a:prstGeom prst="flowChartAlternateProcess">
                <a:avLst/>
              </a:prstGeom>
              <a:solidFill>
                <a:srgbClr val="9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8" name="TextBox 72"/>
              <p:cNvSpPr txBox="1"/>
              <p:nvPr/>
            </p:nvSpPr>
            <p:spPr>
              <a:xfrm>
                <a:off x="3888755" y="7967993"/>
                <a:ext cx="2090355" cy="712367"/>
              </a:xfrm>
              <a:prstGeom prst="rect">
                <a:avLst/>
              </a:prstGeom>
              <a:noFill/>
            </p:spPr>
            <p:txBody>
              <a:bodyPr wrap="none" rtlCol="0">
                <a:spAutoFit/>
              </a:bodyPr>
              <a:p>
                <a:pPr algn="ctr"/>
                <a:r>
                  <a:rPr lang="zh-CN" altLang="en-US" sz="1200" dirty="0">
                    <a:solidFill>
                      <a:schemeClr val="bg1"/>
                    </a:solidFill>
                    <a:latin typeface="微软雅黑" panose="020B0503020204020204" charset="-122"/>
                    <a:ea typeface="微软雅黑" panose="020B0503020204020204" charset="-122"/>
                  </a:rPr>
                  <a:t>输入</a:t>
                </a:r>
                <a:r>
                  <a:rPr lang="zh-CN" altLang="en-US" sz="1200" dirty="0">
                    <a:solidFill>
                      <a:schemeClr val="bg1"/>
                    </a:solidFill>
                    <a:latin typeface="微软雅黑" panose="020B0503020204020204" charset="-122"/>
                    <a:ea typeface="微软雅黑" panose="020B0503020204020204" charset="-122"/>
                  </a:rPr>
                  <a:t>文字</a:t>
                </a:r>
                <a:endParaRPr lang="zh-CN" altLang="en-US" sz="1200" dirty="0">
                  <a:solidFill>
                    <a:schemeClr val="bg1"/>
                  </a:solidFill>
                  <a:latin typeface="微软雅黑" panose="020B0503020204020204" charset="-122"/>
                  <a:ea typeface="微软雅黑" panose="020B0503020204020204" charset="-122"/>
                </a:endParaRPr>
              </a:p>
            </p:txBody>
          </p:sp>
        </p:grpSp>
        <p:sp>
          <p:nvSpPr>
            <p:cNvPr id="42" name="椭圆 41"/>
            <p:cNvSpPr/>
            <p:nvPr/>
          </p:nvSpPr>
          <p:spPr>
            <a:xfrm>
              <a:off x="7642" y="6737"/>
              <a:ext cx="119" cy="119"/>
            </a:xfrm>
            <a:prstGeom prst="ellipse">
              <a:avLst/>
            </a:prstGeom>
            <a:solidFill>
              <a:srgbClr val="940000"/>
            </a:solidFill>
            <a:ln w="19050" cap="flat">
              <a:solidFill>
                <a:schemeClr val="bg1"/>
              </a:solidFill>
              <a:prstDash val="solid"/>
              <a:round/>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mj-cs"/>
                <a:sym typeface="Helvetica" panose="020B0604020202030204"/>
              </a:endParaRPr>
            </a:p>
          </p:txBody>
        </p:sp>
        <p:grpSp>
          <p:nvGrpSpPr>
            <p:cNvPr id="43" name="组合 42"/>
            <p:cNvGrpSpPr/>
            <p:nvPr/>
          </p:nvGrpSpPr>
          <p:grpSpPr>
            <a:xfrm rot="0">
              <a:off x="7870" y="6579"/>
              <a:ext cx="1304" cy="434"/>
              <a:chOff x="3827426" y="7967993"/>
              <a:chExt cx="2184153" cy="712367"/>
            </a:xfrm>
            <a:effectLst>
              <a:outerShdw blurRad="203200" dist="114300" dir="5400000" sx="102000" sy="102000" algn="t" rotWithShape="0">
                <a:prstClr val="black">
                  <a:alpha val="29000"/>
                </a:prstClr>
              </a:outerShdw>
            </a:effectLst>
          </p:grpSpPr>
          <p:sp>
            <p:nvSpPr>
              <p:cNvPr id="44" name="流程图: 可选过程 43"/>
              <p:cNvSpPr/>
              <p:nvPr/>
            </p:nvSpPr>
            <p:spPr>
              <a:xfrm>
                <a:off x="3827426" y="8032008"/>
                <a:ext cx="2184153" cy="584338"/>
              </a:xfrm>
              <a:prstGeom prst="flowChartAlternateProcess">
                <a:avLst/>
              </a:prstGeom>
              <a:solidFill>
                <a:srgbClr val="9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5" name="TextBox 72"/>
              <p:cNvSpPr txBox="1"/>
              <p:nvPr/>
            </p:nvSpPr>
            <p:spPr>
              <a:xfrm>
                <a:off x="3888755" y="7967993"/>
                <a:ext cx="2090355" cy="712367"/>
              </a:xfrm>
              <a:prstGeom prst="rect">
                <a:avLst/>
              </a:prstGeom>
              <a:noFill/>
            </p:spPr>
            <p:txBody>
              <a:bodyPr wrap="none" rtlCol="0">
                <a:spAutoFit/>
              </a:bodyPr>
              <a:p>
                <a:pPr algn="ctr"/>
                <a:r>
                  <a:rPr lang="zh-CN" altLang="en-US" sz="1200" dirty="0">
                    <a:solidFill>
                      <a:schemeClr val="bg1"/>
                    </a:solidFill>
                    <a:latin typeface="微软雅黑" panose="020B0503020204020204" charset="-122"/>
                    <a:ea typeface="微软雅黑" panose="020B0503020204020204" charset="-122"/>
                  </a:rPr>
                  <a:t>输入</a:t>
                </a:r>
                <a:r>
                  <a:rPr lang="zh-CN" altLang="en-US" sz="1200" dirty="0">
                    <a:solidFill>
                      <a:schemeClr val="bg1"/>
                    </a:solidFill>
                    <a:latin typeface="微软雅黑" panose="020B0503020204020204" charset="-122"/>
                    <a:ea typeface="微软雅黑" panose="020B0503020204020204" charset="-122"/>
                  </a:rPr>
                  <a:t>文字</a:t>
                </a:r>
                <a:endParaRPr lang="zh-CN" altLang="en-US" sz="1200" dirty="0">
                  <a:solidFill>
                    <a:schemeClr val="bg1"/>
                  </a:solidFill>
                  <a:latin typeface="微软雅黑" panose="020B0503020204020204" charset="-122"/>
                  <a:ea typeface="微软雅黑" panose="020B0503020204020204" charset="-122"/>
                </a:endParaRPr>
              </a:p>
            </p:txBody>
          </p:sp>
        </p:grpSp>
        <p:grpSp>
          <p:nvGrpSpPr>
            <p:cNvPr id="46" name="组合 45"/>
            <p:cNvGrpSpPr/>
            <p:nvPr/>
          </p:nvGrpSpPr>
          <p:grpSpPr>
            <a:xfrm rot="0">
              <a:off x="9552" y="6579"/>
              <a:ext cx="1304" cy="434"/>
              <a:chOff x="3827426" y="7967993"/>
              <a:chExt cx="2184153" cy="712367"/>
            </a:xfrm>
            <a:effectLst>
              <a:outerShdw blurRad="203200" dist="114300" dir="5400000" sx="102000" sy="102000" algn="t" rotWithShape="0">
                <a:prstClr val="black">
                  <a:alpha val="29000"/>
                </a:prstClr>
              </a:outerShdw>
            </a:effectLst>
          </p:grpSpPr>
          <p:sp>
            <p:nvSpPr>
              <p:cNvPr id="47" name="流程图: 可选过程 46"/>
              <p:cNvSpPr/>
              <p:nvPr/>
            </p:nvSpPr>
            <p:spPr>
              <a:xfrm>
                <a:off x="3827426" y="8032008"/>
                <a:ext cx="2184153" cy="584338"/>
              </a:xfrm>
              <a:prstGeom prst="flowChartAlternateProcess">
                <a:avLst/>
              </a:prstGeom>
              <a:solidFill>
                <a:srgbClr val="9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8" name="TextBox 72"/>
              <p:cNvSpPr txBox="1"/>
              <p:nvPr/>
            </p:nvSpPr>
            <p:spPr>
              <a:xfrm>
                <a:off x="3888754" y="7967993"/>
                <a:ext cx="2090355" cy="712367"/>
              </a:xfrm>
              <a:prstGeom prst="rect">
                <a:avLst/>
              </a:prstGeom>
              <a:noFill/>
            </p:spPr>
            <p:txBody>
              <a:bodyPr wrap="none" rtlCol="0">
                <a:spAutoFit/>
              </a:bodyPr>
              <a:p>
                <a:pPr algn="ctr"/>
                <a:r>
                  <a:rPr lang="zh-CN" altLang="en-US" sz="1200" dirty="0">
                    <a:solidFill>
                      <a:schemeClr val="bg1"/>
                    </a:solidFill>
                    <a:latin typeface="微软雅黑" panose="020B0503020204020204" charset="-122"/>
                    <a:ea typeface="微软雅黑" panose="020B0503020204020204" charset="-122"/>
                  </a:rPr>
                  <a:t>输入</a:t>
                </a:r>
                <a:r>
                  <a:rPr lang="zh-CN" altLang="en-US" sz="1200" dirty="0">
                    <a:solidFill>
                      <a:schemeClr val="bg1"/>
                    </a:solidFill>
                    <a:latin typeface="微软雅黑" panose="020B0503020204020204" charset="-122"/>
                    <a:ea typeface="微软雅黑" panose="020B0503020204020204" charset="-122"/>
                  </a:rPr>
                  <a:t>文字</a:t>
                </a:r>
                <a:endParaRPr lang="zh-CN" altLang="en-US" sz="1200" dirty="0">
                  <a:solidFill>
                    <a:schemeClr val="bg1"/>
                  </a:solidFill>
                  <a:latin typeface="微软雅黑" panose="020B0503020204020204" charset="-122"/>
                  <a:ea typeface="微软雅黑" panose="020B0503020204020204" charset="-122"/>
                </a:endParaRPr>
              </a:p>
            </p:txBody>
          </p:sp>
        </p:grpSp>
        <p:grpSp>
          <p:nvGrpSpPr>
            <p:cNvPr id="49" name="组合 48"/>
            <p:cNvGrpSpPr/>
            <p:nvPr/>
          </p:nvGrpSpPr>
          <p:grpSpPr>
            <a:xfrm rot="0">
              <a:off x="11234" y="6579"/>
              <a:ext cx="1304" cy="434"/>
              <a:chOff x="3827426" y="7967993"/>
              <a:chExt cx="2184153" cy="712367"/>
            </a:xfrm>
            <a:effectLst>
              <a:outerShdw blurRad="203200" dist="114300" dir="5400000" sx="102000" sy="102000" algn="t" rotWithShape="0">
                <a:prstClr val="black">
                  <a:alpha val="29000"/>
                </a:prstClr>
              </a:outerShdw>
            </a:effectLst>
          </p:grpSpPr>
          <p:sp>
            <p:nvSpPr>
              <p:cNvPr id="50" name="流程图: 可选过程 49"/>
              <p:cNvSpPr/>
              <p:nvPr/>
            </p:nvSpPr>
            <p:spPr>
              <a:xfrm>
                <a:off x="3827426" y="8032008"/>
                <a:ext cx="2184153" cy="584338"/>
              </a:xfrm>
              <a:prstGeom prst="flowChartAlternateProcess">
                <a:avLst/>
              </a:prstGeom>
              <a:solidFill>
                <a:srgbClr val="9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1" name="TextBox 72"/>
              <p:cNvSpPr txBox="1"/>
              <p:nvPr/>
            </p:nvSpPr>
            <p:spPr>
              <a:xfrm>
                <a:off x="3888755" y="7967993"/>
                <a:ext cx="2090355" cy="712367"/>
              </a:xfrm>
              <a:prstGeom prst="rect">
                <a:avLst/>
              </a:prstGeom>
              <a:noFill/>
            </p:spPr>
            <p:txBody>
              <a:bodyPr wrap="none" rtlCol="0">
                <a:spAutoFit/>
              </a:bodyPr>
              <a:p>
                <a:pPr algn="ctr"/>
                <a:r>
                  <a:rPr lang="zh-CN" altLang="en-US" sz="1200" dirty="0">
                    <a:solidFill>
                      <a:schemeClr val="bg1"/>
                    </a:solidFill>
                    <a:latin typeface="微软雅黑" panose="020B0503020204020204" charset="-122"/>
                    <a:ea typeface="微软雅黑" panose="020B0503020204020204" charset="-122"/>
                  </a:rPr>
                  <a:t>输入</a:t>
                </a:r>
                <a:r>
                  <a:rPr lang="zh-CN" altLang="en-US" sz="1200" dirty="0">
                    <a:solidFill>
                      <a:schemeClr val="bg1"/>
                    </a:solidFill>
                    <a:latin typeface="微软雅黑" panose="020B0503020204020204" charset="-122"/>
                    <a:ea typeface="微软雅黑" panose="020B0503020204020204" charset="-122"/>
                  </a:rPr>
                  <a:t>文字</a:t>
                </a:r>
                <a:endParaRPr lang="zh-CN" altLang="en-US" sz="1200" dirty="0">
                  <a:solidFill>
                    <a:schemeClr val="bg1"/>
                  </a:solidFill>
                  <a:latin typeface="微软雅黑" panose="020B0503020204020204" charset="-122"/>
                  <a:ea typeface="微软雅黑" panose="020B0503020204020204" charset="-122"/>
                </a:endParaRPr>
              </a:p>
            </p:txBody>
          </p:sp>
        </p:grpSp>
        <p:sp>
          <p:nvSpPr>
            <p:cNvPr id="52" name="椭圆 51"/>
            <p:cNvSpPr/>
            <p:nvPr/>
          </p:nvSpPr>
          <p:spPr>
            <a:xfrm>
              <a:off x="9292" y="6737"/>
              <a:ext cx="119" cy="119"/>
            </a:xfrm>
            <a:prstGeom prst="ellipse">
              <a:avLst/>
            </a:prstGeom>
            <a:solidFill>
              <a:srgbClr val="940000"/>
            </a:solidFill>
            <a:ln w="19050" cap="flat">
              <a:solidFill>
                <a:schemeClr val="bg1"/>
              </a:solidFill>
              <a:prstDash val="solid"/>
              <a:round/>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mj-cs"/>
                <a:sym typeface="Helvetica" panose="020B0604020202030204"/>
              </a:endParaRPr>
            </a:p>
          </p:txBody>
        </p:sp>
        <p:sp>
          <p:nvSpPr>
            <p:cNvPr id="53" name="椭圆 52"/>
            <p:cNvSpPr/>
            <p:nvPr/>
          </p:nvSpPr>
          <p:spPr>
            <a:xfrm>
              <a:off x="10997" y="6737"/>
              <a:ext cx="119" cy="119"/>
            </a:xfrm>
            <a:prstGeom prst="ellipse">
              <a:avLst/>
            </a:prstGeom>
            <a:solidFill>
              <a:srgbClr val="940000"/>
            </a:solidFill>
            <a:ln w="19050" cap="flat">
              <a:solidFill>
                <a:schemeClr val="bg1"/>
              </a:solidFill>
              <a:prstDash val="solid"/>
              <a:round/>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mj-cs"/>
                <a:sym typeface="Helvetica" panose="020B0604020202030204"/>
              </a:endParaRPr>
            </a:p>
          </p:txBody>
        </p:sp>
      </p:grpSp>
      <p:pic>
        <p:nvPicPr>
          <p:cNvPr id="9" name="图片 8" descr="333"/>
          <p:cNvPicPr>
            <a:picLocks noChangeAspect="1"/>
          </p:cNvPicPr>
          <p:nvPr/>
        </p:nvPicPr>
        <p:blipFill>
          <a:blip r:embed="rId2"/>
          <a:stretch>
            <a:fillRect/>
          </a:stretch>
        </p:blipFill>
        <p:spPr>
          <a:xfrm>
            <a:off x="8675370" y="381000"/>
            <a:ext cx="3009900" cy="342900"/>
          </a:xfrm>
          <a:prstGeom prst="rect">
            <a:avLst/>
          </a:prstGeom>
        </p:spPr>
      </p:pic>
      <p:pic>
        <p:nvPicPr>
          <p:cNvPr id="11" name="图片 10" descr="清晰2"/>
          <p:cNvPicPr>
            <a:picLocks noChangeAspect="1"/>
          </p:cNvPicPr>
          <p:nvPr/>
        </p:nvPicPr>
        <p:blipFill>
          <a:blip r:embed="rId3"/>
          <a:stretch>
            <a:fillRect/>
          </a:stretch>
        </p:blipFill>
        <p:spPr>
          <a:xfrm>
            <a:off x="2868930" y="-4445"/>
            <a:ext cx="1391920" cy="1992630"/>
          </a:xfrm>
          <a:prstGeom prst="rect">
            <a:avLst/>
          </a:prstGeom>
        </p:spPr>
      </p:pic>
      <p:pic>
        <p:nvPicPr>
          <p:cNvPr id="15" name="图片 14" descr="03bc5d5ad4c091bfd99c71ffa69c6429c775674f5d7a-Xipn3H"/>
          <p:cNvPicPr>
            <a:picLocks noChangeAspect="1"/>
          </p:cNvPicPr>
          <p:nvPr/>
        </p:nvPicPr>
        <p:blipFill>
          <a:blip r:embed="rId4"/>
          <a:stretch>
            <a:fillRect/>
          </a:stretch>
        </p:blipFill>
        <p:spPr>
          <a:xfrm>
            <a:off x="8721090" y="3161030"/>
            <a:ext cx="4003040" cy="4003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blinds(horizontal)">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40904" y="1771283"/>
            <a:ext cx="10937558" cy="3469884"/>
            <a:chOff x="736" y="1844"/>
            <a:chExt cx="13268" cy="4209"/>
          </a:xfrm>
        </p:grpSpPr>
        <p:sp>
          <p:nvSpPr>
            <p:cNvPr id="5" name="AutoShape 10"/>
            <p:cNvSpPr>
              <a:spLocks noChangeArrowheads="1"/>
            </p:cNvSpPr>
            <p:nvPr/>
          </p:nvSpPr>
          <p:spPr bwMode="auto">
            <a:xfrm rot="16200000">
              <a:off x="6371" y="-2193"/>
              <a:ext cx="1997" cy="13268"/>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anose="020B0503020204020204" charset="-122"/>
                <a:ea typeface="微软雅黑" panose="020B0503020204020204" charset="-122"/>
              </a:endParaRPr>
            </a:p>
          </p:txBody>
        </p:sp>
        <p:grpSp>
          <p:nvGrpSpPr>
            <p:cNvPr id="6" name="组合 5"/>
            <p:cNvGrpSpPr/>
            <p:nvPr/>
          </p:nvGrpSpPr>
          <p:grpSpPr bwMode="auto">
            <a:xfrm>
              <a:off x="4478" y="3541"/>
              <a:ext cx="2426" cy="1899"/>
              <a:chOff x="1214414" y="2904673"/>
              <a:chExt cx="1935848" cy="1512817"/>
            </a:xfrm>
            <a:effectLst>
              <a:outerShdw blurRad="127000" dist="38100" dir="8100000" algn="tr" rotWithShape="0">
                <a:prstClr val="black">
                  <a:alpha val="40000"/>
                </a:prstClr>
              </a:outerShdw>
            </a:effectLst>
          </p:grpSpPr>
          <p:sp>
            <p:nvSpPr>
              <p:cNvPr id="3" name="Oval 8"/>
              <p:cNvSpPr>
                <a:spLocks noChangeArrowheads="1"/>
              </p:cNvSpPr>
              <p:nvPr/>
            </p:nvSpPr>
            <p:spPr bwMode="auto">
              <a:xfrm>
                <a:off x="1414177" y="2904673"/>
                <a:ext cx="1514918" cy="1512817"/>
              </a:xfrm>
              <a:prstGeom prst="ellipse">
                <a:avLst/>
              </a:prstGeom>
              <a:solidFill>
                <a:srgbClr val="7C7C7C"/>
              </a:solidFill>
              <a:ln w="76200">
                <a:solidFill>
                  <a:srgbClr val="FFFFFF"/>
                </a:solidFill>
                <a:round/>
              </a:ln>
            </p:spPr>
            <p:txBody>
              <a:bodyPr/>
              <a:lstStyle/>
              <a:p>
                <a:pPr>
                  <a:defRPr/>
                </a:pPr>
                <a:endParaRPr lang="zh-CN" altLang="en-US" sz="1400">
                  <a:solidFill>
                    <a:schemeClr val="bg1"/>
                  </a:solidFill>
                  <a:latin typeface="微软雅黑" panose="020B0503020204020204" charset="-122"/>
                  <a:ea typeface="微软雅黑" panose="020B0503020204020204" charset="-122"/>
                </a:endParaRPr>
              </a:p>
            </p:txBody>
          </p:sp>
          <p:sp>
            <p:nvSpPr>
              <p:cNvPr id="8" name="Text Box 9"/>
              <p:cNvSpPr txBox="1">
                <a:spLocks noChangeArrowheads="1"/>
              </p:cNvSpPr>
              <p:nvPr/>
            </p:nvSpPr>
            <p:spPr bwMode="auto">
              <a:xfrm>
                <a:off x="1214414" y="3365531"/>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dirty="0">
                    <a:solidFill>
                      <a:schemeClr val="bg1"/>
                    </a:solidFill>
                    <a:latin typeface="微软雅黑" panose="020B0503020204020204" charset="-122"/>
                    <a:ea typeface="微软雅黑" panose="020B0503020204020204" charset="-122"/>
                  </a:rPr>
                  <a:t>点击添加</a:t>
                </a:r>
                <a:endParaRPr lang="en-US" altLang="zh-CN" sz="1600" b="1" dirty="0">
                  <a:solidFill>
                    <a:schemeClr val="bg1"/>
                  </a:solidFill>
                  <a:latin typeface="微软雅黑" panose="020B0503020204020204" charset="-122"/>
                  <a:ea typeface="微软雅黑" panose="020B0503020204020204" charset="-122"/>
                </a:endParaRPr>
              </a:p>
              <a:p>
                <a:pPr algn="ctr" eaLnBrk="1" hangingPunct="1"/>
                <a:r>
                  <a:rPr lang="zh-CN" altLang="en-US" sz="1600" b="1" dirty="0">
                    <a:solidFill>
                      <a:schemeClr val="bg1"/>
                    </a:solidFill>
                    <a:latin typeface="微软雅黑" panose="020B0503020204020204" charset="-122"/>
                    <a:ea typeface="微软雅黑" panose="020B0503020204020204" charset="-122"/>
                  </a:rPr>
                  <a:t>文本内容</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9" name="组合 8"/>
            <p:cNvGrpSpPr/>
            <p:nvPr/>
          </p:nvGrpSpPr>
          <p:grpSpPr bwMode="auto">
            <a:xfrm>
              <a:off x="7303" y="3541"/>
              <a:ext cx="2426" cy="1899"/>
              <a:chOff x="1214414" y="2904671"/>
              <a:chExt cx="1935848" cy="1512816"/>
            </a:xfrm>
            <a:effectLst>
              <a:outerShdw blurRad="127000" dist="38100" dir="8100000" algn="tr" rotWithShape="0">
                <a:prstClr val="black">
                  <a:alpha val="40000"/>
                </a:prstClr>
              </a:outerShdw>
            </a:effectLst>
          </p:grpSpPr>
          <p:sp>
            <p:nvSpPr>
              <p:cNvPr id="10" name="Oval 8"/>
              <p:cNvSpPr>
                <a:spLocks noChangeArrowheads="1"/>
              </p:cNvSpPr>
              <p:nvPr/>
            </p:nvSpPr>
            <p:spPr bwMode="auto">
              <a:xfrm>
                <a:off x="1414180" y="2904671"/>
                <a:ext cx="1514919" cy="1512816"/>
              </a:xfrm>
              <a:prstGeom prst="ellipse">
                <a:avLst/>
              </a:prstGeom>
              <a:solidFill>
                <a:srgbClr val="C00000"/>
              </a:solidFill>
              <a:ln w="76200">
                <a:solidFill>
                  <a:srgbClr val="FFFFFF"/>
                </a:solidFill>
                <a:round/>
              </a:ln>
            </p:spPr>
            <p:txBody>
              <a:bodyPr/>
              <a:lstStyle/>
              <a:p>
                <a:pPr>
                  <a:defRPr/>
                </a:pPr>
                <a:endParaRPr lang="zh-CN" altLang="en-US" sz="1400">
                  <a:solidFill>
                    <a:schemeClr val="bg1"/>
                  </a:solidFill>
                  <a:latin typeface="微软雅黑" panose="020B0503020204020204" charset="-122"/>
                  <a:ea typeface="微软雅黑" panose="020B0503020204020204" charset="-122"/>
                </a:endParaRPr>
              </a:p>
            </p:txBody>
          </p:sp>
          <p:sp>
            <p:nvSpPr>
              <p:cNvPr id="4" name="Text Box 9"/>
              <p:cNvSpPr txBox="1">
                <a:spLocks noChangeArrowheads="1"/>
              </p:cNvSpPr>
              <p:nvPr/>
            </p:nvSpPr>
            <p:spPr bwMode="auto">
              <a:xfrm>
                <a:off x="1214414" y="3365532"/>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dirty="0">
                    <a:solidFill>
                      <a:schemeClr val="bg1"/>
                    </a:solidFill>
                    <a:latin typeface="微软雅黑" panose="020B0503020204020204" charset="-122"/>
                    <a:ea typeface="微软雅黑" panose="020B0503020204020204" charset="-122"/>
                  </a:rPr>
                  <a:t>点击添加</a:t>
                </a:r>
                <a:endParaRPr lang="en-US" altLang="zh-CN" sz="1600" b="1" dirty="0">
                  <a:solidFill>
                    <a:schemeClr val="bg1"/>
                  </a:solidFill>
                  <a:latin typeface="微软雅黑" panose="020B0503020204020204" charset="-122"/>
                  <a:ea typeface="微软雅黑" panose="020B0503020204020204" charset="-122"/>
                </a:endParaRPr>
              </a:p>
              <a:p>
                <a:pPr algn="ctr" eaLnBrk="1" hangingPunct="1"/>
                <a:r>
                  <a:rPr lang="zh-CN" altLang="en-US" sz="1600" b="1" dirty="0">
                    <a:solidFill>
                      <a:schemeClr val="bg1"/>
                    </a:solidFill>
                    <a:latin typeface="微软雅黑" panose="020B0503020204020204" charset="-122"/>
                    <a:ea typeface="微软雅黑" panose="020B0503020204020204" charset="-122"/>
                  </a:rPr>
                  <a:t>文本内容</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15" name="组合 14"/>
            <p:cNvGrpSpPr/>
            <p:nvPr/>
          </p:nvGrpSpPr>
          <p:grpSpPr bwMode="auto">
            <a:xfrm>
              <a:off x="10124" y="3541"/>
              <a:ext cx="2426" cy="1899"/>
              <a:chOff x="1214414" y="2904673"/>
              <a:chExt cx="1935848" cy="1512817"/>
            </a:xfrm>
            <a:effectLst>
              <a:outerShdw blurRad="127000" dist="38100" dir="8100000" algn="tr" rotWithShape="0">
                <a:prstClr val="black">
                  <a:alpha val="40000"/>
                </a:prstClr>
              </a:outerShdw>
            </a:effectLst>
          </p:grpSpPr>
          <p:sp>
            <p:nvSpPr>
              <p:cNvPr id="16" name="Oval 8"/>
              <p:cNvSpPr>
                <a:spLocks noChangeArrowheads="1"/>
              </p:cNvSpPr>
              <p:nvPr/>
            </p:nvSpPr>
            <p:spPr bwMode="auto">
              <a:xfrm>
                <a:off x="1414179" y="2904673"/>
                <a:ext cx="1514920" cy="1512817"/>
              </a:xfrm>
              <a:prstGeom prst="ellipse">
                <a:avLst/>
              </a:prstGeom>
              <a:solidFill>
                <a:srgbClr val="7C7C7C"/>
              </a:solidFill>
              <a:ln w="76200">
                <a:solidFill>
                  <a:srgbClr val="FFFFFF"/>
                </a:solidFill>
                <a:round/>
              </a:ln>
            </p:spPr>
            <p:txBody>
              <a:bodyPr/>
              <a:lstStyle/>
              <a:p>
                <a:pPr>
                  <a:defRPr/>
                </a:pPr>
                <a:endParaRPr lang="zh-CN" altLang="en-US" sz="1400">
                  <a:solidFill>
                    <a:schemeClr val="bg1"/>
                  </a:solidFill>
                  <a:latin typeface="微软雅黑" panose="020B0503020204020204" charset="-122"/>
                  <a:ea typeface="微软雅黑" panose="020B0503020204020204" charset="-122"/>
                </a:endParaRPr>
              </a:p>
            </p:txBody>
          </p:sp>
          <p:sp>
            <p:nvSpPr>
              <p:cNvPr id="17" name="Text Box 9"/>
              <p:cNvSpPr txBox="1">
                <a:spLocks noChangeArrowheads="1"/>
              </p:cNvSpPr>
              <p:nvPr/>
            </p:nvSpPr>
            <p:spPr bwMode="auto">
              <a:xfrm>
                <a:off x="1214414" y="3365530"/>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dirty="0">
                    <a:solidFill>
                      <a:schemeClr val="bg1"/>
                    </a:solidFill>
                    <a:latin typeface="微软雅黑" panose="020B0503020204020204" charset="-122"/>
                    <a:ea typeface="微软雅黑" panose="020B0503020204020204" charset="-122"/>
                  </a:rPr>
                  <a:t>点击添加</a:t>
                </a:r>
                <a:endParaRPr lang="en-US" altLang="zh-CN" sz="1600" b="1" dirty="0">
                  <a:solidFill>
                    <a:schemeClr val="bg1"/>
                  </a:solidFill>
                  <a:latin typeface="微软雅黑" panose="020B0503020204020204" charset="-122"/>
                  <a:ea typeface="微软雅黑" panose="020B0503020204020204" charset="-122"/>
                </a:endParaRPr>
              </a:p>
              <a:p>
                <a:pPr algn="ctr" eaLnBrk="1" hangingPunct="1"/>
                <a:r>
                  <a:rPr lang="zh-CN" altLang="en-US" sz="1600" b="1" dirty="0">
                    <a:solidFill>
                      <a:schemeClr val="bg1"/>
                    </a:solidFill>
                    <a:latin typeface="微软雅黑" panose="020B0503020204020204" charset="-122"/>
                    <a:ea typeface="微软雅黑" panose="020B0503020204020204" charset="-122"/>
                  </a:rPr>
                  <a:t>文本内容</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18" name="组合 40"/>
            <p:cNvGrpSpPr/>
            <p:nvPr/>
          </p:nvGrpSpPr>
          <p:grpSpPr bwMode="auto">
            <a:xfrm>
              <a:off x="1643" y="3541"/>
              <a:ext cx="2426" cy="1899"/>
              <a:chOff x="1214414" y="2904671"/>
              <a:chExt cx="1935848" cy="1512816"/>
            </a:xfrm>
          </p:grpSpPr>
          <p:sp>
            <p:nvSpPr>
              <p:cNvPr id="19" name="Oval 8"/>
              <p:cNvSpPr>
                <a:spLocks noChangeArrowheads="1"/>
              </p:cNvSpPr>
              <p:nvPr/>
            </p:nvSpPr>
            <p:spPr bwMode="auto">
              <a:xfrm>
                <a:off x="1415152" y="2904671"/>
                <a:ext cx="1514918" cy="1512816"/>
              </a:xfrm>
              <a:prstGeom prst="ellipse">
                <a:avLst/>
              </a:prstGeom>
              <a:solidFill>
                <a:srgbClr val="C00000"/>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anose="020B0503020204020204" charset="-122"/>
                  <a:ea typeface="微软雅黑" panose="020B0503020204020204" charset="-122"/>
                </a:endParaRPr>
              </a:p>
            </p:txBody>
          </p:sp>
          <p:sp>
            <p:nvSpPr>
              <p:cNvPr id="20" name="Text Box 9"/>
              <p:cNvSpPr txBox="1">
                <a:spLocks noChangeArrowheads="1"/>
              </p:cNvSpPr>
              <p:nvPr/>
            </p:nvSpPr>
            <p:spPr bwMode="auto">
              <a:xfrm>
                <a:off x="1214414" y="336553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dirty="0" smtClean="0">
                    <a:solidFill>
                      <a:schemeClr val="bg1"/>
                    </a:solidFill>
                    <a:latin typeface="微软雅黑" panose="020B0503020204020204" charset="-122"/>
                    <a:ea typeface="微软雅黑" panose="020B0503020204020204" charset="-122"/>
                  </a:rPr>
                  <a:t>点击添加</a:t>
                </a:r>
                <a:endParaRPr lang="en-US" altLang="zh-CN" sz="1600" b="1" dirty="0" smtClean="0">
                  <a:solidFill>
                    <a:schemeClr val="bg1"/>
                  </a:solidFill>
                  <a:latin typeface="微软雅黑" panose="020B0503020204020204" charset="-122"/>
                  <a:ea typeface="微软雅黑" panose="020B0503020204020204" charset="-122"/>
                </a:endParaRPr>
              </a:p>
              <a:p>
                <a:pPr algn="ctr" eaLnBrk="1" hangingPunct="1"/>
                <a:r>
                  <a:rPr lang="zh-CN" altLang="en-US" sz="1600" b="1" dirty="0" smtClean="0">
                    <a:solidFill>
                      <a:schemeClr val="bg1"/>
                    </a:solidFill>
                    <a:latin typeface="微软雅黑" panose="020B0503020204020204" charset="-122"/>
                    <a:ea typeface="微软雅黑" panose="020B0503020204020204" charset="-122"/>
                  </a:rPr>
                  <a:t>文本内容</a:t>
                </a:r>
                <a:endParaRPr lang="zh-CN" altLang="en-US" sz="1600" b="1" dirty="0" smtClean="0">
                  <a:solidFill>
                    <a:schemeClr val="bg1"/>
                  </a:solidFill>
                  <a:latin typeface="微软雅黑" panose="020B0503020204020204" charset="-122"/>
                  <a:ea typeface="微软雅黑" panose="020B0503020204020204" charset="-122"/>
                </a:endParaRPr>
              </a:p>
            </p:txBody>
          </p:sp>
        </p:grpSp>
        <p:sp>
          <p:nvSpPr>
            <p:cNvPr id="21" name="矩形标注 20"/>
            <p:cNvSpPr/>
            <p:nvPr/>
          </p:nvSpPr>
          <p:spPr>
            <a:xfrm>
              <a:off x="4951" y="5988"/>
              <a:ext cx="2107" cy="65"/>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3" name="矩形标注 22"/>
            <p:cNvSpPr/>
            <p:nvPr/>
          </p:nvSpPr>
          <p:spPr>
            <a:xfrm>
              <a:off x="2077" y="2898"/>
              <a:ext cx="2260" cy="92"/>
            </a:xfrm>
            <a:prstGeom prst="wedgeRectCallout">
              <a:avLst>
                <a:gd name="adj1" fmla="val -23398"/>
                <a:gd name="adj2" fmla="val 403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5" name="Rectangle 28"/>
            <p:cNvSpPr>
              <a:spLocks noChangeArrowheads="1"/>
            </p:cNvSpPr>
            <p:nvPr/>
          </p:nvSpPr>
          <p:spPr bwMode="auto">
            <a:xfrm>
              <a:off x="1490" y="1844"/>
              <a:ext cx="3257"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zh-CN" altLang="en-US" sz="1400">
                <a:solidFill>
                  <a:srgbClr val="404040"/>
                </a:solidFill>
                <a:latin typeface="微软雅黑" panose="020B0503020204020204" charset="-122"/>
                <a:ea typeface="微软雅黑" panose="020B0503020204020204" charset="-122"/>
                <a:sym typeface="+mn-ea"/>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标注 25"/>
            <p:cNvSpPr/>
            <p:nvPr/>
          </p:nvSpPr>
          <p:spPr>
            <a:xfrm>
              <a:off x="7662" y="2898"/>
              <a:ext cx="2260" cy="92"/>
            </a:xfrm>
            <a:prstGeom prst="wedgeRectCallout">
              <a:avLst>
                <a:gd name="adj1" fmla="val -23398"/>
                <a:gd name="adj2" fmla="val 403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28" name="矩形标注 27"/>
            <p:cNvSpPr/>
            <p:nvPr/>
          </p:nvSpPr>
          <p:spPr>
            <a:xfrm>
              <a:off x="10649" y="5988"/>
              <a:ext cx="2107" cy="65"/>
            </a:xfrm>
            <a:prstGeom prst="wedgeRectCallout">
              <a:avLst>
                <a:gd name="adj1" fmla="val -17526"/>
                <a:gd name="adj2" fmla="val -50946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endParaRPr>
            </a:p>
          </p:txBody>
        </p:sp>
        <p:sp>
          <p:nvSpPr>
            <p:cNvPr id="7" name="Rectangle 28"/>
            <p:cNvSpPr>
              <a:spLocks noChangeArrowheads="1"/>
            </p:cNvSpPr>
            <p:nvPr/>
          </p:nvSpPr>
          <p:spPr bwMode="auto">
            <a:xfrm>
              <a:off x="7083" y="1845"/>
              <a:ext cx="3257"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zh-CN" altLang="en-US" sz="1400">
                <a:solidFill>
                  <a:srgbClr val="404040"/>
                </a:solidFill>
                <a:latin typeface="微软雅黑" panose="020B0503020204020204" charset="-122"/>
                <a:ea typeface="微软雅黑" panose="020B0503020204020204" charset="-122"/>
                <a:sym typeface="+mn-ea"/>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grpSp>
      <p:sp>
        <p:nvSpPr>
          <p:cNvPr id="11" name="Rectangle 28"/>
          <p:cNvSpPr>
            <a:spLocks noChangeArrowheads="1"/>
          </p:cNvSpPr>
          <p:nvPr/>
        </p:nvSpPr>
        <p:spPr bwMode="auto">
          <a:xfrm>
            <a:off x="3609429" y="5454283"/>
            <a:ext cx="2684928" cy="7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zh-CN" altLang="en-US" sz="1400">
              <a:solidFill>
                <a:srgbClr val="404040"/>
              </a:solidFill>
              <a:latin typeface="微软雅黑" panose="020B0503020204020204" charset="-122"/>
              <a:ea typeface="微软雅黑" panose="020B0503020204020204" charset="-122"/>
              <a:sym typeface="+mn-ea"/>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sp>
        <p:nvSpPr>
          <p:cNvPr id="12" name="Rectangle 28"/>
          <p:cNvSpPr>
            <a:spLocks noChangeArrowheads="1"/>
          </p:cNvSpPr>
          <p:nvPr/>
        </p:nvSpPr>
        <p:spPr bwMode="auto">
          <a:xfrm>
            <a:off x="8338274" y="5454283"/>
            <a:ext cx="2684928" cy="7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zh-CN" altLang="en-US" sz="1400">
              <a:solidFill>
                <a:srgbClr val="404040"/>
              </a:solidFill>
              <a:latin typeface="微软雅黑" panose="020B0503020204020204" charset="-122"/>
              <a:ea typeface="微软雅黑" panose="020B0503020204020204" charset="-122"/>
              <a:sym typeface="+mn-ea"/>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marL="0" marR="0" indent="0" algn="dist" defTabSz="914400" rtl="0" fontAlgn="auto" latinLnBrk="0" hangingPunct="0">
              <a:lnSpc>
                <a:spcPct val="10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p:txBody>
      </p:sp>
      <p:grpSp>
        <p:nvGrpSpPr>
          <p:cNvPr id="76" name="组合 75"/>
          <p:cNvGrpSpPr/>
          <p:nvPr/>
        </p:nvGrpSpPr>
        <p:grpSpPr>
          <a:xfrm>
            <a:off x="0" y="340995"/>
            <a:ext cx="4486275" cy="474980"/>
            <a:chOff x="0" y="493"/>
            <a:chExt cx="7065" cy="748"/>
          </a:xfrm>
        </p:grpSpPr>
        <p:sp>
          <p:nvSpPr>
            <p:cNvPr id="34"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grpSp>
          <p:nvGrpSpPr>
            <p:cNvPr id="35" name="组合 34"/>
            <p:cNvGrpSpPr/>
            <p:nvPr/>
          </p:nvGrpSpPr>
          <p:grpSpPr>
            <a:xfrm rot="0">
              <a:off x="0" y="611"/>
              <a:ext cx="669" cy="560"/>
              <a:chOff x="469900" y="728859"/>
              <a:chExt cx="424561" cy="355906"/>
            </a:xfrm>
          </p:grpSpPr>
          <p:sp>
            <p:nvSpPr>
              <p:cNvPr id="36" name="椭圆 3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7" name="椭圆 3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8" name="椭圆 3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9" name="椭圆 3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0"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3"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02</a:t>
              </a:r>
              <a:endParaRPr kumimoji="0" lang="en-US" altLang="zh-CN"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366010" y="1942465"/>
            <a:ext cx="7734935" cy="4129405"/>
            <a:chOff x="4177" y="1918"/>
            <a:chExt cx="12181" cy="6503"/>
          </a:xfrm>
        </p:grpSpPr>
        <p:sp>
          <p:nvSpPr>
            <p:cNvPr id="24" name="AutoShape 5"/>
            <p:cNvSpPr>
              <a:spLocks noChangeArrowheads="1"/>
            </p:cNvSpPr>
            <p:nvPr>
              <p:custDataLst>
                <p:tags r:id="rId1"/>
              </p:custDataLst>
            </p:nvPr>
          </p:nvSpPr>
          <p:spPr bwMode="auto">
            <a:xfrm>
              <a:off x="4177" y="2379"/>
              <a:ext cx="5310" cy="6042"/>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406400" sx="105000" sy="105000" algn="ctr" rotWithShape="0">
                <a:prstClr val="black">
                  <a:alpha val="33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grpSp>
          <p:nvGrpSpPr>
            <p:cNvPr id="17" name="组合 16"/>
            <p:cNvGrpSpPr/>
            <p:nvPr/>
          </p:nvGrpSpPr>
          <p:grpSpPr>
            <a:xfrm>
              <a:off x="4929" y="1918"/>
              <a:ext cx="3969" cy="1135"/>
              <a:chOff x="569" y="2064"/>
              <a:chExt cx="6386" cy="1221"/>
            </a:xfrm>
          </p:grpSpPr>
          <p:cxnSp>
            <p:nvCxnSpPr>
              <p:cNvPr id="3" name="直接连接符 2"/>
              <p:cNvCxnSpPr/>
              <p:nvPr/>
            </p:nvCxnSpPr>
            <p:spPr>
              <a:xfrm>
                <a:off x="6715" y="2759"/>
                <a:ext cx="0" cy="0"/>
              </a:xfrm>
              <a:prstGeom prst="line">
                <a:avLst/>
              </a:prstGeom>
            </p:spPr>
            <p:style>
              <a:lnRef idx="1">
                <a:schemeClr val="dk1"/>
              </a:lnRef>
              <a:fillRef idx="0">
                <a:schemeClr val="dk1"/>
              </a:fillRef>
              <a:effectRef idx="0">
                <a:schemeClr val="dk1"/>
              </a:effectRef>
              <a:fontRef idx="minor">
                <a:schemeClr val="tx1"/>
              </a:fontRef>
            </p:style>
          </p:cxnSp>
          <p:grpSp>
            <p:nvGrpSpPr>
              <p:cNvPr id="15" name="组合 14"/>
              <p:cNvGrpSpPr/>
              <p:nvPr/>
            </p:nvGrpSpPr>
            <p:grpSpPr>
              <a:xfrm rot="5400000">
                <a:off x="3151" y="-518"/>
                <a:ext cx="1221" cy="6386"/>
                <a:chOff x="4013612" y="985436"/>
                <a:chExt cx="1443428" cy="3314468"/>
              </a:xfrm>
            </p:grpSpPr>
            <p:sp>
              <p:nvSpPr>
                <p:cNvPr id="16" name="圆角矩形 15"/>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22" name="圆角矩形 21"/>
                <p:cNvSpPr/>
                <p:nvPr/>
              </p:nvSpPr>
              <p:spPr>
                <a:xfrm rot="5400000">
                  <a:off x="3111033" y="1966505"/>
                  <a:ext cx="3251129" cy="1352701"/>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grpSp>
        </p:grpSp>
        <p:sp>
          <p:nvSpPr>
            <p:cNvPr id="28" name="文本框 27"/>
            <p:cNvSpPr txBox="1"/>
            <p:nvPr>
              <p:custDataLst>
                <p:tags r:id="rId2"/>
              </p:custDataLst>
            </p:nvPr>
          </p:nvSpPr>
          <p:spPr>
            <a:xfrm>
              <a:off x="5103" y="2055"/>
              <a:ext cx="3645" cy="812"/>
            </a:xfrm>
            <a:prstGeom prst="rect">
              <a:avLst/>
            </a:prstGeom>
            <a:noFill/>
          </p:spPr>
          <p:txBody>
            <a:bodyPr wrap="square" rtlCol="0" anchor="ctr" anchorCtr="0">
              <a:noAutofit/>
            </a:bodyPr>
            <a:lstStyle/>
            <a:p>
              <a:pPr marL="0" indent="0" algn="ctr">
                <a:lnSpc>
                  <a:spcPct val="120000"/>
                </a:lnSpc>
                <a:spcBef>
                  <a:spcPts val="0"/>
                </a:spcBef>
                <a:spcAft>
                  <a:spcPts val="0"/>
                </a:spcAft>
                <a:buSzPct val="100000"/>
              </a:pPr>
              <a:r>
                <a:rPr lang="zh-CN" altLang="en-US" sz="2400" b="1" spc="300">
                  <a:solidFill>
                    <a:srgbClr val="FFFFFF"/>
                  </a:solidFill>
                  <a:latin typeface="微软雅黑" panose="020B0503020204020204" charset="-122"/>
                  <a:ea typeface="微软雅黑" panose="020B0503020204020204" charset="-122"/>
                </a:rPr>
                <a:t>添加标题文字</a:t>
              </a:r>
              <a:endParaRPr lang="zh-CN" altLang="en-US" sz="2400" b="1" spc="300">
                <a:solidFill>
                  <a:srgbClr val="FFFFFF"/>
                </a:solidFill>
                <a:latin typeface="微软雅黑" panose="020B0503020204020204" charset="-122"/>
                <a:ea typeface="微软雅黑" panose="020B0503020204020204" charset="-122"/>
              </a:endParaRPr>
            </a:p>
          </p:txBody>
        </p:sp>
        <p:sp>
          <p:nvSpPr>
            <p:cNvPr id="8" name="AutoShape 5"/>
            <p:cNvSpPr>
              <a:spLocks noChangeArrowheads="1"/>
            </p:cNvSpPr>
            <p:nvPr>
              <p:custDataLst>
                <p:tags r:id="rId3"/>
              </p:custDataLst>
            </p:nvPr>
          </p:nvSpPr>
          <p:spPr bwMode="auto">
            <a:xfrm>
              <a:off x="11048" y="2379"/>
              <a:ext cx="5310" cy="6042"/>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203200" sx="105000" sy="105000" algn="ctr" rotWithShape="0">
                <a:prstClr val="black">
                  <a:alpha val="21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sp>
          <p:nvSpPr>
            <p:cNvPr id="23" name="圆角矩形 22"/>
            <p:cNvSpPr/>
            <p:nvPr/>
          </p:nvSpPr>
          <p:spPr>
            <a:xfrm rot="10800000" flipV="1">
              <a:off x="11708" y="1955"/>
              <a:ext cx="3969" cy="1134"/>
            </a:xfrm>
            <a:prstGeom prst="roundRect">
              <a:avLst>
                <a:gd name="adj" fmla="val 50000"/>
              </a:avLst>
            </a:prstGeom>
            <a:solidFill>
              <a:srgbClr val="7C7C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9" name="文本框 8"/>
            <p:cNvSpPr txBox="1"/>
            <p:nvPr>
              <p:custDataLst>
                <p:tags r:id="rId4"/>
              </p:custDataLst>
            </p:nvPr>
          </p:nvSpPr>
          <p:spPr>
            <a:xfrm>
              <a:off x="11863" y="2075"/>
              <a:ext cx="3645" cy="812"/>
            </a:xfrm>
            <a:prstGeom prst="rect">
              <a:avLst/>
            </a:prstGeom>
            <a:noFill/>
          </p:spPr>
          <p:txBody>
            <a:bodyPr wrap="square" rtlCol="0" anchor="ctr" anchorCtr="0">
              <a:noAutofit/>
            </a:bodyPr>
            <a:p>
              <a:pPr marL="0" indent="0" algn="ctr">
                <a:lnSpc>
                  <a:spcPct val="120000"/>
                </a:lnSpc>
                <a:spcBef>
                  <a:spcPts val="0"/>
                </a:spcBef>
                <a:spcAft>
                  <a:spcPts val="0"/>
                </a:spcAft>
                <a:buSzPct val="100000"/>
              </a:pPr>
              <a:r>
                <a:rPr lang="zh-CN" altLang="en-US" sz="2400" b="1" spc="300">
                  <a:solidFill>
                    <a:srgbClr val="FFFFFF"/>
                  </a:solidFill>
                  <a:latin typeface="微软雅黑" panose="020B0503020204020204" charset="-122"/>
                  <a:ea typeface="微软雅黑" panose="020B0503020204020204" charset="-122"/>
                </a:rPr>
                <a:t>添加标题文字</a:t>
              </a:r>
              <a:endParaRPr lang="zh-CN" altLang="en-US" sz="2400" b="1" spc="300">
                <a:solidFill>
                  <a:srgbClr val="FFFFFF"/>
                </a:solidFill>
                <a:latin typeface="微软雅黑" panose="020B0503020204020204" charset="-122"/>
                <a:ea typeface="微软雅黑" panose="020B0503020204020204" charset="-122"/>
              </a:endParaRPr>
            </a:p>
          </p:txBody>
        </p:sp>
      </p:grpSp>
      <p:sp>
        <p:nvSpPr>
          <p:cNvPr id="139" name="矩形 47"/>
          <p:cNvSpPr>
            <a:spLocks noChangeArrowheads="1"/>
          </p:cNvSpPr>
          <p:nvPr/>
        </p:nvSpPr>
        <p:spPr bwMode="auto">
          <a:xfrm>
            <a:off x="2854960" y="2879725"/>
            <a:ext cx="2698750" cy="264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4" name="矩形 47"/>
          <p:cNvSpPr>
            <a:spLocks noChangeArrowheads="1"/>
          </p:cNvSpPr>
          <p:nvPr/>
        </p:nvSpPr>
        <p:spPr bwMode="auto">
          <a:xfrm>
            <a:off x="7211060" y="2879725"/>
            <a:ext cx="2698750" cy="264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5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13"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4" name="组合 13"/>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椭圆 24"/>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02</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5"/>
          <a:stretch>
            <a:fillRect/>
          </a:stretch>
        </p:blipFill>
        <p:spPr>
          <a:xfrm>
            <a:off x="8675370" y="381000"/>
            <a:ext cx="3009900" cy="3429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p:cNvSpPr>
            <a:spLocks noChangeArrowheads="1"/>
          </p:cNvSpPr>
          <p:nvPr>
            <p:custDataLst>
              <p:tags r:id="rId1"/>
            </p:custDataLst>
          </p:nvPr>
        </p:nvSpPr>
        <p:spPr bwMode="auto">
          <a:xfrm>
            <a:off x="1314450" y="1777365"/>
            <a:ext cx="4657725" cy="1800225"/>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406400" sx="105000" sy="105000" algn="ctr" rotWithShape="0">
              <a:prstClr val="black">
                <a:alpha val="33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sp>
        <p:nvSpPr>
          <p:cNvPr id="7" name="AutoShape 5"/>
          <p:cNvSpPr>
            <a:spLocks noChangeArrowheads="1"/>
          </p:cNvSpPr>
          <p:nvPr>
            <p:custDataLst>
              <p:tags r:id="rId2"/>
            </p:custDataLst>
          </p:nvPr>
        </p:nvSpPr>
        <p:spPr bwMode="auto">
          <a:xfrm>
            <a:off x="6629400" y="1777365"/>
            <a:ext cx="4657725" cy="1800225"/>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406400" sx="105000" sy="105000" algn="ctr" rotWithShape="0">
              <a:prstClr val="black">
                <a:alpha val="33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grpSp>
        <p:nvGrpSpPr>
          <p:cNvPr id="8" name="组合 7"/>
          <p:cNvGrpSpPr/>
          <p:nvPr/>
        </p:nvGrpSpPr>
        <p:grpSpPr>
          <a:xfrm rot="0">
            <a:off x="6328410" y="1438275"/>
            <a:ext cx="773430" cy="773430"/>
            <a:chOff x="1041891" y="2887277"/>
            <a:chExt cx="1036261" cy="1036518"/>
          </a:xfrm>
        </p:grpSpPr>
        <p:sp>
          <p:nvSpPr>
            <p:cNvPr id="9" name="Oval 53"/>
            <p:cNvSpPr>
              <a:spLocks noChangeArrowheads="1"/>
            </p:cNvSpPr>
            <p:nvPr/>
          </p:nvSpPr>
          <p:spPr bwMode="auto">
            <a:xfrm>
              <a:off x="1041891" y="2887277"/>
              <a:ext cx="1036261" cy="1036518"/>
            </a:xfrm>
            <a:prstGeom prst="ellipse">
              <a:avLst/>
            </a:prstGeom>
            <a:solidFill>
              <a:srgbClr val="7C7C7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 name="Text Box 58"/>
            <p:cNvSpPr txBox="1">
              <a:spLocks noChangeArrowheads="1"/>
            </p:cNvSpPr>
            <p:nvPr/>
          </p:nvSpPr>
          <p:spPr bwMode="auto">
            <a:xfrm>
              <a:off x="1168621" y="3071293"/>
              <a:ext cx="782803" cy="6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2800" b="1" dirty="0" smtClean="0">
                  <a:solidFill>
                    <a:schemeClr val="bg1"/>
                  </a:solidFill>
                  <a:latin typeface="微软雅黑" panose="020B0503020204020204" charset="-122"/>
                  <a:ea typeface="微软雅黑" panose="020B0503020204020204" charset="-122"/>
                </a:rPr>
                <a:t>B</a:t>
              </a:r>
              <a:endParaRPr lang="en-US" altLang="zh-CN" sz="2800" b="1" dirty="0">
                <a:solidFill>
                  <a:schemeClr val="bg1"/>
                </a:solidFill>
                <a:latin typeface="微软雅黑" panose="020B0503020204020204" charset="-122"/>
                <a:ea typeface="微软雅黑" panose="020B0503020204020204" charset="-122"/>
              </a:endParaRPr>
            </a:p>
          </p:txBody>
        </p:sp>
      </p:grpSp>
      <p:grpSp>
        <p:nvGrpSpPr>
          <p:cNvPr id="42" name="组合 41"/>
          <p:cNvGrpSpPr/>
          <p:nvPr/>
        </p:nvGrpSpPr>
        <p:grpSpPr>
          <a:xfrm>
            <a:off x="1018540" y="3870960"/>
            <a:ext cx="4953000" cy="2026920"/>
            <a:chOff x="1604" y="6096"/>
            <a:chExt cx="7800" cy="3192"/>
          </a:xfrm>
        </p:grpSpPr>
        <p:sp>
          <p:nvSpPr>
            <p:cNvPr id="18" name="AutoShape 5"/>
            <p:cNvSpPr>
              <a:spLocks noChangeArrowheads="1"/>
            </p:cNvSpPr>
            <p:nvPr>
              <p:custDataLst>
                <p:tags r:id="rId3"/>
              </p:custDataLst>
            </p:nvPr>
          </p:nvSpPr>
          <p:spPr bwMode="auto">
            <a:xfrm>
              <a:off x="2070" y="6454"/>
              <a:ext cx="7335" cy="2835"/>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406400" sx="105000" sy="105000" algn="ctr" rotWithShape="0">
                <a:prstClr val="black">
                  <a:alpha val="33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grpSp>
          <p:nvGrpSpPr>
            <p:cNvPr id="19" name="组合 18"/>
            <p:cNvGrpSpPr/>
            <p:nvPr/>
          </p:nvGrpSpPr>
          <p:grpSpPr>
            <a:xfrm rot="0">
              <a:off x="1604" y="6096"/>
              <a:ext cx="1218" cy="1218"/>
              <a:chOff x="1041891" y="2887277"/>
              <a:chExt cx="1036261" cy="1036518"/>
            </a:xfrm>
          </p:grpSpPr>
          <p:sp>
            <p:nvSpPr>
              <p:cNvPr id="23" name="Oval 53"/>
              <p:cNvSpPr>
                <a:spLocks noChangeArrowheads="1"/>
              </p:cNvSpPr>
              <p:nvPr/>
            </p:nvSpPr>
            <p:spPr bwMode="auto">
              <a:xfrm>
                <a:off x="1041891" y="2887277"/>
                <a:ext cx="1036261" cy="1036518"/>
              </a:xfrm>
              <a:prstGeom prst="ellipse">
                <a:avLst/>
              </a:prstGeom>
              <a:solidFill>
                <a:srgbClr val="7C7C7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25" name="Text Box 58"/>
              <p:cNvSpPr txBox="1">
                <a:spLocks noChangeArrowheads="1"/>
              </p:cNvSpPr>
              <p:nvPr/>
            </p:nvSpPr>
            <p:spPr bwMode="auto">
              <a:xfrm>
                <a:off x="1168621" y="3076399"/>
                <a:ext cx="782803" cy="6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2800" b="1" dirty="0" smtClean="0">
                    <a:solidFill>
                      <a:schemeClr val="bg1"/>
                    </a:solidFill>
                    <a:latin typeface="微软雅黑" panose="020B0503020204020204" charset="-122"/>
                    <a:ea typeface="微软雅黑" panose="020B0503020204020204" charset="-122"/>
                  </a:rPr>
                  <a:t>C</a:t>
                </a:r>
                <a:endParaRPr lang="en-US" altLang="zh-CN" sz="2800" b="1" dirty="0">
                  <a:solidFill>
                    <a:schemeClr val="bg1"/>
                  </a:solidFill>
                  <a:latin typeface="微软雅黑" panose="020B0503020204020204" charset="-122"/>
                  <a:ea typeface="微软雅黑" panose="020B0503020204020204" charset="-122"/>
                </a:endParaRPr>
              </a:p>
            </p:txBody>
          </p:sp>
        </p:grpSp>
      </p:grpSp>
      <p:sp>
        <p:nvSpPr>
          <p:cNvPr id="27" name="AutoShape 5"/>
          <p:cNvSpPr>
            <a:spLocks noChangeArrowheads="1"/>
          </p:cNvSpPr>
          <p:nvPr>
            <p:custDataLst>
              <p:tags r:id="rId4"/>
            </p:custDataLst>
          </p:nvPr>
        </p:nvSpPr>
        <p:spPr bwMode="auto">
          <a:xfrm>
            <a:off x="6629400" y="4098290"/>
            <a:ext cx="4657725" cy="1800225"/>
          </a:xfrm>
          <a:prstGeom prst="roundRect">
            <a:avLst>
              <a:gd name="adj" fmla="val 4690"/>
            </a:avLst>
          </a:prstGeom>
          <a:gradFill>
            <a:gsLst>
              <a:gs pos="42000">
                <a:srgbClr val="F0F0F0"/>
              </a:gs>
              <a:gs pos="0">
                <a:schemeClr val="bg1"/>
              </a:gs>
              <a:gs pos="100000">
                <a:schemeClr val="bg1">
                  <a:lumMod val="85000"/>
                </a:schemeClr>
              </a:gs>
              <a:gs pos="0">
                <a:schemeClr val="bg1"/>
              </a:gs>
            </a:gsLst>
            <a:lin ang="18900000" scaled="0"/>
          </a:gradFill>
          <a:ln w="28575">
            <a:solidFill>
              <a:schemeClr val="bg1"/>
            </a:solidFill>
            <a:round/>
          </a:ln>
          <a:effectLst>
            <a:outerShdw blurRad="406400" sx="105000" sy="105000" algn="ctr" rotWithShape="0">
              <a:prstClr val="black">
                <a:alpha val="33000"/>
              </a:prst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微软雅黑" panose="020B0503020204020204" charset="-122"/>
              <a:ea typeface="微软雅黑" panose="020B0503020204020204" charset="-122"/>
            </a:endParaRPr>
          </a:p>
        </p:txBody>
      </p:sp>
      <p:grpSp>
        <p:nvGrpSpPr>
          <p:cNvPr id="28" name="组合 27"/>
          <p:cNvGrpSpPr/>
          <p:nvPr/>
        </p:nvGrpSpPr>
        <p:grpSpPr>
          <a:xfrm rot="0">
            <a:off x="6309995" y="3870960"/>
            <a:ext cx="773430" cy="773430"/>
            <a:chOff x="1041891" y="2887277"/>
            <a:chExt cx="1036261" cy="1036518"/>
          </a:xfrm>
        </p:grpSpPr>
        <p:sp>
          <p:nvSpPr>
            <p:cNvPr id="29" name="Oval 53"/>
            <p:cNvSpPr>
              <a:spLocks noChangeArrowheads="1"/>
            </p:cNvSpPr>
            <p:nvPr/>
          </p:nvSpPr>
          <p:spPr bwMode="auto">
            <a:xfrm>
              <a:off x="1041891" y="2887277"/>
              <a:ext cx="1036261" cy="1036518"/>
            </a:xfrm>
            <a:prstGeom prst="ellipse">
              <a:avLst/>
            </a:prstGeom>
            <a:solidFill>
              <a:srgbClr val="94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30" name="Text Box 58"/>
            <p:cNvSpPr txBox="1">
              <a:spLocks noChangeArrowheads="1"/>
            </p:cNvSpPr>
            <p:nvPr/>
          </p:nvSpPr>
          <p:spPr bwMode="auto">
            <a:xfrm>
              <a:off x="1168621" y="3076399"/>
              <a:ext cx="782803" cy="6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2800" b="1" dirty="0" smtClean="0">
                  <a:solidFill>
                    <a:schemeClr val="bg1"/>
                  </a:solidFill>
                  <a:latin typeface="微软雅黑" panose="020B0503020204020204" charset="-122"/>
                  <a:ea typeface="微软雅黑" panose="020B0503020204020204" charset="-122"/>
                </a:rPr>
                <a:t>D</a:t>
              </a:r>
              <a:endParaRPr lang="en-US" altLang="zh-CN" sz="2800" b="1" dirty="0">
                <a:solidFill>
                  <a:schemeClr val="bg1"/>
                </a:solidFill>
                <a:latin typeface="微软雅黑" panose="020B0503020204020204" charset="-122"/>
                <a:ea typeface="微软雅黑" panose="020B0503020204020204" charset="-122"/>
              </a:endParaRPr>
            </a:p>
          </p:txBody>
        </p:sp>
      </p:grpSp>
      <p:grpSp>
        <p:nvGrpSpPr>
          <p:cNvPr id="34" name="组合 33"/>
          <p:cNvGrpSpPr/>
          <p:nvPr/>
        </p:nvGrpSpPr>
        <p:grpSpPr>
          <a:xfrm>
            <a:off x="1018540" y="1438275"/>
            <a:ext cx="9853930" cy="4262755"/>
            <a:chOff x="1648" y="2045"/>
            <a:chExt cx="15518" cy="6713"/>
          </a:xfrm>
        </p:grpSpPr>
        <p:grpSp>
          <p:nvGrpSpPr>
            <p:cNvPr id="20" name="组合 19"/>
            <p:cNvGrpSpPr/>
            <p:nvPr/>
          </p:nvGrpSpPr>
          <p:grpSpPr>
            <a:xfrm rot="0">
              <a:off x="1648" y="2045"/>
              <a:ext cx="1218" cy="1218"/>
              <a:chOff x="1041891" y="2887277"/>
              <a:chExt cx="1036261" cy="1036518"/>
            </a:xfrm>
          </p:grpSpPr>
          <p:sp>
            <p:nvSpPr>
              <p:cNvPr id="21" name="Oval 53"/>
              <p:cNvSpPr>
                <a:spLocks noChangeArrowheads="1"/>
              </p:cNvSpPr>
              <p:nvPr/>
            </p:nvSpPr>
            <p:spPr bwMode="auto">
              <a:xfrm>
                <a:off x="1041891" y="2887277"/>
                <a:ext cx="1036261" cy="1036518"/>
              </a:xfrm>
              <a:prstGeom prst="ellipse">
                <a:avLst/>
              </a:prstGeom>
              <a:solidFill>
                <a:srgbClr val="940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22" name="Text Box 58"/>
              <p:cNvSpPr txBox="1">
                <a:spLocks noChangeArrowheads="1"/>
              </p:cNvSpPr>
              <p:nvPr/>
            </p:nvSpPr>
            <p:spPr bwMode="auto">
              <a:xfrm>
                <a:off x="1168621" y="3070442"/>
                <a:ext cx="782803" cy="6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2800" b="1" dirty="0" smtClean="0">
                    <a:solidFill>
                      <a:schemeClr val="bg1"/>
                    </a:solidFill>
                    <a:latin typeface="微软雅黑" panose="020B0503020204020204" charset="-122"/>
                    <a:ea typeface="微软雅黑" panose="020B0503020204020204" charset="-122"/>
                  </a:rPr>
                  <a:t>A</a:t>
                </a:r>
                <a:endParaRPr lang="en-US" altLang="zh-CN" sz="2800" b="1" dirty="0" smtClean="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2979" y="2846"/>
              <a:ext cx="14187" cy="5912"/>
              <a:chOff x="2979" y="2846"/>
              <a:chExt cx="14187" cy="5912"/>
            </a:xfrm>
          </p:grpSpPr>
          <p:sp>
            <p:nvSpPr>
              <p:cNvPr id="138" name="矩形 137"/>
              <p:cNvSpPr/>
              <p:nvPr/>
            </p:nvSpPr>
            <p:spPr>
              <a:xfrm>
                <a:off x="3099" y="2846"/>
                <a:ext cx="2509" cy="539"/>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47"/>
              <p:cNvSpPr>
                <a:spLocks noChangeArrowheads="1"/>
              </p:cNvSpPr>
              <p:nvPr/>
            </p:nvSpPr>
            <p:spPr bwMode="auto">
              <a:xfrm>
                <a:off x="2979" y="3405"/>
                <a:ext cx="5919"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请您在此输入相关的文字内容，请您在此输入相关的文字内容，请您在此输入相关的文字内容，请您在此输入相关的文字内容，</a:t>
                </a: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35" name="矩形 34"/>
              <p:cNvSpPr/>
              <p:nvPr/>
            </p:nvSpPr>
            <p:spPr>
              <a:xfrm>
                <a:off x="11367" y="2846"/>
                <a:ext cx="2509" cy="539"/>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36" name="矩形 47"/>
              <p:cNvSpPr>
                <a:spLocks noChangeArrowheads="1"/>
              </p:cNvSpPr>
              <p:nvPr/>
            </p:nvSpPr>
            <p:spPr bwMode="auto">
              <a:xfrm>
                <a:off x="11247" y="3405"/>
                <a:ext cx="5919"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请您在此输入相关的文字内容，请您在此输入相关的文字内容，请您在此输入相关的文字内容，请您在此输入相关的文字内容，</a:t>
                </a: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37" name="矩形 36"/>
              <p:cNvSpPr/>
              <p:nvPr/>
            </p:nvSpPr>
            <p:spPr>
              <a:xfrm>
                <a:off x="3099" y="6406"/>
                <a:ext cx="2509" cy="539"/>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38" name="矩形 47"/>
              <p:cNvSpPr>
                <a:spLocks noChangeArrowheads="1"/>
              </p:cNvSpPr>
              <p:nvPr/>
            </p:nvSpPr>
            <p:spPr bwMode="auto">
              <a:xfrm>
                <a:off x="2979" y="6965"/>
                <a:ext cx="5919"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请您在此输入相关的文字内容，请您在此输入相关的文字内容，请您在此输入相关的文字内容，请您在此输入相关的文字内容，</a:t>
                </a: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39" name="矩形 38"/>
              <p:cNvSpPr/>
              <p:nvPr/>
            </p:nvSpPr>
            <p:spPr>
              <a:xfrm>
                <a:off x="11323" y="6470"/>
                <a:ext cx="2509" cy="539"/>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40" name="矩形 47"/>
              <p:cNvSpPr>
                <a:spLocks noChangeArrowheads="1"/>
              </p:cNvSpPr>
              <p:nvPr/>
            </p:nvSpPr>
            <p:spPr bwMode="auto">
              <a:xfrm>
                <a:off x="11203" y="7029"/>
                <a:ext cx="5919"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请您在此输入相关的文字内容，请您在此输入相关的文字内容，请您在此输入相关的文字内容，请您在此输入相关的文字内容，</a:t>
                </a: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grpSp>
      <p:grpSp>
        <p:nvGrpSpPr>
          <p:cNvPr id="76" name="组合 75"/>
          <p:cNvGrpSpPr/>
          <p:nvPr/>
        </p:nvGrpSpPr>
        <p:grpSpPr>
          <a:xfrm>
            <a:off x="0" y="340995"/>
            <a:ext cx="4486275" cy="474980"/>
            <a:chOff x="0" y="493"/>
            <a:chExt cx="7065" cy="748"/>
          </a:xfrm>
        </p:grpSpPr>
        <p:sp>
          <p:nvSpPr>
            <p:cNvPr id="17"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26" name="组合 25"/>
            <p:cNvGrpSpPr/>
            <p:nvPr/>
          </p:nvGrpSpPr>
          <p:grpSpPr>
            <a:xfrm rot="0">
              <a:off x="0" y="611"/>
              <a:ext cx="669" cy="560"/>
              <a:chOff x="469900" y="728859"/>
              <a:chExt cx="424561" cy="355906"/>
            </a:xfrm>
          </p:grpSpPr>
          <p:sp>
            <p:nvSpPr>
              <p:cNvPr id="31" name="椭圆 3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椭圆 3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椭圆 4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椭圆 4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7"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a:t>
              </a:r>
              <a:r>
                <a:rPr lang="en-US" sz="2000" b="1" dirty="0" smtClean="0">
                  <a:solidFill>
                    <a:schemeClr val="bg1"/>
                  </a:solidFill>
                  <a:latin typeface="微软雅黑" panose="020B0503020204020204" charset="-122"/>
                  <a:ea typeface="微软雅黑" panose="020B0503020204020204" charset="-122"/>
                  <a:sym typeface="+mn-ea"/>
                </a:rPr>
                <a:t>2</a:t>
              </a:r>
              <a:endParaRPr kumimoji="0" 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5"/>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0" y="340995"/>
            <a:ext cx="4486275" cy="474980"/>
            <a:chOff x="0" y="493"/>
            <a:chExt cx="7065" cy="748"/>
          </a:xfrm>
        </p:grpSpPr>
        <p:sp>
          <p:nvSpPr>
            <p:cNvPr id="12"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3" name="组合 12"/>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椭圆 13"/>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椭圆 26"/>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9" name="文本框 38"/>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02</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nvGrpSpPr>
          <p:cNvPr id="46" name="组合 45"/>
          <p:cNvGrpSpPr/>
          <p:nvPr/>
        </p:nvGrpSpPr>
        <p:grpSpPr>
          <a:xfrm>
            <a:off x="2823845" y="1882775"/>
            <a:ext cx="6243955" cy="937895"/>
            <a:chOff x="903371" y="249943"/>
            <a:chExt cx="2831223" cy="679699"/>
          </a:xfrm>
        </p:grpSpPr>
        <p:sp>
          <p:nvSpPr>
            <p:cNvPr id="47" name="任意多边形 4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p>
              <a:pPr>
                <a:defRPr/>
              </a:pPr>
              <a:endParaRPr lang="zh-CN" altLang="en-US" kern="0" dirty="0">
                <a:solidFill>
                  <a:prstClr val="black"/>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48" name="任意多边形 4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p>
              <a:pPr>
                <a:defRPr/>
              </a:pPr>
              <a:endParaRPr lang="zh-CN" altLang="en-US" kern="0" dirty="0">
                <a:solidFill>
                  <a:srgbClr val="FFFFFF">
                    <a:lumMod val="95000"/>
                  </a:srgbClr>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grpSp>
        <p:nvGrpSpPr>
          <p:cNvPr id="49" name="组合 48"/>
          <p:cNvGrpSpPr/>
          <p:nvPr/>
        </p:nvGrpSpPr>
        <p:grpSpPr>
          <a:xfrm rot="16200000">
            <a:off x="2200901" y="1572877"/>
            <a:ext cx="1343470" cy="1515830"/>
            <a:chOff x="8439634" y="3544648"/>
            <a:chExt cx="1611146" cy="1817848"/>
          </a:xfrm>
        </p:grpSpPr>
        <p:sp>
          <p:nvSpPr>
            <p:cNvPr id="5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5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sp>
        <p:nvSpPr>
          <p:cNvPr id="68" name="Rectangle 31"/>
          <p:cNvSpPr>
            <a:spLocks noChangeArrowheads="1"/>
          </p:cNvSpPr>
          <p:nvPr/>
        </p:nvSpPr>
        <p:spPr bwMode="auto">
          <a:xfrm>
            <a:off x="3805555" y="2132965"/>
            <a:ext cx="4639945" cy="437515"/>
          </a:xfrm>
          <a:prstGeom prst="rect">
            <a:avLst/>
          </a:prstGeom>
          <a:noFill/>
          <a:ln w="9525">
            <a:noFill/>
            <a:miter lim="800000"/>
          </a:ln>
        </p:spPr>
        <p:txBody>
          <a:bodyPr wrap="square" lIns="68580" tIns="34290" rIns="68580" bIns="34290">
            <a:spAutoFit/>
          </a:bodyPr>
          <a:p>
            <a:pPr marL="0" marR="0" indent="0" algn="just" defTabSz="914400" rtl="0" fontAlgn="auto" latinLnBrk="0" hangingPunct="0">
              <a:lnSpc>
                <a:spcPct val="120000"/>
              </a:lnSpc>
              <a:spcBef>
                <a:spcPts val="0"/>
              </a:spcBef>
              <a:spcAft>
                <a:spcPts val="0"/>
              </a:spcAft>
              <a:buClrTx/>
              <a:buSzTx/>
              <a:buFontTx/>
              <a:buNone/>
            </a:pPr>
            <a:r>
              <a:rPr lang="zh-CN" altLang="en-US" sz="1000">
                <a:solidFill>
                  <a:srgbClr val="404040"/>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请您在此输入相关的文字内容，请您在此输入相关的文字内容，请您在此输入相关的文字内容，请您在此输入相关的文字内容，请您在此输入相关的文字内容。</a:t>
            </a:r>
            <a:endParaRPr lang="zh-CN" altLang="en-US" sz="1000" dirty="0">
              <a:solidFill>
                <a:schemeClr val="tx1">
                  <a:lumMod val="65000"/>
                  <a:lumOff val="35000"/>
                </a:schemeClr>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sp>
        <p:nvSpPr>
          <p:cNvPr id="69" name="Text Box 38"/>
          <p:cNvSpPr txBox="1">
            <a:spLocks noChangeArrowheads="1"/>
          </p:cNvSpPr>
          <p:nvPr/>
        </p:nvSpPr>
        <p:spPr bwMode="auto">
          <a:xfrm>
            <a:off x="2517671" y="2040357"/>
            <a:ext cx="709613" cy="622300"/>
          </a:xfrm>
          <a:prstGeom prst="rect">
            <a:avLst/>
          </a:prstGeom>
          <a:noFill/>
          <a:ln w="9525">
            <a:noFill/>
            <a:miter lim="800000"/>
          </a:ln>
        </p:spPr>
        <p:txBody>
          <a:bodyPr lIns="68580" tIns="34290" rIns="68580" bIns="34290">
            <a:spAutoFit/>
          </a:bodyPr>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添加</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标题</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grpSp>
        <p:nvGrpSpPr>
          <p:cNvPr id="75" name="组合 74"/>
          <p:cNvGrpSpPr/>
          <p:nvPr/>
        </p:nvGrpSpPr>
        <p:grpSpPr>
          <a:xfrm>
            <a:off x="2824480" y="3383280"/>
            <a:ext cx="6243955" cy="937895"/>
            <a:chOff x="903371" y="249943"/>
            <a:chExt cx="2831223" cy="679699"/>
          </a:xfrm>
        </p:grpSpPr>
        <p:sp>
          <p:nvSpPr>
            <p:cNvPr id="77" name="任意多边形 7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p>
              <a:pPr>
                <a:defRPr/>
              </a:pPr>
              <a:endParaRPr lang="zh-CN" altLang="en-US" kern="0" dirty="0">
                <a:solidFill>
                  <a:prstClr val="black"/>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78" name="任意多边形 7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p>
              <a:pPr>
                <a:defRPr/>
              </a:pPr>
              <a:endParaRPr lang="zh-CN" altLang="en-US" kern="0" dirty="0">
                <a:solidFill>
                  <a:srgbClr val="FFFFFF">
                    <a:lumMod val="95000"/>
                  </a:srgbClr>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grpSp>
        <p:nvGrpSpPr>
          <p:cNvPr id="79" name="组合 78"/>
          <p:cNvGrpSpPr/>
          <p:nvPr/>
        </p:nvGrpSpPr>
        <p:grpSpPr>
          <a:xfrm rot="16200000">
            <a:off x="8263246" y="3073382"/>
            <a:ext cx="1343470" cy="1515830"/>
            <a:chOff x="8439634" y="3544648"/>
            <a:chExt cx="1611146" cy="1817848"/>
          </a:xfrm>
        </p:grpSpPr>
        <p:sp>
          <p:nvSpPr>
            <p:cNvPr id="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sp>
        <p:nvSpPr>
          <p:cNvPr id="82" name="Rectangle 31"/>
          <p:cNvSpPr>
            <a:spLocks noChangeArrowheads="1"/>
          </p:cNvSpPr>
          <p:nvPr/>
        </p:nvSpPr>
        <p:spPr bwMode="auto">
          <a:xfrm>
            <a:off x="3536950" y="3633470"/>
            <a:ext cx="4639945" cy="437515"/>
          </a:xfrm>
          <a:prstGeom prst="rect">
            <a:avLst/>
          </a:prstGeom>
          <a:noFill/>
          <a:ln w="9525">
            <a:noFill/>
            <a:miter lim="800000"/>
          </a:ln>
        </p:spPr>
        <p:txBody>
          <a:bodyPr wrap="square" lIns="68580" tIns="34290" rIns="68580" bIns="34290">
            <a:spAutoFit/>
          </a:bodyPr>
          <a:p>
            <a:pPr marL="0" marR="0" indent="0" algn="just" defTabSz="914400" rtl="0" fontAlgn="auto" latinLnBrk="0" hangingPunct="0">
              <a:lnSpc>
                <a:spcPct val="120000"/>
              </a:lnSpc>
              <a:spcBef>
                <a:spcPts val="0"/>
              </a:spcBef>
              <a:spcAft>
                <a:spcPts val="0"/>
              </a:spcAft>
              <a:buClrTx/>
              <a:buSzTx/>
              <a:buFontTx/>
              <a:buNone/>
            </a:pPr>
            <a:r>
              <a:rPr lang="zh-CN" altLang="en-US" sz="1000">
                <a:solidFill>
                  <a:srgbClr val="404040"/>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请您在此输入相关的文字内容，请您在此输入相关的文字内容，请您在此输入相关的文字内容，请您在此输入相关的文字内容，请您在此输入相关的文字内容。</a:t>
            </a:r>
            <a:endParaRPr lang="zh-CN" altLang="en-US" sz="1000" dirty="0">
              <a:solidFill>
                <a:schemeClr val="tx1">
                  <a:lumMod val="65000"/>
                  <a:lumOff val="35000"/>
                </a:schemeClr>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sp>
        <p:nvSpPr>
          <p:cNvPr id="83" name="Text Box 38"/>
          <p:cNvSpPr txBox="1">
            <a:spLocks noChangeArrowheads="1"/>
          </p:cNvSpPr>
          <p:nvPr/>
        </p:nvSpPr>
        <p:spPr bwMode="auto">
          <a:xfrm>
            <a:off x="8580016" y="3540862"/>
            <a:ext cx="709613" cy="622300"/>
          </a:xfrm>
          <a:prstGeom prst="rect">
            <a:avLst/>
          </a:prstGeom>
          <a:noFill/>
          <a:ln w="9525">
            <a:noFill/>
            <a:miter lim="800000"/>
          </a:ln>
        </p:spPr>
        <p:txBody>
          <a:bodyPr lIns="68580" tIns="34290" rIns="68580" bIns="34290">
            <a:spAutoFit/>
          </a:bodyPr>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添加</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标题</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grpSp>
        <p:nvGrpSpPr>
          <p:cNvPr id="89" name="组合 88"/>
          <p:cNvGrpSpPr/>
          <p:nvPr/>
        </p:nvGrpSpPr>
        <p:grpSpPr>
          <a:xfrm>
            <a:off x="2824480" y="4754880"/>
            <a:ext cx="6243955" cy="937895"/>
            <a:chOff x="903371" y="249943"/>
            <a:chExt cx="2831223" cy="679699"/>
          </a:xfrm>
        </p:grpSpPr>
        <p:sp>
          <p:nvSpPr>
            <p:cNvPr id="90" name="任意多边形 8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p>
              <a:pPr>
                <a:defRPr/>
              </a:pPr>
              <a:endParaRPr lang="zh-CN" altLang="en-US" kern="0" dirty="0">
                <a:solidFill>
                  <a:prstClr val="black"/>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91" name="任意多边形 90"/>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p>
              <a:pPr>
                <a:defRPr/>
              </a:pPr>
              <a:endParaRPr lang="zh-CN" altLang="en-US" kern="0" dirty="0">
                <a:solidFill>
                  <a:srgbClr val="FFFFFF">
                    <a:lumMod val="95000"/>
                  </a:srgbClr>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grpSp>
        <p:nvGrpSpPr>
          <p:cNvPr id="92" name="组合 91"/>
          <p:cNvGrpSpPr/>
          <p:nvPr/>
        </p:nvGrpSpPr>
        <p:grpSpPr>
          <a:xfrm rot="16200000">
            <a:off x="2201536" y="4444982"/>
            <a:ext cx="1343470" cy="1515830"/>
            <a:chOff x="8439634" y="3544648"/>
            <a:chExt cx="1611146" cy="1817848"/>
          </a:xfrm>
        </p:grpSpPr>
        <p:sp>
          <p:nvSpPr>
            <p:cNvPr id="9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p>
              <a:pPr>
                <a:defRPr/>
              </a:pPr>
              <a:endParaRPr lang="zh-CN" altLang="en-US" kern="0" dirty="0">
                <a:solidFill>
                  <a:schemeClr val="bg1"/>
                </a:solidFill>
                <a:latin typeface="思源黑体旧字形 ExtraLight" panose="020B0200000000000000" pitchFamily="34" charset="-128"/>
                <a:ea typeface="思源黑体旧字形 ExtraLight" panose="020B0200000000000000" pitchFamily="34" charset="-128"/>
                <a:cs typeface="+mn-ea"/>
                <a:sym typeface="思源黑体旧字形 ExtraLight" panose="020B0200000000000000" pitchFamily="34" charset="-128"/>
              </a:endParaRPr>
            </a:p>
          </p:txBody>
        </p:sp>
      </p:grpSp>
      <p:sp>
        <p:nvSpPr>
          <p:cNvPr id="95" name="Rectangle 31"/>
          <p:cNvSpPr>
            <a:spLocks noChangeArrowheads="1"/>
          </p:cNvSpPr>
          <p:nvPr/>
        </p:nvSpPr>
        <p:spPr bwMode="auto">
          <a:xfrm>
            <a:off x="3806190" y="5005070"/>
            <a:ext cx="4639945" cy="437515"/>
          </a:xfrm>
          <a:prstGeom prst="rect">
            <a:avLst/>
          </a:prstGeom>
          <a:noFill/>
          <a:ln w="9525">
            <a:noFill/>
            <a:miter lim="800000"/>
          </a:ln>
        </p:spPr>
        <p:txBody>
          <a:bodyPr wrap="square" lIns="68580" tIns="34290" rIns="68580" bIns="34290">
            <a:spAutoFit/>
          </a:bodyPr>
          <a:p>
            <a:pPr marL="0" marR="0" indent="0" algn="just" defTabSz="914400" rtl="0" fontAlgn="auto" latinLnBrk="0" hangingPunct="0">
              <a:lnSpc>
                <a:spcPct val="120000"/>
              </a:lnSpc>
              <a:spcBef>
                <a:spcPts val="0"/>
              </a:spcBef>
              <a:spcAft>
                <a:spcPts val="0"/>
              </a:spcAft>
              <a:buClrTx/>
              <a:buSzTx/>
              <a:buFontTx/>
              <a:buNone/>
            </a:pPr>
            <a:r>
              <a:rPr lang="zh-CN" altLang="en-US" sz="1000">
                <a:solidFill>
                  <a:srgbClr val="404040"/>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请您在此输入相关的文字内容，请您在此输入相关的文字内容，请您在此输入相关的文字内容，请您在此输入相关的文字内容，请您在此输入相关的文字内容。</a:t>
            </a:r>
            <a:endParaRPr lang="zh-CN" altLang="en-US" sz="1000" dirty="0">
              <a:solidFill>
                <a:schemeClr val="tx1">
                  <a:lumMod val="65000"/>
                  <a:lumOff val="35000"/>
                </a:schemeClr>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sp>
        <p:nvSpPr>
          <p:cNvPr id="96" name="Text Box 38"/>
          <p:cNvSpPr txBox="1">
            <a:spLocks noChangeArrowheads="1"/>
          </p:cNvSpPr>
          <p:nvPr/>
        </p:nvSpPr>
        <p:spPr bwMode="auto">
          <a:xfrm>
            <a:off x="2518306" y="4912462"/>
            <a:ext cx="709613" cy="622300"/>
          </a:xfrm>
          <a:prstGeom prst="rect">
            <a:avLst/>
          </a:prstGeom>
          <a:noFill/>
          <a:ln w="9525">
            <a:noFill/>
            <a:miter lim="800000"/>
          </a:ln>
        </p:spPr>
        <p:txBody>
          <a:bodyPr lIns="68580" tIns="34290" rIns="68580" bIns="34290">
            <a:spAutoFit/>
          </a:bodyPr>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添加</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a:p>
            <a:r>
              <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rPr>
              <a:t>标题</a:t>
            </a:r>
            <a:endParaRPr lang="zh-CN" altLang="en-US" dirty="0">
              <a:solidFill>
                <a:schemeClr val="bg1"/>
              </a:solidFill>
              <a:latin typeface="微软雅黑" panose="020B0503020204020204" charset="-122"/>
              <a:ea typeface="微软雅黑" panose="020B0503020204020204" charset="-122"/>
              <a:cs typeface="+mn-ea"/>
              <a:sym typeface="思源黑体旧字形 ExtraLight" panose="020B0200000000000000" pitchFamily="34" charset="-128"/>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childTnLst>
                          </p:cTn>
                        </p:par>
                        <p:par>
                          <p:cTn id="22" fill="hold">
                            <p:stCondLst>
                              <p:cond delay="2000"/>
                            </p:stCondLst>
                            <p:childTnLst>
                              <p:par>
                                <p:cTn id="23" presetID="52" presetClass="entr" presetSubtype="0"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Scale>
                                      <p:cBhvr>
                                        <p:cTn id="25"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9"/>
                                        </p:tgtEl>
                                        <p:attrNameLst>
                                          <p:attrName>ppt_x</p:attrName>
                                          <p:attrName>ppt_y</p:attrName>
                                        </p:attrNameLst>
                                      </p:cBhvr>
                                    </p:animMotion>
                                    <p:animEffect transition="in" filter="fade">
                                      <p:cBhvr>
                                        <p:cTn id="27" dur="1000"/>
                                        <p:tgtEl>
                                          <p:spTgt spid="69"/>
                                        </p:tgtEl>
                                      </p:cBhvr>
                                    </p:animEffect>
                                  </p:childTnLst>
                                </p:cTn>
                              </p:par>
                            </p:childTnLst>
                          </p:cTn>
                        </p:par>
                        <p:par>
                          <p:cTn id="28" fill="hold">
                            <p:stCondLst>
                              <p:cond delay="3000"/>
                            </p:stCondLst>
                            <p:childTnLst>
                              <p:par>
                                <p:cTn id="29" presetID="29" presetClass="entr" presetSubtype="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1000" fill="hold"/>
                                        <p:tgtEl>
                                          <p:spTgt spid="68"/>
                                        </p:tgtEl>
                                        <p:attrNameLst>
                                          <p:attrName>ppt_x</p:attrName>
                                        </p:attrNameLst>
                                      </p:cBhvr>
                                      <p:tavLst>
                                        <p:tav tm="0">
                                          <p:val>
                                            <p:strVal val="#ppt_x-.2"/>
                                          </p:val>
                                        </p:tav>
                                        <p:tav tm="100000">
                                          <p:val>
                                            <p:strVal val="#ppt_x"/>
                                          </p:val>
                                        </p:tav>
                                      </p:tavLst>
                                    </p:anim>
                                    <p:anim calcmode="lin" valueType="num">
                                      <p:cBhvr>
                                        <p:cTn id="32"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8"/>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left)">
                                      <p:cBhvr>
                                        <p:cTn id="43" dur="500"/>
                                        <p:tgtEl>
                                          <p:spTgt spid="75"/>
                                        </p:tgtEl>
                                      </p:cBhvr>
                                    </p:animEffect>
                                  </p:childTnLst>
                                </p:cTn>
                              </p:par>
                            </p:childTnLst>
                          </p:cTn>
                        </p:par>
                        <p:par>
                          <p:cTn id="44" fill="hold">
                            <p:stCondLst>
                              <p:cond delay="5000"/>
                            </p:stCondLst>
                            <p:childTnLst>
                              <p:par>
                                <p:cTn id="45" presetID="52" presetClass="entr" presetSubtype="0"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Scale>
                                      <p:cBhvr>
                                        <p:cTn id="47"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3"/>
                                        </p:tgtEl>
                                        <p:attrNameLst>
                                          <p:attrName>ppt_x</p:attrName>
                                          <p:attrName>ppt_y</p:attrName>
                                        </p:attrNameLst>
                                      </p:cBhvr>
                                    </p:animMotion>
                                    <p:animEffect transition="in" filter="fade">
                                      <p:cBhvr>
                                        <p:cTn id="49" dur="1000"/>
                                        <p:tgtEl>
                                          <p:spTgt spid="83"/>
                                        </p:tgtEl>
                                      </p:cBhvr>
                                    </p:animEffect>
                                  </p:childTnLst>
                                </p:cTn>
                              </p:par>
                            </p:childTnLst>
                          </p:cTn>
                        </p:par>
                        <p:par>
                          <p:cTn id="50" fill="hold">
                            <p:stCondLst>
                              <p:cond delay="6000"/>
                            </p:stCondLst>
                            <p:childTnLst>
                              <p:par>
                                <p:cTn id="51" presetID="29" presetClass="entr" presetSubtype="0"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1000" fill="hold"/>
                                        <p:tgtEl>
                                          <p:spTgt spid="82"/>
                                        </p:tgtEl>
                                        <p:attrNameLst>
                                          <p:attrName>ppt_x</p:attrName>
                                        </p:attrNameLst>
                                      </p:cBhvr>
                                      <p:tavLst>
                                        <p:tav tm="0">
                                          <p:val>
                                            <p:strVal val="#ppt_x-.2"/>
                                          </p:val>
                                        </p:tav>
                                        <p:tav tm="100000">
                                          <p:val>
                                            <p:strVal val="#ppt_x"/>
                                          </p:val>
                                        </p:tav>
                                      </p:tavLst>
                                    </p:anim>
                                    <p:anim calcmode="lin" valueType="num">
                                      <p:cBhvr>
                                        <p:cTn id="54" dur="1000" fill="hold"/>
                                        <p:tgtEl>
                                          <p:spTgt spid="8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82"/>
                                        </p:tgtEl>
                                      </p:cBhvr>
                                    </p:animEffect>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 calcmode="lin" valueType="num">
                                      <p:cBhvr>
                                        <p:cTn id="59" dur="500" fill="hold"/>
                                        <p:tgtEl>
                                          <p:spTgt spid="92"/>
                                        </p:tgtEl>
                                        <p:attrNameLst>
                                          <p:attrName>ppt_w</p:attrName>
                                        </p:attrNameLst>
                                      </p:cBhvr>
                                      <p:tavLst>
                                        <p:tav tm="0">
                                          <p:val>
                                            <p:fltVal val="0"/>
                                          </p:val>
                                        </p:tav>
                                        <p:tav tm="100000">
                                          <p:val>
                                            <p:strVal val="#ppt_w"/>
                                          </p:val>
                                        </p:tav>
                                      </p:tavLst>
                                    </p:anim>
                                    <p:anim calcmode="lin" valueType="num">
                                      <p:cBhvr>
                                        <p:cTn id="60" dur="500" fill="hold"/>
                                        <p:tgtEl>
                                          <p:spTgt spid="92"/>
                                        </p:tgtEl>
                                        <p:attrNameLst>
                                          <p:attrName>ppt_h</p:attrName>
                                        </p:attrNameLst>
                                      </p:cBhvr>
                                      <p:tavLst>
                                        <p:tav tm="0">
                                          <p:val>
                                            <p:fltVal val="0"/>
                                          </p:val>
                                        </p:tav>
                                        <p:tav tm="100000">
                                          <p:val>
                                            <p:strVal val="#ppt_h"/>
                                          </p:val>
                                        </p:tav>
                                      </p:tavLst>
                                    </p:anim>
                                    <p:animEffect transition="in" filter="fade">
                                      <p:cBhvr>
                                        <p:cTn id="61" dur="500"/>
                                        <p:tgtEl>
                                          <p:spTgt spid="92"/>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left)">
                                      <p:cBhvr>
                                        <p:cTn id="65" dur="500"/>
                                        <p:tgtEl>
                                          <p:spTgt spid="89"/>
                                        </p:tgtEl>
                                      </p:cBhvr>
                                    </p:animEffect>
                                  </p:childTnLst>
                                </p:cTn>
                              </p:par>
                            </p:childTnLst>
                          </p:cTn>
                        </p:par>
                        <p:par>
                          <p:cTn id="66" fill="hold">
                            <p:stCondLst>
                              <p:cond delay="8000"/>
                            </p:stCondLst>
                            <p:childTnLst>
                              <p:par>
                                <p:cTn id="67" presetID="52" presetClass="entr" presetSubtype="0"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Scale>
                                      <p:cBhvr>
                                        <p:cTn id="69"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96"/>
                                        </p:tgtEl>
                                        <p:attrNameLst>
                                          <p:attrName>ppt_x</p:attrName>
                                          <p:attrName>ppt_y</p:attrName>
                                        </p:attrNameLst>
                                      </p:cBhvr>
                                    </p:animMotion>
                                    <p:animEffect transition="in" filter="fade">
                                      <p:cBhvr>
                                        <p:cTn id="71" dur="1000"/>
                                        <p:tgtEl>
                                          <p:spTgt spid="96"/>
                                        </p:tgtEl>
                                      </p:cBhvr>
                                    </p:animEffect>
                                  </p:childTnLst>
                                </p:cTn>
                              </p:par>
                            </p:childTnLst>
                          </p:cTn>
                        </p:par>
                        <p:par>
                          <p:cTn id="72" fill="hold">
                            <p:stCondLst>
                              <p:cond delay="9000"/>
                            </p:stCondLst>
                            <p:childTnLst>
                              <p:par>
                                <p:cTn id="73" presetID="29" presetClass="entr" presetSubtype="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p:cTn id="75" dur="1000" fill="hold"/>
                                        <p:tgtEl>
                                          <p:spTgt spid="95"/>
                                        </p:tgtEl>
                                        <p:attrNameLst>
                                          <p:attrName>ppt_x</p:attrName>
                                        </p:attrNameLst>
                                      </p:cBhvr>
                                      <p:tavLst>
                                        <p:tav tm="0">
                                          <p:val>
                                            <p:strVal val="#ppt_x-.2"/>
                                          </p:val>
                                        </p:tav>
                                        <p:tav tm="100000">
                                          <p:val>
                                            <p:strVal val="#ppt_x"/>
                                          </p:val>
                                        </p:tav>
                                      </p:tavLst>
                                    </p:anim>
                                    <p:anim calcmode="lin" valueType="num">
                                      <p:cBhvr>
                                        <p:cTn id="76" dur="1000" fill="hold"/>
                                        <p:tgtEl>
                                          <p:spTgt spid="95"/>
                                        </p:tgtEl>
                                        <p:attrNameLst>
                                          <p:attrName>ppt_y</p:attrName>
                                        </p:attrNameLst>
                                      </p:cBhvr>
                                      <p:tavLst>
                                        <p:tav tm="0">
                                          <p:val>
                                            <p:strVal val="#ppt_y"/>
                                          </p:val>
                                        </p:tav>
                                        <p:tav tm="100000">
                                          <p:val>
                                            <p:strVal val="#ppt_y"/>
                                          </p:val>
                                        </p:tav>
                                      </p:tavLst>
                                    </p:anim>
                                    <p:animEffect transition="in" filter="wipe(right)" prLst="gradientSize: 0.1">
                                      <p:cBhvr>
                                        <p:cTn id="7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P spid="68" grpId="0"/>
      <p:bldP spid="69" grpId="0"/>
      <p:bldP spid="82" grpId="0"/>
      <p:bldP spid="83" grpId="0"/>
      <p:bldP spid="95"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47"/>
          <p:cNvSpPr>
            <a:spLocks noChangeArrowheads="1"/>
          </p:cNvSpPr>
          <p:nvPr/>
        </p:nvSpPr>
        <p:spPr bwMode="auto">
          <a:xfrm>
            <a:off x="6817360" y="2283460"/>
            <a:ext cx="373316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cxnSp>
        <p:nvCxnSpPr>
          <p:cNvPr id="13" name="直接箭头连接符 12"/>
          <p:cNvCxnSpPr>
            <a:endCxn id="10" idx="1"/>
          </p:cNvCxnSpPr>
          <p:nvPr/>
        </p:nvCxnSpPr>
        <p:spPr>
          <a:xfrm flipV="1">
            <a:off x="5321300" y="1908175"/>
            <a:ext cx="1445260" cy="17145"/>
          </a:xfrm>
          <a:prstGeom prst="straightConnector1">
            <a:avLst/>
          </a:prstGeom>
          <a:noFill/>
          <a:ln w="25400" cap="flat">
            <a:solidFill>
              <a:schemeClr val="bg1">
                <a:lumMod val="85000"/>
              </a:schemeClr>
            </a:solidFill>
            <a:prstDash val="dash"/>
            <a:round/>
            <a:tailEnd type="arrow"/>
          </a:ln>
        </p:spPr>
        <p:style>
          <a:lnRef idx="0">
            <a:srgbClr val="FFFFFF"/>
          </a:lnRef>
          <a:fillRef idx="0">
            <a:srgbClr val="FFFFFF"/>
          </a:fillRef>
          <a:effectRef idx="0">
            <a:srgbClr val="FFFFFF"/>
          </a:effectRef>
          <a:fontRef idx="none"/>
        </p:style>
      </p:cxnSp>
      <p:cxnSp>
        <p:nvCxnSpPr>
          <p:cNvPr id="14" name="直接箭头连接符 13"/>
          <p:cNvCxnSpPr/>
          <p:nvPr/>
        </p:nvCxnSpPr>
        <p:spPr>
          <a:xfrm>
            <a:off x="3949065" y="3436620"/>
            <a:ext cx="2817495" cy="33655"/>
          </a:xfrm>
          <a:prstGeom prst="straightConnector1">
            <a:avLst/>
          </a:prstGeom>
          <a:noFill/>
          <a:ln w="25400" cap="flat">
            <a:solidFill>
              <a:schemeClr val="bg1">
                <a:lumMod val="85000"/>
              </a:schemeClr>
            </a:solidFill>
            <a:prstDash val="dash"/>
            <a:round/>
            <a:tailEnd type="arrow"/>
          </a:ln>
        </p:spPr>
        <p:style>
          <a:lnRef idx="0">
            <a:srgbClr val="FFFFFF"/>
          </a:lnRef>
          <a:fillRef idx="0">
            <a:srgbClr val="FFFFFF"/>
          </a:fillRef>
          <a:effectRef idx="0">
            <a:srgbClr val="FFFFFF"/>
          </a:effectRef>
          <a:fontRef idx="none"/>
        </p:style>
      </p:cxnSp>
      <p:cxnSp>
        <p:nvCxnSpPr>
          <p:cNvPr id="15" name="直接箭头连接符 14"/>
          <p:cNvCxnSpPr/>
          <p:nvPr/>
        </p:nvCxnSpPr>
        <p:spPr>
          <a:xfrm flipV="1">
            <a:off x="2259330" y="4994275"/>
            <a:ext cx="4507230" cy="53340"/>
          </a:xfrm>
          <a:prstGeom prst="straightConnector1">
            <a:avLst/>
          </a:prstGeom>
          <a:noFill/>
          <a:ln w="25400" cap="flat">
            <a:solidFill>
              <a:schemeClr val="bg1">
                <a:lumMod val="85000"/>
              </a:schemeClr>
            </a:solidFill>
            <a:prstDash val="dash"/>
            <a:round/>
            <a:tailEnd type="arrow"/>
          </a:ln>
        </p:spPr>
        <p:style>
          <a:lnRef idx="0">
            <a:srgbClr val="FFFFFF"/>
          </a:lnRef>
          <a:fillRef idx="0">
            <a:srgbClr val="FFFFFF"/>
          </a:fillRef>
          <a:effectRef idx="0">
            <a:srgbClr val="FFFFFF"/>
          </a:effectRef>
          <a:fontRef idx="none"/>
        </p:style>
      </p:cxnSp>
      <p:grpSp>
        <p:nvGrpSpPr>
          <p:cNvPr id="4" name="组合 3"/>
          <p:cNvGrpSpPr/>
          <p:nvPr/>
        </p:nvGrpSpPr>
        <p:grpSpPr>
          <a:xfrm>
            <a:off x="875030" y="1177290"/>
            <a:ext cx="4340860" cy="5085080"/>
            <a:chOff x="641" y="2108"/>
            <a:chExt cx="6836" cy="8008"/>
          </a:xfrm>
          <a:effectLst>
            <a:outerShdw blurRad="127000" dist="101600" sx="94000" sy="94000" algn="ctr" rotWithShape="0">
              <a:prstClr val="black">
                <a:alpha val="27000"/>
              </a:prstClr>
            </a:outerShdw>
          </a:effectLst>
        </p:grpSpPr>
        <p:grpSp>
          <p:nvGrpSpPr>
            <p:cNvPr id="39" name="Group 11"/>
            <p:cNvGrpSpPr/>
            <p:nvPr/>
          </p:nvGrpSpPr>
          <p:grpSpPr>
            <a:xfrm>
              <a:off x="641" y="2108"/>
              <a:ext cx="6836" cy="8008"/>
              <a:chOff x="406276" y="1164961"/>
              <a:chExt cx="4341396" cy="5084859"/>
            </a:xfrm>
            <a:effectLst>
              <a:outerShdw blurRad="76200" dir="13500000" sy="23000" kx="1200000" algn="br" rotWithShape="0">
                <a:prstClr val="black">
                  <a:alpha val="6000"/>
                </a:prstClr>
              </a:outerShdw>
            </a:effectLst>
          </p:grpSpPr>
          <p:grpSp>
            <p:nvGrpSpPr>
              <p:cNvPr id="40" name="Group 10"/>
              <p:cNvGrpSpPr/>
              <p:nvPr/>
            </p:nvGrpSpPr>
            <p:grpSpPr>
              <a:xfrm>
                <a:off x="406276" y="1801645"/>
                <a:ext cx="3980467" cy="4448175"/>
                <a:chOff x="406276" y="1801645"/>
                <a:chExt cx="3980467" cy="4448175"/>
              </a:xfrm>
            </p:grpSpPr>
            <p:sp>
              <p:nvSpPr>
                <p:cNvPr id="42" name="Freeform 5"/>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6"/>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7"/>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Freeform 8"/>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4" name="TextBox 21"/>
            <p:cNvSpPr txBox="1"/>
            <p:nvPr/>
          </p:nvSpPr>
          <p:spPr>
            <a:xfrm rot="2720362">
              <a:off x="5629" y="7390"/>
              <a:ext cx="1422" cy="485"/>
            </a:xfrm>
            <a:prstGeom prst="rect">
              <a:avLst/>
            </a:prstGeom>
            <a:noFill/>
          </p:spPr>
          <p:txBody>
            <a:bodyPr wrap="none" rtlCol="0">
              <a:spAutoFit/>
            </a:bodyPr>
            <a:lstStyle/>
            <a:p>
              <a:r>
                <a:rPr lang="zh-CN" altLang="en-US" sz="1400" b="1" dirty="0">
                  <a:solidFill>
                    <a:schemeClr val="bg1"/>
                  </a:solidFill>
                </a:rPr>
                <a:t>添加标题</a:t>
              </a:r>
              <a:endParaRPr lang="id-ID" altLang="zh-CN" sz="1400" b="1" dirty="0">
                <a:solidFill>
                  <a:schemeClr val="bg1"/>
                </a:solidFill>
              </a:endParaRPr>
            </a:p>
          </p:txBody>
        </p:sp>
        <p:sp>
          <p:nvSpPr>
            <p:cNvPr id="57" name="Freeform 12"/>
            <p:cNvSpPr>
              <a:spLocks noEditPoints="1"/>
            </p:cNvSpPr>
            <p:nvPr/>
          </p:nvSpPr>
          <p:spPr bwMode="auto">
            <a:xfrm rot="20105549">
              <a:off x="1925" y="6954"/>
              <a:ext cx="879" cy="681"/>
            </a:xfrm>
            <a:custGeom>
              <a:avLst/>
              <a:gdLst>
                <a:gd name="T0" fmla="*/ 251 w 559"/>
                <a:gd name="T1" fmla="*/ 433 h 433"/>
                <a:gd name="T2" fmla="*/ 112 w 559"/>
                <a:gd name="T3" fmla="*/ 433 h 433"/>
                <a:gd name="T4" fmla="*/ 112 w 559"/>
                <a:gd name="T5" fmla="*/ 255 h 433"/>
                <a:gd name="T6" fmla="*/ 0 w 559"/>
                <a:gd name="T7" fmla="*/ 255 h 433"/>
                <a:gd name="T8" fmla="*/ 287 w 559"/>
                <a:gd name="T9" fmla="*/ 0 h 433"/>
                <a:gd name="T10" fmla="*/ 344 w 559"/>
                <a:gd name="T11" fmla="*/ 52 h 433"/>
                <a:gd name="T12" fmla="*/ 344 w 559"/>
                <a:gd name="T13" fmla="*/ 42 h 433"/>
                <a:gd name="T14" fmla="*/ 431 w 559"/>
                <a:gd name="T15" fmla="*/ 42 h 433"/>
                <a:gd name="T16" fmla="*/ 431 w 559"/>
                <a:gd name="T17" fmla="*/ 125 h 433"/>
                <a:gd name="T18" fmla="*/ 559 w 559"/>
                <a:gd name="T19" fmla="*/ 255 h 433"/>
                <a:gd name="T20" fmla="*/ 460 w 559"/>
                <a:gd name="T21" fmla="*/ 255 h 433"/>
                <a:gd name="T22" fmla="*/ 460 w 559"/>
                <a:gd name="T23" fmla="*/ 428 h 433"/>
                <a:gd name="T24" fmla="*/ 320 w 559"/>
                <a:gd name="T25" fmla="*/ 428 h 433"/>
                <a:gd name="T26" fmla="*/ 320 w 559"/>
                <a:gd name="T27" fmla="*/ 312 h 433"/>
                <a:gd name="T28" fmla="*/ 251 w 559"/>
                <a:gd name="T29" fmla="*/ 312 h 433"/>
                <a:gd name="T30" fmla="*/ 251 w 559"/>
                <a:gd name="T31" fmla="*/ 433 h 433"/>
                <a:gd name="T32" fmla="*/ 142 w 559"/>
                <a:gd name="T33" fmla="*/ 400 h 433"/>
                <a:gd name="T34" fmla="*/ 221 w 559"/>
                <a:gd name="T35" fmla="*/ 400 h 433"/>
                <a:gd name="T36" fmla="*/ 221 w 559"/>
                <a:gd name="T37" fmla="*/ 279 h 433"/>
                <a:gd name="T38" fmla="*/ 351 w 559"/>
                <a:gd name="T39" fmla="*/ 279 h 433"/>
                <a:gd name="T40" fmla="*/ 351 w 559"/>
                <a:gd name="T41" fmla="*/ 397 h 433"/>
                <a:gd name="T42" fmla="*/ 429 w 559"/>
                <a:gd name="T43" fmla="*/ 397 h 433"/>
                <a:gd name="T44" fmla="*/ 429 w 559"/>
                <a:gd name="T45" fmla="*/ 222 h 433"/>
                <a:gd name="T46" fmla="*/ 481 w 559"/>
                <a:gd name="T47" fmla="*/ 222 h 433"/>
                <a:gd name="T48" fmla="*/ 398 w 559"/>
                <a:gd name="T49" fmla="*/ 137 h 433"/>
                <a:gd name="T50" fmla="*/ 398 w 559"/>
                <a:gd name="T51" fmla="*/ 73 h 433"/>
                <a:gd name="T52" fmla="*/ 377 w 559"/>
                <a:gd name="T53" fmla="*/ 73 h 433"/>
                <a:gd name="T54" fmla="*/ 377 w 559"/>
                <a:gd name="T55" fmla="*/ 125 h 433"/>
                <a:gd name="T56" fmla="*/ 287 w 559"/>
                <a:gd name="T57" fmla="*/ 42 h 433"/>
                <a:gd name="T58" fmla="*/ 86 w 559"/>
                <a:gd name="T59" fmla="*/ 222 h 433"/>
                <a:gd name="T60" fmla="*/ 142 w 559"/>
                <a:gd name="T61" fmla="*/ 222 h 433"/>
                <a:gd name="T62" fmla="*/ 142 w 559"/>
                <a:gd name="T63" fmla="*/ 40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33">
                  <a:moveTo>
                    <a:pt x="251" y="433"/>
                  </a:moveTo>
                  <a:lnTo>
                    <a:pt x="112" y="433"/>
                  </a:lnTo>
                  <a:lnTo>
                    <a:pt x="112" y="255"/>
                  </a:lnTo>
                  <a:lnTo>
                    <a:pt x="0" y="255"/>
                  </a:lnTo>
                  <a:lnTo>
                    <a:pt x="287" y="0"/>
                  </a:lnTo>
                  <a:lnTo>
                    <a:pt x="344" y="52"/>
                  </a:lnTo>
                  <a:lnTo>
                    <a:pt x="344" y="42"/>
                  </a:lnTo>
                  <a:lnTo>
                    <a:pt x="431" y="42"/>
                  </a:lnTo>
                  <a:lnTo>
                    <a:pt x="431" y="125"/>
                  </a:lnTo>
                  <a:lnTo>
                    <a:pt x="559" y="255"/>
                  </a:lnTo>
                  <a:lnTo>
                    <a:pt x="460" y="255"/>
                  </a:lnTo>
                  <a:lnTo>
                    <a:pt x="460" y="428"/>
                  </a:lnTo>
                  <a:lnTo>
                    <a:pt x="320" y="428"/>
                  </a:lnTo>
                  <a:lnTo>
                    <a:pt x="320" y="312"/>
                  </a:lnTo>
                  <a:lnTo>
                    <a:pt x="251" y="312"/>
                  </a:lnTo>
                  <a:lnTo>
                    <a:pt x="251" y="433"/>
                  </a:lnTo>
                  <a:close/>
                  <a:moveTo>
                    <a:pt x="142" y="400"/>
                  </a:moveTo>
                  <a:lnTo>
                    <a:pt x="221" y="400"/>
                  </a:lnTo>
                  <a:lnTo>
                    <a:pt x="221" y="279"/>
                  </a:lnTo>
                  <a:lnTo>
                    <a:pt x="351" y="279"/>
                  </a:lnTo>
                  <a:lnTo>
                    <a:pt x="351" y="397"/>
                  </a:lnTo>
                  <a:lnTo>
                    <a:pt x="429" y="397"/>
                  </a:lnTo>
                  <a:lnTo>
                    <a:pt x="429" y="222"/>
                  </a:lnTo>
                  <a:lnTo>
                    <a:pt x="481" y="222"/>
                  </a:lnTo>
                  <a:lnTo>
                    <a:pt x="398" y="137"/>
                  </a:lnTo>
                  <a:lnTo>
                    <a:pt x="398" y="73"/>
                  </a:lnTo>
                  <a:lnTo>
                    <a:pt x="377" y="73"/>
                  </a:lnTo>
                  <a:lnTo>
                    <a:pt x="377" y="125"/>
                  </a:lnTo>
                  <a:lnTo>
                    <a:pt x="287" y="42"/>
                  </a:lnTo>
                  <a:lnTo>
                    <a:pt x="86" y="222"/>
                  </a:lnTo>
                  <a:lnTo>
                    <a:pt x="142" y="222"/>
                  </a:lnTo>
                  <a:lnTo>
                    <a:pt x="142" y="400"/>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58" name="Group 41"/>
            <p:cNvGrpSpPr/>
            <p:nvPr/>
          </p:nvGrpSpPr>
          <p:grpSpPr>
            <a:xfrm>
              <a:off x="3857" y="5043"/>
              <a:ext cx="706" cy="687"/>
              <a:chOff x="4011613" y="6192838"/>
              <a:chExt cx="709613" cy="690562"/>
            </a:xfrm>
            <a:solidFill>
              <a:schemeClr val="bg1"/>
            </a:solidFill>
          </p:grpSpPr>
          <p:sp>
            <p:nvSpPr>
              <p:cNvPr id="59" name="Freeform 20"/>
              <p:cNvSpPr/>
              <p:nvPr/>
            </p:nvSpPr>
            <p:spPr bwMode="auto">
              <a:xfrm>
                <a:off x="4368801" y="6203950"/>
                <a:ext cx="255588" cy="225425"/>
              </a:xfrm>
              <a:custGeom>
                <a:avLst/>
                <a:gdLst>
                  <a:gd name="T0" fmla="*/ 53 w 68"/>
                  <a:gd name="T1" fmla="*/ 31 h 60"/>
                  <a:gd name="T2" fmla="*/ 48 w 68"/>
                  <a:gd name="T3" fmla="*/ 23 h 60"/>
                  <a:gd name="T4" fmla="*/ 41 w 68"/>
                  <a:gd name="T5" fmla="*/ 8 h 60"/>
                  <a:gd name="T6" fmla="*/ 38 w 68"/>
                  <a:gd name="T7" fmla="*/ 5 h 60"/>
                  <a:gd name="T8" fmla="*/ 26 w 68"/>
                  <a:gd name="T9" fmla="*/ 1 h 60"/>
                  <a:gd name="T10" fmla="*/ 4 w 68"/>
                  <a:gd name="T11" fmla="*/ 20 h 60"/>
                  <a:gd name="T12" fmla="*/ 0 w 68"/>
                  <a:gd name="T13" fmla="*/ 27 h 60"/>
                  <a:gd name="T14" fmla="*/ 14 w 68"/>
                  <a:gd name="T15" fmla="*/ 52 h 60"/>
                  <a:gd name="T16" fmla="*/ 2 w 68"/>
                  <a:gd name="T17" fmla="*/ 60 h 60"/>
                  <a:gd name="T18" fmla="*/ 46 w 68"/>
                  <a:gd name="T19" fmla="*/ 60 h 60"/>
                  <a:gd name="T20" fmla="*/ 68 w 68"/>
                  <a:gd name="T21" fmla="*/ 22 h 60"/>
                  <a:gd name="T22" fmla="*/ 53 w 68"/>
                  <a:gd name="T23"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53" y="31"/>
                    </a:moveTo>
                    <a:cubicBezTo>
                      <a:pt x="51" y="28"/>
                      <a:pt x="50" y="26"/>
                      <a:pt x="48" y="23"/>
                    </a:cubicBezTo>
                    <a:cubicBezTo>
                      <a:pt x="46" y="18"/>
                      <a:pt x="43" y="13"/>
                      <a:pt x="41" y="8"/>
                    </a:cubicBezTo>
                    <a:cubicBezTo>
                      <a:pt x="40" y="7"/>
                      <a:pt x="39" y="6"/>
                      <a:pt x="38" y="5"/>
                    </a:cubicBezTo>
                    <a:cubicBezTo>
                      <a:pt x="35" y="1"/>
                      <a:pt x="30" y="0"/>
                      <a:pt x="26" y="1"/>
                    </a:cubicBezTo>
                    <a:cubicBezTo>
                      <a:pt x="13" y="2"/>
                      <a:pt x="4" y="19"/>
                      <a:pt x="4" y="20"/>
                    </a:cubicBezTo>
                    <a:cubicBezTo>
                      <a:pt x="0" y="27"/>
                      <a:pt x="0" y="27"/>
                      <a:pt x="0" y="27"/>
                    </a:cubicBezTo>
                    <a:cubicBezTo>
                      <a:pt x="3" y="32"/>
                      <a:pt x="14" y="52"/>
                      <a:pt x="14" y="52"/>
                    </a:cubicBezTo>
                    <a:cubicBezTo>
                      <a:pt x="2" y="60"/>
                      <a:pt x="2" y="60"/>
                      <a:pt x="2" y="60"/>
                    </a:cubicBezTo>
                    <a:cubicBezTo>
                      <a:pt x="46" y="60"/>
                      <a:pt x="46" y="60"/>
                      <a:pt x="46" y="60"/>
                    </a:cubicBezTo>
                    <a:cubicBezTo>
                      <a:pt x="68" y="22"/>
                      <a:pt x="68" y="22"/>
                      <a:pt x="68" y="22"/>
                    </a:cubicBezTo>
                    <a:lnTo>
                      <a:pt x="5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1"/>
              <p:cNvSpPr/>
              <p:nvPr/>
            </p:nvSpPr>
            <p:spPr bwMode="auto">
              <a:xfrm>
                <a:off x="4119563" y="6192838"/>
                <a:ext cx="304800" cy="242888"/>
              </a:xfrm>
              <a:custGeom>
                <a:avLst/>
                <a:gdLst>
                  <a:gd name="T0" fmla="*/ 65 w 81"/>
                  <a:gd name="T1" fmla="*/ 20 h 65"/>
                  <a:gd name="T2" fmla="*/ 81 w 81"/>
                  <a:gd name="T3" fmla="*/ 1 h 65"/>
                  <a:gd name="T4" fmla="*/ 80 w 81"/>
                  <a:gd name="T5" fmla="*/ 1 h 65"/>
                  <a:gd name="T6" fmla="*/ 42 w 81"/>
                  <a:gd name="T7" fmla="*/ 0 h 65"/>
                  <a:gd name="T8" fmla="*/ 18 w 81"/>
                  <a:gd name="T9" fmla="*/ 12 h 65"/>
                  <a:gd name="T10" fmla="*/ 0 w 81"/>
                  <a:gd name="T11" fmla="*/ 43 h 65"/>
                  <a:gd name="T12" fmla="*/ 40 w 81"/>
                  <a:gd name="T13" fmla="*/ 65 h 65"/>
                  <a:gd name="T14" fmla="*/ 65 w 81"/>
                  <a:gd name="T15" fmla="*/ 2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65" y="20"/>
                    </a:moveTo>
                    <a:cubicBezTo>
                      <a:pt x="68" y="14"/>
                      <a:pt x="74" y="6"/>
                      <a:pt x="81" y="1"/>
                    </a:cubicBezTo>
                    <a:cubicBezTo>
                      <a:pt x="81" y="1"/>
                      <a:pt x="80" y="1"/>
                      <a:pt x="80" y="1"/>
                    </a:cubicBezTo>
                    <a:cubicBezTo>
                      <a:pt x="80" y="1"/>
                      <a:pt x="57" y="1"/>
                      <a:pt x="42" y="0"/>
                    </a:cubicBezTo>
                    <a:cubicBezTo>
                      <a:pt x="31" y="0"/>
                      <a:pt x="22" y="5"/>
                      <a:pt x="18" y="12"/>
                    </a:cubicBezTo>
                    <a:cubicBezTo>
                      <a:pt x="0" y="43"/>
                      <a:pt x="0" y="43"/>
                      <a:pt x="0" y="43"/>
                    </a:cubicBezTo>
                    <a:cubicBezTo>
                      <a:pt x="40" y="65"/>
                      <a:pt x="40" y="65"/>
                      <a:pt x="40" y="65"/>
                    </a:cubicBezTo>
                    <a:cubicBezTo>
                      <a:pt x="44" y="57"/>
                      <a:pt x="65" y="20"/>
                      <a:pt x="6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2"/>
              <p:cNvSpPr/>
              <p:nvPr/>
            </p:nvSpPr>
            <p:spPr bwMode="auto">
              <a:xfrm>
                <a:off x="4011613" y="6429375"/>
                <a:ext cx="250825" cy="214313"/>
              </a:xfrm>
              <a:custGeom>
                <a:avLst/>
                <a:gdLst>
                  <a:gd name="T0" fmla="*/ 17 w 67"/>
                  <a:gd name="T1" fmla="*/ 9 h 57"/>
                  <a:gd name="T2" fmla="*/ 12 w 67"/>
                  <a:gd name="T3" fmla="*/ 16 h 57"/>
                  <a:gd name="T4" fmla="*/ 3 w 67"/>
                  <a:gd name="T5" fmla="*/ 30 h 57"/>
                  <a:gd name="T6" fmla="*/ 1 w 67"/>
                  <a:gd name="T7" fmla="*/ 34 h 57"/>
                  <a:gd name="T8" fmla="*/ 3 w 67"/>
                  <a:gd name="T9" fmla="*/ 47 h 57"/>
                  <a:gd name="T10" fmla="*/ 30 w 67"/>
                  <a:gd name="T11" fmla="*/ 56 h 57"/>
                  <a:gd name="T12" fmla="*/ 38 w 67"/>
                  <a:gd name="T13" fmla="*/ 56 h 57"/>
                  <a:gd name="T14" fmla="*/ 54 w 67"/>
                  <a:gd name="T15" fmla="*/ 32 h 57"/>
                  <a:gd name="T16" fmla="*/ 67 w 67"/>
                  <a:gd name="T17" fmla="*/ 40 h 57"/>
                  <a:gd name="T18" fmla="*/ 45 w 67"/>
                  <a:gd name="T19" fmla="*/ 0 h 57"/>
                  <a:gd name="T20" fmla="*/ 2 w 67"/>
                  <a:gd name="T21" fmla="*/ 0 h 57"/>
                  <a:gd name="T22" fmla="*/ 17 w 67"/>
                  <a:gd name="T23"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57">
                    <a:moveTo>
                      <a:pt x="17" y="9"/>
                    </a:moveTo>
                    <a:cubicBezTo>
                      <a:pt x="15" y="11"/>
                      <a:pt x="14" y="14"/>
                      <a:pt x="12" y="16"/>
                    </a:cubicBezTo>
                    <a:cubicBezTo>
                      <a:pt x="9" y="21"/>
                      <a:pt x="6" y="25"/>
                      <a:pt x="3" y="30"/>
                    </a:cubicBezTo>
                    <a:cubicBezTo>
                      <a:pt x="2" y="31"/>
                      <a:pt x="1" y="33"/>
                      <a:pt x="1" y="34"/>
                    </a:cubicBezTo>
                    <a:cubicBezTo>
                      <a:pt x="0" y="38"/>
                      <a:pt x="1" y="43"/>
                      <a:pt x="3" y="47"/>
                    </a:cubicBezTo>
                    <a:cubicBezTo>
                      <a:pt x="11" y="57"/>
                      <a:pt x="30" y="56"/>
                      <a:pt x="30" y="56"/>
                    </a:cubicBezTo>
                    <a:cubicBezTo>
                      <a:pt x="38" y="56"/>
                      <a:pt x="38" y="56"/>
                      <a:pt x="38" y="56"/>
                    </a:cubicBezTo>
                    <a:cubicBezTo>
                      <a:pt x="42" y="51"/>
                      <a:pt x="54" y="32"/>
                      <a:pt x="54" y="32"/>
                    </a:cubicBezTo>
                    <a:cubicBezTo>
                      <a:pt x="67" y="40"/>
                      <a:pt x="67" y="40"/>
                      <a:pt x="67" y="40"/>
                    </a:cubicBezTo>
                    <a:cubicBezTo>
                      <a:pt x="45" y="0"/>
                      <a:pt x="45" y="0"/>
                      <a:pt x="45" y="0"/>
                    </a:cubicBezTo>
                    <a:cubicBezTo>
                      <a:pt x="2" y="0"/>
                      <a:pt x="2" y="0"/>
                      <a:pt x="2" y="0"/>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23"/>
              <p:cNvSpPr/>
              <p:nvPr/>
            </p:nvSpPr>
            <p:spPr bwMode="auto">
              <a:xfrm>
                <a:off x="4033838" y="6643688"/>
                <a:ext cx="285750" cy="190500"/>
              </a:xfrm>
              <a:custGeom>
                <a:avLst/>
                <a:gdLst>
                  <a:gd name="T0" fmla="*/ 25 w 76"/>
                  <a:gd name="T1" fmla="*/ 6 h 51"/>
                  <a:gd name="T2" fmla="*/ 0 w 76"/>
                  <a:gd name="T3" fmla="*/ 0 h 51"/>
                  <a:gd name="T4" fmla="*/ 1 w 76"/>
                  <a:gd name="T5" fmla="*/ 1 h 51"/>
                  <a:gd name="T6" fmla="*/ 18 w 76"/>
                  <a:gd name="T7" fmla="*/ 35 h 51"/>
                  <a:gd name="T8" fmla="*/ 40 w 76"/>
                  <a:gd name="T9" fmla="*/ 51 h 51"/>
                  <a:gd name="T10" fmla="*/ 76 w 76"/>
                  <a:gd name="T11" fmla="*/ 51 h 51"/>
                  <a:gd name="T12" fmla="*/ 76 w 76"/>
                  <a:gd name="T13" fmla="*/ 6 h 51"/>
                  <a:gd name="T14" fmla="*/ 25 w 76"/>
                  <a:gd name="T15" fmla="*/ 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1">
                    <a:moveTo>
                      <a:pt x="25" y="6"/>
                    </a:moveTo>
                    <a:cubicBezTo>
                      <a:pt x="18" y="6"/>
                      <a:pt x="8" y="4"/>
                      <a:pt x="0" y="0"/>
                    </a:cubicBezTo>
                    <a:cubicBezTo>
                      <a:pt x="0" y="1"/>
                      <a:pt x="1" y="1"/>
                      <a:pt x="1" y="1"/>
                    </a:cubicBezTo>
                    <a:cubicBezTo>
                      <a:pt x="1" y="1"/>
                      <a:pt x="12" y="22"/>
                      <a:pt x="18" y="35"/>
                    </a:cubicBezTo>
                    <a:cubicBezTo>
                      <a:pt x="24" y="45"/>
                      <a:pt x="32" y="50"/>
                      <a:pt x="40" y="51"/>
                    </a:cubicBezTo>
                    <a:cubicBezTo>
                      <a:pt x="76" y="51"/>
                      <a:pt x="76" y="51"/>
                      <a:pt x="76" y="51"/>
                    </a:cubicBezTo>
                    <a:cubicBezTo>
                      <a:pt x="76" y="6"/>
                      <a:pt x="76" y="6"/>
                      <a:pt x="76" y="6"/>
                    </a:cubicBezTo>
                    <a:cubicBezTo>
                      <a:pt x="67" y="6"/>
                      <a:pt x="24"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24"/>
              <p:cNvSpPr/>
              <p:nvPr/>
            </p:nvSpPr>
            <p:spPr bwMode="auto">
              <a:xfrm>
                <a:off x="4368801" y="6597650"/>
                <a:ext cx="247650" cy="285750"/>
              </a:xfrm>
              <a:custGeom>
                <a:avLst/>
                <a:gdLst>
                  <a:gd name="T0" fmla="*/ 22 w 66"/>
                  <a:gd name="T1" fmla="*/ 58 h 76"/>
                  <a:gd name="T2" fmla="*/ 31 w 66"/>
                  <a:gd name="T3" fmla="*/ 59 h 76"/>
                  <a:gd name="T4" fmla="*/ 48 w 66"/>
                  <a:gd name="T5" fmla="*/ 59 h 76"/>
                  <a:gd name="T6" fmla="*/ 52 w 66"/>
                  <a:gd name="T7" fmla="*/ 58 h 76"/>
                  <a:gd name="T8" fmla="*/ 61 w 66"/>
                  <a:gd name="T9" fmla="*/ 49 h 76"/>
                  <a:gd name="T10" fmla="*/ 55 w 66"/>
                  <a:gd name="T11" fmla="*/ 21 h 76"/>
                  <a:gd name="T12" fmla="*/ 51 w 66"/>
                  <a:gd name="T13" fmla="*/ 14 h 76"/>
                  <a:gd name="T14" fmla="*/ 21 w 66"/>
                  <a:gd name="T15" fmla="*/ 14 h 76"/>
                  <a:gd name="T16" fmla="*/ 21 w 66"/>
                  <a:gd name="T17" fmla="*/ 0 h 76"/>
                  <a:gd name="T18" fmla="*/ 0 w 66"/>
                  <a:gd name="T19" fmla="*/ 39 h 76"/>
                  <a:gd name="T20" fmla="*/ 22 w 66"/>
                  <a:gd name="T21" fmla="*/ 76 h 76"/>
                  <a:gd name="T22" fmla="*/ 22 w 66"/>
                  <a:gd name="T23"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22" y="58"/>
                    </a:moveTo>
                    <a:cubicBezTo>
                      <a:pt x="25" y="58"/>
                      <a:pt x="28" y="59"/>
                      <a:pt x="31" y="59"/>
                    </a:cubicBezTo>
                    <a:cubicBezTo>
                      <a:pt x="36" y="59"/>
                      <a:pt x="42" y="59"/>
                      <a:pt x="48" y="59"/>
                    </a:cubicBezTo>
                    <a:cubicBezTo>
                      <a:pt x="49" y="59"/>
                      <a:pt x="50" y="59"/>
                      <a:pt x="52" y="58"/>
                    </a:cubicBezTo>
                    <a:cubicBezTo>
                      <a:pt x="56" y="57"/>
                      <a:pt x="59" y="54"/>
                      <a:pt x="61" y="49"/>
                    </a:cubicBezTo>
                    <a:cubicBezTo>
                      <a:pt x="66" y="38"/>
                      <a:pt x="55" y="21"/>
                      <a:pt x="55" y="21"/>
                    </a:cubicBezTo>
                    <a:cubicBezTo>
                      <a:pt x="51" y="14"/>
                      <a:pt x="51" y="14"/>
                      <a:pt x="51" y="14"/>
                    </a:cubicBezTo>
                    <a:cubicBezTo>
                      <a:pt x="44" y="14"/>
                      <a:pt x="21" y="14"/>
                      <a:pt x="21" y="14"/>
                    </a:cubicBezTo>
                    <a:cubicBezTo>
                      <a:pt x="21" y="0"/>
                      <a:pt x="21" y="0"/>
                      <a:pt x="21" y="0"/>
                    </a:cubicBezTo>
                    <a:cubicBezTo>
                      <a:pt x="0" y="39"/>
                      <a:pt x="0" y="39"/>
                      <a:pt x="0" y="39"/>
                    </a:cubicBezTo>
                    <a:cubicBezTo>
                      <a:pt x="22" y="76"/>
                      <a:pt x="22" y="76"/>
                      <a:pt x="22" y="76"/>
                    </a:cubicBezTo>
                    <a:lnTo>
                      <a:pt x="2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25"/>
              <p:cNvSpPr/>
              <p:nvPr/>
            </p:nvSpPr>
            <p:spPr bwMode="auto">
              <a:xfrm>
                <a:off x="4487863" y="6410325"/>
                <a:ext cx="233363" cy="346075"/>
              </a:xfrm>
              <a:custGeom>
                <a:avLst/>
                <a:gdLst>
                  <a:gd name="T0" fmla="*/ 28 w 62"/>
                  <a:gd name="T1" fmla="*/ 68 h 92"/>
                  <a:gd name="T2" fmla="*/ 37 w 62"/>
                  <a:gd name="T3" fmla="*/ 92 h 92"/>
                  <a:gd name="T4" fmla="*/ 37 w 62"/>
                  <a:gd name="T5" fmla="*/ 90 h 92"/>
                  <a:gd name="T6" fmla="*/ 56 w 62"/>
                  <a:gd name="T7" fmla="*/ 57 h 92"/>
                  <a:gd name="T8" fmla="*/ 58 w 62"/>
                  <a:gd name="T9" fmla="*/ 31 h 92"/>
                  <a:gd name="T10" fmla="*/ 38 w 62"/>
                  <a:gd name="T11" fmla="*/ 0 h 92"/>
                  <a:gd name="T12" fmla="*/ 0 w 62"/>
                  <a:gd name="T13" fmla="*/ 24 h 92"/>
                  <a:gd name="T14" fmla="*/ 28 w 6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2">
                    <a:moveTo>
                      <a:pt x="28" y="68"/>
                    </a:moveTo>
                    <a:cubicBezTo>
                      <a:pt x="32" y="73"/>
                      <a:pt x="36" y="83"/>
                      <a:pt x="37" y="92"/>
                    </a:cubicBezTo>
                    <a:cubicBezTo>
                      <a:pt x="37" y="91"/>
                      <a:pt x="37" y="90"/>
                      <a:pt x="37" y="90"/>
                    </a:cubicBezTo>
                    <a:cubicBezTo>
                      <a:pt x="37" y="90"/>
                      <a:pt x="48" y="70"/>
                      <a:pt x="56" y="57"/>
                    </a:cubicBezTo>
                    <a:cubicBezTo>
                      <a:pt x="62" y="47"/>
                      <a:pt x="61" y="37"/>
                      <a:pt x="58" y="31"/>
                    </a:cubicBezTo>
                    <a:cubicBezTo>
                      <a:pt x="38" y="0"/>
                      <a:pt x="38" y="0"/>
                      <a:pt x="38" y="0"/>
                    </a:cubicBezTo>
                    <a:cubicBezTo>
                      <a:pt x="0" y="24"/>
                      <a:pt x="0" y="24"/>
                      <a:pt x="0" y="24"/>
                    </a:cubicBezTo>
                    <a:cubicBezTo>
                      <a:pt x="5" y="32"/>
                      <a:pt x="28" y="68"/>
                      <a:pt x="2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5" name="Group 53"/>
            <p:cNvGrpSpPr/>
            <p:nvPr/>
          </p:nvGrpSpPr>
          <p:grpSpPr>
            <a:xfrm>
              <a:off x="5704" y="3178"/>
              <a:ext cx="811" cy="815"/>
              <a:chOff x="8070850" y="622300"/>
              <a:chExt cx="688975" cy="692150"/>
            </a:xfrm>
            <a:solidFill>
              <a:schemeClr val="bg1"/>
            </a:solidFill>
          </p:grpSpPr>
          <p:sp>
            <p:nvSpPr>
              <p:cNvPr id="66" name="Freeform 29"/>
              <p:cNvSpPr>
                <a:spLocks noEditPoints="1"/>
              </p:cNvSpPr>
              <p:nvPr/>
            </p:nvSpPr>
            <p:spPr bwMode="auto">
              <a:xfrm>
                <a:off x="8070850" y="622300"/>
                <a:ext cx="688975" cy="692150"/>
              </a:xfrm>
              <a:custGeom>
                <a:avLst/>
                <a:gdLst>
                  <a:gd name="T0" fmla="*/ 91 w 181"/>
                  <a:gd name="T1" fmla="*/ 15 h 181"/>
                  <a:gd name="T2" fmla="*/ 166 w 181"/>
                  <a:gd name="T3" fmla="*/ 91 h 181"/>
                  <a:gd name="T4" fmla="*/ 91 w 181"/>
                  <a:gd name="T5" fmla="*/ 166 h 181"/>
                  <a:gd name="T6" fmla="*/ 15 w 181"/>
                  <a:gd name="T7" fmla="*/ 91 h 181"/>
                  <a:gd name="T8" fmla="*/ 91 w 181"/>
                  <a:gd name="T9" fmla="*/ 15 h 181"/>
                  <a:gd name="T10" fmla="*/ 91 w 181"/>
                  <a:gd name="T11" fmla="*/ 0 h 181"/>
                  <a:gd name="T12" fmla="*/ 0 w 181"/>
                  <a:gd name="T13" fmla="*/ 91 h 181"/>
                  <a:gd name="T14" fmla="*/ 91 w 181"/>
                  <a:gd name="T15" fmla="*/ 181 h 181"/>
                  <a:gd name="T16" fmla="*/ 181 w 181"/>
                  <a:gd name="T17" fmla="*/ 91 h 181"/>
                  <a:gd name="T18" fmla="*/ 91 w 18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5"/>
                    </a:moveTo>
                    <a:cubicBezTo>
                      <a:pt x="132" y="15"/>
                      <a:pt x="166" y="49"/>
                      <a:pt x="166" y="91"/>
                    </a:cubicBezTo>
                    <a:cubicBezTo>
                      <a:pt x="166" y="132"/>
                      <a:pt x="132" y="166"/>
                      <a:pt x="91" y="166"/>
                    </a:cubicBezTo>
                    <a:cubicBezTo>
                      <a:pt x="49" y="166"/>
                      <a:pt x="15" y="132"/>
                      <a:pt x="15" y="91"/>
                    </a:cubicBezTo>
                    <a:cubicBezTo>
                      <a:pt x="15" y="49"/>
                      <a:pt x="49" y="15"/>
                      <a:pt x="91" y="15"/>
                    </a:cubicBezTo>
                    <a:moveTo>
                      <a:pt x="91" y="0"/>
                    </a:moveTo>
                    <a:cubicBezTo>
                      <a:pt x="41" y="0"/>
                      <a:pt x="0" y="41"/>
                      <a:pt x="0" y="91"/>
                    </a:cubicBezTo>
                    <a:cubicBezTo>
                      <a:pt x="0" y="141"/>
                      <a:pt x="41" y="181"/>
                      <a:pt x="91" y="181"/>
                    </a:cubicBezTo>
                    <a:cubicBezTo>
                      <a:pt x="141" y="181"/>
                      <a:pt x="181" y="141"/>
                      <a:pt x="181" y="91"/>
                    </a:cubicBezTo>
                    <a:cubicBezTo>
                      <a:pt x="181" y="41"/>
                      <a:pt x="141"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0"/>
              <p:cNvSpPr>
                <a:spLocks noEditPoints="1"/>
              </p:cNvSpPr>
              <p:nvPr/>
            </p:nvSpPr>
            <p:spPr bwMode="auto">
              <a:xfrm>
                <a:off x="8231188" y="668338"/>
                <a:ext cx="369888" cy="600075"/>
              </a:xfrm>
              <a:custGeom>
                <a:avLst/>
                <a:gdLst>
                  <a:gd name="T0" fmla="*/ 49 w 97"/>
                  <a:gd name="T1" fmla="*/ 157 h 157"/>
                  <a:gd name="T2" fmla="*/ 0 w 97"/>
                  <a:gd name="T3" fmla="*/ 79 h 157"/>
                  <a:gd name="T4" fmla="*/ 49 w 97"/>
                  <a:gd name="T5" fmla="*/ 0 h 157"/>
                  <a:gd name="T6" fmla="*/ 97 w 97"/>
                  <a:gd name="T7" fmla="*/ 79 h 157"/>
                  <a:gd name="T8" fmla="*/ 49 w 97"/>
                  <a:gd name="T9" fmla="*/ 157 h 157"/>
                  <a:gd name="T10" fmla="*/ 49 w 97"/>
                  <a:gd name="T11" fmla="*/ 6 h 157"/>
                  <a:gd name="T12" fmla="*/ 6 w 97"/>
                  <a:gd name="T13" fmla="*/ 79 h 157"/>
                  <a:gd name="T14" fmla="*/ 49 w 97"/>
                  <a:gd name="T15" fmla="*/ 152 h 157"/>
                  <a:gd name="T16" fmla="*/ 92 w 97"/>
                  <a:gd name="T17" fmla="*/ 79 h 157"/>
                  <a:gd name="T18" fmla="*/ 49 w 97"/>
                  <a:gd name="T19"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57">
                    <a:moveTo>
                      <a:pt x="49" y="157"/>
                    </a:moveTo>
                    <a:cubicBezTo>
                      <a:pt x="22" y="157"/>
                      <a:pt x="0" y="122"/>
                      <a:pt x="0" y="79"/>
                    </a:cubicBezTo>
                    <a:cubicBezTo>
                      <a:pt x="0" y="35"/>
                      <a:pt x="22" y="0"/>
                      <a:pt x="49" y="0"/>
                    </a:cubicBezTo>
                    <a:cubicBezTo>
                      <a:pt x="75" y="0"/>
                      <a:pt x="97" y="35"/>
                      <a:pt x="97" y="79"/>
                    </a:cubicBezTo>
                    <a:cubicBezTo>
                      <a:pt x="97" y="122"/>
                      <a:pt x="75" y="157"/>
                      <a:pt x="49" y="157"/>
                    </a:cubicBezTo>
                    <a:close/>
                    <a:moveTo>
                      <a:pt x="49" y="6"/>
                    </a:moveTo>
                    <a:cubicBezTo>
                      <a:pt x="25" y="6"/>
                      <a:pt x="6" y="38"/>
                      <a:pt x="6" y="79"/>
                    </a:cubicBezTo>
                    <a:cubicBezTo>
                      <a:pt x="6" y="119"/>
                      <a:pt x="25" y="152"/>
                      <a:pt x="49" y="152"/>
                    </a:cubicBezTo>
                    <a:cubicBezTo>
                      <a:pt x="72" y="152"/>
                      <a:pt x="92" y="119"/>
                      <a:pt x="92" y="79"/>
                    </a:cubicBezTo>
                    <a:cubicBezTo>
                      <a:pt x="92" y="38"/>
                      <a:pt x="72" y="6"/>
                      <a:pt x="4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Rectangle 31"/>
              <p:cNvSpPr>
                <a:spLocks noChangeArrowheads="1"/>
              </p:cNvSpPr>
              <p:nvPr/>
            </p:nvSpPr>
            <p:spPr bwMode="auto">
              <a:xfrm>
                <a:off x="8405813" y="681038"/>
                <a:ext cx="19050" cy="576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9" name="Rectangle 32"/>
              <p:cNvSpPr>
                <a:spLocks noChangeArrowheads="1"/>
              </p:cNvSpPr>
              <p:nvPr/>
            </p:nvSpPr>
            <p:spPr bwMode="auto">
              <a:xfrm>
                <a:off x="8139113" y="809625"/>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0" name="Rectangle 33"/>
              <p:cNvSpPr>
                <a:spLocks noChangeArrowheads="1"/>
              </p:cNvSpPr>
              <p:nvPr/>
            </p:nvSpPr>
            <p:spPr bwMode="auto">
              <a:xfrm>
                <a:off x="8128000" y="958850"/>
                <a:ext cx="5794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1" name="Rectangle 34"/>
              <p:cNvSpPr>
                <a:spLocks noChangeArrowheads="1"/>
              </p:cNvSpPr>
              <p:nvPr/>
            </p:nvSpPr>
            <p:spPr bwMode="auto">
              <a:xfrm>
                <a:off x="8131175" y="1103313"/>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grpSp>
      <p:grpSp>
        <p:nvGrpSpPr>
          <p:cNvPr id="29" name="组合 28"/>
          <p:cNvGrpSpPr/>
          <p:nvPr/>
        </p:nvGrpSpPr>
        <p:grpSpPr>
          <a:xfrm>
            <a:off x="6820526" y="169521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rgbClr val="7C7C7C"/>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mj-ea"/>
                    <a:ea typeface="+mj-ea"/>
                  </a:rPr>
                  <a:t>1</a:t>
                </a:r>
                <a:endParaRPr lang="en-US" dirty="0">
                  <a:solidFill>
                    <a:prstClr val="white"/>
                  </a:solidFill>
                  <a:latin typeface="+mj-ea"/>
                  <a:ea typeface="+mj-ea"/>
                </a:endParaRPr>
              </a:p>
            </p:txBody>
          </p:sp>
        </p:grpSp>
        <p:sp>
          <p:nvSpPr>
            <p:cNvPr id="31" name="TextBox 49"/>
            <p:cNvSpPr txBox="1"/>
            <p:nvPr/>
          </p:nvSpPr>
          <p:spPr>
            <a:xfrm>
              <a:off x="1137295" y="3301493"/>
              <a:ext cx="1847692" cy="2695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00" dirty="0" smtClean="0">
                  <a:solidFill>
                    <a:prstClr val="black">
                      <a:lumMod val="65000"/>
                      <a:lumOff val="35000"/>
                    </a:prstClr>
                  </a:solidFill>
                </a:rPr>
                <a:t>添加标题文字</a:t>
              </a:r>
              <a:endParaRPr lang="en-US" altLang="zh-CN" sz="1800" dirty="0" smtClean="0">
                <a:solidFill>
                  <a:prstClr val="black">
                    <a:lumMod val="65000"/>
                    <a:lumOff val="35000"/>
                  </a:prstClr>
                </a:solidFill>
              </a:endParaRPr>
            </a:p>
          </p:txBody>
        </p:sp>
      </p:grpSp>
      <p:grpSp>
        <p:nvGrpSpPr>
          <p:cNvPr id="16" name="组合 15"/>
          <p:cNvGrpSpPr/>
          <p:nvPr/>
        </p:nvGrpSpPr>
        <p:grpSpPr>
          <a:xfrm>
            <a:off x="6820526" y="3164602"/>
            <a:ext cx="2327891" cy="444187"/>
            <a:chOff x="814328" y="3219334"/>
            <a:chExt cx="2266829" cy="432536"/>
          </a:xfrm>
        </p:grpSpPr>
        <p:grpSp>
          <p:nvGrpSpPr>
            <p:cNvPr id="17" name="组合 16"/>
            <p:cNvGrpSpPr/>
            <p:nvPr/>
          </p:nvGrpSpPr>
          <p:grpSpPr>
            <a:xfrm>
              <a:off x="814328" y="3219334"/>
              <a:ext cx="2266829" cy="432536"/>
              <a:chOff x="2173927" y="3285519"/>
              <a:chExt cx="2876396" cy="548848"/>
            </a:xfrm>
          </p:grpSpPr>
          <p:grpSp>
            <p:nvGrpSpPr>
              <p:cNvPr id="18" name="组合 17"/>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19" name="圆角矩形 18"/>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0" name="圆角矩形 19"/>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1" name="椭圆 20"/>
              <p:cNvSpPr/>
              <p:nvPr/>
            </p:nvSpPr>
            <p:spPr>
              <a:xfrm>
                <a:off x="2307129" y="3376773"/>
                <a:ext cx="392761"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mj-ea"/>
                    <a:ea typeface="+mj-ea"/>
                  </a:rPr>
                  <a:t>2</a:t>
                </a:r>
                <a:endParaRPr lang="en-US" dirty="0">
                  <a:solidFill>
                    <a:prstClr val="white"/>
                  </a:solidFill>
                  <a:latin typeface="+mj-ea"/>
                  <a:ea typeface="+mj-ea"/>
                </a:endParaRPr>
              </a:p>
            </p:txBody>
          </p:sp>
        </p:grpSp>
        <p:sp>
          <p:nvSpPr>
            <p:cNvPr id="22" name="TextBox 49"/>
            <p:cNvSpPr txBox="1"/>
            <p:nvPr/>
          </p:nvSpPr>
          <p:spPr>
            <a:xfrm>
              <a:off x="1137295" y="3301493"/>
              <a:ext cx="1847692" cy="2695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00" dirty="0" smtClean="0">
                  <a:solidFill>
                    <a:prstClr val="black">
                      <a:lumMod val="65000"/>
                      <a:lumOff val="35000"/>
                    </a:prstClr>
                  </a:solidFill>
                </a:rPr>
                <a:t>添加标题文字</a:t>
              </a:r>
              <a:endParaRPr lang="en-US" altLang="zh-CN" sz="1800" dirty="0" smtClean="0">
                <a:solidFill>
                  <a:prstClr val="black">
                    <a:lumMod val="65000"/>
                    <a:lumOff val="35000"/>
                  </a:prstClr>
                </a:solidFill>
              </a:endParaRPr>
            </a:p>
          </p:txBody>
        </p:sp>
      </p:grpSp>
      <p:sp>
        <p:nvSpPr>
          <p:cNvPr id="23" name="矩形 47"/>
          <p:cNvSpPr>
            <a:spLocks noChangeArrowheads="1"/>
          </p:cNvSpPr>
          <p:nvPr/>
        </p:nvSpPr>
        <p:spPr bwMode="auto">
          <a:xfrm>
            <a:off x="6817360" y="3743960"/>
            <a:ext cx="373316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nvGrpSpPr>
          <p:cNvPr id="24" name="组合 23"/>
          <p:cNvGrpSpPr/>
          <p:nvPr/>
        </p:nvGrpSpPr>
        <p:grpSpPr>
          <a:xfrm>
            <a:off x="6820526" y="4752102"/>
            <a:ext cx="2327891" cy="444187"/>
            <a:chOff x="814328" y="3219334"/>
            <a:chExt cx="2266829" cy="432536"/>
          </a:xfrm>
        </p:grpSpPr>
        <p:grpSp>
          <p:nvGrpSpPr>
            <p:cNvPr id="25" name="组合 24"/>
            <p:cNvGrpSpPr/>
            <p:nvPr/>
          </p:nvGrpSpPr>
          <p:grpSpPr>
            <a:xfrm>
              <a:off x="814328" y="3219334"/>
              <a:ext cx="2266829" cy="432536"/>
              <a:chOff x="2173927" y="3285519"/>
              <a:chExt cx="2876396" cy="548848"/>
            </a:xfrm>
          </p:grpSpPr>
          <p:grpSp>
            <p:nvGrpSpPr>
              <p:cNvPr id="26" name="组合 25"/>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27" name="圆角矩形 26"/>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6" name="椭圆 35"/>
              <p:cNvSpPr/>
              <p:nvPr/>
            </p:nvSpPr>
            <p:spPr>
              <a:xfrm>
                <a:off x="2307129" y="3376773"/>
                <a:ext cx="392761" cy="392761"/>
              </a:xfrm>
              <a:prstGeom prst="ellipse">
                <a:avLst/>
              </a:prstGeom>
              <a:solidFill>
                <a:srgbClr val="7C7C7C"/>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mj-ea"/>
                    <a:ea typeface="+mj-ea"/>
                  </a:rPr>
                  <a:t>3</a:t>
                </a:r>
                <a:endParaRPr lang="en-US" dirty="0">
                  <a:solidFill>
                    <a:prstClr val="white"/>
                  </a:solidFill>
                  <a:latin typeface="+mj-ea"/>
                  <a:ea typeface="+mj-ea"/>
                </a:endParaRPr>
              </a:p>
            </p:txBody>
          </p:sp>
        </p:grpSp>
        <p:sp>
          <p:nvSpPr>
            <p:cNvPr id="37" name="TextBox 49"/>
            <p:cNvSpPr txBox="1"/>
            <p:nvPr/>
          </p:nvSpPr>
          <p:spPr>
            <a:xfrm>
              <a:off x="1137295" y="3301493"/>
              <a:ext cx="1847692" cy="2695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00" dirty="0" smtClean="0">
                  <a:solidFill>
                    <a:prstClr val="black">
                      <a:lumMod val="65000"/>
                      <a:lumOff val="35000"/>
                    </a:prstClr>
                  </a:solidFill>
                </a:rPr>
                <a:t>添加标题文字</a:t>
              </a:r>
              <a:endParaRPr lang="en-US" altLang="zh-CN" sz="1800" dirty="0" smtClean="0">
                <a:solidFill>
                  <a:prstClr val="black">
                    <a:lumMod val="65000"/>
                    <a:lumOff val="35000"/>
                  </a:prstClr>
                </a:solidFill>
              </a:endParaRPr>
            </a:p>
          </p:txBody>
        </p:sp>
      </p:grpSp>
      <p:sp>
        <p:nvSpPr>
          <p:cNvPr id="38" name="矩形 47"/>
          <p:cNvSpPr>
            <a:spLocks noChangeArrowheads="1"/>
          </p:cNvSpPr>
          <p:nvPr/>
        </p:nvSpPr>
        <p:spPr bwMode="auto">
          <a:xfrm>
            <a:off x="6817360" y="5280660"/>
            <a:ext cx="373316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46"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48" name="组合 47"/>
            <p:cNvGrpSpPr/>
            <p:nvPr/>
          </p:nvGrpSpPr>
          <p:grpSpPr>
            <a:xfrm rot="0">
              <a:off x="0" y="611"/>
              <a:ext cx="669" cy="560"/>
              <a:chOff x="469900" y="728859"/>
              <a:chExt cx="424561" cy="355906"/>
            </a:xfrm>
          </p:grpSpPr>
          <p:sp>
            <p:nvSpPr>
              <p:cNvPr id="49" name="椭圆 4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椭圆 4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椭圆 5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2" name="椭圆 5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2"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73" name="文本框 72"/>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02</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4" name="文本框 73"/>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ustDataLst>
      <p:tags r:id="rId2"/>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000" fill="hold">
                                          <p:stCondLst>
                                            <p:cond delay="0"/>
                                          </p:stCondLst>
                                        </p:cTn>
                                        <p:tgtEl>
                                          <p:spTgt spid="4"/>
                                        </p:tgtEl>
                                        <p:attrNameLst>
                                          <p:attrName>style.visibility</p:attrName>
                                        </p:attrNameLst>
                                      </p:cBhvr>
                                      <p:to>
                                        <p:strVal val="visible"/>
                                      </p:to>
                                    </p:set>
                                    <p:animEffect transition="in" filter="box(in)">
                                      <p:cBhvr>
                                        <p:cTn id="15" dur="1000"/>
                                        <p:tgtEl>
                                          <p:spTgt spid="4"/>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38" grpId="0"/>
      <p:bldP spid="12" grpId="1"/>
      <p:bldP spid="23" grpId="1"/>
      <p:bldP spid="38" grpId="1"/>
      <p:bldP spid="74" grpId="0" bldLvl="0" animBg="1"/>
      <p:bldP spid="7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62425" y="1654810"/>
            <a:ext cx="3866515" cy="4465955"/>
            <a:chOff x="6566" y="2518"/>
            <a:chExt cx="6089" cy="7033"/>
          </a:xfrm>
        </p:grpSpPr>
        <p:grpSp>
          <p:nvGrpSpPr>
            <p:cNvPr id="3" name="组合 2"/>
            <p:cNvGrpSpPr/>
            <p:nvPr/>
          </p:nvGrpSpPr>
          <p:grpSpPr>
            <a:xfrm>
              <a:off x="6566" y="3585"/>
              <a:ext cx="5909" cy="5967"/>
              <a:chOff x="6566" y="3585"/>
              <a:chExt cx="5909" cy="5967"/>
            </a:xfrm>
          </p:grpSpPr>
          <p:grpSp>
            <p:nvGrpSpPr>
              <p:cNvPr id="47" name="组合 46"/>
              <p:cNvGrpSpPr/>
              <p:nvPr/>
            </p:nvGrpSpPr>
            <p:grpSpPr>
              <a:xfrm>
                <a:off x="9641" y="5858"/>
                <a:ext cx="2835" cy="2835"/>
                <a:chOff x="9857" y="6040"/>
                <a:chExt cx="2268" cy="2268"/>
              </a:xfrm>
            </p:grpSpPr>
            <p:grpSp>
              <p:nvGrpSpPr>
                <p:cNvPr id="38" name="组合 37"/>
                <p:cNvGrpSpPr/>
                <p:nvPr/>
              </p:nvGrpSpPr>
              <p:grpSpPr>
                <a:xfrm rot="0">
                  <a:off x="9857" y="6040"/>
                  <a:ext cx="2268" cy="226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rgbClr val="C00000"/>
                      </a:solidFill>
                      <a:latin typeface="+mj-ea"/>
                      <a:ea typeface="+mj-ea"/>
                    </a:endParaRPr>
                  </a:p>
                </p:txBody>
              </p:sp>
              <p:sp>
                <p:nvSpPr>
                  <p:cNvPr id="40" name="椭圆 39"/>
                  <p:cNvSpPr/>
                  <p:nvPr/>
                </p:nvSpPr>
                <p:spPr>
                  <a:xfrm>
                    <a:off x="392111" y="760414"/>
                    <a:ext cx="3825875" cy="3825878"/>
                  </a:xfrm>
                  <a:prstGeom prst="ellipse">
                    <a:avLst/>
                  </a:prstGeom>
                  <a:gradFill>
                    <a:gsLst>
                      <a:gs pos="0">
                        <a:srgbClr val="FF0000"/>
                      </a:gs>
                      <a:gs pos="95000">
                        <a:srgbClr val="940000"/>
                      </a:gs>
                      <a:gs pos="30000">
                        <a:srgbClr val="C00000"/>
                      </a:gs>
                    </a:gsLst>
                    <a:lin ang="148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rgbClr val="C00000"/>
                      </a:solidFill>
                      <a:latin typeface="+mj-ea"/>
                      <a:ea typeface="+mj-ea"/>
                    </a:endParaRPr>
                  </a:p>
                </p:txBody>
              </p:sp>
            </p:grpSp>
            <p:sp>
              <p:nvSpPr>
                <p:cNvPr id="46" name="文本框 45"/>
                <p:cNvSpPr txBox="1"/>
                <p:nvPr/>
              </p:nvSpPr>
              <p:spPr>
                <a:xfrm>
                  <a:off x="10432" y="6536"/>
                  <a:ext cx="1342" cy="1277"/>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3000" b="1" dirty="0" smtClean="0">
                      <a:solidFill>
                        <a:schemeClr val="bg1"/>
                      </a:solidFill>
                      <a:latin typeface="微软雅黑" panose="020B0503020204020204" charset="-122"/>
                      <a:ea typeface="微软雅黑" panose="020B0503020204020204" charset="-122"/>
                      <a:sym typeface="+mn-ea"/>
                    </a:rPr>
                    <a:t>标题</a:t>
                  </a:r>
                  <a:br>
                    <a:rPr lang="zh-CN" altLang="en-US" sz="3000" b="1" dirty="0" smtClean="0">
                      <a:solidFill>
                        <a:schemeClr val="bg1"/>
                      </a:solidFill>
                      <a:latin typeface="微软雅黑" panose="020B0503020204020204" charset="-122"/>
                      <a:ea typeface="微软雅黑" panose="020B0503020204020204" charset="-122"/>
                      <a:sym typeface="+mn-ea"/>
                    </a:rPr>
                  </a:br>
                  <a:r>
                    <a:rPr lang="zh-CN" altLang="en-US" sz="3000" b="1" dirty="0" smtClean="0">
                      <a:solidFill>
                        <a:schemeClr val="bg1"/>
                      </a:solidFill>
                      <a:latin typeface="微软雅黑" panose="020B0503020204020204" charset="-122"/>
                      <a:ea typeface="微软雅黑" panose="020B0503020204020204" charset="-122"/>
                      <a:sym typeface="+mn-ea"/>
                    </a:rPr>
                    <a:t>文字</a:t>
                  </a:r>
                  <a:endParaRPr kumimoji="0" lang="zh-CN" altLang="en-US" sz="3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20" name="Freeform 3"/>
              <p:cNvSpPr/>
              <p:nvPr/>
            </p:nvSpPr>
            <p:spPr bwMode="gray">
              <a:xfrm rot="19490962">
                <a:off x="6600" y="6026"/>
                <a:ext cx="3020" cy="3527"/>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w="28575">
                <a:solidFill>
                  <a:schemeClr val="bg1"/>
                </a:solidFill>
              </a:ln>
              <a:effectLst>
                <a:outerShdw blurRad="152400" dist="107763" dir="2700000" algn="ctr" rotWithShape="0">
                  <a:schemeClr val="bg2">
                    <a:alpha val="50000"/>
                  </a:schemeClr>
                </a:outerShdw>
              </a:effectLst>
            </p:spPr>
            <p:txBody>
              <a:bodyPr lIns="45720" tIns="44450" rIns="45720" bIns="44450" anchor="ctr" anchorCtr="1"/>
              <a:p>
                <a:endParaRPr lang="zh-CN" altLang="en-US"/>
              </a:p>
            </p:txBody>
          </p:sp>
          <p:grpSp>
            <p:nvGrpSpPr>
              <p:cNvPr id="48" name="组合 47"/>
              <p:cNvGrpSpPr/>
              <p:nvPr/>
            </p:nvGrpSpPr>
            <p:grpSpPr>
              <a:xfrm>
                <a:off x="6566" y="3585"/>
                <a:ext cx="2834" cy="2834"/>
                <a:chOff x="6673" y="3524"/>
                <a:chExt cx="2268" cy="2268"/>
              </a:xfrm>
            </p:grpSpPr>
            <p:grpSp>
              <p:nvGrpSpPr>
                <p:cNvPr id="32" name="组合 31"/>
                <p:cNvGrpSpPr/>
                <p:nvPr/>
              </p:nvGrpSpPr>
              <p:grpSpPr>
                <a:xfrm rot="0">
                  <a:off x="6673" y="3524"/>
                  <a:ext cx="2268" cy="226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rgbClr val="C00000"/>
                      </a:solidFill>
                      <a:latin typeface="+mj-ea"/>
                      <a:ea typeface="+mj-ea"/>
                    </a:endParaRPr>
                  </a:p>
                </p:txBody>
              </p:sp>
              <p:sp>
                <p:nvSpPr>
                  <p:cNvPr id="34" name="椭圆 33"/>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rgbClr val="C00000"/>
                      </a:solidFill>
                      <a:latin typeface="+mj-ea"/>
                      <a:ea typeface="+mj-ea"/>
                    </a:endParaRPr>
                  </a:p>
                </p:txBody>
              </p:sp>
            </p:grpSp>
            <p:sp>
              <p:nvSpPr>
                <p:cNvPr id="45" name="文本框 44"/>
                <p:cNvSpPr txBox="1"/>
                <p:nvPr/>
              </p:nvSpPr>
              <p:spPr>
                <a:xfrm>
                  <a:off x="7270" y="4020"/>
                  <a:ext cx="1074" cy="1277"/>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3000" b="1" dirty="0" smtClean="0">
                      <a:solidFill>
                        <a:schemeClr val="tx1">
                          <a:lumMod val="85000"/>
                          <a:lumOff val="15000"/>
                        </a:schemeClr>
                      </a:solidFill>
                      <a:latin typeface="微软雅黑" panose="020B0503020204020204" charset="-122"/>
                      <a:ea typeface="微软雅黑" panose="020B0503020204020204" charset="-122"/>
                      <a:sym typeface="+mn-ea"/>
                    </a:rPr>
                    <a:t>标题</a:t>
                  </a:r>
                  <a:br>
                    <a:rPr lang="zh-CN" altLang="en-US" sz="3000" b="1" dirty="0" smtClean="0">
                      <a:solidFill>
                        <a:schemeClr val="tx1">
                          <a:lumMod val="85000"/>
                          <a:lumOff val="15000"/>
                        </a:schemeClr>
                      </a:solidFill>
                      <a:latin typeface="微软雅黑" panose="020B0503020204020204" charset="-122"/>
                      <a:ea typeface="微软雅黑" panose="020B0503020204020204" charset="-122"/>
                      <a:sym typeface="+mn-ea"/>
                    </a:rPr>
                  </a:br>
                  <a:r>
                    <a:rPr kumimoji="0" lang="zh-CN" altLang="en-US" sz="3000" b="1" i="0" u="none" strike="noStrike" cap="none" spc="0" normalizeH="0" baseline="0" dirty="0" smtClean="0">
                      <a:ln>
                        <a:noFill/>
                      </a:ln>
                      <a:solidFill>
                        <a:schemeClr val="tx1">
                          <a:lumMod val="85000"/>
                          <a:lumOff val="15000"/>
                        </a:schemeClr>
                      </a:solidFill>
                      <a:effectLst/>
                      <a:uFillTx/>
                      <a:latin typeface="微软雅黑" panose="020B0503020204020204" charset="-122"/>
                      <a:ea typeface="微软雅黑" panose="020B0503020204020204" charset="-122"/>
                      <a:cs typeface="+mj-cs"/>
                      <a:sym typeface="+mn-ea"/>
                    </a:rPr>
                    <a:t>文字</a:t>
                  </a:r>
                  <a:endParaRPr kumimoji="0" lang="zh-CN" altLang="en-US" sz="3000" b="1" i="0" u="none" strike="noStrike" cap="none" spc="0" normalizeH="0" baseline="0" dirty="0" smtClean="0">
                    <a:ln>
                      <a:noFill/>
                    </a:ln>
                    <a:solidFill>
                      <a:schemeClr val="tx1">
                        <a:lumMod val="85000"/>
                        <a:lumOff val="15000"/>
                      </a:schemeClr>
                    </a:solidFill>
                    <a:effectLst/>
                    <a:uFillTx/>
                    <a:latin typeface="微软雅黑" panose="020B0503020204020204" charset="-122"/>
                    <a:ea typeface="微软雅黑" panose="020B0503020204020204" charset="-122"/>
                    <a:cs typeface="+mj-cs"/>
                    <a:sym typeface="+mn-ea"/>
                  </a:endParaRPr>
                </a:p>
              </p:txBody>
            </p:sp>
          </p:grpSp>
        </p:grpSp>
        <p:sp>
          <p:nvSpPr>
            <p:cNvPr id="22" name="Freeform 4"/>
            <p:cNvSpPr/>
            <p:nvPr/>
          </p:nvSpPr>
          <p:spPr bwMode="gray">
            <a:xfrm rot="19490962" flipH="1" flipV="1">
              <a:off x="9363" y="2518"/>
              <a:ext cx="3293" cy="3751"/>
            </a:xfrm>
            <a:custGeom>
              <a:avLst/>
              <a:gdLst>
                <a:gd name="connsiteX0" fmla="*/ 1944 w 3173"/>
                <a:gd name="connsiteY0" fmla="*/ 0 h 3751"/>
                <a:gd name="connsiteX1" fmla="*/ 2015 w 3173"/>
                <a:gd name="connsiteY1" fmla="*/ 2 h 3751"/>
                <a:gd name="connsiteX2" fmla="*/ 1887 w 3173"/>
                <a:gd name="connsiteY2" fmla="*/ 17 h 3751"/>
                <a:gd name="connsiteX3" fmla="*/ 1730 w 3173"/>
                <a:gd name="connsiteY3" fmla="*/ 45 h 3751"/>
                <a:gd name="connsiteX4" fmla="*/ 1610 w 3173"/>
                <a:gd name="connsiteY4" fmla="*/ 67 h 3751"/>
                <a:gd name="connsiteX5" fmla="*/ 1488 w 3173"/>
                <a:gd name="connsiteY5" fmla="*/ 102 h 3751"/>
                <a:gd name="connsiteX6" fmla="*/ 1369 w 3173"/>
                <a:gd name="connsiteY6" fmla="*/ 141 h 3751"/>
                <a:gd name="connsiteX7" fmla="*/ 1261 w 3173"/>
                <a:gd name="connsiteY7" fmla="*/ 183 h 3751"/>
                <a:gd name="connsiteX8" fmla="*/ 1134 w 3173"/>
                <a:gd name="connsiteY8" fmla="*/ 235 h 3751"/>
                <a:gd name="connsiteX9" fmla="*/ 980 w 3173"/>
                <a:gd name="connsiteY9" fmla="*/ 312 h 3751"/>
                <a:gd name="connsiteX10" fmla="*/ 859 w 3173"/>
                <a:gd name="connsiteY10" fmla="*/ 382 h 3751"/>
                <a:gd name="connsiteX11" fmla="*/ 742 w 3173"/>
                <a:gd name="connsiteY11" fmla="*/ 459 h 3751"/>
                <a:gd name="connsiteX12" fmla="*/ 663 w 3173"/>
                <a:gd name="connsiteY12" fmla="*/ 523 h 3751"/>
                <a:gd name="connsiteX13" fmla="*/ 570 w 3173"/>
                <a:gd name="connsiteY13" fmla="*/ 600 h 3751"/>
                <a:gd name="connsiteX14" fmla="*/ 502 w 3173"/>
                <a:gd name="connsiteY14" fmla="*/ 659 h 3751"/>
                <a:gd name="connsiteX15" fmla="*/ 431 w 3173"/>
                <a:gd name="connsiteY15" fmla="*/ 741 h 3751"/>
                <a:gd name="connsiteX16" fmla="*/ 367 w 3173"/>
                <a:gd name="connsiteY16" fmla="*/ 818 h 3751"/>
                <a:gd name="connsiteX17" fmla="*/ 304 w 3173"/>
                <a:gd name="connsiteY17" fmla="*/ 902 h 3751"/>
                <a:gd name="connsiteX18" fmla="*/ 256 w 3173"/>
                <a:gd name="connsiteY18" fmla="*/ 969 h 3751"/>
                <a:gd name="connsiteX19" fmla="*/ 195 w 3173"/>
                <a:gd name="connsiteY19" fmla="*/ 1063 h 3751"/>
                <a:gd name="connsiteX20" fmla="*/ 136 w 3173"/>
                <a:gd name="connsiteY20" fmla="*/ 1170 h 3751"/>
                <a:gd name="connsiteX21" fmla="*/ 96 w 3173"/>
                <a:gd name="connsiteY21" fmla="*/ 1274 h 3751"/>
                <a:gd name="connsiteX22" fmla="*/ 64 w 3173"/>
                <a:gd name="connsiteY22" fmla="*/ 1363 h 3751"/>
                <a:gd name="connsiteX23" fmla="*/ 35 w 3173"/>
                <a:gd name="connsiteY23" fmla="*/ 1467 h 3751"/>
                <a:gd name="connsiteX24" fmla="*/ 10 w 3173"/>
                <a:gd name="connsiteY24" fmla="*/ 1577 h 3751"/>
                <a:gd name="connsiteX25" fmla="*/ 0 w 3173"/>
                <a:gd name="connsiteY25" fmla="*/ 1718 h 3751"/>
                <a:gd name="connsiteX26" fmla="*/ 8 w 3173"/>
                <a:gd name="connsiteY26" fmla="*/ 1839 h 3751"/>
                <a:gd name="connsiteX27" fmla="*/ 23 w 3173"/>
                <a:gd name="connsiteY27" fmla="*/ 1941 h 3751"/>
                <a:gd name="connsiteX28" fmla="*/ 43 w 3173"/>
                <a:gd name="connsiteY28" fmla="*/ 2043 h 3751"/>
                <a:gd name="connsiteX29" fmla="*/ 78 w 3173"/>
                <a:gd name="connsiteY29" fmla="*/ 2157 h 3751"/>
                <a:gd name="connsiteX30" fmla="*/ 109 w 3173"/>
                <a:gd name="connsiteY30" fmla="*/ 2253 h 3751"/>
                <a:gd name="connsiteX31" fmla="*/ 152 w 3173"/>
                <a:gd name="connsiteY31" fmla="*/ 2340 h 3751"/>
                <a:gd name="connsiteX32" fmla="*/ 215 w 3173"/>
                <a:gd name="connsiteY32" fmla="*/ 2452 h 3751"/>
                <a:gd name="connsiteX33" fmla="*/ 296 w 3173"/>
                <a:gd name="connsiteY33" fmla="*/ 2576 h 3751"/>
                <a:gd name="connsiteX34" fmla="*/ 378 w 3173"/>
                <a:gd name="connsiteY34" fmla="*/ 2675 h 3751"/>
                <a:gd name="connsiteX35" fmla="*/ 448 w 3173"/>
                <a:gd name="connsiteY35" fmla="*/ 2759 h 3751"/>
                <a:gd name="connsiteX36" fmla="*/ 537 w 3173"/>
                <a:gd name="connsiteY36" fmla="*/ 2843 h 3751"/>
                <a:gd name="connsiteX37" fmla="*/ 623 w 3173"/>
                <a:gd name="connsiteY37" fmla="*/ 2910 h 3751"/>
                <a:gd name="connsiteX38" fmla="*/ 722 w 3173"/>
                <a:gd name="connsiteY38" fmla="*/ 2987 h 3751"/>
                <a:gd name="connsiteX39" fmla="*/ 846 w 3173"/>
                <a:gd name="connsiteY39" fmla="*/ 3079 h 3751"/>
                <a:gd name="connsiteX40" fmla="*/ 967 w 3173"/>
                <a:gd name="connsiteY40" fmla="*/ 3146 h 3751"/>
                <a:gd name="connsiteX41" fmla="*/ 1102 w 3173"/>
                <a:gd name="connsiteY41" fmla="*/ 3223 h 3751"/>
                <a:gd name="connsiteX42" fmla="*/ 1382 w 3173"/>
                <a:gd name="connsiteY42" fmla="*/ 3332 h 3751"/>
                <a:gd name="connsiteX43" fmla="*/ 1616 w 3173"/>
                <a:gd name="connsiteY43" fmla="*/ 3399 h 3751"/>
                <a:gd name="connsiteX44" fmla="*/ 1864 w 3173"/>
                <a:gd name="connsiteY44" fmla="*/ 3448 h 3751"/>
                <a:gd name="connsiteX45" fmla="*/ 2063 w 3173"/>
                <a:gd name="connsiteY45" fmla="*/ 3473 h 3751"/>
                <a:gd name="connsiteX46" fmla="*/ 2319 w 3173"/>
                <a:gd name="connsiteY46" fmla="*/ 3490 h 3751"/>
                <a:gd name="connsiteX47" fmla="*/ 2319 w 3173"/>
                <a:gd name="connsiteY47" fmla="*/ 3751 h 3751"/>
                <a:gd name="connsiteX48" fmla="*/ 3173 w 3173"/>
                <a:gd name="connsiteY48" fmla="*/ 3156 h 3751"/>
                <a:gd name="connsiteX49" fmla="*/ 2309 w 3173"/>
                <a:gd name="connsiteY49" fmla="*/ 2551 h 3751"/>
                <a:gd name="connsiteX50" fmla="*/ 2311 w 3173"/>
                <a:gd name="connsiteY50" fmla="*/ 2818 h 3751"/>
                <a:gd name="connsiteX51" fmla="*/ 2054 w 3173"/>
                <a:gd name="connsiteY51" fmla="*/ 2801 h 3751"/>
                <a:gd name="connsiteX52" fmla="*/ 1864 w 3173"/>
                <a:gd name="connsiteY52" fmla="*/ 2769 h 3751"/>
                <a:gd name="connsiteX53" fmla="*/ 1664 w 3173"/>
                <a:gd name="connsiteY53" fmla="*/ 2717 h 3751"/>
                <a:gd name="connsiteX54" fmla="*/ 1382 w 3173"/>
                <a:gd name="connsiteY54" fmla="*/ 2608 h 3751"/>
                <a:gd name="connsiteX55" fmla="*/ 1251 w 3173"/>
                <a:gd name="connsiteY55" fmla="*/ 2536 h 3751"/>
                <a:gd name="connsiteX56" fmla="*/ 1126 w 3173"/>
                <a:gd name="connsiteY56" fmla="*/ 2457 h 3751"/>
                <a:gd name="connsiteX57" fmla="*/ 1023 w 3173"/>
                <a:gd name="connsiteY57" fmla="*/ 2367 h 3751"/>
                <a:gd name="connsiteX58" fmla="*/ 919 w 3173"/>
                <a:gd name="connsiteY58" fmla="*/ 2281 h 3751"/>
                <a:gd name="connsiteX59" fmla="*/ 836 w 3173"/>
                <a:gd name="connsiteY59" fmla="*/ 2196 h 3751"/>
                <a:gd name="connsiteX60" fmla="*/ 767 w 3173"/>
                <a:gd name="connsiteY60" fmla="*/ 2102 h 3751"/>
                <a:gd name="connsiteX61" fmla="*/ 689 w 3173"/>
                <a:gd name="connsiteY61" fmla="*/ 1993 h 3751"/>
                <a:gd name="connsiteX62" fmla="*/ 623 w 3173"/>
                <a:gd name="connsiteY62" fmla="*/ 1867 h 3751"/>
                <a:gd name="connsiteX63" fmla="*/ 575 w 3173"/>
                <a:gd name="connsiteY63" fmla="*/ 1750 h 3751"/>
                <a:gd name="connsiteX64" fmla="*/ 550 w 3173"/>
                <a:gd name="connsiteY64" fmla="*/ 1641 h 3751"/>
                <a:gd name="connsiteX65" fmla="*/ 527 w 3173"/>
                <a:gd name="connsiteY65" fmla="*/ 1507 h 3751"/>
                <a:gd name="connsiteX66" fmla="*/ 524 w 3173"/>
                <a:gd name="connsiteY66" fmla="*/ 1378 h 3751"/>
                <a:gd name="connsiteX67" fmla="*/ 531 w 3173"/>
                <a:gd name="connsiteY67" fmla="*/ 1289 h 3751"/>
                <a:gd name="connsiteX68" fmla="*/ 544 w 3173"/>
                <a:gd name="connsiteY68" fmla="*/ 1192 h 3751"/>
                <a:gd name="connsiteX69" fmla="*/ 575 w 3173"/>
                <a:gd name="connsiteY69" fmla="*/ 1078 h 3751"/>
                <a:gd name="connsiteX70" fmla="*/ 615 w 3173"/>
                <a:gd name="connsiteY70" fmla="*/ 969 h 3751"/>
                <a:gd name="connsiteX71" fmla="*/ 663 w 3173"/>
                <a:gd name="connsiteY71" fmla="*/ 865 h 3751"/>
                <a:gd name="connsiteX72" fmla="*/ 727 w 3173"/>
                <a:gd name="connsiteY72" fmla="*/ 763 h 3751"/>
                <a:gd name="connsiteX73" fmla="*/ 841 w 3173"/>
                <a:gd name="connsiteY73" fmla="*/ 617 h 3751"/>
                <a:gd name="connsiteX74" fmla="*/ 937 w 3173"/>
                <a:gd name="connsiteY74" fmla="*/ 518 h 3751"/>
                <a:gd name="connsiteX75" fmla="*/ 1063 w 3173"/>
                <a:gd name="connsiteY75" fmla="*/ 414 h 3751"/>
                <a:gd name="connsiteX76" fmla="*/ 1190 w 3173"/>
                <a:gd name="connsiteY76" fmla="*/ 325 h 3751"/>
                <a:gd name="connsiteX77" fmla="*/ 1286 w 3173"/>
                <a:gd name="connsiteY77" fmla="*/ 268 h 3751"/>
                <a:gd name="connsiteX78" fmla="*/ 1400 w 3173"/>
                <a:gd name="connsiteY78" fmla="*/ 208 h 3751"/>
                <a:gd name="connsiteX79" fmla="*/ 1509 w 3173"/>
                <a:gd name="connsiteY79" fmla="*/ 164 h 3751"/>
                <a:gd name="connsiteX80" fmla="*/ 1597 w 3173"/>
                <a:gd name="connsiteY80" fmla="*/ 129 h 3751"/>
                <a:gd name="connsiteX81" fmla="*/ 1687 w 3173"/>
                <a:gd name="connsiteY81" fmla="*/ 99 h 3751"/>
                <a:gd name="connsiteX82" fmla="*/ 1800 w 3173"/>
                <a:gd name="connsiteY82" fmla="*/ 74 h 3751"/>
                <a:gd name="connsiteX83" fmla="*/ 1901 w 3173"/>
                <a:gd name="connsiteY83" fmla="*/ 57 h 3751"/>
                <a:gd name="connsiteX84" fmla="*/ 2040 w 3173"/>
                <a:gd name="connsiteY84" fmla="*/ 32 h 3751"/>
                <a:gd name="connsiteX85" fmla="*/ 1944 w 3173"/>
                <a:gd name="connsiteY85" fmla="*/ 0 h 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0" t="0" r="r" b="b"/>
              <a:pathLst>
                <a:path w="3173" h="3751">
                  <a:moveTo>
                    <a:pt x="1944" y="0"/>
                  </a:moveTo>
                  <a:lnTo>
                    <a:pt x="2015" y="2"/>
                  </a:lnTo>
                  <a:lnTo>
                    <a:pt x="1887" y="17"/>
                  </a:lnTo>
                  <a:lnTo>
                    <a:pt x="1730" y="45"/>
                  </a:lnTo>
                  <a:lnTo>
                    <a:pt x="1610" y="67"/>
                  </a:lnTo>
                  <a:lnTo>
                    <a:pt x="1488" y="102"/>
                  </a:lnTo>
                  <a:lnTo>
                    <a:pt x="1369" y="141"/>
                  </a:lnTo>
                  <a:lnTo>
                    <a:pt x="1261" y="183"/>
                  </a:lnTo>
                  <a:lnTo>
                    <a:pt x="1134" y="235"/>
                  </a:lnTo>
                  <a:lnTo>
                    <a:pt x="980" y="312"/>
                  </a:lnTo>
                  <a:lnTo>
                    <a:pt x="859" y="382"/>
                  </a:lnTo>
                  <a:lnTo>
                    <a:pt x="742" y="459"/>
                  </a:lnTo>
                  <a:lnTo>
                    <a:pt x="663" y="523"/>
                  </a:lnTo>
                  <a:lnTo>
                    <a:pt x="570" y="600"/>
                  </a:lnTo>
                  <a:lnTo>
                    <a:pt x="502" y="659"/>
                  </a:lnTo>
                  <a:lnTo>
                    <a:pt x="431" y="741"/>
                  </a:lnTo>
                  <a:lnTo>
                    <a:pt x="367" y="818"/>
                  </a:lnTo>
                  <a:lnTo>
                    <a:pt x="304" y="902"/>
                  </a:lnTo>
                  <a:lnTo>
                    <a:pt x="256" y="969"/>
                  </a:lnTo>
                  <a:lnTo>
                    <a:pt x="195" y="1063"/>
                  </a:lnTo>
                  <a:lnTo>
                    <a:pt x="136" y="1170"/>
                  </a:lnTo>
                  <a:lnTo>
                    <a:pt x="96" y="1274"/>
                  </a:lnTo>
                  <a:lnTo>
                    <a:pt x="64" y="1363"/>
                  </a:lnTo>
                  <a:lnTo>
                    <a:pt x="35" y="1467"/>
                  </a:lnTo>
                  <a:lnTo>
                    <a:pt x="10" y="1577"/>
                  </a:lnTo>
                  <a:lnTo>
                    <a:pt x="0" y="1718"/>
                  </a:lnTo>
                  <a:lnTo>
                    <a:pt x="8" y="1839"/>
                  </a:lnTo>
                  <a:lnTo>
                    <a:pt x="23" y="1941"/>
                  </a:lnTo>
                  <a:lnTo>
                    <a:pt x="43" y="2043"/>
                  </a:lnTo>
                  <a:lnTo>
                    <a:pt x="78" y="2157"/>
                  </a:lnTo>
                  <a:lnTo>
                    <a:pt x="109" y="2253"/>
                  </a:lnTo>
                  <a:lnTo>
                    <a:pt x="152" y="2340"/>
                  </a:lnTo>
                  <a:lnTo>
                    <a:pt x="215" y="2452"/>
                  </a:lnTo>
                  <a:lnTo>
                    <a:pt x="296" y="2576"/>
                  </a:lnTo>
                  <a:lnTo>
                    <a:pt x="378" y="2675"/>
                  </a:lnTo>
                  <a:lnTo>
                    <a:pt x="448" y="2759"/>
                  </a:lnTo>
                  <a:lnTo>
                    <a:pt x="537" y="2843"/>
                  </a:lnTo>
                  <a:lnTo>
                    <a:pt x="623" y="2910"/>
                  </a:lnTo>
                  <a:lnTo>
                    <a:pt x="722" y="2987"/>
                  </a:lnTo>
                  <a:lnTo>
                    <a:pt x="846" y="3079"/>
                  </a:lnTo>
                  <a:lnTo>
                    <a:pt x="967" y="3146"/>
                  </a:lnTo>
                  <a:lnTo>
                    <a:pt x="1102" y="3223"/>
                  </a:lnTo>
                  <a:lnTo>
                    <a:pt x="1382" y="3332"/>
                  </a:lnTo>
                  <a:lnTo>
                    <a:pt x="1616" y="3399"/>
                  </a:lnTo>
                  <a:lnTo>
                    <a:pt x="1864" y="3448"/>
                  </a:lnTo>
                  <a:lnTo>
                    <a:pt x="2063" y="3473"/>
                  </a:lnTo>
                  <a:lnTo>
                    <a:pt x="2319" y="3490"/>
                  </a:lnTo>
                  <a:lnTo>
                    <a:pt x="2319" y="3751"/>
                  </a:lnTo>
                  <a:lnTo>
                    <a:pt x="3173" y="3156"/>
                  </a:lnTo>
                  <a:lnTo>
                    <a:pt x="2309" y="2551"/>
                  </a:lnTo>
                  <a:lnTo>
                    <a:pt x="2311" y="2818"/>
                  </a:lnTo>
                  <a:lnTo>
                    <a:pt x="2054" y="2801"/>
                  </a:lnTo>
                  <a:lnTo>
                    <a:pt x="1864" y="2769"/>
                  </a:lnTo>
                  <a:lnTo>
                    <a:pt x="1664" y="2717"/>
                  </a:lnTo>
                  <a:lnTo>
                    <a:pt x="1382" y="2608"/>
                  </a:lnTo>
                  <a:lnTo>
                    <a:pt x="1251" y="2536"/>
                  </a:lnTo>
                  <a:lnTo>
                    <a:pt x="1126" y="2457"/>
                  </a:lnTo>
                  <a:lnTo>
                    <a:pt x="1023" y="2367"/>
                  </a:lnTo>
                  <a:lnTo>
                    <a:pt x="919" y="2281"/>
                  </a:lnTo>
                  <a:lnTo>
                    <a:pt x="836" y="2196"/>
                  </a:lnTo>
                  <a:lnTo>
                    <a:pt x="767" y="2102"/>
                  </a:lnTo>
                  <a:lnTo>
                    <a:pt x="689" y="1993"/>
                  </a:lnTo>
                  <a:lnTo>
                    <a:pt x="623" y="1867"/>
                  </a:lnTo>
                  <a:lnTo>
                    <a:pt x="575" y="1750"/>
                  </a:lnTo>
                  <a:lnTo>
                    <a:pt x="550" y="1641"/>
                  </a:lnTo>
                  <a:lnTo>
                    <a:pt x="527" y="1507"/>
                  </a:lnTo>
                  <a:lnTo>
                    <a:pt x="524" y="1378"/>
                  </a:lnTo>
                  <a:lnTo>
                    <a:pt x="531" y="1289"/>
                  </a:lnTo>
                  <a:lnTo>
                    <a:pt x="544" y="1192"/>
                  </a:lnTo>
                  <a:lnTo>
                    <a:pt x="575" y="1078"/>
                  </a:lnTo>
                  <a:lnTo>
                    <a:pt x="615" y="969"/>
                  </a:lnTo>
                  <a:lnTo>
                    <a:pt x="663" y="865"/>
                  </a:lnTo>
                  <a:lnTo>
                    <a:pt x="727" y="763"/>
                  </a:lnTo>
                  <a:lnTo>
                    <a:pt x="841" y="617"/>
                  </a:lnTo>
                  <a:lnTo>
                    <a:pt x="937" y="518"/>
                  </a:lnTo>
                  <a:lnTo>
                    <a:pt x="1063" y="414"/>
                  </a:lnTo>
                  <a:lnTo>
                    <a:pt x="1190" y="325"/>
                  </a:lnTo>
                  <a:lnTo>
                    <a:pt x="1286" y="268"/>
                  </a:lnTo>
                  <a:lnTo>
                    <a:pt x="1400" y="208"/>
                  </a:lnTo>
                  <a:lnTo>
                    <a:pt x="1509" y="164"/>
                  </a:lnTo>
                  <a:lnTo>
                    <a:pt x="1597" y="129"/>
                  </a:lnTo>
                  <a:lnTo>
                    <a:pt x="1687" y="99"/>
                  </a:lnTo>
                  <a:lnTo>
                    <a:pt x="1800" y="74"/>
                  </a:lnTo>
                  <a:lnTo>
                    <a:pt x="1901" y="57"/>
                  </a:lnTo>
                  <a:lnTo>
                    <a:pt x="2040" y="32"/>
                  </a:lnTo>
                  <a:lnTo>
                    <a:pt x="1944" y="0"/>
                  </a:lnTo>
                </a:path>
              </a:pathLst>
            </a:custGeom>
            <a:solidFill>
              <a:srgbClr val="7C7C7C"/>
            </a:solidFill>
            <a:ln w="28575">
              <a:solidFill>
                <a:schemeClr val="bg1"/>
              </a:solidFill>
            </a:ln>
            <a:effectLst>
              <a:outerShdw blurRad="127000" dist="107763" dir="2700000" algn="ctr" rotWithShape="0">
                <a:schemeClr val="bg2">
                  <a:alpha val="41000"/>
                </a:schemeClr>
              </a:outerShdw>
            </a:effectLst>
          </p:spPr>
          <p:txBody>
            <a:bodyPr lIns="45720" tIns="44450" rIns="45720" bIns="44450" anchor="ctr" anchorCtr="1"/>
            <a:p>
              <a:endParaRPr lang="zh-CN" altLang="en-US"/>
            </a:p>
          </p:txBody>
        </p:sp>
      </p:grpSp>
      <p:sp>
        <p:nvSpPr>
          <p:cNvPr id="36" name="矩形 47"/>
          <p:cNvSpPr>
            <a:spLocks noChangeArrowheads="1"/>
          </p:cNvSpPr>
          <p:nvPr/>
        </p:nvSpPr>
        <p:spPr bwMode="auto">
          <a:xfrm>
            <a:off x="8182610" y="4283075"/>
            <a:ext cx="2806700"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请您在此输入相关的文字内容，请您在此输入相关的文字内容，请您在此输入相关的文字内容，请您在此输入相关的文字内容，请您在此输入相关的文字内容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2" name="矩形 47"/>
          <p:cNvSpPr>
            <a:spLocks noChangeArrowheads="1"/>
          </p:cNvSpPr>
          <p:nvPr/>
        </p:nvSpPr>
        <p:spPr bwMode="auto">
          <a:xfrm>
            <a:off x="1017270" y="1885315"/>
            <a:ext cx="2907665"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请您在此输入相关的文字内容，请您在此输入相关的文字内容，请您在此输入相关的文字内容，请您在此输入相关的文字内容，请您在此输入相关的文字内容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10"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1" name="组合 10"/>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03</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5" name="图片 4"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05865" y="1892300"/>
            <a:ext cx="9956800" cy="3859530"/>
            <a:chOff x="1943" y="2804"/>
            <a:chExt cx="15680" cy="6078"/>
          </a:xfrm>
        </p:grpSpPr>
        <p:sp>
          <p:nvSpPr>
            <p:cNvPr id="6" name="箭头3"/>
            <p:cNvSpPr/>
            <p:nvPr/>
          </p:nvSpPr>
          <p:spPr bwMode="gray">
            <a:xfrm flipV="1">
              <a:off x="3095" y="5738"/>
              <a:ext cx="3015" cy="263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4002" y="3981"/>
              <a:ext cx="672" cy="35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a:solidFill>
                  <a:sysClr val="windowText" lastClr="000000"/>
                </a:solidFill>
                <a:latin typeface="Calibri" panose="020F0502020204030204"/>
                <a:ea typeface="宋体" panose="02010600030101010101" pitchFamily="2" charset="-122"/>
              </a:endParaRPr>
            </a:p>
          </p:txBody>
        </p:sp>
        <p:sp>
          <p:nvSpPr>
            <p:cNvPr id="9" name="箭头1"/>
            <p:cNvSpPr/>
            <p:nvPr/>
          </p:nvSpPr>
          <p:spPr bwMode="gray">
            <a:xfrm>
              <a:off x="3075" y="3308"/>
              <a:ext cx="3015" cy="263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a:solidFill>
                  <a:sysClr val="windowText" lastClr="000000"/>
                </a:solidFill>
                <a:latin typeface="Calibri" panose="020F0502020204030204"/>
                <a:ea typeface="宋体" panose="02010600030101010101" pitchFamily="2" charset="-122"/>
              </a:endParaRPr>
            </a:p>
          </p:txBody>
        </p:sp>
        <p:sp>
          <p:nvSpPr>
            <p:cNvPr id="12" name="文本1"/>
            <p:cNvSpPr>
              <a:spLocks noChangeArrowheads="1"/>
            </p:cNvSpPr>
            <p:nvPr/>
          </p:nvSpPr>
          <p:spPr bwMode="gray">
            <a:xfrm>
              <a:off x="7391" y="2828"/>
              <a:ext cx="10226" cy="1800"/>
            </a:xfrm>
            <a:prstGeom prst="roundRect">
              <a:avLst>
                <a:gd name="adj" fmla="val 11505"/>
              </a:avLst>
            </a:prstGeom>
            <a:gradFill>
              <a:gsLst>
                <a:gs pos="33000">
                  <a:srgbClr val="F9F9F9"/>
                </a:gs>
                <a:gs pos="100000">
                  <a:srgbClr val="D7D7D7"/>
                </a:gs>
              </a:gsLst>
              <a:lin ang="5400000" scaled="0"/>
            </a:gradFill>
            <a:ln w="6350">
              <a:solidFill>
                <a:schemeClr val="bg1"/>
              </a:solidFill>
              <a:prstDash val="sysDot"/>
              <a:round/>
            </a:ln>
            <a:effectLst>
              <a:outerShdw blurRad="50800" dist="38100" dir="2700000" algn="tl" rotWithShape="0">
                <a:prstClr val="black">
                  <a:alpha val="40000"/>
                </a:prstClr>
              </a:outerShdw>
            </a:effec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dirty="0">
                  <a:solidFill>
                    <a:schemeClr val="tx1">
                      <a:lumMod val="50000"/>
                      <a:lumOff val="50000"/>
                    </a:schemeClr>
                  </a:solidFill>
                  <a:latin typeface="微软雅黑" panose="020B0503020204020204" charset="-122"/>
                  <a:ea typeface="微软雅黑" panose="020B0503020204020204" charset="-122"/>
                </a:rPr>
                <a:t>      </a:t>
              </a:r>
              <a:r>
                <a:rPr lang="zh-CN" sz="1900" b="1" dirty="0">
                  <a:solidFill>
                    <a:schemeClr val="tx1">
                      <a:lumMod val="50000"/>
                      <a:lumOff val="50000"/>
                    </a:schemeClr>
                  </a:solidFill>
                  <a:latin typeface="微软雅黑" panose="020B0503020204020204" charset="-122"/>
                  <a:ea typeface="微软雅黑" panose="020B0503020204020204" charset="-122"/>
                </a:rPr>
                <a:t>请您在此输入相关的文字内容</a:t>
              </a:r>
              <a:endParaRPr lang="zh-CN" sz="1900" b="1" dirty="0">
                <a:solidFill>
                  <a:schemeClr val="tx1">
                    <a:lumMod val="50000"/>
                    <a:lumOff val="50000"/>
                  </a:schemeClr>
                </a:solidFill>
                <a:latin typeface="微软雅黑" panose="020B0503020204020204" charset="-122"/>
                <a:ea typeface="微软雅黑" panose="020B0503020204020204" charset="-122"/>
              </a:endParaRPr>
            </a:p>
          </p:txBody>
        </p:sp>
        <p:sp>
          <p:nvSpPr>
            <p:cNvPr id="13" name="文本2"/>
            <p:cNvSpPr>
              <a:spLocks noChangeArrowheads="1"/>
            </p:cNvSpPr>
            <p:nvPr/>
          </p:nvSpPr>
          <p:spPr bwMode="gray">
            <a:xfrm>
              <a:off x="7391" y="4930"/>
              <a:ext cx="10226" cy="181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dirty="0">
                  <a:solidFill>
                    <a:schemeClr val="tx1">
                      <a:lumMod val="50000"/>
                      <a:lumOff val="50000"/>
                    </a:schemeClr>
                  </a:solidFill>
                  <a:latin typeface="微软雅黑" panose="020B0503020204020204" charset="-122"/>
                  <a:ea typeface="微软雅黑" panose="020B0503020204020204" charset="-122"/>
                </a:rPr>
                <a:t>        </a:t>
              </a:r>
              <a:r>
                <a:rPr lang="zh-CN" sz="1900" b="1" dirty="0">
                  <a:solidFill>
                    <a:schemeClr val="tx1">
                      <a:lumMod val="50000"/>
                      <a:lumOff val="50000"/>
                    </a:schemeClr>
                  </a:solidFill>
                  <a:latin typeface="微软雅黑" panose="020B0503020204020204" charset="-122"/>
                  <a:ea typeface="微软雅黑" panose="020B0503020204020204" charset="-122"/>
                  <a:sym typeface="+mn-ea"/>
                </a:rPr>
                <a:t>请您在此输入相关的文字内容</a:t>
              </a:r>
              <a:endParaRPr lang="zh-CN" altLang="zh-CN" sz="1900" b="1" dirty="0">
                <a:solidFill>
                  <a:schemeClr val="tx1">
                    <a:lumMod val="50000"/>
                    <a:lumOff val="50000"/>
                  </a:schemeClr>
                </a:solidFill>
                <a:latin typeface="微软雅黑" panose="020B0503020204020204" charset="-122"/>
                <a:ea typeface="微软雅黑" panose="020B0503020204020204" charset="-122"/>
              </a:endParaRPr>
            </a:p>
          </p:txBody>
        </p:sp>
        <p:sp>
          <p:nvSpPr>
            <p:cNvPr id="14" name="标题2"/>
            <p:cNvSpPr>
              <a:spLocks noChangeArrowheads="1"/>
            </p:cNvSpPr>
            <p:nvPr/>
          </p:nvSpPr>
          <p:spPr bwMode="gray">
            <a:xfrm>
              <a:off x="6323" y="4917"/>
              <a:ext cx="3052" cy="1825"/>
            </a:xfrm>
            <a:prstGeom prst="roundRect">
              <a:avLst>
                <a:gd name="adj" fmla="val 11921"/>
              </a:avLst>
            </a:prstGeom>
            <a:gradFill>
              <a:gsLst>
                <a:gs pos="0">
                  <a:srgbClr val="FF0000"/>
                </a:gs>
                <a:gs pos="64000">
                  <a:srgbClr val="940000"/>
                </a:gs>
              </a:gsLst>
              <a:lin ang="18900000" scaled="0"/>
            </a:gradFill>
            <a:ln w="28575" cap="flat" cmpd="sng" algn="ctr">
              <a:solidFill>
                <a:schemeClr val="bg1"/>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en-US" sz="2200" b="1" kern="0" dirty="0">
                  <a:solidFill>
                    <a:srgbClr val="F9F9F9"/>
                  </a:solidFill>
                  <a:latin typeface="微软雅黑" panose="020B0503020204020204" charset="-122"/>
                  <a:ea typeface="微软雅黑" panose="020B0503020204020204" charset="-122"/>
                </a:rPr>
                <a:t>添加标题</a:t>
              </a:r>
              <a:endParaRPr lang="zh-CN" altLang="en-US" sz="2200" b="1" kern="0" dirty="0">
                <a:solidFill>
                  <a:srgbClr val="F9F9F9"/>
                </a:solidFill>
                <a:latin typeface="微软雅黑" panose="020B0503020204020204" charset="-122"/>
                <a:ea typeface="微软雅黑" panose="020B0503020204020204" charset="-122"/>
              </a:endParaRPr>
            </a:p>
          </p:txBody>
        </p:sp>
        <p:sp>
          <p:nvSpPr>
            <p:cNvPr id="15" name="文本3"/>
            <p:cNvSpPr>
              <a:spLocks noChangeArrowheads="1"/>
            </p:cNvSpPr>
            <p:nvPr/>
          </p:nvSpPr>
          <p:spPr bwMode="ltGray">
            <a:xfrm>
              <a:off x="7462" y="7070"/>
              <a:ext cx="10161" cy="18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900" b="1" dirty="0">
                  <a:solidFill>
                    <a:schemeClr val="tx1">
                      <a:lumMod val="50000"/>
                      <a:lumOff val="50000"/>
                    </a:schemeClr>
                  </a:solidFill>
                  <a:latin typeface="微软雅黑" panose="020B0503020204020204" charset="-122"/>
                  <a:ea typeface="微软雅黑" panose="020B0503020204020204" charset="-122"/>
                </a:rPr>
                <a:t>       </a:t>
              </a:r>
              <a:r>
                <a:rPr lang="zh-CN" sz="1900" b="1" dirty="0">
                  <a:solidFill>
                    <a:schemeClr val="tx1">
                      <a:lumMod val="50000"/>
                      <a:lumOff val="50000"/>
                    </a:schemeClr>
                  </a:solidFill>
                  <a:latin typeface="微软雅黑" panose="020B0503020204020204" charset="-122"/>
                  <a:ea typeface="微软雅黑" panose="020B0503020204020204" charset="-122"/>
                  <a:sym typeface="+mn-ea"/>
                </a:rPr>
                <a:t>请您在此输入相关的文字内容</a:t>
              </a:r>
              <a:endParaRPr lang="zh-CN" altLang="zh-CN" sz="1900" b="1" dirty="0">
                <a:solidFill>
                  <a:schemeClr val="tx1">
                    <a:lumMod val="50000"/>
                    <a:lumOff val="50000"/>
                  </a:schemeClr>
                </a:solidFill>
                <a:latin typeface="微软雅黑" panose="020B0503020204020204" charset="-122"/>
                <a:ea typeface="微软雅黑" panose="020B0503020204020204" charset="-122"/>
              </a:endParaRPr>
            </a:p>
          </p:txBody>
        </p:sp>
        <p:sp>
          <p:nvSpPr>
            <p:cNvPr id="16" name="标题3"/>
            <p:cNvSpPr>
              <a:spLocks noChangeArrowheads="1"/>
            </p:cNvSpPr>
            <p:nvPr/>
          </p:nvSpPr>
          <p:spPr bwMode="gray">
            <a:xfrm>
              <a:off x="6287" y="7057"/>
              <a:ext cx="3052" cy="1825"/>
            </a:xfrm>
            <a:prstGeom prst="roundRect">
              <a:avLst>
                <a:gd name="adj" fmla="val 11921"/>
              </a:avLst>
            </a:prstGeom>
            <a:solidFill>
              <a:srgbClr val="A5A5A5"/>
            </a:solidFill>
            <a:ln w="28575" cap="flat" cmpd="sng" algn="ctr">
              <a:solidFill>
                <a:schemeClr val="bg1"/>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en-US" sz="2200" b="1" kern="0" dirty="0">
                  <a:solidFill>
                    <a:srgbClr val="F9F9F9"/>
                  </a:solidFill>
                  <a:latin typeface="微软雅黑" panose="020B0503020204020204" charset="-122"/>
                  <a:ea typeface="微软雅黑" panose="020B0503020204020204" charset="-122"/>
                </a:rPr>
                <a:t>添加标题</a:t>
              </a:r>
              <a:endParaRPr lang="zh-CN" altLang="en-US" sz="2200" b="1" kern="0" dirty="0">
                <a:solidFill>
                  <a:srgbClr val="F9F9F9"/>
                </a:solidFill>
                <a:latin typeface="微软雅黑" panose="020B0503020204020204" charset="-122"/>
                <a:ea typeface="微软雅黑" panose="020B0503020204020204" charset="-122"/>
              </a:endParaRPr>
            </a:p>
          </p:txBody>
        </p:sp>
        <p:sp>
          <p:nvSpPr>
            <p:cNvPr id="20" name="标题1"/>
            <p:cNvSpPr>
              <a:spLocks noChangeArrowheads="1"/>
            </p:cNvSpPr>
            <p:nvPr/>
          </p:nvSpPr>
          <p:spPr bwMode="gray">
            <a:xfrm>
              <a:off x="6287" y="2804"/>
              <a:ext cx="3052" cy="1825"/>
            </a:xfrm>
            <a:prstGeom prst="roundRect">
              <a:avLst>
                <a:gd name="adj" fmla="val 11921"/>
              </a:avLst>
            </a:prstGeom>
            <a:solidFill>
              <a:schemeClr val="accent3"/>
            </a:solidFill>
            <a:ln w="28575" cap="flat" cmpd="sng" algn="ctr">
              <a:solidFill>
                <a:schemeClr val="bg1"/>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en-US" sz="2200" b="1" kern="0" dirty="0">
                  <a:solidFill>
                    <a:srgbClr val="F9F9F9"/>
                  </a:solidFill>
                  <a:latin typeface="微软雅黑" panose="020B0503020204020204" charset="-122"/>
                  <a:ea typeface="微软雅黑" panose="020B0503020204020204" charset="-122"/>
                </a:rPr>
                <a:t>添加标题</a:t>
              </a:r>
              <a:endParaRPr lang="zh-CN" altLang="en-US" sz="2200" b="1" kern="0" dirty="0">
                <a:solidFill>
                  <a:srgbClr val="F9F9F9"/>
                </a:solidFill>
                <a:latin typeface="微软雅黑" panose="020B0503020204020204" charset="-122"/>
                <a:ea typeface="微软雅黑" panose="020B0503020204020204" charset="-122"/>
              </a:endParaRPr>
            </a:p>
          </p:txBody>
        </p:sp>
        <p:sp>
          <p:nvSpPr>
            <p:cNvPr id="22" name="椭圆 21"/>
            <p:cNvSpPr/>
            <p:nvPr/>
          </p:nvSpPr>
          <p:spPr>
            <a:xfrm>
              <a:off x="1943" y="4527"/>
              <a:ext cx="2493" cy="2493"/>
            </a:xfrm>
            <a:prstGeom prst="ellipse">
              <a:avLst/>
            </a:prstGeom>
            <a:solidFill>
              <a:srgbClr val="C00000"/>
            </a:solidFill>
            <a:ln w="1524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2546" y="4960"/>
              <a:ext cx="1497" cy="149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2800" b="1" dirty="0" smtClean="0">
                  <a:solidFill>
                    <a:schemeClr val="bg1"/>
                  </a:solidFill>
                  <a:latin typeface="微软雅黑" panose="020B0503020204020204" charset="-122"/>
                  <a:ea typeface="微软雅黑" panose="020B0503020204020204" charset="-122"/>
                  <a:sym typeface="+mn-ea"/>
                </a:rPr>
                <a:t>标题</a:t>
              </a:r>
              <a:br>
                <a:rPr lang="zh-CN" altLang="en-US" sz="2800" b="1" dirty="0" smtClean="0">
                  <a:solidFill>
                    <a:schemeClr val="bg1"/>
                  </a:solidFill>
                  <a:latin typeface="微软雅黑" panose="020B0503020204020204" charset="-122"/>
                  <a:ea typeface="微软雅黑" panose="020B0503020204020204" charset="-122"/>
                  <a:sym typeface="+mn-ea"/>
                </a:rPr>
              </a:br>
              <a:r>
                <a:rPr lang="zh-CN" altLang="en-US" sz="2800" b="1" dirty="0" smtClean="0">
                  <a:solidFill>
                    <a:schemeClr val="bg1"/>
                  </a:solidFill>
                  <a:latin typeface="微软雅黑" panose="020B0503020204020204" charset="-122"/>
                  <a:ea typeface="微软雅黑" panose="020B0503020204020204" charset="-122"/>
                  <a:sym typeface="+mn-ea"/>
                </a:rPr>
                <a:t>文字</a:t>
              </a:r>
              <a:endParaRPr kumimoji="0" lang="zh-CN" altLang="en-US" sz="2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grpSp>
        <p:nvGrpSpPr>
          <p:cNvPr id="76" name="组合 75"/>
          <p:cNvGrpSpPr/>
          <p:nvPr/>
        </p:nvGrpSpPr>
        <p:grpSpPr>
          <a:xfrm>
            <a:off x="0" y="340995"/>
            <a:ext cx="4486275" cy="474980"/>
            <a:chOff x="0" y="493"/>
            <a:chExt cx="7065" cy="748"/>
          </a:xfrm>
        </p:grpSpPr>
        <p:sp>
          <p:nvSpPr>
            <p:cNvPr id="11"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7" name="组合 16"/>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2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03</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644650" y="1888490"/>
            <a:ext cx="8901430" cy="2617470"/>
            <a:chOff x="2614" y="3339"/>
            <a:chExt cx="14018" cy="4122"/>
          </a:xfrm>
        </p:grpSpPr>
        <p:grpSp>
          <p:nvGrpSpPr>
            <p:cNvPr id="22" name="组合 21"/>
            <p:cNvGrpSpPr/>
            <p:nvPr/>
          </p:nvGrpSpPr>
          <p:grpSpPr>
            <a:xfrm>
              <a:off x="2614" y="3339"/>
              <a:ext cx="14018" cy="4122"/>
              <a:chOff x="1831" y="2010"/>
              <a:chExt cx="10773" cy="3168"/>
            </a:xfrm>
          </p:grpSpPr>
          <p:grpSp>
            <p:nvGrpSpPr>
              <p:cNvPr id="4" name="组合 3"/>
              <p:cNvGrpSpPr/>
              <p:nvPr/>
            </p:nvGrpSpPr>
            <p:grpSpPr>
              <a:xfrm>
                <a:off x="1831" y="2010"/>
                <a:ext cx="3168" cy="316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black"/>
                    </a:solidFill>
                    <a:latin typeface="+mj-ea"/>
                    <a:ea typeface="+mj-ea"/>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mj-ea"/>
                    <a:ea typeface="+mj-ea"/>
                  </a:endParaRPr>
                </a:p>
              </p:txBody>
            </p:sp>
          </p:grpSp>
          <p:grpSp>
            <p:nvGrpSpPr>
              <p:cNvPr id="9" name="组合 8"/>
              <p:cNvGrpSpPr/>
              <p:nvPr/>
            </p:nvGrpSpPr>
            <p:grpSpPr>
              <a:xfrm>
                <a:off x="4366" y="2010"/>
                <a:ext cx="3168" cy="316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black"/>
                    </a:solidFill>
                    <a:latin typeface="+mj-ea"/>
                    <a:ea typeface="+mj-ea"/>
                  </a:endParaRPr>
                </a:p>
              </p:txBody>
            </p:sp>
            <p:sp>
              <p:nvSpPr>
                <p:cNvPr id="11" name="椭圆 10"/>
                <p:cNvSpPr/>
                <p:nvPr/>
              </p:nvSpPr>
              <p:spPr>
                <a:xfrm>
                  <a:off x="392112" y="760412"/>
                  <a:ext cx="3825874" cy="3825874"/>
                </a:xfrm>
                <a:prstGeom prst="ellipse">
                  <a:avLst/>
                </a:prstGeom>
                <a:gradFill>
                  <a:gsLst>
                    <a:gs pos="16000">
                      <a:srgbClr val="FF0000"/>
                    </a:gs>
                    <a:gs pos="4000">
                      <a:srgbClr val="940000"/>
                    </a:gs>
                    <a:gs pos="57000">
                      <a:srgbClr val="9400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mj-ea"/>
                    <a:ea typeface="+mj-ea"/>
                  </a:endParaRPr>
                </a:p>
              </p:txBody>
            </p:sp>
          </p:grpSp>
          <p:grpSp>
            <p:nvGrpSpPr>
              <p:cNvPr id="12" name="组合 11"/>
              <p:cNvGrpSpPr/>
              <p:nvPr/>
            </p:nvGrpSpPr>
            <p:grpSpPr>
              <a:xfrm>
                <a:off x="6901" y="2010"/>
                <a:ext cx="3168" cy="3168"/>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black"/>
                    </a:solidFill>
                    <a:latin typeface="+mj-ea"/>
                    <a:ea typeface="+mj-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mj-ea"/>
                    <a:ea typeface="+mj-ea"/>
                  </a:endParaRPr>
                </a:p>
              </p:txBody>
            </p:sp>
          </p:grpSp>
          <p:grpSp>
            <p:nvGrpSpPr>
              <p:cNvPr id="15" name="组合 14"/>
              <p:cNvGrpSpPr/>
              <p:nvPr/>
            </p:nvGrpSpPr>
            <p:grpSpPr>
              <a:xfrm>
                <a:off x="9436" y="2010"/>
                <a:ext cx="3168" cy="3168"/>
                <a:chOff x="304637" y="673263"/>
                <a:chExt cx="4000825" cy="4000175"/>
              </a:xfrm>
              <a:effectLst>
                <a:outerShdw blurRad="444500" dist="254000" dir="8100000" algn="tr" rotWithShape="0">
                  <a:prstClr val="black">
                    <a:alpha val="50000"/>
                  </a:prstClr>
                </a:outerShdw>
              </a:effectLst>
            </p:grpSpPr>
            <p:sp>
              <p:nvSpPr>
                <p:cNvPr id="16" name="同心圆 15"/>
                <p:cNvSpPr/>
                <p:nvPr/>
              </p:nvSpPr>
              <p:spPr>
                <a:xfrm rot="8040000">
                  <a:off x="304962" y="672938"/>
                  <a:ext cx="4000175" cy="4000825"/>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black"/>
                    </a:solidFill>
                    <a:latin typeface="+mj-ea"/>
                    <a:ea typeface="+mj-ea"/>
                  </a:endParaRPr>
                </a:p>
              </p:txBody>
            </p:sp>
            <p:sp>
              <p:nvSpPr>
                <p:cNvPr id="17" name="椭圆 16"/>
                <p:cNvSpPr/>
                <p:nvPr/>
              </p:nvSpPr>
              <p:spPr>
                <a:xfrm>
                  <a:off x="392112" y="760412"/>
                  <a:ext cx="3825874" cy="3825874"/>
                </a:xfrm>
                <a:prstGeom prst="ellipse">
                  <a:avLst/>
                </a:prstGeom>
                <a:gradFill>
                  <a:gsLst>
                    <a:gs pos="16000">
                      <a:srgbClr val="FF0000"/>
                    </a:gs>
                    <a:gs pos="4000">
                      <a:srgbClr val="940000"/>
                    </a:gs>
                    <a:gs pos="57000">
                      <a:srgbClr val="940000"/>
                    </a:gs>
                  </a:gsLst>
                  <a:lin ang="189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prstClr val="white"/>
                    </a:solidFill>
                    <a:latin typeface="+mj-ea"/>
                    <a:ea typeface="+mj-ea"/>
                    <a:sym typeface="+mn-ea"/>
                  </a:endParaRPr>
                </a:p>
              </p:txBody>
            </p:sp>
          </p:grpSp>
        </p:grpSp>
        <p:sp>
          <p:nvSpPr>
            <p:cNvPr id="2" name="文本框 1"/>
            <p:cNvSpPr txBox="1"/>
            <p:nvPr/>
          </p:nvSpPr>
          <p:spPr>
            <a:xfrm>
              <a:off x="3997" y="4755"/>
              <a:ext cx="1356" cy="149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algn="dist">
                <a:lnSpc>
                  <a:spcPct val="100000"/>
                </a:lnSpc>
              </a:pPr>
              <a:r>
                <a:rPr lang="zh-CN" altLang="en-US" sz="2800" b="1" kern="0" dirty="0">
                  <a:solidFill>
                    <a:srgbClr val="404040"/>
                  </a:solidFill>
                  <a:latin typeface="微软雅黑" panose="020B0503020204020204" charset="-122"/>
                  <a:ea typeface="微软雅黑" panose="020B0503020204020204" charset="-122"/>
                  <a:sym typeface="+mn-ea"/>
                </a:rPr>
                <a:t>添加</a:t>
              </a:r>
              <a:endParaRPr lang="zh-CN" altLang="en-US" sz="2800" b="1" kern="0" dirty="0">
                <a:solidFill>
                  <a:srgbClr val="404040"/>
                </a:solidFill>
                <a:latin typeface="微软雅黑" panose="020B0503020204020204" charset="-122"/>
                <a:ea typeface="微软雅黑" panose="020B0503020204020204" charset="-122"/>
                <a:sym typeface="+mn-ea"/>
              </a:endParaRPr>
            </a:p>
            <a:p>
              <a:pPr algn="dist">
                <a:lnSpc>
                  <a:spcPct val="100000"/>
                </a:lnSpc>
              </a:pPr>
              <a:r>
                <a:rPr lang="zh-CN" altLang="en-US" sz="2800" b="1" kern="0" dirty="0">
                  <a:solidFill>
                    <a:srgbClr val="404040"/>
                  </a:solidFill>
                  <a:latin typeface="微软雅黑" panose="020B0503020204020204" charset="-122"/>
                  <a:ea typeface="微软雅黑" panose="020B0503020204020204" charset="-122"/>
                  <a:sym typeface="+mn-ea"/>
                </a:rPr>
                <a:t>标题</a:t>
              </a:r>
              <a:endParaRPr kumimoji="0" lang="zh-CN" altLang="en-US" sz="2800" b="1" i="0" u="none" strike="noStrike" kern="0" cap="none" spc="0" normalizeH="0" baseline="0" dirty="0">
                <a:ln>
                  <a:noFill/>
                </a:ln>
                <a:solidFill>
                  <a:srgbClr val="404040"/>
                </a:solidFill>
                <a:effectLst/>
                <a:uFillTx/>
                <a:latin typeface="微软雅黑" panose="020B0503020204020204" charset="-122"/>
                <a:ea typeface="微软雅黑" panose="020B0503020204020204" charset="-122"/>
                <a:cs typeface="+mj-cs"/>
                <a:sym typeface="+mn-ea"/>
              </a:endParaRPr>
            </a:p>
          </p:txBody>
        </p:sp>
        <p:sp>
          <p:nvSpPr>
            <p:cNvPr id="3" name="文本框 2"/>
            <p:cNvSpPr txBox="1"/>
            <p:nvPr/>
          </p:nvSpPr>
          <p:spPr>
            <a:xfrm>
              <a:off x="7295" y="4755"/>
              <a:ext cx="1356" cy="149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algn="dist">
                <a:lnSpc>
                  <a:spcPct val="100000"/>
                </a:lnSpc>
              </a:pPr>
              <a:r>
                <a:rPr lang="zh-CN" altLang="en-US" sz="2800" b="1" kern="0" dirty="0">
                  <a:solidFill>
                    <a:schemeClr val="bg1"/>
                  </a:solidFill>
                  <a:latin typeface="微软雅黑" panose="020B0503020204020204" charset="-122"/>
                  <a:ea typeface="微软雅黑" panose="020B0503020204020204" charset="-122"/>
                  <a:sym typeface="+mn-ea"/>
                </a:rPr>
                <a:t>添加</a:t>
              </a:r>
              <a:endParaRPr lang="zh-CN" altLang="en-US" sz="2800" b="1" kern="0" dirty="0">
                <a:solidFill>
                  <a:schemeClr val="bg1"/>
                </a:solidFill>
                <a:latin typeface="微软雅黑" panose="020B0503020204020204" charset="-122"/>
                <a:ea typeface="微软雅黑" panose="020B0503020204020204" charset="-122"/>
                <a:sym typeface="+mn-ea"/>
              </a:endParaRPr>
            </a:p>
            <a:p>
              <a:pPr algn="dist">
                <a:lnSpc>
                  <a:spcPct val="100000"/>
                </a:lnSpc>
              </a:pPr>
              <a:r>
                <a:rPr lang="zh-CN" altLang="en-US" sz="2800" b="1" kern="0" dirty="0">
                  <a:solidFill>
                    <a:schemeClr val="bg1"/>
                  </a:solidFill>
                  <a:latin typeface="微软雅黑" panose="020B0503020204020204" charset="-122"/>
                  <a:ea typeface="微软雅黑" panose="020B0503020204020204" charset="-122"/>
                  <a:sym typeface="+mn-ea"/>
                </a:rPr>
                <a:t>标题</a:t>
              </a:r>
              <a:endParaRPr kumimoji="0" lang="zh-CN" altLang="en-US" sz="2800" b="1" i="0" u="none" strike="noStrike" kern="0" cap="none" spc="0" normalizeH="0" baseline="0" dirty="0">
                <a:ln>
                  <a:noFill/>
                </a:ln>
                <a:solidFill>
                  <a:schemeClr val="bg1"/>
                </a:solidFill>
                <a:effectLst/>
                <a:uFillTx/>
                <a:latin typeface="微软雅黑" panose="020B0503020204020204" charset="-122"/>
                <a:ea typeface="微软雅黑" panose="020B0503020204020204" charset="-122"/>
                <a:cs typeface="+mj-cs"/>
                <a:sym typeface="+mn-ea"/>
              </a:endParaRPr>
            </a:p>
          </p:txBody>
        </p:sp>
        <p:sp>
          <p:nvSpPr>
            <p:cNvPr id="7" name="文本框 6"/>
            <p:cNvSpPr txBox="1"/>
            <p:nvPr/>
          </p:nvSpPr>
          <p:spPr>
            <a:xfrm>
              <a:off x="10593" y="4755"/>
              <a:ext cx="1356" cy="149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algn="dist">
                <a:lnSpc>
                  <a:spcPct val="100000"/>
                </a:lnSpc>
              </a:pPr>
              <a:r>
                <a:rPr lang="zh-CN" altLang="en-US" sz="2800" b="1" kern="0" dirty="0">
                  <a:solidFill>
                    <a:srgbClr val="404040"/>
                  </a:solidFill>
                  <a:latin typeface="微软雅黑" panose="020B0503020204020204" charset="-122"/>
                  <a:ea typeface="微软雅黑" panose="020B0503020204020204" charset="-122"/>
                  <a:sym typeface="+mn-ea"/>
                </a:rPr>
                <a:t>添加</a:t>
              </a:r>
              <a:endParaRPr lang="zh-CN" altLang="en-US" sz="2800" b="1" kern="0" dirty="0">
                <a:solidFill>
                  <a:srgbClr val="404040"/>
                </a:solidFill>
                <a:latin typeface="微软雅黑" panose="020B0503020204020204" charset="-122"/>
                <a:ea typeface="微软雅黑" panose="020B0503020204020204" charset="-122"/>
                <a:sym typeface="+mn-ea"/>
              </a:endParaRPr>
            </a:p>
            <a:p>
              <a:pPr algn="dist">
                <a:lnSpc>
                  <a:spcPct val="100000"/>
                </a:lnSpc>
              </a:pPr>
              <a:r>
                <a:rPr lang="zh-CN" altLang="en-US" sz="2800" b="1" kern="0" dirty="0">
                  <a:solidFill>
                    <a:srgbClr val="404040"/>
                  </a:solidFill>
                  <a:latin typeface="微软雅黑" panose="020B0503020204020204" charset="-122"/>
                  <a:ea typeface="微软雅黑" panose="020B0503020204020204" charset="-122"/>
                  <a:sym typeface="+mn-ea"/>
                </a:rPr>
                <a:t>标题</a:t>
              </a:r>
              <a:endParaRPr kumimoji="0" lang="zh-CN" altLang="en-US" sz="2800" b="1" i="0" u="none" strike="noStrike" kern="0" cap="none" spc="0" normalizeH="0" baseline="0" dirty="0">
                <a:ln>
                  <a:noFill/>
                </a:ln>
                <a:solidFill>
                  <a:srgbClr val="404040"/>
                </a:solidFill>
                <a:effectLst/>
                <a:uFillTx/>
                <a:latin typeface="微软雅黑" panose="020B0503020204020204" charset="-122"/>
                <a:ea typeface="微软雅黑" panose="020B0503020204020204" charset="-122"/>
                <a:cs typeface="+mj-cs"/>
                <a:sym typeface="+mn-ea"/>
              </a:endParaRPr>
            </a:p>
          </p:txBody>
        </p:sp>
        <p:sp>
          <p:nvSpPr>
            <p:cNvPr id="23" name="文本框 22"/>
            <p:cNvSpPr txBox="1"/>
            <p:nvPr/>
          </p:nvSpPr>
          <p:spPr>
            <a:xfrm>
              <a:off x="13892" y="4651"/>
              <a:ext cx="1356" cy="149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algn="dist">
                <a:lnSpc>
                  <a:spcPct val="100000"/>
                </a:lnSpc>
              </a:pPr>
              <a:r>
                <a:rPr lang="zh-CN" altLang="en-US" sz="2800" b="1" kern="0" dirty="0">
                  <a:solidFill>
                    <a:schemeClr val="bg1"/>
                  </a:solidFill>
                  <a:latin typeface="微软雅黑" panose="020B0503020204020204" charset="-122"/>
                  <a:ea typeface="微软雅黑" panose="020B0503020204020204" charset="-122"/>
                  <a:sym typeface="+mn-ea"/>
                </a:rPr>
                <a:t>添加</a:t>
              </a:r>
              <a:endParaRPr lang="zh-CN" altLang="en-US" sz="2800" b="1" kern="0" dirty="0">
                <a:solidFill>
                  <a:schemeClr val="bg1"/>
                </a:solidFill>
                <a:latin typeface="微软雅黑" panose="020B0503020204020204" charset="-122"/>
                <a:ea typeface="微软雅黑" panose="020B0503020204020204" charset="-122"/>
                <a:sym typeface="+mn-ea"/>
              </a:endParaRPr>
            </a:p>
            <a:p>
              <a:pPr algn="dist">
                <a:lnSpc>
                  <a:spcPct val="100000"/>
                </a:lnSpc>
              </a:pPr>
              <a:r>
                <a:rPr lang="zh-CN" altLang="en-US" sz="2800" b="1" kern="0" dirty="0">
                  <a:solidFill>
                    <a:schemeClr val="bg1"/>
                  </a:solidFill>
                  <a:latin typeface="微软雅黑" panose="020B0503020204020204" charset="-122"/>
                  <a:ea typeface="微软雅黑" panose="020B0503020204020204" charset="-122"/>
                  <a:sym typeface="+mn-ea"/>
                </a:rPr>
                <a:t>标题</a:t>
              </a:r>
              <a:endParaRPr kumimoji="0" lang="zh-CN" altLang="en-US" sz="2800" b="1" i="0" u="none" strike="noStrike" kern="0" cap="none" spc="0" normalizeH="0" baseline="0" dirty="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36" name="矩形 47"/>
          <p:cNvSpPr>
            <a:spLocks noChangeArrowheads="1"/>
          </p:cNvSpPr>
          <p:nvPr/>
        </p:nvSpPr>
        <p:spPr bwMode="auto">
          <a:xfrm>
            <a:off x="1971675" y="5092700"/>
            <a:ext cx="8247380" cy="6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ctr"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请您在此输入相关的文字内容，请您在此输入相关的文字内容，请您在此输入相关的文字内容，请您在此输入相关的文字内容，请您在此输入相关的文字内容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27"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31" name="组合 30"/>
            <p:cNvGrpSpPr/>
            <p:nvPr/>
          </p:nvGrpSpPr>
          <p:grpSpPr>
            <a:xfrm rot="0">
              <a:off x="0" y="611"/>
              <a:ext cx="669" cy="560"/>
              <a:chOff x="469900" y="728859"/>
              <a:chExt cx="424561" cy="355906"/>
            </a:xfrm>
          </p:grpSpPr>
          <p:sp>
            <p:nvSpPr>
              <p:cNvPr id="32" name="椭圆 31"/>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椭圆 32"/>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椭圆 33"/>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03</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5" name="图片 4"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7"/>
          <p:cNvSpPr>
            <a:spLocks noChangeArrowheads="1"/>
          </p:cNvSpPr>
          <p:nvPr/>
        </p:nvSpPr>
        <p:spPr bwMode="auto">
          <a:xfrm>
            <a:off x="1443990" y="4288790"/>
            <a:ext cx="193548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grpSp>
        <p:nvGrpSpPr>
          <p:cNvPr id="11" name="组合 10"/>
          <p:cNvGrpSpPr/>
          <p:nvPr/>
        </p:nvGrpSpPr>
        <p:grpSpPr>
          <a:xfrm>
            <a:off x="1732280" y="1962785"/>
            <a:ext cx="8725535" cy="1901825"/>
            <a:chOff x="2695" y="3965"/>
            <a:chExt cx="13741" cy="2995"/>
          </a:xfrm>
        </p:grpSpPr>
        <p:sp>
          <p:nvSpPr>
            <p:cNvPr id="25" name="稻壳儿春秋广告/盗版必究        原创来源：http://chn.docer.com/works?userid=199329941#!/work_time"/>
            <p:cNvSpPr/>
            <p:nvPr/>
          </p:nvSpPr>
          <p:spPr>
            <a:xfrm>
              <a:off x="4986" y="3965"/>
              <a:ext cx="1550" cy="575"/>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27" name="稻壳儿春秋广告/盗版必究        原创来源：http://chn.docer.com/works?userid=199329941#!/work_time"/>
            <p:cNvSpPr/>
            <p:nvPr/>
          </p:nvSpPr>
          <p:spPr>
            <a:xfrm>
              <a:off x="12663" y="3965"/>
              <a:ext cx="1550" cy="575"/>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28" name="稻壳儿春秋广告/盗版必究        原创来源：http://chn.docer.com/works?userid=199329941#!/work_time"/>
            <p:cNvSpPr/>
            <p:nvPr/>
          </p:nvSpPr>
          <p:spPr>
            <a:xfrm>
              <a:off x="2695" y="4754"/>
              <a:ext cx="2206" cy="2206"/>
            </a:xfrm>
            <a:prstGeom prst="roundRect">
              <a:avLst/>
            </a:prstGeom>
            <a:gradFill>
              <a:gsLst>
                <a:gs pos="0">
                  <a:schemeClr val="bg1"/>
                </a:gs>
                <a:gs pos="0">
                  <a:srgbClr val="FF0000"/>
                </a:gs>
                <a:gs pos="83000">
                  <a:srgbClr val="8A0000"/>
                </a:gs>
              </a:gsLst>
              <a:lin ang="18900000" scaled="0"/>
            </a:gradFill>
            <a:ln w="76200">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mj-ea"/>
                <a:ea typeface="+mj-ea"/>
                <a:sym typeface="+mn-ea"/>
              </a:endParaRPr>
            </a:p>
          </p:txBody>
        </p:sp>
        <p:sp>
          <p:nvSpPr>
            <p:cNvPr id="30" name="稻壳儿春秋广告/盗版必究        原创来源：http://chn.docer.com/works?userid=199329941#!/work_time"/>
            <p:cNvSpPr/>
            <p:nvPr/>
          </p:nvSpPr>
          <p:spPr>
            <a:xfrm>
              <a:off x="10385" y="4754"/>
              <a:ext cx="2206" cy="2206"/>
            </a:xfrm>
            <a:prstGeom prst="roundRect">
              <a:avLst/>
            </a:prstGeom>
            <a:gradFill>
              <a:gsLst>
                <a:gs pos="0">
                  <a:schemeClr val="bg1"/>
                </a:gs>
                <a:gs pos="0">
                  <a:srgbClr val="FF0000"/>
                </a:gs>
                <a:gs pos="83000">
                  <a:srgbClr val="8A0000"/>
                </a:gs>
              </a:gsLst>
              <a:lin ang="18900000" scaled="0"/>
            </a:gradFill>
            <a:ln w="76200">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mj-ea"/>
                <a:ea typeface="+mj-ea"/>
                <a:sym typeface="+mn-ea"/>
              </a:endParaRPr>
            </a:p>
          </p:txBody>
        </p:sp>
        <p:sp>
          <p:nvSpPr>
            <p:cNvPr id="35" name="稻壳儿春秋广告/盗版必究        原创来源：http://chn.docer.com/works?userid=199329941#!/work_time"/>
            <p:cNvSpPr/>
            <p:nvPr/>
          </p:nvSpPr>
          <p:spPr>
            <a:xfrm>
              <a:off x="6540" y="4754"/>
              <a:ext cx="2206" cy="2206"/>
            </a:xfrm>
            <a:prstGeom prst="roundRect">
              <a:avLst/>
            </a:prstGeom>
            <a:gradFill>
              <a:gsLst>
                <a:gs pos="0">
                  <a:schemeClr val="bg1"/>
                </a:gs>
                <a:gs pos="0">
                  <a:srgbClr val="F5F5F5"/>
                </a:gs>
                <a:gs pos="83000">
                  <a:schemeClr val="bg1">
                    <a:lumMod val="50000"/>
                  </a:schemeClr>
                </a:gs>
              </a:gsLst>
              <a:lin ang="18900000" scaled="0"/>
            </a:gradFill>
            <a:ln w="76200">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mj-ea"/>
                <a:ea typeface="+mj-ea"/>
                <a:sym typeface="+mn-ea"/>
              </a:endParaRPr>
            </a:p>
          </p:txBody>
        </p:sp>
        <p:sp>
          <p:nvSpPr>
            <p:cNvPr id="37" name="稻壳儿春秋广告/盗版必究        原创来源：http://chn.docer.com/works?userid=199329941#!/work_time"/>
            <p:cNvSpPr/>
            <p:nvPr/>
          </p:nvSpPr>
          <p:spPr>
            <a:xfrm>
              <a:off x="14230" y="4754"/>
              <a:ext cx="2206" cy="2206"/>
            </a:xfrm>
            <a:prstGeom prst="roundRect">
              <a:avLst/>
            </a:prstGeom>
            <a:gradFill>
              <a:gsLst>
                <a:gs pos="0">
                  <a:schemeClr val="bg1"/>
                </a:gs>
                <a:gs pos="0">
                  <a:srgbClr val="F5F5F5"/>
                </a:gs>
                <a:gs pos="83000">
                  <a:schemeClr val="bg1">
                    <a:lumMod val="50000"/>
                  </a:schemeClr>
                </a:gs>
              </a:gsLst>
              <a:lin ang="18900000" scaled="0"/>
            </a:gradFill>
            <a:ln w="76200">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mj-ea"/>
                <a:ea typeface="+mj-ea"/>
                <a:sym typeface="+mn-ea"/>
              </a:endParaRPr>
            </a:p>
          </p:txBody>
        </p:sp>
        <p:sp>
          <p:nvSpPr>
            <p:cNvPr id="39" name="稻壳儿春秋广告/盗版必究        原创来源：http://chn.docer.com/works?userid=199329941#!/work_time"/>
            <p:cNvSpPr/>
            <p:nvPr/>
          </p:nvSpPr>
          <p:spPr>
            <a:xfrm>
              <a:off x="14893" y="5415"/>
              <a:ext cx="881" cy="885"/>
            </a:xfrm>
            <a:custGeom>
              <a:avLst/>
              <a:gdLst/>
              <a:ahLst/>
              <a:cxnLst>
                <a:cxn ang="0">
                  <a:pos x="wd2" y="hd2"/>
                </a:cxn>
                <a:cxn ang="5400000">
                  <a:pos x="wd2" y="hd2"/>
                </a:cxn>
                <a:cxn ang="10800000">
                  <a:pos x="wd2" y="hd2"/>
                </a:cxn>
                <a:cxn ang="16200000">
                  <a:pos x="wd2" y="hd2"/>
                </a:cxn>
              </a:cxnLst>
              <a:rect l="0" t="0" r="r" b="b"/>
              <a:pathLst>
                <a:path w="21558" h="21516" extrusionOk="0">
                  <a:moveTo>
                    <a:pt x="21431" y="21265"/>
                  </a:moveTo>
                  <a:cubicBezTo>
                    <a:pt x="21094" y="21600"/>
                    <a:pt x="20588" y="21600"/>
                    <a:pt x="20419" y="21265"/>
                  </a:cubicBezTo>
                  <a:cubicBezTo>
                    <a:pt x="14513" y="15405"/>
                    <a:pt x="14513" y="15405"/>
                    <a:pt x="14513" y="15405"/>
                  </a:cubicBezTo>
                  <a:cubicBezTo>
                    <a:pt x="12994" y="16577"/>
                    <a:pt x="10969" y="17414"/>
                    <a:pt x="8775" y="17414"/>
                  </a:cubicBezTo>
                  <a:cubicBezTo>
                    <a:pt x="3881" y="17414"/>
                    <a:pt x="0" y="13563"/>
                    <a:pt x="0" y="8707"/>
                  </a:cubicBezTo>
                  <a:cubicBezTo>
                    <a:pt x="0" y="3851"/>
                    <a:pt x="3881" y="0"/>
                    <a:pt x="8775" y="0"/>
                  </a:cubicBezTo>
                  <a:cubicBezTo>
                    <a:pt x="13669" y="0"/>
                    <a:pt x="17550" y="3851"/>
                    <a:pt x="17550" y="8707"/>
                  </a:cubicBezTo>
                  <a:cubicBezTo>
                    <a:pt x="17550" y="10884"/>
                    <a:pt x="16706" y="12893"/>
                    <a:pt x="15525" y="14400"/>
                  </a:cubicBezTo>
                  <a:cubicBezTo>
                    <a:pt x="21431" y="20260"/>
                    <a:pt x="21431" y="20260"/>
                    <a:pt x="21431" y="20260"/>
                  </a:cubicBezTo>
                  <a:cubicBezTo>
                    <a:pt x="21600" y="20428"/>
                    <a:pt x="21600" y="20930"/>
                    <a:pt x="21431" y="21265"/>
                  </a:cubicBezTo>
                  <a:close/>
                  <a:moveTo>
                    <a:pt x="8775" y="1340"/>
                  </a:moveTo>
                  <a:cubicBezTo>
                    <a:pt x="4725" y="1340"/>
                    <a:pt x="1350" y="4688"/>
                    <a:pt x="1350" y="8707"/>
                  </a:cubicBezTo>
                  <a:cubicBezTo>
                    <a:pt x="1350" y="12726"/>
                    <a:pt x="4725" y="16074"/>
                    <a:pt x="8775" y="16074"/>
                  </a:cubicBezTo>
                  <a:cubicBezTo>
                    <a:pt x="12825" y="16074"/>
                    <a:pt x="16200" y="12726"/>
                    <a:pt x="16200" y="8707"/>
                  </a:cubicBezTo>
                  <a:cubicBezTo>
                    <a:pt x="16200" y="4688"/>
                    <a:pt x="12825" y="1340"/>
                    <a:pt x="8775" y="1340"/>
                  </a:cubicBezTo>
                  <a:close/>
                </a:path>
              </a:pathLst>
            </a:custGeom>
            <a:solidFill>
              <a:schemeClr val="bg1">
                <a:lumMod val="95000"/>
              </a:schemeClr>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600">
                <a:latin typeface="微软雅黑" panose="020B0503020204020204" charset="-122"/>
                <a:ea typeface="微软雅黑" panose="020B0503020204020204" charset="-122"/>
              </a:endParaRPr>
            </a:p>
          </p:txBody>
        </p:sp>
        <p:sp>
          <p:nvSpPr>
            <p:cNvPr id="40" name="稻壳儿春秋广告/盗版必究        原创来源：http://chn.docer.com/works?userid=199329941#!/work_time"/>
            <p:cNvSpPr/>
            <p:nvPr/>
          </p:nvSpPr>
          <p:spPr>
            <a:xfrm>
              <a:off x="10981" y="5418"/>
              <a:ext cx="882" cy="879"/>
            </a:xfrm>
            <a:custGeom>
              <a:avLst/>
              <a:gdLst/>
              <a:ahLst/>
              <a:cxnLst>
                <a:cxn ang="0">
                  <a:pos x="wd2" y="hd2"/>
                </a:cxn>
                <a:cxn ang="5400000">
                  <a:pos x="wd2" y="hd2"/>
                </a:cxn>
                <a:cxn ang="10800000">
                  <a:pos x="wd2" y="hd2"/>
                </a:cxn>
                <a:cxn ang="16200000">
                  <a:pos x="wd2" y="hd2"/>
                </a:cxn>
              </a:cxnLst>
              <a:rect l="0" t="0" r="r" b="b"/>
              <a:pathLst>
                <a:path w="21600" h="21600" extrusionOk="0">
                  <a:moveTo>
                    <a:pt x="19575" y="21600"/>
                  </a:moveTo>
                  <a:cubicBezTo>
                    <a:pt x="2025" y="21600"/>
                    <a:pt x="2025" y="21600"/>
                    <a:pt x="2025" y="21600"/>
                  </a:cubicBezTo>
                  <a:cubicBezTo>
                    <a:pt x="844" y="21600"/>
                    <a:pt x="0" y="20756"/>
                    <a:pt x="0" y="19575"/>
                  </a:cubicBezTo>
                  <a:cubicBezTo>
                    <a:pt x="0" y="7425"/>
                    <a:pt x="0" y="7425"/>
                    <a:pt x="0" y="7425"/>
                  </a:cubicBezTo>
                  <a:cubicBezTo>
                    <a:pt x="0" y="6412"/>
                    <a:pt x="844" y="5400"/>
                    <a:pt x="2025" y="5400"/>
                  </a:cubicBezTo>
                  <a:cubicBezTo>
                    <a:pt x="19575" y="5400"/>
                    <a:pt x="19575" y="5400"/>
                    <a:pt x="19575" y="5400"/>
                  </a:cubicBezTo>
                  <a:cubicBezTo>
                    <a:pt x="20756" y="5400"/>
                    <a:pt x="21600" y="6412"/>
                    <a:pt x="21600" y="7425"/>
                  </a:cubicBezTo>
                  <a:cubicBezTo>
                    <a:pt x="21600" y="19575"/>
                    <a:pt x="21600" y="19575"/>
                    <a:pt x="21600" y="19575"/>
                  </a:cubicBezTo>
                  <a:cubicBezTo>
                    <a:pt x="21600" y="20756"/>
                    <a:pt x="20756" y="21600"/>
                    <a:pt x="19575" y="21600"/>
                  </a:cubicBezTo>
                  <a:close/>
                  <a:moveTo>
                    <a:pt x="20250" y="8100"/>
                  </a:moveTo>
                  <a:cubicBezTo>
                    <a:pt x="20250" y="7425"/>
                    <a:pt x="19575" y="6750"/>
                    <a:pt x="18900" y="6750"/>
                  </a:cubicBezTo>
                  <a:cubicBezTo>
                    <a:pt x="2700" y="6750"/>
                    <a:pt x="2700" y="6750"/>
                    <a:pt x="2700" y="6750"/>
                  </a:cubicBezTo>
                  <a:cubicBezTo>
                    <a:pt x="2025" y="6750"/>
                    <a:pt x="1350" y="7425"/>
                    <a:pt x="1350" y="8100"/>
                  </a:cubicBezTo>
                  <a:cubicBezTo>
                    <a:pt x="1350" y="18900"/>
                    <a:pt x="1350" y="18900"/>
                    <a:pt x="1350" y="18900"/>
                  </a:cubicBezTo>
                  <a:cubicBezTo>
                    <a:pt x="1350" y="19744"/>
                    <a:pt x="2025" y="20250"/>
                    <a:pt x="2700" y="20250"/>
                  </a:cubicBezTo>
                  <a:cubicBezTo>
                    <a:pt x="18900" y="20250"/>
                    <a:pt x="18900" y="20250"/>
                    <a:pt x="18900" y="20250"/>
                  </a:cubicBezTo>
                  <a:cubicBezTo>
                    <a:pt x="19575" y="20250"/>
                    <a:pt x="20250" y="19744"/>
                    <a:pt x="20250" y="18900"/>
                  </a:cubicBezTo>
                  <a:cubicBezTo>
                    <a:pt x="20250" y="8100"/>
                    <a:pt x="20250" y="8100"/>
                    <a:pt x="20250" y="8100"/>
                  </a:cubicBezTo>
                  <a:close/>
                  <a:moveTo>
                    <a:pt x="18225" y="4050"/>
                  </a:moveTo>
                  <a:cubicBezTo>
                    <a:pt x="3375" y="4050"/>
                    <a:pt x="3375" y="4050"/>
                    <a:pt x="3375" y="4050"/>
                  </a:cubicBezTo>
                  <a:cubicBezTo>
                    <a:pt x="3038" y="4050"/>
                    <a:pt x="2700" y="3712"/>
                    <a:pt x="2700" y="3375"/>
                  </a:cubicBezTo>
                  <a:cubicBezTo>
                    <a:pt x="2700" y="3037"/>
                    <a:pt x="3038" y="2700"/>
                    <a:pt x="3375" y="2700"/>
                  </a:cubicBezTo>
                  <a:cubicBezTo>
                    <a:pt x="18225" y="2700"/>
                    <a:pt x="18225" y="2700"/>
                    <a:pt x="18225" y="2700"/>
                  </a:cubicBezTo>
                  <a:cubicBezTo>
                    <a:pt x="18562" y="2700"/>
                    <a:pt x="18900" y="3037"/>
                    <a:pt x="18900" y="3375"/>
                  </a:cubicBezTo>
                  <a:cubicBezTo>
                    <a:pt x="18900" y="3712"/>
                    <a:pt x="18562" y="4050"/>
                    <a:pt x="18225" y="4050"/>
                  </a:cubicBezTo>
                  <a:close/>
                  <a:moveTo>
                    <a:pt x="16200" y="1350"/>
                  </a:moveTo>
                  <a:cubicBezTo>
                    <a:pt x="5400" y="1350"/>
                    <a:pt x="5400" y="1350"/>
                    <a:pt x="5400" y="1350"/>
                  </a:cubicBezTo>
                  <a:cubicBezTo>
                    <a:pt x="5062" y="1350"/>
                    <a:pt x="4725" y="1012"/>
                    <a:pt x="4725" y="675"/>
                  </a:cubicBezTo>
                  <a:cubicBezTo>
                    <a:pt x="4725" y="337"/>
                    <a:pt x="5062" y="0"/>
                    <a:pt x="5400" y="0"/>
                  </a:cubicBezTo>
                  <a:cubicBezTo>
                    <a:pt x="16200" y="0"/>
                    <a:pt x="16200" y="0"/>
                    <a:pt x="16200" y="0"/>
                  </a:cubicBezTo>
                  <a:cubicBezTo>
                    <a:pt x="16538" y="0"/>
                    <a:pt x="16875" y="337"/>
                    <a:pt x="16875" y="675"/>
                  </a:cubicBezTo>
                  <a:cubicBezTo>
                    <a:pt x="16875" y="1012"/>
                    <a:pt x="16538" y="1350"/>
                    <a:pt x="16200" y="1350"/>
                  </a:cubicBezTo>
                  <a:close/>
                </a:path>
              </a:pathLst>
            </a:custGeom>
            <a:solidFill>
              <a:schemeClr val="bg1">
                <a:lumMod val="95000"/>
              </a:schemeClr>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600">
                <a:latin typeface="微软雅黑" panose="020B0503020204020204" charset="-122"/>
                <a:ea typeface="微软雅黑" panose="020B0503020204020204" charset="-122"/>
              </a:endParaRPr>
            </a:p>
          </p:txBody>
        </p:sp>
        <p:sp>
          <p:nvSpPr>
            <p:cNvPr id="43" name="稻壳儿春秋广告/盗版必究        原创来源：http://chn.docer.com/works?userid=199329941#!/work_time"/>
            <p:cNvSpPr/>
            <p:nvPr/>
          </p:nvSpPr>
          <p:spPr>
            <a:xfrm>
              <a:off x="3495" y="5418"/>
              <a:ext cx="606" cy="879"/>
            </a:xfrm>
            <a:custGeom>
              <a:avLst/>
              <a:gdLst/>
              <a:ahLst/>
              <a:cxnLst>
                <a:cxn ang="0">
                  <a:pos x="wd2" y="hd2"/>
                </a:cxn>
                <a:cxn ang="5400000">
                  <a:pos x="wd2" y="hd2"/>
                </a:cxn>
                <a:cxn ang="10800000">
                  <a:pos x="wd2" y="hd2"/>
                </a:cxn>
                <a:cxn ang="16200000">
                  <a:pos x="wd2" y="hd2"/>
                </a:cxn>
              </a:cxnLst>
              <a:rect l="0" t="0" r="r" b="b"/>
              <a:pathLst>
                <a:path w="21600" h="21600" extrusionOk="0">
                  <a:moveTo>
                    <a:pt x="18655" y="21600"/>
                  </a:moveTo>
                  <a:cubicBezTo>
                    <a:pt x="2945" y="21600"/>
                    <a:pt x="2945" y="21600"/>
                    <a:pt x="2945" y="21600"/>
                  </a:cubicBezTo>
                  <a:cubicBezTo>
                    <a:pt x="1227" y="21600"/>
                    <a:pt x="0" y="20756"/>
                    <a:pt x="0" y="19575"/>
                  </a:cubicBezTo>
                  <a:cubicBezTo>
                    <a:pt x="0" y="2025"/>
                    <a:pt x="0" y="2025"/>
                    <a:pt x="0" y="2025"/>
                  </a:cubicBezTo>
                  <a:cubicBezTo>
                    <a:pt x="0" y="844"/>
                    <a:pt x="1227" y="0"/>
                    <a:pt x="2945" y="0"/>
                  </a:cubicBezTo>
                  <a:cubicBezTo>
                    <a:pt x="18655" y="0"/>
                    <a:pt x="18655" y="0"/>
                    <a:pt x="18655" y="0"/>
                  </a:cubicBezTo>
                  <a:cubicBezTo>
                    <a:pt x="20373" y="0"/>
                    <a:pt x="21600" y="844"/>
                    <a:pt x="21600" y="2025"/>
                  </a:cubicBezTo>
                  <a:cubicBezTo>
                    <a:pt x="21600" y="19575"/>
                    <a:pt x="21600" y="19575"/>
                    <a:pt x="21600" y="19575"/>
                  </a:cubicBezTo>
                  <a:cubicBezTo>
                    <a:pt x="21600" y="20756"/>
                    <a:pt x="20373" y="21600"/>
                    <a:pt x="18655" y="21600"/>
                  </a:cubicBezTo>
                  <a:close/>
                  <a:moveTo>
                    <a:pt x="19636" y="2700"/>
                  </a:moveTo>
                  <a:cubicBezTo>
                    <a:pt x="19636" y="2025"/>
                    <a:pt x="18655" y="1350"/>
                    <a:pt x="17673" y="1350"/>
                  </a:cubicBezTo>
                  <a:cubicBezTo>
                    <a:pt x="3927" y="1350"/>
                    <a:pt x="3927" y="1350"/>
                    <a:pt x="3927" y="1350"/>
                  </a:cubicBezTo>
                  <a:cubicBezTo>
                    <a:pt x="2945" y="1350"/>
                    <a:pt x="1964" y="2025"/>
                    <a:pt x="1964" y="2700"/>
                  </a:cubicBezTo>
                  <a:cubicBezTo>
                    <a:pt x="1964" y="18900"/>
                    <a:pt x="1964" y="18900"/>
                    <a:pt x="1964" y="18900"/>
                  </a:cubicBezTo>
                  <a:cubicBezTo>
                    <a:pt x="1964" y="19744"/>
                    <a:pt x="2945" y="20250"/>
                    <a:pt x="3927" y="20250"/>
                  </a:cubicBezTo>
                  <a:cubicBezTo>
                    <a:pt x="17673" y="20250"/>
                    <a:pt x="17673" y="20250"/>
                    <a:pt x="17673" y="20250"/>
                  </a:cubicBezTo>
                  <a:cubicBezTo>
                    <a:pt x="18655" y="20250"/>
                    <a:pt x="19636" y="19744"/>
                    <a:pt x="19636" y="18900"/>
                  </a:cubicBezTo>
                  <a:cubicBezTo>
                    <a:pt x="19636" y="2700"/>
                    <a:pt x="19636" y="2700"/>
                    <a:pt x="19636" y="2700"/>
                  </a:cubicBezTo>
                  <a:close/>
                  <a:moveTo>
                    <a:pt x="12764" y="4050"/>
                  </a:moveTo>
                  <a:cubicBezTo>
                    <a:pt x="8836" y="4050"/>
                    <a:pt x="8836" y="4050"/>
                    <a:pt x="8836" y="4050"/>
                  </a:cubicBezTo>
                  <a:cubicBezTo>
                    <a:pt x="8345" y="4050"/>
                    <a:pt x="7855" y="3712"/>
                    <a:pt x="7855" y="3375"/>
                  </a:cubicBezTo>
                  <a:cubicBezTo>
                    <a:pt x="7855" y="3037"/>
                    <a:pt x="8345" y="2700"/>
                    <a:pt x="8836" y="2700"/>
                  </a:cubicBezTo>
                  <a:cubicBezTo>
                    <a:pt x="12764" y="2700"/>
                    <a:pt x="12764" y="2700"/>
                    <a:pt x="12764" y="2700"/>
                  </a:cubicBezTo>
                  <a:cubicBezTo>
                    <a:pt x="13255" y="2700"/>
                    <a:pt x="13745" y="3037"/>
                    <a:pt x="13745" y="3375"/>
                  </a:cubicBezTo>
                  <a:cubicBezTo>
                    <a:pt x="13745" y="3712"/>
                    <a:pt x="13255" y="4050"/>
                    <a:pt x="12764" y="4050"/>
                  </a:cubicBezTo>
                  <a:close/>
                  <a:moveTo>
                    <a:pt x="10800" y="16200"/>
                  </a:moveTo>
                  <a:cubicBezTo>
                    <a:pt x="11782" y="16200"/>
                    <a:pt x="12764" y="16875"/>
                    <a:pt x="12764" y="17550"/>
                  </a:cubicBezTo>
                  <a:cubicBezTo>
                    <a:pt x="12764" y="18394"/>
                    <a:pt x="11782" y="18900"/>
                    <a:pt x="10800" y="18900"/>
                  </a:cubicBezTo>
                  <a:cubicBezTo>
                    <a:pt x="9818" y="18900"/>
                    <a:pt x="8836" y="18394"/>
                    <a:pt x="8836" y="17550"/>
                  </a:cubicBezTo>
                  <a:cubicBezTo>
                    <a:pt x="8836" y="16875"/>
                    <a:pt x="9818" y="16200"/>
                    <a:pt x="10800" y="16200"/>
                  </a:cubicBezTo>
                  <a:close/>
                </a:path>
              </a:pathLst>
            </a:custGeom>
            <a:solidFill>
              <a:schemeClr val="bg1">
                <a:lumMod val="95000"/>
              </a:schemeClr>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600">
                <a:latin typeface="微软雅黑" panose="020B0503020204020204" charset="-122"/>
                <a:ea typeface="微软雅黑" panose="020B0503020204020204" charset="-122"/>
              </a:endParaRPr>
            </a:p>
          </p:txBody>
        </p:sp>
        <p:sp>
          <p:nvSpPr>
            <p:cNvPr id="45" name="稻壳儿春秋广告/盗版必究        原创来源：http://chn.docer.com/works?userid=199329941#!/work_time"/>
            <p:cNvSpPr/>
            <p:nvPr/>
          </p:nvSpPr>
          <p:spPr>
            <a:xfrm>
              <a:off x="7196" y="5418"/>
              <a:ext cx="882" cy="879"/>
            </a:xfrm>
            <a:custGeom>
              <a:avLst/>
              <a:gdLst/>
              <a:ahLst/>
              <a:cxnLst>
                <a:cxn ang="0">
                  <a:pos x="wd2" y="hd2"/>
                </a:cxn>
                <a:cxn ang="5400000">
                  <a:pos x="wd2" y="hd2"/>
                </a:cxn>
                <a:cxn ang="10800000">
                  <a:pos x="wd2" y="hd2"/>
                </a:cxn>
                <a:cxn ang="16200000">
                  <a:pos x="wd2" y="hd2"/>
                </a:cxn>
              </a:cxnLst>
              <a:rect l="0" t="0" r="r" b="b"/>
              <a:pathLst>
                <a:path w="21600" h="21600" extrusionOk="0">
                  <a:moveTo>
                    <a:pt x="19575" y="17550"/>
                  </a:moveTo>
                  <a:cubicBezTo>
                    <a:pt x="14175" y="17550"/>
                    <a:pt x="14175" y="17550"/>
                    <a:pt x="14175" y="17550"/>
                  </a:cubicBezTo>
                  <a:cubicBezTo>
                    <a:pt x="14175" y="20250"/>
                    <a:pt x="14175" y="20250"/>
                    <a:pt x="14175" y="20250"/>
                  </a:cubicBezTo>
                  <a:cubicBezTo>
                    <a:pt x="14850" y="20250"/>
                    <a:pt x="14850" y="20250"/>
                    <a:pt x="14850" y="20250"/>
                  </a:cubicBezTo>
                  <a:cubicBezTo>
                    <a:pt x="15188" y="20250"/>
                    <a:pt x="15525" y="20588"/>
                    <a:pt x="15525" y="20925"/>
                  </a:cubicBezTo>
                  <a:cubicBezTo>
                    <a:pt x="15525" y="21262"/>
                    <a:pt x="15188" y="21600"/>
                    <a:pt x="14850" y="21600"/>
                  </a:cubicBezTo>
                  <a:cubicBezTo>
                    <a:pt x="6750" y="21600"/>
                    <a:pt x="6750" y="21600"/>
                    <a:pt x="6750" y="21600"/>
                  </a:cubicBezTo>
                  <a:cubicBezTo>
                    <a:pt x="6412" y="21600"/>
                    <a:pt x="6075" y="21262"/>
                    <a:pt x="6075" y="20925"/>
                  </a:cubicBezTo>
                  <a:cubicBezTo>
                    <a:pt x="6075" y="20588"/>
                    <a:pt x="6412" y="20250"/>
                    <a:pt x="6750" y="20250"/>
                  </a:cubicBezTo>
                  <a:cubicBezTo>
                    <a:pt x="7425" y="20250"/>
                    <a:pt x="7425" y="20250"/>
                    <a:pt x="7425" y="20250"/>
                  </a:cubicBezTo>
                  <a:cubicBezTo>
                    <a:pt x="7425" y="17550"/>
                    <a:pt x="7425" y="17550"/>
                    <a:pt x="7425" y="17550"/>
                  </a:cubicBezTo>
                  <a:cubicBezTo>
                    <a:pt x="2025" y="17550"/>
                    <a:pt x="2025" y="17550"/>
                    <a:pt x="2025" y="17550"/>
                  </a:cubicBezTo>
                  <a:cubicBezTo>
                    <a:pt x="844" y="17550"/>
                    <a:pt x="0" y="16706"/>
                    <a:pt x="0" y="15525"/>
                  </a:cubicBezTo>
                  <a:cubicBezTo>
                    <a:pt x="0" y="2025"/>
                    <a:pt x="0" y="2025"/>
                    <a:pt x="0" y="2025"/>
                  </a:cubicBezTo>
                  <a:cubicBezTo>
                    <a:pt x="0" y="844"/>
                    <a:pt x="844" y="0"/>
                    <a:pt x="2025" y="0"/>
                  </a:cubicBezTo>
                  <a:cubicBezTo>
                    <a:pt x="19575" y="0"/>
                    <a:pt x="19575" y="0"/>
                    <a:pt x="19575" y="0"/>
                  </a:cubicBezTo>
                  <a:cubicBezTo>
                    <a:pt x="20756" y="0"/>
                    <a:pt x="21600" y="844"/>
                    <a:pt x="21600" y="2025"/>
                  </a:cubicBezTo>
                  <a:cubicBezTo>
                    <a:pt x="21600" y="15525"/>
                    <a:pt x="21600" y="15525"/>
                    <a:pt x="21600" y="15525"/>
                  </a:cubicBezTo>
                  <a:cubicBezTo>
                    <a:pt x="21600" y="16706"/>
                    <a:pt x="20756" y="17550"/>
                    <a:pt x="19575" y="17550"/>
                  </a:cubicBezTo>
                  <a:close/>
                  <a:moveTo>
                    <a:pt x="8775" y="20250"/>
                  </a:moveTo>
                  <a:cubicBezTo>
                    <a:pt x="12825" y="20250"/>
                    <a:pt x="12825" y="20250"/>
                    <a:pt x="12825" y="20250"/>
                  </a:cubicBezTo>
                  <a:cubicBezTo>
                    <a:pt x="12825" y="17550"/>
                    <a:pt x="12825" y="17550"/>
                    <a:pt x="12825" y="17550"/>
                  </a:cubicBezTo>
                  <a:cubicBezTo>
                    <a:pt x="8775" y="17550"/>
                    <a:pt x="8775" y="17550"/>
                    <a:pt x="8775" y="17550"/>
                  </a:cubicBezTo>
                  <a:cubicBezTo>
                    <a:pt x="8775" y="20250"/>
                    <a:pt x="8775" y="20250"/>
                    <a:pt x="8775" y="20250"/>
                  </a:cubicBezTo>
                  <a:close/>
                  <a:moveTo>
                    <a:pt x="20250" y="2700"/>
                  </a:moveTo>
                  <a:cubicBezTo>
                    <a:pt x="20250" y="2025"/>
                    <a:pt x="19575" y="1350"/>
                    <a:pt x="18900" y="1350"/>
                  </a:cubicBezTo>
                  <a:cubicBezTo>
                    <a:pt x="2700" y="1350"/>
                    <a:pt x="2700" y="1350"/>
                    <a:pt x="2700" y="1350"/>
                  </a:cubicBezTo>
                  <a:cubicBezTo>
                    <a:pt x="2025" y="1350"/>
                    <a:pt x="1350" y="2025"/>
                    <a:pt x="1350" y="2700"/>
                  </a:cubicBezTo>
                  <a:cubicBezTo>
                    <a:pt x="1350" y="12825"/>
                    <a:pt x="1350" y="12825"/>
                    <a:pt x="1350" y="12825"/>
                  </a:cubicBezTo>
                  <a:cubicBezTo>
                    <a:pt x="20250" y="12825"/>
                    <a:pt x="20250" y="12825"/>
                    <a:pt x="20250" y="12825"/>
                  </a:cubicBezTo>
                  <a:cubicBezTo>
                    <a:pt x="20250" y="2700"/>
                    <a:pt x="20250" y="2700"/>
                    <a:pt x="20250" y="2700"/>
                  </a:cubicBezTo>
                  <a:close/>
                  <a:moveTo>
                    <a:pt x="20250" y="14175"/>
                  </a:moveTo>
                  <a:cubicBezTo>
                    <a:pt x="1350" y="14175"/>
                    <a:pt x="1350" y="14175"/>
                    <a:pt x="1350" y="14175"/>
                  </a:cubicBezTo>
                  <a:cubicBezTo>
                    <a:pt x="1350" y="14850"/>
                    <a:pt x="1350" y="14850"/>
                    <a:pt x="1350" y="14850"/>
                  </a:cubicBezTo>
                  <a:cubicBezTo>
                    <a:pt x="1350" y="15694"/>
                    <a:pt x="2025" y="16200"/>
                    <a:pt x="2700" y="16200"/>
                  </a:cubicBezTo>
                  <a:cubicBezTo>
                    <a:pt x="18900" y="16200"/>
                    <a:pt x="18900" y="16200"/>
                    <a:pt x="18900" y="16200"/>
                  </a:cubicBezTo>
                  <a:cubicBezTo>
                    <a:pt x="19575" y="16200"/>
                    <a:pt x="20250" y="15694"/>
                    <a:pt x="20250" y="14850"/>
                  </a:cubicBezTo>
                  <a:cubicBezTo>
                    <a:pt x="20250" y="14175"/>
                    <a:pt x="20250" y="14175"/>
                    <a:pt x="20250" y="14175"/>
                  </a:cubicBezTo>
                  <a:close/>
                </a:path>
              </a:pathLst>
            </a:custGeom>
            <a:solidFill>
              <a:schemeClr val="bg1">
                <a:lumMod val="95000"/>
              </a:schemeClr>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600">
                <a:latin typeface="微软雅黑" panose="020B0503020204020204" charset="-122"/>
                <a:ea typeface="微软雅黑" panose="020B0503020204020204" charset="-122"/>
              </a:endParaRPr>
            </a:p>
          </p:txBody>
        </p:sp>
        <p:sp>
          <p:nvSpPr>
            <p:cNvPr id="10" name="稻壳儿春秋广告/盗版必究        原创来源：http://chn.docer.com/works?userid=199329941#!/work_time"/>
            <p:cNvSpPr/>
            <p:nvPr/>
          </p:nvSpPr>
          <p:spPr>
            <a:xfrm>
              <a:off x="8783" y="3966"/>
              <a:ext cx="1550" cy="575"/>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latin typeface="微软雅黑" panose="020B0503020204020204" charset="-122"/>
                <a:ea typeface="微软雅黑" panose="020B0503020204020204" charset="-122"/>
              </a:endParaRPr>
            </a:p>
          </p:txBody>
        </p:sp>
      </p:grpSp>
      <p:sp>
        <p:nvSpPr>
          <p:cNvPr id="12" name="矩形 47"/>
          <p:cNvSpPr>
            <a:spLocks noChangeArrowheads="1"/>
          </p:cNvSpPr>
          <p:nvPr/>
        </p:nvSpPr>
        <p:spPr bwMode="auto">
          <a:xfrm>
            <a:off x="3902710" y="4288790"/>
            <a:ext cx="193548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13" name="矩形 47"/>
          <p:cNvSpPr>
            <a:spLocks noChangeArrowheads="1"/>
          </p:cNvSpPr>
          <p:nvPr/>
        </p:nvSpPr>
        <p:spPr bwMode="auto">
          <a:xfrm>
            <a:off x="6348095" y="4288790"/>
            <a:ext cx="193548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14" name="矩形 47"/>
          <p:cNvSpPr>
            <a:spLocks noChangeArrowheads="1"/>
          </p:cNvSpPr>
          <p:nvPr/>
        </p:nvSpPr>
        <p:spPr bwMode="auto">
          <a:xfrm>
            <a:off x="8789670" y="4288790"/>
            <a:ext cx="193548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 。</a:t>
            </a:r>
            <a:endParaRPr lang="zh-CN" altLang="en-US" sz="16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9"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5" name="组合 14"/>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椭圆 2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a:t>
              </a:r>
              <a:r>
                <a:rPr lang="en-US" sz="2000" b="1" dirty="0" smtClean="0">
                  <a:solidFill>
                    <a:schemeClr val="bg1"/>
                  </a:solidFill>
                  <a:latin typeface="微软雅黑" panose="020B0503020204020204" charset="-122"/>
                  <a:ea typeface="微软雅黑" panose="020B0503020204020204" charset="-122"/>
                  <a:sym typeface="+mn-ea"/>
                </a:rPr>
                <a:t>4</a:t>
              </a:r>
              <a:endParaRPr kumimoji="0" 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73150" y="1821815"/>
            <a:ext cx="10064750" cy="3947795"/>
            <a:chOff x="1866" y="2891"/>
            <a:chExt cx="15850" cy="6217"/>
          </a:xfrm>
        </p:grpSpPr>
        <p:sp>
          <p:nvSpPr>
            <p:cNvPr id="9" name="Shape 6926"/>
            <p:cNvSpPr/>
            <p:nvPr/>
          </p:nvSpPr>
          <p:spPr>
            <a:xfrm>
              <a:off x="5587" y="3800"/>
              <a:ext cx="1811" cy="9"/>
            </a:xfrm>
            <a:prstGeom prst="line">
              <a:avLst/>
            </a:prstGeom>
            <a:solidFill>
              <a:srgbClr val="8DD15A"/>
            </a:solidFill>
            <a:ln w="6350">
              <a:solidFill>
                <a:schemeClr val="bg2"/>
              </a:solidFill>
              <a:prstDash val="dash"/>
              <a:miter lim="400000"/>
              <a:headEnd type="triangle"/>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14" name="Shape 6927"/>
            <p:cNvSpPr/>
            <p:nvPr/>
          </p:nvSpPr>
          <p:spPr>
            <a:xfrm>
              <a:off x="5587" y="7536"/>
              <a:ext cx="1732" cy="1"/>
            </a:xfrm>
            <a:prstGeom prst="line">
              <a:avLst/>
            </a:prstGeom>
            <a:solidFill>
              <a:srgbClr val="8DD15A"/>
            </a:solidFill>
            <a:ln w="6350">
              <a:solidFill>
                <a:schemeClr val="bg2"/>
              </a:solidFill>
              <a:prstDash val="dash"/>
              <a:miter lim="400000"/>
              <a:headEnd type="triangle"/>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19" name="Shape 6928"/>
            <p:cNvSpPr/>
            <p:nvPr/>
          </p:nvSpPr>
          <p:spPr>
            <a:xfrm flipH="1">
              <a:off x="11994" y="3800"/>
              <a:ext cx="1663" cy="0"/>
            </a:xfrm>
            <a:prstGeom prst="line">
              <a:avLst/>
            </a:prstGeom>
            <a:solidFill>
              <a:srgbClr val="8DD15A"/>
            </a:solidFill>
            <a:ln w="6350">
              <a:solidFill>
                <a:schemeClr val="bg2"/>
              </a:solidFill>
              <a:prstDash val="dash"/>
              <a:miter lim="400000"/>
              <a:headEnd type="triangle"/>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24" name="Shape 6929"/>
            <p:cNvSpPr/>
            <p:nvPr/>
          </p:nvSpPr>
          <p:spPr>
            <a:xfrm flipH="1">
              <a:off x="12283" y="7536"/>
              <a:ext cx="1373" cy="0"/>
            </a:xfrm>
            <a:prstGeom prst="line">
              <a:avLst/>
            </a:prstGeom>
            <a:solidFill>
              <a:srgbClr val="8DD15A"/>
            </a:solidFill>
            <a:ln w="6350">
              <a:solidFill>
                <a:schemeClr val="bg2"/>
              </a:solidFill>
              <a:prstDash val="dash"/>
              <a:miter lim="400000"/>
              <a:headEnd type="triangle"/>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grpSp>
          <p:nvGrpSpPr>
            <p:cNvPr id="10" name="组合 9"/>
            <p:cNvGrpSpPr/>
            <p:nvPr/>
          </p:nvGrpSpPr>
          <p:grpSpPr>
            <a:xfrm>
              <a:off x="6522" y="2891"/>
              <a:ext cx="6200" cy="6204"/>
              <a:chOff x="6462" y="2375"/>
              <a:chExt cx="6200" cy="6204"/>
            </a:xfrm>
          </p:grpSpPr>
          <p:grpSp>
            <p:nvGrpSpPr>
              <p:cNvPr id="8" name="组合 7"/>
              <p:cNvGrpSpPr/>
              <p:nvPr/>
            </p:nvGrpSpPr>
            <p:grpSpPr>
              <a:xfrm>
                <a:off x="6462" y="2375"/>
                <a:ext cx="6201" cy="6205"/>
                <a:chOff x="6462" y="2375"/>
                <a:chExt cx="6201" cy="6205"/>
              </a:xfrm>
              <a:effectLst>
                <a:outerShdw blurRad="165100" sx="105000" sy="105000" algn="ctr" rotWithShape="0">
                  <a:prstClr val="black">
                    <a:alpha val="40000"/>
                  </a:prstClr>
                </a:outerShdw>
              </a:effectLst>
            </p:grpSpPr>
            <p:sp>
              <p:nvSpPr>
                <p:cNvPr id="6" name="Shape 6914"/>
                <p:cNvSpPr/>
                <p:nvPr/>
              </p:nvSpPr>
              <p:spPr>
                <a:xfrm>
                  <a:off x="6462" y="2375"/>
                  <a:ext cx="3356" cy="3050"/>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940000"/>
                </a:solidFill>
                <a:ln w="28575">
                  <a:solidFill>
                    <a:srgbClr val="FFFFFF"/>
                  </a:solidFill>
                  <a:round/>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11" name="Shape 6916"/>
                <p:cNvSpPr/>
                <p:nvPr/>
              </p:nvSpPr>
              <p:spPr>
                <a:xfrm>
                  <a:off x="6462" y="5222"/>
                  <a:ext cx="3021" cy="335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7C7C7C"/>
                </a:solidFill>
                <a:ln w="28575">
                  <a:solidFill>
                    <a:srgbClr val="FFFFFF"/>
                  </a:solidFill>
                  <a:round/>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16" name="Shape 6915"/>
                <p:cNvSpPr/>
                <p:nvPr/>
              </p:nvSpPr>
              <p:spPr>
                <a:xfrm>
                  <a:off x="9621" y="2375"/>
                  <a:ext cx="3042" cy="3385"/>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7C7C7C"/>
                </a:solidFill>
                <a:ln w="28575">
                  <a:solidFill>
                    <a:srgbClr val="FFFFFF"/>
                  </a:solidFill>
                  <a:round/>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sp>
              <p:nvSpPr>
                <p:cNvPr id="21" name="Shape 6917"/>
                <p:cNvSpPr/>
                <p:nvPr/>
              </p:nvSpPr>
              <p:spPr>
                <a:xfrm>
                  <a:off x="9285" y="5552"/>
                  <a:ext cx="3378" cy="3028"/>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940000"/>
                </a:solidFill>
                <a:ln w="28575">
                  <a:solidFill>
                    <a:srgbClr val="FFFFFF"/>
                  </a:solidFill>
                  <a:round/>
                </a:ln>
              </p:spPr>
              <p:txBody>
                <a:bodyPr lIns="0" tIns="0" rIns="0" bIns="0"/>
                <a:p>
                  <a:pPr lvl="0" defTabSz="457200">
                    <a:buClrTx/>
                    <a:defRPr sz="1200">
                      <a:uFillTx/>
                      <a:latin typeface="Helvetica" panose="020B0604020202030204"/>
                      <a:ea typeface="Helvetica" panose="020B0604020202030204"/>
                      <a:cs typeface="Helvetica" panose="020B0604020202030204"/>
                      <a:sym typeface="Helvetica" panose="020B0604020202030204"/>
                    </a:defRPr>
                  </a:pPr>
                  <a:endParaRPr>
                    <a:latin typeface="微软雅黑" panose="020B0503020204020204" charset="-122"/>
                    <a:ea typeface="微软雅黑" panose="020B0503020204020204" charset="-122"/>
                  </a:endParaRPr>
                </a:p>
              </p:txBody>
            </p:sp>
          </p:grpSp>
          <p:grpSp>
            <p:nvGrpSpPr>
              <p:cNvPr id="39" name="组合 38"/>
              <p:cNvGrpSpPr/>
              <p:nvPr/>
            </p:nvGrpSpPr>
            <p:grpSpPr>
              <a:xfrm>
                <a:off x="8811" y="4926"/>
                <a:ext cx="1622" cy="1104"/>
                <a:chOff x="4895160" y="4287159"/>
                <a:chExt cx="571418" cy="389258"/>
              </a:xfrm>
              <a:solidFill>
                <a:srgbClr val="940000"/>
              </a:solidFill>
              <a:effectLst>
                <a:outerShdw blurRad="177800" sx="112000" sy="112000" algn="ctr" rotWithShape="0">
                  <a:prstClr val="black">
                    <a:alpha val="40000"/>
                  </a:prstClr>
                </a:outerShdw>
              </a:effectLst>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sp>
              <p:nvSpPr>
                <p:cNvPr id="4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015">
                    <a:solidFill>
                      <a:srgbClr val="000000"/>
                    </a:solidFill>
                    <a:latin typeface="+mj-ea"/>
                    <a:ea typeface="+mj-ea"/>
                  </a:endParaRPr>
                </a:p>
              </p:txBody>
            </p:sp>
          </p:grpSp>
        </p:grpSp>
        <p:grpSp>
          <p:nvGrpSpPr>
            <p:cNvPr id="3" name="组合 2"/>
            <p:cNvGrpSpPr/>
            <p:nvPr/>
          </p:nvGrpSpPr>
          <p:grpSpPr>
            <a:xfrm>
              <a:off x="13666" y="3516"/>
              <a:ext cx="4050" cy="1873"/>
              <a:chOff x="13666" y="2816"/>
              <a:chExt cx="4050" cy="1873"/>
            </a:xfrm>
          </p:grpSpPr>
          <p:sp>
            <p:nvSpPr>
              <p:cNvPr id="35" name="矩形 34"/>
              <p:cNvSpPr/>
              <p:nvPr/>
            </p:nvSpPr>
            <p:spPr>
              <a:xfrm>
                <a:off x="13766" y="2816"/>
                <a:ext cx="2509" cy="538"/>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36" name="矩形 47"/>
              <p:cNvSpPr>
                <a:spLocks noChangeArrowheads="1"/>
              </p:cNvSpPr>
              <p:nvPr/>
            </p:nvSpPr>
            <p:spPr bwMode="auto">
              <a:xfrm>
                <a:off x="13666" y="3367"/>
                <a:ext cx="4051"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grpSp>
          <p:nvGrpSpPr>
            <p:cNvPr id="4" name="组合 3"/>
            <p:cNvGrpSpPr/>
            <p:nvPr/>
          </p:nvGrpSpPr>
          <p:grpSpPr>
            <a:xfrm>
              <a:off x="13666" y="7236"/>
              <a:ext cx="4050" cy="1873"/>
              <a:chOff x="13666" y="2816"/>
              <a:chExt cx="4050" cy="1873"/>
            </a:xfrm>
          </p:grpSpPr>
          <p:sp>
            <p:nvSpPr>
              <p:cNvPr id="5" name="矩形 4"/>
              <p:cNvSpPr/>
              <p:nvPr/>
            </p:nvSpPr>
            <p:spPr>
              <a:xfrm>
                <a:off x="13766" y="2816"/>
                <a:ext cx="2509" cy="538"/>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矩形 47"/>
              <p:cNvSpPr>
                <a:spLocks noChangeArrowheads="1"/>
              </p:cNvSpPr>
              <p:nvPr/>
            </p:nvSpPr>
            <p:spPr bwMode="auto">
              <a:xfrm>
                <a:off x="13666" y="3367"/>
                <a:ext cx="4051"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grpSp>
          <p:nvGrpSpPr>
            <p:cNvPr id="13" name="组合 12"/>
            <p:cNvGrpSpPr/>
            <p:nvPr/>
          </p:nvGrpSpPr>
          <p:grpSpPr>
            <a:xfrm>
              <a:off x="1866" y="7236"/>
              <a:ext cx="4051" cy="1873"/>
              <a:chOff x="13666" y="2816"/>
              <a:chExt cx="4051" cy="1873"/>
            </a:xfrm>
          </p:grpSpPr>
          <p:sp>
            <p:nvSpPr>
              <p:cNvPr id="15" name="矩形 14"/>
              <p:cNvSpPr/>
              <p:nvPr/>
            </p:nvSpPr>
            <p:spPr>
              <a:xfrm>
                <a:off x="15656" y="2816"/>
                <a:ext cx="1729" cy="538"/>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7" name="矩形 47"/>
              <p:cNvSpPr>
                <a:spLocks noChangeArrowheads="1"/>
              </p:cNvSpPr>
              <p:nvPr/>
            </p:nvSpPr>
            <p:spPr bwMode="auto">
              <a:xfrm>
                <a:off x="13666" y="3367"/>
                <a:ext cx="4051"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grpSp>
          <p:nvGrpSpPr>
            <p:cNvPr id="18" name="组合 17"/>
            <p:cNvGrpSpPr/>
            <p:nvPr/>
          </p:nvGrpSpPr>
          <p:grpSpPr>
            <a:xfrm>
              <a:off x="1866" y="3516"/>
              <a:ext cx="4051" cy="1873"/>
              <a:chOff x="13666" y="2816"/>
              <a:chExt cx="4051" cy="1873"/>
            </a:xfrm>
          </p:grpSpPr>
          <p:sp>
            <p:nvSpPr>
              <p:cNvPr id="20" name="矩形 19"/>
              <p:cNvSpPr/>
              <p:nvPr/>
            </p:nvSpPr>
            <p:spPr>
              <a:xfrm>
                <a:off x="15656" y="2816"/>
                <a:ext cx="1729" cy="538"/>
              </a:xfrm>
              <a:prstGeom prst="rect">
                <a:avLst/>
              </a:prstGeom>
            </p:spPr>
            <p:txBody>
              <a:bodyPr wrap="square" lIns="65850" tIns="32925" rIns="65850" bIns="32925">
                <a:spAutoFit/>
              </a:bodyPr>
              <a:p>
                <a:r>
                  <a:rPr lang="zh-CN" altLang="en-US" b="1" dirty="0">
                    <a:solidFill>
                      <a:schemeClr val="tx1">
                        <a:lumMod val="75000"/>
                        <a:lumOff val="25000"/>
                      </a:schemeClr>
                    </a:solidFill>
                    <a:latin typeface="微软雅黑" panose="020B0503020204020204" charset="-122"/>
                    <a:ea typeface="微软雅黑" panose="020B0503020204020204" charset="-122"/>
                  </a:rPr>
                  <a:t>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22" name="矩形 47"/>
              <p:cNvSpPr>
                <a:spLocks noChangeArrowheads="1"/>
              </p:cNvSpPr>
              <p:nvPr/>
            </p:nvSpPr>
            <p:spPr bwMode="auto">
              <a:xfrm>
                <a:off x="13666" y="3367"/>
                <a:ext cx="4051"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grpSp>
      <p:grpSp>
        <p:nvGrpSpPr>
          <p:cNvPr id="76" name="组合 75"/>
          <p:cNvGrpSpPr/>
          <p:nvPr/>
        </p:nvGrpSpPr>
        <p:grpSpPr>
          <a:xfrm>
            <a:off x="0" y="340995"/>
            <a:ext cx="4486275" cy="474980"/>
            <a:chOff x="0" y="493"/>
            <a:chExt cx="7065" cy="748"/>
          </a:xfrm>
        </p:grpSpPr>
        <p:sp>
          <p:nvSpPr>
            <p:cNvPr id="33"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34" name="组合 33"/>
            <p:cNvGrpSpPr/>
            <p:nvPr/>
          </p:nvGrpSpPr>
          <p:grpSpPr>
            <a:xfrm rot="0">
              <a:off x="0" y="611"/>
              <a:ext cx="669" cy="560"/>
              <a:chOff x="469900" y="728859"/>
              <a:chExt cx="424561" cy="355906"/>
            </a:xfrm>
          </p:grpSpPr>
          <p:sp>
            <p:nvSpPr>
              <p:cNvPr id="37" name="椭圆 36"/>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椭圆 37"/>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9" name="椭圆 48"/>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椭圆 49"/>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2"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4"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04</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000" fill="hold">
                                          <p:stCondLst>
                                            <p:cond delay="0"/>
                                          </p:stCondLst>
                                        </p:cTn>
                                        <p:tgtEl>
                                          <p:spTgt spid="23"/>
                                        </p:tgtEl>
                                        <p:attrNameLst>
                                          <p:attrName>style.visibility</p:attrName>
                                        </p:attrNameLst>
                                      </p:cBhvr>
                                      <p:to>
                                        <p:strVal val="visible"/>
                                      </p:to>
                                    </p:set>
                                    <p:animEffect transition="in" filter="box(out)">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9791554" y="1743549"/>
            <a:ext cx="1416841" cy="838088"/>
            <a:chOff x="14310" y="2896"/>
            <a:chExt cx="2231" cy="1320"/>
          </a:xfrm>
        </p:grpSpPr>
        <p:sp>
          <p:nvSpPr>
            <p:cNvPr id="30" name="直角三角形 26"/>
            <p:cNvSpPr/>
            <p:nvPr/>
          </p:nvSpPr>
          <p:spPr>
            <a:xfrm flipH="1" flipV="1">
              <a:off x="14310" y="3670"/>
              <a:ext cx="2231" cy="545"/>
            </a:xfrm>
            <a:custGeom>
              <a:avLst/>
              <a:gdLst>
                <a:gd name="connsiteX0" fmla="*/ 0 w 987173"/>
                <a:gd name="connsiteY0" fmla="*/ 302545 h 302545"/>
                <a:gd name="connsiteX1" fmla="*/ 0 w 987173"/>
                <a:gd name="connsiteY1" fmla="*/ 0 h 302545"/>
                <a:gd name="connsiteX2" fmla="*/ 987173 w 987173"/>
                <a:gd name="connsiteY2" fmla="*/ 302545 h 302545"/>
                <a:gd name="connsiteX3" fmla="*/ 0 w 987173"/>
                <a:gd name="connsiteY3" fmla="*/ 302545 h 302545"/>
                <a:gd name="connsiteX0-1" fmla="*/ 0 w 987173"/>
                <a:gd name="connsiteY0-2" fmla="*/ 302545 h 302545"/>
                <a:gd name="connsiteX1-3" fmla="*/ 0 w 987173"/>
                <a:gd name="connsiteY1-4" fmla="*/ 0 h 302545"/>
                <a:gd name="connsiteX2-5" fmla="*/ 987173 w 987173"/>
                <a:gd name="connsiteY2-6" fmla="*/ 302545 h 302545"/>
                <a:gd name="connsiteX3-7" fmla="*/ 0 w 987173"/>
                <a:gd name="connsiteY3-8" fmla="*/ 302545 h 302545"/>
                <a:gd name="connsiteX0-9" fmla="*/ 0 w 987173"/>
                <a:gd name="connsiteY0-10" fmla="*/ 302545 h 302545"/>
                <a:gd name="connsiteX1-11" fmla="*/ 0 w 987173"/>
                <a:gd name="connsiteY1-12" fmla="*/ 0 h 302545"/>
                <a:gd name="connsiteX2-13" fmla="*/ 987173 w 987173"/>
                <a:gd name="connsiteY2-14" fmla="*/ 302545 h 302545"/>
                <a:gd name="connsiteX3-15" fmla="*/ 0 w 987173"/>
                <a:gd name="connsiteY3-16" fmla="*/ 302545 h 302545"/>
              </a:gdLst>
              <a:ahLst/>
              <a:cxnLst>
                <a:cxn ang="0">
                  <a:pos x="connsiteX0-1" y="connsiteY0-2"/>
                </a:cxn>
                <a:cxn ang="0">
                  <a:pos x="connsiteX1-3" y="connsiteY1-4"/>
                </a:cxn>
                <a:cxn ang="0">
                  <a:pos x="connsiteX2-5" y="connsiteY2-6"/>
                </a:cxn>
                <a:cxn ang="0">
                  <a:pos x="connsiteX3-7" y="connsiteY3-8"/>
                </a:cxn>
              </a:cxnLst>
              <a:rect l="l" t="t" r="r" b="b"/>
              <a:pathLst>
                <a:path w="987173" h="302545">
                  <a:moveTo>
                    <a:pt x="0" y="302545"/>
                  </a:moveTo>
                  <a:lnTo>
                    <a:pt x="0" y="0"/>
                  </a:lnTo>
                  <a:cubicBezTo>
                    <a:pt x="310008" y="129423"/>
                    <a:pt x="331883" y="151691"/>
                    <a:pt x="987173" y="302545"/>
                  </a:cubicBezTo>
                  <a:lnTo>
                    <a:pt x="0" y="302545"/>
                  </a:lnTo>
                  <a:close/>
                </a:path>
              </a:pathLst>
            </a:custGeom>
            <a:gradFill flip="none" rotWithShape="1">
              <a:gsLst>
                <a:gs pos="100000">
                  <a:schemeClr val="tx1">
                    <a:alpha val="22000"/>
                  </a:schemeClr>
                </a:gs>
                <a:gs pos="0">
                  <a:srgbClr val="ECECEC">
                    <a:alpha val="21000"/>
                  </a:srgbClr>
                </a:gs>
              </a:gsLst>
              <a:lin ang="540000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57" name="组合 56"/>
            <p:cNvGrpSpPr/>
            <p:nvPr/>
          </p:nvGrpSpPr>
          <p:grpSpPr>
            <a:xfrm>
              <a:off x="14368" y="2896"/>
              <a:ext cx="2155" cy="842"/>
              <a:chOff x="14368" y="2920"/>
              <a:chExt cx="2155" cy="842"/>
            </a:xfrm>
          </p:grpSpPr>
          <p:sp>
            <p:nvSpPr>
              <p:cNvPr id="31" name="矩形 30"/>
              <p:cNvSpPr/>
              <p:nvPr/>
            </p:nvSpPr>
            <p:spPr>
              <a:xfrm>
                <a:off x="14368" y="2920"/>
                <a:ext cx="2116"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33" name="矩形 32"/>
              <p:cNvSpPr/>
              <p:nvPr/>
            </p:nvSpPr>
            <p:spPr>
              <a:xfrm>
                <a:off x="14963" y="2920"/>
                <a:ext cx="1560"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39" name="文本框 38"/>
              <p:cNvSpPr txBox="1"/>
              <p:nvPr/>
            </p:nvSpPr>
            <p:spPr>
              <a:xfrm>
                <a:off x="14876" y="2937"/>
                <a:ext cx="1623" cy="822"/>
              </a:xfrm>
              <a:prstGeom prst="rect">
                <a:avLst/>
              </a:prstGeom>
              <a:noFill/>
            </p:spPr>
            <p:txBody>
              <a:bodyPr wrap="square" rtlCol="0">
                <a:spAutoFit/>
              </a:bodyPr>
              <a:p>
                <a:pPr algn="ctr"/>
                <a:r>
                  <a:rPr lang="en-US" altLang="zh-CN" sz="2800" dirty="0">
                    <a:solidFill>
                      <a:schemeClr val="bg1"/>
                    </a:solidFill>
                    <a:latin typeface="字魂58号-创中黑" panose="00000500000000000000" pitchFamily="2" charset="-122"/>
                    <a:ea typeface="字魂58号-创中黑" panose="00000500000000000000" pitchFamily="2" charset="-122"/>
                  </a:rPr>
                  <a:t>01</a:t>
                </a:r>
                <a:endParaRPr lang="zh-CN" altLang="en-US" sz="2800" dirty="0">
                  <a:solidFill>
                    <a:schemeClr val="bg1"/>
                  </a:solidFill>
                  <a:latin typeface="字魂58号-创中黑" panose="00000500000000000000" pitchFamily="2" charset="-122"/>
                  <a:ea typeface="字魂58号-创中黑" panose="00000500000000000000" pitchFamily="2" charset="-122"/>
                </a:endParaRPr>
              </a:p>
            </p:txBody>
          </p:sp>
        </p:grpSp>
      </p:grpSp>
      <p:sp>
        <p:nvSpPr>
          <p:cNvPr id="36" name="矩形 35"/>
          <p:cNvSpPr/>
          <p:nvPr/>
        </p:nvSpPr>
        <p:spPr>
          <a:xfrm>
            <a:off x="9882568" y="2625091"/>
            <a:ext cx="990596" cy="534335"/>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60" name="组合 59"/>
          <p:cNvGrpSpPr/>
          <p:nvPr/>
        </p:nvGrpSpPr>
        <p:grpSpPr>
          <a:xfrm>
            <a:off x="9791700" y="2569845"/>
            <a:ext cx="1418590" cy="894080"/>
            <a:chOff x="14310" y="4197"/>
            <a:chExt cx="2234" cy="1408"/>
          </a:xfrm>
        </p:grpSpPr>
        <p:sp>
          <p:nvSpPr>
            <p:cNvPr id="34" name="直角三角形 26"/>
            <p:cNvSpPr/>
            <p:nvPr/>
          </p:nvSpPr>
          <p:spPr>
            <a:xfrm flipH="1" flipV="1">
              <a:off x="14310" y="5061"/>
              <a:ext cx="2231" cy="545"/>
            </a:xfrm>
            <a:custGeom>
              <a:avLst/>
              <a:gdLst>
                <a:gd name="connsiteX0" fmla="*/ 0 w 987173"/>
                <a:gd name="connsiteY0" fmla="*/ 302545 h 302545"/>
                <a:gd name="connsiteX1" fmla="*/ 0 w 987173"/>
                <a:gd name="connsiteY1" fmla="*/ 0 h 302545"/>
                <a:gd name="connsiteX2" fmla="*/ 987173 w 987173"/>
                <a:gd name="connsiteY2" fmla="*/ 302545 h 302545"/>
                <a:gd name="connsiteX3" fmla="*/ 0 w 987173"/>
                <a:gd name="connsiteY3" fmla="*/ 302545 h 302545"/>
                <a:gd name="connsiteX0-1" fmla="*/ 0 w 987173"/>
                <a:gd name="connsiteY0-2" fmla="*/ 302545 h 302545"/>
                <a:gd name="connsiteX1-3" fmla="*/ 0 w 987173"/>
                <a:gd name="connsiteY1-4" fmla="*/ 0 h 302545"/>
                <a:gd name="connsiteX2-5" fmla="*/ 987173 w 987173"/>
                <a:gd name="connsiteY2-6" fmla="*/ 302545 h 302545"/>
                <a:gd name="connsiteX3-7" fmla="*/ 0 w 987173"/>
                <a:gd name="connsiteY3-8" fmla="*/ 302545 h 302545"/>
                <a:gd name="connsiteX0-9" fmla="*/ 0 w 987173"/>
                <a:gd name="connsiteY0-10" fmla="*/ 302545 h 302545"/>
                <a:gd name="connsiteX1-11" fmla="*/ 0 w 987173"/>
                <a:gd name="connsiteY1-12" fmla="*/ 0 h 302545"/>
                <a:gd name="connsiteX2-13" fmla="*/ 987173 w 987173"/>
                <a:gd name="connsiteY2-14" fmla="*/ 302545 h 302545"/>
                <a:gd name="connsiteX3-15" fmla="*/ 0 w 987173"/>
                <a:gd name="connsiteY3-16" fmla="*/ 302545 h 302545"/>
              </a:gdLst>
              <a:ahLst/>
              <a:cxnLst>
                <a:cxn ang="0">
                  <a:pos x="connsiteX0-1" y="connsiteY0-2"/>
                </a:cxn>
                <a:cxn ang="0">
                  <a:pos x="connsiteX1-3" y="connsiteY1-4"/>
                </a:cxn>
                <a:cxn ang="0">
                  <a:pos x="connsiteX2-5" y="connsiteY2-6"/>
                </a:cxn>
                <a:cxn ang="0">
                  <a:pos x="connsiteX3-7" y="connsiteY3-8"/>
                </a:cxn>
              </a:cxnLst>
              <a:rect l="l" t="t" r="r" b="b"/>
              <a:pathLst>
                <a:path w="987173" h="302545">
                  <a:moveTo>
                    <a:pt x="0" y="302545"/>
                  </a:moveTo>
                  <a:lnTo>
                    <a:pt x="0" y="0"/>
                  </a:lnTo>
                  <a:cubicBezTo>
                    <a:pt x="310008" y="129423"/>
                    <a:pt x="331883" y="151691"/>
                    <a:pt x="987173" y="302545"/>
                  </a:cubicBezTo>
                  <a:lnTo>
                    <a:pt x="0" y="302545"/>
                  </a:lnTo>
                  <a:close/>
                </a:path>
              </a:pathLst>
            </a:custGeom>
            <a:gradFill flip="none" rotWithShape="1">
              <a:gsLst>
                <a:gs pos="100000">
                  <a:schemeClr val="tx1">
                    <a:alpha val="22000"/>
                  </a:schemeClr>
                </a:gs>
                <a:gs pos="0">
                  <a:srgbClr val="ECECEC">
                    <a:alpha val="21000"/>
                  </a:srgbClr>
                </a:gs>
              </a:gsLst>
              <a:lin ang="540000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35" name="矩形 34"/>
            <p:cNvSpPr/>
            <p:nvPr/>
          </p:nvSpPr>
          <p:spPr>
            <a:xfrm>
              <a:off x="14404" y="4284"/>
              <a:ext cx="2116"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43" name="文本框 42"/>
            <p:cNvSpPr txBox="1"/>
            <p:nvPr/>
          </p:nvSpPr>
          <p:spPr>
            <a:xfrm>
              <a:off x="14922" y="4197"/>
              <a:ext cx="1623" cy="824"/>
            </a:xfrm>
            <a:prstGeom prst="rect">
              <a:avLst/>
            </a:prstGeom>
            <a:noFill/>
          </p:spPr>
          <p:txBody>
            <a:bodyPr wrap="square" rtlCol="0">
              <a:spAutoFit/>
            </a:bodyPr>
            <a:p>
              <a:pPr algn="ctr"/>
              <a:r>
                <a:rPr lang="en-US" altLang="zh-CN" sz="2800" dirty="0">
                  <a:solidFill>
                    <a:schemeClr val="bg1"/>
                  </a:solidFill>
                  <a:latin typeface="字魂58号-创中黑" panose="00000500000000000000" pitchFamily="2" charset="-122"/>
                  <a:ea typeface="字魂58号-创中黑" panose="00000500000000000000" pitchFamily="2" charset="-122"/>
                </a:rPr>
                <a:t>02</a:t>
              </a:r>
              <a:endParaRPr lang="zh-CN" altLang="en-US" sz="2800" dirty="0">
                <a:solidFill>
                  <a:schemeClr val="bg1"/>
                </a:solidFill>
                <a:latin typeface="字魂58号-创中黑" panose="00000500000000000000" pitchFamily="2" charset="-122"/>
                <a:ea typeface="字魂58号-创中黑" panose="00000500000000000000" pitchFamily="2" charset="-122"/>
              </a:endParaRPr>
            </a:p>
          </p:txBody>
        </p:sp>
      </p:grpSp>
      <p:sp>
        <p:nvSpPr>
          <p:cNvPr id="41" name="矩形 40"/>
          <p:cNvSpPr/>
          <p:nvPr/>
        </p:nvSpPr>
        <p:spPr>
          <a:xfrm>
            <a:off x="9882568" y="3492136"/>
            <a:ext cx="990596" cy="534335"/>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61" name="组合 60"/>
          <p:cNvGrpSpPr/>
          <p:nvPr/>
        </p:nvGrpSpPr>
        <p:grpSpPr>
          <a:xfrm>
            <a:off x="9791700" y="3446780"/>
            <a:ext cx="1418590" cy="876935"/>
            <a:chOff x="14310" y="5578"/>
            <a:chExt cx="2234" cy="1381"/>
          </a:xfrm>
        </p:grpSpPr>
        <p:sp>
          <p:nvSpPr>
            <p:cNvPr id="37" name="直角三角形 26"/>
            <p:cNvSpPr/>
            <p:nvPr/>
          </p:nvSpPr>
          <p:spPr>
            <a:xfrm flipH="1" flipV="1">
              <a:off x="14310" y="6415"/>
              <a:ext cx="2231" cy="545"/>
            </a:xfrm>
            <a:custGeom>
              <a:avLst/>
              <a:gdLst>
                <a:gd name="connsiteX0" fmla="*/ 0 w 987173"/>
                <a:gd name="connsiteY0" fmla="*/ 302545 h 302545"/>
                <a:gd name="connsiteX1" fmla="*/ 0 w 987173"/>
                <a:gd name="connsiteY1" fmla="*/ 0 h 302545"/>
                <a:gd name="connsiteX2" fmla="*/ 987173 w 987173"/>
                <a:gd name="connsiteY2" fmla="*/ 302545 h 302545"/>
                <a:gd name="connsiteX3" fmla="*/ 0 w 987173"/>
                <a:gd name="connsiteY3" fmla="*/ 302545 h 302545"/>
                <a:gd name="connsiteX0-1" fmla="*/ 0 w 987173"/>
                <a:gd name="connsiteY0-2" fmla="*/ 302545 h 302545"/>
                <a:gd name="connsiteX1-3" fmla="*/ 0 w 987173"/>
                <a:gd name="connsiteY1-4" fmla="*/ 0 h 302545"/>
                <a:gd name="connsiteX2-5" fmla="*/ 987173 w 987173"/>
                <a:gd name="connsiteY2-6" fmla="*/ 302545 h 302545"/>
                <a:gd name="connsiteX3-7" fmla="*/ 0 w 987173"/>
                <a:gd name="connsiteY3-8" fmla="*/ 302545 h 302545"/>
                <a:gd name="connsiteX0-9" fmla="*/ 0 w 987173"/>
                <a:gd name="connsiteY0-10" fmla="*/ 302545 h 302545"/>
                <a:gd name="connsiteX1-11" fmla="*/ 0 w 987173"/>
                <a:gd name="connsiteY1-12" fmla="*/ 0 h 302545"/>
                <a:gd name="connsiteX2-13" fmla="*/ 987173 w 987173"/>
                <a:gd name="connsiteY2-14" fmla="*/ 302545 h 302545"/>
                <a:gd name="connsiteX3-15" fmla="*/ 0 w 987173"/>
                <a:gd name="connsiteY3-16" fmla="*/ 302545 h 302545"/>
              </a:gdLst>
              <a:ahLst/>
              <a:cxnLst>
                <a:cxn ang="0">
                  <a:pos x="connsiteX0-1" y="connsiteY0-2"/>
                </a:cxn>
                <a:cxn ang="0">
                  <a:pos x="connsiteX1-3" y="connsiteY1-4"/>
                </a:cxn>
                <a:cxn ang="0">
                  <a:pos x="connsiteX2-5" y="connsiteY2-6"/>
                </a:cxn>
                <a:cxn ang="0">
                  <a:pos x="connsiteX3-7" y="connsiteY3-8"/>
                </a:cxn>
              </a:cxnLst>
              <a:rect l="l" t="t" r="r" b="b"/>
              <a:pathLst>
                <a:path w="987173" h="302545">
                  <a:moveTo>
                    <a:pt x="0" y="302545"/>
                  </a:moveTo>
                  <a:lnTo>
                    <a:pt x="0" y="0"/>
                  </a:lnTo>
                  <a:cubicBezTo>
                    <a:pt x="310008" y="129423"/>
                    <a:pt x="331883" y="151691"/>
                    <a:pt x="987173" y="302545"/>
                  </a:cubicBezTo>
                  <a:lnTo>
                    <a:pt x="0" y="302545"/>
                  </a:lnTo>
                  <a:close/>
                </a:path>
              </a:pathLst>
            </a:custGeom>
            <a:gradFill flip="none" rotWithShape="1">
              <a:gsLst>
                <a:gs pos="100000">
                  <a:schemeClr val="tx1">
                    <a:alpha val="22000"/>
                  </a:schemeClr>
                </a:gs>
                <a:gs pos="0">
                  <a:srgbClr val="ECECEC">
                    <a:alpha val="21000"/>
                  </a:srgbClr>
                </a:gs>
              </a:gsLst>
              <a:lin ang="540000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38" name="矩形 37"/>
            <p:cNvSpPr/>
            <p:nvPr/>
          </p:nvSpPr>
          <p:spPr>
            <a:xfrm>
              <a:off x="14404" y="5649"/>
              <a:ext cx="2116"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46" name="文本框 45"/>
            <p:cNvSpPr txBox="1"/>
            <p:nvPr/>
          </p:nvSpPr>
          <p:spPr>
            <a:xfrm>
              <a:off x="14922" y="5578"/>
              <a:ext cx="1623" cy="824"/>
            </a:xfrm>
            <a:prstGeom prst="rect">
              <a:avLst/>
            </a:prstGeom>
            <a:noFill/>
          </p:spPr>
          <p:txBody>
            <a:bodyPr wrap="square" rtlCol="0">
              <a:spAutoFit/>
            </a:bodyPr>
            <a:p>
              <a:pPr algn="ctr"/>
              <a:r>
                <a:rPr lang="en-US" altLang="zh-CN" sz="2800" dirty="0">
                  <a:solidFill>
                    <a:schemeClr val="bg1"/>
                  </a:solidFill>
                  <a:latin typeface="字魂58号-创中黑" panose="00000500000000000000" pitchFamily="2" charset="-122"/>
                  <a:ea typeface="字魂58号-创中黑" panose="00000500000000000000" pitchFamily="2" charset="-122"/>
                </a:rPr>
                <a:t>03</a:t>
              </a:r>
              <a:endParaRPr lang="zh-CN" altLang="en-US" sz="2800" dirty="0">
                <a:solidFill>
                  <a:schemeClr val="bg1"/>
                </a:solidFill>
                <a:latin typeface="字魂58号-创中黑" panose="00000500000000000000" pitchFamily="2" charset="-122"/>
                <a:ea typeface="字魂58号-创中黑" panose="00000500000000000000" pitchFamily="2" charset="-122"/>
              </a:endParaRPr>
            </a:p>
          </p:txBody>
        </p:sp>
      </p:grpSp>
      <p:sp>
        <p:nvSpPr>
          <p:cNvPr id="49" name="矩形 48"/>
          <p:cNvSpPr/>
          <p:nvPr/>
        </p:nvSpPr>
        <p:spPr>
          <a:xfrm>
            <a:off x="9882568" y="4358640"/>
            <a:ext cx="990596" cy="534335"/>
          </a:xfrm>
          <a:prstGeom prst="rect">
            <a:avLst/>
          </a:prstGeom>
          <a:gradFill>
            <a:gsLst>
              <a:gs pos="100000">
                <a:schemeClr val="bg1">
                  <a:alpha val="0"/>
                </a:schemeClr>
              </a:gs>
              <a:gs pos="18000">
                <a:schemeClr val="bg1">
                  <a:alpha val="30000"/>
                </a:schemeClr>
              </a:gs>
              <a:gs pos="78000">
                <a:schemeClr val="bg1">
                  <a:alpha val="30000"/>
                </a:schemeClr>
              </a:gs>
              <a:gs pos="50000">
                <a:schemeClr val="bg1">
                  <a:alpha val="43000"/>
                </a:schemeClr>
              </a:gs>
              <a:gs pos="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62" name="组合 61"/>
          <p:cNvGrpSpPr/>
          <p:nvPr/>
        </p:nvGrpSpPr>
        <p:grpSpPr>
          <a:xfrm>
            <a:off x="9778365" y="4318000"/>
            <a:ext cx="1418590" cy="869950"/>
            <a:chOff x="14310" y="6950"/>
            <a:chExt cx="2234" cy="1370"/>
          </a:xfrm>
        </p:grpSpPr>
        <p:sp>
          <p:nvSpPr>
            <p:cNvPr id="45" name="直角三角形 26"/>
            <p:cNvSpPr/>
            <p:nvPr/>
          </p:nvSpPr>
          <p:spPr>
            <a:xfrm flipH="1" flipV="1">
              <a:off x="14310" y="7776"/>
              <a:ext cx="2231" cy="545"/>
            </a:xfrm>
            <a:custGeom>
              <a:avLst/>
              <a:gdLst>
                <a:gd name="connsiteX0" fmla="*/ 0 w 987173"/>
                <a:gd name="connsiteY0" fmla="*/ 302545 h 302545"/>
                <a:gd name="connsiteX1" fmla="*/ 0 w 987173"/>
                <a:gd name="connsiteY1" fmla="*/ 0 h 302545"/>
                <a:gd name="connsiteX2" fmla="*/ 987173 w 987173"/>
                <a:gd name="connsiteY2" fmla="*/ 302545 h 302545"/>
                <a:gd name="connsiteX3" fmla="*/ 0 w 987173"/>
                <a:gd name="connsiteY3" fmla="*/ 302545 h 302545"/>
                <a:gd name="connsiteX0-1" fmla="*/ 0 w 987173"/>
                <a:gd name="connsiteY0-2" fmla="*/ 302545 h 302545"/>
                <a:gd name="connsiteX1-3" fmla="*/ 0 w 987173"/>
                <a:gd name="connsiteY1-4" fmla="*/ 0 h 302545"/>
                <a:gd name="connsiteX2-5" fmla="*/ 987173 w 987173"/>
                <a:gd name="connsiteY2-6" fmla="*/ 302545 h 302545"/>
                <a:gd name="connsiteX3-7" fmla="*/ 0 w 987173"/>
                <a:gd name="connsiteY3-8" fmla="*/ 302545 h 302545"/>
                <a:gd name="connsiteX0-9" fmla="*/ 0 w 987173"/>
                <a:gd name="connsiteY0-10" fmla="*/ 302545 h 302545"/>
                <a:gd name="connsiteX1-11" fmla="*/ 0 w 987173"/>
                <a:gd name="connsiteY1-12" fmla="*/ 0 h 302545"/>
                <a:gd name="connsiteX2-13" fmla="*/ 987173 w 987173"/>
                <a:gd name="connsiteY2-14" fmla="*/ 302545 h 302545"/>
                <a:gd name="connsiteX3-15" fmla="*/ 0 w 987173"/>
                <a:gd name="connsiteY3-16" fmla="*/ 302545 h 302545"/>
              </a:gdLst>
              <a:ahLst/>
              <a:cxnLst>
                <a:cxn ang="0">
                  <a:pos x="connsiteX0-1" y="connsiteY0-2"/>
                </a:cxn>
                <a:cxn ang="0">
                  <a:pos x="connsiteX1-3" y="connsiteY1-4"/>
                </a:cxn>
                <a:cxn ang="0">
                  <a:pos x="connsiteX2-5" y="connsiteY2-6"/>
                </a:cxn>
                <a:cxn ang="0">
                  <a:pos x="connsiteX3-7" y="connsiteY3-8"/>
                </a:cxn>
              </a:cxnLst>
              <a:rect l="l" t="t" r="r" b="b"/>
              <a:pathLst>
                <a:path w="987173" h="302545">
                  <a:moveTo>
                    <a:pt x="0" y="302545"/>
                  </a:moveTo>
                  <a:lnTo>
                    <a:pt x="0" y="0"/>
                  </a:lnTo>
                  <a:cubicBezTo>
                    <a:pt x="310008" y="129423"/>
                    <a:pt x="331883" y="151691"/>
                    <a:pt x="987173" y="302545"/>
                  </a:cubicBezTo>
                  <a:lnTo>
                    <a:pt x="0" y="302545"/>
                  </a:lnTo>
                  <a:close/>
                </a:path>
              </a:pathLst>
            </a:custGeom>
            <a:gradFill flip="none" rotWithShape="1">
              <a:gsLst>
                <a:gs pos="100000">
                  <a:schemeClr val="tx1">
                    <a:alpha val="22000"/>
                  </a:schemeClr>
                </a:gs>
                <a:gs pos="0">
                  <a:srgbClr val="ECECEC">
                    <a:alpha val="21000"/>
                  </a:srgbClr>
                </a:gs>
              </a:gsLst>
              <a:lin ang="540000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48" name="矩形 47"/>
            <p:cNvSpPr/>
            <p:nvPr/>
          </p:nvSpPr>
          <p:spPr>
            <a:xfrm>
              <a:off x="14404" y="7014"/>
              <a:ext cx="2116"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50" name="文本框 49"/>
            <p:cNvSpPr txBox="1"/>
            <p:nvPr/>
          </p:nvSpPr>
          <p:spPr>
            <a:xfrm>
              <a:off x="14922" y="6950"/>
              <a:ext cx="1623" cy="824"/>
            </a:xfrm>
            <a:prstGeom prst="rect">
              <a:avLst/>
            </a:prstGeom>
            <a:noFill/>
          </p:spPr>
          <p:txBody>
            <a:bodyPr wrap="square" rtlCol="0">
              <a:spAutoFit/>
            </a:bodyPr>
            <a:p>
              <a:pPr algn="ctr"/>
              <a:r>
                <a:rPr lang="en-US" altLang="zh-CN" sz="2800" dirty="0">
                  <a:solidFill>
                    <a:schemeClr val="bg1"/>
                  </a:solidFill>
                  <a:latin typeface="字魂58号-创中黑" panose="00000500000000000000" pitchFamily="2" charset="-122"/>
                  <a:ea typeface="字魂58号-创中黑" panose="00000500000000000000" pitchFamily="2" charset="-122"/>
                </a:rPr>
                <a:t>04</a:t>
              </a:r>
              <a:endParaRPr lang="zh-CN" altLang="en-US" sz="2800" dirty="0">
                <a:solidFill>
                  <a:schemeClr val="bg1"/>
                </a:solidFill>
                <a:latin typeface="字魂58号-创中黑" panose="00000500000000000000" pitchFamily="2" charset="-122"/>
                <a:ea typeface="字魂58号-创中黑" panose="00000500000000000000" pitchFamily="2" charset="-122"/>
              </a:endParaRPr>
            </a:p>
          </p:txBody>
        </p:sp>
      </p:grpSp>
      <p:sp>
        <p:nvSpPr>
          <p:cNvPr id="54" name="矩形 53"/>
          <p:cNvSpPr/>
          <p:nvPr/>
        </p:nvSpPr>
        <p:spPr>
          <a:xfrm>
            <a:off x="9882568" y="5224478"/>
            <a:ext cx="990596" cy="534335"/>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63" name="组合 62"/>
          <p:cNvGrpSpPr/>
          <p:nvPr/>
        </p:nvGrpSpPr>
        <p:grpSpPr>
          <a:xfrm>
            <a:off x="9791700" y="5173345"/>
            <a:ext cx="1418590" cy="878840"/>
            <a:chOff x="14310" y="8298"/>
            <a:chExt cx="2234" cy="1384"/>
          </a:xfrm>
        </p:grpSpPr>
        <p:sp>
          <p:nvSpPr>
            <p:cNvPr id="52" name="直角三角形 26"/>
            <p:cNvSpPr/>
            <p:nvPr/>
          </p:nvSpPr>
          <p:spPr>
            <a:xfrm flipH="1" flipV="1">
              <a:off x="14310" y="9138"/>
              <a:ext cx="2231" cy="545"/>
            </a:xfrm>
            <a:custGeom>
              <a:avLst/>
              <a:gdLst>
                <a:gd name="connsiteX0" fmla="*/ 0 w 987173"/>
                <a:gd name="connsiteY0" fmla="*/ 302545 h 302545"/>
                <a:gd name="connsiteX1" fmla="*/ 0 w 987173"/>
                <a:gd name="connsiteY1" fmla="*/ 0 h 302545"/>
                <a:gd name="connsiteX2" fmla="*/ 987173 w 987173"/>
                <a:gd name="connsiteY2" fmla="*/ 302545 h 302545"/>
                <a:gd name="connsiteX3" fmla="*/ 0 w 987173"/>
                <a:gd name="connsiteY3" fmla="*/ 302545 h 302545"/>
                <a:gd name="connsiteX0-1" fmla="*/ 0 w 987173"/>
                <a:gd name="connsiteY0-2" fmla="*/ 302545 h 302545"/>
                <a:gd name="connsiteX1-3" fmla="*/ 0 w 987173"/>
                <a:gd name="connsiteY1-4" fmla="*/ 0 h 302545"/>
                <a:gd name="connsiteX2-5" fmla="*/ 987173 w 987173"/>
                <a:gd name="connsiteY2-6" fmla="*/ 302545 h 302545"/>
                <a:gd name="connsiteX3-7" fmla="*/ 0 w 987173"/>
                <a:gd name="connsiteY3-8" fmla="*/ 302545 h 302545"/>
                <a:gd name="connsiteX0-9" fmla="*/ 0 w 987173"/>
                <a:gd name="connsiteY0-10" fmla="*/ 302545 h 302545"/>
                <a:gd name="connsiteX1-11" fmla="*/ 0 w 987173"/>
                <a:gd name="connsiteY1-12" fmla="*/ 0 h 302545"/>
                <a:gd name="connsiteX2-13" fmla="*/ 987173 w 987173"/>
                <a:gd name="connsiteY2-14" fmla="*/ 302545 h 302545"/>
                <a:gd name="connsiteX3-15" fmla="*/ 0 w 987173"/>
                <a:gd name="connsiteY3-16" fmla="*/ 302545 h 302545"/>
              </a:gdLst>
              <a:ahLst/>
              <a:cxnLst>
                <a:cxn ang="0">
                  <a:pos x="connsiteX0-1" y="connsiteY0-2"/>
                </a:cxn>
                <a:cxn ang="0">
                  <a:pos x="connsiteX1-3" y="connsiteY1-4"/>
                </a:cxn>
                <a:cxn ang="0">
                  <a:pos x="connsiteX2-5" y="connsiteY2-6"/>
                </a:cxn>
                <a:cxn ang="0">
                  <a:pos x="connsiteX3-7" y="connsiteY3-8"/>
                </a:cxn>
              </a:cxnLst>
              <a:rect l="l" t="t" r="r" b="b"/>
              <a:pathLst>
                <a:path w="987173" h="302545">
                  <a:moveTo>
                    <a:pt x="0" y="302545"/>
                  </a:moveTo>
                  <a:lnTo>
                    <a:pt x="0" y="0"/>
                  </a:lnTo>
                  <a:cubicBezTo>
                    <a:pt x="310008" y="129423"/>
                    <a:pt x="331883" y="151691"/>
                    <a:pt x="987173" y="302545"/>
                  </a:cubicBezTo>
                  <a:lnTo>
                    <a:pt x="0" y="302545"/>
                  </a:lnTo>
                  <a:close/>
                </a:path>
              </a:pathLst>
            </a:custGeom>
            <a:gradFill flip="none" rotWithShape="1">
              <a:gsLst>
                <a:gs pos="100000">
                  <a:schemeClr val="tx1">
                    <a:alpha val="22000"/>
                  </a:schemeClr>
                </a:gs>
                <a:gs pos="0">
                  <a:srgbClr val="ECECEC">
                    <a:alpha val="21000"/>
                  </a:srgbClr>
                </a:gs>
              </a:gsLst>
              <a:lin ang="540000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53" name="矩形 52"/>
            <p:cNvSpPr/>
            <p:nvPr/>
          </p:nvSpPr>
          <p:spPr>
            <a:xfrm>
              <a:off x="14404" y="8379"/>
              <a:ext cx="2116" cy="8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55" name="文本框 54"/>
            <p:cNvSpPr txBox="1"/>
            <p:nvPr/>
          </p:nvSpPr>
          <p:spPr>
            <a:xfrm>
              <a:off x="14922" y="8298"/>
              <a:ext cx="1623" cy="824"/>
            </a:xfrm>
            <a:prstGeom prst="rect">
              <a:avLst/>
            </a:prstGeom>
            <a:noFill/>
          </p:spPr>
          <p:txBody>
            <a:bodyPr wrap="square" rtlCol="0">
              <a:spAutoFit/>
            </a:bodyPr>
            <a:p>
              <a:pPr algn="ctr"/>
              <a:r>
                <a:rPr lang="en-US" altLang="zh-CN" sz="2800" dirty="0">
                  <a:solidFill>
                    <a:schemeClr val="bg1"/>
                  </a:solidFill>
                  <a:latin typeface="字魂58号-创中黑" panose="00000500000000000000" pitchFamily="2" charset="-122"/>
                  <a:ea typeface="字魂58号-创中黑" panose="00000500000000000000" pitchFamily="2" charset="-122"/>
                </a:rPr>
                <a:t>05</a:t>
              </a:r>
              <a:endParaRPr lang="zh-CN" altLang="en-US" sz="2800" dirty="0">
                <a:solidFill>
                  <a:schemeClr val="bg1"/>
                </a:solidFill>
                <a:latin typeface="字魂58号-创中黑" panose="00000500000000000000" pitchFamily="2" charset="-122"/>
                <a:ea typeface="字魂58号-创中黑" panose="00000500000000000000" pitchFamily="2" charset="-122"/>
              </a:endParaRPr>
            </a:p>
          </p:txBody>
        </p:sp>
      </p:grpSp>
      <p:grpSp>
        <p:nvGrpSpPr>
          <p:cNvPr id="4" name="组合 3"/>
          <p:cNvGrpSpPr/>
          <p:nvPr/>
        </p:nvGrpSpPr>
        <p:grpSpPr>
          <a:xfrm>
            <a:off x="1137285" y="1201420"/>
            <a:ext cx="9025255" cy="5013325"/>
            <a:chOff x="1807342" y="1054695"/>
            <a:chExt cx="7807300" cy="5013642"/>
          </a:xfrm>
        </p:grpSpPr>
        <p:sp>
          <p:nvSpPr>
            <p:cNvPr id="3" name="圆角矩形 2"/>
            <p:cNvSpPr/>
            <p:nvPr/>
          </p:nvSpPr>
          <p:spPr>
            <a:xfrm>
              <a:off x="1807342" y="1054697"/>
              <a:ext cx="7807300" cy="5013640"/>
            </a:xfrm>
            <a:prstGeom prst="roundRect">
              <a:avLst>
                <a:gd name="adj" fmla="val 1621"/>
              </a:avLst>
            </a:prstGeom>
            <a:solidFill>
              <a:schemeClr val="bg1">
                <a:lumMod val="65000"/>
              </a:schemeClr>
            </a:solidFill>
            <a:ln>
              <a:noFill/>
            </a:ln>
            <a:effectLst>
              <a:outerShdw blurRad="381000" dist="127000" dir="2700000" algn="tl" rotWithShape="0">
                <a:prstClr val="black">
                  <a:alpha val="40000"/>
                </a:prstClr>
              </a:outerShdw>
            </a:effectLst>
            <a:scene3d>
              <a:camera prst="orthographicFront"/>
              <a:lightRig rig="threePt" dir="t">
                <a:rot lat="0" lon="0" rev="0"/>
              </a:lightRig>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5" name="梯形 4"/>
            <p:cNvSpPr/>
            <p:nvPr/>
          </p:nvSpPr>
          <p:spPr>
            <a:xfrm rot="16200000">
              <a:off x="-491666" y="3498542"/>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7" name="梯形 6"/>
            <p:cNvSpPr/>
            <p:nvPr/>
          </p:nvSpPr>
          <p:spPr>
            <a:xfrm rot="5400000" flipH="1">
              <a:off x="6902026" y="3498542"/>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26" name="矩形 25"/>
            <p:cNvSpPr/>
            <p:nvPr/>
          </p:nvSpPr>
          <p:spPr>
            <a:xfrm>
              <a:off x="2076114" y="1054697"/>
              <a:ext cx="7269757" cy="5013640"/>
            </a:xfrm>
            <a:prstGeom prst="rect">
              <a:avLst/>
            </a:prstGeom>
            <a:gradFill>
              <a:gsLst>
                <a:gs pos="89000">
                  <a:srgbClr val="F7F7F7"/>
                </a:gs>
                <a:gs pos="74000">
                  <a:srgbClr val="EEEEEE"/>
                </a:gs>
                <a:gs pos="57000">
                  <a:srgbClr val="FBFBFB"/>
                </a:gs>
                <a:gs pos="47000">
                  <a:srgbClr val="EAEAEA"/>
                </a:gs>
                <a:gs pos="29000">
                  <a:srgbClr val="FBFBFB"/>
                </a:gs>
                <a:gs pos="15000">
                  <a:srgbClr val="F7F7F7"/>
                </a:gs>
                <a:gs pos="0">
                  <a:srgbClr val="F7F7F7"/>
                </a:gs>
                <a:gs pos="100000">
                  <a:srgbClr val="F5F5F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27" name="矩形 26"/>
            <p:cNvSpPr/>
            <p:nvPr/>
          </p:nvSpPr>
          <p:spPr>
            <a:xfrm>
              <a:off x="5752045" y="1054695"/>
              <a:ext cx="308198" cy="5013642"/>
            </a:xfrm>
            <a:prstGeom prst="rect">
              <a:avLst/>
            </a:prstGeom>
            <a:gradFill>
              <a:gsLst>
                <a:gs pos="100000">
                  <a:srgbClr val="F7F7F7">
                    <a:alpha val="0"/>
                  </a:srgbClr>
                </a:gs>
                <a:gs pos="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sp>
          <p:nvSpPr>
            <p:cNvPr id="29" name="任意多边形 28"/>
            <p:cNvSpPr/>
            <p:nvPr/>
          </p:nvSpPr>
          <p:spPr>
            <a:xfrm rot="5400000" flipH="1">
              <a:off x="6852831" y="3546064"/>
              <a:ext cx="5013640" cy="30906"/>
            </a:xfrm>
            <a:custGeom>
              <a:avLst/>
              <a:gdLst>
                <a:gd name="connsiteX0" fmla="*/ 5013640 w 5013640"/>
                <a:gd name="connsiteY0" fmla="*/ 54754 h 54754"/>
                <a:gd name="connsiteX1" fmla="*/ 4993107 w 5013640"/>
                <a:gd name="connsiteY1" fmla="*/ 0 h 54754"/>
                <a:gd name="connsiteX2" fmla="*/ 20533 w 5013640"/>
                <a:gd name="connsiteY2" fmla="*/ 0 h 54754"/>
                <a:gd name="connsiteX3" fmla="*/ 0 w 5013640"/>
                <a:gd name="connsiteY3" fmla="*/ 54754 h 54754"/>
              </a:gdLst>
              <a:ahLst/>
              <a:cxnLst>
                <a:cxn ang="0">
                  <a:pos x="connsiteX0" y="connsiteY0"/>
                </a:cxn>
                <a:cxn ang="0">
                  <a:pos x="connsiteX1" y="connsiteY1"/>
                </a:cxn>
                <a:cxn ang="0">
                  <a:pos x="connsiteX2" y="connsiteY2"/>
                </a:cxn>
                <a:cxn ang="0">
                  <a:pos x="connsiteX3" y="connsiteY3"/>
                </a:cxn>
              </a:cxnLst>
              <a:rect l="l" t="t" r="r" b="b"/>
              <a:pathLst>
                <a:path w="5013640" h="54754">
                  <a:moveTo>
                    <a:pt x="5013640" y="54754"/>
                  </a:moveTo>
                  <a:lnTo>
                    <a:pt x="4993107" y="0"/>
                  </a:lnTo>
                  <a:lnTo>
                    <a:pt x="20533" y="0"/>
                  </a:lnTo>
                  <a:lnTo>
                    <a:pt x="0" y="54754"/>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58号-创中黑" panose="00000500000000000000" pitchFamily="2" charset="-122"/>
                <a:ea typeface="字魂58号-创中黑" panose="00000500000000000000" pitchFamily="2" charset="-122"/>
              </a:endParaRPr>
            </a:p>
          </p:txBody>
        </p:sp>
      </p:grpSp>
      <p:sp>
        <p:nvSpPr>
          <p:cNvPr id="114" name="圆角矩形 113"/>
          <p:cNvSpPr/>
          <p:nvPr/>
        </p:nvSpPr>
        <p:spPr>
          <a:xfrm>
            <a:off x="2273935" y="758190"/>
            <a:ext cx="1609725" cy="1792605"/>
          </a:xfrm>
          <a:prstGeom prst="roundRect">
            <a:avLst>
              <a:gd name="adj" fmla="val 11579"/>
            </a:avLst>
          </a:prstGeom>
          <a:solidFill>
            <a:srgbClr val="BF2222"/>
          </a:solidFill>
          <a:ln>
            <a:solidFill>
              <a:schemeClr val="bg1"/>
            </a:solid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9"/>
          <p:cNvSpPr txBox="1"/>
          <p:nvPr/>
        </p:nvSpPr>
        <p:spPr>
          <a:xfrm>
            <a:off x="1935480" y="758190"/>
            <a:ext cx="2286635" cy="1591945"/>
          </a:xfrm>
          <a:prstGeom prst="rect">
            <a:avLst/>
          </a:prstGeom>
          <a:noFill/>
        </p:spPr>
        <p:txBody>
          <a:bodyPr wrap="square" lIns="68580" tIns="34290" rIns="68580" bIns="34290" rtlCol="0">
            <a:spAutoFit/>
          </a:bodyPr>
          <a:lstStyle/>
          <a:p>
            <a:pPr algn="ctr">
              <a:lnSpc>
                <a:spcPct val="150000"/>
              </a:lnSpc>
            </a:pPr>
            <a:r>
              <a:rPr lang="zh-CN" altLang="en-US" sz="4600" b="1" spc="-300" dirty="0" smtClean="0">
                <a:solidFill>
                  <a:schemeClr val="bg1"/>
                </a:solidFill>
                <a:latin typeface="微软雅黑" panose="020B0503020204020204" charset="-122"/>
                <a:ea typeface="微软雅黑" panose="020B0503020204020204" charset="-122"/>
                <a:cs typeface="微软雅黑" panose="020B0503020204020204" charset="-122"/>
                <a:sym typeface="+mn-lt"/>
              </a:rPr>
              <a:t>目 录</a:t>
            </a:r>
            <a:endParaRPr lang="en-US" altLang="zh-CN" sz="4600" b="1" spc="-300" dirty="0"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lgn="ctr">
              <a:lnSpc>
                <a:spcPct val="150000"/>
              </a:lnSpc>
            </a:pPr>
            <a:r>
              <a:rPr lang="en-US" altLang="zh-CN" sz="2000" spc="-150" dirty="0" smtClean="0">
                <a:solidFill>
                  <a:schemeClr val="bg1"/>
                </a:solidFill>
                <a:latin typeface="微软雅黑" panose="020B0503020204020204" charset="-122"/>
                <a:ea typeface="微软雅黑" panose="020B0503020204020204" charset="-122"/>
                <a:cs typeface="微软雅黑" panose="020B0503020204020204" charset="-122"/>
                <a:sym typeface="+mn-lt"/>
              </a:rPr>
              <a:t>CONTENTS</a:t>
            </a:r>
            <a:endParaRPr lang="zh-CN" altLang="en-US" sz="2000" spc="-150"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grpSp>
        <p:nvGrpSpPr>
          <p:cNvPr id="2050" name="Group 8"/>
          <p:cNvGrpSpPr>
            <a:grpSpLocks noChangeAspect="1"/>
          </p:cNvGrpSpPr>
          <p:nvPr/>
        </p:nvGrpSpPr>
        <p:grpSpPr bwMode="auto">
          <a:xfrm>
            <a:off x="6367144" y="1860412"/>
            <a:ext cx="414895" cy="419376"/>
            <a:chOff x="4313" y="1262"/>
            <a:chExt cx="463" cy="468"/>
          </a:xfrm>
          <a:solidFill>
            <a:srgbClr val="C00000"/>
          </a:solidFill>
        </p:grpSpPr>
        <p:sp>
          <p:nvSpPr>
            <p:cNvPr id="2052"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4"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5"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6"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7"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8"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59"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grpSp>
      <p:sp>
        <p:nvSpPr>
          <p:cNvPr id="2063" name="Freeform 19"/>
          <p:cNvSpPr/>
          <p:nvPr/>
        </p:nvSpPr>
        <p:spPr bwMode="auto">
          <a:xfrm>
            <a:off x="6435045" y="2679619"/>
            <a:ext cx="279095" cy="546262"/>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C00000"/>
          </a:solidFill>
          <a:ln>
            <a:noFill/>
          </a:ln>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grpSp>
        <p:nvGrpSpPr>
          <p:cNvPr id="2065" name="Group 22"/>
          <p:cNvGrpSpPr>
            <a:grpSpLocks noChangeAspect="1"/>
          </p:cNvGrpSpPr>
          <p:nvPr/>
        </p:nvGrpSpPr>
        <p:grpSpPr bwMode="auto">
          <a:xfrm>
            <a:off x="6374761" y="4518219"/>
            <a:ext cx="399662" cy="399662"/>
            <a:chOff x="3617" y="1935"/>
            <a:chExt cx="446" cy="446"/>
          </a:xfrm>
          <a:solidFill>
            <a:srgbClr val="C00000"/>
          </a:solidFill>
        </p:grpSpPr>
        <p:sp>
          <p:nvSpPr>
            <p:cNvPr id="2067"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68"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grpSp>
      <p:sp>
        <p:nvSpPr>
          <p:cNvPr id="2072" name="Freeform 28"/>
          <p:cNvSpPr>
            <a:spLocks noEditPoints="1"/>
          </p:cNvSpPr>
          <p:nvPr/>
        </p:nvSpPr>
        <p:spPr bwMode="auto">
          <a:xfrm>
            <a:off x="6288937" y="3604014"/>
            <a:ext cx="571310" cy="462772"/>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C00000"/>
          </a:solidFill>
          <a:ln>
            <a:noFill/>
          </a:ln>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grpSp>
        <p:nvGrpSpPr>
          <p:cNvPr id="2074" name="Group 31"/>
          <p:cNvGrpSpPr>
            <a:grpSpLocks noChangeAspect="1"/>
          </p:cNvGrpSpPr>
          <p:nvPr/>
        </p:nvGrpSpPr>
        <p:grpSpPr bwMode="auto">
          <a:xfrm>
            <a:off x="6411949" y="5391460"/>
            <a:ext cx="325285" cy="418479"/>
            <a:chOff x="5177" y="1058"/>
            <a:chExt cx="363" cy="467"/>
          </a:xfrm>
          <a:solidFill>
            <a:srgbClr val="C00000"/>
          </a:solidFill>
        </p:grpSpPr>
        <p:sp>
          <p:nvSpPr>
            <p:cNvPr id="2076"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77"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78"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sp>
          <p:nvSpPr>
            <p:cNvPr id="2079"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rgbClr val="01ACBE"/>
                </a:solidFill>
                <a:latin typeface="字魂58号-创中黑" panose="00000500000000000000" pitchFamily="2" charset="-122"/>
                <a:ea typeface="字魂58号-创中黑" panose="00000500000000000000" pitchFamily="2" charset="-122"/>
              </a:endParaRPr>
            </a:p>
          </p:txBody>
        </p:sp>
      </p:grpSp>
      <p:cxnSp>
        <p:nvCxnSpPr>
          <p:cNvPr id="64" name="直接连接符 63"/>
          <p:cNvCxnSpPr/>
          <p:nvPr/>
        </p:nvCxnSpPr>
        <p:spPr>
          <a:xfrm>
            <a:off x="6944360" y="2273300"/>
            <a:ext cx="2247900" cy="0"/>
          </a:xfrm>
          <a:prstGeom prst="line">
            <a:avLst/>
          </a:prstGeom>
          <a:noFill/>
          <a:ln w="6350" cap="flat">
            <a:solidFill>
              <a:srgbClr val="7C7C7C"/>
            </a:solidFill>
            <a:prstDash val="sysDot"/>
            <a:round/>
          </a:ln>
        </p:spPr>
        <p:style>
          <a:lnRef idx="0">
            <a:srgbClr val="FFFFFF"/>
          </a:lnRef>
          <a:fillRef idx="0">
            <a:srgbClr val="FFFFFF"/>
          </a:fillRef>
          <a:effectRef idx="0">
            <a:srgbClr val="FFFFFF"/>
          </a:effectRef>
          <a:fontRef idx="none"/>
        </p:style>
      </p:cxnSp>
      <p:cxnSp>
        <p:nvCxnSpPr>
          <p:cNvPr id="65" name="直接连接符 64"/>
          <p:cNvCxnSpPr/>
          <p:nvPr/>
        </p:nvCxnSpPr>
        <p:spPr>
          <a:xfrm>
            <a:off x="6944360" y="3159125"/>
            <a:ext cx="2247900" cy="0"/>
          </a:xfrm>
          <a:prstGeom prst="line">
            <a:avLst/>
          </a:prstGeom>
          <a:noFill/>
          <a:ln w="6350" cap="flat">
            <a:solidFill>
              <a:srgbClr val="7C7C7C"/>
            </a:solidFill>
            <a:prstDash val="sysDot"/>
            <a:round/>
          </a:ln>
        </p:spPr>
        <p:style>
          <a:lnRef idx="0">
            <a:srgbClr val="FFFFFF"/>
          </a:lnRef>
          <a:fillRef idx="0">
            <a:srgbClr val="FFFFFF"/>
          </a:fillRef>
          <a:effectRef idx="0">
            <a:srgbClr val="FFFFFF"/>
          </a:effectRef>
          <a:fontRef idx="none"/>
        </p:style>
      </p:cxnSp>
      <p:cxnSp>
        <p:nvCxnSpPr>
          <p:cNvPr id="66" name="直接连接符 65"/>
          <p:cNvCxnSpPr/>
          <p:nvPr/>
        </p:nvCxnSpPr>
        <p:spPr>
          <a:xfrm>
            <a:off x="6944360" y="4044950"/>
            <a:ext cx="2247900" cy="0"/>
          </a:xfrm>
          <a:prstGeom prst="line">
            <a:avLst/>
          </a:prstGeom>
          <a:noFill/>
          <a:ln w="6350" cap="flat">
            <a:solidFill>
              <a:srgbClr val="7C7C7C"/>
            </a:solidFill>
            <a:prstDash val="sysDot"/>
            <a:round/>
          </a:ln>
        </p:spPr>
        <p:style>
          <a:lnRef idx="0">
            <a:srgbClr val="FFFFFF"/>
          </a:lnRef>
          <a:fillRef idx="0">
            <a:srgbClr val="FFFFFF"/>
          </a:fillRef>
          <a:effectRef idx="0">
            <a:srgbClr val="FFFFFF"/>
          </a:effectRef>
          <a:fontRef idx="none"/>
        </p:style>
      </p:cxnSp>
      <p:cxnSp>
        <p:nvCxnSpPr>
          <p:cNvPr id="67" name="直接连接符 66"/>
          <p:cNvCxnSpPr/>
          <p:nvPr/>
        </p:nvCxnSpPr>
        <p:spPr>
          <a:xfrm>
            <a:off x="6931660" y="4930775"/>
            <a:ext cx="2247900" cy="0"/>
          </a:xfrm>
          <a:prstGeom prst="line">
            <a:avLst/>
          </a:prstGeom>
          <a:noFill/>
          <a:ln w="6350" cap="flat">
            <a:solidFill>
              <a:srgbClr val="7C7C7C"/>
            </a:solidFill>
            <a:prstDash val="sysDot"/>
            <a:round/>
          </a:ln>
        </p:spPr>
        <p:style>
          <a:lnRef idx="0">
            <a:srgbClr val="FFFFFF"/>
          </a:lnRef>
          <a:fillRef idx="0">
            <a:srgbClr val="FFFFFF"/>
          </a:fillRef>
          <a:effectRef idx="0">
            <a:srgbClr val="FFFFFF"/>
          </a:effectRef>
          <a:fontRef idx="none"/>
        </p:style>
      </p:cxnSp>
      <p:cxnSp>
        <p:nvCxnSpPr>
          <p:cNvPr id="68" name="直接连接符 67"/>
          <p:cNvCxnSpPr/>
          <p:nvPr/>
        </p:nvCxnSpPr>
        <p:spPr>
          <a:xfrm>
            <a:off x="6931660" y="5791200"/>
            <a:ext cx="2247900" cy="0"/>
          </a:xfrm>
          <a:prstGeom prst="line">
            <a:avLst/>
          </a:prstGeom>
          <a:noFill/>
          <a:ln w="6350" cap="flat">
            <a:solidFill>
              <a:srgbClr val="7C7C7C"/>
            </a:solidFill>
            <a:prstDash val="sysDot"/>
            <a:round/>
          </a:ln>
        </p:spPr>
        <p:style>
          <a:lnRef idx="0">
            <a:srgbClr val="FFFFFF"/>
          </a:lnRef>
          <a:fillRef idx="0">
            <a:srgbClr val="FFFFFF"/>
          </a:fillRef>
          <a:effectRef idx="0">
            <a:srgbClr val="FFFFFF"/>
          </a:effectRef>
          <a:fontRef idx="none"/>
        </p:style>
      </p:cxnSp>
      <p:sp>
        <p:nvSpPr>
          <p:cNvPr id="70" name="矩形 69"/>
          <p:cNvSpPr/>
          <p:nvPr/>
        </p:nvSpPr>
        <p:spPr>
          <a:xfrm>
            <a:off x="6944360" y="1746250"/>
            <a:ext cx="2067560" cy="534035"/>
          </a:xfrm>
          <a:prstGeom prst="rect">
            <a:avLst/>
          </a:prstGeom>
        </p:spPr>
        <p:txBody>
          <a:bodyPr wrap="square" rtlCol="0">
            <a:noAutofit/>
          </a:bodyPr>
          <a:p>
            <a:pPr lvl="0" algn="l">
              <a:lnSpc>
                <a:spcPct val="120000"/>
              </a:lnSpc>
              <a:buClrTx/>
              <a:buSzTx/>
              <a:buFontTx/>
            </a:pPr>
            <a:r>
              <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添加标题文字</a:t>
            </a:r>
            <a:endPar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1" name="矩形 70"/>
          <p:cNvSpPr/>
          <p:nvPr/>
        </p:nvSpPr>
        <p:spPr>
          <a:xfrm>
            <a:off x="6944360" y="2609850"/>
            <a:ext cx="2067560" cy="534035"/>
          </a:xfrm>
          <a:prstGeom prst="rect">
            <a:avLst/>
          </a:prstGeom>
        </p:spPr>
        <p:txBody>
          <a:bodyPr wrap="square" rtlCol="0">
            <a:noAutofit/>
          </a:bodyPr>
          <a:p>
            <a:pPr lvl="0" algn="l">
              <a:lnSpc>
                <a:spcPct val="120000"/>
              </a:lnSpc>
              <a:buClrTx/>
              <a:buSzTx/>
              <a:buFontTx/>
            </a:pPr>
            <a:r>
              <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添加标题文字</a:t>
            </a:r>
            <a:endPar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2" name="矩形 71"/>
          <p:cNvSpPr/>
          <p:nvPr/>
        </p:nvSpPr>
        <p:spPr>
          <a:xfrm>
            <a:off x="6944360" y="3511550"/>
            <a:ext cx="2067560" cy="534035"/>
          </a:xfrm>
          <a:prstGeom prst="rect">
            <a:avLst/>
          </a:prstGeom>
        </p:spPr>
        <p:txBody>
          <a:bodyPr wrap="square" rtlCol="0">
            <a:noAutofit/>
          </a:bodyPr>
          <a:p>
            <a:pPr lvl="0" algn="l">
              <a:lnSpc>
                <a:spcPct val="120000"/>
              </a:lnSpc>
              <a:buClrTx/>
              <a:buSzTx/>
              <a:buFontTx/>
            </a:pPr>
            <a:r>
              <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添加标题文字</a:t>
            </a:r>
            <a:endPar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3" name="矩形 72"/>
          <p:cNvSpPr/>
          <p:nvPr/>
        </p:nvSpPr>
        <p:spPr>
          <a:xfrm>
            <a:off x="6944360" y="4375150"/>
            <a:ext cx="2067560" cy="534035"/>
          </a:xfrm>
          <a:prstGeom prst="rect">
            <a:avLst/>
          </a:prstGeom>
        </p:spPr>
        <p:txBody>
          <a:bodyPr wrap="square" rtlCol="0">
            <a:noAutofit/>
          </a:bodyPr>
          <a:p>
            <a:pPr lvl="0" algn="l">
              <a:lnSpc>
                <a:spcPct val="120000"/>
              </a:lnSpc>
              <a:buClrTx/>
              <a:buSzTx/>
              <a:buFontTx/>
            </a:pPr>
            <a:r>
              <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添加标题文字</a:t>
            </a:r>
            <a:endPar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4" name="矩形 73"/>
          <p:cNvSpPr/>
          <p:nvPr/>
        </p:nvSpPr>
        <p:spPr>
          <a:xfrm>
            <a:off x="6944360" y="5226050"/>
            <a:ext cx="2067560" cy="534035"/>
          </a:xfrm>
          <a:prstGeom prst="rect">
            <a:avLst/>
          </a:prstGeom>
        </p:spPr>
        <p:txBody>
          <a:bodyPr wrap="square" rtlCol="0">
            <a:noAutofit/>
          </a:bodyPr>
          <a:p>
            <a:pPr lvl="0" algn="l">
              <a:lnSpc>
                <a:spcPct val="120000"/>
              </a:lnSpc>
              <a:buClrTx/>
              <a:buSzTx/>
              <a:buFontTx/>
            </a:pPr>
            <a:r>
              <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添加标题文字</a:t>
            </a:r>
            <a:endParaRPr lang="zh-CN" altLang="en-GB" sz="2400" b="1" smtClean="0">
              <a:ln>
                <a:noFill/>
              </a:ln>
              <a:solidFill>
                <a:srgbClr val="7C7C7C"/>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pic>
        <p:nvPicPr>
          <p:cNvPr id="9" name="图片 8" descr="333"/>
          <p:cNvPicPr>
            <a:picLocks noChangeAspect="1"/>
          </p:cNvPicPr>
          <p:nvPr/>
        </p:nvPicPr>
        <p:blipFill>
          <a:blip r:embed="rId1"/>
          <a:stretch>
            <a:fillRect/>
          </a:stretch>
        </p:blipFill>
        <p:spPr>
          <a:xfrm>
            <a:off x="8675370" y="381000"/>
            <a:ext cx="3009900" cy="342900"/>
          </a:xfrm>
          <a:prstGeom prst="rect">
            <a:avLst/>
          </a:prstGeom>
        </p:spPr>
      </p:pic>
      <p:pic>
        <p:nvPicPr>
          <p:cNvPr id="13" name="图片 12" descr="03bc5d5ad4c091bfd99c71ffa69c6429c775674f5d7a-Xipn3H"/>
          <p:cNvPicPr>
            <a:picLocks noChangeAspect="1"/>
          </p:cNvPicPr>
          <p:nvPr/>
        </p:nvPicPr>
        <p:blipFill>
          <a:blip r:embed="rId2"/>
          <a:stretch>
            <a:fillRect/>
          </a:stretch>
        </p:blipFill>
        <p:spPr>
          <a:xfrm>
            <a:off x="1252220" y="1972310"/>
            <a:ext cx="4505960" cy="4505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63"/>
                                        </p:tgtEl>
                                        <p:attrNameLst>
                                          <p:attrName>style.visibility</p:attrName>
                                        </p:attrNameLst>
                                      </p:cBhvr>
                                      <p:to>
                                        <p:strVal val="visible"/>
                                      </p:to>
                                    </p:set>
                                    <p:anim calcmode="lin" valueType="num">
                                      <p:cBhvr additive="base">
                                        <p:cTn id="17" dur="500" fill="hold"/>
                                        <p:tgtEl>
                                          <p:spTgt spid="2063"/>
                                        </p:tgtEl>
                                        <p:attrNameLst>
                                          <p:attrName>ppt_x</p:attrName>
                                        </p:attrNameLst>
                                      </p:cBhvr>
                                      <p:tavLst>
                                        <p:tav tm="0">
                                          <p:val>
                                            <p:strVal val="#ppt_x"/>
                                          </p:val>
                                        </p:tav>
                                        <p:tav tm="100000">
                                          <p:val>
                                            <p:strVal val="#ppt_x"/>
                                          </p:val>
                                        </p:tav>
                                      </p:tavLst>
                                    </p:anim>
                                    <p:anim calcmode="lin" valueType="num">
                                      <p:cBhvr additive="base">
                                        <p:cTn id="18" dur="500" fill="hold"/>
                                        <p:tgtEl>
                                          <p:spTgt spid="206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500" fill="hold"/>
                                        <p:tgtEl>
                                          <p:spTgt spid="2072"/>
                                        </p:tgtEl>
                                        <p:attrNameLst>
                                          <p:attrName>ppt_x</p:attrName>
                                        </p:attrNameLst>
                                      </p:cBhvr>
                                      <p:tavLst>
                                        <p:tav tm="0">
                                          <p:val>
                                            <p:strVal val="#ppt_x"/>
                                          </p:val>
                                        </p:tav>
                                        <p:tav tm="100000">
                                          <p:val>
                                            <p:strVal val="#ppt_x"/>
                                          </p:val>
                                        </p:tav>
                                      </p:tavLst>
                                    </p:anim>
                                    <p:anim calcmode="lin" valueType="num">
                                      <p:cBhvr additive="base">
                                        <p:cTn id="22" dur="500" fill="hold"/>
                                        <p:tgtEl>
                                          <p:spTgt spid="207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65"/>
                                        </p:tgtEl>
                                        <p:attrNameLst>
                                          <p:attrName>style.visibility</p:attrName>
                                        </p:attrNameLst>
                                      </p:cBhvr>
                                      <p:to>
                                        <p:strVal val="visible"/>
                                      </p:to>
                                    </p:set>
                                    <p:anim calcmode="lin" valueType="num">
                                      <p:cBhvr additive="base">
                                        <p:cTn id="25" dur="500" fill="hold"/>
                                        <p:tgtEl>
                                          <p:spTgt spid="2065"/>
                                        </p:tgtEl>
                                        <p:attrNameLst>
                                          <p:attrName>ppt_x</p:attrName>
                                        </p:attrNameLst>
                                      </p:cBhvr>
                                      <p:tavLst>
                                        <p:tav tm="0">
                                          <p:val>
                                            <p:strVal val="#ppt_x"/>
                                          </p:val>
                                        </p:tav>
                                        <p:tav tm="100000">
                                          <p:val>
                                            <p:strVal val="#ppt_x"/>
                                          </p:val>
                                        </p:tav>
                                      </p:tavLst>
                                    </p:anim>
                                    <p:anim calcmode="lin" valueType="num">
                                      <p:cBhvr additive="base">
                                        <p:cTn id="26" dur="500" fill="hold"/>
                                        <p:tgtEl>
                                          <p:spTgt spid="206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74"/>
                                        </p:tgtEl>
                                        <p:attrNameLst>
                                          <p:attrName>style.visibility</p:attrName>
                                        </p:attrNameLst>
                                      </p:cBhvr>
                                      <p:to>
                                        <p:strVal val="visible"/>
                                      </p:to>
                                    </p:set>
                                    <p:anim calcmode="lin" valueType="num">
                                      <p:cBhvr additive="base">
                                        <p:cTn id="29" dur="500" fill="hold"/>
                                        <p:tgtEl>
                                          <p:spTgt spid="2074"/>
                                        </p:tgtEl>
                                        <p:attrNameLst>
                                          <p:attrName>ppt_x</p:attrName>
                                        </p:attrNameLst>
                                      </p:cBhvr>
                                      <p:tavLst>
                                        <p:tav tm="0">
                                          <p:val>
                                            <p:strVal val="#ppt_x"/>
                                          </p:val>
                                        </p:tav>
                                        <p:tav tm="100000">
                                          <p:val>
                                            <p:strVal val="#ppt_x"/>
                                          </p:val>
                                        </p:tav>
                                      </p:tavLst>
                                    </p:anim>
                                    <p:anim calcmode="lin" valueType="num">
                                      <p:cBhvr additive="base">
                                        <p:cTn id="30" dur="500" fill="hold"/>
                                        <p:tgtEl>
                                          <p:spTgt spid="2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ldLvl="0" animBg="1"/>
      <p:bldP spid="207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264285" y="1601470"/>
            <a:ext cx="9662795" cy="4237355"/>
            <a:chOff x="2132" y="2935"/>
            <a:chExt cx="15217" cy="6673"/>
          </a:xfrm>
        </p:grpSpPr>
        <p:cxnSp>
          <p:nvCxnSpPr>
            <p:cNvPr id="5" name="直接连接符 4"/>
            <p:cNvCxnSpPr/>
            <p:nvPr/>
          </p:nvCxnSpPr>
          <p:spPr>
            <a:xfrm flipH="1" flipV="1">
              <a:off x="6432" y="4780"/>
              <a:ext cx="6367" cy="2974"/>
            </a:xfrm>
            <a:prstGeom prst="line">
              <a:avLst/>
            </a:prstGeom>
            <a:ln w="19050">
              <a:solidFill>
                <a:schemeClr val="bg1">
                  <a:lumMod val="50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690" y="4133"/>
              <a:ext cx="6881" cy="3266"/>
            </a:xfrm>
            <a:prstGeom prst="line">
              <a:avLst/>
            </a:prstGeom>
            <a:ln w="19050">
              <a:solidFill>
                <a:schemeClr val="bg1">
                  <a:lumMod val="50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2263" y="3370"/>
              <a:ext cx="4197" cy="2131"/>
              <a:chOff x="2263" y="3370"/>
              <a:chExt cx="4197" cy="2131"/>
            </a:xfrm>
          </p:grpSpPr>
          <p:sp>
            <p:nvSpPr>
              <p:cNvPr id="7" name="圆角矩形 6"/>
              <p:cNvSpPr/>
              <p:nvPr/>
            </p:nvSpPr>
            <p:spPr>
              <a:xfrm>
                <a:off x="2263" y="3607"/>
                <a:ext cx="4011" cy="1895"/>
              </a:xfrm>
              <a:prstGeom prst="roundRect">
                <a:avLst/>
              </a:prstGeom>
              <a:gradFill>
                <a:gsLst>
                  <a:gs pos="39000">
                    <a:srgbClr val="F0F0F0"/>
                  </a:gs>
                  <a:gs pos="0">
                    <a:schemeClr val="bg1"/>
                  </a:gs>
                  <a:gs pos="100000">
                    <a:schemeClr val="bg1">
                      <a:lumMod val="75000"/>
                    </a:schemeClr>
                  </a:gs>
                  <a:gs pos="0">
                    <a:schemeClr val="bg1"/>
                  </a:gs>
                </a:gsLst>
                <a:lin ang="18900000" scaled="0"/>
              </a:gra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a:solidFill>
                    <a:prstClr val="white"/>
                  </a:solidFill>
                  <a:latin typeface="+mj-ea"/>
                  <a:ea typeface="+mj-ea"/>
                  <a:sym typeface="Helvetica" panose="020B0604020202030204"/>
                </a:endParaRPr>
              </a:p>
            </p:txBody>
          </p:sp>
          <p:sp>
            <p:nvSpPr>
              <p:cNvPr id="43" name="椭圆 42"/>
              <p:cNvSpPr/>
              <p:nvPr/>
            </p:nvSpPr>
            <p:spPr>
              <a:xfrm>
                <a:off x="5688" y="3370"/>
                <a:ext cx="773" cy="773"/>
              </a:xfrm>
              <a:prstGeom prst="ellipse">
                <a:avLst/>
              </a:prstGeom>
              <a:solidFill>
                <a:srgbClr val="7C7C7C"/>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grpSp>
        <p:grpSp>
          <p:nvGrpSpPr>
            <p:cNvPr id="8" name="组合 7"/>
            <p:cNvGrpSpPr/>
            <p:nvPr/>
          </p:nvGrpSpPr>
          <p:grpSpPr>
            <a:xfrm>
              <a:off x="12566" y="2935"/>
              <a:ext cx="4320" cy="2155"/>
              <a:chOff x="12793" y="3251"/>
              <a:chExt cx="4320" cy="2155"/>
            </a:xfrm>
          </p:grpSpPr>
          <p:sp>
            <p:nvSpPr>
              <p:cNvPr id="6" name="圆角矩形 5"/>
              <p:cNvSpPr/>
              <p:nvPr/>
            </p:nvSpPr>
            <p:spPr>
              <a:xfrm>
                <a:off x="13103" y="3512"/>
                <a:ext cx="4011" cy="1895"/>
              </a:xfrm>
              <a:prstGeom prst="roundRect">
                <a:avLst/>
              </a:prstGeom>
              <a:gradFill>
                <a:gsLst>
                  <a:gs pos="39000">
                    <a:srgbClr val="F0F0F0"/>
                  </a:gs>
                  <a:gs pos="0">
                    <a:schemeClr val="bg1"/>
                  </a:gs>
                  <a:gs pos="100000">
                    <a:schemeClr val="bg1">
                      <a:lumMod val="75000"/>
                    </a:schemeClr>
                  </a:gs>
                  <a:gs pos="0">
                    <a:schemeClr val="bg1"/>
                  </a:gs>
                </a:gsLst>
                <a:lin ang="18900000" scaled="0"/>
              </a:gra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a:solidFill>
                    <a:prstClr val="white"/>
                  </a:solidFill>
                  <a:latin typeface="+mj-ea"/>
                  <a:ea typeface="+mj-ea"/>
                  <a:sym typeface="Helvetica" panose="020B0604020202030204"/>
                </a:endParaRPr>
              </a:p>
            </p:txBody>
          </p:sp>
          <p:sp>
            <p:nvSpPr>
              <p:cNvPr id="46" name="椭圆 45"/>
              <p:cNvSpPr/>
              <p:nvPr/>
            </p:nvSpPr>
            <p:spPr>
              <a:xfrm>
                <a:off x="12793" y="3251"/>
                <a:ext cx="773" cy="773"/>
              </a:xfrm>
              <a:prstGeom prst="ellipse">
                <a:avLst/>
              </a:prstGeom>
              <a:solidFill>
                <a:srgbClr val="C00000"/>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grpSp>
        <p:sp>
          <p:nvSpPr>
            <p:cNvPr id="4" name="椭圆 3"/>
            <p:cNvSpPr/>
            <p:nvPr/>
          </p:nvSpPr>
          <p:spPr>
            <a:xfrm>
              <a:off x="7503" y="4308"/>
              <a:ext cx="3253" cy="3253"/>
            </a:xfrm>
            <a:prstGeom prst="ellipse">
              <a:avLst/>
            </a:prstGeom>
            <a:gradFill>
              <a:gsLst>
                <a:gs pos="0">
                  <a:schemeClr val="bg1"/>
                </a:gs>
                <a:gs pos="0">
                  <a:srgbClr val="FF0000"/>
                </a:gs>
                <a:gs pos="66000">
                  <a:srgbClr val="8A0000"/>
                </a:gs>
              </a:gsLst>
              <a:lin ang="18900000" scaled="0"/>
            </a:gradFill>
            <a:ln w="1524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13029" y="6938"/>
              <a:ext cx="4320" cy="2155"/>
              <a:chOff x="12793" y="3251"/>
              <a:chExt cx="4320" cy="2155"/>
            </a:xfrm>
          </p:grpSpPr>
          <p:sp>
            <p:nvSpPr>
              <p:cNvPr id="10" name="圆角矩形 9"/>
              <p:cNvSpPr/>
              <p:nvPr/>
            </p:nvSpPr>
            <p:spPr>
              <a:xfrm>
                <a:off x="13103" y="3512"/>
                <a:ext cx="4011" cy="1895"/>
              </a:xfrm>
              <a:prstGeom prst="roundRect">
                <a:avLst/>
              </a:prstGeom>
              <a:gradFill>
                <a:gsLst>
                  <a:gs pos="39000">
                    <a:srgbClr val="F0F0F0"/>
                  </a:gs>
                  <a:gs pos="0">
                    <a:schemeClr val="bg1"/>
                  </a:gs>
                  <a:gs pos="100000">
                    <a:schemeClr val="bg1">
                      <a:lumMod val="75000"/>
                    </a:schemeClr>
                  </a:gs>
                  <a:gs pos="0">
                    <a:schemeClr val="bg1"/>
                  </a:gs>
                </a:gsLst>
                <a:lin ang="18900000" scaled="0"/>
              </a:gra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a:solidFill>
                    <a:prstClr val="white"/>
                  </a:solidFill>
                  <a:latin typeface="+mj-ea"/>
                  <a:ea typeface="+mj-ea"/>
                  <a:sym typeface="Helvetica" panose="020B0604020202030204"/>
                </a:endParaRPr>
              </a:p>
            </p:txBody>
          </p:sp>
          <p:sp>
            <p:nvSpPr>
              <p:cNvPr id="11" name="椭圆 10"/>
              <p:cNvSpPr/>
              <p:nvPr/>
            </p:nvSpPr>
            <p:spPr>
              <a:xfrm>
                <a:off x="12793" y="3251"/>
                <a:ext cx="773" cy="773"/>
              </a:xfrm>
              <a:prstGeom prst="ellipse">
                <a:avLst/>
              </a:prstGeom>
              <a:solidFill>
                <a:srgbClr val="7C7C7C"/>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grpSp>
          <p:nvGrpSpPr>
            <p:cNvPr id="37" name="组合 36"/>
            <p:cNvGrpSpPr/>
            <p:nvPr/>
          </p:nvGrpSpPr>
          <p:grpSpPr>
            <a:xfrm>
              <a:off x="2132" y="7478"/>
              <a:ext cx="4197" cy="2131"/>
              <a:chOff x="2263" y="3370"/>
              <a:chExt cx="4197" cy="2131"/>
            </a:xfrm>
          </p:grpSpPr>
          <p:sp>
            <p:nvSpPr>
              <p:cNvPr id="48" name="圆角矩形 47"/>
              <p:cNvSpPr/>
              <p:nvPr/>
            </p:nvSpPr>
            <p:spPr>
              <a:xfrm>
                <a:off x="2263" y="3607"/>
                <a:ext cx="4011" cy="1895"/>
              </a:xfrm>
              <a:prstGeom prst="roundRect">
                <a:avLst/>
              </a:prstGeom>
              <a:gradFill>
                <a:gsLst>
                  <a:gs pos="39000">
                    <a:srgbClr val="F0F0F0"/>
                  </a:gs>
                  <a:gs pos="0">
                    <a:schemeClr val="bg1"/>
                  </a:gs>
                  <a:gs pos="100000">
                    <a:schemeClr val="bg1">
                      <a:lumMod val="75000"/>
                    </a:schemeClr>
                  </a:gs>
                  <a:gs pos="0">
                    <a:schemeClr val="bg1"/>
                  </a:gs>
                </a:gsLst>
                <a:lin ang="18900000" scaled="0"/>
              </a:gra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a:solidFill>
                    <a:prstClr val="white"/>
                  </a:solidFill>
                  <a:latin typeface="+mj-ea"/>
                  <a:ea typeface="+mj-ea"/>
                  <a:sym typeface="Helvetica" panose="020B0604020202030204"/>
                </a:endParaRPr>
              </a:p>
            </p:txBody>
          </p:sp>
          <p:sp>
            <p:nvSpPr>
              <p:cNvPr id="49" name="椭圆 48"/>
              <p:cNvSpPr/>
              <p:nvPr/>
            </p:nvSpPr>
            <p:spPr>
              <a:xfrm>
                <a:off x="5688" y="3370"/>
                <a:ext cx="773" cy="773"/>
              </a:xfrm>
              <a:prstGeom prst="ellipse">
                <a:avLst/>
              </a:prstGeom>
              <a:solidFill>
                <a:srgbClr val="8A0000"/>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grpSp>
        <p:sp>
          <p:nvSpPr>
            <p:cNvPr id="50" name="矩形 47"/>
            <p:cNvSpPr>
              <a:spLocks noChangeArrowheads="1"/>
            </p:cNvSpPr>
            <p:nvPr/>
          </p:nvSpPr>
          <p:spPr bwMode="auto">
            <a:xfrm>
              <a:off x="2649" y="3894"/>
              <a:ext cx="3239"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 。</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51" name="矩形 47"/>
            <p:cNvSpPr>
              <a:spLocks noChangeArrowheads="1"/>
            </p:cNvSpPr>
            <p:nvPr/>
          </p:nvSpPr>
          <p:spPr bwMode="auto">
            <a:xfrm>
              <a:off x="13339" y="3483"/>
              <a:ext cx="3239"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 。</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52" name="矩形 47"/>
            <p:cNvSpPr>
              <a:spLocks noChangeArrowheads="1"/>
            </p:cNvSpPr>
            <p:nvPr/>
          </p:nvSpPr>
          <p:spPr bwMode="auto">
            <a:xfrm>
              <a:off x="13725" y="7486"/>
              <a:ext cx="3239"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 。</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53" name="矩形 47"/>
            <p:cNvSpPr>
              <a:spLocks noChangeArrowheads="1"/>
            </p:cNvSpPr>
            <p:nvPr/>
          </p:nvSpPr>
          <p:spPr bwMode="auto">
            <a:xfrm>
              <a:off x="2318" y="8002"/>
              <a:ext cx="3239"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 。</a:t>
              </a:r>
              <a:endParaRPr lang="zh-CN" altLang="en-US" sz="1400" b="1" dirty="0">
                <a:solidFill>
                  <a:srgbClr val="404040"/>
                </a:solidFill>
                <a:latin typeface="微软雅黑" panose="020B0503020204020204" charset="-122"/>
                <a:ea typeface="微软雅黑" panose="020B0503020204020204" charset="-122"/>
                <a:sym typeface="+mn-ea"/>
              </a:endParaRPr>
            </a:p>
          </p:txBody>
        </p:sp>
      </p:grpSp>
      <p:sp>
        <p:nvSpPr>
          <p:cNvPr id="55" name="文本框 54"/>
          <p:cNvSpPr txBox="1"/>
          <p:nvPr/>
        </p:nvSpPr>
        <p:spPr>
          <a:xfrm>
            <a:off x="5233035" y="3049905"/>
            <a:ext cx="900430" cy="9518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dist" defTabSz="914400" rtl="0" fontAlgn="auto" latinLnBrk="0" hangingPunct="0">
              <a:lnSpc>
                <a:spcPct val="100000"/>
              </a:lnSpc>
              <a:spcBef>
                <a:spcPts val="0"/>
              </a:spcBef>
              <a:spcAft>
                <a:spcPts val="0"/>
              </a:spcAft>
              <a:buClrTx/>
              <a:buSzTx/>
              <a:buFontTx/>
              <a:buNone/>
            </a:pPr>
            <a:r>
              <a:rPr lang="zh-CN" altLang="en-US" sz="2800" b="1" dirty="0" smtClean="0">
                <a:solidFill>
                  <a:schemeClr val="bg1"/>
                </a:solidFill>
                <a:latin typeface="微软雅黑" panose="020B0503020204020204" charset="-122"/>
                <a:ea typeface="微软雅黑" panose="020B0503020204020204" charset="-122"/>
                <a:sym typeface="+mn-ea"/>
              </a:rPr>
              <a:t>标题</a:t>
            </a:r>
            <a:br>
              <a:rPr lang="zh-CN" altLang="en-US" sz="2800" b="1" dirty="0" smtClean="0">
                <a:solidFill>
                  <a:schemeClr val="bg1"/>
                </a:solidFill>
                <a:latin typeface="微软雅黑" panose="020B0503020204020204" charset="-122"/>
                <a:ea typeface="微软雅黑" panose="020B0503020204020204" charset="-122"/>
                <a:sym typeface="+mn-ea"/>
              </a:rPr>
            </a:br>
            <a:r>
              <a:rPr lang="zh-CN" altLang="en-US" sz="2800" b="1" dirty="0" smtClean="0">
                <a:solidFill>
                  <a:schemeClr val="bg1"/>
                </a:solidFill>
                <a:latin typeface="微软雅黑" panose="020B0503020204020204" charset="-122"/>
                <a:ea typeface="微软雅黑" panose="020B0503020204020204" charset="-122"/>
                <a:sym typeface="+mn-ea"/>
              </a:rPr>
              <a:t>文字</a:t>
            </a:r>
            <a:endParaRPr kumimoji="0" lang="zh-CN" altLang="en-US" sz="2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sp>
        <p:nvSpPr>
          <p:cNvPr id="56" name="矩形 47"/>
          <p:cNvSpPr>
            <a:spLocks noChangeArrowheads="1"/>
          </p:cNvSpPr>
          <p:nvPr/>
        </p:nvSpPr>
        <p:spPr bwMode="auto">
          <a:xfrm>
            <a:off x="4465320" y="5330825"/>
            <a:ext cx="31019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a:t>
            </a:r>
            <a:endParaRPr lang="zh-CN" altLang="en-US" sz="16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a:t>
            </a:r>
            <a:endParaRPr lang="zh-CN" altLang="en-US" sz="16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a:t>
            </a:r>
            <a:endParaRPr lang="zh-CN" altLang="en-US" sz="16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15"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7" name="组合 16"/>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椭圆 2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6" name="文本框 25"/>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04</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grpSp>
        <p:nvGrpSpPr>
          <p:cNvPr id="38" name="组合 37"/>
          <p:cNvGrpSpPr/>
          <p:nvPr/>
        </p:nvGrpSpPr>
        <p:grpSpPr>
          <a:xfrm>
            <a:off x="1212215" y="2282825"/>
            <a:ext cx="9823450" cy="2730500"/>
            <a:chOff x="1909" y="3595"/>
            <a:chExt cx="15470" cy="4300"/>
          </a:xfrm>
        </p:grpSpPr>
        <p:cxnSp>
          <p:nvCxnSpPr>
            <p:cNvPr id="24" name="直接连接符 23"/>
            <p:cNvCxnSpPr/>
            <p:nvPr>
              <p:custDataLst>
                <p:tags r:id="rId1"/>
              </p:custDataLst>
            </p:nvPr>
          </p:nvCxnSpPr>
          <p:spPr>
            <a:xfrm>
              <a:off x="1909" y="5818"/>
              <a:ext cx="15471" cy="39"/>
            </a:xfrm>
            <a:prstGeom prst="line">
              <a:avLst/>
            </a:prstGeom>
            <a:ln w="28575">
              <a:solidFill>
                <a:srgbClr val="7C7C7C"/>
              </a:solidFill>
              <a:prstDash val="dash"/>
            </a:ln>
          </p:spPr>
          <p:style>
            <a:lnRef idx="1">
              <a:srgbClr val="F2655C"/>
            </a:lnRef>
            <a:fillRef idx="0">
              <a:srgbClr val="F2655C"/>
            </a:fillRef>
            <a:effectRef idx="0">
              <a:srgbClr val="F2655C"/>
            </a:effectRef>
            <a:fontRef idx="minor">
              <a:sysClr val="windowText" lastClr="000000"/>
            </a:fontRef>
          </p:style>
        </p:cxnSp>
        <p:sp>
          <p:nvSpPr>
            <p:cNvPr id="4" name="椭圆 3"/>
            <p:cNvSpPr/>
            <p:nvPr>
              <p:custDataLst>
                <p:tags r:id="rId2"/>
              </p:custDataLst>
            </p:nvPr>
          </p:nvSpPr>
          <p:spPr>
            <a:xfrm>
              <a:off x="7943" y="5696"/>
              <a:ext cx="231" cy="231"/>
            </a:xfrm>
            <a:prstGeom prst="ellipse">
              <a:avLst/>
            </a:prstGeom>
            <a:solidFill>
              <a:srgbClr val="940000"/>
            </a:solidFill>
            <a:ln>
              <a:solidFill>
                <a:sysClr val="window" lastClr="FFFFFF"/>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cxnSp>
          <p:nvCxnSpPr>
            <p:cNvPr id="6" name="直接连接符 5"/>
            <p:cNvCxnSpPr>
              <a:stCxn id="4" idx="0"/>
            </p:cNvCxnSpPr>
            <p:nvPr>
              <p:custDataLst>
                <p:tags r:id="rId3"/>
              </p:custDataLst>
            </p:nvPr>
          </p:nvCxnSpPr>
          <p:spPr>
            <a:xfrm flipV="1">
              <a:off x="8061" y="4832"/>
              <a:ext cx="0" cy="863"/>
            </a:xfrm>
            <a:prstGeom prst="line">
              <a:avLst/>
            </a:prstGeom>
            <a:ln w="12700">
              <a:solidFill>
                <a:srgbClr val="940000"/>
              </a:solidFill>
              <a:prstDash val="dash"/>
            </a:ln>
          </p:spPr>
          <p:style>
            <a:lnRef idx="1">
              <a:srgbClr val="F2655C"/>
            </a:lnRef>
            <a:fillRef idx="0">
              <a:srgbClr val="F2655C"/>
            </a:fillRef>
            <a:effectRef idx="0">
              <a:srgbClr val="F2655C"/>
            </a:effectRef>
            <a:fontRef idx="minor">
              <a:sysClr val="windowText" lastClr="000000"/>
            </a:fontRef>
          </p:style>
        </p:cxnSp>
        <p:sp>
          <p:nvSpPr>
            <p:cNvPr id="11" name="圆角矩形 10"/>
            <p:cNvSpPr/>
            <p:nvPr>
              <p:custDataLst>
                <p:tags r:id="rId4"/>
              </p:custDataLst>
            </p:nvPr>
          </p:nvSpPr>
          <p:spPr>
            <a:xfrm>
              <a:off x="6566" y="3645"/>
              <a:ext cx="3008" cy="1191"/>
            </a:xfrm>
            <a:prstGeom prst="roundRect">
              <a:avLst/>
            </a:prstGeom>
            <a:gradFill>
              <a:gsLst>
                <a:gs pos="0">
                  <a:schemeClr val="bg1"/>
                </a:gs>
                <a:gs pos="22000">
                  <a:srgbClr val="C00000"/>
                </a:gs>
                <a:gs pos="0">
                  <a:srgbClr val="C00000"/>
                </a:gs>
                <a:gs pos="76000">
                  <a:srgbClr val="8A0000"/>
                </a:gs>
              </a:gsLst>
              <a:lin ang="18900000" scaled="0"/>
            </a:gradFill>
            <a:ln>
              <a:solidFill>
                <a:schemeClr val="bg1"/>
              </a:solidFill>
            </a:ln>
            <a:effectLst>
              <a:outerShdw blurRad="88900" dist="152400" dir="8100000" algn="tr" rotWithShape="0">
                <a:prstClr val="black">
                  <a:alpha val="11000"/>
                </a:prstClr>
              </a:outerShdw>
            </a:effectLst>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6896" y="3873"/>
              <a:ext cx="2348" cy="735"/>
            </a:xfrm>
            <a:prstGeom prst="rect">
              <a:avLst/>
            </a:prstGeom>
          </p:spPr>
          <p:txBody>
            <a:bodyPr wrap="square" anchor="ctr" anchorCtr="0">
              <a:normAutofit/>
            </a:bodyPr>
            <a:lstStyle>
              <a:defPPr>
                <a:defRPr lang="zh-CN"/>
              </a:defPPr>
              <a:lvl1pPr algn="ctr" eaLnBrk="1" fontAlgn="auto" hangingPunct="1">
                <a:spcBef>
                  <a:spcPts val="0"/>
                </a:spcBef>
                <a:spcAft>
                  <a:spcPts val="0"/>
                </a:spcAft>
                <a:defRPr>
                  <a:solidFill>
                    <a:srgbClr val="E7E6E6">
                      <a:lumMod val="25000"/>
                    </a:srgbClr>
                  </a:solidFill>
                  <a:latin typeface="Arial" panose="020B0604020202020204" pitchFamily="34" charset="0"/>
                  <a:ea typeface="+mn-ea"/>
                </a:defRPr>
              </a:lvl1pPr>
            </a:lstStyle>
            <a:p>
              <a:pPr marL="0" indent="0" algn="ctr">
                <a:lnSpc>
                  <a:spcPct val="100000"/>
                </a:lnSpc>
                <a:spcBef>
                  <a:spcPts val="0"/>
                </a:spcBef>
                <a:spcAft>
                  <a:spcPts val="0"/>
                </a:spcAft>
                <a:buSzPct val="100000"/>
              </a:pPr>
              <a:r>
                <a:rPr lang="zh-CN" altLang="en-US" sz="2000" b="1" dirty="0" smtClean="0">
                  <a:solidFill>
                    <a:schemeClr val="bg1"/>
                  </a:solidFill>
                  <a:latin typeface="微软雅黑" panose="020B0503020204020204" charset="-122"/>
                  <a:ea typeface="微软雅黑" panose="020B0503020204020204" charset="-122"/>
                  <a:cs typeface="+mn-ea"/>
                </a:rPr>
                <a:t>标题文字</a:t>
              </a:r>
              <a:r>
                <a:rPr lang="en-US" altLang="zh-CN" sz="2000" b="1" dirty="0" smtClean="0">
                  <a:solidFill>
                    <a:schemeClr val="bg1"/>
                  </a:solidFill>
                  <a:latin typeface="微软雅黑" panose="020B0503020204020204" charset="-122"/>
                  <a:ea typeface="微软雅黑" panose="020B0503020204020204" charset="-122"/>
                  <a:cs typeface="+mn-ea"/>
                </a:rPr>
                <a:t>2</a:t>
              </a:r>
              <a:endParaRPr lang="en-US" altLang="zh-CN" sz="2000" b="1" dirty="0" smtClean="0">
                <a:solidFill>
                  <a:schemeClr val="bg1"/>
                </a:solidFill>
                <a:latin typeface="微软雅黑" panose="020B0503020204020204" charset="-122"/>
                <a:ea typeface="微软雅黑" panose="020B0503020204020204" charset="-122"/>
                <a:cs typeface="+mn-ea"/>
              </a:endParaRPr>
            </a:p>
          </p:txBody>
        </p:sp>
        <p:sp>
          <p:nvSpPr>
            <p:cNvPr id="14" name="椭圆 13"/>
            <p:cNvSpPr/>
            <p:nvPr>
              <p:custDataLst>
                <p:tags r:id="rId6"/>
              </p:custDataLst>
            </p:nvPr>
          </p:nvSpPr>
          <p:spPr>
            <a:xfrm>
              <a:off x="14772" y="5696"/>
              <a:ext cx="231" cy="231"/>
            </a:xfrm>
            <a:prstGeom prst="ellipse">
              <a:avLst/>
            </a:prstGeom>
            <a:solidFill>
              <a:srgbClr val="940000"/>
            </a:solidFill>
            <a:ln>
              <a:solidFill>
                <a:sysClr val="window" lastClr="FFFFFF"/>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cxnSp>
          <p:nvCxnSpPr>
            <p:cNvPr id="35" name="直接连接符 34"/>
            <p:cNvCxnSpPr>
              <a:stCxn id="14" idx="0"/>
              <a:endCxn id="44" idx="2"/>
            </p:cNvCxnSpPr>
            <p:nvPr>
              <p:custDataLst>
                <p:tags r:id="rId7"/>
              </p:custDataLst>
            </p:nvPr>
          </p:nvCxnSpPr>
          <p:spPr>
            <a:xfrm flipV="1">
              <a:off x="14888" y="4783"/>
              <a:ext cx="0" cy="913"/>
            </a:xfrm>
            <a:prstGeom prst="line">
              <a:avLst/>
            </a:prstGeom>
            <a:ln w="12700">
              <a:solidFill>
                <a:srgbClr val="940000"/>
              </a:solidFill>
              <a:prstDash val="dash"/>
            </a:ln>
          </p:spPr>
          <p:style>
            <a:lnRef idx="1">
              <a:srgbClr val="F2655C"/>
            </a:lnRef>
            <a:fillRef idx="0">
              <a:srgbClr val="F2655C"/>
            </a:fillRef>
            <a:effectRef idx="0">
              <a:srgbClr val="F2655C"/>
            </a:effectRef>
            <a:fontRef idx="minor">
              <a:sysClr val="windowText" lastClr="000000"/>
            </a:fontRef>
          </p:style>
        </p:cxnSp>
        <p:sp>
          <p:nvSpPr>
            <p:cNvPr id="44" name="圆角矩形 43"/>
            <p:cNvSpPr/>
            <p:nvPr>
              <p:custDataLst>
                <p:tags r:id="rId8"/>
              </p:custDataLst>
            </p:nvPr>
          </p:nvSpPr>
          <p:spPr>
            <a:xfrm>
              <a:off x="13384" y="3595"/>
              <a:ext cx="3008" cy="1188"/>
            </a:xfrm>
            <a:prstGeom prst="roundRect">
              <a:avLst/>
            </a:prstGeom>
            <a:gradFill>
              <a:gsLst>
                <a:gs pos="0">
                  <a:schemeClr val="bg1"/>
                </a:gs>
                <a:gs pos="39000">
                  <a:srgbClr val="C00000"/>
                </a:gs>
                <a:gs pos="0">
                  <a:srgbClr val="C00000"/>
                </a:gs>
                <a:gs pos="76000">
                  <a:srgbClr val="8A0000"/>
                </a:gs>
              </a:gsLst>
              <a:lin ang="18900000" scaled="0"/>
            </a:gradFill>
            <a:ln>
              <a:solidFill>
                <a:schemeClr val="bg1"/>
              </a:solidFill>
            </a:ln>
            <a:effectLst>
              <a:outerShdw blurRad="88900" dist="114300" dir="8100000" sx="102000" sy="102000" algn="tr" rotWithShape="0">
                <a:prstClr val="black">
                  <a:alpha val="11000"/>
                </a:prstClr>
              </a:outerShdw>
            </a:effectLst>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sp>
          <p:nvSpPr>
            <p:cNvPr id="48" name="文本框 47"/>
            <p:cNvSpPr txBox="1"/>
            <p:nvPr>
              <p:custDataLst>
                <p:tags r:id="rId9"/>
              </p:custDataLst>
            </p:nvPr>
          </p:nvSpPr>
          <p:spPr>
            <a:xfrm>
              <a:off x="13713" y="3822"/>
              <a:ext cx="2348" cy="735"/>
            </a:xfrm>
            <a:prstGeom prst="rect">
              <a:avLst/>
            </a:prstGeom>
          </p:spPr>
          <p:txBody>
            <a:bodyPr wrap="square" anchor="ctr" anchorCtr="0">
              <a:normAutofit/>
            </a:bodyPr>
            <a:lstStyle>
              <a:defPPr>
                <a:defRPr lang="zh-CN"/>
              </a:defPPr>
              <a:lvl1pPr algn="ctr" eaLnBrk="1" fontAlgn="auto" hangingPunct="1">
                <a:spcBef>
                  <a:spcPts val="0"/>
                </a:spcBef>
                <a:spcAft>
                  <a:spcPts val="0"/>
                </a:spcAft>
                <a:defRPr>
                  <a:solidFill>
                    <a:srgbClr val="E7E6E6">
                      <a:lumMod val="25000"/>
                    </a:srgbClr>
                  </a:solidFill>
                  <a:latin typeface="Arial" panose="020B0604020202020204" pitchFamily="34" charset="0"/>
                  <a:ea typeface="+mn-ea"/>
                </a:defRPr>
              </a:lvl1pPr>
            </a:lstStyle>
            <a:p>
              <a:pPr marL="0" indent="0" algn="ctr">
                <a:lnSpc>
                  <a:spcPct val="100000"/>
                </a:lnSpc>
                <a:spcBef>
                  <a:spcPts val="0"/>
                </a:spcBef>
                <a:spcAft>
                  <a:spcPts val="0"/>
                </a:spcAft>
                <a:buSzPct val="100000"/>
              </a:pPr>
              <a:r>
                <a:rPr lang="zh-CN" altLang="en-US" sz="2000" b="1" dirty="0" smtClean="0">
                  <a:solidFill>
                    <a:schemeClr val="bg1"/>
                  </a:solidFill>
                  <a:latin typeface="微软雅黑" panose="020B0503020204020204" charset="-122"/>
                  <a:ea typeface="微软雅黑" panose="020B0503020204020204" charset="-122"/>
                  <a:cs typeface="+mn-ea"/>
                </a:rPr>
                <a:t>标题文字</a:t>
              </a:r>
              <a:r>
                <a:rPr lang="en-US" altLang="zh-CN" sz="2000" b="1" dirty="0" smtClean="0">
                  <a:solidFill>
                    <a:schemeClr val="bg1"/>
                  </a:solidFill>
                  <a:latin typeface="微软雅黑" panose="020B0503020204020204" charset="-122"/>
                  <a:ea typeface="微软雅黑" panose="020B0503020204020204" charset="-122"/>
                  <a:cs typeface="+mn-ea"/>
                </a:rPr>
                <a:t>4</a:t>
              </a:r>
              <a:endParaRPr lang="en-US" altLang="zh-CN" sz="2000" b="1" dirty="0" smtClean="0">
                <a:solidFill>
                  <a:schemeClr val="bg1"/>
                </a:solidFill>
                <a:latin typeface="微软雅黑" panose="020B0503020204020204" charset="-122"/>
                <a:ea typeface="微软雅黑" panose="020B0503020204020204" charset="-122"/>
                <a:cs typeface="+mn-ea"/>
              </a:endParaRPr>
            </a:p>
          </p:txBody>
        </p:sp>
        <p:cxnSp>
          <p:nvCxnSpPr>
            <p:cNvPr id="15" name="直接连接符 14"/>
            <p:cNvCxnSpPr>
              <a:stCxn id="25" idx="4"/>
            </p:cNvCxnSpPr>
            <p:nvPr>
              <p:custDataLst>
                <p:tags r:id="rId10"/>
              </p:custDataLst>
            </p:nvPr>
          </p:nvCxnSpPr>
          <p:spPr>
            <a:xfrm>
              <a:off x="4662" y="5927"/>
              <a:ext cx="0" cy="780"/>
            </a:xfrm>
            <a:prstGeom prst="line">
              <a:avLst/>
            </a:prstGeom>
            <a:ln w="12700">
              <a:solidFill>
                <a:srgbClr val="7C7C7C"/>
              </a:solidFill>
              <a:prstDash val="dash"/>
            </a:ln>
          </p:spPr>
          <p:style>
            <a:lnRef idx="1">
              <a:srgbClr val="F2655C"/>
            </a:lnRef>
            <a:fillRef idx="0">
              <a:srgbClr val="F2655C"/>
            </a:fillRef>
            <a:effectRef idx="0">
              <a:srgbClr val="F2655C"/>
            </a:effectRef>
            <a:fontRef idx="minor">
              <a:sysClr val="windowText" lastClr="000000"/>
            </a:fontRef>
          </p:style>
        </p:cxnSp>
        <p:sp>
          <p:nvSpPr>
            <p:cNvPr id="39" name="圆角矩形 38"/>
            <p:cNvSpPr/>
            <p:nvPr>
              <p:custDataLst>
                <p:tags r:id="rId11"/>
              </p:custDataLst>
            </p:nvPr>
          </p:nvSpPr>
          <p:spPr>
            <a:xfrm>
              <a:off x="3157" y="6707"/>
              <a:ext cx="3008" cy="1188"/>
            </a:xfrm>
            <a:prstGeom prst="roundRect">
              <a:avLst/>
            </a:prstGeom>
            <a:solidFill>
              <a:srgbClr val="7C7C7C"/>
            </a:solidFill>
            <a:ln>
              <a:solidFill>
                <a:schemeClr val="bg1"/>
              </a:solidFill>
            </a:ln>
            <a:effectLst>
              <a:outerShdw blurRad="76200" dist="114300" dir="8100000" sx="102000" sy="102000" algn="tr" rotWithShape="0">
                <a:prstClr val="black">
                  <a:alpha val="13000"/>
                </a:prstClr>
              </a:outerShdw>
            </a:effectLst>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sp>
          <p:nvSpPr>
            <p:cNvPr id="25" name="椭圆 24"/>
            <p:cNvSpPr/>
            <p:nvPr>
              <p:custDataLst>
                <p:tags r:id="rId12"/>
              </p:custDataLst>
            </p:nvPr>
          </p:nvSpPr>
          <p:spPr>
            <a:xfrm>
              <a:off x="4545" y="5696"/>
              <a:ext cx="231" cy="231"/>
            </a:xfrm>
            <a:prstGeom prst="ellipse">
              <a:avLst/>
            </a:prstGeom>
            <a:solidFill>
              <a:srgbClr val="7C7C7C"/>
            </a:solidFill>
            <a:ln>
              <a:solidFill>
                <a:sysClr val="window" lastClr="FFFFFF"/>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sp>
          <p:nvSpPr>
            <p:cNvPr id="54" name="文本框 53"/>
            <p:cNvSpPr txBox="1"/>
            <p:nvPr>
              <p:custDataLst>
                <p:tags r:id="rId13"/>
              </p:custDataLst>
            </p:nvPr>
          </p:nvSpPr>
          <p:spPr>
            <a:xfrm>
              <a:off x="3487" y="6949"/>
              <a:ext cx="2348" cy="735"/>
            </a:xfrm>
            <a:prstGeom prst="rect">
              <a:avLst/>
            </a:prstGeom>
          </p:spPr>
          <p:txBody>
            <a:bodyPr wrap="square" anchor="ctr" anchorCtr="0">
              <a:normAutofit/>
            </a:bodyPr>
            <a:lstStyle>
              <a:defPPr>
                <a:defRPr lang="zh-CN"/>
              </a:defPPr>
              <a:lvl1pPr algn="ctr" eaLnBrk="1" fontAlgn="auto" hangingPunct="1">
                <a:spcBef>
                  <a:spcPts val="0"/>
                </a:spcBef>
                <a:spcAft>
                  <a:spcPts val="0"/>
                </a:spcAft>
                <a:defRPr>
                  <a:solidFill>
                    <a:srgbClr val="E7E6E6">
                      <a:lumMod val="25000"/>
                    </a:srgbClr>
                  </a:solidFill>
                  <a:latin typeface="Arial" panose="020B0604020202020204" pitchFamily="34" charset="0"/>
                  <a:ea typeface="+mn-ea"/>
                </a:defRPr>
              </a:lvl1pPr>
            </a:lstStyle>
            <a:p>
              <a:pPr marL="0" indent="0" algn="ctr">
                <a:lnSpc>
                  <a:spcPct val="100000"/>
                </a:lnSpc>
                <a:spcBef>
                  <a:spcPts val="0"/>
                </a:spcBef>
                <a:spcAft>
                  <a:spcPts val="0"/>
                </a:spcAft>
                <a:buSzPct val="100000"/>
              </a:pPr>
              <a:r>
                <a:rPr lang="zh-CN" altLang="da-DK" sz="2000" b="1" dirty="0">
                  <a:solidFill>
                    <a:schemeClr val="bg1"/>
                  </a:solidFill>
                  <a:latin typeface="微软雅黑" panose="020B0503020204020204" charset="-122"/>
                  <a:ea typeface="微软雅黑" panose="020B0503020204020204" charset="-122"/>
                  <a:cs typeface="+mn-ea"/>
                </a:rPr>
                <a:t>标题文字</a:t>
              </a:r>
              <a:r>
                <a:rPr lang="en-US" altLang="zh-CN" sz="2000" b="1" dirty="0">
                  <a:solidFill>
                    <a:schemeClr val="bg1"/>
                  </a:solidFill>
                  <a:latin typeface="微软雅黑" panose="020B0503020204020204" charset="-122"/>
                  <a:ea typeface="微软雅黑" panose="020B0503020204020204" charset="-122"/>
                  <a:cs typeface="+mn-ea"/>
                </a:rPr>
                <a:t>1</a:t>
              </a:r>
              <a:endParaRPr lang="en-US" altLang="zh-CN" sz="2000" b="1" dirty="0">
                <a:solidFill>
                  <a:schemeClr val="bg1"/>
                </a:solidFill>
                <a:latin typeface="微软雅黑" panose="020B0503020204020204" charset="-122"/>
                <a:ea typeface="微软雅黑" panose="020B0503020204020204" charset="-122"/>
                <a:cs typeface="+mn-ea"/>
              </a:endParaRPr>
            </a:p>
          </p:txBody>
        </p:sp>
        <p:sp>
          <p:nvSpPr>
            <p:cNvPr id="16" name="椭圆 15"/>
            <p:cNvSpPr/>
            <p:nvPr>
              <p:custDataLst>
                <p:tags r:id="rId14"/>
              </p:custDataLst>
            </p:nvPr>
          </p:nvSpPr>
          <p:spPr>
            <a:xfrm>
              <a:off x="11249" y="5696"/>
              <a:ext cx="231" cy="231"/>
            </a:xfrm>
            <a:prstGeom prst="ellipse">
              <a:avLst/>
            </a:prstGeom>
            <a:solidFill>
              <a:srgbClr val="7C7C7C"/>
            </a:solidFill>
            <a:ln>
              <a:solidFill>
                <a:sysClr val="window" lastClr="FFFFFF"/>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cxnSp>
          <p:nvCxnSpPr>
            <p:cNvPr id="34" name="直接连接符 33"/>
            <p:cNvCxnSpPr>
              <a:stCxn id="16" idx="4"/>
            </p:cNvCxnSpPr>
            <p:nvPr>
              <p:custDataLst>
                <p:tags r:id="rId15"/>
              </p:custDataLst>
            </p:nvPr>
          </p:nvCxnSpPr>
          <p:spPr>
            <a:xfrm>
              <a:off x="11366" y="5927"/>
              <a:ext cx="0" cy="780"/>
            </a:xfrm>
            <a:prstGeom prst="line">
              <a:avLst/>
            </a:prstGeom>
            <a:ln w="12700">
              <a:solidFill>
                <a:srgbClr val="7C7C7C"/>
              </a:solidFill>
              <a:prstDash val="dash"/>
            </a:ln>
          </p:spPr>
          <p:style>
            <a:lnRef idx="1">
              <a:srgbClr val="F2655C"/>
            </a:lnRef>
            <a:fillRef idx="0">
              <a:srgbClr val="F2655C"/>
            </a:fillRef>
            <a:effectRef idx="0">
              <a:srgbClr val="F2655C"/>
            </a:effectRef>
            <a:fontRef idx="minor">
              <a:sysClr val="windowText" lastClr="000000"/>
            </a:fontRef>
          </p:style>
        </p:cxnSp>
        <p:sp>
          <p:nvSpPr>
            <p:cNvPr id="40" name="圆角矩形 39"/>
            <p:cNvSpPr/>
            <p:nvPr>
              <p:custDataLst>
                <p:tags r:id="rId16"/>
              </p:custDataLst>
            </p:nvPr>
          </p:nvSpPr>
          <p:spPr>
            <a:xfrm>
              <a:off x="9975" y="6707"/>
              <a:ext cx="3008" cy="1188"/>
            </a:xfrm>
            <a:prstGeom prst="roundRect">
              <a:avLst/>
            </a:prstGeom>
            <a:solidFill>
              <a:srgbClr val="7C7C7C"/>
            </a:solidFill>
            <a:ln>
              <a:solidFill>
                <a:schemeClr val="bg1"/>
              </a:solidFill>
            </a:ln>
            <a:effectLst>
              <a:outerShdw blurRad="76200" dist="114300" dir="8100000" sx="102000" sy="102000" algn="tr" rotWithShape="0">
                <a:prstClr val="black">
                  <a:alpha val="11000"/>
                </a:prstClr>
              </a:outerShdw>
            </a:effectLst>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endParaRPr>
            </a:p>
          </p:txBody>
        </p:sp>
        <p:sp>
          <p:nvSpPr>
            <p:cNvPr id="55" name="文本框 54"/>
            <p:cNvSpPr txBox="1"/>
            <p:nvPr>
              <p:custDataLst>
                <p:tags r:id="rId17"/>
              </p:custDataLst>
            </p:nvPr>
          </p:nvSpPr>
          <p:spPr>
            <a:xfrm>
              <a:off x="10304" y="6934"/>
              <a:ext cx="2348" cy="735"/>
            </a:xfrm>
            <a:prstGeom prst="rect">
              <a:avLst/>
            </a:prstGeom>
          </p:spPr>
          <p:txBody>
            <a:bodyPr wrap="square" anchor="ctr" anchorCtr="0">
              <a:normAutofit/>
            </a:bodyPr>
            <a:lstStyle>
              <a:defPPr>
                <a:defRPr lang="zh-CN"/>
              </a:defPPr>
              <a:lvl1pPr algn="ctr" eaLnBrk="1" fontAlgn="auto" hangingPunct="1">
                <a:spcBef>
                  <a:spcPts val="0"/>
                </a:spcBef>
                <a:spcAft>
                  <a:spcPts val="0"/>
                </a:spcAft>
                <a:defRPr>
                  <a:solidFill>
                    <a:srgbClr val="E7E6E6">
                      <a:lumMod val="25000"/>
                    </a:srgbClr>
                  </a:solidFill>
                  <a:latin typeface="Arial" panose="020B0604020202020204" pitchFamily="34" charset="0"/>
                  <a:ea typeface="+mn-ea"/>
                </a:defRPr>
              </a:lvl1pPr>
            </a:lstStyle>
            <a:p>
              <a:pPr marL="0" indent="0" algn="ctr">
                <a:lnSpc>
                  <a:spcPct val="100000"/>
                </a:lnSpc>
                <a:spcBef>
                  <a:spcPts val="0"/>
                </a:spcBef>
                <a:spcAft>
                  <a:spcPts val="0"/>
                </a:spcAft>
                <a:buSzPct val="100000"/>
              </a:pPr>
              <a:r>
                <a:rPr lang="zh-CN" altLang="da-DK" sz="2000" b="1" dirty="0">
                  <a:solidFill>
                    <a:schemeClr val="bg1"/>
                  </a:solidFill>
                  <a:latin typeface="微软雅黑" panose="020B0503020204020204" charset="-122"/>
                  <a:ea typeface="微软雅黑" panose="020B0503020204020204" charset="-122"/>
                  <a:cs typeface="+mn-ea"/>
                </a:rPr>
                <a:t>标题文字</a:t>
              </a:r>
              <a:r>
                <a:rPr lang="en-US" altLang="zh-CN" sz="2000" b="1" dirty="0">
                  <a:solidFill>
                    <a:schemeClr val="bg1"/>
                  </a:solidFill>
                  <a:latin typeface="微软雅黑" panose="020B0503020204020204" charset="-122"/>
                  <a:ea typeface="微软雅黑" panose="020B0503020204020204" charset="-122"/>
                  <a:cs typeface="+mn-ea"/>
                </a:rPr>
                <a:t>3</a:t>
              </a:r>
              <a:endParaRPr lang="en-US" altLang="zh-CN" sz="2000" b="1" dirty="0">
                <a:solidFill>
                  <a:schemeClr val="bg1"/>
                </a:solidFill>
                <a:latin typeface="微软雅黑" panose="020B0503020204020204" charset="-122"/>
                <a:ea typeface="微软雅黑" panose="020B0503020204020204" charset="-122"/>
                <a:cs typeface="+mn-ea"/>
              </a:endParaRPr>
            </a:p>
          </p:txBody>
        </p:sp>
        <p:sp>
          <p:nvSpPr>
            <p:cNvPr id="56" name="矩形 47"/>
            <p:cNvSpPr>
              <a:spLocks noChangeArrowheads="1"/>
            </p:cNvSpPr>
            <p:nvPr/>
          </p:nvSpPr>
          <p:spPr bwMode="auto">
            <a:xfrm>
              <a:off x="2580" y="3645"/>
              <a:ext cx="3255"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3" name="矩形 47"/>
            <p:cNvSpPr>
              <a:spLocks noChangeArrowheads="1"/>
            </p:cNvSpPr>
            <p:nvPr/>
          </p:nvSpPr>
          <p:spPr bwMode="auto">
            <a:xfrm>
              <a:off x="6384" y="6400"/>
              <a:ext cx="3255"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5" name="矩形 47"/>
            <p:cNvSpPr>
              <a:spLocks noChangeArrowheads="1"/>
            </p:cNvSpPr>
            <p:nvPr/>
          </p:nvSpPr>
          <p:spPr bwMode="auto">
            <a:xfrm>
              <a:off x="9820" y="3645"/>
              <a:ext cx="3255"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a:t>
              </a:r>
              <a:endParaRPr lang="zh-CN" altLang="en-US" sz="1600" b="1" dirty="0">
                <a:solidFill>
                  <a:srgbClr val="404040"/>
                </a:solidFill>
                <a:latin typeface="微软雅黑" panose="020B0503020204020204" charset="-122"/>
                <a:ea typeface="微软雅黑" panose="020B0503020204020204" charset="-122"/>
                <a:sym typeface="+mn-ea"/>
              </a:endParaRPr>
            </a:p>
          </p:txBody>
        </p:sp>
        <p:sp>
          <p:nvSpPr>
            <p:cNvPr id="7" name="矩形 47"/>
            <p:cNvSpPr>
              <a:spLocks noChangeArrowheads="1"/>
            </p:cNvSpPr>
            <p:nvPr/>
          </p:nvSpPr>
          <p:spPr bwMode="auto">
            <a:xfrm>
              <a:off x="13644" y="6400"/>
              <a:ext cx="3255"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600">
                  <a:solidFill>
                    <a:srgbClr val="404040"/>
                  </a:solidFill>
                  <a:sym typeface="+mn-ea"/>
                </a:rPr>
                <a:t>请您在此输入相关的文字内容请您在此输入相关的文字内容</a:t>
              </a:r>
              <a:endParaRPr lang="zh-CN" altLang="en-US" sz="1600" b="1" dirty="0">
                <a:solidFill>
                  <a:srgbClr val="404040"/>
                </a:solidFill>
                <a:latin typeface="微软雅黑" panose="020B0503020204020204" charset="-122"/>
                <a:ea typeface="微软雅黑" panose="020B0503020204020204" charset="-122"/>
                <a:sym typeface="+mn-ea"/>
              </a:endParaRPr>
            </a:p>
          </p:txBody>
        </p:sp>
      </p:grpSp>
      <p:grpSp>
        <p:nvGrpSpPr>
          <p:cNvPr id="76" name="组合 75"/>
          <p:cNvGrpSpPr/>
          <p:nvPr/>
        </p:nvGrpSpPr>
        <p:grpSpPr>
          <a:xfrm>
            <a:off x="0" y="340995"/>
            <a:ext cx="4486275" cy="474980"/>
            <a:chOff x="0" y="493"/>
            <a:chExt cx="7065" cy="748"/>
          </a:xfrm>
        </p:grpSpPr>
        <p:sp>
          <p:nvSpPr>
            <p:cNvPr id="17"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8" name="组合 17"/>
            <p:cNvGrpSpPr/>
            <p:nvPr/>
          </p:nvGrpSpPr>
          <p:grpSpPr>
            <a:xfrm rot="0">
              <a:off x="0" y="611"/>
              <a:ext cx="669" cy="560"/>
              <a:chOff x="469900" y="728859"/>
              <a:chExt cx="424561" cy="355906"/>
            </a:xfrm>
          </p:grpSpPr>
          <p:sp>
            <p:nvSpPr>
              <p:cNvPr id="21" name="椭圆 2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椭圆 2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3" name="文本框 32"/>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04</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18"/>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000"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09395" y="2633345"/>
            <a:ext cx="9171940" cy="2907665"/>
            <a:chOff x="2394" y="3769"/>
            <a:chExt cx="14444" cy="4579"/>
          </a:xfrm>
        </p:grpSpPr>
        <p:grpSp>
          <p:nvGrpSpPr>
            <p:cNvPr id="29" name="组合 28"/>
            <p:cNvGrpSpPr/>
            <p:nvPr/>
          </p:nvGrpSpPr>
          <p:grpSpPr>
            <a:xfrm>
              <a:off x="2406" y="3769"/>
              <a:ext cx="14433" cy="1338"/>
              <a:chOff x="4032" y="4673"/>
              <a:chExt cx="11564" cy="1072"/>
            </a:xfrm>
          </p:grpSpPr>
          <p:grpSp>
            <p:nvGrpSpPr>
              <p:cNvPr id="3" name="组合 2"/>
              <p:cNvGrpSpPr/>
              <p:nvPr/>
            </p:nvGrpSpPr>
            <p:grpSpPr>
              <a:xfrm>
                <a:off x="6846" y="4673"/>
                <a:ext cx="3021" cy="1072"/>
                <a:chOff x="3666731" y="1984470"/>
                <a:chExt cx="2636520" cy="1447800"/>
              </a:xfrm>
              <a:effectLst>
                <a:outerShdw blurRad="127000" dist="38100" dir="5400000" algn="t" rotWithShape="0">
                  <a:prstClr val="black">
                    <a:alpha val="40000"/>
                  </a:prstClr>
                </a:outerShdw>
              </a:effectLst>
            </p:grpSpPr>
            <p:sp>
              <p:nvSpPr>
                <p:cNvPr id="5" name="任意多边形 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bg1"/>
                    </a:gs>
                    <a:gs pos="9000">
                      <a:srgbClr val="C00000"/>
                    </a:gs>
                    <a:gs pos="82000">
                      <a:srgbClr val="5C0000"/>
                    </a:gs>
                  </a:gsLst>
                  <a:lin ang="189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7" name="文本框 35"/>
                <p:cNvSpPr txBox="1"/>
                <p:nvPr/>
              </p:nvSpPr>
              <p:spPr>
                <a:xfrm>
                  <a:off x="3971726" y="2368605"/>
                  <a:ext cx="2230360" cy="679535"/>
                </a:xfrm>
                <a:prstGeom prst="rect">
                  <a:avLst/>
                </a:prstGeom>
                <a:noFill/>
                <a:ln w="50800">
                  <a:noFill/>
                </a:ln>
              </p:spPr>
              <p:txBody>
                <a:bodyPr wrap="square" rtlCol="0" anchor="ctr">
                  <a:spAutoFit/>
                </a:bodyPr>
                <a:lstStyle/>
                <a:p>
                  <a:pPr algn="ctr"/>
                  <a:r>
                    <a:rPr lang="zh-CN" altLang="en-US" sz="2000" b="1" dirty="0">
                      <a:solidFill>
                        <a:schemeClr val="bg1"/>
                      </a:solidFill>
                      <a:latin typeface="Arial" panose="020B0604020202020204" pitchFamily="34" charset="0"/>
                      <a:ea typeface="微软雅黑" panose="020B0503020204020204" charset="-122"/>
                      <a:cs typeface="Arial" panose="020B0604020202020204" pitchFamily="34" charset="0"/>
                    </a:rPr>
                    <a:t>标题文字</a:t>
                  </a:r>
                  <a:endParaRPr lang="zh-CN" altLang="en-US" sz="20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2" name="组合 11"/>
              <p:cNvGrpSpPr/>
              <p:nvPr/>
            </p:nvGrpSpPr>
            <p:grpSpPr>
              <a:xfrm>
                <a:off x="4032" y="4673"/>
                <a:ext cx="3021" cy="1072"/>
                <a:chOff x="1436370" y="1984470"/>
                <a:chExt cx="2636520" cy="1447800"/>
              </a:xfrm>
              <a:effectLst>
                <a:outerShdw blurRad="127000" dist="38100" dir="5400000" algn="t" rotWithShape="0">
                  <a:prstClr val="black">
                    <a:alpha val="40000"/>
                  </a:prstClr>
                </a:outerShdw>
              </a:effectLst>
            </p:grpSpPr>
            <p:sp>
              <p:nvSpPr>
                <p:cNvPr id="18" name="任意多边形 1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7C7C7C"/>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9" name="文本框 43"/>
                <p:cNvSpPr txBox="1"/>
                <p:nvPr/>
              </p:nvSpPr>
              <p:spPr>
                <a:xfrm>
                  <a:off x="1709209" y="2316123"/>
                  <a:ext cx="2293960" cy="78449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anose="020B0503020204020204" charset="-122"/>
                      <a:cs typeface="Arial" panose="020B0604020202020204" pitchFamily="34" charset="0"/>
                    </a:rPr>
                    <a:t>标题文字</a:t>
                  </a:r>
                  <a:endParaRPr lang="zh-CN" altLang="en-US" sz="20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20" name="组合 19"/>
              <p:cNvGrpSpPr/>
              <p:nvPr/>
            </p:nvGrpSpPr>
            <p:grpSpPr>
              <a:xfrm>
                <a:off x="12576" y="4673"/>
                <a:ext cx="3021" cy="1072"/>
                <a:chOff x="8127453" y="1984470"/>
                <a:chExt cx="2636520" cy="1447800"/>
              </a:xfrm>
              <a:effectLst>
                <a:outerShdw blurRad="127000" dist="38100" dir="5400000" algn="t" rotWithShape="0">
                  <a:prstClr val="black">
                    <a:alpha val="40000"/>
                  </a:prstClr>
                </a:outerShdw>
              </a:effectLst>
            </p:grpSpPr>
            <p:sp>
              <p:nvSpPr>
                <p:cNvPr id="21" name="任意多边形 2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bg1"/>
                    </a:gs>
                    <a:gs pos="9000">
                      <a:srgbClr val="C00000"/>
                    </a:gs>
                    <a:gs pos="82000">
                      <a:srgbClr val="5C0000"/>
                    </a:gs>
                  </a:gsLst>
                  <a:lin ang="189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23" name="文本框 46"/>
                <p:cNvSpPr txBox="1"/>
                <p:nvPr/>
              </p:nvSpPr>
              <p:spPr>
                <a:xfrm>
                  <a:off x="8439016" y="2316123"/>
                  <a:ext cx="2230360" cy="78449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anose="020B0503020204020204" charset="-122"/>
                      <a:cs typeface="Arial" panose="020B0604020202020204" pitchFamily="34" charset="0"/>
                    </a:rPr>
                    <a:t>标题文字</a:t>
                  </a:r>
                  <a:endParaRPr lang="zh-CN" altLang="en-US" sz="20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26" name="组合 25"/>
              <p:cNvGrpSpPr/>
              <p:nvPr/>
            </p:nvGrpSpPr>
            <p:grpSpPr>
              <a:xfrm>
                <a:off x="9711" y="4673"/>
                <a:ext cx="3021" cy="1072"/>
                <a:chOff x="5897092" y="1984470"/>
                <a:chExt cx="2636520" cy="1447800"/>
              </a:xfrm>
              <a:effectLst>
                <a:outerShdw blurRad="127000" dist="38100" dir="5400000" algn="t" rotWithShape="0">
                  <a:prstClr val="black">
                    <a:alpha val="40000"/>
                  </a:prstClr>
                </a:outerShdw>
              </a:effectLst>
            </p:grpSpPr>
            <p:sp>
              <p:nvSpPr>
                <p:cNvPr id="27" name="任意多边形 2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7C7C7C"/>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28" name="文本框 49"/>
                <p:cNvSpPr txBox="1"/>
                <p:nvPr/>
              </p:nvSpPr>
              <p:spPr>
                <a:xfrm>
                  <a:off x="6227711" y="2316127"/>
                  <a:ext cx="2205655" cy="78449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anose="020B0503020204020204" charset="-122"/>
                      <a:cs typeface="Arial" panose="020B0604020202020204" pitchFamily="34" charset="0"/>
                    </a:rPr>
                    <a:t>标题文字</a:t>
                  </a:r>
                  <a:endParaRPr lang="zh-CN" altLang="en-US" sz="20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sp>
          <p:nvSpPr>
            <p:cNvPr id="30" name="矩形 29"/>
            <p:cNvSpPr/>
            <p:nvPr/>
          </p:nvSpPr>
          <p:spPr>
            <a:xfrm>
              <a:off x="2753" y="5858"/>
              <a:ext cx="2374" cy="542"/>
            </a:xfrm>
            <a:prstGeom prst="rect">
              <a:avLst/>
            </a:prstGeom>
          </p:spPr>
          <p:txBody>
            <a:bodyPr wrap="none" lIns="68573" tIns="34287" rIns="68573" bIns="34287">
              <a:spAutoFit/>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4" name="矩形 3"/>
            <p:cNvSpPr/>
            <p:nvPr/>
          </p:nvSpPr>
          <p:spPr>
            <a:xfrm>
              <a:off x="6359" y="5858"/>
              <a:ext cx="2374" cy="542"/>
            </a:xfrm>
            <a:prstGeom prst="rect">
              <a:avLst/>
            </a:prstGeom>
          </p:spPr>
          <p:txBody>
            <a:bodyPr wrap="none" lIns="68573" tIns="34287" rIns="68573" bIns="34287">
              <a:spAutoFit/>
            </a:bodyPr>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6" name="矩形 5"/>
            <p:cNvSpPr/>
            <p:nvPr/>
          </p:nvSpPr>
          <p:spPr>
            <a:xfrm>
              <a:off x="13571" y="5858"/>
              <a:ext cx="2374" cy="542"/>
            </a:xfrm>
            <a:prstGeom prst="rect">
              <a:avLst/>
            </a:prstGeom>
          </p:spPr>
          <p:txBody>
            <a:bodyPr wrap="none" lIns="68573" tIns="34287" rIns="68573" bIns="34287">
              <a:spAutoFit/>
            </a:bodyPr>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8" name="矩形 7"/>
            <p:cNvSpPr/>
            <p:nvPr/>
          </p:nvSpPr>
          <p:spPr>
            <a:xfrm>
              <a:off x="9965" y="5872"/>
              <a:ext cx="2374" cy="542"/>
            </a:xfrm>
            <a:prstGeom prst="rect">
              <a:avLst/>
            </a:prstGeom>
          </p:spPr>
          <p:txBody>
            <a:bodyPr wrap="none" lIns="68573" tIns="34287" rIns="68573" bIns="34287">
              <a:spAutoFit/>
            </a:bodyPr>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1" name="矩形 47"/>
            <p:cNvSpPr>
              <a:spLocks noChangeArrowheads="1"/>
            </p:cNvSpPr>
            <p:nvPr/>
          </p:nvSpPr>
          <p:spPr bwMode="auto">
            <a:xfrm>
              <a:off x="2394" y="6620"/>
              <a:ext cx="3091"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sp>
          <p:nvSpPr>
            <p:cNvPr id="13" name="矩形 47"/>
            <p:cNvSpPr>
              <a:spLocks noChangeArrowheads="1"/>
            </p:cNvSpPr>
            <p:nvPr/>
          </p:nvSpPr>
          <p:spPr bwMode="auto">
            <a:xfrm>
              <a:off x="6054" y="6620"/>
              <a:ext cx="3091"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sp>
          <p:nvSpPr>
            <p:cNvPr id="14" name="矩形 47"/>
            <p:cNvSpPr>
              <a:spLocks noChangeArrowheads="1"/>
            </p:cNvSpPr>
            <p:nvPr/>
          </p:nvSpPr>
          <p:spPr bwMode="auto">
            <a:xfrm>
              <a:off x="9714" y="6620"/>
              <a:ext cx="3091"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sp>
          <p:nvSpPr>
            <p:cNvPr id="15" name="矩形 47"/>
            <p:cNvSpPr>
              <a:spLocks noChangeArrowheads="1"/>
            </p:cNvSpPr>
            <p:nvPr/>
          </p:nvSpPr>
          <p:spPr bwMode="auto">
            <a:xfrm>
              <a:off x="13374" y="6620"/>
              <a:ext cx="3091"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grpSp>
        <p:nvGrpSpPr>
          <p:cNvPr id="76" name="组合 75"/>
          <p:cNvGrpSpPr/>
          <p:nvPr/>
        </p:nvGrpSpPr>
        <p:grpSpPr>
          <a:xfrm>
            <a:off x="0" y="340995"/>
            <a:ext cx="4486275" cy="474980"/>
            <a:chOff x="0" y="493"/>
            <a:chExt cx="7065" cy="748"/>
          </a:xfrm>
        </p:grpSpPr>
        <p:sp>
          <p:nvSpPr>
            <p:cNvPr id="34"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35" name="组合 34"/>
            <p:cNvGrpSpPr/>
            <p:nvPr/>
          </p:nvGrpSpPr>
          <p:grpSpPr>
            <a:xfrm rot="0">
              <a:off x="0" y="611"/>
              <a:ext cx="669" cy="560"/>
              <a:chOff x="469900" y="728859"/>
              <a:chExt cx="424561" cy="355906"/>
            </a:xfrm>
          </p:grpSpPr>
          <p:sp>
            <p:nvSpPr>
              <p:cNvPr id="36" name="椭圆 35"/>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36"/>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椭圆 37"/>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椭圆 38"/>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05</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2" name="图片 1"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745615" y="1788160"/>
            <a:ext cx="8699500" cy="3863340"/>
            <a:chOff x="2635" y="2538"/>
            <a:chExt cx="13700" cy="6084"/>
          </a:xfrm>
        </p:grpSpPr>
        <p:grpSp>
          <p:nvGrpSpPr>
            <p:cNvPr id="8" name="组合 7"/>
            <p:cNvGrpSpPr/>
            <p:nvPr/>
          </p:nvGrpSpPr>
          <p:grpSpPr>
            <a:xfrm rot="0">
              <a:off x="7550" y="2621"/>
              <a:ext cx="4000" cy="3105"/>
              <a:chOff x="7600" y="3199"/>
              <a:chExt cx="4000" cy="3105"/>
            </a:xfrm>
            <a:effectLst>
              <a:outerShdw blurRad="101600" dist="12700" sx="105000" sy="105000" algn="ctr" rotWithShape="0">
                <a:prstClr val="black">
                  <a:alpha val="40000"/>
                </a:prstClr>
              </a:outerShdw>
            </a:effectLst>
          </p:grpSpPr>
          <p:sp>
            <p:nvSpPr>
              <p:cNvPr id="21" name="稻壳儿春秋广告/盗版必究        原创来源：http://chn.docer.com/works?userid=199329941#!/work_time"/>
              <p:cNvSpPr/>
              <p:nvPr/>
            </p:nvSpPr>
            <p:spPr>
              <a:xfrm>
                <a:off x="7600" y="5808"/>
                <a:ext cx="4000" cy="496"/>
              </a:xfrm>
              <a:prstGeom prst="rect">
                <a:avLst/>
              </a:prstGeom>
              <a:solidFill>
                <a:srgbClr val="7C7C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nvGrpSpPr>
              <p:cNvPr id="22" name="稻壳儿春秋广告/盗版必究        原创来源：http://chn.docer.com/works?userid=199329941#!/work_time"/>
              <p:cNvGrpSpPr/>
              <p:nvPr/>
            </p:nvGrpSpPr>
            <p:grpSpPr>
              <a:xfrm>
                <a:off x="9296" y="5576"/>
                <a:ext cx="608" cy="608"/>
                <a:chOff x="2062480" y="2433320"/>
                <a:chExt cx="1076960" cy="1076960"/>
              </a:xfrm>
              <a:solidFill>
                <a:srgbClr val="E6493A"/>
              </a:solidFill>
            </p:grpSpPr>
            <p:sp>
              <p:nvSpPr>
                <p:cNvPr id="23" name="稻壳儿春秋广告/盗版必究        原创来源：http://chn.docer.com/works?userid=199329941#!/work_time"/>
                <p:cNvSpPr/>
                <p:nvPr/>
              </p:nvSpPr>
              <p:spPr>
                <a:xfrm>
                  <a:off x="2062480" y="2433320"/>
                  <a:ext cx="1076960" cy="10769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4" name="稻壳儿春秋广告/盗版必究        原创来源：http://chn.docer.com/works?userid=199329941#!/work_time"/>
                <p:cNvSpPr/>
                <p:nvPr/>
              </p:nvSpPr>
              <p:spPr>
                <a:xfrm>
                  <a:off x="2214880" y="2585720"/>
                  <a:ext cx="772160" cy="772160"/>
                </a:xfrm>
                <a:prstGeom prst="ellipse">
                  <a:avLst/>
                </a:prstGeom>
                <a:solidFill>
                  <a:srgbClr val="7C7C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endParaRPr>
                </a:p>
              </p:txBody>
            </p:sp>
          </p:grpSp>
          <p:sp>
            <p:nvSpPr>
              <p:cNvPr id="25" name="稻壳儿春秋广告/盗版必究        原创来源：http://chn.docer.com/works?userid=199329941#!/work_time"/>
              <p:cNvSpPr/>
              <p:nvPr/>
            </p:nvSpPr>
            <p:spPr>
              <a:xfrm>
                <a:off x="9478" y="4093"/>
                <a:ext cx="244" cy="1672"/>
              </a:xfrm>
              <a:prstGeom prst="rect">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6" name="稻壳儿春秋广告/盗版必究        原创来源：http://chn.docer.com/works?userid=199329941#!/work_time"/>
              <p:cNvSpPr/>
              <p:nvPr/>
            </p:nvSpPr>
            <p:spPr>
              <a:xfrm>
                <a:off x="8752" y="3199"/>
                <a:ext cx="1696" cy="1696"/>
              </a:xfrm>
              <a:prstGeom prst="ellipse">
                <a:avLst/>
              </a:prstGeom>
              <a:solidFill>
                <a:srgbClr val="7C7C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7" name="稻壳儿春秋广告/盗版必究        原创来源：http://chn.docer.com/works?userid=199329941#!/work_time"/>
              <p:cNvSpPr/>
              <p:nvPr/>
            </p:nvSpPr>
            <p:spPr>
              <a:xfrm>
                <a:off x="8979" y="3439"/>
                <a:ext cx="1216" cy="12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lumMod val="75000"/>
                        <a:lumOff val="25000"/>
                      </a:schemeClr>
                    </a:solidFill>
                    <a:latin typeface="微软雅黑" panose="020B0503020204020204" charset="-122"/>
                    <a:ea typeface="微软雅黑" panose="020B0503020204020204" charset="-122"/>
                  </a:rPr>
                  <a:t>2</a:t>
                </a:r>
                <a:endParaRPr lang="en-US" altLang="zh-CN"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0" name="组合 29"/>
            <p:cNvGrpSpPr/>
            <p:nvPr/>
          </p:nvGrpSpPr>
          <p:grpSpPr>
            <a:xfrm rot="0">
              <a:off x="2635" y="5230"/>
              <a:ext cx="4000" cy="3105"/>
              <a:chOff x="13075" y="5404"/>
              <a:chExt cx="4000" cy="3105"/>
            </a:xfrm>
            <a:effectLst>
              <a:outerShdw blurRad="101600" sx="105000" sy="105000" algn="ctr" rotWithShape="0">
                <a:prstClr val="black">
                  <a:alpha val="40000"/>
                </a:prstClr>
              </a:outerShdw>
            </a:effectLst>
          </p:grpSpPr>
          <p:sp>
            <p:nvSpPr>
              <p:cNvPr id="36" name="稻壳儿春秋广告/盗版必究        原创来源：http://chn.docer.com/works?userid=199329941#!/work_time"/>
              <p:cNvSpPr/>
              <p:nvPr/>
            </p:nvSpPr>
            <p:spPr>
              <a:xfrm flipV="1">
                <a:off x="13075" y="5404"/>
                <a:ext cx="4000" cy="496"/>
              </a:xfrm>
              <a:prstGeom prst="rect">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nvGrpSpPr>
              <p:cNvPr id="50" name="稻壳儿春秋广告/盗版必究        原创来源：http://chn.docer.com/works?userid=199329941#!/work_time"/>
              <p:cNvGrpSpPr/>
              <p:nvPr/>
            </p:nvGrpSpPr>
            <p:grpSpPr>
              <a:xfrm>
                <a:off x="14771" y="5524"/>
                <a:ext cx="608" cy="608"/>
                <a:chOff x="2062480" y="2433320"/>
                <a:chExt cx="1076960" cy="1076960"/>
              </a:xfrm>
              <a:solidFill>
                <a:srgbClr val="E6493A"/>
              </a:solidFill>
            </p:grpSpPr>
            <p:sp>
              <p:nvSpPr>
                <p:cNvPr id="51" name="稻壳儿春秋广告/盗版必究        原创来源：http://chn.docer.com/works?userid=199329941#!/work_time"/>
                <p:cNvSpPr/>
                <p:nvPr/>
              </p:nvSpPr>
              <p:spPr>
                <a:xfrm>
                  <a:off x="2062480" y="2433320"/>
                  <a:ext cx="1076960" cy="10769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2" name="稻壳儿春秋广告/盗版必究        原创来源：http://chn.docer.com/works?userid=199329941#!/work_time"/>
                <p:cNvSpPr/>
                <p:nvPr/>
              </p:nvSpPr>
              <p:spPr>
                <a:xfrm>
                  <a:off x="2214880" y="2585720"/>
                  <a:ext cx="772160" cy="772160"/>
                </a:xfrm>
                <a:prstGeom prst="ellipse">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endParaRPr>
                </a:p>
              </p:txBody>
            </p:sp>
          </p:grpSp>
          <p:sp>
            <p:nvSpPr>
              <p:cNvPr id="53" name="稻壳儿春秋广告/盗版必究        原创来源：http://chn.docer.com/works?userid=199329941#!/work_time"/>
              <p:cNvSpPr/>
              <p:nvPr/>
            </p:nvSpPr>
            <p:spPr>
              <a:xfrm flipV="1">
                <a:off x="14953" y="5943"/>
                <a:ext cx="244" cy="1672"/>
              </a:xfrm>
              <a:prstGeom prst="rect">
                <a:avLst/>
              </a:prstGeom>
              <a:solidFill>
                <a:srgbClr val="9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4" name="稻壳儿春秋广告/盗版必究        原创来源：http://chn.docer.com/works?userid=199329941#!/work_time"/>
              <p:cNvSpPr/>
              <p:nvPr/>
            </p:nvSpPr>
            <p:spPr>
              <a:xfrm>
                <a:off x="14227" y="6813"/>
                <a:ext cx="1696" cy="1696"/>
              </a:xfrm>
              <a:prstGeom prst="ellipse">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5" name="稻壳儿春秋广告/盗版必究        原创来源：http://chn.docer.com/works?userid=199329941#!/work_time"/>
              <p:cNvSpPr/>
              <p:nvPr/>
            </p:nvSpPr>
            <p:spPr>
              <a:xfrm>
                <a:off x="14467" y="7053"/>
                <a:ext cx="1216" cy="12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lumMod val="75000"/>
                        <a:lumOff val="25000"/>
                      </a:schemeClr>
                    </a:solidFill>
                    <a:latin typeface="微软雅黑" panose="020B0503020204020204" charset="-122"/>
                    <a:ea typeface="微软雅黑" panose="020B0503020204020204" charset="-122"/>
                  </a:rPr>
                  <a:t>1</a:t>
                </a:r>
                <a:endParaRPr lang="en-US" altLang="zh-CN"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6" name="组合 55"/>
            <p:cNvGrpSpPr/>
            <p:nvPr/>
          </p:nvGrpSpPr>
          <p:grpSpPr>
            <a:xfrm rot="0">
              <a:off x="12335" y="5230"/>
              <a:ext cx="4000" cy="3105"/>
              <a:chOff x="13075" y="5404"/>
              <a:chExt cx="4000" cy="3105"/>
            </a:xfrm>
            <a:effectLst>
              <a:outerShdw blurRad="101600" sx="105000" sy="105000" algn="ctr" rotWithShape="0">
                <a:prstClr val="black">
                  <a:alpha val="40000"/>
                </a:prstClr>
              </a:outerShdw>
            </a:effectLst>
          </p:grpSpPr>
          <p:sp>
            <p:nvSpPr>
              <p:cNvPr id="57" name="稻壳儿春秋广告/盗版必究        原创来源：http://chn.docer.com/works?userid=199329941#!/work_time"/>
              <p:cNvSpPr/>
              <p:nvPr/>
            </p:nvSpPr>
            <p:spPr>
              <a:xfrm flipV="1">
                <a:off x="13075" y="5404"/>
                <a:ext cx="4000" cy="496"/>
              </a:xfrm>
              <a:prstGeom prst="rect">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nvGrpSpPr>
              <p:cNvPr id="58" name="稻壳儿春秋广告/盗版必究        原创来源：http://chn.docer.com/works?userid=199329941#!/work_time"/>
              <p:cNvGrpSpPr/>
              <p:nvPr/>
            </p:nvGrpSpPr>
            <p:grpSpPr>
              <a:xfrm>
                <a:off x="14771" y="5524"/>
                <a:ext cx="608" cy="608"/>
                <a:chOff x="2062480" y="2433320"/>
                <a:chExt cx="1076960" cy="1076960"/>
              </a:xfrm>
              <a:solidFill>
                <a:srgbClr val="E6493A"/>
              </a:solidFill>
            </p:grpSpPr>
            <p:sp>
              <p:nvSpPr>
                <p:cNvPr id="59" name="稻壳儿春秋广告/盗版必究        原创来源：http://chn.docer.com/works?userid=199329941#!/work_time"/>
                <p:cNvSpPr/>
                <p:nvPr/>
              </p:nvSpPr>
              <p:spPr>
                <a:xfrm>
                  <a:off x="2062480" y="2433320"/>
                  <a:ext cx="1076960" cy="10769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60" name="稻壳儿春秋广告/盗版必究        原创来源：http://chn.docer.com/works?userid=199329941#!/work_time"/>
                <p:cNvSpPr/>
                <p:nvPr/>
              </p:nvSpPr>
              <p:spPr>
                <a:xfrm>
                  <a:off x="2214880" y="2585720"/>
                  <a:ext cx="772160" cy="772160"/>
                </a:xfrm>
                <a:prstGeom prst="ellipse">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endParaRPr>
                </a:p>
              </p:txBody>
            </p:sp>
          </p:grpSp>
          <p:sp>
            <p:nvSpPr>
              <p:cNvPr id="61" name="稻壳儿春秋广告/盗版必究        原创来源：http://chn.docer.com/works?userid=199329941#!/work_time"/>
              <p:cNvSpPr/>
              <p:nvPr/>
            </p:nvSpPr>
            <p:spPr>
              <a:xfrm flipV="1">
                <a:off x="14953" y="5943"/>
                <a:ext cx="244" cy="1672"/>
              </a:xfrm>
              <a:prstGeom prst="rect">
                <a:avLst/>
              </a:prstGeom>
              <a:solidFill>
                <a:srgbClr val="9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62" name="稻壳儿春秋广告/盗版必究        原创来源：http://chn.docer.com/works?userid=199329941#!/work_time"/>
              <p:cNvSpPr/>
              <p:nvPr/>
            </p:nvSpPr>
            <p:spPr>
              <a:xfrm>
                <a:off x="14227" y="6813"/>
                <a:ext cx="1696" cy="1696"/>
              </a:xfrm>
              <a:prstGeom prst="ellipse">
                <a:avLst/>
              </a:prstGeom>
              <a:solidFill>
                <a:srgbClr val="94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63" name="稻壳儿春秋广告/盗版必究        原创来源：http://chn.docer.com/works?userid=199329941#!/work_time"/>
              <p:cNvSpPr/>
              <p:nvPr/>
            </p:nvSpPr>
            <p:spPr>
              <a:xfrm>
                <a:off x="14467" y="7053"/>
                <a:ext cx="1216" cy="12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lumMod val="75000"/>
                        <a:lumOff val="25000"/>
                      </a:schemeClr>
                    </a:solidFill>
                    <a:latin typeface="微软雅黑" panose="020B0503020204020204" charset="-122"/>
                    <a:ea typeface="微软雅黑" panose="020B0503020204020204" charset="-122"/>
                  </a:rPr>
                  <a:t>3</a:t>
                </a:r>
                <a:endParaRPr lang="en-US" altLang="zh-CN"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 name="组合 2"/>
            <p:cNvGrpSpPr/>
            <p:nvPr/>
          </p:nvGrpSpPr>
          <p:grpSpPr>
            <a:xfrm>
              <a:off x="2942" y="2539"/>
              <a:ext cx="3543" cy="2271"/>
              <a:chOff x="3164" y="2539"/>
              <a:chExt cx="3543" cy="2271"/>
            </a:xfrm>
          </p:grpSpPr>
          <p:sp>
            <p:nvSpPr>
              <p:cNvPr id="2" name="矩形 1"/>
              <p:cNvSpPr/>
              <p:nvPr/>
            </p:nvSpPr>
            <p:spPr>
              <a:xfrm>
                <a:off x="3164" y="2539"/>
                <a:ext cx="2374" cy="542"/>
              </a:xfrm>
              <a:prstGeom prst="rect">
                <a:avLst/>
              </a:prstGeom>
            </p:spPr>
            <p:txBody>
              <a:bodyPr wrap="none" lIns="68573" tIns="34287" rIns="68573" bIns="34287">
                <a:spAutoFit/>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1" name="矩形 47"/>
              <p:cNvSpPr>
                <a:spLocks noChangeArrowheads="1"/>
              </p:cNvSpPr>
              <p:nvPr/>
            </p:nvSpPr>
            <p:spPr bwMode="auto">
              <a:xfrm>
                <a:off x="3164" y="3081"/>
                <a:ext cx="3543"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grpSp>
          <p:nvGrpSpPr>
            <p:cNvPr id="4" name="组合 3"/>
            <p:cNvGrpSpPr/>
            <p:nvPr/>
          </p:nvGrpSpPr>
          <p:grpSpPr>
            <a:xfrm>
              <a:off x="7715" y="6352"/>
              <a:ext cx="3834" cy="2271"/>
              <a:chOff x="3164" y="2539"/>
              <a:chExt cx="3834" cy="2271"/>
            </a:xfrm>
          </p:grpSpPr>
          <p:sp>
            <p:nvSpPr>
              <p:cNvPr id="6" name="矩形 5"/>
              <p:cNvSpPr/>
              <p:nvPr/>
            </p:nvSpPr>
            <p:spPr>
              <a:xfrm>
                <a:off x="3164" y="2539"/>
                <a:ext cx="2374" cy="542"/>
              </a:xfrm>
              <a:prstGeom prst="rect">
                <a:avLst/>
              </a:prstGeom>
            </p:spPr>
            <p:txBody>
              <a:bodyPr wrap="none" lIns="68573" tIns="34287" rIns="68573" bIns="34287">
                <a:spAutoFit/>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7" name="矩形 47"/>
              <p:cNvSpPr>
                <a:spLocks noChangeArrowheads="1"/>
              </p:cNvSpPr>
              <p:nvPr/>
            </p:nvSpPr>
            <p:spPr bwMode="auto">
              <a:xfrm>
                <a:off x="3164" y="3081"/>
                <a:ext cx="3834"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grpSp>
          <p:nvGrpSpPr>
            <p:cNvPr id="9" name="组合 8"/>
            <p:cNvGrpSpPr/>
            <p:nvPr/>
          </p:nvGrpSpPr>
          <p:grpSpPr>
            <a:xfrm>
              <a:off x="12476" y="2538"/>
              <a:ext cx="3543" cy="2271"/>
              <a:chOff x="3164" y="2539"/>
              <a:chExt cx="3543" cy="2271"/>
            </a:xfrm>
          </p:grpSpPr>
          <p:sp>
            <p:nvSpPr>
              <p:cNvPr id="10" name="矩形 9"/>
              <p:cNvSpPr/>
              <p:nvPr/>
            </p:nvSpPr>
            <p:spPr>
              <a:xfrm>
                <a:off x="3164" y="2539"/>
                <a:ext cx="2374" cy="542"/>
              </a:xfrm>
              <a:prstGeom prst="rect">
                <a:avLst/>
              </a:prstGeom>
            </p:spPr>
            <p:txBody>
              <a:bodyPr wrap="none" lIns="68573" tIns="34287" rIns="68573" bIns="34287">
                <a:spAutoFit/>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矩形 47"/>
              <p:cNvSpPr>
                <a:spLocks noChangeArrowheads="1"/>
              </p:cNvSpPr>
              <p:nvPr/>
            </p:nvSpPr>
            <p:spPr bwMode="auto">
              <a:xfrm>
                <a:off x="3164" y="3081"/>
                <a:ext cx="3543"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请您在此输入相关的文字内容请您在此输入相关的文字内容</a:t>
                </a:r>
                <a:r>
                  <a:rPr lang="zh-CN" altLang="en-US" sz="1400">
                    <a:solidFill>
                      <a:srgbClr val="404040"/>
                    </a:solidFill>
                    <a:sym typeface="+mn-ea"/>
                  </a:rPr>
                  <a:t>请您在此输入相关的文字内容。</a:t>
                </a:r>
                <a:endParaRPr lang="en-US" altLang="zh-CN" sz="1400" b="1" dirty="0">
                  <a:solidFill>
                    <a:srgbClr val="404040"/>
                  </a:solidFill>
                  <a:latin typeface="微软雅黑" panose="020B0503020204020204" charset="-122"/>
                  <a:ea typeface="微软雅黑" panose="020B0503020204020204" charset="-122"/>
                  <a:sym typeface="+mn-ea"/>
                </a:endParaRPr>
              </a:p>
            </p:txBody>
          </p:sp>
        </p:grpSp>
      </p:grpSp>
      <p:grpSp>
        <p:nvGrpSpPr>
          <p:cNvPr id="76" name="组合 75"/>
          <p:cNvGrpSpPr/>
          <p:nvPr/>
        </p:nvGrpSpPr>
        <p:grpSpPr>
          <a:xfrm>
            <a:off x="0" y="340995"/>
            <a:ext cx="4486275" cy="474980"/>
            <a:chOff x="0" y="493"/>
            <a:chExt cx="7065" cy="748"/>
          </a:xfrm>
        </p:grpSpPr>
        <p:sp>
          <p:nvSpPr>
            <p:cNvPr id="31"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33" name="组合 32"/>
            <p:cNvGrpSpPr/>
            <p:nvPr/>
          </p:nvGrpSpPr>
          <p:grpSpPr>
            <a:xfrm rot="0">
              <a:off x="0" y="611"/>
              <a:ext cx="669" cy="560"/>
              <a:chOff x="469900" y="728859"/>
              <a:chExt cx="424561" cy="355906"/>
            </a:xfrm>
          </p:grpSpPr>
          <p:sp>
            <p:nvSpPr>
              <p:cNvPr id="34" name="椭圆 33"/>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3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椭圆 3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3" name="文本框 42"/>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05</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5" name="图片 4" descr="333"/>
          <p:cNvPicPr>
            <a:picLocks noChangeAspect="1"/>
          </p:cNvPicPr>
          <p:nvPr/>
        </p:nvPicPr>
        <p:blipFill>
          <a:blip r:embed="rId1"/>
          <a:stretch>
            <a:fillRect/>
          </a:stretch>
        </p:blipFill>
        <p:spPr>
          <a:xfrm>
            <a:off x="8675370" y="381000"/>
            <a:ext cx="3009900" cy="342900"/>
          </a:xfrm>
          <a:prstGeom prst="rect">
            <a:avLst/>
          </a:prstGeom>
        </p:spPr>
      </p:pic>
    </p:spTree>
    <p:custDataLst>
      <p:tags r:id="rId2"/>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000" fill="hold">
                                          <p:stCondLst>
                                            <p:cond delay="0"/>
                                          </p:stCondLst>
                                        </p:cTn>
                                        <p:tgtEl>
                                          <p:spTgt spid="13"/>
                                        </p:tgtEl>
                                        <p:attrNameLst>
                                          <p:attrName>style.visibility</p:attrName>
                                        </p:attrNameLst>
                                      </p:cBhvr>
                                      <p:to>
                                        <p:strVal val="visible"/>
                                      </p:to>
                                    </p:set>
                                    <p:animEffect transition="in" filter="box(in)">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738630" y="1444625"/>
            <a:ext cx="8715375" cy="4551680"/>
            <a:chOff x="2737" y="2422"/>
            <a:chExt cx="13725" cy="7168"/>
          </a:xfrm>
        </p:grpSpPr>
        <p:grpSp>
          <p:nvGrpSpPr>
            <p:cNvPr id="31" name="组合 30"/>
            <p:cNvGrpSpPr/>
            <p:nvPr/>
          </p:nvGrpSpPr>
          <p:grpSpPr>
            <a:xfrm>
              <a:off x="2737" y="8609"/>
              <a:ext cx="13725" cy="981"/>
              <a:chOff x="2937" y="8609"/>
              <a:chExt cx="13725" cy="981"/>
            </a:xfrm>
          </p:grpSpPr>
          <p:grpSp>
            <p:nvGrpSpPr>
              <p:cNvPr id="6" name="组合 5"/>
              <p:cNvGrpSpPr/>
              <p:nvPr/>
            </p:nvGrpSpPr>
            <p:grpSpPr>
              <a:xfrm>
                <a:off x="2937" y="8609"/>
                <a:ext cx="3030" cy="981"/>
                <a:chOff x="5385" y="5664"/>
                <a:chExt cx="3030" cy="981"/>
              </a:xfrm>
              <a:effectLst>
                <a:outerShdw blurRad="152400" dist="63500" sx="102000" sy="102000" algn="ctr" rotWithShape="0">
                  <a:prstClr val="black">
                    <a:alpha val="40000"/>
                  </a:prstClr>
                </a:outerShdw>
              </a:effectLst>
            </p:grpSpPr>
            <p:grpSp>
              <p:nvGrpSpPr>
                <p:cNvPr id="8" name="淘宝店chenying0907出品 97"/>
                <p:cNvGrpSpPr/>
                <p:nvPr/>
              </p:nvGrpSpPr>
              <p:grpSpPr>
                <a:xfrm rot="0">
                  <a:off x="5385" y="5664"/>
                  <a:ext cx="2913" cy="981"/>
                  <a:chOff x="3237545" y="4561747"/>
                  <a:chExt cx="1146960" cy="1146960"/>
                </a:xfrm>
              </p:grpSpPr>
              <p:sp>
                <p:nvSpPr>
                  <p:cNvPr id="12" name="圆角淘宝店chenying0907出品 98"/>
                  <p:cNvSpPr/>
                  <p:nvPr/>
                </p:nvSpPr>
                <p:spPr>
                  <a:xfrm>
                    <a:off x="3237545" y="4561747"/>
                    <a:ext cx="1146960" cy="1146960"/>
                  </a:xfrm>
                  <a:prstGeom prst="roundRect">
                    <a:avLst>
                      <a:gd name="adj" fmla="val 9039"/>
                    </a:avLst>
                  </a:prstGeom>
                  <a:solidFill>
                    <a:srgbClr val="7C7C7C"/>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13"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14" name="Text Placeholder 3"/>
                <p:cNvSpPr txBox="1"/>
                <p:nvPr/>
              </p:nvSpPr>
              <p:spPr>
                <a:xfrm>
                  <a:off x="5460" y="5869"/>
                  <a:ext cx="2955" cy="64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6312" y="8609"/>
                <a:ext cx="3030" cy="981"/>
                <a:chOff x="5385" y="5664"/>
                <a:chExt cx="3030" cy="981"/>
              </a:xfrm>
              <a:effectLst>
                <a:outerShdw blurRad="152400" dist="63500" sx="102000" sy="102000" algn="ctr" rotWithShape="0">
                  <a:prstClr val="black">
                    <a:alpha val="40000"/>
                  </a:prstClr>
                </a:outerShdw>
              </a:effectLst>
            </p:grpSpPr>
            <p:grpSp>
              <p:nvGrpSpPr>
                <p:cNvPr id="17" name="淘宝店chenying0907出品 97"/>
                <p:cNvGrpSpPr/>
                <p:nvPr/>
              </p:nvGrpSpPr>
              <p:grpSpPr>
                <a:xfrm rot="0">
                  <a:off x="5385" y="5664"/>
                  <a:ext cx="2913" cy="981"/>
                  <a:chOff x="3237545" y="4561747"/>
                  <a:chExt cx="1146960" cy="1146960"/>
                </a:xfrm>
              </p:grpSpPr>
              <p:sp>
                <p:nvSpPr>
                  <p:cNvPr id="18" name="圆角淘宝店chenying0907出品 98"/>
                  <p:cNvSpPr/>
                  <p:nvPr/>
                </p:nvSpPr>
                <p:spPr>
                  <a:xfrm>
                    <a:off x="3237545" y="4561747"/>
                    <a:ext cx="1146960" cy="1146960"/>
                  </a:xfrm>
                  <a:prstGeom prst="roundRect">
                    <a:avLst>
                      <a:gd name="adj" fmla="val 9039"/>
                    </a:avLst>
                  </a:prstGeom>
                  <a:solidFill>
                    <a:srgbClr val="7C7C7C"/>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19"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20" name="Text Placeholder 3"/>
                <p:cNvSpPr txBox="1"/>
                <p:nvPr/>
              </p:nvSpPr>
              <p:spPr>
                <a:xfrm>
                  <a:off x="5460" y="5869"/>
                  <a:ext cx="2955" cy="64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1" name="组合 20"/>
              <p:cNvGrpSpPr/>
              <p:nvPr/>
            </p:nvGrpSpPr>
            <p:grpSpPr>
              <a:xfrm>
                <a:off x="10137" y="8609"/>
                <a:ext cx="3030" cy="981"/>
                <a:chOff x="5385" y="5664"/>
                <a:chExt cx="3030" cy="981"/>
              </a:xfrm>
              <a:effectLst>
                <a:outerShdw blurRad="152400" dist="63500" sx="102000" sy="102000" algn="ctr" rotWithShape="0">
                  <a:prstClr val="black">
                    <a:alpha val="40000"/>
                  </a:prstClr>
                </a:outerShdw>
              </a:effectLst>
            </p:grpSpPr>
            <p:grpSp>
              <p:nvGrpSpPr>
                <p:cNvPr id="22" name="淘宝店chenying0907出品 97"/>
                <p:cNvGrpSpPr/>
                <p:nvPr/>
              </p:nvGrpSpPr>
              <p:grpSpPr>
                <a:xfrm rot="0">
                  <a:off x="5385" y="5664"/>
                  <a:ext cx="2913" cy="981"/>
                  <a:chOff x="3237545" y="4561747"/>
                  <a:chExt cx="1146960" cy="1146960"/>
                </a:xfrm>
              </p:grpSpPr>
              <p:sp>
                <p:nvSpPr>
                  <p:cNvPr id="23" name="圆角淘宝店chenying0907出品 98"/>
                  <p:cNvSpPr/>
                  <p:nvPr/>
                </p:nvSpPr>
                <p:spPr>
                  <a:xfrm>
                    <a:off x="3237545" y="4561747"/>
                    <a:ext cx="1146960" cy="1146960"/>
                  </a:xfrm>
                  <a:prstGeom prst="roundRect">
                    <a:avLst>
                      <a:gd name="adj" fmla="val 9039"/>
                    </a:avLst>
                  </a:prstGeom>
                  <a:solidFill>
                    <a:srgbClr val="7C7C7C"/>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24"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25" name="Text Placeholder 3"/>
                <p:cNvSpPr txBox="1"/>
                <p:nvPr/>
              </p:nvSpPr>
              <p:spPr>
                <a:xfrm>
                  <a:off x="5460" y="5869"/>
                  <a:ext cx="2955" cy="64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6" name="组合 25"/>
              <p:cNvGrpSpPr/>
              <p:nvPr/>
            </p:nvGrpSpPr>
            <p:grpSpPr>
              <a:xfrm>
                <a:off x="13632" y="8609"/>
                <a:ext cx="3030" cy="981"/>
                <a:chOff x="5385" y="5664"/>
                <a:chExt cx="3030" cy="981"/>
              </a:xfrm>
              <a:effectLst>
                <a:outerShdw blurRad="152400" dist="63500" sx="102000" sy="102000" algn="ctr" rotWithShape="0">
                  <a:prstClr val="black">
                    <a:alpha val="40000"/>
                  </a:prstClr>
                </a:outerShdw>
              </a:effectLst>
            </p:grpSpPr>
            <p:grpSp>
              <p:nvGrpSpPr>
                <p:cNvPr id="27" name="淘宝店chenying0907出品 97"/>
                <p:cNvGrpSpPr/>
                <p:nvPr/>
              </p:nvGrpSpPr>
              <p:grpSpPr>
                <a:xfrm rot="0">
                  <a:off x="5385" y="5664"/>
                  <a:ext cx="2913" cy="981"/>
                  <a:chOff x="3237545" y="4561747"/>
                  <a:chExt cx="1146960" cy="1146960"/>
                </a:xfrm>
              </p:grpSpPr>
              <p:sp>
                <p:nvSpPr>
                  <p:cNvPr id="28" name="圆角淘宝店chenying0907出品 98"/>
                  <p:cNvSpPr/>
                  <p:nvPr/>
                </p:nvSpPr>
                <p:spPr>
                  <a:xfrm>
                    <a:off x="3237545" y="4561747"/>
                    <a:ext cx="1146960" cy="1146960"/>
                  </a:xfrm>
                  <a:prstGeom prst="roundRect">
                    <a:avLst>
                      <a:gd name="adj" fmla="val 9039"/>
                    </a:avLst>
                  </a:prstGeom>
                  <a:solidFill>
                    <a:srgbClr val="7C7C7C"/>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29"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30" name="Text Placeholder 3"/>
                <p:cNvSpPr txBox="1"/>
                <p:nvPr/>
              </p:nvSpPr>
              <p:spPr>
                <a:xfrm>
                  <a:off x="5460" y="5869"/>
                  <a:ext cx="2955" cy="64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GB" sz="16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cxnSp>
          <p:nvCxnSpPr>
            <p:cNvPr id="33" name="直接箭头连接符 32"/>
            <p:cNvCxnSpPr/>
            <p:nvPr/>
          </p:nvCxnSpPr>
          <p:spPr>
            <a:xfrm flipH="1">
              <a:off x="6661" y="4480"/>
              <a:ext cx="1620" cy="128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cxnSp>
          <p:nvCxnSpPr>
            <p:cNvPr id="34" name="直接箭头连接符 33"/>
            <p:cNvCxnSpPr/>
            <p:nvPr/>
          </p:nvCxnSpPr>
          <p:spPr>
            <a:xfrm>
              <a:off x="10781" y="4400"/>
              <a:ext cx="1600" cy="136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grpSp>
          <p:nvGrpSpPr>
            <p:cNvPr id="10" name="组合 9"/>
            <p:cNvGrpSpPr/>
            <p:nvPr/>
          </p:nvGrpSpPr>
          <p:grpSpPr>
            <a:xfrm>
              <a:off x="8177" y="2422"/>
              <a:ext cx="2844" cy="2844"/>
              <a:chOff x="6406" y="823"/>
              <a:chExt cx="1717" cy="1717"/>
            </a:xfrm>
            <a:effectLst>
              <a:outerShdw blurRad="152400" sx="109000" sy="109000" algn="ctr" rotWithShape="0">
                <a:prstClr val="black">
                  <a:alpha val="40000"/>
                </a:prstClr>
              </a:outerShdw>
            </a:effectLst>
          </p:grpSpPr>
          <p:grpSp>
            <p:nvGrpSpPr>
              <p:cNvPr id="88" name="淘宝店chenying0907出品 87"/>
              <p:cNvGrpSpPr/>
              <p:nvPr/>
            </p:nvGrpSpPr>
            <p:grpSpPr>
              <a:xfrm>
                <a:off x="6406" y="823"/>
                <a:ext cx="1717" cy="1717"/>
                <a:chOff x="2193191" y="1899415"/>
                <a:chExt cx="2421376" cy="2421376"/>
              </a:xfrm>
              <a:effectLst/>
            </p:grpSpPr>
            <p:sp>
              <p:nvSpPr>
                <p:cNvPr id="89" name="淘宝店chenying0907出品 88"/>
                <p:cNvSpPr/>
                <p:nvPr/>
              </p:nvSpPr>
              <p:spPr>
                <a:xfrm>
                  <a:off x="2193191" y="1899415"/>
                  <a:ext cx="2421376" cy="2421376"/>
                </a:xfrm>
                <a:prstGeom prst="ellipse">
                  <a:avLst/>
                </a:prstGeom>
                <a:solidFill>
                  <a:srgbClr val="8A0000"/>
                </a:solidFill>
                <a:ln w="57150">
                  <a:solidFill>
                    <a:schemeClr val="bg1"/>
                  </a:soli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chemeClr val="bg2"/>
                    </a:solidFill>
                    <a:cs typeface="+mn-ea"/>
                    <a:sym typeface="+mn-lt"/>
                  </a:endParaRPr>
                </a:p>
              </p:txBody>
            </p:sp>
            <p:sp>
              <p:nvSpPr>
                <p:cNvPr id="90" name="淘宝店chenying0907出品 89"/>
                <p:cNvSpPr/>
                <p:nvPr/>
              </p:nvSpPr>
              <p:spPr>
                <a:xfrm>
                  <a:off x="2447034" y="2152200"/>
                  <a:ext cx="1914396" cy="1914396"/>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65">
                    <a:solidFill>
                      <a:schemeClr val="bg2"/>
                    </a:solidFill>
                    <a:cs typeface="+mn-ea"/>
                    <a:sym typeface="+mn-lt"/>
                  </a:endParaRPr>
                </a:p>
              </p:txBody>
            </p:sp>
          </p:grpSp>
          <p:sp>
            <p:nvSpPr>
              <p:cNvPr id="91" name="TextBox 8"/>
              <p:cNvSpPr txBox="1"/>
              <p:nvPr/>
            </p:nvSpPr>
            <p:spPr>
              <a:xfrm>
                <a:off x="6656" y="1157"/>
                <a:ext cx="1215" cy="1019"/>
              </a:xfrm>
              <a:prstGeom prst="rect">
                <a:avLst/>
              </a:prstGeom>
              <a:noFill/>
            </p:spPr>
            <p:txBody>
              <a:bodyPr wrap="square" lIns="149699" tIns="74848" rIns="149699" bIns="74848" rtlCol="0">
                <a:spAutoFit/>
              </a:bodyPr>
              <a:lstStyle/>
              <a:p>
                <a:pPr algn="ctr"/>
                <a:r>
                  <a:rPr lang="zh-CN" altLang="en-US" sz="30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US" sz="30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cxnSp>
          <p:nvCxnSpPr>
            <p:cNvPr id="35" name="直接箭头连接符 34"/>
            <p:cNvCxnSpPr/>
            <p:nvPr/>
          </p:nvCxnSpPr>
          <p:spPr>
            <a:xfrm flipH="1">
              <a:off x="4361" y="6980"/>
              <a:ext cx="1560" cy="144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grpSp>
          <p:nvGrpSpPr>
            <p:cNvPr id="32" name="组合 31"/>
            <p:cNvGrpSpPr/>
            <p:nvPr/>
          </p:nvGrpSpPr>
          <p:grpSpPr>
            <a:xfrm>
              <a:off x="4932" y="5858"/>
              <a:ext cx="9334" cy="980"/>
              <a:chOff x="5385" y="5664"/>
              <a:chExt cx="9334" cy="980"/>
            </a:xfrm>
          </p:grpSpPr>
          <p:grpSp>
            <p:nvGrpSpPr>
              <p:cNvPr id="4" name="组合 3"/>
              <p:cNvGrpSpPr/>
              <p:nvPr/>
            </p:nvGrpSpPr>
            <p:grpSpPr>
              <a:xfrm>
                <a:off x="5385" y="5664"/>
                <a:ext cx="3030" cy="981"/>
                <a:chOff x="5385" y="5664"/>
                <a:chExt cx="3030" cy="981"/>
              </a:xfrm>
              <a:effectLst>
                <a:outerShdw blurRad="127000" sx="105000" sy="105000" algn="ctr" rotWithShape="0">
                  <a:prstClr val="black">
                    <a:alpha val="40000"/>
                  </a:prstClr>
                </a:outerShdw>
              </a:effectLst>
            </p:grpSpPr>
            <p:grpSp>
              <p:nvGrpSpPr>
                <p:cNvPr id="98" name="淘宝店chenying0907出品 97"/>
                <p:cNvGrpSpPr/>
                <p:nvPr/>
              </p:nvGrpSpPr>
              <p:grpSpPr>
                <a:xfrm rot="0">
                  <a:off x="5385" y="5664"/>
                  <a:ext cx="2913" cy="981"/>
                  <a:chOff x="3237545" y="4561747"/>
                  <a:chExt cx="1146960" cy="1146960"/>
                </a:xfrm>
              </p:grpSpPr>
              <p:sp>
                <p:nvSpPr>
                  <p:cNvPr id="99" name="圆角淘宝店chenying0907出品 98"/>
                  <p:cNvSpPr/>
                  <p:nvPr/>
                </p:nvSpPr>
                <p:spPr>
                  <a:xfrm>
                    <a:off x="3237545" y="4561747"/>
                    <a:ext cx="1146960" cy="1146960"/>
                  </a:xfrm>
                  <a:prstGeom prst="roundRect">
                    <a:avLst>
                      <a:gd name="adj" fmla="val 9039"/>
                    </a:avLst>
                  </a:prstGeom>
                  <a:solidFill>
                    <a:srgbClr val="8A000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100"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111" name="Text Placeholder 3"/>
                <p:cNvSpPr txBox="1"/>
                <p:nvPr/>
              </p:nvSpPr>
              <p:spPr>
                <a:xfrm>
                  <a:off x="5460" y="5860"/>
                  <a:ext cx="2955" cy="64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2000" b="1" dirty="0">
                      <a:solidFill>
                        <a:schemeClr val="tx1">
                          <a:lumMod val="85000"/>
                          <a:lumOff val="15000"/>
                        </a:schemeClr>
                      </a:solidFill>
                      <a:latin typeface="微软雅黑" panose="020B0503020204020204" charset="-122"/>
                      <a:ea typeface="微软雅黑" panose="020B0503020204020204" charset="-122"/>
                      <a:cs typeface="+mn-ea"/>
                      <a:sym typeface="+mn-lt"/>
                    </a:rPr>
                    <a:t>标题文字</a:t>
                  </a:r>
                  <a:endParaRPr lang="zh-CN" altLang="en-GB" sz="20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5" name="组合 14"/>
              <p:cNvGrpSpPr/>
              <p:nvPr/>
            </p:nvGrpSpPr>
            <p:grpSpPr>
              <a:xfrm>
                <a:off x="11765" y="5664"/>
                <a:ext cx="2955" cy="981"/>
                <a:chOff x="11765" y="5664"/>
                <a:chExt cx="2955" cy="981"/>
              </a:xfrm>
              <a:effectLst>
                <a:outerShdw blurRad="127000" sx="106000" sy="106000" algn="ctr" rotWithShape="0">
                  <a:prstClr val="black">
                    <a:alpha val="40000"/>
                  </a:prstClr>
                </a:outerShdw>
              </a:effectLst>
            </p:grpSpPr>
            <p:grpSp>
              <p:nvGrpSpPr>
                <p:cNvPr id="104" name="淘宝店chenying0907出品 103"/>
                <p:cNvGrpSpPr/>
                <p:nvPr/>
              </p:nvGrpSpPr>
              <p:grpSpPr>
                <a:xfrm rot="0">
                  <a:off x="11779" y="5664"/>
                  <a:ext cx="2913" cy="981"/>
                  <a:chOff x="3237545" y="4561747"/>
                  <a:chExt cx="1146960" cy="1146960"/>
                </a:xfrm>
              </p:grpSpPr>
              <p:sp>
                <p:nvSpPr>
                  <p:cNvPr id="105" name="圆角淘宝店chenying0907出品 104"/>
                  <p:cNvSpPr/>
                  <p:nvPr/>
                </p:nvSpPr>
                <p:spPr>
                  <a:xfrm>
                    <a:off x="3237545" y="4561747"/>
                    <a:ext cx="1146960" cy="1146960"/>
                  </a:xfrm>
                  <a:prstGeom prst="roundRect">
                    <a:avLst>
                      <a:gd name="adj" fmla="val 9039"/>
                    </a:avLst>
                  </a:prstGeom>
                  <a:solidFill>
                    <a:srgbClr val="8A000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sp>
                <p:nvSpPr>
                  <p:cNvPr id="106" name="圆角淘宝店chenying0907出品 105"/>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cs typeface="+mn-ea"/>
                      <a:sym typeface="+mn-lt"/>
                    </a:endParaRPr>
                  </a:p>
                </p:txBody>
              </p:sp>
            </p:grpSp>
            <p:sp>
              <p:nvSpPr>
                <p:cNvPr id="113" name="Text Placeholder 3"/>
                <p:cNvSpPr txBox="1"/>
                <p:nvPr/>
              </p:nvSpPr>
              <p:spPr>
                <a:xfrm>
                  <a:off x="11765" y="5890"/>
                  <a:ext cx="2955" cy="644"/>
                </a:xfrm>
                <a:prstGeom prst="rect">
                  <a:avLst/>
                </a:prstGeom>
                <a:effectLst>
                  <a:outerShdw blurRad="63500" sx="102000" sy="102000" algn="ctr" rotWithShape="0">
                    <a:prstClr val="black">
                      <a:alpha val="40000"/>
                    </a:prst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GB" sz="2000" b="1" dirty="0">
                      <a:latin typeface="微软雅黑" panose="020B0503020204020204" charset="-122"/>
                      <a:ea typeface="微软雅黑" panose="020B0503020204020204" charset="-122"/>
                      <a:cs typeface="+mn-ea"/>
                      <a:sym typeface="+mn-lt"/>
                    </a:rPr>
                    <a:t>标题文字</a:t>
                  </a:r>
                  <a:endParaRPr lang="zh-CN" altLang="en-GB" sz="2000" b="1" dirty="0">
                    <a:latin typeface="微软雅黑" panose="020B0503020204020204" charset="-122"/>
                    <a:ea typeface="微软雅黑" panose="020B0503020204020204" charset="-122"/>
                    <a:cs typeface="+mn-ea"/>
                    <a:sym typeface="+mn-lt"/>
                  </a:endParaRPr>
                </a:p>
              </p:txBody>
            </p:sp>
          </p:grpSp>
        </p:grpSp>
        <p:cxnSp>
          <p:nvCxnSpPr>
            <p:cNvPr id="36" name="直接箭头连接符 35"/>
            <p:cNvCxnSpPr/>
            <p:nvPr/>
          </p:nvCxnSpPr>
          <p:spPr>
            <a:xfrm>
              <a:off x="13222" y="6980"/>
              <a:ext cx="1739" cy="148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cxnSp>
          <p:nvCxnSpPr>
            <p:cNvPr id="37" name="直接箭头连接符 36"/>
            <p:cNvCxnSpPr/>
            <p:nvPr/>
          </p:nvCxnSpPr>
          <p:spPr>
            <a:xfrm>
              <a:off x="6881" y="7020"/>
              <a:ext cx="680" cy="134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cxnSp>
          <p:nvCxnSpPr>
            <p:cNvPr id="38" name="直接箭头连接符 37"/>
            <p:cNvCxnSpPr/>
            <p:nvPr/>
          </p:nvCxnSpPr>
          <p:spPr>
            <a:xfrm flipH="1">
              <a:off x="11721" y="6980"/>
              <a:ext cx="779" cy="1440"/>
            </a:xfrm>
            <a:prstGeom prst="straightConnector1">
              <a:avLst/>
            </a:prstGeom>
            <a:noFill/>
            <a:ln w="25400" cap="flat">
              <a:solidFill>
                <a:srgbClr val="7C7C7C"/>
              </a:solidFill>
              <a:prstDash val="dash"/>
              <a:round/>
              <a:tailEnd type="arrow"/>
            </a:ln>
          </p:spPr>
          <p:style>
            <a:lnRef idx="0">
              <a:srgbClr val="FFFFFF"/>
            </a:lnRef>
            <a:fillRef idx="0">
              <a:srgbClr val="FFFFFF"/>
            </a:fillRef>
            <a:effectRef idx="0">
              <a:srgbClr val="FFFFFF"/>
            </a:effectRef>
            <a:fontRef idx="none"/>
          </p:style>
        </p:cxnSp>
      </p:grpSp>
      <p:grpSp>
        <p:nvGrpSpPr>
          <p:cNvPr id="76" name="组合 75"/>
          <p:cNvGrpSpPr/>
          <p:nvPr/>
        </p:nvGrpSpPr>
        <p:grpSpPr>
          <a:xfrm>
            <a:off x="0" y="340995"/>
            <a:ext cx="4486275" cy="474980"/>
            <a:chOff x="0" y="493"/>
            <a:chExt cx="7065" cy="748"/>
          </a:xfrm>
        </p:grpSpPr>
        <p:sp>
          <p:nvSpPr>
            <p:cNvPr id="44"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45"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46" name="组合 45"/>
            <p:cNvGrpSpPr/>
            <p:nvPr/>
          </p:nvGrpSpPr>
          <p:grpSpPr>
            <a:xfrm rot="0">
              <a:off x="0" y="611"/>
              <a:ext cx="669" cy="560"/>
              <a:chOff x="469900" y="728859"/>
              <a:chExt cx="424561" cy="355906"/>
            </a:xfrm>
          </p:grpSpPr>
          <p:sp>
            <p:nvSpPr>
              <p:cNvPr id="47" name="椭圆 46"/>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48" name="椭圆 47"/>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49" name="椭圆 48"/>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50" name="椭圆 49"/>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51"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52"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53"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54"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05</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ustDataLst>
      <p:tags r:id="rId2"/>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auto">
          <a:xfrm>
            <a:off x="1076752" y="1864026"/>
            <a:ext cx="3935886" cy="3949510"/>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tx2">
              <a:lumMod val="60000"/>
              <a:lumOff val="40000"/>
            </a:schemeClr>
          </a:solidFill>
          <a:ln>
            <a:noFill/>
          </a:ln>
          <a:effectLst>
            <a:outerShdw blurRad="215900" sx="103000" sy="103000" algn="ctr" rotWithShape="0">
              <a:prstClr val="black">
                <a:alpha val="30000"/>
              </a:prstClr>
            </a:outerShdw>
          </a:effec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8" name="Oval 5"/>
          <p:cNvSpPr/>
          <p:nvPr/>
        </p:nvSpPr>
        <p:spPr>
          <a:xfrm>
            <a:off x="610239" y="3080254"/>
            <a:ext cx="1323433" cy="1323605"/>
          </a:xfrm>
          <a:prstGeom prst="ellipse">
            <a:avLst/>
          </a:prstGeom>
          <a:gradFill>
            <a:gsLst>
              <a:gs pos="0">
                <a:schemeClr val="bg1"/>
              </a:gs>
              <a:gs pos="51000">
                <a:schemeClr val="bg1">
                  <a:lumMod val="95000"/>
                </a:schemeClr>
              </a:gs>
              <a:gs pos="100000">
                <a:schemeClr val="bg1">
                  <a:lumMod val="75000"/>
                </a:schemeClr>
              </a:gs>
            </a:gsLst>
            <a:lin ang="18900000" scaled="0"/>
          </a:gradFill>
          <a:ln w="38100">
            <a:solidFill>
              <a:schemeClr val="bg1"/>
            </a:solidFill>
          </a:ln>
          <a:effectLst>
            <a:outerShdw blurRad="215900" dist="1143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sym typeface="+mn-ea"/>
            </a:endParaRPr>
          </a:p>
        </p:txBody>
      </p:sp>
      <p:sp>
        <p:nvSpPr>
          <p:cNvPr id="9" name="Oval 6"/>
          <p:cNvSpPr/>
          <p:nvPr/>
        </p:nvSpPr>
        <p:spPr>
          <a:xfrm>
            <a:off x="2360854" y="1365167"/>
            <a:ext cx="1323433" cy="1323605"/>
          </a:xfrm>
          <a:prstGeom prst="ellipse">
            <a:avLst/>
          </a:prstGeom>
          <a:gradFill>
            <a:gsLst>
              <a:gs pos="0">
                <a:schemeClr val="bg1"/>
              </a:gs>
              <a:gs pos="0">
                <a:srgbClr val="FF0000"/>
              </a:gs>
              <a:gs pos="66000">
                <a:srgbClr val="8A0000"/>
              </a:gs>
            </a:gsLst>
            <a:lin ang="18900000" scaled="0"/>
          </a:gradFill>
          <a:ln w="38100">
            <a:solidFill>
              <a:schemeClr val="bg1"/>
            </a:solidFill>
          </a:ln>
          <a:effectLst>
            <a:outerShdw blurRad="2667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charset="-122"/>
              <a:ea typeface="微软雅黑" panose="020B0503020204020204" charset="-122"/>
              <a:sym typeface="+mn-ea"/>
            </a:endParaRPr>
          </a:p>
        </p:txBody>
      </p:sp>
      <p:sp>
        <p:nvSpPr>
          <p:cNvPr id="10" name="Oval 7"/>
          <p:cNvSpPr/>
          <p:nvPr/>
        </p:nvSpPr>
        <p:spPr>
          <a:xfrm>
            <a:off x="2360854" y="4893422"/>
            <a:ext cx="1323433" cy="1323605"/>
          </a:xfrm>
          <a:prstGeom prst="ellipse">
            <a:avLst/>
          </a:prstGeom>
          <a:gradFill>
            <a:gsLst>
              <a:gs pos="0">
                <a:schemeClr val="bg1"/>
              </a:gs>
              <a:gs pos="0">
                <a:srgbClr val="FF0000"/>
              </a:gs>
              <a:gs pos="66000">
                <a:srgbClr val="8A0000"/>
              </a:gs>
            </a:gsLst>
            <a:lin ang="18900000" scaled="0"/>
          </a:gradFill>
          <a:ln w="38100">
            <a:solidFill>
              <a:schemeClr val="bg1"/>
            </a:solidFill>
          </a:ln>
          <a:effectLst>
            <a:outerShdw blurRad="2667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charset="-122"/>
              <a:ea typeface="微软雅黑" panose="020B0503020204020204" charset="-122"/>
              <a:sym typeface="+mn-ea"/>
            </a:endParaRPr>
          </a:p>
        </p:txBody>
      </p:sp>
      <p:sp>
        <p:nvSpPr>
          <p:cNvPr id="11" name="Oval 8"/>
          <p:cNvSpPr/>
          <p:nvPr/>
        </p:nvSpPr>
        <p:spPr>
          <a:xfrm>
            <a:off x="4155055" y="3080254"/>
            <a:ext cx="1323433" cy="1323605"/>
          </a:xfrm>
          <a:prstGeom prst="ellipse">
            <a:avLst/>
          </a:prstGeom>
          <a:gradFill>
            <a:gsLst>
              <a:gs pos="0">
                <a:schemeClr val="bg1"/>
              </a:gs>
              <a:gs pos="51000">
                <a:schemeClr val="bg1">
                  <a:lumMod val="95000"/>
                </a:schemeClr>
              </a:gs>
              <a:gs pos="100000">
                <a:schemeClr val="bg1">
                  <a:lumMod val="75000"/>
                </a:schemeClr>
              </a:gs>
            </a:gsLst>
            <a:lin ang="18900000" scaled="0"/>
          </a:gradFill>
          <a:ln w="38100">
            <a:solidFill>
              <a:schemeClr val="bg1"/>
            </a:solidFill>
          </a:ln>
          <a:effectLst>
            <a:outerShdw blurRad="317500" dist="1524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sym typeface="+mn-ea"/>
            </a:endParaRPr>
          </a:p>
        </p:txBody>
      </p:sp>
      <p:sp>
        <p:nvSpPr>
          <p:cNvPr id="18" name="TextBox 15"/>
          <p:cNvSpPr txBox="1"/>
          <p:nvPr/>
        </p:nvSpPr>
        <p:spPr>
          <a:xfrm>
            <a:off x="6566171" y="3307112"/>
            <a:ext cx="524503" cy="307777"/>
          </a:xfrm>
          <a:prstGeom prst="rect">
            <a:avLst/>
          </a:prstGeom>
          <a:noFill/>
        </p:spPr>
        <p:txBody>
          <a:bodyPr wrap="none" rtlCol="0">
            <a:spAutoFit/>
          </a:bodyPr>
          <a:lstStyle/>
          <a:p>
            <a:r>
              <a:rPr lang="id-ID" sz="1400" b="1" dirty="0">
                <a:latin typeface="微软雅黑" panose="020B0503020204020204" charset="-122"/>
                <a:ea typeface="微软雅黑" panose="020B0503020204020204" charset="-122"/>
              </a:rPr>
              <a:t>Act</a:t>
            </a:r>
            <a:endParaRPr lang="id-ID" sz="1400" b="1" dirty="0">
              <a:latin typeface="微软雅黑" panose="020B0503020204020204" charset="-122"/>
              <a:ea typeface="微软雅黑" panose="020B0503020204020204" charset="-122"/>
            </a:endParaRPr>
          </a:p>
        </p:txBody>
      </p:sp>
      <p:sp>
        <p:nvSpPr>
          <p:cNvPr id="19" name="Rectangle 16"/>
          <p:cNvSpPr/>
          <p:nvPr/>
        </p:nvSpPr>
        <p:spPr>
          <a:xfrm>
            <a:off x="6565900" y="3587115"/>
            <a:ext cx="1972310" cy="755015"/>
          </a:xfrm>
          <a:prstGeom prst="rect">
            <a:avLst/>
          </a:prstGeom>
        </p:spPr>
        <p:txBody>
          <a:bodyPr wrap="square">
            <a:spAutoFit/>
          </a:body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rgbClr val="404040"/>
                </a:solidFill>
                <a:latin typeface="微软雅黑" panose="020B0503020204020204" charset="-122"/>
                <a:ea typeface="微软雅黑" panose="020B0503020204020204" charset="-122"/>
                <a:sym typeface="+mn-ea"/>
              </a:rPr>
              <a:t>请您在此输入相关的文字内容请您在此输入相关的文字内容。</a:t>
            </a:r>
            <a:endParaRPr lang="zh-CN" altLang="en-US" sz="1200" kern="3000" spc="31" dirty="0">
              <a:solidFill>
                <a:srgbClr val="404040"/>
              </a:solidFill>
              <a:latin typeface="微软雅黑" panose="020B0503020204020204" charset="-122"/>
              <a:ea typeface="微软雅黑" panose="020B0503020204020204" charset="-122"/>
              <a:sym typeface="+mn-ea"/>
            </a:endParaRPr>
          </a:p>
        </p:txBody>
      </p:sp>
      <p:sp>
        <p:nvSpPr>
          <p:cNvPr id="20" name="TextBox 17"/>
          <p:cNvSpPr txBox="1"/>
          <p:nvPr/>
        </p:nvSpPr>
        <p:spPr>
          <a:xfrm>
            <a:off x="6568913" y="4730125"/>
            <a:ext cx="444352" cy="307777"/>
          </a:xfrm>
          <a:prstGeom prst="rect">
            <a:avLst/>
          </a:prstGeom>
          <a:noFill/>
        </p:spPr>
        <p:txBody>
          <a:bodyPr wrap="none" rtlCol="0">
            <a:spAutoFit/>
          </a:bodyPr>
          <a:lstStyle/>
          <a:p>
            <a:r>
              <a:rPr lang="id-ID" sz="1400" b="1" dirty="0">
                <a:latin typeface="微软雅黑" panose="020B0503020204020204" charset="-122"/>
                <a:ea typeface="微软雅黑" panose="020B0503020204020204" charset="-122"/>
              </a:rPr>
              <a:t>Do</a:t>
            </a:r>
            <a:endParaRPr lang="id-ID" sz="1400" b="1" dirty="0">
              <a:latin typeface="微软雅黑" panose="020B0503020204020204" charset="-122"/>
              <a:ea typeface="微软雅黑" panose="020B0503020204020204" charset="-122"/>
            </a:endParaRPr>
          </a:p>
        </p:txBody>
      </p:sp>
      <p:sp>
        <p:nvSpPr>
          <p:cNvPr id="21" name="Rectangle 18"/>
          <p:cNvSpPr/>
          <p:nvPr/>
        </p:nvSpPr>
        <p:spPr>
          <a:xfrm>
            <a:off x="6569075" y="4971415"/>
            <a:ext cx="1969135" cy="755015"/>
          </a:xfrm>
          <a:prstGeom prst="rect">
            <a:avLst/>
          </a:prstGeom>
        </p:spPr>
        <p:txBody>
          <a:bodyPr wrap="square">
            <a:spAutoFit/>
          </a:body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rgbClr val="404040"/>
                </a:solidFill>
                <a:latin typeface="微软雅黑" panose="020B0503020204020204" charset="-122"/>
                <a:ea typeface="微软雅黑" panose="020B0503020204020204" charset="-122"/>
                <a:sym typeface="+mn-ea"/>
              </a:rPr>
              <a:t>请您在此输入相关的文字内容请您在此输入相关的文字内容。</a:t>
            </a:r>
            <a:endParaRPr lang="zh-CN" altLang="en-US" sz="1200" kern="3000" spc="31" dirty="0">
              <a:solidFill>
                <a:srgbClr val="404040"/>
              </a:solidFill>
              <a:latin typeface="微软雅黑" panose="020B0503020204020204" charset="-122"/>
              <a:ea typeface="微软雅黑" panose="020B0503020204020204" charset="-122"/>
              <a:sym typeface="+mn-ea"/>
            </a:endParaRPr>
          </a:p>
        </p:txBody>
      </p:sp>
      <p:sp>
        <p:nvSpPr>
          <p:cNvPr id="22" name="TextBox 19"/>
          <p:cNvSpPr txBox="1"/>
          <p:nvPr/>
        </p:nvSpPr>
        <p:spPr>
          <a:xfrm>
            <a:off x="9324301" y="3307112"/>
            <a:ext cx="614271" cy="307777"/>
          </a:xfrm>
          <a:prstGeom prst="rect">
            <a:avLst/>
          </a:prstGeom>
          <a:noFill/>
        </p:spPr>
        <p:txBody>
          <a:bodyPr wrap="none" rtlCol="0">
            <a:spAutoFit/>
          </a:bodyPr>
          <a:lstStyle/>
          <a:p>
            <a:r>
              <a:rPr lang="id-ID" sz="1400" b="1" dirty="0">
                <a:latin typeface="微软雅黑" panose="020B0503020204020204" charset="-122"/>
                <a:ea typeface="微软雅黑" panose="020B0503020204020204" charset="-122"/>
              </a:rPr>
              <a:t>Plan</a:t>
            </a:r>
            <a:endParaRPr lang="id-ID" sz="1400" b="1" dirty="0">
              <a:latin typeface="微软雅黑" panose="020B0503020204020204" charset="-122"/>
              <a:ea typeface="微软雅黑" panose="020B0503020204020204" charset="-122"/>
            </a:endParaRPr>
          </a:p>
        </p:txBody>
      </p:sp>
      <p:sp>
        <p:nvSpPr>
          <p:cNvPr id="23" name="Rectangle 20"/>
          <p:cNvSpPr/>
          <p:nvPr/>
        </p:nvSpPr>
        <p:spPr>
          <a:xfrm>
            <a:off x="9324340" y="3587115"/>
            <a:ext cx="1961515" cy="755015"/>
          </a:xfrm>
          <a:prstGeom prst="rect">
            <a:avLst/>
          </a:prstGeom>
        </p:spPr>
        <p:txBody>
          <a:bodyPr wrap="square">
            <a:spAutoFit/>
          </a:body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rgbClr val="404040"/>
                </a:solidFill>
                <a:latin typeface="微软雅黑" panose="020B0503020204020204" charset="-122"/>
                <a:ea typeface="微软雅黑" panose="020B0503020204020204" charset="-122"/>
                <a:sym typeface="+mn-ea"/>
              </a:rPr>
              <a:t>请您在此输入相关的文字内容请您在此输入相关的文字内容。</a:t>
            </a:r>
            <a:endParaRPr lang="zh-CN" altLang="en-US" sz="1200" kern="3000" spc="31" dirty="0">
              <a:solidFill>
                <a:srgbClr val="404040"/>
              </a:solidFill>
              <a:latin typeface="微软雅黑" panose="020B0503020204020204" charset="-122"/>
              <a:ea typeface="微软雅黑" panose="020B0503020204020204" charset="-122"/>
              <a:sym typeface="+mn-ea"/>
            </a:endParaRPr>
          </a:p>
        </p:txBody>
      </p:sp>
      <p:sp>
        <p:nvSpPr>
          <p:cNvPr id="24" name="TextBox 21"/>
          <p:cNvSpPr txBox="1"/>
          <p:nvPr/>
        </p:nvSpPr>
        <p:spPr>
          <a:xfrm>
            <a:off x="9314239" y="4734790"/>
            <a:ext cx="744114" cy="307777"/>
          </a:xfrm>
          <a:prstGeom prst="rect">
            <a:avLst/>
          </a:prstGeom>
          <a:noFill/>
        </p:spPr>
        <p:txBody>
          <a:bodyPr wrap="none" rtlCol="0">
            <a:spAutoFit/>
          </a:bodyPr>
          <a:lstStyle/>
          <a:p>
            <a:r>
              <a:rPr lang="id-ID" sz="1400" b="1" dirty="0">
                <a:latin typeface="微软雅黑" panose="020B0503020204020204" charset="-122"/>
                <a:ea typeface="微软雅黑" panose="020B0503020204020204" charset="-122"/>
              </a:rPr>
              <a:t>Study</a:t>
            </a:r>
            <a:endParaRPr lang="id-ID" sz="1400" b="1" dirty="0">
              <a:latin typeface="微软雅黑" panose="020B0503020204020204" charset="-122"/>
              <a:ea typeface="微软雅黑" panose="020B0503020204020204" charset="-122"/>
            </a:endParaRPr>
          </a:p>
        </p:txBody>
      </p:sp>
      <p:sp>
        <p:nvSpPr>
          <p:cNvPr id="25" name="Rectangle 22"/>
          <p:cNvSpPr/>
          <p:nvPr/>
        </p:nvSpPr>
        <p:spPr>
          <a:xfrm>
            <a:off x="9314180" y="4966335"/>
            <a:ext cx="1871980" cy="755015"/>
          </a:xfrm>
          <a:prstGeom prst="rect">
            <a:avLst/>
          </a:prstGeom>
        </p:spPr>
        <p:txBody>
          <a:bodyPr wrap="square">
            <a:spAutoFit/>
          </a:body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rgbClr val="404040"/>
                </a:solidFill>
                <a:latin typeface="微软雅黑" panose="020B0503020204020204" charset="-122"/>
                <a:ea typeface="微软雅黑" panose="020B0503020204020204" charset="-122"/>
                <a:sym typeface="+mn-ea"/>
              </a:rPr>
              <a:t>请您在此输入相关的文字内容请您在此输入相关的文字内容。</a:t>
            </a:r>
            <a:endParaRPr lang="zh-CN" altLang="en-US" sz="1200" kern="3000" spc="31" dirty="0">
              <a:solidFill>
                <a:srgbClr val="404040"/>
              </a:solidFill>
              <a:latin typeface="微软雅黑" panose="020B0503020204020204" charset="-122"/>
              <a:ea typeface="微软雅黑" panose="020B0503020204020204" charset="-122"/>
              <a:sym typeface="+mn-ea"/>
            </a:endParaRPr>
          </a:p>
        </p:txBody>
      </p:sp>
      <p:sp>
        <p:nvSpPr>
          <p:cNvPr id="26" name="TextBox 23"/>
          <p:cNvSpPr txBox="1"/>
          <p:nvPr/>
        </p:nvSpPr>
        <p:spPr>
          <a:xfrm>
            <a:off x="6184638" y="1982588"/>
            <a:ext cx="2236690" cy="368300"/>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rPr>
              <a:t>添加标题文字</a:t>
            </a:r>
            <a:endParaRPr lang="zh-CN" altLang="en-US" b="1" dirty="0">
              <a:solidFill>
                <a:schemeClr val="tx1">
                  <a:lumMod val="85000"/>
                  <a:lumOff val="15000"/>
                </a:schemeClr>
              </a:solidFill>
              <a:latin typeface="微软雅黑" panose="020B0503020204020204" charset="-122"/>
              <a:ea typeface="微软雅黑" panose="020B0503020204020204" charset="-122"/>
            </a:endParaRPr>
          </a:p>
        </p:txBody>
      </p:sp>
      <p:sp>
        <p:nvSpPr>
          <p:cNvPr id="27" name="Rectangle 24"/>
          <p:cNvSpPr/>
          <p:nvPr/>
        </p:nvSpPr>
        <p:spPr>
          <a:xfrm>
            <a:off x="6095104" y="2362641"/>
            <a:ext cx="5191809" cy="607695"/>
          </a:xfrm>
          <a:prstGeom prst="rect">
            <a:avLst/>
          </a:prstGeom>
        </p:spPr>
        <p:txBody>
          <a:bodyPr wrap="square">
            <a:spAutoFit/>
          </a:body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a:t>
            </a:r>
            <a:endParaRPr lang="zh-CN" altLang="en-US" sz="1400" kern="3000" spc="31" dirty="0">
              <a:solidFill>
                <a:srgbClr val="404040"/>
              </a:solidFill>
              <a:latin typeface="微软雅黑" panose="020B0503020204020204" charset="-122"/>
              <a:ea typeface="微软雅黑" panose="020B0503020204020204" charset="-122"/>
              <a:sym typeface="+mn-ea"/>
            </a:endParaRPr>
          </a:p>
        </p:txBody>
      </p:sp>
      <p:sp>
        <p:nvSpPr>
          <p:cNvPr id="28" name="TextBox 25"/>
          <p:cNvSpPr txBox="1"/>
          <p:nvPr/>
        </p:nvSpPr>
        <p:spPr>
          <a:xfrm>
            <a:off x="947806" y="3774994"/>
            <a:ext cx="556563" cy="369332"/>
          </a:xfrm>
          <a:prstGeom prst="rect">
            <a:avLst/>
          </a:prstGeom>
          <a:noFill/>
        </p:spPr>
        <p:txBody>
          <a:bodyPr wrap="none" rtlCol="0">
            <a:spAutoFit/>
          </a:bodyPr>
          <a:lstStyle/>
          <a:p>
            <a:pPr algn="ctr"/>
            <a:r>
              <a:rPr lang="id-ID" b="1" dirty="0">
                <a:solidFill>
                  <a:srgbClr val="C00000"/>
                </a:solidFill>
                <a:latin typeface="微软雅黑" panose="020B0503020204020204" charset="-122"/>
                <a:ea typeface="微软雅黑" panose="020B0503020204020204" charset="-122"/>
              </a:rPr>
              <a:t>Act</a:t>
            </a:r>
            <a:endParaRPr lang="id-ID" b="1" dirty="0">
              <a:solidFill>
                <a:srgbClr val="C00000"/>
              </a:solidFill>
              <a:latin typeface="微软雅黑" panose="020B0503020204020204" charset="-122"/>
              <a:ea typeface="微软雅黑" panose="020B0503020204020204" charset="-122"/>
            </a:endParaRPr>
          </a:p>
        </p:txBody>
      </p:sp>
      <p:sp>
        <p:nvSpPr>
          <p:cNvPr id="29" name="TextBox 26"/>
          <p:cNvSpPr txBox="1"/>
          <p:nvPr/>
        </p:nvSpPr>
        <p:spPr>
          <a:xfrm>
            <a:off x="2686581" y="2120678"/>
            <a:ext cx="671979" cy="369332"/>
          </a:xfrm>
          <a:prstGeom prst="rect">
            <a:avLst/>
          </a:prstGeom>
          <a:noFill/>
        </p:spPr>
        <p:txBody>
          <a:bodyPr wrap="none" rtlCol="0">
            <a:spAutoFit/>
          </a:bodyPr>
          <a:lstStyle/>
          <a:p>
            <a:pPr algn="ctr"/>
            <a:r>
              <a:rPr lang="id-ID" b="1" dirty="0">
                <a:solidFill>
                  <a:schemeClr val="bg1"/>
                </a:solidFill>
                <a:latin typeface="微软雅黑" panose="020B0503020204020204" charset="-122"/>
                <a:ea typeface="微软雅黑" panose="020B0503020204020204" charset="-122"/>
              </a:rPr>
              <a:t>Plan</a:t>
            </a:r>
            <a:endParaRPr lang="id-ID" b="1" dirty="0">
              <a:solidFill>
                <a:schemeClr val="bg1"/>
              </a:solidFill>
              <a:latin typeface="微软雅黑" panose="020B0503020204020204" charset="-122"/>
              <a:ea typeface="微软雅黑" panose="020B0503020204020204" charset="-122"/>
            </a:endParaRPr>
          </a:p>
        </p:txBody>
      </p:sp>
      <p:sp>
        <p:nvSpPr>
          <p:cNvPr id="30" name="TextBox 27"/>
          <p:cNvSpPr txBox="1"/>
          <p:nvPr/>
        </p:nvSpPr>
        <p:spPr>
          <a:xfrm>
            <a:off x="2609638" y="5600694"/>
            <a:ext cx="825867" cy="369332"/>
          </a:xfrm>
          <a:prstGeom prst="rect">
            <a:avLst/>
          </a:prstGeom>
          <a:noFill/>
        </p:spPr>
        <p:txBody>
          <a:bodyPr wrap="none" rtlCol="0">
            <a:spAutoFit/>
          </a:bodyPr>
          <a:lstStyle/>
          <a:p>
            <a:pPr algn="ctr"/>
            <a:r>
              <a:rPr lang="id-ID" b="1" dirty="0">
                <a:solidFill>
                  <a:schemeClr val="bg1"/>
                </a:solidFill>
                <a:latin typeface="微软雅黑" panose="020B0503020204020204" charset="-122"/>
                <a:ea typeface="微软雅黑" panose="020B0503020204020204" charset="-122"/>
              </a:rPr>
              <a:t>Study</a:t>
            </a:r>
            <a:endParaRPr lang="id-ID" b="1" dirty="0">
              <a:solidFill>
                <a:schemeClr val="bg1"/>
              </a:solidFill>
              <a:latin typeface="微软雅黑" panose="020B0503020204020204" charset="-122"/>
              <a:ea typeface="微软雅黑" panose="020B0503020204020204" charset="-122"/>
            </a:endParaRPr>
          </a:p>
        </p:txBody>
      </p:sp>
      <p:sp>
        <p:nvSpPr>
          <p:cNvPr id="31" name="TextBox 28"/>
          <p:cNvSpPr txBox="1"/>
          <p:nvPr/>
        </p:nvSpPr>
        <p:spPr>
          <a:xfrm>
            <a:off x="4581242" y="3839503"/>
            <a:ext cx="492444" cy="369332"/>
          </a:xfrm>
          <a:prstGeom prst="rect">
            <a:avLst/>
          </a:prstGeom>
          <a:noFill/>
        </p:spPr>
        <p:txBody>
          <a:bodyPr wrap="none" rtlCol="0">
            <a:spAutoFit/>
          </a:bodyPr>
          <a:lstStyle/>
          <a:p>
            <a:pPr algn="ctr"/>
            <a:r>
              <a:rPr lang="id-ID" b="1" dirty="0">
                <a:solidFill>
                  <a:srgbClr val="C00000"/>
                </a:solidFill>
                <a:latin typeface="微软雅黑" panose="020B0503020204020204" charset="-122"/>
                <a:ea typeface="微软雅黑" panose="020B0503020204020204" charset="-122"/>
              </a:rPr>
              <a:t>Do</a:t>
            </a:r>
            <a:endParaRPr lang="id-ID" b="1" dirty="0">
              <a:solidFill>
                <a:srgbClr val="C00000"/>
              </a:solidFill>
              <a:latin typeface="微软雅黑" panose="020B0503020204020204" charset="-122"/>
              <a:ea typeface="微软雅黑" panose="020B0503020204020204" charset="-122"/>
            </a:endParaRPr>
          </a:p>
        </p:txBody>
      </p:sp>
      <p:grpSp>
        <p:nvGrpSpPr>
          <p:cNvPr id="32" name="Group 29"/>
          <p:cNvGrpSpPr/>
          <p:nvPr/>
        </p:nvGrpSpPr>
        <p:grpSpPr>
          <a:xfrm>
            <a:off x="2830072" y="1635827"/>
            <a:ext cx="427142" cy="403017"/>
            <a:chOff x="3498850" y="1541463"/>
            <a:chExt cx="504825" cy="476250"/>
          </a:xfrm>
          <a:solidFill>
            <a:schemeClr val="bg1"/>
          </a:solidFill>
        </p:grpSpPr>
        <p:sp>
          <p:nvSpPr>
            <p:cNvPr id="33"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34"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35" name="Group 32"/>
          <p:cNvGrpSpPr/>
          <p:nvPr/>
        </p:nvGrpSpPr>
        <p:grpSpPr>
          <a:xfrm>
            <a:off x="1042124" y="3344511"/>
            <a:ext cx="399972" cy="398703"/>
            <a:chOff x="2437300" y="1144829"/>
            <a:chExt cx="400024" cy="398703"/>
          </a:xfrm>
          <a:solidFill>
            <a:srgbClr val="C00000"/>
          </a:solidFill>
        </p:grpSpPr>
        <p:sp>
          <p:nvSpPr>
            <p:cNvPr id="36"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37"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38" name="Freeform 60"/>
          <p:cNvSpPr>
            <a:spLocks noEditPoints="1"/>
          </p:cNvSpPr>
          <p:nvPr/>
        </p:nvSpPr>
        <p:spPr bwMode="auto">
          <a:xfrm>
            <a:off x="4605338" y="3411825"/>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C00000"/>
          </a:solidFill>
          <a:ln>
            <a:no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nvGrpSpPr>
          <p:cNvPr id="3" name="Group 36"/>
          <p:cNvGrpSpPr/>
          <p:nvPr/>
        </p:nvGrpSpPr>
        <p:grpSpPr>
          <a:xfrm>
            <a:off x="2822583" y="5255011"/>
            <a:ext cx="399972" cy="348536"/>
            <a:chOff x="837205" y="5167510"/>
            <a:chExt cx="400024" cy="348536"/>
          </a:xfrm>
          <a:solidFill>
            <a:schemeClr val="bg1"/>
          </a:solidFill>
        </p:grpSpPr>
        <p:sp>
          <p:nvSpPr>
            <p:cNvPr id="6"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45"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46"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47" name="Group 40"/>
          <p:cNvGrpSpPr/>
          <p:nvPr/>
        </p:nvGrpSpPr>
        <p:grpSpPr>
          <a:xfrm>
            <a:off x="8861537" y="3336175"/>
            <a:ext cx="427142" cy="403017"/>
            <a:chOff x="3498850" y="1541463"/>
            <a:chExt cx="504825" cy="476250"/>
          </a:xfrm>
          <a:solidFill>
            <a:srgbClr val="C00000"/>
          </a:solidFill>
        </p:grpSpPr>
        <p:sp>
          <p:nvSpPr>
            <p:cNvPr id="48"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49"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50" name="Group 43"/>
          <p:cNvGrpSpPr/>
          <p:nvPr/>
        </p:nvGrpSpPr>
        <p:grpSpPr>
          <a:xfrm>
            <a:off x="6104477" y="3338332"/>
            <a:ext cx="399972" cy="398703"/>
            <a:chOff x="2437300" y="1144829"/>
            <a:chExt cx="400024" cy="398703"/>
          </a:xfrm>
          <a:solidFill>
            <a:srgbClr val="7C7C7C"/>
          </a:solidFill>
        </p:grpSpPr>
        <p:sp>
          <p:nvSpPr>
            <p:cNvPr id="51"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52"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53" name="Freeform 60"/>
          <p:cNvSpPr>
            <a:spLocks noEditPoints="1"/>
          </p:cNvSpPr>
          <p:nvPr/>
        </p:nvSpPr>
        <p:spPr bwMode="auto">
          <a:xfrm>
            <a:off x="6104477" y="4789498"/>
            <a:ext cx="399972"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7C7C7C"/>
          </a:solidFill>
          <a:ln>
            <a:noFill/>
          </a:ln>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nvGrpSpPr>
          <p:cNvPr id="55" name="Group 47"/>
          <p:cNvGrpSpPr/>
          <p:nvPr/>
        </p:nvGrpSpPr>
        <p:grpSpPr>
          <a:xfrm>
            <a:off x="8875122" y="4815242"/>
            <a:ext cx="399972" cy="348536"/>
            <a:chOff x="837205" y="5167510"/>
            <a:chExt cx="400024" cy="348536"/>
          </a:xfrm>
          <a:solidFill>
            <a:srgbClr val="C00000"/>
          </a:solidFill>
        </p:grpSpPr>
        <p:sp>
          <p:nvSpPr>
            <p:cNvPr id="56"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72"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73"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76" name="组合 75"/>
          <p:cNvGrpSpPr/>
          <p:nvPr/>
        </p:nvGrpSpPr>
        <p:grpSpPr>
          <a:xfrm>
            <a:off x="0" y="340995"/>
            <a:ext cx="4486275" cy="474980"/>
            <a:chOff x="0" y="493"/>
            <a:chExt cx="7065" cy="748"/>
          </a:xfrm>
        </p:grpSpPr>
        <p:sp>
          <p:nvSpPr>
            <p:cNvPr id="41"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42"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grpSp>
          <p:nvGrpSpPr>
            <p:cNvPr id="43" name="组合 42"/>
            <p:cNvGrpSpPr/>
            <p:nvPr/>
          </p:nvGrpSpPr>
          <p:grpSpPr>
            <a:xfrm rot="0">
              <a:off x="0" y="611"/>
              <a:ext cx="669" cy="560"/>
              <a:chOff x="469900" y="728859"/>
              <a:chExt cx="424561" cy="355906"/>
            </a:xfrm>
          </p:grpSpPr>
          <p:sp>
            <p:nvSpPr>
              <p:cNvPr id="44" name="椭圆 43"/>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54" name="椭圆 53"/>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57" name="椭圆 5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58" name="椭圆 5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59"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60"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61"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62"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grpSp>
        <p:sp>
          <p:nvSpPr>
            <p:cNvPr id="63" name="文本框 62"/>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05</a:t>
              </a:r>
              <a:endParaRPr kumimoji="0" lang="en-US" altLang="zh-CN"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4" name="图片 3" descr="333"/>
          <p:cNvPicPr>
            <a:picLocks noChangeAspect="1"/>
          </p:cNvPicPr>
          <p:nvPr/>
        </p:nvPicPr>
        <p:blipFill>
          <a:blip r:embed="rId1"/>
          <a:stretch>
            <a:fillRect/>
          </a:stretch>
        </p:blipFill>
        <p:spPr>
          <a:xfrm>
            <a:off x="8675370" y="381000"/>
            <a:ext cx="3009900" cy="342900"/>
          </a:xfrm>
          <a:prstGeom prst="rect">
            <a:avLst/>
          </a:prstGeom>
        </p:spPr>
      </p:pic>
    </p:spTree>
    <p:custDataLst>
      <p:tags r:id="rId2"/>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53"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1500"/>
                            </p:stCondLst>
                            <p:childTnLst>
                              <p:par>
                                <p:cTn id="74" presetID="22" presetClass="entr" presetSubtype="1" fill="hold" grpId="0"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up)">
                                      <p:cBhvr>
                                        <p:cTn id="76" dur="500"/>
                                        <p:tgtEl>
                                          <p:spTgt spid="2"/>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2500"/>
                            </p:stCondLst>
                            <p:childTnLst>
                              <p:par>
                                <p:cTn id="85" presetID="53" presetClass="entr" presetSubtype="16"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p:cTn id="87" dur="500" fill="hold"/>
                                        <p:tgtEl>
                                          <p:spTgt spid="47"/>
                                        </p:tgtEl>
                                        <p:attrNameLst>
                                          <p:attrName>ppt_w</p:attrName>
                                        </p:attrNameLst>
                                      </p:cBhvr>
                                      <p:tavLst>
                                        <p:tav tm="0">
                                          <p:val>
                                            <p:fltVal val="0"/>
                                          </p:val>
                                        </p:tav>
                                        <p:tav tm="100000">
                                          <p:val>
                                            <p:strVal val="#ppt_w"/>
                                          </p:val>
                                        </p:tav>
                                      </p:tavLst>
                                    </p:anim>
                                    <p:anim calcmode="lin" valueType="num">
                                      <p:cBhvr>
                                        <p:cTn id="88" dur="500" fill="hold"/>
                                        <p:tgtEl>
                                          <p:spTgt spid="47"/>
                                        </p:tgtEl>
                                        <p:attrNameLst>
                                          <p:attrName>ppt_h</p:attrName>
                                        </p:attrNameLst>
                                      </p:cBhvr>
                                      <p:tavLst>
                                        <p:tav tm="0">
                                          <p:val>
                                            <p:fltVal val="0"/>
                                          </p:val>
                                        </p:tav>
                                        <p:tav tm="100000">
                                          <p:val>
                                            <p:strVal val="#ppt_h"/>
                                          </p:val>
                                        </p:tav>
                                      </p:tavLst>
                                    </p:anim>
                                    <p:animEffect transition="in" filter="fade">
                                      <p:cBhvr>
                                        <p:cTn id="89" dur="500"/>
                                        <p:tgtEl>
                                          <p:spTgt spid="47"/>
                                        </p:tgtEl>
                                      </p:cBhvr>
                                    </p:animEffect>
                                  </p:childTnLst>
                                </p:cTn>
                              </p:par>
                              <p:par>
                                <p:cTn id="90" presetID="53" presetClass="entr" presetSubtype="16"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par>
                                <p:cTn id="100" presetID="53" presetClass="entr" presetSubtype="16"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500" fill="hold"/>
                                        <p:tgtEl>
                                          <p:spTgt spid="55"/>
                                        </p:tgtEl>
                                        <p:attrNameLst>
                                          <p:attrName>ppt_w</p:attrName>
                                        </p:attrNameLst>
                                      </p:cBhvr>
                                      <p:tavLst>
                                        <p:tav tm="0">
                                          <p:val>
                                            <p:fltVal val="0"/>
                                          </p:val>
                                        </p:tav>
                                        <p:tav tm="100000">
                                          <p:val>
                                            <p:strVal val="#ppt_w"/>
                                          </p:val>
                                        </p:tav>
                                      </p:tavLst>
                                    </p:anim>
                                    <p:anim calcmode="lin" valueType="num">
                                      <p:cBhvr>
                                        <p:cTn id="103" dur="500" fill="hold"/>
                                        <p:tgtEl>
                                          <p:spTgt spid="55"/>
                                        </p:tgtEl>
                                        <p:attrNameLst>
                                          <p:attrName>ppt_h</p:attrName>
                                        </p:attrNameLst>
                                      </p:cBhvr>
                                      <p:tavLst>
                                        <p:tav tm="0">
                                          <p:val>
                                            <p:fltVal val="0"/>
                                          </p:val>
                                        </p:tav>
                                        <p:tav tm="100000">
                                          <p:val>
                                            <p:strVal val="#ppt_h"/>
                                          </p:val>
                                        </p:tav>
                                      </p:tavLst>
                                    </p:anim>
                                    <p:animEffect transition="in" filter="fade">
                                      <p:cBhvr>
                                        <p:cTn id="104" dur="500"/>
                                        <p:tgtEl>
                                          <p:spTgt spid="55"/>
                                        </p:tgtEl>
                                      </p:cBhvr>
                                    </p:animEffect>
                                  </p:childTnLst>
                                </p:cTn>
                              </p:par>
                            </p:childTnLst>
                          </p:cTn>
                        </p:par>
                        <p:par>
                          <p:cTn id="105" fill="hold">
                            <p:stCondLst>
                              <p:cond delay="3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fade">
                                      <p:cBhvr>
                                        <p:cTn id="126" dur="500"/>
                                        <p:tgtEl>
                                          <p:spTgt spid="2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9" grpId="0" bldLvl="0" animBg="1"/>
      <p:bldP spid="10" grpId="0" bldLvl="0" animBg="1"/>
      <p:bldP spid="11" grpId="0" bldLvl="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8" grpId="0" bldLvl="0" animBg="1"/>
      <p:bldP spid="53" grpId="0" bldLvl="0" animBg="1"/>
      <p:bldP spid="71" grpId="0" bldLvl="0" animBg="1"/>
      <p:bldP spid="7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1740619" y="3799103"/>
            <a:ext cx="1269247" cy="1271501"/>
            <a:chOff x="0" y="0"/>
            <a:chExt cx="1080120" cy="1080120"/>
          </a:xfrm>
          <a:effectLst>
            <a:outerShdw blurRad="152400" dist="114300" dir="8100000" algn="tr" rotWithShape="0">
              <a:prstClr val="black">
                <a:alpha val="25000"/>
              </a:prstClr>
            </a:outerShdw>
          </a:effectLst>
        </p:grpSpPr>
        <p:grpSp>
          <p:nvGrpSpPr>
            <p:cNvPr id="45" name="Group 6"/>
            <p:cNvGrpSpPr/>
            <p:nvPr/>
          </p:nvGrpSpPr>
          <p:grpSpPr bwMode="auto">
            <a:xfrm>
              <a:off x="0" y="0"/>
              <a:ext cx="1080120" cy="1080120"/>
              <a:chOff x="0" y="0"/>
              <a:chExt cx="1080120" cy="1080120"/>
            </a:xfrm>
          </p:grpSpPr>
          <p:sp>
            <p:nvSpPr>
              <p:cNvPr id="47" name="椭圆 6"/>
              <p:cNvSpPr>
                <a:spLocks noChangeArrowheads="1"/>
              </p:cNvSpPr>
              <p:nvPr/>
            </p:nvSpPr>
            <p:spPr bwMode="auto">
              <a:xfrm>
                <a:off x="0" y="0"/>
                <a:ext cx="1080120" cy="10801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sp>
            <p:nvSpPr>
              <p:cNvPr id="48" name="椭圆 5"/>
              <p:cNvSpPr>
                <a:spLocks noChangeArrowheads="1"/>
              </p:cNvSpPr>
              <p:nvPr/>
            </p:nvSpPr>
            <p:spPr bwMode="auto">
              <a:xfrm>
                <a:off x="72008" y="72008"/>
                <a:ext cx="936104" cy="936104"/>
              </a:xfrm>
              <a:prstGeom prst="ellipse">
                <a:avLst/>
              </a:prstGeom>
              <a:gradFill>
                <a:gsLst>
                  <a:gs pos="0">
                    <a:schemeClr val="bg1"/>
                  </a:gs>
                  <a:gs pos="0">
                    <a:srgbClr val="F5F5F5"/>
                  </a:gs>
                  <a:gs pos="80000">
                    <a:schemeClr val="bg1">
                      <a:lumMod val="50000"/>
                    </a:schemeClr>
                  </a:gs>
                </a:gsLst>
                <a:lin ang="18900000" scaled="0"/>
              </a:gra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grpSp>
        <p:sp>
          <p:nvSpPr>
            <p:cNvPr id="46" name="文本框 10"/>
            <p:cNvSpPr>
              <a:spLocks noChangeArrowheads="1"/>
            </p:cNvSpPr>
            <p:nvPr/>
          </p:nvSpPr>
          <p:spPr bwMode="auto">
            <a:xfrm>
              <a:off x="156272" y="292937"/>
              <a:ext cx="761936" cy="56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lumMod val="95000"/>
                    </a:schemeClr>
                  </a:solidFill>
                  <a:sym typeface="微软雅黑" panose="020B0503020204020204" charset="-122"/>
                </a:rPr>
                <a:t>添加标</a:t>
              </a:r>
              <a:endParaRPr lang="zh-CN" altLang="en-US" sz="1865" b="1" dirty="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865" b="1" dirty="0">
                  <a:solidFill>
                    <a:schemeClr val="bg1">
                      <a:lumMod val="95000"/>
                    </a:schemeClr>
                  </a:solidFill>
                  <a:sym typeface="微软雅黑" panose="020B0503020204020204" charset="-122"/>
                </a:rPr>
                <a:t>题文字</a:t>
              </a:r>
              <a:endParaRPr lang="zh-CN" altLang="en-US" sz="1865" b="1" dirty="0">
                <a:solidFill>
                  <a:schemeClr val="bg1">
                    <a:lumMod val="95000"/>
                  </a:schemeClr>
                </a:solidFill>
                <a:sym typeface="微软雅黑" panose="020B0503020204020204" charset="-122"/>
              </a:endParaRPr>
            </a:p>
          </p:txBody>
        </p:sp>
      </p:grpSp>
      <p:grpSp>
        <p:nvGrpSpPr>
          <p:cNvPr id="49" name="Group 10"/>
          <p:cNvGrpSpPr/>
          <p:nvPr/>
        </p:nvGrpSpPr>
        <p:grpSpPr bwMode="auto">
          <a:xfrm>
            <a:off x="3050932" y="2107500"/>
            <a:ext cx="1741481" cy="1742012"/>
            <a:chOff x="0" y="0"/>
            <a:chExt cx="1080120" cy="1080120"/>
          </a:xfrm>
          <a:effectLst>
            <a:outerShdw blurRad="152400" dist="114300" dir="8100000" algn="tr" rotWithShape="0">
              <a:prstClr val="black">
                <a:alpha val="25000"/>
              </a:prstClr>
            </a:outerShdw>
          </a:effectLst>
        </p:grpSpPr>
        <p:grpSp>
          <p:nvGrpSpPr>
            <p:cNvPr id="50" name="Group 11"/>
            <p:cNvGrpSpPr/>
            <p:nvPr/>
          </p:nvGrpSpPr>
          <p:grpSpPr bwMode="auto">
            <a:xfrm>
              <a:off x="0" y="0"/>
              <a:ext cx="1080120" cy="1080120"/>
              <a:chOff x="0" y="0"/>
              <a:chExt cx="1080120" cy="1080120"/>
            </a:xfrm>
          </p:grpSpPr>
          <p:sp>
            <p:nvSpPr>
              <p:cNvPr id="52" name="椭圆 27"/>
              <p:cNvSpPr>
                <a:spLocks noChangeArrowheads="1"/>
              </p:cNvSpPr>
              <p:nvPr/>
            </p:nvSpPr>
            <p:spPr bwMode="auto">
              <a:xfrm>
                <a:off x="0" y="0"/>
                <a:ext cx="1080120" cy="10801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sp>
            <p:nvSpPr>
              <p:cNvPr id="53" name="椭圆 28"/>
              <p:cNvSpPr>
                <a:spLocks noChangeArrowheads="1"/>
              </p:cNvSpPr>
              <p:nvPr/>
            </p:nvSpPr>
            <p:spPr bwMode="auto">
              <a:xfrm>
                <a:off x="72008" y="72008"/>
                <a:ext cx="936104" cy="936104"/>
              </a:xfrm>
              <a:prstGeom prst="ellipse">
                <a:avLst/>
              </a:prstGeom>
              <a:gradFill>
                <a:gsLst>
                  <a:gs pos="0">
                    <a:schemeClr val="bg1"/>
                  </a:gs>
                  <a:gs pos="11000">
                    <a:srgbClr val="C00000"/>
                  </a:gs>
                  <a:gs pos="100000">
                    <a:srgbClr val="5C0000"/>
                  </a:gs>
                </a:gsLst>
                <a:lin ang="18900000" scaled="0"/>
              </a:gra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grpSp>
        <p:sp>
          <p:nvSpPr>
            <p:cNvPr id="51" name="文本框 26"/>
            <p:cNvSpPr>
              <a:spLocks noChangeArrowheads="1"/>
            </p:cNvSpPr>
            <p:nvPr/>
          </p:nvSpPr>
          <p:spPr bwMode="auto">
            <a:xfrm>
              <a:off x="230499" y="307589"/>
              <a:ext cx="619127" cy="46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135" b="1" dirty="0">
                  <a:solidFill>
                    <a:schemeClr val="bg1">
                      <a:lumMod val="95000"/>
                    </a:schemeClr>
                  </a:solidFill>
                  <a:sym typeface="微软雅黑" panose="020B0503020204020204" charset="-122"/>
                </a:rPr>
                <a:t>添加标</a:t>
              </a:r>
              <a:endParaRPr lang="zh-CN" altLang="en-US" sz="2135" b="1" dirty="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135" b="1" dirty="0">
                  <a:solidFill>
                    <a:schemeClr val="bg1">
                      <a:lumMod val="95000"/>
                    </a:schemeClr>
                  </a:solidFill>
                  <a:sym typeface="微软雅黑" panose="020B0503020204020204" charset="-122"/>
                </a:rPr>
                <a:t>题文字</a:t>
              </a:r>
              <a:endParaRPr lang="zh-CN" altLang="en-US" sz="2135" b="1" dirty="0">
                <a:solidFill>
                  <a:schemeClr val="bg1">
                    <a:lumMod val="95000"/>
                  </a:schemeClr>
                </a:solidFill>
                <a:sym typeface="微软雅黑" panose="020B0503020204020204" charset="-122"/>
              </a:endParaRPr>
            </a:p>
          </p:txBody>
        </p:sp>
      </p:grpSp>
      <p:grpSp>
        <p:nvGrpSpPr>
          <p:cNvPr id="3" name="Group 15"/>
          <p:cNvGrpSpPr/>
          <p:nvPr/>
        </p:nvGrpSpPr>
        <p:grpSpPr bwMode="auto">
          <a:xfrm>
            <a:off x="5356106" y="3799103"/>
            <a:ext cx="1560428" cy="1560903"/>
            <a:chOff x="0" y="0"/>
            <a:chExt cx="1080120" cy="1080120"/>
          </a:xfrm>
          <a:effectLst>
            <a:outerShdw blurRad="152400" dist="114300" dir="8100000" algn="tr" rotWithShape="0">
              <a:prstClr val="black">
                <a:alpha val="25000"/>
              </a:prstClr>
            </a:outerShdw>
          </a:effectLst>
        </p:grpSpPr>
        <p:grpSp>
          <p:nvGrpSpPr>
            <p:cNvPr id="55" name="Group 16"/>
            <p:cNvGrpSpPr/>
            <p:nvPr/>
          </p:nvGrpSpPr>
          <p:grpSpPr bwMode="auto">
            <a:xfrm>
              <a:off x="0" y="0"/>
              <a:ext cx="1080120" cy="1080120"/>
              <a:chOff x="0" y="0"/>
              <a:chExt cx="1080120" cy="1080120"/>
            </a:xfrm>
          </p:grpSpPr>
          <p:sp>
            <p:nvSpPr>
              <p:cNvPr id="6" name="椭圆 32"/>
              <p:cNvSpPr>
                <a:spLocks noChangeArrowheads="1"/>
              </p:cNvSpPr>
              <p:nvPr/>
            </p:nvSpPr>
            <p:spPr bwMode="auto">
              <a:xfrm>
                <a:off x="0" y="0"/>
                <a:ext cx="1080120" cy="10801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sp>
            <p:nvSpPr>
              <p:cNvPr id="7" name="椭圆 33"/>
              <p:cNvSpPr>
                <a:spLocks noChangeArrowheads="1"/>
              </p:cNvSpPr>
              <p:nvPr/>
            </p:nvSpPr>
            <p:spPr bwMode="auto">
              <a:xfrm>
                <a:off x="72008" y="72008"/>
                <a:ext cx="936104" cy="936104"/>
              </a:xfrm>
              <a:prstGeom prst="ellipse">
                <a:avLst/>
              </a:prstGeom>
              <a:gradFill>
                <a:gsLst>
                  <a:gs pos="0">
                    <a:schemeClr val="bg1"/>
                  </a:gs>
                  <a:gs pos="0">
                    <a:srgbClr val="F5F5F5"/>
                  </a:gs>
                  <a:gs pos="80000">
                    <a:schemeClr val="bg1">
                      <a:lumMod val="50000"/>
                    </a:schemeClr>
                  </a:gs>
                </a:gsLst>
                <a:lin ang="18900000" scaled="0"/>
              </a:gra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grpSp>
        <p:sp>
          <p:nvSpPr>
            <p:cNvPr id="56" name="文本框 31"/>
            <p:cNvSpPr>
              <a:spLocks noChangeArrowheads="1"/>
            </p:cNvSpPr>
            <p:nvPr/>
          </p:nvSpPr>
          <p:spPr bwMode="auto">
            <a:xfrm>
              <a:off x="194142" y="303162"/>
              <a:ext cx="690963" cy="51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135" b="1" dirty="0">
                  <a:solidFill>
                    <a:schemeClr val="bg1"/>
                  </a:solidFill>
                  <a:sym typeface="微软雅黑" panose="020B0503020204020204" charset="-122"/>
                </a:rPr>
                <a:t>添加标</a:t>
              </a:r>
              <a:endParaRPr lang="zh-CN" altLang="en-US" sz="2135" b="1" dirty="0">
                <a:solidFill>
                  <a:schemeClr val="bg1"/>
                </a:solidFill>
                <a:sym typeface="微软雅黑" panose="020B0503020204020204" charset="-122"/>
              </a:endParaRPr>
            </a:p>
            <a:p>
              <a:pPr algn="ctr" eaLnBrk="1" hangingPunct="1">
                <a:spcBef>
                  <a:spcPct val="0"/>
                </a:spcBef>
                <a:buFont typeface="Arial" panose="020B0604020202020204" pitchFamily="34" charset="0"/>
                <a:buNone/>
              </a:pPr>
              <a:r>
                <a:rPr lang="zh-CN" altLang="en-US" sz="2135" b="1" dirty="0">
                  <a:solidFill>
                    <a:schemeClr val="bg1"/>
                  </a:solidFill>
                  <a:sym typeface="微软雅黑" panose="020B0503020204020204" charset="-122"/>
                </a:rPr>
                <a:t>题文字</a:t>
              </a:r>
              <a:endParaRPr lang="zh-CN" altLang="en-US" sz="2135" b="1" dirty="0">
                <a:solidFill>
                  <a:schemeClr val="bg1"/>
                </a:solidFill>
                <a:sym typeface="微软雅黑" panose="020B0503020204020204" charset="-122"/>
              </a:endParaRPr>
            </a:p>
          </p:txBody>
        </p:sp>
      </p:grpSp>
      <p:grpSp>
        <p:nvGrpSpPr>
          <p:cNvPr id="8" name="Group 20"/>
          <p:cNvGrpSpPr/>
          <p:nvPr/>
        </p:nvGrpSpPr>
        <p:grpSpPr bwMode="auto">
          <a:xfrm>
            <a:off x="7183448" y="1345718"/>
            <a:ext cx="2286510" cy="2287208"/>
            <a:chOff x="0" y="0"/>
            <a:chExt cx="1080120" cy="1080120"/>
          </a:xfrm>
          <a:effectLst>
            <a:outerShdw blurRad="152400" dist="114300" dir="8100000" algn="tr" rotWithShape="0">
              <a:prstClr val="black">
                <a:alpha val="25000"/>
              </a:prstClr>
            </a:outerShdw>
          </a:effectLst>
        </p:grpSpPr>
        <p:grpSp>
          <p:nvGrpSpPr>
            <p:cNvPr id="9" name="Group 21"/>
            <p:cNvGrpSpPr/>
            <p:nvPr/>
          </p:nvGrpSpPr>
          <p:grpSpPr bwMode="auto">
            <a:xfrm>
              <a:off x="0" y="0"/>
              <a:ext cx="1080120" cy="1080120"/>
              <a:chOff x="0" y="0"/>
              <a:chExt cx="1080120" cy="1080120"/>
            </a:xfrm>
          </p:grpSpPr>
          <p:sp>
            <p:nvSpPr>
              <p:cNvPr id="10" name="椭圆 38"/>
              <p:cNvSpPr>
                <a:spLocks noChangeArrowheads="1"/>
              </p:cNvSpPr>
              <p:nvPr/>
            </p:nvSpPr>
            <p:spPr bwMode="auto">
              <a:xfrm>
                <a:off x="0" y="0"/>
                <a:ext cx="1080120" cy="10801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sp>
            <p:nvSpPr>
              <p:cNvPr id="11" name="椭圆 39"/>
              <p:cNvSpPr>
                <a:spLocks noChangeArrowheads="1"/>
              </p:cNvSpPr>
              <p:nvPr/>
            </p:nvSpPr>
            <p:spPr bwMode="auto">
              <a:xfrm>
                <a:off x="72008" y="72008"/>
                <a:ext cx="936104" cy="936104"/>
              </a:xfrm>
              <a:prstGeom prst="ellipse">
                <a:avLst/>
              </a:prstGeom>
              <a:gradFill>
                <a:gsLst>
                  <a:gs pos="0">
                    <a:schemeClr val="bg1"/>
                  </a:gs>
                  <a:gs pos="11000">
                    <a:srgbClr val="C00000"/>
                  </a:gs>
                  <a:gs pos="100000">
                    <a:srgbClr val="5C0000"/>
                  </a:gs>
                </a:gsLst>
                <a:lin ang="18900000" scaled="0"/>
              </a:gradFill>
              <a:ln w="1905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135">
                  <a:solidFill>
                    <a:srgbClr val="FFFFFF"/>
                  </a:solidFill>
                  <a:sym typeface="微软雅黑" panose="020B0503020204020204" charset="-122"/>
                </a:endParaRPr>
              </a:p>
            </p:txBody>
          </p:sp>
        </p:grpSp>
        <p:sp>
          <p:nvSpPr>
            <p:cNvPr id="12" name="文本框 37"/>
            <p:cNvSpPr>
              <a:spLocks noChangeArrowheads="1"/>
            </p:cNvSpPr>
            <p:nvPr/>
          </p:nvSpPr>
          <p:spPr bwMode="auto">
            <a:xfrm>
              <a:off x="256591" y="324730"/>
              <a:ext cx="566937" cy="43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665" b="1" dirty="0">
                  <a:solidFill>
                    <a:schemeClr val="bg1">
                      <a:lumMod val="95000"/>
                    </a:schemeClr>
                  </a:solidFill>
                  <a:sym typeface="微软雅黑" panose="020B0503020204020204" charset="-122"/>
                </a:rPr>
                <a:t>添加标</a:t>
              </a:r>
              <a:endParaRPr lang="zh-CN" altLang="en-US" sz="2665" b="1" dirty="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665" b="1" dirty="0">
                  <a:solidFill>
                    <a:schemeClr val="bg1">
                      <a:lumMod val="95000"/>
                    </a:schemeClr>
                  </a:solidFill>
                  <a:sym typeface="微软雅黑" panose="020B0503020204020204" charset="-122"/>
                </a:rPr>
                <a:t>题文字</a:t>
              </a:r>
              <a:endParaRPr lang="zh-CN" altLang="en-US" sz="2665" b="1" dirty="0">
                <a:solidFill>
                  <a:schemeClr val="bg1">
                    <a:lumMod val="95000"/>
                  </a:schemeClr>
                </a:solidFill>
                <a:sym typeface="微软雅黑" panose="020B0503020204020204" charset="-122"/>
              </a:endParaRPr>
            </a:p>
          </p:txBody>
        </p:sp>
      </p:grpSp>
      <p:cxnSp>
        <p:nvCxnSpPr>
          <p:cNvPr id="13" name="直接连接符 13"/>
          <p:cNvCxnSpPr>
            <a:cxnSpLocks noChangeShapeType="1"/>
          </p:cNvCxnSpPr>
          <p:nvPr/>
        </p:nvCxnSpPr>
        <p:spPr bwMode="auto">
          <a:xfrm flipV="1">
            <a:off x="2823989" y="3594148"/>
            <a:ext cx="482600" cy="39116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99" name="直接连接符 17"/>
          <p:cNvCxnSpPr>
            <a:cxnSpLocks noChangeShapeType="1"/>
          </p:cNvCxnSpPr>
          <p:nvPr/>
        </p:nvCxnSpPr>
        <p:spPr bwMode="auto">
          <a:xfrm>
            <a:off x="4676314" y="3373403"/>
            <a:ext cx="908313" cy="654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1" name="直接连接符 20"/>
          <p:cNvCxnSpPr>
            <a:cxnSpLocks noChangeShapeType="1"/>
          </p:cNvCxnSpPr>
          <p:nvPr/>
        </p:nvCxnSpPr>
        <p:spPr bwMode="auto">
          <a:xfrm flipV="1">
            <a:off x="6686951" y="3296848"/>
            <a:ext cx="830609" cy="73190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3" name="直接连接符 23"/>
          <p:cNvCxnSpPr>
            <a:cxnSpLocks noChangeShapeType="1"/>
            <a:stCxn id="102" idx="5"/>
            <a:endCxn id="47" idx="1"/>
          </p:cNvCxnSpPr>
          <p:nvPr/>
        </p:nvCxnSpPr>
        <p:spPr bwMode="auto">
          <a:xfrm>
            <a:off x="1527125" y="3700530"/>
            <a:ext cx="399415" cy="28448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5" name="直接连接符 43"/>
          <p:cNvCxnSpPr>
            <a:cxnSpLocks noChangeShapeType="1"/>
            <a:stCxn id="104" idx="7"/>
            <a:endCxn id="6" idx="3"/>
          </p:cNvCxnSpPr>
          <p:nvPr/>
        </p:nvCxnSpPr>
        <p:spPr bwMode="auto">
          <a:xfrm flipV="1">
            <a:off x="5182014" y="5131299"/>
            <a:ext cx="402590" cy="37084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07" name="直接连接符 72"/>
          <p:cNvCxnSpPr>
            <a:cxnSpLocks noChangeShapeType="1"/>
            <a:stCxn id="10" idx="6"/>
            <a:endCxn id="106" idx="1"/>
          </p:cNvCxnSpPr>
          <p:nvPr/>
        </p:nvCxnSpPr>
        <p:spPr bwMode="auto">
          <a:xfrm>
            <a:off x="9470594" y="2489322"/>
            <a:ext cx="557530" cy="37465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108" name="矩形 76"/>
          <p:cNvSpPr>
            <a:spLocks noChangeArrowheads="1"/>
          </p:cNvSpPr>
          <p:nvPr/>
        </p:nvSpPr>
        <p:spPr bwMode="auto">
          <a:xfrm>
            <a:off x="1412877" y="5081806"/>
            <a:ext cx="1821743" cy="3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880"/>
              </a:lnSpc>
              <a:spcBef>
                <a:spcPct val="0"/>
              </a:spcBef>
              <a:buNone/>
            </a:pPr>
            <a:r>
              <a:rPr lang="zh-CN" altLang="en-US" sz="1335" dirty="0">
                <a:solidFill>
                  <a:schemeClr val="tx1">
                    <a:lumMod val="65000"/>
                    <a:lumOff val="35000"/>
                  </a:schemeClr>
                </a:solidFill>
                <a:cs typeface="微软雅黑" panose="020B0503020204020204" charset="-122"/>
                <a:sym typeface="微软雅黑" panose="020B0503020204020204" charset="-122"/>
              </a:rPr>
              <a:t>点击添</a:t>
            </a:r>
            <a:r>
              <a:rPr lang="zh-CN" sz="1335" dirty="0">
                <a:solidFill>
                  <a:schemeClr val="tx1">
                    <a:lumMod val="65000"/>
                    <a:lumOff val="35000"/>
                  </a:schemeClr>
                </a:solidFill>
                <a:cs typeface="微软雅黑" panose="020B0503020204020204" charset="-122"/>
                <a:sym typeface="微软雅黑" panose="020B0503020204020204" charset="-122"/>
              </a:rPr>
              <a:t>相关文字内容</a:t>
            </a:r>
            <a:r>
              <a:rPr lang="en-US" altLang="zh-CN" sz="1335" dirty="0">
                <a:solidFill>
                  <a:schemeClr val="tx1">
                    <a:lumMod val="65000"/>
                    <a:lumOff val="35000"/>
                  </a:schemeClr>
                </a:solidFill>
                <a:cs typeface="微软雅黑" panose="020B0503020204020204" charset="-122"/>
                <a:sym typeface="微软雅黑" panose="020B0503020204020204" charset="-122"/>
              </a:rPr>
              <a:t> </a:t>
            </a:r>
            <a:endParaRPr lang="zh-CN" altLang="en-US" sz="1335" dirty="0">
              <a:solidFill>
                <a:schemeClr val="tx1">
                  <a:lumMod val="65000"/>
                  <a:lumOff val="35000"/>
                </a:schemeClr>
              </a:solidFill>
              <a:cs typeface="微软雅黑" panose="020B0503020204020204" charset="-122"/>
              <a:sym typeface="微软雅黑" panose="020B0503020204020204" charset="-122"/>
            </a:endParaRPr>
          </a:p>
        </p:txBody>
      </p:sp>
      <p:sp>
        <p:nvSpPr>
          <p:cNvPr id="109" name="矩形 80"/>
          <p:cNvSpPr>
            <a:spLocks noChangeArrowheads="1"/>
          </p:cNvSpPr>
          <p:nvPr/>
        </p:nvSpPr>
        <p:spPr bwMode="auto">
          <a:xfrm>
            <a:off x="2993834" y="3884989"/>
            <a:ext cx="1821743" cy="3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charset="-122"/>
              </a:rPr>
              <a:t>点击添</a:t>
            </a:r>
            <a:r>
              <a:rPr lang="zh-CN" sz="1335" dirty="0">
                <a:solidFill>
                  <a:schemeClr val="tx1">
                    <a:lumMod val="65000"/>
                    <a:lumOff val="35000"/>
                  </a:schemeClr>
                </a:solidFill>
                <a:sym typeface="微软雅黑" panose="020B0503020204020204" charset="-122"/>
              </a:rPr>
              <a:t>相关文字内容</a:t>
            </a:r>
            <a:endParaRPr lang="zh-CN" sz="1335" dirty="0">
              <a:solidFill>
                <a:schemeClr val="tx1">
                  <a:lumMod val="65000"/>
                  <a:lumOff val="35000"/>
                </a:schemeClr>
              </a:solidFill>
              <a:sym typeface="微软雅黑" panose="020B0503020204020204" charset="-122"/>
            </a:endParaRPr>
          </a:p>
        </p:txBody>
      </p:sp>
      <p:sp>
        <p:nvSpPr>
          <p:cNvPr id="110" name="矩形 81"/>
          <p:cNvSpPr>
            <a:spLocks noChangeArrowheads="1"/>
          </p:cNvSpPr>
          <p:nvPr/>
        </p:nvSpPr>
        <p:spPr bwMode="auto">
          <a:xfrm>
            <a:off x="5265414" y="5406682"/>
            <a:ext cx="1821743" cy="3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880"/>
              </a:lnSpc>
              <a:spcBef>
                <a:spcPct val="0"/>
              </a:spcBef>
              <a:buNone/>
            </a:pPr>
            <a:r>
              <a:rPr lang="zh-CN" altLang="en-US" sz="1335" dirty="0">
                <a:solidFill>
                  <a:schemeClr val="tx1">
                    <a:lumMod val="65000"/>
                    <a:lumOff val="35000"/>
                  </a:schemeClr>
                </a:solidFill>
                <a:cs typeface="微软雅黑" panose="020B0503020204020204" charset="-122"/>
                <a:sym typeface="微软雅黑" panose="020B0503020204020204" charset="-122"/>
              </a:rPr>
              <a:t>点击添</a:t>
            </a:r>
            <a:r>
              <a:rPr lang="zh-CN" sz="1335" dirty="0">
                <a:solidFill>
                  <a:schemeClr val="tx1">
                    <a:lumMod val="65000"/>
                    <a:lumOff val="35000"/>
                  </a:schemeClr>
                </a:solidFill>
                <a:cs typeface="微软雅黑" panose="020B0503020204020204" charset="-122"/>
                <a:sym typeface="微软雅黑" panose="020B0503020204020204" charset="-122"/>
              </a:rPr>
              <a:t>相关文字内容</a:t>
            </a:r>
            <a:r>
              <a:rPr lang="en-US" altLang="zh-CN" sz="1335" dirty="0">
                <a:solidFill>
                  <a:schemeClr val="tx1">
                    <a:lumMod val="65000"/>
                    <a:lumOff val="35000"/>
                  </a:schemeClr>
                </a:solidFill>
                <a:cs typeface="微软雅黑" panose="020B0503020204020204" charset="-122"/>
                <a:sym typeface="微软雅黑" panose="020B0503020204020204" charset="-122"/>
              </a:rPr>
              <a:t> </a:t>
            </a:r>
            <a:endParaRPr lang="zh-CN" altLang="en-US" sz="1335" dirty="0">
              <a:solidFill>
                <a:schemeClr val="tx1">
                  <a:lumMod val="65000"/>
                  <a:lumOff val="35000"/>
                </a:schemeClr>
              </a:solidFill>
              <a:cs typeface="微软雅黑" panose="020B0503020204020204" charset="-122"/>
              <a:sym typeface="微软雅黑" panose="020B0503020204020204" charset="-122"/>
            </a:endParaRPr>
          </a:p>
        </p:txBody>
      </p:sp>
      <p:sp>
        <p:nvSpPr>
          <p:cNvPr id="111" name="矩形 82"/>
          <p:cNvSpPr>
            <a:spLocks noChangeArrowheads="1"/>
          </p:cNvSpPr>
          <p:nvPr/>
        </p:nvSpPr>
        <p:spPr bwMode="auto">
          <a:xfrm>
            <a:off x="7443665" y="3662804"/>
            <a:ext cx="1821743" cy="3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ts val="1880"/>
              </a:lnSpc>
              <a:spcBef>
                <a:spcPct val="0"/>
              </a:spcBef>
              <a:buNone/>
            </a:pPr>
            <a:r>
              <a:rPr lang="zh-CN" altLang="en-US" sz="1335" dirty="0">
                <a:solidFill>
                  <a:schemeClr val="tx1">
                    <a:lumMod val="65000"/>
                    <a:lumOff val="35000"/>
                  </a:schemeClr>
                </a:solidFill>
                <a:sym typeface="微软雅黑" panose="020B0503020204020204" charset="-122"/>
              </a:rPr>
              <a:t>点击添</a:t>
            </a:r>
            <a:r>
              <a:rPr lang="zh-CN" sz="1335" dirty="0">
                <a:solidFill>
                  <a:schemeClr val="tx1">
                    <a:lumMod val="65000"/>
                    <a:lumOff val="35000"/>
                  </a:schemeClr>
                </a:solidFill>
                <a:sym typeface="微软雅黑" panose="020B0503020204020204" charset="-122"/>
              </a:rPr>
              <a:t>相关文字内容</a:t>
            </a:r>
            <a:endParaRPr lang="zh-CN" altLang="en-US" sz="1335" dirty="0">
              <a:solidFill>
                <a:schemeClr val="tx1">
                  <a:lumMod val="65000"/>
                  <a:lumOff val="35000"/>
                </a:schemeClr>
              </a:solidFill>
              <a:sym typeface="微软雅黑" panose="020B0503020204020204" charset="-122"/>
            </a:endParaRPr>
          </a:p>
        </p:txBody>
      </p:sp>
      <p:sp>
        <p:nvSpPr>
          <p:cNvPr id="114" name="矩形 85"/>
          <p:cNvSpPr>
            <a:spLocks noChangeArrowheads="1"/>
          </p:cNvSpPr>
          <p:nvPr/>
        </p:nvSpPr>
        <p:spPr bwMode="auto">
          <a:xfrm>
            <a:off x="7458429" y="4513249"/>
            <a:ext cx="3097318" cy="4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eaLnBrk="1" hangingPunct="1">
              <a:spcBef>
                <a:spcPct val="0"/>
              </a:spcBef>
              <a:buFont typeface="Arial" panose="020B0604020202020204" pitchFamily="34" charset="0"/>
              <a:buNone/>
            </a:pPr>
            <a:r>
              <a:rPr lang="zh-CN" altLang="en-US" sz="2200" b="1" dirty="0">
                <a:solidFill>
                  <a:schemeClr val="tx1">
                    <a:lumMod val="75000"/>
                    <a:lumOff val="25000"/>
                  </a:schemeClr>
                </a:solidFill>
                <a:sym typeface="微软雅黑" panose="020B0503020204020204" charset="-122"/>
              </a:rPr>
              <a:t>添加标题文字</a:t>
            </a:r>
            <a:endParaRPr lang="zh-CN" altLang="en-US" sz="2200" b="1" dirty="0">
              <a:solidFill>
                <a:schemeClr val="tx1">
                  <a:lumMod val="75000"/>
                  <a:lumOff val="25000"/>
                </a:schemeClr>
              </a:solidFill>
              <a:sym typeface="微软雅黑" panose="020B0503020204020204" charset="-122"/>
            </a:endParaRPr>
          </a:p>
        </p:txBody>
      </p:sp>
      <p:sp>
        <p:nvSpPr>
          <p:cNvPr id="115" name="文本框 13"/>
          <p:cNvSpPr txBox="1"/>
          <p:nvPr/>
        </p:nvSpPr>
        <p:spPr>
          <a:xfrm>
            <a:off x="7473950" y="4916805"/>
            <a:ext cx="3577590" cy="1208405"/>
          </a:xfrm>
          <a:prstGeom prst="rect">
            <a:avLst/>
          </a:prstGeom>
          <a:noFill/>
        </p:spPr>
        <p:txBody>
          <a:bodyPr wrap="square" lIns="91435" tIns="45716" rIns="91435" bIns="45716" rtlCol="0">
            <a:spAutoFit/>
          </a:bodyPr>
          <a:lstStyle/>
          <a:p>
            <a:pPr marL="0" marR="0" indent="0" algn="just" defTabSz="914400" rtl="0" fontAlgn="auto" latinLnBrk="0" hangingPunct="0">
              <a:lnSpc>
                <a:spcPct val="130000"/>
              </a:lnSpc>
              <a:spcBef>
                <a:spcPts val="0"/>
              </a:spcBef>
              <a:spcAft>
                <a:spcPts val="0"/>
              </a:spcAft>
              <a:buClrTx/>
              <a:buSzTx/>
              <a:buFontTx/>
              <a:buNone/>
            </a:pPr>
            <a:r>
              <a:rPr lang="zh-CN" altLang="en-US" sz="1400">
                <a:solidFill>
                  <a:srgbClr val="404040"/>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请您在此输入相关的文字内容请您在此输入相关的文字内容请您在此输入相关的文字内容请您在此输入相关的文字内容请您在此输入相关的文字内容。</a:t>
            </a:r>
            <a:endParaRPr lang="zh-CN" altLang="en-US" sz="1400" dirty="0">
              <a:solidFill>
                <a:srgbClr val="404040"/>
              </a:solidFill>
              <a:latin typeface="微软雅黑" panose="020B0503020204020204" charset="-122"/>
              <a:ea typeface="微软雅黑" panose="020B0503020204020204" charset="-122"/>
              <a:sym typeface="+mn-ea"/>
            </a:endParaRPr>
          </a:p>
        </p:txBody>
      </p:sp>
      <p:sp>
        <p:nvSpPr>
          <p:cNvPr id="102" name="椭圆 56"/>
          <p:cNvSpPr>
            <a:spLocks noChangeArrowheads="1"/>
          </p:cNvSpPr>
          <p:nvPr/>
        </p:nvSpPr>
        <p:spPr bwMode="auto">
          <a:xfrm rot="21019161">
            <a:off x="1062754" y="3296846"/>
            <a:ext cx="511432" cy="511588"/>
          </a:xfrm>
          <a:prstGeom prst="ellipse">
            <a:avLst/>
          </a:prstGeom>
          <a:gradFill>
            <a:gsLst>
              <a:gs pos="0">
                <a:schemeClr val="bg1"/>
              </a:gs>
              <a:gs pos="51000">
                <a:schemeClr val="bg1">
                  <a:lumMod val="95000"/>
                </a:schemeClr>
              </a:gs>
              <a:gs pos="100000">
                <a:schemeClr val="bg1">
                  <a:lumMod val="75000"/>
                </a:schemeClr>
              </a:gs>
            </a:gsLst>
            <a:lin ang="18900000" scaled="0"/>
          </a:gradFill>
          <a:ln w="38100">
            <a:noFill/>
          </a:ln>
          <a:effectLst>
            <a:outerShdw blurRad="317500" dist="1524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ctr">
              <a:buClrTx/>
              <a:buSzTx/>
              <a:buFontTx/>
              <a:buNone/>
            </a:pPr>
            <a:endParaRPr lang="zh-CN" altLang="en-US" sz="1800">
              <a:solidFill>
                <a:prstClr val="white"/>
              </a:solidFill>
              <a:sym typeface="微软雅黑" panose="020B0503020204020204" charset="-122"/>
            </a:endParaRPr>
          </a:p>
        </p:txBody>
      </p:sp>
      <p:sp>
        <p:nvSpPr>
          <p:cNvPr id="104" name="椭圆 58"/>
          <p:cNvSpPr>
            <a:spLocks noChangeArrowheads="1"/>
          </p:cNvSpPr>
          <p:nvPr/>
        </p:nvSpPr>
        <p:spPr bwMode="auto">
          <a:xfrm>
            <a:off x="4621846" y="5405619"/>
            <a:ext cx="657022" cy="659091"/>
          </a:xfrm>
          <a:prstGeom prst="ellipse">
            <a:avLst/>
          </a:prstGeom>
          <a:gradFill>
            <a:gsLst>
              <a:gs pos="0">
                <a:schemeClr val="bg1"/>
              </a:gs>
              <a:gs pos="51000">
                <a:schemeClr val="bg1">
                  <a:lumMod val="95000"/>
                </a:schemeClr>
              </a:gs>
              <a:gs pos="100000">
                <a:schemeClr val="bg1">
                  <a:lumMod val="75000"/>
                </a:schemeClr>
              </a:gs>
            </a:gsLst>
            <a:lin ang="18900000" scaled="0"/>
          </a:gradFill>
          <a:ln w="38100">
            <a:noFill/>
          </a:ln>
          <a:effectLst>
            <a:outerShdw blurRad="317500" dist="1524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ctr">
              <a:buClrTx/>
              <a:buSzTx/>
              <a:buFontTx/>
              <a:buNone/>
            </a:pPr>
            <a:endParaRPr lang="zh-CN" altLang="en-US" sz="1800">
              <a:solidFill>
                <a:prstClr val="white"/>
              </a:solidFill>
              <a:sym typeface="微软雅黑" panose="020B0503020204020204" charset="-122"/>
            </a:endParaRPr>
          </a:p>
        </p:txBody>
      </p:sp>
      <p:sp>
        <p:nvSpPr>
          <p:cNvPr id="106" name="椭圆 70"/>
          <p:cNvSpPr>
            <a:spLocks noChangeArrowheads="1"/>
          </p:cNvSpPr>
          <p:nvPr/>
        </p:nvSpPr>
        <p:spPr bwMode="auto">
          <a:xfrm>
            <a:off x="9917008" y="2752805"/>
            <a:ext cx="759682" cy="759913"/>
          </a:xfrm>
          <a:prstGeom prst="ellipse">
            <a:avLst/>
          </a:prstGeom>
          <a:gradFill>
            <a:gsLst>
              <a:gs pos="0">
                <a:schemeClr val="bg1"/>
              </a:gs>
              <a:gs pos="51000">
                <a:schemeClr val="bg1">
                  <a:lumMod val="95000"/>
                </a:schemeClr>
              </a:gs>
              <a:gs pos="100000">
                <a:schemeClr val="bg1">
                  <a:lumMod val="75000"/>
                </a:schemeClr>
              </a:gs>
            </a:gsLst>
            <a:lin ang="18900000" scaled="0"/>
          </a:gradFill>
          <a:ln w="38100">
            <a:noFill/>
          </a:ln>
          <a:effectLst>
            <a:outerShdw blurRad="317500" dist="1524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ctr">
              <a:buClrTx/>
              <a:buSzTx/>
              <a:buFontTx/>
              <a:buNone/>
            </a:pPr>
            <a:endParaRPr lang="zh-CN" altLang="en-US" sz="1800">
              <a:solidFill>
                <a:prstClr val="white"/>
              </a:solidFill>
              <a:sym typeface="微软雅黑" panose="020B0503020204020204" charset="-122"/>
            </a:endParaRPr>
          </a:p>
        </p:txBody>
      </p:sp>
      <p:grpSp>
        <p:nvGrpSpPr>
          <p:cNvPr id="76" name="组合 75"/>
          <p:cNvGrpSpPr/>
          <p:nvPr/>
        </p:nvGrpSpPr>
        <p:grpSpPr>
          <a:xfrm>
            <a:off x="0" y="340995"/>
            <a:ext cx="4486275" cy="474980"/>
            <a:chOff x="0" y="493"/>
            <a:chExt cx="7065" cy="748"/>
          </a:xfrm>
        </p:grpSpPr>
        <p:sp>
          <p:nvSpPr>
            <p:cNvPr id="31"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32"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grpSp>
          <p:nvGrpSpPr>
            <p:cNvPr id="33" name="组合 32"/>
            <p:cNvGrpSpPr/>
            <p:nvPr/>
          </p:nvGrpSpPr>
          <p:grpSpPr>
            <a:xfrm rot="0">
              <a:off x="0" y="611"/>
              <a:ext cx="669" cy="560"/>
              <a:chOff x="469900" y="728859"/>
              <a:chExt cx="424561" cy="355906"/>
            </a:xfrm>
          </p:grpSpPr>
          <p:sp>
            <p:nvSpPr>
              <p:cNvPr id="34" name="椭圆 33"/>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5" name="椭圆 34"/>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7" name="椭圆 3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8" name="椭圆 3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9"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0"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1"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42"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grpSp>
        <p:sp>
          <p:nvSpPr>
            <p:cNvPr id="43" name="文本框 42"/>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05</a:t>
              </a:r>
              <a:endParaRPr kumimoji="0" lang="en-US" altLang="zh-CN"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4" name="图片 3" descr="333"/>
          <p:cNvPicPr>
            <a:picLocks noChangeAspect="1"/>
          </p:cNvPicPr>
          <p:nvPr/>
        </p:nvPicPr>
        <p:blipFill>
          <a:blip r:embed="rId1"/>
          <a:stretch>
            <a:fillRect/>
          </a:stretch>
        </p:blipFill>
        <p:spPr>
          <a:xfrm>
            <a:off x="8675370" y="381000"/>
            <a:ext cx="3009900" cy="342900"/>
          </a:xfrm>
          <a:prstGeom prst="rect">
            <a:avLst/>
          </a:prstGeom>
        </p:spPr>
      </p:pic>
    </p:spTree>
    <p:custDataLst>
      <p:tags r:id="rId2"/>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500" fill="hold">
                                          <p:stCondLst>
                                            <p:cond delay="0"/>
                                          </p:stCondLst>
                                        </p:cTn>
                                        <p:tgtEl>
                                          <p:spTgt spid="102"/>
                                        </p:tgtEl>
                                        <p:attrNameLst>
                                          <p:attrName>style.visibility</p:attrName>
                                        </p:attrNameLst>
                                      </p:cBhvr>
                                      <p:to>
                                        <p:strVal val="visible"/>
                                      </p:to>
                                    </p:set>
                                    <p:animEffect transition="in" filter="wipe(left)">
                                      <p:cBhvr>
                                        <p:cTn id="15" dur="500"/>
                                        <p:tgtEl>
                                          <p:spTgt spid="10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500"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500"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10" presetClass="entr" presetSubtype="0" fill="hold" grpId="0" nodeType="withEffect">
                                  <p:stCondLst>
                                    <p:cond delay="250"/>
                                  </p:stCondLst>
                                  <p:childTnLst>
                                    <p:set>
                                      <p:cBhvr>
                                        <p:cTn id="25" dur="500"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500"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500"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par>
                                <p:cTn id="35" presetID="10" presetClass="entr" presetSubtype="0" fill="hold" grpId="0" nodeType="withEffect">
                                  <p:stCondLst>
                                    <p:cond delay="250"/>
                                  </p:stCondLst>
                                  <p:childTnLst>
                                    <p:set>
                                      <p:cBhvr>
                                        <p:cTn id="36" dur="500"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500" fill="hold">
                                          <p:stCondLst>
                                            <p:cond delay="0"/>
                                          </p:stCondLst>
                                        </p:cTn>
                                        <p:tgtEl>
                                          <p:spTgt spid="99"/>
                                        </p:tgtEl>
                                        <p:attrNameLst>
                                          <p:attrName>style.visibility</p:attrName>
                                        </p:attrNameLst>
                                      </p:cBhvr>
                                      <p:to>
                                        <p:strVal val="visible"/>
                                      </p:to>
                                    </p:set>
                                    <p:animEffect transition="in" filter="wipe(left)">
                                      <p:cBhvr>
                                        <p:cTn id="41" dur="500"/>
                                        <p:tgtEl>
                                          <p:spTgt spid="99"/>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500"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10" presetClass="entr" presetSubtype="0" fill="hold" grpId="0" nodeType="withEffect">
                                  <p:stCondLst>
                                    <p:cond delay="250"/>
                                  </p:stCondLst>
                                  <p:childTnLst>
                                    <p:set>
                                      <p:cBhvr>
                                        <p:cTn id="47" dur="500" fill="hold">
                                          <p:stCondLst>
                                            <p:cond delay="0"/>
                                          </p:stCondLst>
                                        </p:cTn>
                                        <p:tgtEl>
                                          <p:spTgt spid="110"/>
                                        </p:tgtEl>
                                        <p:attrNameLst>
                                          <p:attrName>style.visibility</p:attrName>
                                        </p:attrNameLst>
                                      </p:cBhvr>
                                      <p:to>
                                        <p:strVal val="visible"/>
                                      </p:to>
                                    </p:set>
                                    <p:animEffect transition="in" filter="fade">
                                      <p:cBhvr>
                                        <p:cTn id="48" dur="500"/>
                                        <p:tgtEl>
                                          <p:spTgt spid="110"/>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500" fill="hold">
                                          <p:stCondLst>
                                            <p:cond delay="0"/>
                                          </p:stCondLst>
                                        </p:cTn>
                                        <p:tgtEl>
                                          <p:spTgt spid="101"/>
                                        </p:tgtEl>
                                        <p:attrNameLst>
                                          <p:attrName>style.visibility</p:attrName>
                                        </p:attrNameLst>
                                      </p:cBhvr>
                                      <p:to>
                                        <p:strVal val="visible"/>
                                      </p:to>
                                    </p:set>
                                    <p:animEffect transition="in" filter="wipe(left)">
                                      <p:cBhvr>
                                        <p:cTn id="52" dur="500"/>
                                        <p:tgtEl>
                                          <p:spTgt spid="101"/>
                                        </p:tgtEl>
                                      </p:cBhvr>
                                    </p:animEffect>
                                  </p:childTnLst>
                                </p:cTn>
                              </p:par>
                              <p:par>
                                <p:cTn id="53" presetID="22" presetClass="entr" presetSubtype="2" fill="hold" nodeType="withEffect">
                                  <p:stCondLst>
                                    <p:cond delay="0"/>
                                  </p:stCondLst>
                                  <p:childTnLst>
                                    <p:set>
                                      <p:cBhvr>
                                        <p:cTn id="54" dur="500" fill="hold">
                                          <p:stCondLst>
                                            <p:cond delay="0"/>
                                          </p:stCondLst>
                                        </p:cTn>
                                        <p:tgtEl>
                                          <p:spTgt spid="105"/>
                                        </p:tgtEl>
                                        <p:attrNameLst>
                                          <p:attrName>style.visibility</p:attrName>
                                        </p:attrNameLst>
                                      </p:cBhvr>
                                      <p:to>
                                        <p:strVal val="visible"/>
                                      </p:to>
                                    </p:set>
                                    <p:animEffect transition="in" filter="wipe(right)">
                                      <p:cBhvr>
                                        <p:cTn id="55" dur="500"/>
                                        <p:tgtEl>
                                          <p:spTgt spid="105"/>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500"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10" presetClass="entr" presetSubtype="0" fill="hold" grpId="0" nodeType="withEffect">
                                  <p:stCondLst>
                                    <p:cond delay="250"/>
                                  </p:stCondLst>
                                  <p:childTnLst>
                                    <p:set>
                                      <p:cBhvr>
                                        <p:cTn id="61" dur="500" fill="hold">
                                          <p:stCondLst>
                                            <p:cond delay="0"/>
                                          </p:stCondLst>
                                        </p:cTn>
                                        <p:tgtEl>
                                          <p:spTgt spid="111"/>
                                        </p:tgtEl>
                                        <p:attrNameLst>
                                          <p:attrName>style.visibility</p:attrName>
                                        </p:attrNameLst>
                                      </p:cBhvr>
                                      <p:to>
                                        <p:strVal val="visible"/>
                                      </p:to>
                                    </p:set>
                                    <p:animEffect transition="in" filter="fade">
                                      <p:cBhvr>
                                        <p:cTn id="62" dur="500"/>
                                        <p:tgtEl>
                                          <p:spTgt spid="111"/>
                                        </p:tgtEl>
                                      </p:cBhvr>
                                    </p:animEffect>
                                  </p:childTnLst>
                                </p:cTn>
                              </p:par>
                              <p:par>
                                <p:cTn id="63" presetID="22" presetClass="entr" presetSubtype="2" fill="hold" grpId="0" nodeType="withEffect">
                                  <p:stCondLst>
                                    <p:cond delay="0"/>
                                  </p:stCondLst>
                                  <p:childTnLst>
                                    <p:set>
                                      <p:cBhvr>
                                        <p:cTn id="64" dur="500" fill="hold">
                                          <p:stCondLst>
                                            <p:cond delay="0"/>
                                          </p:stCondLst>
                                        </p:cTn>
                                        <p:tgtEl>
                                          <p:spTgt spid="104"/>
                                        </p:tgtEl>
                                        <p:attrNameLst>
                                          <p:attrName>style.visibility</p:attrName>
                                        </p:attrNameLst>
                                      </p:cBhvr>
                                      <p:to>
                                        <p:strVal val="visible"/>
                                      </p:to>
                                    </p:set>
                                    <p:animEffect transition="in" filter="wipe(right)">
                                      <p:cBhvr>
                                        <p:cTn id="65" dur="500"/>
                                        <p:tgtEl>
                                          <p:spTgt spid="104"/>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500" fill="hold">
                                          <p:stCondLst>
                                            <p:cond delay="0"/>
                                          </p:stCondLst>
                                        </p:cTn>
                                        <p:tgtEl>
                                          <p:spTgt spid="107"/>
                                        </p:tgtEl>
                                        <p:attrNameLst>
                                          <p:attrName>style.visibility</p:attrName>
                                        </p:attrNameLst>
                                      </p:cBhvr>
                                      <p:to>
                                        <p:strVal val="visible"/>
                                      </p:to>
                                    </p:set>
                                    <p:animEffect transition="in" filter="wipe(left)">
                                      <p:cBhvr>
                                        <p:cTn id="69" dur="500"/>
                                        <p:tgtEl>
                                          <p:spTgt spid="107"/>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500" fill="hold">
                                          <p:stCondLst>
                                            <p:cond delay="0"/>
                                          </p:stCondLst>
                                        </p:cTn>
                                        <p:tgtEl>
                                          <p:spTgt spid="106"/>
                                        </p:tgtEl>
                                        <p:attrNameLst>
                                          <p:attrName>style.visibility</p:attrName>
                                        </p:attrNameLst>
                                      </p:cBhvr>
                                      <p:to>
                                        <p:strVal val="visible"/>
                                      </p:to>
                                    </p:set>
                                    <p:animEffect transition="in" filter="wipe(left)">
                                      <p:cBhvr>
                                        <p:cTn id="73" dur="500"/>
                                        <p:tgtEl>
                                          <p:spTgt spid="106"/>
                                        </p:tgtEl>
                                      </p:cBhvr>
                                    </p:animEffect>
                                  </p:childTnLst>
                                </p:cTn>
                              </p:par>
                            </p:childTnLst>
                          </p:cTn>
                        </p:par>
                        <p:par>
                          <p:cTn id="74" fill="hold">
                            <p:stCondLst>
                              <p:cond delay="6500"/>
                            </p:stCondLst>
                            <p:childTnLst>
                              <p:par>
                                <p:cTn id="75" presetID="26" presetClass="emph" presetSubtype="0" fill="hold" nodeType="afterEffect">
                                  <p:stCondLst>
                                    <p:cond delay="0"/>
                                  </p:stCondLst>
                                  <p:childTnLst>
                                    <p:animEffect transition="out" filter="fade">
                                      <p:cBhvr>
                                        <p:cTn id="76" dur="500" tmFilter="0, 0; .2, .5; .8, .5; 1, 0"/>
                                        <p:tgtEl>
                                          <p:spTgt spid="2"/>
                                        </p:tgtEl>
                                      </p:cBhvr>
                                    </p:animEffect>
                                    <p:animScale>
                                      <p:cBhvr>
                                        <p:cTn id="77" dur="500" autoRev="1" fill="hold"/>
                                        <p:tgtEl>
                                          <p:spTgt spid="2"/>
                                        </p:tgtEl>
                                      </p:cBhvr>
                                      <p:by x="105000" y="105000"/>
                                    </p:animScale>
                                  </p:childTnLst>
                                </p:cTn>
                              </p:par>
                              <p:par>
                                <p:cTn id="78" presetID="26" presetClass="emph" presetSubtype="0" fill="hold" nodeType="withEffect">
                                  <p:stCondLst>
                                    <p:cond delay="500"/>
                                  </p:stCondLst>
                                  <p:childTnLst>
                                    <p:animEffect transition="out" filter="fade">
                                      <p:cBhvr>
                                        <p:cTn id="79" dur="500" tmFilter="0, 0; .2, .5; .8, .5; 1, 0"/>
                                        <p:tgtEl>
                                          <p:spTgt spid="49"/>
                                        </p:tgtEl>
                                      </p:cBhvr>
                                    </p:animEffect>
                                    <p:animScale>
                                      <p:cBhvr>
                                        <p:cTn id="80" dur="500" autoRev="1" fill="hold"/>
                                        <p:tgtEl>
                                          <p:spTgt spid="49"/>
                                        </p:tgtEl>
                                      </p:cBhvr>
                                      <p:by x="105000" y="105000"/>
                                    </p:animScale>
                                  </p:childTnLst>
                                </p:cTn>
                              </p:par>
                              <p:par>
                                <p:cTn id="81" presetID="26" presetClass="emph" presetSubtype="0" fill="hold" nodeType="withEffect">
                                  <p:stCondLst>
                                    <p:cond delay="250"/>
                                  </p:stCondLst>
                                  <p:childTnLst>
                                    <p:animEffect transition="out" filter="fade">
                                      <p:cBhvr>
                                        <p:cTn id="82" dur="500" tmFilter="0, 0; .2, .5; .8, .5; 1, 0"/>
                                        <p:tgtEl>
                                          <p:spTgt spid="3"/>
                                        </p:tgtEl>
                                      </p:cBhvr>
                                    </p:animEffect>
                                    <p:animScale>
                                      <p:cBhvr>
                                        <p:cTn id="83" dur="500" autoRev="1" fill="hold"/>
                                        <p:tgtEl>
                                          <p:spTgt spid="3"/>
                                        </p:tgtEl>
                                      </p:cBhvr>
                                      <p:by x="105000" y="105000"/>
                                    </p:animScale>
                                  </p:childTnLst>
                                </p:cTn>
                              </p:par>
                              <p:par>
                                <p:cTn id="84" presetID="26" presetClass="emph" presetSubtype="0" fill="hold" nodeType="withEffect">
                                  <p:stCondLst>
                                    <p:cond delay="750"/>
                                  </p:stCondLst>
                                  <p:childTnLst>
                                    <p:animEffect transition="out" filter="fade">
                                      <p:cBhvr>
                                        <p:cTn id="85" dur="500" tmFilter="0, 0; .2, .5; .8, .5; 1, 0"/>
                                        <p:tgtEl>
                                          <p:spTgt spid="8"/>
                                        </p:tgtEl>
                                      </p:cBhvr>
                                    </p:animEffect>
                                    <p:animScale>
                                      <p:cBhvr>
                                        <p:cTn id="86" dur="500" autoRev="1" fill="hold"/>
                                        <p:tgtEl>
                                          <p:spTgt spid="8"/>
                                        </p:tgtEl>
                                      </p:cBhvr>
                                      <p:by x="105000" y="105000"/>
                                    </p:animScale>
                                  </p:childTnLst>
                                </p:cTn>
                              </p:par>
                            </p:childTnLst>
                          </p:cTn>
                        </p:par>
                        <p:par>
                          <p:cTn id="87" fill="hold">
                            <p:stCondLst>
                              <p:cond delay="7000"/>
                            </p:stCondLst>
                            <p:childTnLst>
                              <p:par>
                                <p:cTn id="88" presetID="22" presetClass="entr" presetSubtype="2" fill="hold" grpId="0" nodeType="afterEffect">
                                  <p:stCondLst>
                                    <p:cond delay="0"/>
                                  </p:stCondLst>
                                  <p:childTnLst>
                                    <p:set>
                                      <p:cBhvr>
                                        <p:cTn id="89" dur="500" fill="hold">
                                          <p:stCondLst>
                                            <p:cond delay="0"/>
                                          </p:stCondLst>
                                        </p:cTn>
                                        <p:tgtEl>
                                          <p:spTgt spid="114"/>
                                        </p:tgtEl>
                                        <p:attrNameLst>
                                          <p:attrName>style.visibility</p:attrName>
                                        </p:attrNameLst>
                                      </p:cBhvr>
                                      <p:to>
                                        <p:strVal val="visible"/>
                                      </p:to>
                                    </p:set>
                                    <p:animEffect transition="in" filter="wipe(right)">
                                      <p:cBhvr>
                                        <p:cTn id="90" dur="500"/>
                                        <p:tgtEl>
                                          <p:spTgt spid="114"/>
                                        </p:tgtEl>
                                      </p:cBhvr>
                                    </p:animEffect>
                                  </p:childTnLst>
                                </p:cTn>
                              </p:par>
                              <p:par>
                                <p:cTn id="91" presetID="22" presetClass="entr" presetSubtype="2" fill="hold" grpId="0" nodeType="withEffect">
                                  <p:stCondLst>
                                    <p:cond delay="0"/>
                                  </p:stCondLst>
                                  <p:childTnLst>
                                    <p:set>
                                      <p:cBhvr>
                                        <p:cTn id="92" dur="500" fill="hold">
                                          <p:stCondLst>
                                            <p:cond delay="0"/>
                                          </p:stCondLst>
                                        </p:cTn>
                                        <p:tgtEl>
                                          <p:spTgt spid="115"/>
                                        </p:tgtEl>
                                        <p:attrNameLst>
                                          <p:attrName>style.visibility</p:attrName>
                                        </p:attrNameLst>
                                      </p:cBhvr>
                                      <p:to>
                                        <p:strVal val="visible"/>
                                      </p:to>
                                    </p:set>
                                    <p:animEffect transition="in" filter="wipe(right)">
                                      <p:cBhvr>
                                        <p:cTn id="9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4" grpId="0"/>
      <p:bldP spid="115" grpId="0"/>
      <p:bldP spid="102" grpId="0" bldLvl="0" animBg="1"/>
      <p:bldP spid="104" grpId="0" bldLvl="0" animBg="1"/>
      <p:bldP spid="106" grpId="0" bldLvl="0" animBg="1"/>
      <p:bldP spid="71" grpId="0" bldLvl="0" animBg="1"/>
      <p:bldP spid="7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487488" y="1436267"/>
            <a:ext cx="9217024" cy="3720931"/>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7"/>
          <p:cNvSpPr txBox="1"/>
          <p:nvPr/>
        </p:nvSpPr>
        <p:spPr>
          <a:xfrm>
            <a:off x="3021672" y="2659538"/>
            <a:ext cx="6175325" cy="139192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a:r>
              <a:rPr lang="en-US" altLang="zh-CN" sz="8800" spc="169" dirty="0" smtClean="0">
                <a:solidFill>
                  <a:srgbClr val="404040"/>
                </a:solidFill>
                <a:latin typeface="微软雅黑" panose="020B0503020204020204" charset="-122"/>
                <a:ea typeface="微软雅黑" panose="020B0503020204020204" charset="-122"/>
                <a:cs typeface="+mn-ea"/>
                <a:sym typeface="+mn-lt"/>
              </a:rPr>
              <a:t>THANKS</a:t>
            </a:r>
            <a:endParaRPr lang="en-US" altLang="zh-CN" sz="8800" spc="169" dirty="0" smtClean="0">
              <a:solidFill>
                <a:srgbClr val="404040"/>
              </a:solidFill>
              <a:latin typeface="微软雅黑" panose="020B0503020204020204" charset="-122"/>
              <a:ea typeface="微软雅黑" panose="020B0503020204020204" charset="-122"/>
              <a:cs typeface="+mn-ea"/>
              <a:sym typeface="+mn-lt"/>
            </a:endParaRPr>
          </a:p>
        </p:txBody>
      </p:sp>
      <p:sp>
        <p:nvSpPr>
          <p:cNvPr id="17" name="Freeform 7"/>
          <p:cNvSpPr/>
          <p:nvPr/>
        </p:nvSpPr>
        <p:spPr bwMode="auto">
          <a:xfrm>
            <a:off x="2458085" y="0"/>
            <a:ext cx="2366645" cy="2116455"/>
          </a:xfrm>
          <a:custGeom>
            <a:avLst/>
            <a:gdLst>
              <a:gd name="T0" fmla="*/ 3387 w 3387"/>
              <a:gd name="T1" fmla="*/ 0 h 2877"/>
              <a:gd name="T2" fmla="*/ 3387 w 3387"/>
              <a:gd name="T3" fmla="*/ 2630 h 2877"/>
              <a:gd name="T4" fmla="*/ 3140 w 3387"/>
              <a:gd name="T5" fmla="*/ 2877 h 2877"/>
              <a:gd name="T6" fmla="*/ 247 w 3387"/>
              <a:gd name="T7" fmla="*/ 2877 h 2877"/>
              <a:gd name="T8" fmla="*/ 0 w 3387"/>
              <a:gd name="T9" fmla="*/ 2630 h 2877"/>
              <a:gd name="T10" fmla="*/ 0 w 3387"/>
              <a:gd name="T11" fmla="*/ 0 h 2877"/>
              <a:gd name="T12" fmla="*/ 3387 w 3387"/>
              <a:gd name="T13" fmla="*/ 0 h 2877"/>
            </a:gdLst>
            <a:ahLst/>
            <a:cxnLst>
              <a:cxn ang="0">
                <a:pos x="T0" y="T1"/>
              </a:cxn>
              <a:cxn ang="0">
                <a:pos x="T2" y="T3"/>
              </a:cxn>
              <a:cxn ang="0">
                <a:pos x="T4" y="T5"/>
              </a:cxn>
              <a:cxn ang="0">
                <a:pos x="T6" y="T7"/>
              </a:cxn>
              <a:cxn ang="0">
                <a:pos x="T8" y="T9"/>
              </a:cxn>
              <a:cxn ang="0">
                <a:pos x="T10" y="T11"/>
              </a:cxn>
              <a:cxn ang="0">
                <a:pos x="T12" y="T13"/>
              </a:cxn>
            </a:cxnLst>
            <a:rect l="0" t="0" r="r" b="b"/>
            <a:pathLst>
              <a:path w="3387" h="2877">
                <a:moveTo>
                  <a:pt x="3387" y="0"/>
                </a:moveTo>
                <a:lnTo>
                  <a:pt x="3387" y="2630"/>
                </a:lnTo>
                <a:cubicBezTo>
                  <a:pt x="3387" y="2765"/>
                  <a:pt x="3276" y="2877"/>
                  <a:pt x="3140" y="2877"/>
                </a:cubicBezTo>
                <a:lnTo>
                  <a:pt x="247" y="2877"/>
                </a:lnTo>
                <a:cubicBezTo>
                  <a:pt x="112" y="2877"/>
                  <a:pt x="0" y="2765"/>
                  <a:pt x="0" y="2630"/>
                </a:cubicBezTo>
                <a:lnTo>
                  <a:pt x="0" y="0"/>
                </a:lnTo>
                <a:lnTo>
                  <a:pt x="3387" y="0"/>
                </a:lnTo>
                <a:close/>
              </a:path>
            </a:pathLst>
          </a:custGeom>
          <a:solidFill>
            <a:srgbClr val="C00000"/>
          </a:solidFill>
          <a:ln w="57150">
            <a:solidFill>
              <a:schemeClr val="bg1"/>
            </a:solid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endParaRPr lang="zh-CN" altLang="en-US">
              <a:latin typeface="+mj-ea"/>
              <a:ea typeface="+mj-ea"/>
              <a:sym typeface="+mn-ea"/>
            </a:endParaRPr>
          </a:p>
        </p:txBody>
      </p:sp>
      <p:pic>
        <p:nvPicPr>
          <p:cNvPr id="11" name="图片 10" descr="清晰2"/>
          <p:cNvPicPr>
            <a:picLocks noChangeAspect="1"/>
          </p:cNvPicPr>
          <p:nvPr/>
        </p:nvPicPr>
        <p:blipFill>
          <a:blip r:embed="rId1"/>
          <a:stretch>
            <a:fillRect/>
          </a:stretch>
        </p:blipFill>
        <p:spPr>
          <a:xfrm>
            <a:off x="2868930" y="-4445"/>
            <a:ext cx="1391920" cy="1992630"/>
          </a:xfrm>
          <a:prstGeom prst="rect">
            <a:avLst/>
          </a:prstGeom>
        </p:spPr>
      </p:pic>
      <p:pic>
        <p:nvPicPr>
          <p:cNvPr id="9" name="图片 8" descr="333"/>
          <p:cNvPicPr>
            <a:picLocks noChangeAspect="1"/>
          </p:cNvPicPr>
          <p:nvPr/>
        </p:nvPicPr>
        <p:blipFill>
          <a:blip r:embed="rId2"/>
          <a:stretch>
            <a:fillRect/>
          </a:stretch>
        </p:blipFill>
        <p:spPr>
          <a:xfrm>
            <a:off x="8675370" y="381000"/>
            <a:ext cx="3009900" cy="342900"/>
          </a:xfrm>
          <a:prstGeom prst="rect">
            <a:avLst/>
          </a:prstGeom>
        </p:spPr>
      </p:pic>
      <p:pic>
        <p:nvPicPr>
          <p:cNvPr id="12" name="图片 11" descr="03bc5d5ad4c091bfd99c71ffa69c6429c775674f5d7a-Xipn3H"/>
          <p:cNvPicPr>
            <a:picLocks noChangeAspect="1"/>
          </p:cNvPicPr>
          <p:nvPr/>
        </p:nvPicPr>
        <p:blipFill>
          <a:blip r:embed="rId3"/>
          <a:stretch>
            <a:fillRect/>
          </a:stretch>
        </p:blipFill>
        <p:spPr>
          <a:xfrm>
            <a:off x="7624445" y="2562860"/>
            <a:ext cx="5111750" cy="5111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583499" y="1888664"/>
            <a:ext cx="9025003" cy="2828432"/>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圆角矩形 8"/>
          <p:cNvSpPr/>
          <p:nvPr/>
        </p:nvSpPr>
        <p:spPr>
          <a:xfrm>
            <a:off x="2077656" y="1544435"/>
            <a:ext cx="2146380" cy="2393443"/>
          </a:xfrm>
          <a:prstGeom prst="roundRect">
            <a:avLst>
              <a:gd name="adj" fmla="val 11579"/>
            </a:avLst>
          </a:prstGeom>
          <a:solidFill>
            <a:srgbClr val="C0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3" name="文本框 21"/>
          <p:cNvSpPr txBox="1"/>
          <p:nvPr/>
        </p:nvSpPr>
        <p:spPr>
          <a:xfrm>
            <a:off x="2423785" y="2062024"/>
            <a:ext cx="1454123" cy="1569085"/>
          </a:xfrm>
          <a:prstGeom prst="rect">
            <a:avLst/>
          </a:prstGeom>
          <a:noFill/>
        </p:spPr>
        <p:txBody>
          <a:bodyPr vert="horz" wrap="square" lIns="91440" tIns="45720" rIns="91440" bIns="45720" rtlCol="0">
            <a:spAutoFit/>
          </a:bodyPr>
          <a:lstStyle/>
          <a:p>
            <a:pPr algn="ctr">
              <a:lnSpc>
                <a:spcPct val="100000"/>
              </a:lnSpc>
            </a:pPr>
            <a:r>
              <a:rPr lang="en-US" altLang="zh-CN" sz="3735" dirty="0" smtClean="0">
                <a:solidFill>
                  <a:schemeClr val="bg1"/>
                </a:solidFill>
                <a:latin typeface="方正大黑简体" panose="02010601030101010101" charset="-122"/>
                <a:ea typeface="方正大黑简体" panose="02010601030101010101" charset="-122"/>
                <a:cs typeface="+mn-ea"/>
                <a:sym typeface="+mn-lt"/>
              </a:rPr>
              <a:t>PART </a:t>
            </a:r>
            <a:endParaRPr lang="en-US" altLang="zh-CN" sz="3735" dirty="0" smtClean="0">
              <a:solidFill>
                <a:schemeClr val="bg1"/>
              </a:solidFill>
              <a:latin typeface="方正大黑简体" panose="02010601030101010101" charset="-122"/>
              <a:ea typeface="方正大黑简体" panose="02010601030101010101" charset="-122"/>
              <a:cs typeface="+mn-ea"/>
              <a:sym typeface="+mn-lt"/>
            </a:endParaRPr>
          </a:p>
          <a:p>
            <a:pPr algn="ctr">
              <a:lnSpc>
                <a:spcPct val="100000"/>
              </a:lnSpc>
            </a:pPr>
            <a:r>
              <a:rPr lang="en-US" altLang="zh-CN" sz="5865" b="1" dirty="0" smtClean="0">
                <a:solidFill>
                  <a:schemeClr val="bg1"/>
                </a:solidFill>
                <a:latin typeface="方正大黑简体" panose="02010601030101010101" charset="-122"/>
                <a:ea typeface="方正大黑简体" panose="02010601030101010101" charset="-122"/>
                <a:cs typeface="+mn-ea"/>
                <a:sym typeface="+mn-lt"/>
              </a:rPr>
              <a:t>01</a:t>
            </a:r>
            <a:endParaRPr lang="en-US" altLang="zh-CN" sz="5865" b="1" dirty="0">
              <a:solidFill>
                <a:schemeClr val="bg1"/>
              </a:solidFill>
              <a:latin typeface="方正大黑简体" panose="02010601030101010101" charset="-122"/>
              <a:ea typeface="方正大黑简体" panose="02010601030101010101" charset="-122"/>
              <a:cs typeface="+mn-ea"/>
              <a:sym typeface="+mn-lt"/>
            </a:endParaRPr>
          </a:p>
        </p:txBody>
      </p:sp>
      <p:sp>
        <p:nvSpPr>
          <p:cNvPr id="4" name="PA-文本框 3"/>
          <p:cNvSpPr txBox="1"/>
          <p:nvPr/>
        </p:nvSpPr>
        <p:spPr>
          <a:xfrm>
            <a:off x="4977130" y="2860854"/>
            <a:ext cx="4655820" cy="706755"/>
          </a:xfrm>
          <a:prstGeom prst="rect">
            <a:avLst/>
          </a:prstGeom>
          <a:noFill/>
        </p:spPr>
        <p:txBody>
          <a:bodyPr vert="horz" wrap="square" lIns="91440" tIns="45720" rIns="91440" bIns="45720" rtlCol="0" anchor="t">
            <a:noAutofit/>
          </a:bodyPr>
          <a:lstStyle/>
          <a:p>
            <a:pPr lvl="0" algn="l">
              <a:buClrTx/>
              <a:buSzTx/>
              <a:buFontTx/>
            </a:pPr>
            <a:r>
              <a:rPr lang="zh-CN" altLang="en-US" sz="5000" b="1" dirty="0">
                <a:solidFill>
                  <a:schemeClr val="tx1">
                    <a:lumMod val="65000"/>
                    <a:lumOff val="35000"/>
                  </a:schemeClr>
                </a:solidFill>
                <a:latin typeface="微软雅黑" panose="020B0503020204020204" charset="-122"/>
                <a:ea typeface="微软雅黑" panose="020B0503020204020204" charset="-122"/>
                <a:cs typeface="+mn-ea"/>
                <a:sym typeface="+mn-ea"/>
              </a:rPr>
              <a:t>添加标题文字</a:t>
            </a:r>
            <a:endParaRPr lang="zh-CN" altLang="en-US" sz="50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50" fill="hold">
                                          <p:stCondLst>
                                            <p:cond delay="0"/>
                                          </p:stCondLst>
                                        </p:cTn>
                                        <p:tgtEl>
                                          <p:spTgt spid="4"/>
                                        </p:tgtEl>
                                        <p:attrNameLst>
                                          <p:attrName>ppt_y</p:attrName>
                                        </p:attrNameLst>
                                      </p:cBhvr>
                                      <p:tavLst>
                                        <p:tav tm="0" fmla="#ppt_y-#ppt_h/2*((1.5-1.5*$)^3-(1.5-1.5*$)^2)*8/9">
                                          <p:val>
                                            <p:fltVal val="0"/>
                                          </p:val>
                                        </p:tav>
                                        <p:tav tm="100000">
                                          <p:val>
                                            <p:fltVal val="1"/>
                                          </p:val>
                                        </p:tav>
                                      </p:tavLst>
                                    </p:anim>
                                    <p:anim to="" calcmode="lin" valueType="num">
                                      <p:cBhvr>
                                        <p:cTn id="8" dur="750" fill="hold">
                                          <p:stCondLst>
                                            <p:cond delay="0"/>
                                          </p:stCondLst>
                                        </p:cTn>
                                        <p:tgtEl>
                                          <p:spTgt spid="4"/>
                                        </p:tgtEl>
                                        <p:attrNameLst>
                                          <p:attrName>ppt_h</p:attrName>
                                        </p:attrNameLst>
                                      </p:cBhvr>
                                      <p:tavLst>
                                        <p:tav tm="0" fmla="#ppt_h-#ppt_h*((1.5-1.5*$)^3-(1.5-1.5*$)^2)">
                                          <p:val>
                                            <p:fltVal val="0"/>
                                          </p:val>
                                        </p:tav>
                                        <p:tav tm="100000">
                                          <p:val>
                                            <p:fltVal val="1"/>
                                          </p:val>
                                        </p:tav>
                                      </p:tavLst>
                                    </p:anim>
                                    <p:animEffect filter="fade">
                                      <p:cBhvr>
                                        <p:cTn id="9" dur="75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0" y="340995"/>
            <a:ext cx="4486275" cy="474980"/>
            <a:chOff x="0" y="493"/>
            <a:chExt cx="7065" cy="748"/>
          </a:xfrm>
        </p:grpSpPr>
        <p:sp>
          <p:nvSpPr>
            <p:cNvPr id="2"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0" name="组合 9"/>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椭圆 2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01</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nvGrpSpPr>
          <p:cNvPr id="116" name="组合 115"/>
          <p:cNvGrpSpPr/>
          <p:nvPr/>
        </p:nvGrpSpPr>
        <p:grpSpPr>
          <a:xfrm>
            <a:off x="1047750" y="2078355"/>
            <a:ext cx="4037330" cy="3549650"/>
            <a:chOff x="1650" y="3273"/>
            <a:chExt cx="6358" cy="5590"/>
          </a:xfrm>
        </p:grpSpPr>
        <p:grpSp>
          <p:nvGrpSpPr>
            <p:cNvPr id="96" name="组合 95"/>
            <p:cNvGrpSpPr/>
            <p:nvPr/>
          </p:nvGrpSpPr>
          <p:grpSpPr>
            <a:xfrm>
              <a:off x="1650" y="3273"/>
              <a:ext cx="6358" cy="5590"/>
              <a:chOff x="7172738" y="1876570"/>
              <a:chExt cx="4037417" cy="3549594"/>
            </a:xfrm>
          </p:grpSpPr>
          <p:sp>
            <p:nvSpPr>
              <p:cNvPr id="97" name="圆角矩形 96"/>
              <p:cNvSpPr/>
              <p:nvPr/>
            </p:nvSpPr>
            <p:spPr>
              <a:xfrm>
                <a:off x="7172738" y="1876570"/>
                <a:ext cx="4037417" cy="103904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圆角矩形 97"/>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9" name="组合 98"/>
              <p:cNvGrpSpPr/>
              <p:nvPr/>
            </p:nvGrpSpPr>
            <p:grpSpPr>
              <a:xfrm rot="16200000">
                <a:off x="7491684" y="2898091"/>
                <a:ext cx="527587" cy="130584"/>
                <a:chOff x="5856449" y="4396591"/>
                <a:chExt cx="527587" cy="130584"/>
              </a:xfrm>
            </p:grpSpPr>
            <p:sp>
              <p:nvSpPr>
                <p:cNvPr id="100" name="椭圆 99"/>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椭圆 100"/>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圆角矩形 101"/>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03" name="圆角矩形 102"/>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grpSp>
            <p:nvGrpSpPr>
              <p:cNvPr id="104" name="组合 103"/>
              <p:cNvGrpSpPr/>
              <p:nvPr/>
            </p:nvGrpSpPr>
            <p:grpSpPr>
              <a:xfrm rot="16200000">
                <a:off x="10291574" y="2898091"/>
                <a:ext cx="527587" cy="130584"/>
                <a:chOff x="5856449" y="4396591"/>
                <a:chExt cx="527587" cy="130584"/>
              </a:xfrm>
            </p:grpSpPr>
            <p:sp>
              <p:nvSpPr>
                <p:cNvPr id="105" name="椭圆 104"/>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椭圆 105"/>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圆角矩形 106"/>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08" name="圆角矩形 107"/>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grpSp>
        </p:grpSp>
        <p:sp>
          <p:nvSpPr>
            <p:cNvPr id="109" name="TextBox 499"/>
            <p:cNvSpPr txBox="1"/>
            <p:nvPr/>
          </p:nvSpPr>
          <p:spPr>
            <a:xfrm>
              <a:off x="3083" y="3728"/>
              <a:ext cx="3168" cy="725"/>
            </a:xfrm>
            <a:prstGeom prst="rect">
              <a:avLst/>
            </a:prstGeom>
            <a:noFill/>
          </p:spPr>
          <p:txBody>
            <a:bodyPr wrap="none" rtlCol="0" anchor="ctr">
              <a:spAutoFit/>
            </a:bodyPr>
            <a:p>
              <a:pPr lvl="0" algn="r"/>
              <a:r>
                <a:rPr lang="zh-CN" altLang="en-US" sz="2400" b="1" dirty="0">
                  <a:solidFill>
                    <a:srgbClr val="C00000"/>
                  </a:solidFill>
                  <a:latin typeface="微软雅黑" panose="020B0503020204020204" charset="-122"/>
                  <a:ea typeface="微软雅黑" panose="020B0503020204020204" charset="-122"/>
                  <a:cs typeface="UKIJ Qolyazma" pitchFamily="18" charset="0"/>
                </a:rPr>
                <a:t>添加标题文字</a:t>
              </a:r>
              <a:endParaRPr lang="zh-CN" altLang="en-US" sz="2400" b="1" dirty="0">
                <a:solidFill>
                  <a:srgbClr val="C00000"/>
                </a:solidFill>
                <a:latin typeface="微软雅黑" panose="020B0503020204020204" charset="-122"/>
                <a:ea typeface="微软雅黑" panose="020B0503020204020204" charset="-122"/>
                <a:cs typeface="UKIJ Qolyazma" pitchFamily="18" charset="0"/>
              </a:endParaRPr>
            </a:p>
          </p:txBody>
        </p:sp>
        <p:sp>
          <p:nvSpPr>
            <p:cNvPr id="110" name="矩形 109"/>
            <p:cNvSpPr/>
            <p:nvPr/>
          </p:nvSpPr>
          <p:spPr>
            <a:xfrm>
              <a:off x="2051" y="5600"/>
              <a:ext cx="5557" cy="2992"/>
            </a:xfrm>
            <a:prstGeom prst="rect">
              <a:avLst/>
            </a:prstGeom>
          </p:spPr>
          <p:txBody>
            <a:bodyPr wrap="square">
              <a:spAutoFit/>
            </a:bodyPr>
            <a:p>
              <a:pPr marL="0" marR="0" indent="0" algn="just" defTabSz="914400" rtl="0" fontAlgn="auto" latinLnBrk="0" hangingPunct="0">
                <a:lnSpc>
                  <a:spcPct val="120000"/>
                </a:lnSpc>
                <a:spcBef>
                  <a:spcPts val="0"/>
                </a:spcBef>
                <a:spcAft>
                  <a:spcPts val="0"/>
                </a:spcAft>
                <a:buClrTx/>
                <a:buSzTx/>
                <a:buFontTx/>
                <a:buNone/>
              </a:pPr>
              <a:r>
                <a:rPr lang="zh-CN" altLang="en-US" sz="1400">
                  <a:solidFill>
                    <a:schemeClr val="bg1">
                      <a:lumMod val="50000"/>
                    </a:schemeClr>
                  </a:solidFill>
                  <a:latin typeface="微软雅黑" panose="020B0503020204020204" charset="-122"/>
                  <a:ea typeface="微软雅黑" panose="020B0503020204020204" charset="-122"/>
                  <a:sym typeface="+mn-ea"/>
                </a:rPr>
                <a:t>请您在此输入相关的文字内容，请您在此输入相关的文字内容，请您在此输入相关的文字内容，请您在此输入相关的文字内容，请您在此输入相关的文字内容。</a:t>
              </a:r>
              <a:endParaRPr lang="zh-CN" altLang="en-US" sz="1400">
                <a:solidFill>
                  <a:schemeClr val="bg1">
                    <a:lumMod val="50000"/>
                  </a:schemeClr>
                </a:solidFill>
                <a:latin typeface="微软雅黑" panose="020B0503020204020204" charset="-122"/>
                <a:ea typeface="微软雅黑" panose="020B0503020204020204" charset="-122"/>
                <a:sym typeface="+mn-ea"/>
              </a:endParaRPr>
            </a:p>
            <a:p>
              <a:pPr marL="0" marR="0" indent="0" algn="just" defTabSz="914400" rtl="0" fontAlgn="auto" latinLnBrk="0" hangingPunct="0">
                <a:lnSpc>
                  <a:spcPct val="120000"/>
                </a:lnSpc>
                <a:spcBef>
                  <a:spcPts val="0"/>
                </a:spcBef>
                <a:spcAft>
                  <a:spcPts val="0"/>
                </a:spcAft>
                <a:buClrTx/>
                <a:buSzTx/>
                <a:buFontTx/>
                <a:buNone/>
              </a:pPr>
              <a:endParaRPr lang="zh-CN" altLang="en-US" sz="1400" dirty="0" smtClean="0">
                <a:solidFill>
                  <a:schemeClr val="bg1">
                    <a:lumMod val="50000"/>
                  </a:schemeClr>
                </a:solidFill>
                <a:latin typeface="微软雅黑" panose="020B0503020204020204" charset="-122"/>
                <a:ea typeface="微软雅黑" panose="020B0503020204020204" charset="-122"/>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chemeClr val="bg1">
                      <a:lumMod val="50000"/>
                    </a:schemeClr>
                  </a:solidFill>
                  <a:latin typeface="微软雅黑" panose="020B0503020204020204" charset="-122"/>
                  <a:ea typeface="微软雅黑" panose="020B0503020204020204" charset="-122"/>
                  <a:sym typeface="+mn-ea"/>
                </a:rPr>
                <a:t>请您在此输入相关的文字内容，请您在此输入相关的文字内容。</a:t>
              </a:r>
              <a:endParaRPr lang="zh-CN" altLang="en-US" sz="1400" dirty="0" smtClean="0">
                <a:solidFill>
                  <a:schemeClr val="bg1">
                    <a:lumMod val="50000"/>
                  </a:schemeClr>
                </a:solidFill>
                <a:latin typeface="微软雅黑" panose="020B0503020204020204" charset="-122"/>
                <a:ea typeface="微软雅黑" panose="020B0503020204020204" charset="-122"/>
              </a:endParaRPr>
            </a:p>
          </p:txBody>
        </p:sp>
      </p:grpSp>
      <p:sp>
        <p:nvSpPr>
          <p:cNvPr id="113" name="圆角矩形 112"/>
          <p:cNvSpPr/>
          <p:nvPr/>
        </p:nvSpPr>
        <p:spPr>
          <a:xfrm>
            <a:off x="5415280" y="1957705"/>
            <a:ext cx="5999480" cy="3670300"/>
          </a:xfrm>
          <a:prstGeom prst="roundRect">
            <a:avLst>
              <a:gd name="adj" fmla="val 3373"/>
            </a:avLst>
          </a:prstGeom>
          <a:solidFill>
            <a:srgbClr val="C0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400">
              <a:sym typeface="+mn-ea"/>
            </a:endParaRPr>
          </a:p>
        </p:txBody>
      </p:sp>
      <p:sp>
        <p:nvSpPr>
          <p:cNvPr id="114" name="圆角矩形 113"/>
          <p:cNvSpPr/>
          <p:nvPr/>
        </p:nvSpPr>
        <p:spPr>
          <a:xfrm>
            <a:off x="5516880" y="2051685"/>
            <a:ext cx="5796915" cy="3482340"/>
          </a:xfrm>
          <a:prstGeom prst="roundRect">
            <a:avLst>
              <a:gd name="adj" fmla="val 3373"/>
            </a:avLst>
          </a:prstGeom>
          <a:blipFill rotWithShape="1">
            <a:blip r:embed="rId1"/>
            <a:stretch>
              <a:fillRect/>
            </a:stretch>
          </a:blip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400">
              <a:sym typeface="+mn-ea"/>
            </a:endParaRPr>
          </a:p>
        </p:txBody>
      </p:sp>
      <p:pic>
        <p:nvPicPr>
          <p:cNvPr id="9" name="图片 8" descr="333"/>
          <p:cNvPicPr>
            <a:picLocks noChangeAspect="1"/>
          </p:cNvPicPr>
          <p:nvPr/>
        </p:nvPicPr>
        <p:blipFill>
          <a:blip r:embed="rId2"/>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000" fill="hold">
                                          <p:stCondLst>
                                            <p:cond delay="0"/>
                                          </p:stCondLst>
                                        </p:cTn>
                                        <p:tgtEl>
                                          <p:spTgt spid="116"/>
                                        </p:tgtEl>
                                        <p:attrNameLst>
                                          <p:attrName>style.visibility</p:attrName>
                                        </p:attrNameLst>
                                      </p:cBhvr>
                                      <p:to>
                                        <p:strVal val="visible"/>
                                      </p:to>
                                    </p:set>
                                    <p:animEffect transition="in" filter="plus(in)">
                                      <p:cBhvr>
                                        <p:cTn id="15"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0" y="340995"/>
            <a:ext cx="4486275" cy="474980"/>
            <a:chOff x="0" y="493"/>
            <a:chExt cx="7065" cy="748"/>
          </a:xfrm>
        </p:grpSpPr>
        <p:sp>
          <p:nvSpPr>
            <p:cNvPr id="2"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0" name="组合 9"/>
            <p:cNvGrpSpPr/>
            <p:nvPr/>
          </p:nvGrpSpPr>
          <p:grpSpPr>
            <a:xfrm rot="0">
              <a:off x="0" y="611"/>
              <a:ext cx="669" cy="560"/>
              <a:chOff x="469900" y="728859"/>
              <a:chExt cx="424561" cy="355906"/>
            </a:xfrm>
          </p:grpSpPr>
          <p:sp>
            <p:nvSpPr>
              <p:cNvPr id="18" name="椭圆 17"/>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椭圆 2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椭圆 2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椭圆 2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01</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nvGrpSpPr>
          <p:cNvPr id="46" name="组合 45"/>
          <p:cNvGrpSpPr/>
          <p:nvPr/>
        </p:nvGrpSpPr>
        <p:grpSpPr>
          <a:xfrm>
            <a:off x="4369435" y="1412875"/>
            <a:ext cx="6336030" cy="1351280"/>
            <a:chOff x="6881" y="2225"/>
            <a:chExt cx="9978" cy="2128"/>
          </a:xfrm>
        </p:grpSpPr>
        <p:cxnSp>
          <p:nvCxnSpPr>
            <p:cNvPr id="11" name="直接连接符 10"/>
            <p:cNvCxnSpPr/>
            <p:nvPr/>
          </p:nvCxnSpPr>
          <p:spPr>
            <a:xfrm>
              <a:off x="8355" y="3119"/>
              <a:ext cx="41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881" y="2225"/>
              <a:ext cx="1789" cy="1789"/>
              <a:chOff x="1677608" y="2996952"/>
              <a:chExt cx="1395643" cy="1395643"/>
            </a:xfrm>
          </p:grpSpPr>
          <p:sp>
            <p:nvSpPr>
              <p:cNvPr id="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5" name="组合 14"/>
            <p:cNvGrpSpPr/>
            <p:nvPr/>
          </p:nvGrpSpPr>
          <p:grpSpPr>
            <a:xfrm>
              <a:off x="7442" y="2818"/>
              <a:ext cx="666" cy="614"/>
              <a:chOff x="7339246" y="1487600"/>
              <a:chExt cx="423150" cy="390158"/>
            </a:xfrm>
          </p:grpSpPr>
          <p:sp>
            <p:nvSpPr>
              <p:cNvPr id="16"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8809" y="2525"/>
              <a:ext cx="2608" cy="578"/>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添加标题文字</a:t>
              </a:r>
              <a:endPar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20" name="矩形 47"/>
            <p:cNvSpPr>
              <a:spLocks noChangeArrowheads="1"/>
            </p:cNvSpPr>
            <p:nvPr/>
          </p:nvSpPr>
          <p:spPr bwMode="auto">
            <a:xfrm>
              <a:off x="8809" y="3167"/>
              <a:ext cx="8051"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chemeClr val="bg1">
                      <a:lumMod val="50000"/>
                    </a:schemeClr>
                  </a:solidFill>
                  <a:sym typeface="+mn-ea"/>
                </a:rPr>
                <a:t>请您在此输入相关的文字内容，请您在此输入相关的文字内容，请您在此输入相关的文字内容，请您在此输入相关的文字内容，请您在此输入相关的文字内容。</a:t>
              </a:r>
              <a:endParaRPr lang="zh-CN" altLang="en-US" sz="1200" dirty="0">
                <a:solidFill>
                  <a:schemeClr val="bg1">
                    <a:lumMod val="50000"/>
                  </a:schemeClr>
                </a:solidFill>
                <a:sym typeface="+mn-ea"/>
              </a:endParaRPr>
            </a:p>
          </p:txBody>
        </p:sp>
      </p:grpSp>
      <p:grpSp>
        <p:nvGrpSpPr>
          <p:cNvPr id="47" name="组合 46"/>
          <p:cNvGrpSpPr/>
          <p:nvPr/>
        </p:nvGrpSpPr>
        <p:grpSpPr>
          <a:xfrm>
            <a:off x="4889500" y="3228975"/>
            <a:ext cx="6319520" cy="1361440"/>
            <a:chOff x="7700" y="5085"/>
            <a:chExt cx="9952" cy="2144"/>
          </a:xfrm>
        </p:grpSpPr>
        <p:cxnSp>
          <p:nvCxnSpPr>
            <p:cNvPr id="9" name="直接连接符 8"/>
            <p:cNvCxnSpPr/>
            <p:nvPr/>
          </p:nvCxnSpPr>
          <p:spPr>
            <a:xfrm>
              <a:off x="9149" y="5994"/>
              <a:ext cx="41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7700" y="5085"/>
              <a:ext cx="1789" cy="1789"/>
              <a:chOff x="1677608" y="2996952"/>
              <a:chExt cx="1395643" cy="1395643"/>
            </a:xfrm>
          </p:grpSpPr>
          <p:sp>
            <p:nvSpPr>
              <p:cNvPr id="2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8246" y="5645"/>
              <a:ext cx="707" cy="720"/>
              <a:chOff x="2000378" y="1974523"/>
              <a:chExt cx="576064" cy="586534"/>
            </a:xfrm>
          </p:grpSpPr>
          <p:sp>
            <p:nvSpPr>
              <p:cNvPr id="28"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sp>
          <p:nvSpPr>
            <p:cNvPr id="30" name="矩形 29"/>
            <p:cNvSpPr/>
            <p:nvPr/>
          </p:nvSpPr>
          <p:spPr>
            <a:xfrm>
              <a:off x="9603" y="5400"/>
              <a:ext cx="2608" cy="578"/>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添加标题文字</a:t>
              </a:r>
              <a:endPar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33" name="矩形 47"/>
            <p:cNvSpPr>
              <a:spLocks noChangeArrowheads="1"/>
            </p:cNvSpPr>
            <p:nvPr/>
          </p:nvSpPr>
          <p:spPr bwMode="auto">
            <a:xfrm>
              <a:off x="9602" y="6043"/>
              <a:ext cx="8051"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chemeClr val="bg1">
                      <a:lumMod val="50000"/>
                    </a:schemeClr>
                  </a:solidFill>
                  <a:sym typeface="+mn-ea"/>
                </a:rPr>
                <a:t>请您在此输入相关的文字内容，请您在此输入相关的文字内容，请您在此输入相关的文字内容，请您在此输入相关的文字内容，请您在此输入相关的文字内容。</a:t>
              </a:r>
              <a:endParaRPr lang="zh-CN" altLang="en-US" sz="1200" dirty="0">
                <a:solidFill>
                  <a:schemeClr val="bg1">
                    <a:lumMod val="50000"/>
                  </a:schemeClr>
                </a:solidFill>
                <a:sym typeface="+mn-ea"/>
              </a:endParaRPr>
            </a:p>
          </p:txBody>
        </p:sp>
      </p:grpSp>
      <p:grpSp>
        <p:nvGrpSpPr>
          <p:cNvPr id="48" name="组合 47"/>
          <p:cNvGrpSpPr/>
          <p:nvPr/>
        </p:nvGrpSpPr>
        <p:grpSpPr>
          <a:xfrm>
            <a:off x="4385310" y="4885055"/>
            <a:ext cx="6320155" cy="1403350"/>
            <a:chOff x="6906" y="7693"/>
            <a:chExt cx="9953" cy="2210"/>
          </a:xfrm>
        </p:grpSpPr>
        <p:cxnSp>
          <p:nvCxnSpPr>
            <p:cNvPr id="34" name="直接连接符 33"/>
            <p:cNvCxnSpPr/>
            <p:nvPr/>
          </p:nvCxnSpPr>
          <p:spPr>
            <a:xfrm>
              <a:off x="8355" y="8669"/>
              <a:ext cx="41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906" y="7693"/>
              <a:ext cx="1789" cy="1789"/>
              <a:chOff x="1677608" y="2996952"/>
              <a:chExt cx="1395643" cy="1395643"/>
            </a:xfrm>
          </p:grpSpPr>
          <p:sp>
            <p:nvSpPr>
              <p:cNvPr id="4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endParaRPr lang="en-US" sz="2800" dirty="0">
                  <a:solidFill>
                    <a:prstClr val="white"/>
                  </a:solidFill>
                  <a:effectLst>
                    <a:outerShdw blurRad="38100" dist="38100" dir="2700000" algn="tl">
                      <a:srgbClr val="000000">
                        <a:alpha val="43137"/>
                      </a:srgbClr>
                    </a:outerShdw>
                  </a:effectLst>
                  <a:latin typeface="DIN-BoldItalic" pitchFamily="50" charset="0"/>
                </a:endParaRPr>
              </a:p>
            </p:txBody>
          </p:sp>
        </p:grpSp>
        <p:sp>
          <p:nvSpPr>
            <p:cNvPr id="42" name="Freeform 133"/>
            <p:cNvSpPr/>
            <p:nvPr/>
          </p:nvSpPr>
          <p:spPr bwMode="auto">
            <a:xfrm>
              <a:off x="7375" y="8200"/>
              <a:ext cx="861" cy="776"/>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矩形 42"/>
            <p:cNvSpPr/>
            <p:nvPr/>
          </p:nvSpPr>
          <p:spPr>
            <a:xfrm>
              <a:off x="8809" y="8075"/>
              <a:ext cx="2608" cy="578"/>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添加标题文字</a:t>
              </a:r>
              <a:endParaRPr lang="zh-CN" altLang="en-US"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44" name="矩形 47"/>
            <p:cNvSpPr>
              <a:spLocks noChangeArrowheads="1"/>
            </p:cNvSpPr>
            <p:nvPr/>
          </p:nvSpPr>
          <p:spPr bwMode="auto">
            <a:xfrm>
              <a:off x="8809" y="8717"/>
              <a:ext cx="8051"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200">
                  <a:solidFill>
                    <a:schemeClr val="bg1">
                      <a:lumMod val="50000"/>
                    </a:schemeClr>
                  </a:solidFill>
                  <a:sym typeface="+mn-ea"/>
                </a:rPr>
                <a:t>请您在此输入相关的文字内容，请您在此输入相关的文字内容，请您在此输入相关的文字内容，请您在此输入相关的文字内容，请您在此输入相关的文字内容。</a:t>
              </a:r>
              <a:endParaRPr lang="zh-CN" altLang="en-US" sz="1200" dirty="0">
                <a:solidFill>
                  <a:schemeClr val="bg1">
                    <a:lumMod val="50000"/>
                  </a:schemeClr>
                </a:solidFill>
                <a:sym typeface="+mn-ea"/>
              </a:endParaRPr>
            </a:p>
          </p:txBody>
        </p:sp>
      </p:grpSp>
      <p:pic>
        <p:nvPicPr>
          <p:cNvPr id="4" name="图片 3" descr="333"/>
          <p:cNvPicPr>
            <a:picLocks noChangeAspect="1"/>
          </p:cNvPicPr>
          <p:nvPr/>
        </p:nvPicPr>
        <p:blipFill>
          <a:blip r:embed="rId1"/>
          <a:stretch>
            <a:fillRect/>
          </a:stretch>
        </p:blipFill>
        <p:spPr>
          <a:xfrm>
            <a:off x="8675370" y="381000"/>
            <a:ext cx="3009900" cy="342900"/>
          </a:xfrm>
          <a:prstGeom prst="rect">
            <a:avLst/>
          </a:prstGeom>
        </p:spPr>
      </p:pic>
      <p:pic>
        <p:nvPicPr>
          <p:cNvPr id="5" name="图片 4" descr="D:\素材\1778f442ec24c9ff465fd3c9b32ad917165a0870fd64-w2PUC0_fw1200.png1778f442ec24c9ff465fd3c9b32ad917165a0870fd64-w2PUC0_fw1200"/>
          <p:cNvPicPr>
            <a:picLocks noChangeAspect="1"/>
          </p:cNvPicPr>
          <p:nvPr/>
        </p:nvPicPr>
        <p:blipFill>
          <a:blip r:embed="rId2"/>
          <a:srcRect/>
          <a:stretch>
            <a:fillRect/>
          </a:stretch>
        </p:blipFill>
        <p:spPr>
          <a:xfrm>
            <a:off x="424815" y="860425"/>
            <a:ext cx="3696335" cy="556958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down)">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V="1">
            <a:off x="4229100" y="1845945"/>
            <a:ext cx="1400175" cy="1238250"/>
          </a:xfrm>
          <a:prstGeom prst="line">
            <a:avLst/>
          </a:prstGeom>
          <a:ln w="28575">
            <a:solidFill>
              <a:schemeClr val="bg1">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171950" y="4608195"/>
            <a:ext cx="1383665" cy="1053465"/>
          </a:xfrm>
          <a:prstGeom prst="line">
            <a:avLst/>
          </a:prstGeom>
          <a:ln w="28575">
            <a:solidFill>
              <a:schemeClr val="bg1">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362450" y="3192145"/>
            <a:ext cx="1221740" cy="368300"/>
          </a:xfrm>
          <a:prstGeom prst="line">
            <a:avLst/>
          </a:prstGeom>
          <a:ln w="28575">
            <a:solidFill>
              <a:schemeClr val="bg1">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381500" y="4141470"/>
            <a:ext cx="1245235" cy="250190"/>
          </a:xfrm>
          <a:prstGeom prst="line">
            <a:avLst/>
          </a:prstGeom>
          <a:ln w="28575">
            <a:solidFill>
              <a:schemeClr val="bg1">
                <a:lumMod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5749290" y="1494790"/>
            <a:ext cx="4429125" cy="540385"/>
            <a:chOff x="5274122" y="1488798"/>
            <a:chExt cx="2766753" cy="398132"/>
          </a:xfrm>
        </p:grpSpPr>
        <p:sp>
          <p:nvSpPr>
            <p:cNvPr id="54" name="矩形: 圆角 49"/>
            <p:cNvSpPr/>
            <p:nvPr/>
          </p:nvSpPr>
          <p:spPr bwMode="auto">
            <a:xfrm>
              <a:off x="5274122" y="1488798"/>
              <a:ext cx="2766753" cy="398132"/>
            </a:xfrm>
            <a:prstGeom prst="roundRect">
              <a:avLst/>
            </a:prstGeom>
            <a:solidFill>
              <a:srgbClr val="C00000"/>
            </a:soli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b="1">
                <a:solidFill>
                  <a:schemeClr val="accent2"/>
                </a:solidFill>
                <a:latin typeface="+mj-ea"/>
                <a:ea typeface="+mj-ea"/>
              </a:endParaRPr>
            </a:p>
          </p:txBody>
        </p:sp>
        <p:sp>
          <p:nvSpPr>
            <p:cNvPr id="55" name="矩形 54"/>
            <p:cNvSpPr/>
            <p:nvPr/>
          </p:nvSpPr>
          <p:spPr>
            <a:xfrm>
              <a:off x="5315772" y="1517804"/>
              <a:ext cx="1989285" cy="369126"/>
            </a:xfrm>
            <a:prstGeom prst="rect">
              <a:avLst/>
            </a:prstGeom>
            <a:noFill/>
            <a:ln w="9525">
              <a:no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p>
              <a:pPr marL="0" marR="0" indent="0" algn="dist" defTabSz="914400" rtl="0" fontAlgn="auto" latinLnBrk="0" hangingPunct="0">
                <a:lnSpc>
                  <a:spcPct val="120000"/>
                </a:lnSpc>
                <a:spcBef>
                  <a:spcPts val="0"/>
                </a:spcBef>
                <a:spcAft>
                  <a:spcPts val="0"/>
                </a:spcAft>
                <a:buClrTx/>
                <a:buSzTx/>
                <a:buFontTx/>
                <a:buNone/>
              </a:pPr>
              <a:r>
                <a:rPr lang="zh-CN" altLang="en-US">
                  <a:solidFill>
                    <a:schemeClr val="bg1"/>
                  </a:solidFill>
                  <a:latin typeface="微软雅黑" panose="020B0503020204020204" charset="-122"/>
                  <a:ea typeface="微软雅黑" panose="020B0503020204020204" charset="-122"/>
                  <a:sym typeface="+mn-ea"/>
                </a:rPr>
                <a:t>请您在此输入相关的文字内容</a:t>
              </a:r>
              <a:endParaRPr lang="zh-CN" altLang="en-US" b="1">
                <a:solidFill>
                  <a:schemeClr val="bg1"/>
                </a:solidFill>
                <a:latin typeface="微软雅黑" panose="020B0503020204020204" charset="-122"/>
                <a:ea typeface="微软雅黑" panose="020B0503020204020204" charset="-122"/>
                <a:sym typeface="+mn-ea"/>
              </a:endParaRPr>
            </a:p>
          </p:txBody>
        </p:sp>
      </p:grpSp>
      <p:grpSp>
        <p:nvGrpSpPr>
          <p:cNvPr id="69" name="组合 68"/>
          <p:cNvGrpSpPr/>
          <p:nvPr/>
        </p:nvGrpSpPr>
        <p:grpSpPr>
          <a:xfrm>
            <a:off x="1829435" y="2493010"/>
            <a:ext cx="2519680" cy="2519680"/>
            <a:chOff x="2431" y="3926"/>
            <a:chExt cx="3968" cy="3968"/>
          </a:xfrm>
        </p:grpSpPr>
        <p:sp>
          <p:nvSpPr>
            <p:cNvPr id="11" name="椭圆 10"/>
            <p:cNvSpPr/>
            <p:nvPr/>
          </p:nvSpPr>
          <p:spPr>
            <a:xfrm>
              <a:off x="2431" y="3926"/>
              <a:ext cx="3969" cy="3969"/>
            </a:xfrm>
            <a:prstGeom prst="ellipse">
              <a:avLst/>
            </a:prstGeom>
            <a:gradFill>
              <a:gsLst>
                <a:gs pos="0">
                  <a:srgbClr val="FF0000"/>
                </a:gs>
                <a:gs pos="56000">
                  <a:srgbClr val="940000"/>
                </a:gs>
              </a:gsLst>
              <a:lin ang="18900000" scaled="0"/>
            </a:gradFill>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Rectangle 11"/>
            <p:cNvSpPr>
              <a:spLocks noChangeArrowheads="1"/>
            </p:cNvSpPr>
            <p:nvPr/>
          </p:nvSpPr>
          <p:spPr bwMode="gray">
            <a:xfrm>
              <a:off x="3263" y="5257"/>
              <a:ext cx="2305" cy="1307"/>
            </a:xfrm>
            <a:prstGeom prst="rect">
              <a:avLst/>
            </a:prstGeom>
            <a:noFill/>
            <a:ln>
              <a:noFill/>
            </a:ln>
          </p:spPr>
          <p:txBody>
            <a:bodyPr wrap="square">
              <a:spAutoFit/>
            </a:bodyPr>
            <a:p>
              <a:pPr algn="ctr"/>
              <a:r>
                <a:rPr lang="zh-CN" altLang="en-US" sz="2400" b="1" dirty="0" smtClean="0">
                  <a:solidFill>
                    <a:schemeClr val="bg1"/>
                  </a:solidFill>
                  <a:latin typeface="微软雅黑" panose="020B0503020204020204" charset="-122"/>
                  <a:ea typeface="微软雅黑" panose="020B0503020204020204" charset="-122"/>
                </a:rPr>
                <a:t>点击添加</a:t>
              </a:r>
              <a:endParaRPr lang="en-US" altLang="zh-CN" sz="2400" b="1" dirty="0" smtClean="0">
                <a:solidFill>
                  <a:schemeClr val="bg1"/>
                </a:solidFill>
                <a:latin typeface="微软雅黑" panose="020B0503020204020204" charset="-122"/>
                <a:ea typeface="微软雅黑" panose="020B0503020204020204" charset="-122"/>
              </a:endParaRPr>
            </a:p>
            <a:p>
              <a:pPr algn="ctr"/>
              <a:r>
                <a:rPr lang="zh-CN" altLang="en-US" sz="2400" b="1" dirty="0" smtClean="0">
                  <a:solidFill>
                    <a:schemeClr val="bg1"/>
                  </a:solidFill>
                  <a:latin typeface="微软雅黑" panose="020B0503020204020204" charset="-122"/>
                  <a:ea typeface="微软雅黑" panose="020B0503020204020204" charset="-122"/>
                </a:rPr>
                <a:t>标题内容</a:t>
              </a:r>
              <a:endParaRPr lang="zh-CN" altLang="en-US" sz="2400" b="1" dirty="0">
                <a:solidFill>
                  <a:schemeClr val="bg1"/>
                </a:solidFill>
                <a:latin typeface="微软雅黑" panose="020B0503020204020204" charset="-122"/>
                <a:ea typeface="微软雅黑" panose="020B0503020204020204" charset="-122"/>
              </a:endParaRPr>
            </a:p>
          </p:txBody>
        </p:sp>
      </p:grpSp>
      <p:grpSp>
        <p:nvGrpSpPr>
          <p:cNvPr id="6" name="组合 5"/>
          <p:cNvGrpSpPr/>
          <p:nvPr/>
        </p:nvGrpSpPr>
        <p:grpSpPr>
          <a:xfrm>
            <a:off x="5749290" y="2823210"/>
            <a:ext cx="4428490" cy="539750"/>
            <a:chOff x="9054" y="4446"/>
            <a:chExt cx="6974" cy="850"/>
          </a:xfrm>
        </p:grpSpPr>
        <p:sp>
          <p:nvSpPr>
            <p:cNvPr id="60" name="矩形: 圆角 49"/>
            <p:cNvSpPr/>
            <p:nvPr/>
          </p:nvSpPr>
          <p:spPr bwMode="auto">
            <a:xfrm>
              <a:off x="9054" y="4446"/>
              <a:ext cx="6975" cy="851"/>
            </a:xfrm>
            <a:prstGeom prst="roundRect">
              <a:avLst/>
            </a:prstGeom>
            <a:solidFill>
              <a:srgbClr val="7C7C7C"/>
            </a:soli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b="1">
                <a:solidFill>
                  <a:schemeClr val="accent2"/>
                </a:solidFill>
                <a:latin typeface="+mj-ea"/>
                <a:ea typeface="+mj-ea"/>
              </a:endParaRPr>
            </a:p>
          </p:txBody>
        </p:sp>
        <p:sp>
          <p:nvSpPr>
            <p:cNvPr id="3" name="矩形 2"/>
            <p:cNvSpPr/>
            <p:nvPr/>
          </p:nvSpPr>
          <p:spPr>
            <a:xfrm>
              <a:off x="9159" y="4491"/>
              <a:ext cx="5015" cy="789"/>
            </a:xfrm>
            <a:prstGeom prst="rect">
              <a:avLst/>
            </a:prstGeom>
            <a:noFill/>
            <a:ln w="9525">
              <a:no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p>
              <a:pPr marL="0" marR="0" indent="0" algn="dist" defTabSz="914400" rtl="0" fontAlgn="auto" latinLnBrk="0" hangingPunct="0">
                <a:lnSpc>
                  <a:spcPct val="120000"/>
                </a:lnSpc>
                <a:spcBef>
                  <a:spcPts val="0"/>
                </a:spcBef>
                <a:spcAft>
                  <a:spcPts val="0"/>
                </a:spcAft>
                <a:buClrTx/>
                <a:buSzTx/>
                <a:buFontTx/>
                <a:buNone/>
              </a:pPr>
              <a:r>
                <a:rPr lang="zh-CN" altLang="en-US">
                  <a:solidFill>
                    <a:schemeClr val="bg1"/>
                  </a:solidFill>
                  <a:latin typeface="微软雅黑" panose="020B0503020204020204" charset="-122"/>
                  <a:ea typeface="微软雅黑" panose="020B0503020204020204" charset="-122"/>
                  <a:sym typeface="+mn-ea"/>
                </a:rPr>
                <a:t>请您在此输入相关的文字内容</a:t>
              </a:r>
              <a:endParaRPr lang="zh-CN" altLang="en-US" b="1">
                <a:solidFill>
                  <a:schemeClr val="bg1"/>
                </a:solidFill>
                <a:latin typeface="微软雅黑" panose="020B0503020204020204" charset="-122"/>
                <a:ea typeface="微软雅黑" panose="020B0503020204020204" charset="-122"/>
                <a:sym typeface="+mn-ea"/>
              </a:endParaRPr>
            </a:p>
          </p:txBody>
        </p:sp>
      </p:grpSp>
      <p:grpSp>
        <p:nvGrpSpPr>
          <p:cNvPr id="7" name="组合 6"/>
          <p:cNvGrpSpPr/>
          <p:nvPr/>
        </p:nvGrpSpPr>
        <p:grpSpPr>
          <a:xfrm>
            <a:off x="5688330" y="4137660"/>
            <a:ext cx="4428490" cy="539750"/>
            <a:chOff x="8958" y="6516"/>
            <a:chExt cx="6974" cy="850"/>
          </a:xfrm>
        </p:grpSpPr>
        <p:sp>
          <p:nvSpPr>
            <p:cNvPr id="64" name="矩形: 圆角 49"/>
            <p:cNvSpPr/>
            <p:nvPr/>
          </p:nvSpPr>
          <p:spPr bwMode="auto">
            <a:xfrm>
              <a:off x="8958" y="6516"/>
              <a:ext cx="6975" cy="851"/>
            </a:xfrm>
            <a:prstGeom prst="roundRect">
              <a:avLst/>
            </a:prstGeom>
            <a:gradFill>
              <a:gsLst>
                <a:gs pos="0">
                  <a:srgbClr val="FF0000"/>
                </a:gs>
                <a:gs pos="5000">
                  <a:srgbClr val="C00000"/>
                </a:gs>
              </a:gsLst>
              <a:lin ang="5400000" scaled="1"/>
            </a:gra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b="1">
                <a:solidFill>
                  <a:schemeClr val="accent2"/>
                </a:solidFill>
                <a:latin typeface="+mj-ea"/>
                <a:ea typeface="+mj-ea"/>
              </a:endParaRPr>
            </a:p>
          </p:txBody>
        </p:sp>
        <p:sp>
          <p:nvSpPr>
            <p:cNvPr id="4" name="矩形 3"/>
            <p:cNvSpPr/>
            <p:nvPr/>
          </p:nvSpPr>
          <p:spPr>
            <a:xfrm>
              <a:off x="9159" y="6573"/>
              <a:ext cx="5015" cy="789"/>
            </a:xfrm>
            <a:prstGeom prst="rect">
              <a:avLst/>
            </a:prstGeom>
            <a:noFill/>
            <a:ln w="9525">
              <a:no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p>
              <a:pPr marL="0" marR="0" indent="0" algn="dist" defTabSz="914400" rtl="0" fontAlgn="auto" latinLnBrk="0" hangingPunct="0">
                <a:lnSpc>
                  <a:spcPct val="120000"/>
                </a:lnSpc>
                <a:spcBef>
                  <a:spcPts val="0"/>
                </a:spcBef>
                <a:spcAft>
                  <a:spcPts val="0"/>
                </a:spcAft>
                <a:buClrTx/>
                <a:buSzTx/>
                <a:buFontTx/>
                <a:buNone/>
              </a:pPr>
              <a:r>
                <a:rPr lang="zh-CN" altLang="en-US">
                  <a:solidFill>
                    <a:schemeClr val="bg1"/>
                  </a:solidFill>
                  <a:latin typeface="微软雅黑" panose="020B0503020204020204" charset="-122"/>
                  <a:ea typeface="微软雅黑" panose="020B0503020204020204" charset="-122"/>
                  <a:sym typeface="+mn-ea"/>
                </a:rPr>
                <a:t>请您在此输入相关的文字内容</a:t>
              </a:r>
              <a:endParaRPr lang="zh-CN" altLang="en-US" b="1">
                <a:solidFill>
                  <a:schemeClr val="bg1"/>
                </a:solidFill>
                <a:latin typeface="微软雅黑" panose="020B0503020204020204" charset="-122"/>
                <a:ea typeface="微软雅黑" panose="020B0503020204020204" charset="-122"/>
                <a:sym typeface="+mn-ea"/>
              </a:endParaRPr>
            </a:p>
          </p:txBody>
        </p:sp>
      </p:grpSp>
      <p:grpSp>
        <p:nvGrpSpPr>
          <p:cNvPr id="8" name="组合 7"/>
          <p:cNvGrpSpPr/>
          <p:nvPr/>
        </p:nvGrpSpPr>
        <p:grpSpPr>
          <a:xfrm>
            <a:off x="5749290" y="5452110"/>
            <a:ext cx="4428490" cy="539750"/>
            <a:chOff x="9054" y="8586"/>
            <a:chExt cx="6974" cy="850"/>
          </a:xfrm>
        </p:grpSpPr>
        <p:sp>
          <p:nvSpPr>
            <p:cNvPr id="67" name="矩形: 圆角 49"/>
            <p:cNvSpPr/>
            <p:nvPr/>
          </p:nvSpPr>
          <p:spPr bwMode="auto">
            <a:xfrm>
              <a:off x="9054" y="8586"/>
              <a:ext cx="6975" cy="851"/>
            </a:xfrm>
            <a:prstGeom prst="roundRect">
              <a:avLst/>
            </a:prstGeom>
            <a:solidFill>
              <a:srgbClr val="7C7C7C"/>
            </a:soli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b="1">
                <a:solidFill>
                  <a:schemeClr val="accent2"/>
                </a:solidFill>
                <a:latin typeface="+mj-ea"/>
                <a:ea typeface="+mj-ea"/>
              </a:endParaRPr>
            </a:p>
          </p:txBody>
        </p:sp>
        <p:sp>
          <p:nvSpPr>
            <p:cNvPr id="5" name="矩形 4"/>
            <p:cNvSpPr/>
            <p:nvPr/>
          </p:nvSpPr>
          <p:spPr>
            <a:xfrm>
              <a:off x="9159" y="8648"/>
              <a:ext cx="5015" cy="789"/>
            </a:xfrm>
            <a:prstGeom prst="rect">
              <a:avLst/>
            </a:prstGeom>
            <a:noFill/>
            <a:ln w="9525">
              <a:no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rot="0" spcFirstLastPara="0" vertOverflow="overflow" horzOverflow="overflow" vert="horz" wrap="square" lIns="91440" tIns="45720" rIns="91440" bIns="45720" numCol="1" spcCol="0" rtlCol="0" fromWordArt="0" anchor="t" anchorCtr="0" forceAA="0" compatLnSpc="1">
              <a:noAutofit/>
            </a:bodyPr>
            <a:p>
              <a:pPr marL="0" marR="0" indent="0" algn="dist" defTabSz="914400" rtl="0" fontAlgn="auto" latinLnBrk="0" hangingPunct="0">
                <a:lnSpc>
                  <a:spcPct val="120000"/>
                </a:lnSpc>
                <a:spcBef>
                  <a:spcPts val="0"/>
                </a:spcBef>
                <a:spcAft>
                  <a:spcPts val="0"/>
                </a:spcAft>
                <a:buClrTx/>
                <a:buSzTx/>
                <a:buFontTx/>
                <a:buNone/>
              </a:pPr>
              <a:r>
                <a:rPr lang="zh-CN" altLang="en-US">
                  <a:solidFill>
                    <a:schemeClr val="bg1"/>
                  </a:solidFill>
                  <a:latin typeface="微软雅黑" panose="020B0503020204020204" charset="-122"/>
                  <a:ea typeface="微软雅黑" panose="020B0503020204020204" charset="-122"/>
                  <a:sym typeface="+mn-ea"/>
                </a:rPr>
                <a:t>请您在此输入相关的文字内容</a:t>
              </a:r>
              <a:endParaRPr lang="zh-CN" altLang="en-US" b="1">
                <a:solidFill>
                  <a:schemeClr val="bg1"/>
                </a:solidFill>
                <a:latin typeface="微软雅黑" panose="020B0503020204020204" charset="-122"/>
                <a:ea typeface="微软雅黑" panose="020B0503020204020204" charset="-122"/>
                <a:sym typeface="+mn-ea"/>
              </a:endParaRPr>
            </a:p>
          </p:txBody>
        </p:sp>
      </p:grpSp>
      <p:grpSp>
        <p:nvGrpSpPr>
          <p:cNvPr id="76" name="组合 75"/>
          <p:cNvGrpSpPr/>
          <p:nvPr/>
        </p:nvGrpSpPr>
        <p:grpSpPr>
          <a:xfrm>
            <a:off x="0" y="340995"/>
            <a:ext cx="4486275" cy="474980"/>
            <a:chOff x="0" y="493"/>
            <a:chExt cx="7065" cy="748"/>
          </a:xfrm>
        </p:grpSpPr>
        <p:sp>
          <p:nvSpPr>
            <p:cNvPr id="17"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18" name="组合 17"/>
            <p:cNvGrpSpPr/>
            <p:nvPr/>
          </p:nvGrpSpPr>
          <p:grpSpPr>
            <a:xfrm rot="0">
              <a:off x="0" y="611"/>
              <a:ext cx="669" cy="560"/>
              <a:chOff x="469900" y="728859"/>
              <a:chExt cx="424561" cy="355906"/>
            </a:xfrm>
          </p:grpSpPr>
          <p:sp>
            <p:nvSpPr>
              <p:cNvPr id="21" name="椭圆 2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2" name="椭圆 2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3" name="椭圆 2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4" name="椭圆 2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25"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31"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3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white"/>
                  </a:solidFill>
                </a:endParaRPr>
              </a:p>
            </p:txBody>
          </p:sp>
        </p:grpSp>
        <p:sp>
          <p:nvSpPr>
            <p:cNvPr id="26" name="文本框 25"/>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01</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9" name="图片 8"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linds(horizontal)">
                                      <p:cBhvr>
                                        <p:cTn id="15" dur="500"/>
                                        <p:tgtEl>
                                          <p:spTgt spid="69"/>
                                        </p:tgtEl>
                                      </p:cBhvr>
                                    </p:animEffect>
                                  </p:childTnLst>
                                </p:cTn>
                              </p:par>
                              <p:par>
                                <p:cTn id="16" presetID="53"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par>
                                <p:cTn id="43" presetID="53" presetClass="entr" presetSubtype="16"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组合 147"/>
          <p:cNvGrpSpPr/>
          <p:nvPr/>
        </p:nvGrpSpPr>
        <p:grpSpPr>
          <a:xfrm>
            <a:off x="7259320" y="1360170"/>
            <a:ext cx="3349625" cy="4919980"/>
            <a:chOff x="1898" y="1960"/>
            <a:chExt cx="3809" cy="5595"/>
          </a:xfrm>
        </p:grpSpPr>
        <p:sp>
          <p:nvSpPr>
            <p:cNvPr id="26" name="Freeform 6"/>
            <p:cNvSpPr/>
            <p:nvPr/>
          </p:nvSpPr>
          <p:spPr bwMode="auto">
            <a:xfrm flipH="1">
              <a:off x="3280" y="7100"/>
              <a:ext cx="1014" cy="218"/>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C00000"/>
            </a:solidFill>
            <a:ln>
              <a:noFill/>
            </a:ln>
          </p:spPr>
          <p:txBody>
            <a:bodyPr vert="horz" wrap="square" lIns="65856" tIns="32928" rIns="65856" bIns="32928" numCol="1" anchor="t" anchorCtr="0" compatLnSpc="1"/>
            <a:lstStyle/>
            <a:p>
              <a:endParaRPr lang="id-ID" sz="975"/>
            </a:p>
          </p:txBody>
        </p:sp>
        <p:sp>
          <p:nvSpPr>
            <p:cNvPr id="2" name="Freeform 24"/>
            <p:cNvSpPr/>
            <p:nvPr/>
          </p:nvSpPr>
          <p:spPr>
            <a:xfrm flipH="1">
              <a:off x="3014" y="6649"/>
              <a:ext cx="1545" cy="45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55"/>
            </a:p>
          </p:txBody>
        </p:sp>
        <p:sp>
          <p:nvSpPr>
            <p:cNvPr id="3" name="Freeform 25"/>
            <p:cNvSpPr/>
            <p:nvPr/>
          </p:nvSpPr>
          <p:spPr>
            <a:xfrm flipH="1">
              <a:off x="3442" y="7409"/>
              <a:ext cx="689" cy="14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55"/>
            </a:p>
          </p:txBody>
        </p:sp>
        <p:sp>
          <p:nvSpPr>
            <p:cNvPr id="29" name="Freeform 5"/>
            <p:cNvSpPr/>
            <p:nvPr/>
          </p:nvSpPr>
          <p:spPr bwMode="auto">
            <a:xfrm>
              <a:off x="3663" y="5779"/>
              <a:ext cx="202" cy="596"/>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30" name="Freeform 6"/>
            <p:cNvSpPr/>
            <p:nvPr/>
          </p:nvSpPr>
          <p:spPr bwMode="auto">
            <a:xfrm>
              <a:off x="3720" y="5673"/>
              <a:ext cx="158" cy="18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31" name="Freeform 7"/>
            <p:cNvSpPr/>
            <p:nvPr/>
          </p:nvSpPr>
          <p:spPr bwMode="auto">
            <a:xfrm>
              <a:off x="3702" y="5739"/>
              <a:ext cx="173" cy="167"/>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32" name="Freeform 8"/>
            <p:cNvSpPr/>
            <p:nvPr/>
          </p:nvSpPr>
          <p:spPr bwMode="auto">
            <a:xfrm>
              <a:off x="3690" y="6353"/>
              <a:ext cx="52" cy="86"/>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4" name="Freeform 9"/>
            <p:cNvSpPr/>
            <p:nvPr/>
          </p:nvSpPr>
          <p:spPr bwMode="auto">
            <a:xfrm>
              <a:off x="3871" y="5777"/>
              <a:ext cx="200" cy="596"/>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 name="Freeform 10"/>
            <p:cNvSpPr/>
            <p:nvPr/>
          </p:nvSpPr>
          <p:spPr bwMode="auto">
            <a:xfrm>
              <a:off x="3927" y="5667"/>
              <a:ext cx="158" cy="184"/>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8" name="Freeform 11"/>
            <p:cNvSpPr/>
            <p:nvPr/>
          </p:nvSpPr>
          <p:spPr bwMode="auto">
            <a:xfrm>
              <a:off x="3911" y="5738"/>
              <a:ext cx="173" cy="166"/>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 name="Freeform 12"/>
            <p:cNvSpPr/>
            <p:nvPr/>
          </p:nvSpPr>
          <p:spPr bwMode="auto">
            <a:xfrm>
              <a:off x="3898" y="6348"/>
              <a:ext cx="52" cy="86"/>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37" name="Freeform 13"/>
            <p:cNvSpPr/>
            <p:nvPr/>
          </p:nvSpPr>
          <p:spPr bwMode="auto">
            <a:xfrm>
              <a:off x="4053" y="5781"/>
              <a:ext cx="47" cy="302"/>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nvGrpSpPr>
            <p:cNvPr id="10" name="Group 123"/>
            <p:cNvGrpSpPr/>
            <p:nvPr/>
          </p:nvGrpSpPr>
          <p:grpSpPr>
            <a:xfrm>
              <a:off x="2653" y="5642"/>
              <a:ext cx="927" cy="704"/>
              <a:chOff x="7170738" y="4168775"/>
              <a:chExt cx="817563" cy="620713"/>
            </a:xfrm>
            <a:solidFill>
              <a:srgbClr val="C00000"/>
            </a:solidFill>
          </p:grpSpPr>
          <p:sp>
            <p:nvSpPr>
              <p:cNvPr id="11"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4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5"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sp>
          <p:nvSpPr>
            <p:cNvPr id="55" name="Freeform 20"/>
            <p:cNvSpPr>
              <a:spLocks noEditPoints="1"/>
            </p:cNvSpPr>
            <p:nvPr/>
          </p:nvSpPr>
          <p:spPr bwMode="auto">
            <a:xfrm>
              <a:off x="1898" y="3238"/>
              <a:ext cx="542" cy="571"/>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56" name="Oval 21"/>
            <p:cNvSpPr>
              <a:spLocks noChangeArrowheads="1"/>
            </p:cNvSpPr>
            <p:nvPr/>
          </p:nvSpPr>
          <p:spPr bwMode="auto">
            <a:xfrm>
              <a:off x="5357" y="3105"/>
              <a:ext cx="160" cy="160"/>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57" name="Freeform 22"/>
            <p:cNvSpPr/>
            <p:nvPr/>
          </p:nvSpPr>
          <p:spPr bwMode="auto">
            <a:xfrm>
              <a:off x="5415" y="3224"/>
              <a:ext cx="252" cy="526"/>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58" name="Freeform 23"/>
            <p:cNvSpPr/>
            <p:nvPr/>
          </p:nvSpPr>
          <p:spPr bwMode="auto">
            <a:xfrm>
              <a:off x="5193" y="3224"/>
              <a:ext cx="270" cy="519"/>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59" name="Freeform 24"/>
            <p:cNvSpPr/>
            <p:nvPr/>
          </p:nvSpPr>
          <p:spPr bwMode="auto">
            <a:xfrm>
              <a:off x="5429" y="3048"/>
              <a:ext cx="29" cy="90"/>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0" name="Freeform 25"/>
            <p:cNvSpPr>
              <a:spLocks noEditPoints="1"/>
            </p:cNvSpPr>
            <p:nvPr/>
          </p:nvSpPr>
          <p:spPr bwMode="auto">
            <a:xfrm>
              <a:off x="4140" y="2661"/>
              <a:ext cx="256" cy="69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1" name="Freeform 26"/>
            <p:cNvSpPr>
              <a:spLocks noEditPoints="1"/>
            </p:cNvSpPr>
            <p:nvPr/>
          </p:nvSpPr>
          <p:spPr bwMode="auto">
            <a:xfrm>
              <a:off x="3920" y="2878"/>
              <a:ext cx="693" cy="254"/>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2" name="Freeform 27"/>
            <p:cNvSpPr>
              <a:spLocks noEditPoints="1"/>
            </p:cNvSpPr>
            <p:nvPr/>
          </p:nvSpPr>
          <p:spPr bwMode="auto">
            <a:xfrm>
              <a:off x="3972" y="2722"/>
              <a:ext cx="589" cy="56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3" name="Freeform 28"/>
            <p:cNvSpPr>
              <a:spLocks noEditPoints="1"/>
            </p:cNvSpPr>
            <p:nvPr/>
          </p:nvSpPr>
          <p:spPr bwMode="auto">
            <a:xfrm>
              <a:off x="4172" y="2922"/>
              <a:ext cx="589" cy="56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4" name="Oval 29"/>
            <p:cNvSpPr>
              <a:spLocks noChangeArrowheads="1"/>
            </p:cNvSpPr>
            <p:nvPr/>
          </p:nvSpPr>
          <p:spPr bwMode="auto">
            <a:xfrm>
              <a:off x="4215" y="2952"/>
              <a:ext cx="106" cy="106"/>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5" name="Freeform 30"/>
            <p:cNvSpPr>
              <a:spLocks noEditPoints="1"/>
            </p:cNvSpPr>
            <p:nvPr/>
          </p:nvSpPr>
          <p:spPr bwMode="auto">
            <a:xfrm>
              <a:off x="5031" y="2464"/>
              <a:ext cx="292" cy="55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66" name="Rectangle 31"/>
            <p:cNvSpPr>
              <a:spLocks noChangeArrowheads="1"/>
            </p:cNvSpPr>
            <p:nvPr/>
          </p:nvSpPr>
          <p:spPr bwMode="auto">
            <a:xfrm>
              <a:off x="4885" y="2462"/>
              <a:ext cx="74" cy="53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67" name="Freeform 32"/>
            <p:cNvSpPr>
              <a:spLocks noEditPoints="1"/>
            </p:cNvSpPr>
            <p:nvPr/>
          </p:nvSpPr>
          <p:spPr bwMode="auto">
            <a:xfrm>
              <a:off x="2494" y="5174"/>
              <a:ext cx="637" cy="466"/>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nvGrpSpPr>
            <p:cNvPr id="68" name="Group 127"/>
            <p:cNvGrpSpPr/>
            <p:nvPr/>
          </p:nvGrpSpPr>
          <p:grpSpPr>
            <a:xfrm>
              <a:off x="4286" y="5640"/>
              <a:ext cx="576" cy="742"/>
              <a:chOff x="8610600" y="4127500"/>
              <a:chExt cx="508001" cy="654050"/>
            </a:xfrm>
            <a:solidFill>
              <a:srgbClr val="C00000"/>
            </a:solidFill>
          </p:grpSpPr>
          <p:sp>
            <p:nvSpPr>
              <p:cNvPr id="69"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1"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2"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3"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4"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6"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sp>
          <p:nvSpPr>
            <p:cNvPr id="77" name="Freeform 41"/>
            <p:cNvSpPr>
              <a:spLocks noEditPoints="1"/>
            </p:cNvSpPr>
            <p:nvPr/>
          </p:nvSpPr>
          <p:spPr bwMode="auto">
            <a:xfrm>
              <a:off x="4763" y="4891"/>
              <a:ext cx="486" cy="44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8" name="Freeform 42"/>
            <p:cNvSpPr/>
            <p:nvPr/>
          </p:nvSpPr>
          <p:spPr bwMode="auto">
            <a:xfrm>
              <a:off x="4889" y="5300"/>
              <a:ext cx="104" cy="225"/>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79" name="Freeform 43"/>
            <p:cNvSpPr/>
            <p:nvPr/>
          </p:nvSpPr>
          <p:spPr bwMode="auto">
            <a:xfrm>
              <a:off x="4846" y="5368"/>
              <a:ext cx="148" cy="30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80" name="Freeform 44"/>
            <p:cNvSpPr/>
            <p:nvPr/>
          </p:nvSpPr>
          <p:spPr bwMode="auto">
            <a:xfrm>
              <a:off x="3497" y="1960"/>
              <a:ext cx="594" cy="544"/>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81" name="Freeform 45"/>
            <p:cNvSpPr>
              <a:spLocks noEditPoints="1"/>
            </p:cNvSpPr>
            <p:nvPr/>
          </p:nvSpPr>
          <p:spPr bwMode="auto">
            <a:xfrm>
              <a:off x="3320" y="4978"/>
              <a:ext cx="724" cy="6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82" name="Freeform 46"/>
            <p:cNvSpPr>
              <a:spLocks noEditPoints="1"/>
            </p:cNvSpPr>
            <p:nvPr/>
          </p:nvSpPr>
          <p:spPr bwMode="auto">
            <a:xfrm>
              <a:off x="4601" y="3784"/>
              <a:ext cx="929" cy="108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83" name="Freeform 47"/>
            <p:cNvSpPr>
              <a:spLocks noEditPoints="1"/>
            </p:cNvSpPr>
            <p:nvPr/>
          </p:nvSpPr>
          <p:spPr bwMode="auto">
            <a:xfrm>
              <a:off x="5305" y="4101"/>
              <a:ext cx="402" cy="789"/>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84" name="Freeform 48"/>
            <p:cNvSpPr>
              <a:spLocks noEditPoints="1"/>
            </p:cNvSpPr>
            <p:nvPr/>
          </p:nvSpPr>
          <p:spPr bwMode="auto">
            <a:xfrm>
              <a:off x="3904" y="4202"/>
              <a:ext cx="657" cy="65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85" name="Freeform 49"/>
            <p:cNvSpPr/>
            <p:nvPr/>
          </p:nvSpPr>
          <p:spPr bwMode="auto">
            <a:xfrm>
              <a:off x="4024" y="4411"/>
              <a:ext cx="328" cy="17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nvGrpSpPr>
            <p:cNvPr id="86" name="Group 126"/>
            <p:cNvGrpSpPr/>
            <p:nvPr/>
          </p:nvGrpSpPr>
          <p:grpSpPr>
            <a:xfrm>
              <a:off x="4167" y="5048"/>
              <a:ext cx="515" cy="490"/>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sp>
          <p:nvSpPr>
            <p:cNvPr id="89" name="Freeform 52"/>
            <p:cNvSpPr/>
            <p:nvPr/>
          </p:nvSpPr>
          <p:spPr bwMode="auto">
            <a:xfrm>
              <a:off x="2579" y="2133"/>
              <a:ext cx="771" cy="627"/>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0" name="Freeform 53"/>
            <p:cNvSpPr/>
            <p:nvPr/>
          </p:nvSpPr>
          <p:spPr bwMode="auto">
            <a:xfrm>
              <a:off x="3164" y="2099"/>
              <a:ext cx="212" cy="292"/>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1" name="Freeform 54"/>
            <p:cNvSpPr/>
            <p:nvPr/>
          </p:nvSpPr>
          <p:spPr bwMode="auto">
            <a:xfrm>
              <a:off x="2680" y="2299"/>
              <a:ext cx="583" cy="382"/>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2" name="Freeform 55"/>
            <p:cNvSpPr>
              <a:spLocks noEditPoints="1"/>
            </p:cNvSpPr>
            <p:nvPr/>
          </p:nvSpPr>
          <p:spPr bwMode="auto">
            <a:xfrm>
              <a:off x="2204" y="2633"/>
              <a:ext cx="337" cy="591"/>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93" name="Freeform 56"/>
            <p:cNvSpPr>
              <a:spLocks noEditPoints="1"/>
            </p:cNvSpPr>
            <p:nvPr/>
          </p:nvSpPr>
          <p:spPr bwMode="auto">
            <a:xfrm>
              <a:off x="1898" y="3870"/>
              <a:ext cx="630" cy="686"/>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4" name="Freeform 57"/>
            <p:cNvSpPr>
              <a:spLocks noEditPoints="1"/>
            </p:cNvSpPr>
            <p:nvPr/>
          </p:nvSpPr>
          <p:spPr bwMode="auto">
            <a:xfrm>
              <a:off x="4223" y="2097"/>
              <a:ext cx="600" cy="58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95" name="Freeform 58"/>
            <p:cNvSpPr>
              <a:spLocks noEditPoints="1"/>
            </p:cNvSpPr>
            <p:nvPr/>
          </p:nvSpPr>
          <p:spPr bwMode="auto">
            <a:xfrm>
              <a:off x="2105" y="4553"/>
              <a:ext cx="583" cy="591"/>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96" name="Rectangle 59"/>
            <p:cNvSpPr>
              <a:spLocks noChangeArrowheads="1"/>
            </p:cNvSpPr>
            <p:nvPr/>
          </p:nvSpPr>
          <p:spPr bwMode="auto">
            <a:xfrm>
              <a:off x="4368" y="3993"/>
              <a:ext cx="711"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97" name="Rectangle 60"/>
            <p:cNvSpPr>
              <a:spLocks noChangeArrowheads="1"/>
            </p:cNvSpPr>
            <p:nvPr/>
          </p:nvSpPr>
          <p:spPr bwMode="auto">
            <a:xfrm>
              <a:off x="4397" y="3921"/>
              <a:ext cx="654"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98" name="Rectangle 61"/>
            <p:cNvSpPr>
              <a:spLocks noChangeArrowheads="1"/>
            </p:cNvSpPr>
            <p:nvPr/>
          </p:nvSpPr>
          <p:spPr bwMode="auto">
            <a:xfrm>
              <a:off x="4655" y="3847"/>
              <a:ext cx="139"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99" name="Rectangle 62"/>
            <p:cNvSpPr>
              <a:spLocks noChangeArrowheads="1"/>
            </p:cNvSpPr>
            <p:nvPr/>
          </p:nvSpPr>
          <p:spPr bwMode="auto">
            <a:xfrm>
              <a:off x="4680" y="3582"/>
              <a:ext cx="88" cy="2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0" name="Rectangle 63"/>
            <p:cNvSpPr>
              <a:spLocks noChangeArrowheads="1"/>
            </p:cNvSpPr>
            <p:nvPr/>
          </p:nvSpPr>
          <p:spPr bwMode="auto">
            <a:xfrm>
              <a:off x="4655" y="3568"/>
              <a:ext cx="139"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1" name="Rectangle 64"/>
            <p:cNvSpPr>
              <a:spLocks noChangeArrowheads="1"/>
            </p:cNvSpPr>
            <p:nvPr/>
          </p:nvSpPr>
          <p:spPr bwMode="auto">
            <a:xfrm>
              <a:off x="4865" y="3847"/>
              <a:ext cx="135"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2" name="Rectangle 65"/>
            <p:cNvSpPr>
              <a:spLocks noChangeArrowheads="1"/>
            </p:cNvSpPr>
            <p:nvPr/>
          </p:nvSpPr>
          <p:spPr bwMode="auto">
            <a:xfrm>
              <a:off x="4889" y="3582"/>
              <a:ext cx="86" cy="2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3" name="Rectangle 66"/>
            <p:cNvSpPr>
              <a:spLocks noChangeArrowheads="1"/>
            </p:cNvSpPr>
            <p:nvPr/>
          </p:nvSpPr>
          <p:spPr bwMode="auto">
            <a:xfrm>
              <a:off x="4865" y="3568"/>
              <a:ext cx="135"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4" name="Rectangle 67"/>
            <p:cNvSpPr>
              <a:spLocks noChangeArrowheads="1"/>
            </p:cNvSpPr>
            <p:nvPr/>
          </p:nvSpPr>
          <p:spPr bwMode="auto">
            <a:xfrm>
              <a:off x="4448" y="3847"/>
              <a:ext cx="139"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5" name="Rectangle 68"/>
            <p:cNvSpPr>
              <a:spLocks noChangeArrowheads="1"/>
            </p:cNvSpPr>
            <p:nvPr/>
          </p:nvSpPr>
          <p:spPr bwMode="auto">
            <a:xfrm>
              <a:off x="4471" y="3582"/>
              <a:ext cx="90" cy="2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6" name="Rectangle 69"/>
            <p:cNvSpPr>
              <a:spLocks noChangeArrowheads="1"/>
            </p:cNvSpPr>
            <p:nvPr/>
          </p:nvSpPr>
          <p:spPr bwMode="auto">
            <a:xfrm>
              <a:off x="4448" y="3568"/>
              <a:ext cx="139"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7" name="Rectangle 70"/>
            <p:cNvSpPr>
              <a:spLocks noChangeArrowheads="1"/>
            </p:cNvSpPr>
            <p:nvPr/>
          </p:nvSpPr>
          <p:spPr bwMode="auto">
            <a:xfrm>
              <a:off x="4397" y="3489"/>
              <a:ext cx="654" cy="3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856" tIns="32928" rIns="65856" bIns="32928" numCol="1" anchor="t" anchorCtr="0" compatLnSpc="1"/>
            <a:lstStyle/>
            <a:p>
              <a:endParaRPr lang="id-ID" sz="955"/>
            </a:p>
          </p:txBody>
        </p:sp>
        <p:sp>
          <p:nvSpPr>
            <p:cNvPr id="108" name="Freeform 71"/>
            <p:cNvSpPr/>
            <p:nvPr/>
          </p:nvSpPr>
          <p:spPr bwMode="auto">
            <a:xfrm>
              <a:off x="4397" y="3280"/>
              <a:ext cx="654" cy="209"/>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09" name="Freeform 72"/>
            <p:cNvSpPr>
              <a:spLocks noEditPoints="1"/>
            </p:cNvSpPr>
            <p:nvPr/>
          </p:nvSpPr>
          <p:spPr bwMode="auto">
            <a:xfrm>
              <a:off x="2600" y="3469"/>
              <a:ext cx="907" cy="592"/>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0" name="Freeform 73"/>
            <p:cNvSpPr>
              <a:spLocks noEditPoints="1"/>
            </p:cNvSpPr>
            <p:nvPr/>
          </p:nvSpPr>
          <p:spPr bwMode="auto">
            <a:xfrm>
              <a:off x="4602" y="4119"/>
              <a:ext cx="212" cy="371"/>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1" name="Freeform 74"/>
            <p:cNvSpPr>
              <a:spLocks noEditPoints="1"/>
            </p:cNvSpPr>
            <p:nvPr/>
          </p:nvSpPr>
          <p:spPr bwMode="auto">
            <a:xfrm>
              <a:off x="2748" y="2848"/>
              <a:ext cx="427" cy="522"/>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112" name="Freeform 75"/>
            <p:cNvSpPr>
              <a:spLocks noEditPoints="1"/>
            </p:cNvSpPr>
            <p:nvPr/>
          </p:nvSpPr>
          <p:spPr bwMode="auto">
            <a:xfrm>
              <a:off x="3569" y="3397"/>
              <a:ext cx="646" cy="648"/>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113" name="Freeform 76"/>
            <p:cNvSpPr>
              <a:spLocks noEditPoints="1"/>
            </p:cNvSpPr>
            <p:nvPr/>
          </p:nvSpPr>
          <p:spPr bwMode="auto">
            <a:xfrm>
              <a:off x="2924" y="4232"/>
              <a:ext cx="729" cy="55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5856" tIns="32928" rIns="65856" bIns="32928" numCol="1" anchor="t" anchorCtr="0" compatLnSpc="1"/>
            <a:lstStyle/>
            <a:p>
              <a:endParaRPr lang="id-ID" sz="955"/>
            </a:p>
          </p:txBody>
        </p:sp>
        <p:sp>
          <p:nvSpPr>
            <p:cNvPr id="114" name="Freeform 77"/>
            <p:cNvSpPr/>
            <p:nvPr/>
          </p:nvSpPr>
          <p:spPr bwMode="auto">
            <a:xfrm>
              <a:off x="3243" y="3422"/>
              <a:ext cx="243" cy="18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5" name="Freeform 78"/>
            <p:cNvSpPr/>
            <p:nvPr/>
          </p:nvSpPr>
          <p:spPr bwMode="auto">
            <a:xfrm>
              <a:off x="3351" y="3375"/>
              <a:ext cx="67" cy="83"/>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6" name="Freeform 79"/>
            <p:cNvSpPr>
              <a:spLocks noEditPoints="1"/>
            </p:cNvSpPr>
            <p:nvPr/>
          </p:nvSpPr>
          <p:spPr bwMode="auto">
            <a:xfrm>
              <a:off x="2973" y="4891"/>
              <a:ext cx="256" cy="355"/>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7" name="Freeform 80"/>
            <p:cNvSpPr>
              <a:spLocks noEditPoints="1"/>
            </p:cNvSpPr>
            <p:nvPr/>
          </p:nvSpPr>
          <p:spPr bwMode="auto">
            <a:xfrm>
              <a:off x="4937" y="3073"/>
              <a:ext cx="320" cy="351"/>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8" name="Freeform 81"/>
            <p:cNvSpPr>
              <a:spLocks noEditPoints="1"/>
            </p:cNvSpPr>
            <p:nvPr/>
          </p:nvSpPr>
          <p:spPr bwMode="auto">
            <a:xfrm>
              <a:off x="3335" y="2601"/>
              <a:ext cx="484" cy="697"/>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19" name="Freeform 82"/>
            <p:cNvSpPr>
              <a:spLocks noEditPoints="1"/>
            </p:cNvSpPr>
            <p:nvPr/>
          </p:nvSpPr>
          <p:spPr bwMode="auto">
            <a:xfrm>
              <a:off x="3162" y="2502"/>
              <a:ext cx="279" cy="247"/>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0" name="Freeform 83"/>
            <p:cNvSpPr/>
            <p:nvPr/>
          </p:nvSpPr>
          <p:spPr bwMode="auto">
            <a:xfrm>
              <a:off x="3083" y="2650"/>
              <a:ext cx="122" cy="77"/>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1" name="Freeform 84"/>
            <p:cNvSpPr/>
            <p:nvPr/>
          </p:nvSpPr>
          <p:spPr bwMode="auto">
            <a:xfrm>
              <a:off x="3005" y="2661"/>
              <a:ext cx="166" cy="101"/>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2" name="Freeform 85"/>
            <p:cNvSpPr>
              <a:spLocks noEditPoints="1"/>
            </p:cNvSpPr>
            <p:nvPr/>
          </p:nvSpPr>
          <p:spPr bwMode="auto">
            <a:xfrm>
              <a:off x="2910" y="3975"/>
              <a:ext cx="506" cy="18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3" name="Freeform 86"/>
            <p:cNvSpPr/>
            <p:nvPr/>
          </p:nvSpPr>
          <p:spPr bwMode="auto">
            <a:xfrm>
              <a:off x="5006" y="4439"/>
              <a:ext cx="279" cy="358"/>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4" name="Freeform 87"/>
            <p:cNvSpPr/>
            <p:nvPr/>
          </p:nvSpPr>
          <p:spPr bwMode="auto">
            <a:xfrm>
              <a:off x="5164" y="4427"/>
              <a:ext cx="135" cy="94"/>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5" name="Freeform 88"/>
            <p:cNvSpPr/>
            <p:nvPr/>
          </p:nvSpPr>
          <p:spPr bwMode="auto">
            <a:xfrm>
              <a:off x="5060" y="4501"/>
              <a:ext cx="185" cy="257"/>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6" name="Freeform 89"/>
            <p:cNvSpPr>
              <a:spLocks noEditPoints="1"/>
            </p:cNvSpPr>
            <p:nvPr/>
          </p:nvSpPr>
          <p:spPr bwMode="auto">
            <a:xfrm>
              <a:off x="4628" y="3035"/>
              <a:ext cx="252" cy="184"/>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7" name="Freeform 90"/>
            <p:cNvSpPr/>
            <p:nvPr/>
          </p:nvSpPr>
          <p:spPr bwMode="auto">
            <a:xfrm>
              <a:off x="2526" y="4238"/>
              <a:ext cx="234" cy="302"/>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8" name="Freeform 91"/>
            <p:cNvSpPr/>
            <p:nvPr/>
          </p:nvSpPr>
          <p:spPr bwMode="auto">
            <a:xfrm>
              <a:off x="2512" y="4227"/>
              <a:ext cx="115" cy="79"/>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29" name="Freeform 92"/>
            <p:cNvSpPr/>
            <p:nvPr/>
          </p:nvSpPr>
          <p:spPr bwMode="auto">
            <a:xfrm>
              <a:off x="2559" y="4292"/>
              <a:ext cx="158" cy="21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0" name="Freeform 93"/>
            <p:cNvSpPr>
              <a:spLocks noEditPoints="1"/>
            </p:cNvSpPr>
            <p:nvPr/>
          </p:nvSpPr>
          <p:spPr bwMode="auto">
            <a:xfrm>
              <a:off x="4070" y="6110"/>
              <a:ext cx="248" cy="272"/>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1" name="Freeform 94"/>
            <p:cNvSpPr/>
            <p:nvPr/>
          </p:nvSpPr>
          <p:spPr bwMode="auto">
            <a:xfrm>
              <a:off x="3769" y="4319"/>
              <a:ext cx="72" cy="68"/>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2" name="Freeform 95"/>
            <p:cNvSpPr/>
            <p:nvPr/>
          </p:nvSpPr>
          <p:spPr bwMode="auto">
            <a:xfrm>
              <a:off x="3753" y="4112"/>
              <a:ext cx="67" cy="223"/>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3" name="Freeform 96"/>
            <p:cNvSpPr/>
            <p:nvPr/>
          </p:nvSpPr>
          <p:spPr bwMode="auto">
            <a:xfrm>
              <a:off x="3799" y="4148"/>
              <a:ext cx="144" cy="19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4" name="Freeform 97"/>
            <p:cNvSpPr/>
            <p:nvPr/>
          </p:nvSpPr>
          <p:spPr bwMode="auto">
            <a:xfrm>
              <a:off x="3787" y="4371"/>
              <a:ext cx="18" cy="3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sp>
          <p:nvSpPr>
            <p:cNvPr id="135" name="Freeform 98"/>
            <p:cNvSpPr>
              <a:spLocks noEditPoints="1"/>
            </p:cNvSpPr>
            <p:nvPr/>
          </p:nvSpPr>
          <p:spPr bwMode="auto">
            <a:xfrm>
              <a:off x="3729" y="2547"/>
              <a:ext cx="250" cy="26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5856" tIns="32928" rIns="65856" bIns="32928" numCol="1" anchor="t" anchorCtr="0" compatLnSpc="1"/>
            <a:lstStyle/>
            <a:p>
              <a:endParaRPr lang="id-ID" sz="955"/>
            </a:p>
          </p:txBody>
        </p:sp>
      </p:grpSp>
      <p:grpSp>
        <p:nvGrpSpPr>
          <p:cNvPr id="149" name="组合 148"/>
          <p:cNvGrpSpPr/>
          <p:nvPr/>
        </p:nvGrpSpPr>
        <p:grpSpPr>
          <a:xfrm>
            <a:off x="1317625" y="1817370"/>
            <a:ext cx="4082415" cy="4061896"/>
            <a:chOff x="2075" y="3176"/>
            <a:chExt cx="4451" cy="4429"/>
          </a:xfrm>
        </p:grpSpPr>
        <p:sp>
          <p:nvSpPr>
            <p:cNvPr id="136" name="燕尾形 135"/>
            <p:cNvSpPr/>
            <p:nvPr/>
          </p:nvSpPr>
          <p:spPr>
            <a:xfrm rot="5400000">
              <a:off x="2197" y="3766"/>
              <a:ext cx="408" cy="653"/>
            </a:xfrm>
            <a:prstGeom prst="chevron">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5">
                <a:solidFill>
                  <a:schemeClr val="tx1"/>
                </a:solidFill>
              </a:endParaRPr>
            </a:p>
          </p:txBody>
        </p:sp>
        <p:cxnSp>
          <p:nvCxnSpPr>
            <p:cNvPr id="137" name="直接连接符 136"/>
            <p:cNvCxnSpPr/>
            <p:nvPr/>
          </p:nvCxnSpPr>
          <p:spPr>
            <a:xfrm>
              <a:off x="2402" y="4420"/>
              <a:ext cx="412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784" y="3176"/>
              <a:ext cx="1737" cy="373"/>
            </a:xfrm>
            <a:prstGeom prst="rect">
              <a:avLst/>
            </a:prstGeom>
          </p:spPr>
          <p:txBody>
            <a:bodyPr wrap="square" lIns="65850" tIns="32925" rIns="65850" bIns="32925">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39" name="矩形 47"/>
            <p:cNvSpPr>
              <a:spLocks noChangeArrowheads="1"/>
            </p:cNvSpPr>
            <p:nvPr/>
          </p:nvSpPr>
          <p:spPr bwMode="auto">
            <a:xfrm>
              <a:off x="2819" y="3607"/>
              <a:ext cx="36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200">
                  <a:solidFill>
                    <a:srgbClr val="404040"/>
                  </a:solidFill>
                  <a:sym typeface="+mn-ea"/>
                </a:rPr>
                <a:t>请您在此输入相关的文字内容，请您在此输入相关的文字内容，请您在此输入相关的文字内容，请您在此输入相关的文字内容</a:t>
              </a:r>
              <a:endParaRPr lang="zh-CN" altLang="en-US" sz="1200" b="1" dirty="0">
                <a:solidFill>
                  <a:srgbClr val="404040"/>
                </a:solidFill>
                <a:latin typeface="微软雅黑" panose="020B0503020204020204" charset="-122"/>
                <a:ea typeface="微软雅黑" panose="020B0503020204020204" charset="-122"/>
                <a:sym typeface="+mn-ea"/>
              </a:endParaRPr>
            </a:p>
          </p:txBody>
        </p:sp>
        <p:sp>
          <p:nvSpPr>
            <p:cNvPr id="140" name="燕尾形 139"/>
            <p:cNvSpPr/>
            <p:nvPr/>
          </p:nvSpPr>
          <p:spPr>
            <a:xfrm rot="5400000">
              <a:off x="2197" y="5318"/>
              <a:ext cx="408" cy="653"/>
            </a:xfrm>
            <a:prstGeom prst="chevron">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5">
                <a:solidFill>
                  <a:schemeClr val="tx1"/>
                </a:solidFill>
              </a:endParaRPr>
            </a:p>
          </p:txBody>
        </p:sp>
        <p:cxnSp>
          <p:nvCxnSpPr>
            <p:cNvPr id="141" name="直接连接符 140"/>
            <p:cNvCxnSpPr/>
            <p:nvPr/>
          </p:nvCxnSpPr>
          <p:spPr>
            <a:xfrm>
              <a:off x="2402" y="5971"/>
              <a:ext cx="412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784" y="4728"/>
              <a:ext cx="1737" cy="373"/>
            </a:xfrm>
            <a:prstGeom prst="rect">
              <a:avLst/>
            </a:prstGeom>
          </p:spPr>
          <p:txBody>
            <a:bodyPr wrap="square" lIns="65850" tIns="32925" rIns="65850" bIns="32925">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144" name="燕尾形 143"/>
            <p:cNvSpPr/>
            <p:nvPr/>
          </p:nvSpPr>
          <p:spPr>
            <a:xfrm rot="5400000">
              <a:off x="2197" y="6951"/>
              <a:ext cx="408" cy="653"/>
            </a:xfrm>
            <a:prstGeom prst="chevron">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5">
                <a:solidFill>
                  <a:schemeClr val="tx1"/>
                </a:solidFill>
              </a:endParaRPr>
            </a:p>
          </p:txBody>
        </p:sp>
        <p:cxnSp>
          <p:nvCxnSpPr>
            <p:cNvPr id="145" name="直接连接符 144"/>
            <p:cNvCxnSpPr/>
            <p:nvPr/>
          </p:nvCxnSpPr>
          <p:spPr>
            <a:xfrm>
              <a:off x="2402" y="7605"/>
              <a:ext cx="412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784" y="6362"/>
              <a:ext cx="1737" cy="373"/>
            </a:xfrm>
            <a:prstGeom prst="rect">
              <a:avLst/>
            </a:prstGeom>
          </p:spPr>
          <p:txBody>
            <a:bodyPr wrap="square" lIns="65850" tIns="32925" rIns="65850" bIns="32925">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添加标题文字</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sp>
          <p:nvSpPr>
            <p:cNvPr id="7" name="矩形 47"/>
            <p:cNvSpPr>
              <a:spLocks noChangeArrowheads="1"/>
            </p:cNvSpPr>
            <p:nvPr/>
          </p:nvSpPr>
          <p:spPr bwMode="auto">
            <a:xfrm>
              <a:off x="2819" y="5169"/>
              <a:ext cx="3633"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200">
                  <a:solidFill>
                    <a:srgbClr val="404040"/>
                  </a:solidFill>
                  <a:sym typeface="+mn-ea"/>
                </a:rPr>
                <a:t>请您在此输入相关的文字内容，请您在此输入相关的文字内容，请您在此输入相关的文字内容，请您在此输入相关的文字内容</a:t>
              </a:r>
              <a:endParaRPr lang="zh-CN" altLang="en-US" sz="1200" b="1" dirty="0">
                <a:solidFill>
                  <a:srgbClr val="404040"/>
                </a:solidFill>
                <a:latin typeface="微软雅黑" panose="020B0503020204020204" charset="-122"/>
                <a:ea typeface="微软雅黑" panose="020B0503020204020204" charset="-122"/>
                <a:sym typeface="+mn-ea"/>
              </a:endParaRPr>
            </a:p>
          </p:txBody>
        </p:sp>
        <p:sp>
          <p:nvSpPr>
            <p:cNvPr id="14" name="矩形 47"/>
            <p:cNvSpPr>
              <a:spLocks noChangeArrowheads="1"/>
            </p:cNvSpPr>
            <p:nvPr/>
          </p:nvSpPr>
          <p:spPr bwMode="auto">
            <a:xfrm>
              <a:off x="2819" y="6789"/>
              <a:ext cx="363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l" defTabSz="914400" rtl="0" fontAlgn="auto" latinLnBrk="0" hangingPunct="0">
                <a:lnSpc>
                  <a:spcPct val="120000"/>
                </a:lnSpc>
                <a:spcBef>
                  <a:spcPts val="0"/>
                </a:spcBef>
                <a:spcAft>
                  <a:spcPts val="0"/>
                </a:spcAft>
                <a:buClrTx/>
                <a:buSzTx/>
                <a:buFontTx/>
                <a:buNone/>
              </a:pPr>
              <a:r>
                <a:rPr lang="zh-CN" altLang="en-US" sz="1200">
                  <a:solidFill>
                    <a:srgbClr val="404040"/>
                  </a:solidFill>
                  <a:sym typeface="+mn-ea"/>
                </a:rPr>
                <a:t>请您在此输入相关的文字内容，请您在此输入相关的文字内容，请您在此输入相关的文字内容，请您在此输入相关的文字内容</a:t>
              </a:r>
              <a:endParaRPr lang="zh-CN" altLang="en-US" sz="1200" b="1" dirty="0">
                <a:solidFill>
                  <a:srgbClr val="404040"/>
                </a:solidFill>
                <a:latin typeface="微软雅黑" panose="020B0503020204020204" charset="-122"/>
                <a:ea typeface="微软雅黑" panose="020B0503020204020204" charset="-122"/>
                <a:sym typeface="+mn-ea"/>
              </a:endParaRPr>
            </a:p>
          </p:txBody>
        </p:sp>
      </p:grpSp>
      <p:grpSp>
        <p:nvGrpSpPr>
          <p:cNvPr id="24" name="组合 23"/>
          <p:cNvGrpSpPr/>
          <p:nvPr/>
        </p:nvGrpSpPr>
        <p:grpSpPr>
          <a:xfrm>
            <a:off x="0" y="340995"/>
            <a:ext cx="4486275" cy="474980"/>
            <a:chOff x="0" y="493"/>
            <a:chExt cx="7065" cy="748"/>
          </a:xfrm>
        </p:grpSpPr>
        <p:sp>
          <p:nvSpPr>
            <p:cNvPr id="25"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33" name="组合 32"/>
            <p:cNvGrpSpPr/>
            <p:nvPr/>
          </p:nvGrpSpPr>
          <p:grpSpPr>
            <a:xfrm rot="0">
              <a:off x="0" y="611"/>
              <a:ext cx="669" cy="560"/>
              <a:chOff x="469900" y="728859"/>
              <a:chExt cx="424561" cy="355906"/>
            </a:xfrm>
          </p:grpSpPr>
          <p:sp>
            <p:nvSpPr>
              <p:cNvPr id="34" name="椭圆 33"/>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椭圆 35"/>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椭圆 3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4" name="文本框 43"/>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01</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45" name="文本框 44"/>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5" name="图片 4"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ipe(down)">
                                      <p:cBhvr>
                                        <p:cTn id="15" dur="500"/>
                                        <p:tgtEl>
                                          <p:spTgt spid="14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wipe(up)">
                                      <p:cBhvr>
                                        <p:cTn id="19"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822849" y="1434811"/>
            <a:ext cx="4574531" cy="4785661"/>
            <a:chOff x="4883" y="1781"/>
            <a:chExt cx="5134" cy="5372"/>
          </a:xfrm>
        </p:grpSpPr>
        <p:sp>
          <p:nvSpPr>
            <p:cNvPr id="2" name="平行四边形 1"/>
            <p:cNvSpPr/>
            <p:nvPr/>
          </p:nvSpPr>
          <p:spPr>
            <a:xfrm rot="16200000">
              <a:off x="6281" y="4120"/>
              <a:ext cx="2338" cy="3200"/>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6" name="平行四边形 5"/>
            <p:cNvSpPr/>
            <p:nvPr/>
          </p:nvSpPr>
          <p:spPr>
            <a:xfrm rot="16200000">
              <a:off x="6281" y="1619"/>
              <a:ext cx="2338" cy="3200"/>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3" name="右箭头 2"/>
            <p:cNvSpPr/>
            <p:nvPr/>
          </p:nvSpPr>
          <p:spPr>
            <a:xfrm>
              <a:off x="5850" y="1781"/>
              <a:ext cx="4167" cy="1630"/>
            </a:xfrm>
            <a:prstGeom prst="rightArrow">
              <a:avLst>
                <a:gd name="adj1" fmla="val 66953"/>
                <a:gd name="adj2" fmla="val 50000"/>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8" name="右箭头 7"/>
            <p:cNvSpPr/>
            <p:nvPr/>
          </p:nvSpPr>
          <p:spPr>
            <a:xfrm rot="10800000">
              <a:off x="4883" y="3028"/>
              <a:ext cx="4167" cy="1630"/>
            </a:xfrm>
            <a:prstGeom prst="rightArrow">
              <a:avLst>
                <a:gd name="adj1" fmla="val 66953"/>
                <a:gd name="adj2" fmla="val 50000"/>
              </a:avLst>
            </a:prstGeom>
            <a:solidFill>
              <a:srgbClr val="7C7C7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9" name="右箭头 8"/>
            <p:cNvSpPr/>
            <p:nvPr/>
          </p:nvSpPr>
          <p:spPr>
            <a:xfrm>
              <a:off x="5850" y="4275"/>
              <a:ext cx="4167" cy="1630"/>
            </a:xfrm>
            <a:prstGeom prst="rightArrow">
              <a:avLst>
                <a:gd name="adj1" fmla="val 66953"/>
                <a:gd name="adj2" fmla="val 50000"/>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0" name="右箭头 9"/>
            <p:cNvSpPr/>
            <p:nvPr/>
          </p:nvSpPr>
          <p:spPr>
            <a:xfrm rot="10800000">
              <a:off x="4883" y="5523"/>
              <a:ext cx="4167" cy="1630"/>
            </a:xfrm>
            <a:prstGeom prst="rightArrow">
              <a:avLst>
                <a:gd name="adj1" fmla="val 66953"/>
                <a:gd name="adj2" fmla="val 50000"/>
              </a:avLst>
            </a:prstGeom>
            <a:solidFill>
              <a:srgbClr val="7C7C7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1" name="TextBox 9"/>
            <p:cNvSpPr txBox="1"/>
            <p:nvPr/>
          </p:nvSpPr>
          <p:spPr>
            <a:xfrm>
              <a:off x="6336" y="2354"/>
              <a:ext cx="2714" cy="34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r>
                <a:rPr lang="zh-CN" altLang="en-US" dirty="0">
                  <a:solidFill>
                    <a:schemeClr val="bg1"/>
                  </a:solidFill>
                </a:rPr>
                <a:t>添加标题文字</a:t>
              </a:r>
              <a:endParaRPr lang="zh-CN" altLang="en-US" dirty="0">
                <a:solidFill>
                  <a:schemeClr val="bg1"/>
                </a:solidFill>
              </a:endParaRPr>
            </a:p>
          </p:txBody>
        </p:sp>
        <p:sp>
          <p:nvSpPr>
            <p:cNvPr id="13" name="TextBox 11"/>
            <p:cNvSpPr txBox="1"/>
            <p:nvPr/>
          </p:nvSpPr>
          <p:spPr>
            <a:xfrm>
              <a:off x="5850" y="3601"/>
              <a:ext cx="2714" cy="34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r>
                <a:rPr lang="zh-CN" altLang="en-US" dirty="0">
                  <a:solidFill>
                    <a:schemeClr val="bg1"/>
                  </a:solidFill>
                  <a:sym typeface="+mn-ea"/>
                </a:rPr>
                <a:t>添加标题文字</a:t>
              </a:r>
              <a:endParaRPr lang="zh-CN" altLang="en-US" dirty="0">
                <a:solidFill>
                  <a:schemeClr val="bg1"/>
                </a:solidFill>
              </a:endParaRPr>
            </a:p>
          </p:txBody>
        </p:sp>
        <p:sp>
          <p:nvSpPr>
            <p:cNvPr id="4" name="TextBox 12"/>
            <p:cNvSpPr txBox="1"/>
            <p:nvPr/>
          </p:nvSpPr>
          <p:spPr>
            <a:xfrm>
              <a:off x="6336" y="4848"/>
              <a:ext cx="2714" cy="6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r>
                <a:rPr lang="zh-CN" altLang="en-US" dirty="0">
                  <a:solidFill>
                    <a:schemeClr val="bg1"/>
                  </a:solidFill>
                  <a:sym typeface="+mn-ea"/>
                </a:rPr>
                <a:t>添加标题文字</a:t>
              </a:r>
              <a:endParaRPr lang="zh-CN" altLang="en-US" dirty="0">
                <a:solidFill>
                  <a:schemeClr val="bg1"/>
                </a:solidFill>
              </a:endParaRPr>
            </a:p>
            <a:p>
              <a:endParaRPr lang="zh-CN" altLang="en-US" dirty="0">
                <a:solidFill>
                  <a:schemeClr val="bg1"/>
                </a:solidFill>
              </a:endParaRPr>
            </a:p>
          </p:txBody>
        </p:sp>
        <p:sp>
          <p:nvSpPr>
            <p:cNvPr id="15" name="TextBox 13"/>
            <p:cNvSpPr txBox="1"/>
            <p:nvPr/>
          </p:nvSpPr>
          <p:spPr>
            <a:xfrm>
              <a:off x="5850" y="6096"/>
              <a:ext cx="2714" cy="34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r>
                <a:rPr lang="zh-CN" altLang="en-US" dirty="0">
                  <a:solidFill>
                    <a:schemeClr val="bg1"/>
                  </a:solidFill>
                  <a:sym typeface="+mn-ea"/>
                </a:rPr>
                <a:t>添加标题文字</a:t>
              </a:r>
              <a:endParaRPr lang="zh-CN" altLang="en-US" dirty="0">
                <a:solidFill>
                  <a:schemeClr val="bg1"/>
                </a:solidFill>
              </a:endParaRPr>
            </a:p>
          </p:txBody>
        </p:sp>
      </p:grpSp>
      <p:sp>
        <p:nvSpPr>
          <p:cNvPr id="139" name="矩形 47"/>
          <p:cNvSpPr>
            <a:spLocks noChangeArrowheads="1"/>
          </p:cNvSpPr>
          <p:nvPr/>
        </p:nvSpPr>
        <p:spPr bwMode="auto">
          <a:xfrm>
            <a:off x="8591550" y="1612265"/>
            <a:ext cx="2698750" cy="10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7" name="矩形 47"/>
          <p:cNvSpPr>
            <a:spLocks noChangeArrowheads="1"/>
          </p:cNvSpPr>
          <p:nvPr/>
        </p:nvSpPr>
        <p:spPr bwMode="auto">
          <a:xfrm>
            <a:off x="8718550" y="3860165"/>
            <a:ext cx="2698750" cy="10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12" name="矩形 47"/>
          <p:cNvSpPr>
            <a:spLocks noChangeArrowheads="1"/>
          </p:cNvSpPr>
          <p:nvPr/>
        </p:nvSpPr>
        <p:spPr bwMode="auto">
          <a:xfrm>
            <a:off x="984250" y="2696845"/>
            <a:ext cx="2698750" cy="10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sp>
        <p:nvSpPr>
          <p:cNvPr id="14" name="矩形 47"/>
          <p:cNvSpPr>
            <a:spLocks noChangeArrowheads="1"/>
          </p:cNvSpPr>
          <p:nvPr/>
        </p:nvSpPr>
        <p:spPr bwMode="auto">
          <a:xfrm>
            <a:off x="1111250" y="4944745"/>
            <a:ext cx="2698750" cy="10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850" tIns="32925" rIns="65850" bIns="3292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a:solidFill>
                <a:srgbClr val="404040"/>
              </a:solidFill>
              <a:sym typeface="+mn-ea"/>
            </a:endParaRPr>
          </a:p>
          <a:p>
            <a:pPr marL="0" marR="0" indent="0" algn="just" defTabSz="914400" rtl="0" fontAlgn="auto" latinLnBrk="0" hangingPunct="0">
              <a:lnSpc>
                <a:spcPct val="120000"/>
              </a:lnSpc>
              <a:spcBef>
                <a:spcPts val="0"/>
              </a:spcBef>
              <a:spcAft>
                <a:spcPts val="0"/>
              </a:spcAft>
              <a:buClrTx/>
              <a:buSzTx/>
              <a:buFontTx/>
              <a:buNone/>
            </a:pPr>
            <a:r>
              <a:rPr lang="zh-CN" altLang="en-US" sz="1400">
                <a:solidFill>
                  <a:srgbClr val="404040"/>
                </a:solidFill>
                <a:sym typeface="+mn-ea"/>
              </a:rPr>
              <a:t>请您在此输入相关的文字内容</a:t>
            </a:r>
            <a:endParaRPr lang="zh-CN" altLang="en-US" sz="1400" b="1" dirty="0">
              <a:solidFill>
                <a:srgbClr val="404040"/>
              </a:solidFill>
              <a:latin typeface="微软雅黑" panose="020B0503020204020204" charset="-122"/>
              <a:ea typeface="微软雅黑" panose="020B0503020204020204" charset="-122"/>
              <a:sym typeface="+mn-ea"/>
            </a:endParaRPr>
          </a:p>
        </p:txBody>
      </p:sp>
      <p:grpSp>
        <p:nvGrpSpPr>
          <p:cNvPr id="76" name="组合 75"/>
          <p:cNvGrpSpPr/>
          <p:nvPr/>
        </p:nvGrpSpPr>
        <p:grpSpPr>
          <a:xfrm>
            <a:off x="0" y="340995"/>
            <a:ext cx="4486275" cy="474980"/>
            <a:chOff x="0" y="493"/>
            <a:chExt cx="7065" cy="748"/>
          </a:xfrm>
        </p:grpSpPr>
        <p:sp>
          <p:nvSpPr>
            <p:cNvPr id="23" name="圆角矩形 6"/>
            <p:cNvSpPr/>
            <p:nvPr/>
          </p:nvSpPr>
          <p:spPr>
            <a:xfrm>
              <a:off x="303" y="493"/>
              <a:ext cx="6762" cy="746"/>
            </a:xfrm>
            <a:prstGeom prst="roundRect">
              <a:avLst>
                <a:gd name="adj" fmla="val 9976"/>
              </a:avLst>
            </a:prstGeom>
            <a:solidFill>
              <a:srgbClr val="7C7C7C"/>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圆角矩形 6"/>
            <p:cNvSpPr/>
            <p:nvPr/>
          </p:nvSpPr>
          <p:spPr>
            <a:xfrm>
              <a:off x="303" y="495"/>
              <a:ext cx="1657" cy="746"/>
            </a:xfrm>
            <a:prstGeom prst="roundRect">
              <a:avLst>
                <a:gd name="adj" fmla="val 9976"/>
              </a:avLst>
            </a:prstGeom>
            <a:solidFill>
              <a:srgbClr val="C0000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nvGrpSpPr>
            <p:cNvPr id="24" name="组合 23"/>
            <p:cNvGrpSpPr/>
            <p:nvPr/>
          </p:nvGrpSpPr>
          <p:grpSpPr>
            <a:xfrm rot="0">
              <a:off x="0" y="611"/>
              <a:ext cx="669" cy="560"/>
              <a:chOff x="469900" y="728859"/>
              <a:chExt cx="424561" cy="355906"/>
            </a:xfrm>
          </p:grpSpPr>
          <p:sp>
            <p:nvSpPr>
              <p:cNvPr id="25" name="椭圆 2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椭圆 2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30"/>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6"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5" name="文本框 54"/>
            <p:cNvSpPr txBox="1"/>
            <p:nvPr userDrawn="1"/>
          </p:nvSpPr>
          <p:spPr>
            <a:xfrm>
              <a:off x="949" y="593"/>
              <a:ext cx="701" cy="626"/>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000" b="1" dirty="0" smtClean="0">
                  <a:solidFill>
                    <a:schemeClr val="bg1"/>
                  </a:solidFill>
                  <a:latin typeface="微软雅黑" panose="020B0503020204020204" charset="-122"/>
                  <a:ea typeface="微软雅黑" panose="020B0503020204020204" charset="-122"/>
                  <a:sym typeface="+mn-ea"/>
                </a:rPr>
                <a:t>01</a:t>
              </a:r>
              <a:endParaRPr kumimoji="0" lang="zh-CN" altLang="en-US" sz="20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grpSp>
      <p:sp>
        <p:nvSpPr>
          <p:cNvPr id="71" name="文本框 70"/>
          <p:cNvSpPr txBox="1"/>
          <p:nvPr userDrawn="1"/>
        </p:nvSpPr>
        <p:spPr>
          <a:xfrm>
            <a:off x="1486535" y="404495"/>
            <a:ext cx="248285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b="1" dirty="0" smtClean="0">
                <a:solidFill>
                  <a:schemeClr val="bg1"/>
                </a:solidFill>
                <a:latin typeface="微软雅黑" panose="020B0503020204020204" charset="-122"/>
                <a:ea typeface="微软雅黑" panose="020B0503020204020204" charset="-122"/>
                <a:sym typeface="+mn-ea"/>
              </a:rPr>
              <a:t>点击添加标题文字内容</a:t>
            </a:r>
            <a:endParaRPr kumimoji="0" lang="zh-CN" altLang="en-US" sz="1800" b="1" i="0" u="none" strike="noStrike" cap="none" spc="0" normalizeH="0" baseline="0" dirty="0" smtClean="0">
              <a:ln>
                <a:noFill/>
              </a:ln>
              <a:solidFill>
                <a:schemeClr val="bg1"/>
              </a:solidFill>
              <a:effectLst/>
              <a:uFillTx/>
              <a:latin typeface="微软雅黑" panose="020B0503020204020204" charset="-122"/>
              <a:ea typeface="微软雅黑" panose="020B0503020204020204" charset="-122"/>
              <a:cs typeface="+mj-cs"/>
              <a:sym typeface="+mn-ea"/>
            </a:endParaRPr>
          </a:p>
        </p:txBody>
      </p:sp>
      <p:pic>
        <p:nvPicPr>
          <p:cNvPr id="5" name="图片 4"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up)">
                                      <p:cBhvr>
                                        <p:cTn id="19" dur="500"/>
                                        <p:tgtEl>
                                          <p:spTgt spid="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2" grpId="0"/>
      <p:bldP spid="7" grpId="0"/>
      <p:bldP spid="14" grpId="0"/>
      <p:bldP spid="139" grpId="1"/>
      <p:bldP spid="12" grpId="1"/>
      <p:bldP spid="7" grpId="1"/>
      <p:bldP spid="14" grpId="1"/>
      <p:bldP spid="71" grpId="0" bldLvl="0" animBg="1"/>
      <p:bldP spid="7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583499" y="1888664"/>
            <a:ext cx="9025003" cy="2828432"/>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圆角矩形 8"/>
          <p:cNvSpPr/>
          <p:nvPr/>
        </p:nvSpPr>
        <p:spPr>
          <a:xfrm>
            <a:off x="2077656" y="1544435"/>
            <a:ext cx="2146380" cy="2393443"/>
          </a:xfrm>
          <a:prstGeom prst="roundRect">
            <a:avLst>
              <a:gd name="adj" fmla="val 11579"/>
            </a:avLst>
          </a:prstGeom>
          <a:solidFill>
            <a:srgbClr val="C0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sym typeface="+mn-ea"/>
            </a:endParaRPr>
          </a:p>
        </p:txBody>
      </p:sp>
      <p:sp>
        <p:nvSpPr>
          <p:cNvPr id="13" name="文本框 21"/>
          <p:cNvSpPr txBox="1"/>
          <p:nvPr/>
        </p:nvSpPr>
        <p:spPr>
          <a:xfrm>
            <a:off x="2423785" y="2062024"/>
            <a:ext cx="1454123" cy="1569085"/>
          </a:xfrm>
          <a:prstGeom prst="rect">
            <a:avLst/>
          </a:prstGeom>
          <a:noFill/>
        </p:spPr>
        <p:txBody>
          <a:bodyPr vert="horz" wrap="square" lIns="91440" tIns="45720" rIns="91440" bIns="45720" rtlCol="0">
            <a:spAutoFit/>
          </a:bodyPr>
          <a:lstStyle/>
          <a:p>
            <a:pPr algn="ctr">
              <a:lnSpc>
                <a:spcPct val="100000"/>
              </a:lnSpc>
            </a:pPr>
            <a:r>
              <a:rPr lang="en-US" altLang="zh-CN" sz="3735" dirty="0" smtClean="0">
                <a:solidFill>
                  <a:schemeClr val="bg1"/>
                </a:solidFill>
                <a:latin typeface="微软雅黑" panose="020B0503020204020204" charset="-122"/>
                <a:ea typeface="微软雅黑" panose="020B0503020204020204" charset="-122"/>
                <a:cs typeface="+mn-ea"/>
                <a:sym typeface="+mn-lt"/>
              </a:rPr>
              <a:t>PART </a:t>
            </a:r>
            <a:endParaRPr lang="en-US" altLang="zh-CN" sz="3735" dirty="0" smtClean="0">
              <a:solidFill>
                <a:schemeClr val="bg1"/>
              </a:solidFill>
              <a:latin typeface="微软雅黑" panose="020B0503020204020204" charset="-122"/>
              <a:ea typeface="微软雅黑" panose="020B0503020204020204" charset="-122"/>
              <a:cs typeface="+mn-ea"/>
              <a:sym typeface="+mn-lt"/>
            </a:endParaRPr>
          </a:p>
          <a:p>
            <a:pPr algn="ctr">
              <a:lnSpc>
                <a:spcPct val="100000"/>
              </a:lnSpc>
            </a:pPr>
            <a:r>
              <a:rPr lang="en-US" altLang="zh-CN" sz="5865" b="1" dirty="0" smtClean="0">
                <a:solidFill>
                  <a:schemeClr val="bg1"/>
                </a:solidFill>
                <a:latin typeface="微软雅黑" panose="020B0503020204020204" charset="-122"/>
                <a:ea typeface="微软雅黑" panose="020B0503020204020204" charset="-122"/>
                <a:cs typeface="+mn-ea"/>
                <a:sym typeface="+mn-lt"/>
              </a:rPr>
              <a:t>02</a:t>
            </a:r>
            <a:endParaRPr lang="en-US" altLang="zh-CN" sz="5865" b="1" dirty="0">
              <a:solidFill>
                <a:schemeClr val="bg1"/>
              </a:solidFill>
              <a:latin typeface="微软雅黑" panose="020B0503020204020204" charset="-122"/>
              <a:ea typeface="微软雅黑" panose="020B0503020204020204" charset="-122"/>
              <a:cs typeface="+mn-ea"/>
              <a:sym typeface="+mn-lt"/>
            </a:endParaRPr>
          </a:p>
        </p:txBody>
      </p:sp>
      <p:sp>
        <p:nvSpPr>
          <p:cNvPr id="4" name="PA-文本框 3"/>
          <p:cNvSpPr txBox="1"/>
          <p:nvPr/>
        </p:nvSpPr>
        <p:spPr>
          <a:xfrm>
            <a:off x="4977130" y="2860854"/>
            <a:ext cx="4655820" cy="706755"/>
          </a:xfrm>
          <a:prstGeom prst="rect">
            <a:avLst/>
          </a:prstGeom>
          <a:noFill/>
        </p:spPr>
        <p:txBody>
          <a:bodyPr vert="horz" wrap="square" lIns="91440" tIns="45720" rIns="91440" bIns="45720" rtlCol="0" anchor="t">
            <a:noAutofit/>
          </a:bodyPr>
          <a:lstStyle/>
          <a:p>
            <a:pPr lvl="0" algn="l">
              <a:buClrTx/>
              <a:buSzTx/>
              <a:buFontTx/>
            </a:pPr>
            <a:r>
              <a:rPr lang="zh-CN" altLang="en-US" sz="5000" b="1" dirty="0">
                <a:solidFill>
                  <a:schemeClr val="tx1">
                    <a:lumMod val="65000"/>
                    <a:lumOff val="35000"/>
                  </a:schemeClr>
                </a:solidFill>
                <a:latin typeface="微软雅黑" panose="020B0503020204020204" charset="-122"/>
                <a:ea typeface="微软雅黑" panose="020B0503020204020204" charset="-122"/>
                <a:cs typeface="+mn-ea"/>
                <a:sym typeface="+mn-ea"/>
              </a:rPr>
              <a:t>添加标题文字</a:t>
            </a:r>
            <a:endParaRPr lang="zh-CN" altLang="en-US" sz="50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pic>
        <p:nvPicPr>
          <p:cNvPr id="3" name="图片 2" descr="333"/>
          <p:cNvPicPr>
            <a:picLocks noChangeAspect="1"/>
          </p:cNvPicPr>
          <p:nvPr/>
        </p:nvPicPr>
        <p:blipFill>
          <a:blip r:embed="rId1"/>
          <a:stretch>
            <a:fillRect/>
          </a:stretch>
        </p:blipFill>
        <p:spPr>
          <a:xfrm>
            <a:off x="8675370" y="381000"/>
            <a:ext cx="3009900" cy="342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50" fill="hold">
                                          <p:stCondLst>
                                            <p:cond delay="0"/>
                                          </p:stCondLst>
                                        </p:cTn>
                                        <p:tgtEl>
                                          <p:spTgt spid="4"/>
                                        </p:tgtEl>
                                        <p:attrNameLst>
                                          <p:attrName>ppt_y</p:attrName>
                                        </p:attrNameLst>
                                      </p:cBhvr>
                                      <p:tavLst>
                                        <p:tav tm="0" fmla="#ppt_y-#ppt_h/2*((1.5-1.5*$)^3-(1.5-1.5*$)^2)*8/9">
                                          <p:val>
                                            <p:fltVal val="0"/>
                                          </p:val>
                                        </p:tav>
                                        <p:tav tm="100000">
                                          <p:val>
                                            <p:fltVal val="1"/>
                                          </p:val>
                                        </p:tav>
                                      </p:tavLst>
                                    </p:anim>
                                    <p:anim to="" calcmode="lin" valueType="num">
                                      <p:cBhvr>
                                        <p:cTn id="8" dur="750" fill="hold">
                                          <p:stCondLst>
                                            <p:cond delay="0"/>
                                          </p:stCondLst>
                                        </p:cTn>
                                        <p:tgtEl>
                                          <p:spTgt spid="4"/>
                                        </p:tgtEl>
                                        <p:attrNameLst>
                                          <p:attrName>ppt_h</p:attrName>
                                        </p:attrNameLst>
                                      </p:cBhvr>
                                      <p:tavLst>
                                        <p:tav tm="0" fmla="#ppt_h-#ppt_h*((1.5-1.5*$)^3-(1.5-1.5*$)^2)">
                                          <p:val>
                                            <p:fltVal val="0"/>
                                          </p:val>
                                        </p:tav>
                                        <p:tav tm="100000">
                                          <p:val>
                                            <p:fltVal val="1"/>
                                          </p:val>
                                        </p:tav>
                                      </p:tavLst>
                                    </p:anim>
                                    <p:animEffect filter="fade">
                                      <p:cBhvr>
                                        <p:cTn id="9" dur="75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i"/>
  <p:tag name="KSO_WM_UNIT_INDEX" val="1_1"/>
  <p:tag name="KSO_WM_UNIT_LAYERLEVEL" val="1_1"/>
  <p:tag name="KSO_WM_DIAGRAM_GROUP_CODE" val="m1-1"/>
  <p:tag name="KSO_WM_UNIT_ID" val="diagram20170904_3*m_i*1_1"/>
  <p:tag name="KSO_WM_UNIT_LINE_FORE_SCHEMECOLOR_INDEX" val="13"/>
  <p:tag name="KSO_WM_UNIT_LINE_FILL_TYPE" val="2"/>
  <p:tag name="KSO_WM_UNIT_USESOURCEFORMAT_APPLY" val="1"/>
  <p:tag name="KSO_WM_UNIT_DIAGRAM_SCHEMECOLOR_ID" val="5"/>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2_1"/>
  <p:tag name="KSO_WM_UNIT_ID" val="diagram20170904_3*m_h_i*1_2_1"/>
  <p:tag name="KSO_WM_UNIT_LAYERLEVEL" val="1_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 name="KSO_WM_UNIT_DIAGRAM_SCHEMECOLOR_ID" val="5"/>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2_2"/>
  <p:tag name="KSO_WM_UNIT_ID" val="diagram20170904_3*m_h_i*1_2_2"/>
  <p:tag name="KSO_WM_UNIT_LAYERLEVEL" val="1_1_1"/>
  <p:tag name="KSO_WM_DIAGRAM_GROUP_CODE" val="m1-1"/>
  <p:tag name="KSO_WM_UNIT_LINE_FORE_SCHEMECOLOR_INDEX" val="13"/>
  <p:tag name="KSO_WM_UNIT_LINE_FILL_TYPE" val="2"/>
  <p:tag name="KSO_WM_UNIT_USESOURCEFORMAT_APPLY" val="1"/>
  <p:tag name="KSO_WM_UNIT_DIAGRAM_SCHEMECOLOR_ID" val="5"/>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2_3"/>
  <p:tag name="KSO_WM_UNIT_ID" val="diagram20170904_3*m_h_i*1_2_3"/>
  <p:tag name="KSO_WM_UNIT_LAYERLEVEL" val="1_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5"/>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a"/>
  <p:tag name="KSO_WM_UNIT_INDEX" val="1_2_1"/>
  <p:tag name="KSO_WM_UNIT_LAYERLEVEL" val="1_1_1"/>
  <p:tag name="KSO_WM_UNIT_VALUE" val="5"/>
  <p:tag name="KSO_WM_UNIT_HIGHLIGHT" val="0"/>
  <p:tag name="KSO_WM_UNIT_COMPATIBLE" val="0"/>
  <p:tag name="KSO_WM_UNIT_CLEAR" val="0"/>
  <p:tag name="KSO_WM_UNIT_PRESET_TEXT_INDEX" val="3"/>
  <p:tag name="KSO_WM_UNIT_PRESET_TEXT_LEN" val="5"/>
  <p:tag name="KSO_WM_DIAGRAM_GROUP_CODE" val="m1-1"/>
  <p:tag name="KSO_WM_UNIT_ID" val="diagram20170904_3*m_h_a*1_2_1"/>
  <p:tag name="KSO_WM_UNIT_TEXT_FILL_FORE_SCHEMECOLOR_INDEX" val="16"/>
  <p:tag name="KSO_WM_UNIT_TEXT_FILL_TYPE" val="1"/>
  <p:tag name="KSO_WM_UNIT_USESOURCEFORMAT_APPLY" val="1"/>
  <p:tag name="KSO_WM_UNIT_DIAGRAM_SCHEMECOLOR_ID" val="5"/>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4_1"/>
  <p:tag name="KSO_WM_UNIT_ID" val="diagram20170904_3*m_h_i*1_4_1"/>
  <p:tag name="KSO_WM_UNIT_LAYERLEVEL" val="1_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 name="KSO_WM_UNIT_DIAGRAM_SCHEMECOLOR_ID" val="5"/>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4_2"/>
  <p:tag name="KSO_WM_UNIT_ID" val="diagram20170904_3*m_h_i*1_4_2"/>
  <p:tag name="KSO_WM_UNIT_LAYERLEVEL" val="1_1_1"/>
  <p:tag name="KSO_WM_DIAGRAM_GROUP_CODE" val="m1-1"/>
  <p:tag name="KSO_WM_UNIT_LINE_FORE_SCHEMECOLOR_INDEX" val="13"/>
  <p:tag name="KSO_WM_UNIT_LINE_FILL_TYPE" val="2"/>
  <p:tag name="KSO_WM_UNIT_USESOURCEFORMAT_APPLY" val="1"/>
  <p:tag name="KSO_WM_UNIT_DIAGRAM_SCHEMECOLOR_ID" val="5"/>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4_3"/>
  <p:tag name="KSO_WM_UNIT_ID" val="diagram20170904_3*m_h_i*1_4_3"/>
  <p:tag name="KSO_WM_UNIT_LAYERLEVEL" val="1_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1"/>
  <p:tag name="KSO_WM_UNIT_DIAGRAM_SCHEMECOLOR_ID" val="5"/>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a"/>
  <p:tag name="KSO_WM_UNIT_INDEX" val="1_4_1"/>
  <p:tag name="KSO_WM_UNIT_LAYERLEVEL" val="1_1_1"/>
  <p:tag name="KSO_WM_UNIT_VALUE" val="5"/>
  <p:tag name="KSO_WM_UNIT_HIGHLIGHT" val="0"/>
  <p:tag name="KSO_WM_UNIT_COMPATIBLE" val="0"/>
  <p:tag name="KSO_WM_UNIT_CLEAR" val="0"/>
  <p:tag name="KSO_WM_UNIT_PRESET_TEXT_INDEX" val="3"/>
  <p:tag name="KSO_WM_UNIT_PRESET_TEXT_LEN" val="5"/>
  <p:tag name="KSO_WM_DIAGRAM_GROUP_CODE" val="m1-1"/>
  <p:tag name="KSO_WM_UNIT_ID" val="diagram20170904_3*m_h_a*1_4_1"/>
  <p:tag name="KSO_WM_UNIT_TEXT_FILL_FORE_SCHEMECOLOR_INDEX" val="16"/>
  <p:tag name="KSO_WM_UNIT_TEXT_FILL_TYPE" val="1"/>
  <p:tag name="KSO_WM_UNIT_USESOURCEFORMAT_APPLY" val="1"/>
  <p:tag name="KSO_WM_UNIT_DIAGRAM_SCHEMECOLOR_ID" val="5"/>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1_1"/>
  <p:tag name="KSO_WM_UNIT_ID" val="diagram20170904_3*m_h_i*1_1_1"/>
  <p:tag name="KSO_WM_UNIT_LAYERLEVEL" val="1_1_1"/>
  <p:tag name="KSO_WM_DIAGRAM_GROUP_CODE" val="m1-1"/>
  <p:tag name="KSO_WM_UNIT_LINE_FORE_SCHEMECOLOR_INDEX" val="13"/>
  <p:tag name="KSO_WM_UNIT_LINE_FILL_TYPE" val="2"/>
  <p:tag name="KSO_WM_UNIT_USESOURCEFORMAT_APPLY" val="1"/>
  <p:tag name="KSO_WM_UNIT_DIAGRAM_SCHEMECOLOR_ID" val="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a*1_2_1"/>
  <p:tag name="KSO_WM_TEMPLATE_CATEGORY" val="diagram"/>
  <p:tag name="KSO_WM_TEMPLATE_INDEX" val="20200106"/>
  <p:tag name="KSO_WM_UNIT_LAYERLEVEL" val="1_1_1"/>
  <p:tag name="KSO_WM_TAG_VERSION" val="1.0"/>
  <p:tag name="KSO_WM_BEAUTIFY_FLAG" val="#wm#"/>
  <p:tag name="KSO_WM_UNIT_ISCONTENTSTITLE" val="0"/>
  <p:tag name="KSO_WM_UNIT_PRESET_TEXT" val="添加标题"/>
  <p:tag name="KSO_WM_UNIT_NOCLEAR" val="0"/>
  <p:tag name="KSO_WM_UNIT_VALUE" val="8"/>
  <p:tag name="KSO_WM_DIAGRAM_GROUP_CODE" val="m1-1"/>
  <p:tag name="KSO_WM_UNIT_TYPE" val="m_h_a"/>
  <p:tag name="KSO_WM_UNIT_INDEX" val="1_2_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1_2"/>
  <p:tag name="KSO_WM_UNIT_ID" val="diagram20170904_3*m_h_i*1_1_2"/>
  <p:tag name="KSO_WM_UNIT_LAYERLEVEL" val="1_1_1"/>
  <p:tag name="KSO_WM_DIAGRAM_GROUP_CODE" val="m1-1"/>
  <p:tag name="KSO_WM_UNIT_FILL_FORE_SCHEMECOLOR_INDEX" val="8"/>
  <p:tag name="KSO_WM_UNIT_FILL_TYPE" val="1"/>
  <p:tag name="KSO_WM_UNIT_TEXT_FILL_FORE_SCHEMECOLOR_INDEX" val="14"/>
  <p:tag name="KSO_WM_UNIT_TEXT_FILL_TYPE" val="1"/>
  <p:tag name="KSO_WM_UNIT_USESOURCEFORMAT_APPLY" val="1"/>
  <p:tag name="KSO_WM_UNIT_DIAGRAM_SCHEMECOLOR_ID" val="5"/>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1_3"/>
  <p:tag name="KSO_WM_UNIT_ID" val="diagram20170904_3*m_h_i*1_1_3"/>
  <p:tag name="KSO_WM_UNIT_LAYERLEVEL" val="1_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 name="KSO_WM_UNIT_DIAGRAM_SCHEMECOLOR_ID" val="5"/>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a"/>
  <p:tag name="KSO_WM_UNIT_INDEX" val="1_1_1"/>
  <p:tag name="KSO_WM_UNIT_LAYERLEVEL" val="1_1_1"/>
  <p:tag name="KSO_WM_UNIT_VALUE" val="5"/>
  <p:tag name="KSO_WM_UNIT_HIGHLIGHT" val="0"/>
  <p:tag name="KSO_WM_UNIT_COMPATIBLE" val="0"/>
  <p:tag name="KSO_WM_UNIT_CLEAR" val="0"/>
  <p:tag name="KSO_WM_UNIT_PRESET_TEXT_INDEX" val="3"/>
  <p:tag name="KSO_WM_UNIT_PRESET_TEXT_LEN" val="5"/>
  <p:tag name="KSO_WM_DIAGRAM_GROUP_CODE" val="m1-1"/>
  <p:tag name="KSO_WM_UNIT_ID" val="diagram20170904_3*m_h_a*1_1_1"/>
  <p:tag name="KSO_WM_UNIT_TEXT_FILL_FORE_SCHEMECOLOR_INDEX" val="16"/>
  <p:tag name="KSO_WM_UNIT_TEXT_FILL_TYPE" val="1"/>
  <p:tag name="KSO_WM_UNIT_USESOURCEFORMAT_APPLY" val="1"/>
  <p:tag name="KSO_WM_UNIT_DIAGRAM_SCHEMECOLOR_ID" val="5"/>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3_1"/>
  <p:tag name="KSO_WM_UNIT_ID" val="diagram20170904_3*m_h_i*1_3_1"/>
  <p:tag name="KSO_WM_UNIT_LAYERLEVEL" val="1_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 name="KSO_WM_UNIT_DIAGRAM_SCHEMECOLOR_ID" val="5"/>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3_2"/>
  <p:tag name="KSO_WM_UNIT_ID" val="diagram20170904_3*m_h_i*1_3_2"/>
  <p:tag name="KSO_WM_UNIT_LAYERLEVEL" val="1_1_1"/>
  <p:tag name="KSO_WM_DIAGRAM_GROUP_CODE" val="m1-1"/>
  <p:tag name="KSO_WM_UNIT_LINE_FORE_SCHEMECOLOR_INDEX" val="13"/>
  <p:tag name="KSO_WM_UNIT_LINE_FILL_TYPE" val="2"/>
  <p:tag name="KSO_WM_UNIT_USESOURCEFORMAT_APPLY" val="1"/>
  <p:tag name="KSO_WM_UNIT_DIAGRAM_SCHEMECOLOR_ID" val="5"/>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i"/>
  <p:tag name="KSO_WM_UNIT_INDEX" val="1_3_3"/>
  <p:tag name="KSO_WM_UNIT_ID" val="diagram20170904_3*m_h_i*1_3_3"/>
  <p:tag name="KSO_WM_UNIT_LAYERLEVEL" val="1_1_1"/>
  <p:tag name="KSO_WM_DIAGRAM_GROUP_CODE" val="m1-1"/>
  <p:tag name="KSO_WM_UNIT_FILL_FORE_SCHEMECOLOR_INDEX" val="9"/>
  <p:tag name="KSO_WM_UNIT_FILL_TYPE" val="1"/>
  <p:tag name="KSO_WM_UNIT_TEXT_FILL_FORE_SCHEMECOLOR_INDEX" val="14"/>
  <p:tag name="KSO_WM_UNIT_TEXT_FILL_TYPE" val="1"/>
  <p:tag name="KSO_WM_UNIT_USESOURCEFORMAT_APPLY" val="1"/>
  <p:tag name="KSO_WM_UNIT_DIAGRAM_SCHEMECOLOR_ID" val="5"/>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0904"/>
  <p:tag name="KSO_WM_UNIT_TYPE" val="m_h_a"/>
  <p:tag name="KSO_WM_UNIT_INDEX" val="1_3_1"/>
  <p:tag name="KSO_WM_UNIT_LAYERLEVEL" val="1_1_1"/>
  <p:tag name="KSO_WM_UNIT_VALUE" val="5"/>
  <p:tag name="KSO_WM_UNIT_HIGHLIGHT" val="0"/>
  <p:tag name="KSO_WM_UNIT_COMPATIBLE" val="0"/>
  <p:tag name="KSO_WM_UNIT_CLEAR" val="0"/>
  <p:tag name="KSO_WM_UNIT_PRESET_TEXT_INDEX" val="3"/>
  <p:tag name="KSO_WM_UNIT_PRESET_TEXT_LEN" val="5"/>
  <p:tag name="KSO_WM_DIAGRAM_GROUP_CODE" val="m1-1"/>
  <p:tag name="KSO_WM_UNIT_ID" val="diagram20170904_3*m_h_a*1_3_1"/>
  <p:tag name="KSO_WM_UNIT_TEXT_FILL_FORE_SCHEMECOLOR_INDEX" val="16"/>
  <p:tag name="KSO_WM_UNIT_TEXT_FILL_TYPE" val="1"/>
  <p:tag name="KSO_WM_UNIT_USESOURCEFORMAT_APPLY" val="1"/>
  <p:tag name="KSO_WM_UNIT_DIAGRAM_SCHEMECOLOR_ID" val="5"/>
</p:tagLst>
</file>

<file path=ppt/tags/tag27.xml><?xml version="1.0" encoding="utf-8"?>
<p:tagLst xmlns:p="http://schemas.openxmlformats.org/presentationml/2006/main">
  <p:tag name="KSO_WM_SLIDE_ITEM_CNT" val="5"/>
</p:tagLst>
</file>

<file path=ppt/tags/tag28.xml><?xml version="1.0" encoding="utf-8"?>
<p:tagLst xmlns:p="http://schemas.openxmlformats.org/presentationml/2006/main">
  <p:tag name="KSO_WM_SLIDE_ITEM_CNT" val="5"/>
</p:tagLst>
</file>

<file path=ppt/tags/tag29.xml><?xml version="1.0" encoding="utf-8"?>
<p:tagLst xmlns:p="http://schemas.openxmlformats.org/presentationml/2006/main">
  <p:tag name="KSO_WM_SLIDE_ITEM_CNT" val="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SLIDE_ITEM_CNT" val="5"/>
</p:tagLst>
</file>

<file path=ppt/tags/tag31.xml><?xml version="1.0" encoding="utf-8"?>
<p:tagLst xmlns:p="http://schemas.openxmlformats.org/presentationml/2006/main">
  <p:tag name="KSO_WPP_MARK_KEY" val="725e2124-4419-4dbd-9fff-7bb3eab6a1f7"/>
  <p:tag name="COMMONDATA" val="eyJjb3VudCI6NiwiaGRpZCI6ImRhN2NiNzk0ZTUwNTY1MGRmNTRiNzUzODVmYTBiODdiIiwidXNlckNvdW50Ijo2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a*1_2_1"/>
  <p:tag name="KSO_WM_TEMPLATE_CATEGORY" val="diagram"/>
  <p:tag name="KSO_WM_TEMPLATE_INDEX" val="20200106"/>
  <p:tag name="KSO_WM_UNIT_LAYERLEVEL" val="1_1_1"/>
  <p:tag name="KSO_WM_TAG_VERSION" val="1.0"/>
  <p:tag name="KSO_WM_BEAUTIFY_FLAG" val="#wm#"/>
  <p:tag name="KSO_WM_UNIT_ISCONTENTSTITLE" val="0"/>
  <p:tag name="KSO_WM_UNIT_PRESET_TEXT" val="添加标题"/>
  <p:tag name="KSO_WM_UNIT_NOCLEAR" val="0"/>
  <p:tag name="KSO_WM_UNIT_VALUE" val="8"/>
  <p:tag name="KSO_WM_DIAGRAM_GROUP_CODE" val="m1-1"/>
  <p:tag name="KSO_WM_UNIT_TYPE" val="m_h_a"/>
  <p:tag name="KSO_WM_UNIT_INDEX" val="1_2_1"/>
  <p:tag name="KSO_WM_UNIT_TEXT_FILL_FORE_SCHEMECOLOR_INDEX" val="14"/>
  <p:tag name="KSO_WM_UNIT_TEXT_FILL_TYPE" val="1"/>
  <p:tag name="KSO_WM_UNIT_USESOURCEFORMAT_APPLY" val="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06_2*m_h_i*1_2_1"/>
  <p:tag name="KSO_WM_TEMPLATE_CATEGORY" val="diagram"/>
  <p:tag name="KSO_WM_TEMPLATE_INDEX" val="20200106"/>
  <p:tag name="KSO_WM_UNIT_LAYERLEVEL" val="1_1_1"/>
  <p:tag name="KSO_WM_TAG_VERSION" val="1.0"/>
  <p:tag name="KSO_WM_BEAUTIFY_FLAG" val="#wm#"/>
  <p:tag name="KSO_WM_DIAGRAM_GROUP_CODE" val="m1-1"/>
  <p:tag name="KSO_WM_UNIT_TYPE" val="m_h_i"/>
  <p:tag name="KSO_WM_UNIT_INDEX" val="1_2_1"/>
  <p:tag name="KSO_WM_UNIT_LINE_FORE_SCHEMECOLOR_INDEX" val="15"/>
  <p:tag name="KSO_WM_UNIT_LINE_FILL_TYPE" val="2"/>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SLIDE_ITEM_CNT" val="5"/>
</p:tagLst>
</file>

<file path=ppt/theme/theme1.xml><?xml version="1.0" encoding="utf-8"?>
<a:theme xmlns:a="http://schemas.openxmlformats.org/drawingml/2006/main" name="1_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panose="020B0604020202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panose="020B0604020202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panose="020B0604020202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panose="020B0604020202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3853</Words>
  <Application>WPS 演示</Application>
  <PresentationFormat>自定义</PresentationFormat>
  <Paragraphs>532</Paragraphs>
  <Slides>27</Slides>
  <Notes>6</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27</vt:i4>
      </vt:variant>
    </vt:vector>
  </HeadingPairs>
  <TitlesOfParts>
    <vt:vector size="53" baseType="lpstr">
      <vt:lpstr>Arial</vt:lpstr>
      <vt:lpstr>宋体</vt:lpstr>
      <vt:lpstr>Wingdings</vt:lpstr>
      <vt:lpstr>Helvetica</vt:lpstr>
      <vt:lpstr>等线</vt:lpstr>
      <vt:lpstr>等线 Light</vt:lpstr>
      <vt:lpstr>Arial</vt:lpstr>
      <vt:lpstr>Helvetica Light</vt:lpstr>
      <vt:lpstr>微软雅黑</vt:lpstr>
      <vt:lpstr>Helvetica</vt:lpstr>
      <vt:lpstr>Helvetica Light</vt:lpstr>
      <vt:lpstr>字魂58号-创中黑</vt:lpstr>
      <vt:lpstr>黑体</vt:lpstr>
      <vt:lpstr>方正大黑简体</vt:lpstr>
      <vt:lpstr>UKIJ Qolyazma</vt:lpstr>
      <vt:lpstr>HelveticaNeue LT 43 LightEx</vt:lpstr>
      <vt:lpstr>DIN-BoldItalic</vt:lpstr>
      <vt:lpstr>Calibri</vt:lpstr>
      <vt:lpstr>Arial Unicode MS</vt:lpstr>
      <vt:lpstr>思源黑体旧字形 ExtraLight</vt:lpstr>
      <vt:lpstr>Calibri</vt:lpstr>
      <vt:lpstr>Open Sans</vt:lpstr>
      <vt:lpstr>Segoe Print</vt:lpstr>
      <vt:lpstr>Open Sans</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ZXR</dc:creator>
  <cp:lastModifiedBy>侯欧巴</cp:lastModifiedBy>
  <cp:revision>463</cp:revision>
  <dcterms:created xsi:type="dcterms:W3CDTF">2018-06-01T14:04:00Z</dcterms:created>
  <dcterms:modified xsi:type="dcterms:W3CDTF">2024-01-31T00:54:53Z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2052-11.1.0.12165</vt:lpwstr>
  </property>
  <property fmtid="{D5CDD505-2E9C-101B-9397-08002B2CF9AE}" pid="3" name="KSOSaveFontToCloudKey">
    <vt:lpwstr>395714095_btnclosed</vt:lpwstr>
  </property>
  <property fmtid="{D5CDD505-2E9C-101B-9397-08002B2CF9AE}" pid="4" name="KSOTemplateUUID">
    <vt:lpwstr>v1.0_mb_vxd/SBhXJ07Ohfs70hOxsw==</vt:lpwstr>
  </property>
  <property fmtid="{D5CDD505-2E9C-101B-9397-08002B2CF9AE}" pid="5" name="ICV">
    <vt:lpwstr>A7C68231D41043549DF3BC29932AD338</vt:lpwstr>
  </property>
</Properties>
</file>