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handoutMasters/handoutMaster1.xml" ContentType="application/vnd.openxmlformats-officedocument.presentationml.handoutMaster+xml"/>
  <Override PartName="/ppt/media/image10.svg" ContentType="image/svg+xml"/>
  <Override PartName="/ppt/media/image12.svg" ContentType="image/svg+xml"/>
  <Override PartName="/ppt/media/image6.svg" ContentType="image/svg+xml"/>
  <Override PartName="/ppt/media/image8.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5"/>
  </p:notesMasterIdLst>
  <p:handoutMasterIdLst>
    <p:handoutMasterId r:id="rId26"/>
  </p:handoutMasterIdLst>
  <p:sldIdLst>
    <p:sldId id="430" r:id="rId3"/>
    <p:sldId id="409" r:id="rId4"/>
    <p:sldId id="431" r:id="rId5"/>
    <p:sldId id="432" r:id="rId6"/>
    <p:sldId id="424" r:id="rId7"/>
    <p:sldId id="426" r:id="rId8"/>
    <p:sldId id="428" r:id="rId9"/>
    <p:sldId id="473" r:id="rId10"/>
    <p:sldId id="420" r:id="rId11"/>
    <p:sldId id="434" r:id="rId12"/>
    <p:sldId id="421" r:id="rId13"/>
    <p:sldId id="415" r:id="rId14"/>
    <p:sldId id="416" r:id="rId15"/>
    <p:sldId id="437" r:id="rId16"/>
    <p:sldId id="418" r:id="rId17"/>
    <p:sldId id="475" r:id="rId18"/>
    <p:sldId id="476" r:id="rId19"/>
    <p:sldId id="436" r:id="rId20"/>
    <p:sldId id="411" r:id="rId21"/>
    <p:sldId id="488" r:id="rId22"/>
    <p:sldId id="412" r:id="rId23"/>
    <p:sldId id="487" r:id="rId24"/>
  </p:sldIdLst>
  <p:sldSz cx="12192000" cy="6858000"/>
  <p:notesSz cx="6858000" cy="9144000"/>
  <p:embeddedFontLst>
    <p:embeddedFont>
      <p:font typeface="思源黑体 Medium" panose="020B0600000000000000" charset="-122"/>
      <p:regular r:id="rId30"/>
    </p:embeddedFont>
  </p:embeddedFontLst>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7AC7"/>
    <a:srgbClr val="FFFFFF"/>
    <a:srgbClr val="D3D3D3"/>
    <a:srgbClr val="941225"/>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02" autoAdjust="0"/>
    <p:restoredTop sz="94660"/>
  </p:normalViewPr>
  <p:slideViewPr>
    <p:cSldViewPr snapToGrid="0">
      <p:cViewPr varScale="1">
        <p:scale>
          <a:sx n="107" d="100"/>
          <a:sy n="107" d="100"/>
        </p:scale>
        <p:origin x="192" y="624"/>
      </p:cViewPr>
      <p:guideLst>
        <p:guide orient="horz" pos="2259"/>
        <p:guide pos="396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tags" Target="tags/tag32.xml"/><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notesMaster" Target="notesMasters/notesMaster1.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思源黑体 Medium" panose="020B0600000000000000" charset="-122"/>
              <a:ea typeface="思源黑体 Medium" panose="020B0600000000000000" charset="-122"/>
              <a:cs typeface="思源黑体 Medium" panose="020B06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黑体 Medium" panose="020B0600000000000000" charset="-122"/>
                <a:ea typeface="思源黑体 Medium" panose="020B0600000000000000" charset="-122"/>
              </a:rPr>
            </a:fld>
            <a:endParaRPr lang="zh-CN" altLang="en-US">
              <a:latin typeface="思源黑体 Medium" panose="020B0600000000000000" charset="-122"/>
              <a:ea typeface="思源黑体 Medium" panose="020B06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Medium" panose="020B0600000000000000" charset="-122"/>
              <a:ea typeface="思源黑体 Medium" panose="020B0600000000000000" charset="-122"/>
              <a:cs typeface="思源黑体 Medium" panose="020B06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黑体 Medium" panose="020B0600000000000000" charset="-122"/>
                <a:ea typeface="思源黑体 Medium" panose="020B0600000000000000" charset="-122"/>
              </a:rPr>
            </a:fld>
            <a:endParaRPr lang="zh-CN" altLang="en-US">
              <a:latin typeface="思源黑体 Medium" panose="020B0600000000000000" charset="-122"/>
              <a:ea typeface="思源黑体 Medium" panose="020B0600000000000000"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Medium" panose="020B0600000000000000" charset="-122"/>
                <a:ea typeface="思源黑体 Medium" panose="020B0600000000000000" charset="-122"/>
                <a:cs typeface="思源黑体 Medium" panose="020B06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Medium" panose="020B0600000000000000" charset="-122"/>
                <a:ea typeface="思源黑体 Medium" panose="020B0600000000000000" charset="-122"/>
                <a:cs typeface="思源黑体 Medium" panose="020B0600000000000000"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Medium" panose="020B0600000000000000" charset="-122"/>
                <a:ea typeface="思源黑体 Medium" panose="020B0600000000000000" charset="-122"/>
                <a:cs typeface="思源黑体 Medium" panose="020B06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Medium" panose="020B0600000000000000" charset="-122"/>
                <a:ea typeface="思源黑体 Medium" panose="020B0600000000000000" charset="-122"/>
                <a:cs typeface="思源黑体 Medium" panose="020B0600000000000000"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思源黑体 Medium" panose="020B0600000000000000" charset="-122"/>
        <a:ea typeface="思源黑体 Medium" panose="020B0600000000000000" charset="-122"/>
        <a:cs typeface="思源黑体 Medium" panose="020B0600000000000000" charset="-122"/>
      </a:defRPr>
    </a:lvl1pPr>
    <a:lvl2pPr marL="457200" algn="l" defTabSz="914400" rtl="0" eaLnBrk="1" latinLnBrk="0" hangingPunct="1">
      <a:defRPr sz="1200" kern="1200">
        <a:solidFill>
          <a:schemeClr val="tx1"/>
        </a:solidFill>
        <a:latin typeface="思源黑体 Medium" panose="020B0600000000000000" charset="-122"/>
        <a:ea typeface="思源黑体 Medium" panose="020B0600000000000000" charset="-122"/>
        <a:cs typeface="思源黑体 Medium" panose="020B0600000000000000" charset="-122"/>
      </a:defRPr>
    </a:lvl2pPr>
    <a:lvl3pPr marL="914400" algn="l" defTabSz="914400" rtl="0" eaLnBrk="1" latinLnBrk="0" hangingPunct="1">
      <a:defRPr sz="1200" kern="1200">
        <a:solidFill>
          <a:schemeClr val="tx1"/>
        </a:solidFill>
        <a:latin typeface="思源黑体 Medium" panose="020B0600000000000000" charset="-122"/>
        <a:ea typeface="思源黑体 Medium" panose="020B0600000000000000" charset="-122"/>
        <a:cs typeface="思源黑体 Medium" panose="020B0600000000000000" charset="-122"/>
      </a:defRPr>
    </a:lvl3pPr>
    <a:lvl4pPr marL="1371600" algn="l" defTabSz="914400" rtl="0" eaLnBrk="1" latinLnBrk="0" hangingPunct="1">
      <a:defRPr sz="1200" kern="1200">
        <a:solidFill>
          <a:schemeClr val="tx1"/>
        </a:solidFill>
        <a:latin typeface="思源黑体 Medium" panose="020B0600000000000000" charset="-122"/>
        <a:ea typeface="思源黑体 Medium" panose="020B0600000000000000" charset="-122"/>
        <a:cs typeface="思源黑体 Medium" panose="020B0600000000000000" charset="-122"/>
      </a:defRPr>
    </a:lvl4pPr>
    <a:lvl5pPr marL="1828800" algn="l" defTabSz="914400" rtl="0" eaLnBrk="1" latinLnBrk="0" hangingPunct="1">
      <a:defRPr sz="1200" kern="1200">
        <a:solidFill>
          <a:schemeClr val="tx1"/>
        </a:solidFill>
        <a:latin typeface="思源黑体 Medium" panose="020B0600000000000000" charset="-122"/>
        <a:ea typeface="思源黑体 Medium" panose="020B0600000000000000" charset="-122"/>
        <a:cs typeface="思源黑体 Medium" panose="020B06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tags" Target="../tags/tag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bg2"/>
            </a:gs>
            <a:gs pos="100000">
              <a:schemeClr val="bg2">
                <a:lumMod val="85000"/>
              </a:schemeClr>
            </a:gs>
          </a:gsLst>
          <a:lin ang="5400000" scaled="0"/>
        </a:gradFill>
        <a:effectLst/>
      </p:bgPr>
    </p:bg>
    <p:spTree>
      <p:nvGrpSpPr>
        <p:cNvPr id="1" name=""/>
        <p:cNvGrpSpPr/>
        <p:nvPr/>
      </p:nvGrpSpPr>
      <p:grpSpPr>
        <a:xfrm>
          <a:off x="0" y="0"/>
          <a:ext cx="0" cy="0"/>
          <a:chOff x="0" y="0"/>
          <a:chExt cx="0" cy="0"/>
        </a:xfrm>
      </p:grpSpPr>
      <p:sp>
        <p:nvSpPr>
          <p:cNvPr id="7" name="KSO_TEMPLATE" hidden="1"/>
          <p:cNvSpPr/>
          <p:nvPr>
            <p:custDataLst>
              <p:tags r:id="rId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Medium" panose="020B0600000000000000" charset="-122"/>
              <a:ea typeface="思源黑体 Medium" panose="020B0600000000000000" charset="-122"/>
              <a:cs typeface="思源黑体 Medium" panose="020B0600000000000000"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3.xml"/><Relationship Id="rId3" Type="http://schemas.openxmlformats.org/officeDocument/2006/relationships/image" Target="../media/image2.png"/><Relationship Id="rId2" Type="http://schemas.openxmlformats.org/officeDocument/2006/relationships/tags" Target="../tags/tag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9.xml"/><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0.xml"/><Relationship Id="rId7" Type="http://schemas.openxmlformats.org/officeDocument/2006/relationships/image" Target="../media/image3.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1.xml"/><Relationship Id="rId2" Type="http://schemas.openxmlformats.org/officeDocument/2006/relationships/image" Target="../media/image2.png"/><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2.xml"/><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3.xml"/><Relationship Id="rId3" Type="http://schemas.openxmlformats.org/officeDocument/2006/relationships/image" Target="../media/image3.png"/><Relationship Id="rId2" Type="http://schemas.openxmlformats.org/officeDocument/2006/relationships/image" Target="../media/image12.svg"/><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4.xml"/><Relationship Id="rId2" Type="http://schemas.openxmlformats.org/officeDocument/2006/relationships/image" Target="../media/image3.png"/><Relationship Id="rId1"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5.xml"/><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6.xml"/><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7.xml"/><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8.xml"/><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9.xml"/><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30.xml"/><Relationship Id="rId2" Type="http://schemas.openxmlformats.org/officeDocument/2006/relationships/image" Target="../media/image3.png"/><Relationship Id="rId1" Type="http://schemas.openxmlformats.org/officeDocument/2006/relationships/image" Target="../media/image13.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31.xml"/><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0.xml"/><Relationship Id="rId6" Type="http://schemas.openxmlformats.org/officeDocument/2006/relationships/image" Target="../media/image1.png"/><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2.xml"/><Relationship Id="rId2" Type="http://schemas.openxmlformats.org/officeDocument/2006/relationships/image" Target="../media/image3.png"/><Relationship Id="rId1" Type="http://schemas.openxmlformats.org/officeDocument/2006/relationships/tags" Target="../tags/tag1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xml"/><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4.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5.xml"/><Relationship Id="rId2" Type="http://schemas.openxmlformats.org/officeDocument/2006/relationships/image" Target="../media/image3.png"/><Relationship Id="rId1" Type="http://schemas.openxmlformats.org/officeDocument/2006/relationships/image" Target="../media/image4.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7.xml"/><Relationship Id="rId2" Type="http://schemas.openxmlformats.org/officeDocument/2006/relationships/image" Target="../media/image3.png"/><Relationship Id="rId1" Type="http://schemas.openxmlformats.org/officeDocument/2006/relationships/tags" Target="../tags/tag16.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8.xml"/><Relationship Id="rId2" Type="http://schemas.openxmlformats.org/officeDocument/2006/relationships/image" Target="../media/image3.png"/><Relationship Id="rId1"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对角圆角矩形 2"/>
          <p:cNvSpPr/>
          <p:nvPr/>
        </p:nvSpPr>
        <p:spPr>
          <a:xfrm>
            <a:off x="238125" y="390525"/>
            <a:ext cx="11715750" cy="6076950"/>
          </a:xfrm>
          <a:prstGeom prst="round2DiagRect">
            <a:avLst/>
          </a:prstGeom>
          <a:solidFill>
            <a:srgbClr val="397AC7"/>
          </a:solidFill>
        </p:spPr>
        <p:txBody>
          <a:bodyPr rtlCol="0" anchor="ctr"/>
          <a:lstStyle/>
          <a:p>
            <a:pPr algn="ctr"/>
            <a:endParaRPr lang="zh-CN" altLang="en-US">
              <a:latin typeface="思源黑体 Medium" panose="020B0600000000000000" charset="-122"/>
              <a:ea typeface="思源黑体 Medium" panose="020B0600000000000000" charset="-122"/>
              <a:cs typeface="思源黑体 Medium" panose="020B0600000000000000" charset="-122"/>
            </a:endParaRPr>
          </a:p>
        </p:txBody>
      </p:sp>
      <p:sp>
        <p:nvSpPr>
          <p:cNvPr id="17" name="文本框 4"/>
          <p:cNvSpPr/>
          <p:nvPr/>
        </p:nvSpPr>
        <p:spPr>
          <a:xfrm>
            <a:off x="952725" y="4438965"/>
            <a:ext cx="6395616" cy="275590"/>
          </a:xfrm>
          <a:prstGeom prst="rect">
            <a:avLst/>
          </a:prstGeom>
        </p:spPr>
        <p:txBody>
          <a:bodyPr wrap="square">
            <a:spAutoFit/>
          </a:bodyPr>
          <a:lstStyle/>
          <a:p>
            <a:pPr>
              <a:defRPr/>
            </a:pPr>
            <a:r>
              <a:rPr sz="1200" dirty="0">
                <a:solidFill>
                  <a:schemeClr val="bg1"/>
                </a:solidFill>
                <a:latin typeface="思源黑体 Medium" panose="020B0600000000000000" charset="-122"/>
                <a:ea typeface="思源黑体 Medium" panose="020B0600000000000000" charset="-122"/>
                <a:cs typeface="思源黑体 Medium" panose="020B0600000000000000" charset="-122"/>
              </a:rPr>
              <a:t>Be honest and down-to-earth in your work</a:t>
            </a:r>
            <a:endParaRPr sz="1200" dirty="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19" name="文本框 2"/>
          <p:cNvSpPr txBox="1"/>
          <p:nvPr/>
        </p:nvSpPr>
        <p:spPr>
          <a:xfrm>
            <a:off x="887730" y="2529205"/>
            <a:ext cx="8260080" cy="922020"/>
          </a:xfrm>
          <a:prstGeom prst="rect">
            <a:avLst/>
          </a:prstGeom>
          <a:noFill/>
        </p:spPr>
        <p:txBody>
          <a:bodyPr wrap="square" rtlCol="0">
            <a:spAutoFit/>
          </a:bodyPr>
          <a:lstStyle/>
          <a:p>
            <a:r>
              <a:rPr lang="en-US" sz="5400" b="1" dirty="0">
                <a:solidFill>
                  <a:schemeClr val="bg1"/>
                </a:solidFill>
                <a:latin typeface="思源黑体 Medium" panose="020B0600000000000000" charset="-122"/>
                <a:ea typeface="思源黑体 Medium" panose="020B0600000000000000" charset="-122"/>
                <a:cs typeface="思源黑体 Medium" panose="020B0600000000000000" charset="-122"/>
              </a:rPr>
              <a:t>20XX</a:t>
            </a:r>
            <a:r>
              <a:rPr lang="zh-CN" altLang="en-US" sz="5400" b="1" dirty="0">
                <a:solidFill>
                  <a:schemeClr val="bg1"/>
                </a:solidFill>
                <a:latin typeface="思源黑体 Medium" panose="020B0600000000000000" charset="-122"/>
                <a:ea typeface="思源黑体 Medium" panose="020B0600000000000000" charset="-122"/>
                <a:cs typeface="思源黑体 Medium" panose="020B0600000000000000" charset="-122"/>
              </a:rPr>
              <a:t>年终</a:t>
            </a:r>
            <a:r>
              <a:rPr lang="zh-CN" altLang="en-US" sz="5400" b="1" dirty="0">
                <a:solidFill>
                  <a:schemeClr val="bg1"/>
                </a:solidFill>
                <a:latin typeface="思源黑体 Medium" panose="020B0600000000000000" charset="-122"/>
                <a:ea typeface="思源黑体 Medium" panose="020B0600000000000000" charset="-122"/>
                <a:cs typeface="思源黑体 Medium" panose="020B0600000000000000" charset="-122"/>
              </a:rPr>
              <a:t>总结</a:t>
            </a:r>
            <a:endParaRPr lang="zh-CN" altLang="en-US" sz="5400" b="1" dirty="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21" name="文本框 3"/>
          <p:cNvSpPr txBox="1"/>
          <p:nvPr/>
        </p:nvSpPr>
        <p:spPr>
          <a:xfrm>
            <a:off x="952193" y="3709725"/>
            <a:ext cx="7784137" cy="460375"/>
          </a:xfrm>
          <a:prstGeom prst="rect">
            <a:avLst/>
          </a:prstGeom>
          <a:noFill/>
        </p:spPr>
        <p:txBody>
          <a:bodyPr wrap="square" rtlCol="0">
            <a:spAutoFit/>
          </a:bodyPr>
          <a:lstStyle/>
          <a:p>
            <a:r>
              <a:rPr sz="2400" b="1" dirty="0">
                <a:solidFill>
                  <a:schemeClr val="bg1"/>
                </a:solidFill>
                <a:latin typeface="思源黑体 Medium" panose="020B0600000000000000" charset="-122"/>
                <a:ea typeface="思源黑体 Medium" panose="020B0600000000000000" charset="-122"/>
                <a:cs typeface="思源黑体 Medium" panose="020B0600000000000000" charset="-122"/>
              </a:rPr>
              <a:t>诚实做人 踏实做事</a:t>
            </a:r>
            <a:endParaRPr sz="2400" b="1" dirty="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pic>
        <p:nvPicPr>
          <p:cNvPr id="4" name="图片 3" descr="白2"/>
          <p:cNvPicPr>
            <a:picLocks noChangeAspect="1"/>
          </p:cNvPicPr>
          <p:nvPr/>
        </p:nvPicPr>
        <p:blipFill>
          <a:blip r:embed="rId1"/>
          <a:stretch>
            <a:fillRect/>
          </a:stretch>
        </p:blipFill>
        <p:spPr>
          <a:xfrm>
            <a:off x="962660" y="1372870"/>
            <a:ext cx="3581400" cy="439420"/>
          </a:xfrm>
          <a:prstGeom prst="rect">
            <a:avLst/>
          </a:prstGeom>
        </p:spPr>
      </p:pic>
      <p:pic>
        <p:nvPicPr>
          <p:cNvPr id="5" name="图片 4" descr="图层 1"/>
          <p:cNvPicPr>
            <a:picLocks noChangeAspect="1"/>
          </p:cNvPicPr>
          <p:nvPr>
            <p:custDataLst>
              <p:tags r:id="rId2"/>
            </p:custDataLst>
          </p:nvPr>
        </p:nvPicPr>
        <p:blipFill>
          <a:blip r:embed="rId3"/>
          <a:stretch>
            <a:fillRect/>
          </a:stretch>
        </p:blipFill>
        <p:spPr>
          <a:xfrm>
            <a:off x="7260590" y="689610"/>
            <a:ext cx="3829685" cy="5479415"/>
          </a:xfrm>
          <a:prstGeom prst="rect">
            <a:avLst/>
          </a:prstGeom>
          <a:effectLst>
            <a:outerShdw blurRad="50800" dist="38100" dir="2700000" algn="tl" rotWithShape="0">
              <a:prstClr val="black">
                <a:alpha val="40000"/>
              </a:prstClr>
            </a:outerShdw>
          </a:effectLst>
        </p:spPr>
      </p:pic>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椭圆 1"/>
          <p:cNvSpPr/>
          <p:nvPr/>
        </p:nvSpPr>
        <p:spPr>
          <a:xfrm>
            <a:off x="6795135" y="2133600"/>
            <a:ext cx="1184275" cy="1184275"/>
          </a:xfrm>
          <a:prstGeom prst="ellipse">
            <a:avLst/>
          </a:prstGeom>
          <a:solidFill>
            <a:srgbClr val="397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Medium" panose="020B0600000000000000" charset="-122"/>
              <a:ea typeface="思源黑体 Medium" panose="020B0600000000000000" charset="-122"/>
              <a:cs typeface="思源黑体 Medium" panose="020B0600000000000000" charset="-122"/>
            </a:endParaRPr>
          </a:p>
        </p:txBody>
      </p:sp>
      <p:sp>
        <p:nvSpPr>
          <p:cNvPr id="3" name="椭圆 2"/>
          <p:cNvSpPr/>
          <p:nvPr/>
        </p:nvSpPr>
        <p:spPr>
          <a:xfrm>
            <a:off x="9385935" y="2133600"/>
            <a:ext cx="1184275" cy="1184275"/>
          </a:xfrm>
          <a:prstGeom prst="ellipse">
            <a:avLst/>
          </a:prstGeom>
          <a:solidFill>
            <a:srgbClr val="397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Medium" panose="020B0600000000000000" charset="-122"/>
              <a:ea typeface="思源黑体 Medium" panose="020B0600000000000000" charset="-122"/>
              <a:cs typeface="思源黑体 Medium" panose="020B0600000000000000" charset="-122"/>
            </a:endParaRPr>
          </a:p>
        </p:txBody>
      </p:sp>
      <p:sp>
        <p:nvSpPr>
          <p:cNvPr id="4" name="椭圆 3"/>
          <p:cNvSpPr/>
          <p:nvPr/>
        </p:nvSpPr>
        <p:spPr>
          <a:xfrm>
            <a:off x="4226560" y="2133600"/>
            <a:ext cx="1184275" cy="1184275"/>
          </a:xfrm>
          <a:prstGeom prst="ellipse">
            <a:avLst/>
          </a:prstGeom>
          <a:solidFill>
            <a:srgbClr val="397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Medium" panose="020B0600000000000000" charset="-122"/>
              <a:ea typeface="思源黑体 Medium" panose="020B0600000000000000" charset="-122"/>
              <a:cs typeface="思源黑体 Medium" panose="020B0600000000000000" charset="-122"/>
            </a:endParaRPr>
          </a:p>
        </p:txBody>
      </p:sp>
      <p:sp>
        <p:nvSpPr>
          <p:cNvPr id="5" name="椭圆 4"/>
          <p:cNvSpPr/>
          <p:nvPr/>
        </p:nvSpPr>
        <p:spPr>
          <a:xfrm>
            <a:off x="1669415" y="2133600"/>
            <a:ext cx="1184275" cy="1184275"/>
          </a:xfrm>
          <a:prstGeom prst="ellipse">
            <a:avLst/>
          </a:prstGeom>
          <a:solidFill>
            <a:srgbClr val="397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Medium" panose="020B0600000000000000" charset="-122"/>
              <a:ea typeface="思源黑体 Medium" panose="020B0600000000000000" charset="-122"/>
              <a:cs typeface="思源黑体 Medium" panose="020B0600000000000000" charset="-122"/>
            </a:endParaRPr>
          </a:p>
        </p:txBody>
      </p:sp>
      <p:sp>
        <p:nvSpPr>
          <p:cNvPr id="43012" name="任意多边形 4"/>
          <p:cNvSpPr/>
          <p:nvPr/>
        </p:nvSpPr>
        <p:spPr bwMode="auto">
          <a:xfrm>
            <a:off x="1539081" y="2038668"/>
            <a:ext cx="1394619" cy="2201863"/>
          </a:xfrm>
          <a:prstGeom prst="roundRect">
            <a:avLst>
              <a:gd name="adj" fmla="val 50000"/>
            </a:avLst>
          </a:prstGeom>
          <a:noFill/>
          <a:ln w="38100" cap="flat" cmpd="sng">
            <a:solidFill>
              <a:srgbClr val="397AC7"/>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marL="341630" indent="-341630" algn="l" defTabSz="825500" rtl="0" eaLnBrk="0" fontAlgn="base" hangingPunct="0">
              <a:lnSpc>
                <a:spcPct val="70000"/>
              </a:lnSpc>
              <a:spcBef>
                <a:spcPts val="5200"/>
              </a:spcBef>
              <a:spcAft>
                <a:spcPct val="0"/>
              </a:spcAft>
              <a:buSzPct val="75000"/>
              <a:buChar char="•"/>
              <a:defRPr sz="2800" kern="1200" baseline="43000">
                <a:solidFill>
                  <a:srgbClr val="818A93"/>
                </a:solidFill>
                <a:latin typeface="+mn-lt"/>
                <a:ea typeface="+mn-ea"/>
                <a:cs typeface="+mn-cs"/>
                <a:sym typeface="Open Sans" panose="020B0606030504020204" charset="0"/>
              </a:defRPr>
            </a:lvl1pPr>
            <a:lvl2pPr marL="976630" indent="-341630" algn="l" defTabSz="825500" rtl="0" eaLnBrk="0" fontAlgn="base" hangingPunct="0">
              <a:lnSpc>
                <a:spcPct val="70000"/>
              </a:lnSpc>
              <a:spcBef>
                <a:spcPts val="5200"/>
              </a:spcBef>
              <a:spcAft>
                <a:spcPct val="0"/>
              </a:spcAft>
              <a:buSzPct val="75000"/>
              <a:buChar char="•"/>
              <a:defRPr sz="2800" kern="1200" baseline="43000">
                <a:solidFill>
                  <a:srgbClr val="818A93"/>
                </a:solidFill>
                <a:latin typeface="+mn-lt"/>
                <a:ea typeface="+mn-ea"/>
                <a:cs typeface="+mn-cs"/>
                <a:sym typeface="Open Sans" panose="020B0606030504020204" charset="0"/>
              </a:defRPr>
            </a:lvl2pPr>
            <a:lvl3pPr marL="1611630" indent="-341630" algn="l" defTabSz="825500" rtl="0" eaLnBrk="0" fontAlgn="base" hangingPunct="0">
              <a:lnSpc>
                <a:spcPct val="70000"/>
              </a:lnSpc>
              <a:spcBef>
                <a:spcPts val="5200"/>
              </a:spcBef>
              <a:spcAft>
                <a:spcPct val="0"/>
              </a:spcAft>
              <a:buSzPct val="75000"/>
              <a:buChar char="•"/>
              <a:defRPr sz="2800" kern="1200" baseline="43000">
                <a:solidFill>
                  <a:srgbClr val="818A93"/>
                </a:solidFill>
                <a:latin typeface="+mn-lt"/>
                <a:ea typeface="+mn-ea"/>
                <a:cs typeface="+mn-cs"/>
                <a:sym typeface="Open Sans" panose="020B0606030504020204" charset="0"/>
              </a:defRPr>
            </a:lvl3pPr>
            <a:lvl4pPr marL="2246630" indent="-341630" algn="l" defTabSz="825500" rtl="0" eaLnBrk="0" fontAlgn="base" hangingPunct="0">
              <a:lnSpc>
                <a:spcPct val="70000"/>
              </a:lnSpc>
              <a:spcBef>
                <a:spcPts val="5200"/>
              </a:spcBef>
              <a:spcAft>
                <a:spcPct val="0"/>
              </a:spcAft>
              <a:buSzPct val="75000"/>
              <a:buChar char="•"/>
              <a:defRPr sz="2800" kern="1200" baseline="43000">
                <a:solidFill>
                  <a:srgbClr val="818A93"/>
                </a:solidFill>
                <a:latin typeface="+mn-lt"/>
                <a:ea typeface="+mn-ea"/>
                <a:cs typeface="+mn-cs"/>
                <a:sym typeface="Open Sans" panose="020B0606030504020204" charset="0"/>
              </a:defRPr>
            </a:lvl4pPr>
            <a:lvl5pPr marL="2881630" indent="-341630" algn="l" defTabSz="825500" rtl="0" eaLnBrk="0" fontAlgn="base" hangingPunct="0">
              <a:lnSpc>
                <a:spcPct val="70000"/>
              </a:lnSpc>
              <a:spcBef>
                <a:spcPts val="5200"/>
              </a:spcBef>
              <a:spcAft>
                <a:spcPct val="0"/>
              </a:spcAft>
              <a:buSzPct val="75000"/>
              <a:buChar char="•"/>
              <a:defRPr sz="2800" kern="1200" baseline="43000">
                <a:solidFill>
                  <a:srgbClr val="818A93"/>
                </a:solidFill>
                <a:latin typeface="+mn-lt"/>
                <a:ea typeface="+mn-ea"/>
                <a:cs typeface="+mn-cs"/>
                <a:sym typeface="Open Sans" panose="020B0606030504020204" charset="0"/>
              </a:defRPr>
            </a:lvl5pPr>
          </a:lstStyle>
          <a:p>
            <a:pPr marL="0" lvl="0" indent="0" algn="ctr" eaLnBrk="1">
              <a:lnSpc>
                <a:spcPct val="100000"/>
              </a:lnSpc>
              <a:spcBef>
                <a:spcPct val="0"/>
              </a:spcBef>
              <a:buSzTx/>
              <a:buNone/>
            </a:pPr>
            <a:endParaRPr sz="1600" baseline="0">
              <a:solidFill>
                <a:srgbClr val="FFFFFF"/>
              </a:solidFill>
              <a:latin typeface="思源黑体 Medium" panose="020B0600000000000000" charset="-122"/>
              <a:ea typeface="思源黑体 Medium" panose="020B0600000000000000" charset="-122"/>
              <a:cs typeface="思源黑体 Medium" panose="020B0600000000000000" charset="-122"/>
              <a:sym typeface="思源黑体 Medium" panose="020B0600000000000000" charset="-122"/>
            </a:endParaRPr>
          </a:p>
        </p:txBody>
      </p:sp>
      <p:sp>
        <p:nvSpPr>
          <p:cNvPr id="43019" name="任意多边形 11"/>
          <p:cNvSpPr/>
          <p:nvPr/>
        </p:nvSpPr>
        <p:spPr bwMode="auto">
          <a:xfrm>
            <a:off x="4114006" y="2038668"/>
            <a:ext cx="1394619" cy="2201863"/>
          </a:xfrm>
          <a:prstGeom prst="roundRect">
            <a:avLst>
              <a:gd name="adj" fmla="val 50000"/>
            </a:avLst>
          </a:prstGeom>
          <a:noFill/>
          <a:ln w="38100" cap="flat" cmpd="sng">
            <a:solidFill>
              <a:srgbClr val="397AC7"/>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marL="341630" indent="-341630" algn="l" defTabSz="825500" rtl="0" eaLnBrk="0" fontAlgn="base" hangingPunct="0">
              <a:lnSpc>
                <a:spcPct val="70000"/>
              </a:lnSpc>
              <a:spcBef>
                <a:spcPts val="5200"/>
              </a:spcBef>
              <a:spcAft>
                <a:spcPct val="0"/>
              </a:spcAft>
              <a:buSzPct val="75000"/>
              <a:buChar char="•"/>
              <a:defRPr sz="2800" kern="1200" baseline="43000">
                <a:solidFill>
                  <a:srgbClr val="818A93"/>
                </a:solidFill>
                <a:latin typeface="+mn-lt"/>
                <a:ea typeface="+mn-ea"/>
                <a:cs typeface="+mn-cs"/>
                <a:sym typeface="Open Sans" panose="020B0606030504020204" charset="0"/>
              </a:defRPr>
            </a:lvl1pPr>
            <a:lvl2pPr marL="976630" indent="-341630" algn="l" defTabSz="825500" rtl="0" eaLnBrk="0" fontAlgn="base" hangingPunct="0">
              <a:lnSpc>
                <a:spcPct val="70000"/>
              </a:lnSpc>
              <a:spcBef>
                <a:spcPts val="5200"/>
              </a:spcBef>
              <a:spcAft>
                <a:spcPct val="0"/>
              </a:spcAft>
              <a:buSzPct val="75000"/>
              <a:buChar char="•"/>
              <a:defRPr sz="2800" kern="1200" baseline="43000">
                <a:solidFill>
                  <a:srgbClr val="818A93"/>
                </a:solidFill>
                <a:latin typeface="+mn-lt"/>
                <a:ea typeface="+mn-ea"/>
                <a:cs typeface="+mn-cs"/>
                <a:sym typeface="Open Sans" panose="020B0606030504020204" charset="0"/>
              </a:defRPr>
            </a:lvl2pPr>
            <a:lvl3pPr marL="1611630" indent="-341630" algn="l" defTabSz="825500" rtl="0" eaLnBrk="0" fontAlgn="base" hangingPunct="0">
              <a:lnSpc>
                <a:spcPct val="70000"/>
              </a:lnSpc>
              <a:spcBef>
                <a:spcPts val="5200"/>
              </a:spcBef>
              <a:spcAft>
                <a:spcPct val="0"/>
              </a:spcAft>
              <a:buSzPct val="75000"/>
              <a:buChar char="•"/>
              <a:defRPr sz="2800" kern="1200" baseline="43000">
                <a:solidFill>
                  <a:srgbClr val="818A93"/>
                </a:solidFill>
                <a:latin typeface="+mn-lt"/>
                <a:ea typeface="+mn-ea"/>
                <a:cs typeface="+mn-cs"/>
                <a:sym typeface="Open Sans" panose="020B0606030504020204" charset="0"/>
              </a:defRPr>
            </a:lvl3pPr>
            <a:lvl4pPr marL="2246630" indent="-341630" algn="l" defTabSz="825500" rtl="0" eaLnBrk="0" fontAlgn="base" hangingPunct="0">
              <a:lnSpc>
                <a:spcPct val="70000"/>
              </a:lnSpc>
              <a:spcBef>
                <a:spcPts val="5200"/>
              </a:spcBef>
              <a:spcAft>
                <a:spcPct val="0"/>
              </a:spcAft>
              <a:buSzPct val="75000"/>
              <a:buChar char="•"/>
              <a:defRPr sz="2800" kern="1200" baseline="43000">
                <a:solidFill>
                  <a:srgbClr val="818A93"/>
                </a:solidFill>
                <a:latin typeface="+mn-lt"/>
                <a:ea typeface="+mn-ea"/>
                <a:cs typeface="+mn-cs"/>
                <a:sym typeface="Open Sans" panose="020B0606030504020204" charset="0"/>
              </a:defRPr>
            </a:lvl4pPr>
            <a:lvl5pPr marL="2881630" indent="-341630" algn="l" defTabSz="825500" rtl="0" eaLnBrk="0" fontAlgn="base" hangingPunct="0">
              <a:lnSpc>
                <a:spcPct val="70000"/>
              </a:lnSpc>
              <a:spcBef>
                <a:spcPts val="5200"/>
              </a:spcBef>
              <a:spcAft>
                <a:spcPct val="0"/>
              </a:spcAft>
              <a:buSzPct val="75000"/>
              <a:buChar char="•"/>
              <a:defRPr sz="2800" kern="1200" baseline="43000">
                <a:solidFill>
                  <a:srgbClr val="818A93"/>
                </a:solidFill>
                <a:latin typeface="+mn-lt"/>
                <a:ea typeface="+mn-ea"/>
                <a:cs typeface="+mn-cs"/>
                <a:sym typeface="Open Sans" panose="020B0606030504020204" charset="0"/>
              </a:defRPr>
            </a:lvl5pPr>
          </a:lstStyle>
          <a:p>
            <a:pPr marL="0" lvl="0" indent="0" algn="ctr" eaLnBrk="1">
              <a:lnSpc>
                <a:spcPct val="100000"/>
              </a:lnSpc>
              <a:spcBef>
                <a:spcPct val="0"/>
              </a:spcBef>
              <a:buSzTx/>
              <a:buNone/>
            </a:pPr>
            <a:endParaRPr sz="1600" baseline="0">
              <a:solidFill>
                <a:srgbClr val="FFFFFF"/>
              </a:solidFill>
              <a:latin typeface="思源黑体 Medium" panose="020B0600000000000000" charset="-122"/>
              <a:ea typeface="思源黑体 Medium" panose="020B0600000000000000" charset="-122"/>
              <a:cs typeface="思源黑体 Medium" panose="020B0600000000000000" charset="-122"/>
              <a:sym typeface="思源黑体 Medium" panose="020B0600000000000000" charset="-122"/>
            </a:endParaRPr>
          </a:p>
        </p:txBody>
      </p:sp>
      <p:sp>
        <p:nvSpPr>
          <p:cNvPr id="43026" name="任意多边形 18"/>
          <p:cNvSpPr/>
          <p:nvPr/>
        </p:nvSpPr>
        <p:spPr bwMode="auto">
          <a:xfrm>
            <a:off x="6689725" y="2038668"/>
            <a:ext cx="1394619" cy="2201863"/>
          </a:xfrm>
          <a:prstGeom prst="roundRect">
            <a:avLst>
              <a:gd name="adj" fmla="val 50000"/>
            </a:avLst>
          </a:prstGeom>
          <a:noFill/>
          <a:ln w="38100" cap="flat" cmpd="sng">
            <a:solidFill>
              <a:srgbClr val="397AC7"/>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marL="341630" indent="-341630" algn="l" defTabSz="825500" rtl="0" eaLnBrk="0" fontAlgn="base" hangingPunct="0">
              <a:lnSpc>
                <a:spcPct val="70000"/>
              </a:lnSpc>
              <a:spcBef>
                <a:spcPts val="5200"/>
              </a:spcBef>
              <a:spcAft>
                <a:spcPct val="0"/>
              </a:spcAft>
              <a:buSzPct val="75000"/>
              <a:buChar char="•"/>
              <a:defRPr sz="2800" kern="1200" baseline="43000">
                <a:solidFill>
                  <a:srgbClr val="818A93"/>
                </a:solidFill>
                <a:latin typeface="+mn-lt"/>
                <a:ea typeface="+mn-ea"/>
                <a:cs typeface="+mn-cs"/>
                <a:sym typeface="Open Sans" panose="020B0606030504020204" charset="0"/>
              </a:defRPr>
            </a:lvl1pPr>
            <a:lvl2pPr marL="976630" indent="-341630" algn="l" defTabSz="825500" rtl="0" eaLnBrk="0" fontAlgn="base" hangingPunct="0">
              <a:lnSpc>
                <a:spcPct val="70000"/>
              </a:lnSpc>
              <a:spcBef>
                <a:spcPts val="5200"/>
              </a:spcBef>
              <a:spcAft>
                <a:spcPct val="0"/>
              </a:spcAft>
              <a:buSzPct val="75000"/>
              <a:buChar char="•"/>
              <a:defRPr sz="2800" kern="1200" baseline="43000">
                <a:solidFill>
                  <a:srgbClr val="818A93"/>
                </a:solidFill>
                <a:latin typeface="+mn-lt"/>
                <a:ea typeface="+mn-ea"/>
                <a:cs typeface="+mn-cs"/>
                <a:sym typeface="Open Sans" panose="020B0606030504020204" charset="0"/>
              </a:defRPr>
            </a:lvl2pPr>
            <a:lvl3pPr marL="1611630" indent="-341630" algn="l" defTabSz="825500" rtl="0" eaLnBrk="0" fontAlgn="base" hangingPunct="0">
              <a:lnSpc>
                <a:spcPct val="70000"/>
              </a:lnSpc>
              <a:spcBef>
                <a:spcPts val="5200"/>
              </a:spcBef>
              <a:spcAft>
                <a:spcPct val="0"/>
              </a:spcAft>
              <a:buSzPct val="75000"/>
              <a:buChar char="•"/>
              <a:defRPr sz="2800" kern="1200" baseline="43000">
                <a:solidFill>
                  <a:srgbClr val="818A93"/>
                </a:solidFill>
                <a:latin typeface="+mn-lt"/>
                <a:ea typeface="+mn-ea"/>
                <a:cs typeface="+mn-cs"/>
                <a:sym typeface="Open Sans" panose="020B0606030504020204" charset="0"/>
              </a:defRPr>
            </a:lvl3pPr>
            <a:lvl4pPr marL="2246630" indent="-341630" algn="l" defTabSz="825500" rtl="0" eaLnBrk="0" fontAlgn="base" hangingPunct="0">
              <a:lnSpc>
                <a:spcPct val="70000"/>
              </a:lnSpc>
              <a:spcBef>
                <a:spcPts val="5200"/>
              </a:spcBef>
              <a:spcAft>
                <a:spcPct val="0"/>
              </a:spcAft>
              <a:buSzPct val="75000"/>
              <a:buChar char="•"/>
              <a:defRPr sz="2800" kern="1200" baseline="43000">
                <a:solidFill>
                  <a:srgbClr val="818A93"/>
                </a:solidFill>
                <a:latin typeface="+mn-lt"/>
                <a:ea typeface="+mn-ea"/>
                <a:cs typeface="+mn-cs"/>
                <a:sym typeface="Open Sans" panose="020B0606030504020204" charset="0"/>
              </a:defRPr>
            </a:lvl4pPr>
            <a:lvl5pPr marL="2881630" indent="-341630" algn="l" defTabSz="825500" rtl="0" eaLnBrk="0" fontAlgn="base" hangingPunct="0">
              <a:lnSpc>
                <a:spcPct val="70000"/>
              </a:lnSpc>
              <a:spcBef>
                <a:spcPts val="5200"/>
              </a:spcBef>
              <a:spcAft>
                <a:spcPct val="0"/>
              </a:spcAft>
              <a:buSzPct val="75000"/>
              <a:buChar char="•"/>
              <a:defRPr sz="2800" kern="1200" baseline="43000">
                <a:solidFill>
                  <a:srgbClr val="818A93"/>
                </a:solidFill>
                <a:latin typeface="+mn-lt"/>
                <a:ea typeface="+mn-ea"/>
                <a:cs typeface="+mn-cs"/>
                <a:sym typeface="Open Sans" panose="020B0606030504020204" charset="0"/>
              </a:defRPr>
            </a:lvl5pPr>
          </a:lstStyle>
          <a:p>
            <a:pPr marL="0" lvl="0" indent="0" algn="ctr" eaLnBrk="1">
              <a:lnSpc>
                <a:spcPct val="100000"/>
              </a:lnSpc>
              <a:spcBef>
                <a:spcPct val="0"/>
              </a:spcBef>
              <a:buSzTx/>
              <a:buNone/>
            </a:pPr>
            <a:endParaRPr sz="1600" baseline="0">
              <a:solidFill>
                <a:srgbClr val="FFFFFF"/>
              </a:solidFill>
              <a:latin typeface="思源黑体 Medium" panose="020B0600000000000000" charset="-122"/>
              <a:ea typeface="思源黑体 Medium" panose="020B0600000000000000" charset="-122"/>
              <a:cs typeface="思源黑体 Medium" panose="020B0600000000000000" charset="-122"/>
              <a:sym typeface="思源黑体 Medium" panose="020B0600000000000000" charset="-122"/>
            </a:endParaRPr>
          </a:p>
        </p:txBody>
      </p:sp>
      <p:sp>
        <p:nvSpPr>
          <p:cNvPr id="43033" name="任意多边形 25"/>
          <p:cNvSpPr/>
          <p:nvPr/>
        </p:nvSpPr>
        <p:spPr bwMode="auto">
          <a:xfrm>
            <a:off x="9264650" y="2038668"/>
            <a:ext cx="1394619" cy="2201863"/>
          </a:xfrm>
          <a:prstGeom prst="roundRect">
            <a:avLst>
              <a:gd name="adj" fmla="val 50000"/>
            </a:avLst>
          </a:prstGeom>
          <a:noFill/>
          <a:ln w="38100" cap="flat" cmpd="sng">
            <a:solidFill>
              <a:srgbClr val="397AC7"/>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marL="341630" indent="-341630" algn="l" defTabSz="825500" rtl="0" eaLnBrk="0" fontAlgn="base" hangingPunct="0">
              <a:lnSpc>
                <a:spcPct val="70000"/>
              </a:lnSpc>
              <a:spcBef>
                <a:spcPts val="5200"/>
              </a:spcBef>
              <a:spcAft>
                <a:spcPct val="0"/>
              </a:spcAft>
              <a:buSzPct val="75000"/>
              <a:buChar char="•"/>
              <a:defRPr sz="2800" kern="1200" baseline="43000">
                <a:solidFill>
                  <a:srgbClr val="818A93"/>
                </a:solidFill>
                <a:latin typeface="+mn-lt"/>
                <a:ea typeface="+mn-ea"/>
                <a:cs typeface="+mn-cs"/>
                <a:sym typeface="Open Sans" panose="020B0606030504020204" charset="0"/>
              </a:defRPr>
            </a:lvl1pPr>
            <a:lvl2pPr marL="976630" indent="-341630" algn="l" defTabSz="825500" rtl="0" eaLnBrk="0" fontAlgn="base" hangingPunct="0">
              <a:lnSpc>
                <a:spcPct val="70000"/>
              </a:lnSpc>
              <a:spcBef>
                <a:spcPts val="5200"/>
              </a:spcBef>
              <a:spcAft>
                <a:spcPct val="0"/>
              </a:spcAft>
              <a:buSzPct val="75000"/>
              <a:buChar char="•"/>
              <a:defRPr sz="2800" kern="1200" baseline="43000">
                <a:solidFill>
                  <a:srgbClr val="818A93"/>
                </a:solidFill>
                <a:latin typeface="+mn-lt"/>
                <a:ea typeface="+mn-ea"/>
                <a:cs typeface="+mn-cs"/>
                <a:sym typeface="Open Sans" panose="020B0606030504020204" charset="0"/>
              </a:defRPr>
            </a:lvl2pPr>
            <a:lvl3pPr marL="1611630" indent="-341630" algn="l" defTabSz="825500" rtl="0" eaLnBrk="0" fontAlgn="base" hangingPunct="0">
              <a:lnSpc>
                <a:spcPct val="70000"/>
              </a:lnSpc>
              <a:spcBef>
                <a:spcPts val="5200"/>
              </a:spcBef>
              <a:spcAft>
                <a:spcPct val="0"/>
              </a:spcAft>
              <a:buSzPct val="75000"/>
              <a:buChar char="•"/>
              <a:defRPr sz="2800" kern="1200" baseline="43000">
                <a:solidFill>
                  <a:srgbClr val="818A93"/>
                </a:solidFill>
                <a:latin typeface="+mn-lt"/>
                <a:ea typeface="+mn-ea"/>
                <a:cs typeface="+mn-cs"/>
                <a:sym typeface="Open Sans" panose="020B0606030504020204" charset="0"/>
              </a:defRPr>
            </a:lvl3pPr>
            <a:lvl4pPr marL="2246630" indent="-341630" algn="l" defTabSz="825500" rtl="0" eaLnBrk="0" fontAlgn="base" hangingPunct="0">
              <a:lnSpc>
                <a:spcPct val="70000"/>
              </a:lnSpc>
              <a:spcBef>
                <a:spcPts val="5200"/>
              </a:spcBef>
              <a:spcAft>
                <a:spcPct val="0"/>
              </a:spcAft>
              <a:buSzPct val="75000"/>
              <a:buChar char="•"/>
              <a:defRPr sz="2800" kern="1200" baseline="43000">
                <a:solidFill>
                  <a:srgbClr val="818A93"/>
                </a:solidFill>
                <a:latin typeface="+mn-lt"/>
                <a:ea typeface="+mn-ea"/>
                <a:cs typeface="+mn-cs"/>
                <a:sym typeface="Open Sans" panose="020B0606030504020204" charset="0"/>
              </a:defRPr>
            </a:lvl4pPr>
            <a:lvl5pPr marL="2881630" indent="-341630" algn="l" defTabSz="825500" rtl="0" eaLnBrk="0" fontAlgn="base" hangingPunct="0">
              <a:lnSpc>
                <a:spcPct val="70000"/>
              </a:lnSpc>
              <a:spcBef>
                <a:spcPts val="5200"/>
              </a:spcBef>
              <a:spcAft>
                <a:spcPct val="0"/>
              </a:spcAft>
              <a:buSzPct val="75000"/>
              <a:buChar char="•"/>
              <a:defRPr sz="2800" kern="1200" baseline="43000">
                <a:solidFill>
                  <a:srgbClr val="818A93"/>
                </a:solidFill>
                <a:latin typeface="+mn-lt"/>
                <a:ea typeface="+mn-ea"/>
                <a:cs typeface="+mn-cs"/>
                <a:sym typeface="Open Sans" panose="020B0606030504020204" charset="0"/>
              </a:defRPr>
            </a:lvl5pPr>
          </a:lstStyle>
          <a:p>
            <a:pPr marL="0" lvl="0" indent="0" algn="ctr" eaLnBrk="1">
              <a:lnSpc>
                <a:spcPct val="100000"/>
              </a:lnSpc>
              <a:spcBef>
                <a:spcPct val="0"/>
              </a:spcBef>
              <a:buSzTx/>
              <a:buNone/>
            </a:pPr>
            <a:endParaRPr sz="1600" baseline="0">
              <a:solidFill>
                <a:srgbClr val="FFFFFF"/>
              </a:solidFill>
              <a:latin typeface="思源黑体 Medium" panose="020B0600000000000000" charset="-122"/>
              <a:ea typeface="思源黑体 Medium" panose="020B0600000000000000" charset="-122"/>
              <a:cs typeface="思源黑体 Medium" panose="020B0600000000000000" charset="-122"/>
              <a:sym typeface="思源黑体 Medium" panose="020B0600000000000000" charset="-122"/>
            </a:endParaRPr>
          </a:p>
        </p:txBody>
      </p:sp>
      <p:sp>
        <p:nvSpPr>
          <p:cNvPr id="8" name="文本框 7"/>
          <p:cNvSpPr txBox="1"/>
          <p:nvPr/>
        </p:nvSpPr>
        <p:spPr>
          <a:xfrm>
            <a:off x="1522095" y="4391025"/>
            <a:ext cx="1450340" cy="398780"/>
          </a:xfrm>
          <a:prstGeom prst="rect">
            <a:avLst/>
          </a:prstGeom>
          <a:noFill/>
        </p:spPr>
        <p:txBody>
          <a:bodyPr wrap="square" rtlCol="0">
            <a:spAutoFit/>
          </a:bodyPr>
          <a:lstStyle/>
          <a:p>
            <a:pPr algn="ctr"/>
            <a:r>
              <a:rPr kumimoji="1" lang="en-US" altLang="zh-CN" sz="2000" b="1" dirty="0">
                <a:latin typeface="思源黑体 Medium" panose="020B0600000000000000" charset="-122"/>
                <a:ea typeface="思源黑体 Medium" panose="020B0600000000000000" charset="-122"/>
                <a:cs typeface="思源黑体 Medium" panose="020B0600000000000000" charset="-122"/>
                <a:sym typeface="+mn-ea"/>
              </a:rPr>
              <a:t>STEP</a:t>
            </a:r>
            <a:r>
              <a:rPr lang="en-US" sz="2000" b="1" dirty="0">
                <a:latin typeface="思源黑体 Medium" panose="020B0600000000000000" charset="-122"/>
                <a:ea typeface="思源黑体 Medium" panose="020B0600000000000000" charset="-122"/>
                <a:cs typeface="思源黑体 Medium" panose="020B0600000000000000" charset="-122"/>
                <a:sym typeface="+mn-ea"/>
              </a:rPr>
              <a:t> 01</a:t>
            </a:r>
            <a:endParaRPr lang="en-US" altLang="zh-CN" sz="2000" b="1"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18" name="文本框 21"/>
          <p:cNvSpPr txBox="1"/>
          <p:nvPr/>
        </p:nvSpPr>
        <p:spPr>
          <a:xfrm>
            <a:off x="740565" y="254606"/>
            <a:ext cx="3799840" cy="398780"/>
          </a:xfrm>
          <a:prstGeom prst="rect">
            <a:avLst/>
          </a:prstGeom>
          <a:noFill/>
        </p:spPr>
        <p:txBody>
          <a:bodyPr wrap="square" rtlCol="0">
            <a:spAutoFit/>
          </a:bodyPr>
          <a:lstStyle/>
          <a:p>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请输入</a:t>
            </a:r>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标题</a:t>
            </a:r>
            <a:endPar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19" name="文本框 18"/>
          <p:cNvSpPr txBox="1"/>
          <p:nvPr/>
        </p:nvSpPr>
        <p:spPr bwMode="auto">
          <a:xfrm>
            <a:off x="759460" y="596265"/>
            <a:ext cx="3566795" cy="27559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rtlCol="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lvl="0" algn="just">
              <a:lnSpc>
                <a:spcPct val="150000"/>
              </a:lnSpc>
              <a:buClrTx/>
              <a:buSzTx/>
              <a:buFontTx/>
              <a:buNone/>
            </a:pPr>
            <a:r>
              <a:rPr lang="en-US" altLang="zh-CN" sz="8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rPr>
              <a:t>Family and friends are hidden Family and friends</a:t>
            </a:r>
            <a:endParaRPr lang="en-US" altLang="zh-CN" sz="8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20" name="任意多边形 5"/>
          <p:cNvSpPr/>
          <p:nvPr/>
        </p:nvSpPr>
        <p:spPr>
          <a:xfrm flipH="1">
            <a:off x="0" y="0"/>
            <a:ext cx="613410" cy="457835"/>
          </a:xfrm>
          <a:prstGeom prst="round2DiagRect">
            <a:avLst>
              <a:gd name="adj1" fmla="val 49179"/>
              <a:gd name="adj2" fmla="val 0"/>
            </a:avLst>
          </a:prstGeom>
          <a:solidFill>
            <a:srgbClr val="397AC7"/>
          </a:solidFill>
          <a:ln>
            <a:noFill/>
          </a:ln>
          <a:effectLst>
            <a:outerShdw blurRad="266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思源黑体 Medium" panose="020B0600000000000000" charset="-122"/>
              <a:ea typeface="思源黑体 Medium" panose="020B0600000000000000" charset="-122"/>
              <a:cs typeface="思源黑体 Medium" panose="020B0600000000000000" charset="-122"/>
            </a:endParaRPr>
          </a:p>
        </p:txBody>
      </p:sp>
      <p:sp>
        <p:nvSpPr>
          <p:cNvPr id="46" name="文本框 45"/>
          <p:cNvSpPr txBox="1"/>
          <p:nvPr/>
        </p:nvSpPr>
        <p:spPr>
          <a:xfrm>
            <a:off x="1180465" y="4789805"/>
            <a:ext cx="2134870" cy="783590"/>
          </a:xfrm>
          <a:prstGeom prst="rect">
            <a:avLst/>
          </a:prstGeom>
          <a:noFill/>
        </p:spPr>
        <p:txBody>
          <a:bodyPr wrap="square" rtlCol="0">
            <a:spAutoFit/>
          </a:bodyPr>
          <a:lstStyle/>
          <a:p>
            <a:pPr algn="just">
              <a:lnSpc>
                <a:spcPct val="150000"/>
              </a:lnSpc>
            </a:pPr>
            <a:r>
              <a:rPr lang="zh-CN" altLang="zh-CN" sz="1000" kern="100" dirty="0">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a:t>
            </a:r>
            <a:endParaRPr lang="zh-CN" altLang="en-US" sz="1000"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59" name="文本框 58"/>
          <p:cNvSpPr txBox="1"/>
          <p:nvPr/>
        </p:nvSpPr>
        <p:spPr>
          <a:xfrm>
            <a:off x="6308090" y="4778375"/>
            <a:ext cx="2136140" cy="783590"/>
          </a:xfrm>
          <a:prstGeom prst="rect">
            <a:avLst/>
          </a:prstGeom>
          <a:noFill/>
        </p:spPr>
        <p:txBody>
          <a:bodyPr wrap="square" rtlCol="0">
            <a:spAutoFit/>
          </a:bodyPr>
          <a:lstStyle/>
          <a:p>
            <a:pPr algn="just">
              <a:lnSpc>
                <a:spcPct val="150000"/>
              </a:lnSpc>
            </a:pPr>
            <a:r>
              <a:rPr lang="zh-CN" altLang="zh-CN" sz="1000" kern="100" dirty="0">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a:t>
            </a:r>
            <a:endParaRPr lang="zh-CN" altLang="en-US" sz="1000"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61" name="文本框 60"/>
          <p:cNvSpPr txBox="1"/>
          <p:nvPr/>
        </p:nvSpPr>
        <p:spPr>
          <a:xfrm>
            <a:off x="3763010" y="4789805"/>
            <a:ext cx="2134870" cy="783590"/>
          </a:xfrm>
          <a:prstGeom prst="rect">
            <a:avLst/>
          </a:prstGeom>
          <a:noFill/>
        </p:spPr>
        <p:txBody>
          <a:bodyPr wrap="square" rtlCol="0">
            <a:spAutoFit/>
          </a:bodyPr>
          <a:lstStyle/>
          <a:p>
            <a:pPr algn="just">
              <a:lnSpc>
                <a:spcPct val="150000"/>
              </a:lnSpc>
            </a:pPr>
            <a:r>
              <a:rPr lang="zh-CN" altLang="zh-CN" sz="1000" kern="100" dirty="0">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a:t>
            </a:r>
            <a:endParaRPr lang="zh-CN" altLang="en-US" sz="1000"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63" name="文本框 62"/>
          <p:cNvSpPr txBox="1"/>
          <p:nvPr/>
        </p:nvSpPr>
        <p:spPr>
          <a:xfrm>
            <a:off x="8896985" y="4778375"/>
            <a:ext cx="2186940" cy="783590"/>
          </a:xfrm>
          <a:prstGeom prst="rect">
            <a:avLst/>
          </a:prstGeom>
          <a:noFill/>
        </p:spPr>
        <p:txBody>
          <a:bodyPr wrap="square">
            <a:spAutoFit/>
          </a:bodyPr>
          <a:lstStyle/>
          <a:p>
            <a:pPr algn="just">
              <a:lnSpc>
                <a:spcPct val="150000"/>
              </a:lnSpc>
            </a:pPr>
            <a:r>
              <a:rPr lang="zh-CN" altLang="zh-CN" sz="1000" kern="100" dirty="0">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a:t>
            </a:r>
            <a:endParaRPr lang="zh-CN" altLang="en-US" sz="1000" spc="-100" dirty="0">
              <a:solidFill>
                <a:schemeClr val="tx1"/>
              </a:solidFill>
              <a:uFillTx/>
              <a:latin typeface="思源黑体 Medium" panose="020B0600000000000000" charset="-122"/>
              <a:ea typeface="思源黑体 Medium" panose="020B0600000000000000" charset="-122"/>
              <a:cs typeface="思源黑体 Medium" panose="020B0600000000000000" charset="-122"/>
            </a:endParaRPr>
          </a:p>
        </p:txBody>
      </p:sp>
      <p:sp>
        <p:nvSpPr>
          <p:cNvPr id="6" name="文本框 5"/>
          <p:cNvSpPr txBox="1"/>
          <p:nvPr/>
        </p:nvSpPr>
        <p:spPr>
          <a:xfrm>
            <a:off x="1759585" y="2218690"/>
            <a:ext cx="953135" cy="1014730"/>
          </a:xfrm>
          <a:prstGeom prst="rect">
            <a:avLst/>
          </a:prstGeom>
          <a:noFill/>
        </p:spPr>
        <p:txBody>
          <a:bodyPr wrap="square" rtlCol="0">
            <a:spAutoFit/>
          </a:bodyPr>
          <a:lstStyle/>
          <a:p>
            <a:pPr algn="ctr"/>
            <a:r>
              <a:rPr lang="en-US" altLang="zh-CN" sz="6000">
                <a:solidFill>
                  <a:schemeClr val="bg1"/>
                </a:solidFill>
                <a:latin typeface="思源黑体 Medium" panose="020B0600000000000000" charset="-122"/>
                <a:ea typeface="思源黑体 Medium" panose="020B0600000000000000" charset="-122"/>
                <a:cs typeface="思源黑体 Medium" panose="020B0600000000000000" charset="-122"/>
              </a:rPr>
              <a:t>A</a:t>
            </a:r>
            <a:endParaRPr lang="en-US" altLang="zh-CN" sz="600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7" name="文本框 6"/>
          <p:cNvSpPr txBox="1"/>
          <p:nvPr/>
        </p:nvSpPr>
        <p:spPr>
          <a:xfrm>
            <a:off x="4328160" y="2218690"/>
            <a:ext cx="953135" cy="1014730"/>
          </a:xfrm>
          <a:prstGeom prst="rect">
            <a:avLst/>
          </a:prstGeom>
          <a:noFill/>
        </p:spPr>
        <p:txBody>
          <a:bodyPr wrap="square" rtlCol="0">
            <a:spAutoFit/>
          </a:bodyPr>
          <a:lstStyle/>
          <a:p>
            <a:pPr algn="ctr"/>
            <a:r>
              <a:rPr lang="en-US" altLang="zh-CN" sz="6000">
                <a:solidFill>
                  <a:schemeClr val="bg1"/>
                </a:solidFill>
                <a:latin typeface="思源黑体 Medium" panose="020B0600000000000000" charset="-122"/>
                <a:ea typeface="思源黑体 Medium" panose="020B0600000000000000" charset="-122"/>
                <a:cs typeface="思源黑体 Medium" panose="020B0600000000000000" charset="-122"/>
              </a:rPr>
              <a:t>B</a:t>
            </a:r>
            <a:endParaRPr lang="en-US" altLang="zh-CN" sz="600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12" name="文本框 11"/>
          <p:cNvSpPr txBox="1"/>
          <p:nvPr/>
        </p:nvSpPr>
        <p:spPr>
          <a:xfrm>
            <a:off x="6885305" y="2218690"/>
            <a:ext cx="953135" cy="1014730"/>
          </a:xfrm>
          <a:prstGeom prst="rect">
            <a:avLst/>
          </a:prstGeom>
          <a:noFill/>
        </p:spPr>
        <p:txBody>
          <a:bodyPr wrap="square" rtlCol="0">
            <a:spAutoFit/>
          </a:bodyPr>
          <a:lstStyle/>
          <a:p>
            <a:pPr algn="ctr"/>
            <a:r>
              <a:rPr lang="en-US" altLang="zh-CN" sz="6000">
                <a:solidFill>
                  <a:schemeClr val="bg1"/>
                </a:solidFill>
                <a:latin typeface="思源黑体 Medium" panose="020B0600000000000000" charset="-122"/>
                <a:ea typeface="思源黑体 Medium" panose="020B0600000000000000" charset="-122"/>
                <a:cs typeface="思源黑体 Medium" panose="020B0600000000000000" charset="-122"/>
              </a:rPr>
              <a:t>C</a:t>
            </a:r>
            <a:endParaRPr lang="en-US" altLang="zh-CN" sz="600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13" name="文本框 12"/>
          <p:cNvSpPr txBox="1"/>
          <p:nvPr/>
        </p:nvSpPr>
        <p:spPr>
          <a:xfrm>
            <a:off x="9498330" y="2218690"/>
            <a:ext cx="953135" cy="1014730"/>
          </a:xfrm>
          <a:prstGeom prst="rect">
            <a:avLst/>
          </a:prstGeom>
          <a:noFill/>
        </p:spPr>
        <p:txBody>
          <a:bodyPr wrap="square" rtlCol="0">
            <a:spAutoFit/>
          </a:bodyPr>
          <a:lstStyle/>
          <a:p>
            <a:pPr algn="ctr"/>
            <a:r>
              <a:rPr lang="en-US" altLang="zh-CN" sz="6000">
                <a:solidFill>
                  <a:schemeClr val="bg1"/>
                </a:solidFill>
                <a:latin typeface="思源黑体 Medium" panose="020B0600000000000000" charset="-122"/>
                <a:ea typeface="思源黑体 Medium" panose="020B0600000000000000" charset="-122"/>
                <a:cs typeface="思源黑体 Medium" panose="020B0600000000000000" charset="-122"/>
              </a:rPr>
              <a:t>D</a:t>
            </a:r>
            <a:endParaRPr lang="en-US" altLang="zh-CN" sz="600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14" name="文本框 13"/>
          <p:cNvSpPr txBox="1"/>
          <p:nvPr/>
        </p:nvSpPr>
        <p:spPr>
          <a:xfrm>
            <a:off x="4090035" y="4391025"/>
            <a:ext cx="1450340" cy="398780"/>
          </a:xfrm>
          <a:prstGeom prst="rect">
            <a:avLst/>
          </a:prstGeom>
          <a:noFill/>
        </p:spPr>
        <p:txBody>
          <a:bodyPr wrap="square" rtlCol="0">
            <a:spAutoFit/>
          </a:bodyPr>
          <a:lstStyle/>
          <a:p>
            <a:pPr algn="ctr"/>
            <a:r>
              <a:rPr kumimoji="1" lang="en-US" altLang="zh-CN" sz="2000" b="1" dirty="0">
                <a:latin typeface="思源黑体 Medium" panose="020B0600000000000000" charset="-122"/>
                <a:ea typeface="思源黑体 Medium" panose="020B0600000000000000" charset="-122"/>
                <a:cs typeface="思源黑体 Medium" panose="020B0600000000000000" charset="-122"/>
                <a:sym typeface="+mn-ea"/>
              </a:rPr>
              <a:t>STEP</a:t>
            </a:r>
            <a:r>
              <a:rPr lang="en-US" sz="2000" b="1" dirty="0">
                <a:latin typeface="思源黑体 Medium" panose="020B0600000000000000" charset="-122"/>
                <a:ea typeface="思源黑体 Medium" panose="020B0600000000000000" charset="-122"/>
                <a:cs typeface="思源黑体 Medium" panose="020B0600000000000000" charset="-122"/>
                <a:sym typeface="+mn-ea"/>
              </a:rPr>
              <a:t> 02</a:t>
            </a:r>
            <a:endParaRPr lang="en-US" altLang="zh-CN" sz="2000" b="1"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15" name="文本框 14"/>
          <p:cNvSpPr txBox="1"/>
          <p:nvPr/>
        </p:nvSpPr>
        <p:spPr>
          <a:xfrm>
            <a:off x="6650990" y="4379595"/>
            <a:ext cx="1450340" cy="398780"/>
          </a:xfrm>
          <a:prstGeom prst="rect">
            <a:avLst/>
          </a:prstGeom>
          <a:noFill/>
        </p:spPr>
        <p:txBody>
          <a:bodyPr wrap="square" rtlCol="0">
            <a:spAutoFit/>
          </a:bodyPr>
          <a:lstStyle/>
          <a:p>
            <a:pPr algn="ctr"/>
            <a:r>
              <a:rPr kumimoji="1" lang="en-US" altLang="zh-CN" sz="2000" b="1" dirty="0">
                <a:latin typeface="思源黑体 Medium" panose="020B0600000000000000" charset="-122"/>
                <a:ea typeface="思源黑体 Medium" panose="020B0600000000000000" charset="-122"/>
                <a:cs typeface="思源黑体 Medium" panose="020B0600000000000000" charset="-122"/>
                <a:sym typeface="+mn-ea"/>
              </a:rPr>
              <a:t>STEP</a:t>
            </a:r>
            <a:r>
              <a:rPr lang="en-US" sz="2000" b="1" dirty="0">
                <a:latin typeface="思源黑体 Medium" panose="020B0600000000000000" charset="-122"/>
                <a:ea typeface="思源黑体 Medium" panose="020B0600000000000000" charset="-122"/>
                <a:cs typeface="思源黑体 Medium" panose="020B0600000000000000" charset="-122"/>
                <a:sym typeface="+mn-ea"/>
              </a:rPr>
              <a:t> 03</a:t>
            </a:r>
            <a:endParaRPr lang="en-US" altLang="zh-CN" sz="2000" b="1"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16" name="文本框 15"/>
          <p:cNvSpPr txBox="1"/>
          <p:nvPr/>
        </p:nvSpPr>
        <p:spPr>
          <a:xfrm>
            <a:off x="9249410" y="4391025"/>
            <a:ext cx="1450340" cy="398780"/>
          </a:xfrm>
          <a:prstGeom prst="rect">
            <a:avLst/>
          </a:prstGeom>
          <a:noFill/>
        </p:spPr>
        <p:txBody>
          <a:bodyPr wrap="square" rtlCol="0">
            <a:spAutoFit/>
          </a:bodyPr>
          <a:lstStyle/>
          <a:p>
            <a:pPr algn="ctr"/>
            <a:r>
              <a:rPr kumimoji="1" lang="en-US" altLang="zh-CN" sz="2000" b="1" dirty="0">
                <a:latin typeface="思源黑体 Medium" panose="020B0600000000000000" charset="-122"/>
                <a:ea typeface="思源黑体 Medium" panose="020B0600000000000000" charset="-122"/>
                <a:cs typeface="思源黑体 Medium" panose="020B0600000000000000" charset="-122"/>
                <a:sym typeface="+mn-ea"/>
              </a:rPr>
              <a:t>STEP</a:t>
            </a:r>
            <a:r>
              <a:rPr lang="en-US" sz="2000" b="1" dirty="0">
                <a:latin typeface="思源黑体 Medium" panose="020B0600000000000000" charset="-122"/>
                <a:ea typeface="思源黑体 Medium" panose="020B0600000000000000" charset="-122"/>
                <a:cs typeface="思源黑体 Medium" panose="020B0600000000000000" charset="-122"/>
                <a:sym typeface="+mn-ea"/>
              </a:rPr>
              <a:t> 04</a:t>
            </a:r>
            <a:endParaRPr lang="en-US" altLang="zh-CN" sz="2000" b="1"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pic>
        <p:nvPicPr>
          <p:cNvPr id="9" name="图片 8" descr="333"/>
          <p:cNvPicPr>
            <a:picLocks noChangeAspect="1"/>
          </p:cNvPicPr>
          <p:nvPr/>
        </p:nvPicPr>
        <p:blipFill>
          <a:blip r:embed="rId1"/>
          <a:stretch>
            <a:fillRect/>
          </a:stretch>
        </p:blipFill>
        <p:spPr>
          <a:xfrm>
            <a:off x="8514715" y="396240"/>
            <a:ext cx="3009900" cy="342900"/>
          </a:xfrm>
          <a:prstGeom prst="rect">
            <a:avLst/>
          </a:prstGeom>
        </p:spPr>
      </p:pic>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p:nvSpPr>
        <p:spPr bwMode="auto">
          <a:xfrm>
            <a:off x="759460" y="596265"/>
            <a:ext cx="3566795" cy="27559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rtlCol="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lvl="0" algn="just">
              <a:lnSpc>
                <a:spcPct val="150000"/>
              </a:lnSpc>
              <a:buClrTx/>
              <a:buSzTx/>
              <a:buFontTx/>
              <a:buNone/>
            </a:pPr>
            <a:r>
              <a:rPr lang="en-US" altLang="zh-CN" sz="8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rPr>
              <a:t>Family and friends are hidden Family and friends</a:t>
            </a:r>
            <a:endParaRPr lang="en-US" altLang="zh-CN" sz="8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25" name="任意多边形 18"/>
          <p:cNvSpPr/>
          <p:nvPr/>
        </p:nvSpPr>
        <p:spPr>
          <a:xfrm flipH="1">
            <a:off x="0" y="0"/>
            <a:ext cx="613410" cy="457835"/>
          </a:xfrm>
          <a:prstGeom prst="round2DiagRect">
            <a:avLst>
              <a:gd name="adj1" fmla="val 49179"/>
              <a:gd name="adj2" fmla="val 0"/>
            </a:avLst>
          </a:prstGeom>
          <a:solidFill>
            <a:srgbClr val="397AC7"/>
          </a:solidFill>
          <a:ln>
            <a:noFill/>
          </a:ln>
          <a:effectLst>
            <a:outerShdw blurRad="266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思源黑体 Medium" panose="020B0600000000000000" charset="-122"/>
              <a:ea typeface="思源黑体 Medium" panose="020B0600000000000000" charset="-122"/>
              <a:cs typeface="思源黑体 Medium" panose="020B0600000000000000" charset="-122"/>
            </a:endParaRPr>
          </a:p>
        </p:txBody>
      </p:sp>
      <p:sp>
        <p:nvSpPr>
          <p:cNvPr id="28" name="文本框 21"/>
          <p:cNvSpPr txBox="1"/>
          <p:nvPr/>
        </p:nvSpPr>
        <p:spPr>
          <a:xfrm>
            <a:off x="740565" y="254606"/>
            <a:ext cx="3799840" cy="398780"/>
          </a:xfrm>
          <a:prstGeom prst="rect">
            <a:avLst/>
          </a:prstGeom>
          <a:noFill/>
        </p:spPr>
        <p:txBody>
          <a:bodyPr wrap="square" rtlCol="0">
            <a:spAutoFit/>
          </a:bodyPr>
          <a:lstStyle/>
          <a:p>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请输入</a:t>
            </a:r>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标题</a:t>
            </a:r>
            <a:endPar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34" name="文本框 17"/>
          <p:cNvSpPr/>
          <p:nvPr/>
        </p:nvSpPr>
        <p:spPr>
          <a:xfrm>
            <a:off x="4408170" y="4234815"/>
            <a:ext cx="508000" cy="508000"/>
          </a:xfrm>
          <a:prstGeom prst="ellipse">
            <a:avLst/>
          </a:prstGeom>
          <a:noFill/>
          <a:ln>
            <a:solidFill>
              <a:srgbClr val="397AC7"/>
            </a:solidFill>
          </a:ln>
          <a:effectLst/>
        </p:spPr>
        <p:style>
          <a:lnRef idx="2">
            <a:srgbClr val="7AB8D8">
              <a:shade val="50000"/>
            </a:srgbClr>
          </a:lnRef>
          <a:fillRef idx="1">
            <a:srgbClr val="7AB8D8"/>
          </a:fillRef>
          <a:effectRef idx="0">
            <a:srgbClr val="7AB8D8"/>
          </a:effectRef>
          <a:fontRef idx="minor">
            <a:srgbClr val="F8F8F8"/>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de-DE" sz="1200" b="1" i="0" u="none" strike="noStrike" kern="1200" cap="none" spc="0" normalizeH="0" baseline="0" noProof="0">
                <a:ln>
                  <a:noFill/>
                </a:ln>
                <a:solidFill>
                  <a:srgbClr val="397AC7"/>
                </a:solidFill>
                <a:effectLst/>
                <a:uLnTx/>
                <a:uFillTx/>
                <a:latin typeface="思源黑体 Medium" panose="020B0600000000000000" charset="-122"/>
                <a:ea typeface="思源黑体 Medium" panose="020B0600000000000000" charset="-122"/>
                <a:cs typeface="思源黑体 Medium" panose="020B0600000000000000" charset="-122"/>
              </a:rPr>
              <a:t>02</a:t>
            </a:r>
            <a:endParaRPr kumimoji="0" lang="de-DE" sz="1200" b="1" i="0" u="none" strike="noStrike" kern="1200" cap="none" spc="0" normalizeH="0" baseline="0" noProof="0">
              <a:ln>
                <a:noFill/>
              </a:ln>
              <a:solidFill>
                <a:srgbClr val="397AC7"/>
              </a:solidFill>
              <a:effectLst/>
              <a:uLnTx/>
              <a:uFillTx/>
              <a:latin typeface="思源黑体 Medium" panose="020B0600000000000000" charset="-122"/>
              <a:ea typeface="思源黑体 Medium" panose="020B0600000000000000" charset="-122"/>
              <a:cs typeface="思源黑体 Medium" panose="020B0600000000000000" charset="-122"/>
            </a:endParaRPr>
          </a:p>
        </p:txBody>
      </p:sp>
      <p:sp>
        <p:nvSpPr>
          <p:cNvPr id="37" name="文本框 16"/>
          <p:cNvSpPr/>
          <p:nvPr/>
        </p:nvSpPr>
        <p:spPr>
          <a:xfrm>
            <a:off x="7792720" y="4234815"/>
            <a:ext cx="506730" cy="508000"/>
          </a:xfrm>
          <a:prstGeom prst="ellipse">
            <a:avLst/>
          </a:prstGeom>
          <a:noFill/>
          <a:ln>
            <a:solidFill>
              <a:srgbClr val="397AC7"/>
            </a:solidFill>
          </a:ln>
          <a:effectLst/>
        </p:spPr>
        <p:style>
          <a:lnRef idx="2">
            <a:srgbClr val="7AB8D8">
              <a:shade val="50000"/>
            </a:srgbClr>
          </a:lnRef>
          <a:fillRef idx="1">
            <a:srgbClr val="7AB8D8"/>
          </a:fillRef>
          <a:effectRef idx="0">
            <a:srgbClr val="7AB8D8"/>
          </a:effectRef>
          <a:fontRef idx="minor">
            <a:srgbClr val="F8F8F8"/>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de-DE" sz="1200" b="1" i="0" u="none" strike="noStrike" kern="1200" cap="none" spc="0" normalizeH="0" baseline="0" noProof="0">
                <a:ln>
                  <a:noFill/>
                </a:ln>
                <a:solidFill>
                  <a:srgbClr val="397AC7"/>
                </a:solidFill>
                <a:effectLst/>
                <a:uLnTx/>
                <a:uFillTx/>
                <a:latin typeface="思源黑体 Medium" panose="020B0600000000000000" charset="-122"/>
                <a:ea typeface="思源黑体 Medium" panose="020B0600000000000000" charset="-122"/>
                <a:cs typeface="思源黑体 Medium" panose="020B0600000000000000" charset="-122"/>
              </a:rPr>
              <a:t>03</a:t>
            </a:r>
            <a:endParaRPr kumimoji="0" lang="de-DE" sz="1200" b="1" i="0" u="none" strike="noStrike" kern="1200" cap="none" spc="0" normalizeH="0" baseline="0" noProof="0">
              <a:ln>
                <a:noFill/>
              </a:ln>
              <a:solidFill>
                <a:srgbClr val="397AC7"/>
              </a:solidFill>
              <a:effectLst/>
              <a:uLnTx/>
              <a:uFillTx/>
              <a:latin typeface="思源黑体 Medium" panose="020B0600000000000000" charset="-122"/>
              <a:ea typeface="思源黑体 Medium" panose="020B0600000000000000" charset="-122"/>
              <a:cs typeface="思源黑体 Medium" panose="020B0600000000000000" charset="-122"/>
            </a:endParaRPr>
          </a:p>
        </p:txBody>
      </p:sp>
      <p:sp>
        <p:nvSpPr>
          <p:cNvPr id="40" name="文本框 15"/>
          <p:cNvSpPr/>
          <p:nvPr/>
        </p:nvSpPr>
        <p:spPr>
          <a:xfrm>
            <a:off x="1025525" y="4236085"/>
            <a:ext cx="506095" cy="505460"/>
          </a:xfrm>
          <a:prstGeom prst="ellipse">
            <a:avLst/>
          </a:prstGeom>
          <a:noFill/>
          <a:ln>
            <a:solidFill>
              <a:srgbClr val="397AC7"/>
            </a:solidFill>
          </a:ln>
          <a:effectLst/>
        </p:spPr>
        <p:style>
          <a:lnRef idx="2">
            <a:srgbClr val="7AB8D8">
              <a:shade val="50000"/>
            </a:srgbClr>
          </a:lnRef>
          <a:fillRef idx="1">
            <a:srgbClr val="7AB8D8"/>
          </a:fillRef>
          <a:effectRef idx="0">
            <a:srgbClr val="7AB8D8"/>
          </a:effectRef>
          <a:fontRef idx="minor">
            <a:srgbClr val="F8F8F8"/>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de-DE" sz="1200" b="1" i="0" u="none" strike="noStrike" kern="1200" cap="none" spc="0" normalizeH="0" baseline="0" noProof="0">
                <a:ln>
                  <a:noFill/>
                </a:ln>
                <a:solidFill>
                  <a:srgbClr val="397AC7"/>
                </a:solidFill>
                <a:effectLst/>
                <a:uLnTx/>
                <a:uFillTx/>
                <a:latin typeface="思源黑体 Medium" panose="020B0600000000000000" charset="-122"/>
                <a:ea typeface="思源黑体 Medium" panose="020B0600000000000000" charset="-122"/>
                <a:cs typeface="思源黑体 Medium" panose="020B0600000000000000" charset="-122"/>
              </a:rPr>
              <a:t>01</a:t>
            </a:r>
            <a:endParaRPr kumimoji="0" lang="en-US" altLang="de-DE" sz="1200" b="1" i="0" u="none" strike="noStrike" kern="1200" cap="none" spc="0" normalizeH="0" baseline="0" noProof="0">
              <a:ln>
                <a:noFill/>
              </a:ln>
              <a:solidFill>
                <a:srgbClr val="397AC7"/>
              </a:solidFill>
              <a:effectLst/>
              <a:uLnTx/>
              <a:uFillTx/>
              <a:latin typeface="思源黑体 Medium" panose="020B0600000000000000" charset="-122"/>
              <a:ea typeface="思源黑体 Medium" panose="020B0600000000000000" charset="-122"/>
              <a:cs typeface="思源黑体 Medium" panose="020B0600000000000000" charset="-122"/>
            </a:endParaRPr>
          </a:p>
        </p:txBody>
      </p:sp>
      <p:sp>
        <p:nvSpPr>
          <p:cNvPr id="15" name="文本框 5"/>
          <p:cNvSpPr/>
          <p:nvPr/>
        </p:nvSpPr>
        <p:spPr>
          <a:xfrm>
            <a:off x="1676400" y="4127500"/>
            <a:ext cx="2595245" cy="723265"/>
          </a:xfrm>
          <a:prstGeom prst="roundRect">
            <a:avLst>
              <a:gd name="adj" fmla="val 89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000" b="1" dirty="0">
                <a:solidFill>
                  <a:schemeClr val="tx1"/>
                </a:solidFill>
                <a:latin typeface="思源黑体 Medium" panose="020B0600000000000000" charset="-122"/>
                <a:ea typeface="思源黑体 Medium" panose="020B0600000000000000" charset="-122"/>
                <a:cs typeface="思源黑体 Medium" panose="020B0600000000000000" charset="-122"/>
              </a:rPr>
              <a:t>输入</a:t>
            </a:r>
            <a:r>
              <a:rPr lang="zh-CN" altLang="en-US" sz="2000" b="1" dirty="0">
                <a:solidFill>
                  <a:schemeClr val="tx1"/>
                </a:solidFill>
                <a:latin typeface="思源黑体 Medium" panose="020B0600000000000000" charset="-122"/>
                <a:ea typeface="思源黑体 Medium" panose="020B0600000000000000" charset="-122"/>
                <a:cs typeface="思源黑体 Medium" panose="020B0600000000000000" charset="-122"/>
              </a:rPr>
              <a:t>标题</a:t>
            </a:r>
            <a:endParaRPr lang="zh-CN" altLang="en-US" sz="2000" b="1"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16" name="文本框 4"/>
          <p:cNvSpPr/>
          <p:nvPr/>
        </p:nvSpPr>
        <p:spPr>
          <a:xfrm>
            <a:off x="5084445" y="4127500"/>
            <a:ext cx="2595245" cy="723265"/>
          </a:xfrm>
          <a:prstGeom prst="roundRect">
            <a:avLst>
              <a:gd name="adj" fmla="val 89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000" b="1" dirty="0">
                <a:solidFill>
                  <a:schemeClr val="tx1"/>
                </a:solidFill>
                <a:latin typeface="思源黑体 Medium" panose="020B0600000000000000" charset="-122"/>
                <a:ea typeface="思源黑体 Medium" panose="020B0600000000000000" charset="-122"/>
                <a:cs typeface="思源黑体 Medium" panose="020B0600000000000000" charset="-122"/>
              </a:rPr>
              <a:t>输入</a:t>
            </a:r>
            <a:r>
              <a:rPr lang="zh-CN" altLang="en-US" sz="2000" b="1" dirty="0">
                <a:solidFill>
                  <a:schemeClr val="tx1"/>
                </a:solidFill>
                <a:latin typeface="思源黑体 Medium" panose="020B0600000000000000" charset="-122"/>
                <a:ea typeface="思源黑体 Medium" panose="020B0600000000000000" charset="-122"/>
                <a:cs typeface="思源黑体 Medium" panose="020B0600000000000000" charset="-122"/>
              </a:rPr>
              <a:t>标题</a:t>
            </a:r>
            <a:endParaRPr lang="zh-CN" altLang="en-US" sz="2000" b="1"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3" name="文本框 3"/>
          <p:cNvSpPr/>
          <p:nvPr/>
        </p:nvSpPr>
        <p:spPr>
          <a:xfrm>
            <a:off x="8571865" y="4127500"/>
            <a:ext cx="2595245" cy="723265"/>
          </a:xfrm>
          <a:prstGeom prst="roundRect">
            <a:avLst>
              <a:gd name="adj" fmla="val 89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000" b="1" dirty="0">
                <a:solidFill>
                  <a:schemeClr val="tx1"/>
                </a:solidFill>
                <a:latin typeface="思源黑体 Medium" panose="020B0600000000000000" charset="-122"/>
                <a:ea typeface="思源黑体 Medium" panose="020B0600000000000000" charset="-122"/>
                <a:cs typeface="思源黑体 Medium" panose="020B0600000000000000" charset="-122"/>
              </a:rPr>
              <a:t>输入</a:t>
            </a:r>
            <a:r>
              <a:rPr lang="zh-CN" altLang="en-US" sz="2000" b="1" dirty="0">
                <a:solidFill>
                  <a:schemeClr val="tx1"/>
                </a:solidFill>
                <a:latin typeface="思源黑体 Medium" panose="020B0600000000000000" charset="-122"/>
                <a:ea typeface="思源黑体 Medium" panose="020B0600000000000000" charset="-122"/>
                <a:cs typeface="思源黑体 Medium" panose="020B0600000000000000" charset="-122"/>
              </a:rPr>
              <a:t>标题</a:t>
            </a:r>
            <a:endParaRPr lang="zh-CN" altLang="en-US" sz="2000" b="1"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4" name="矩形 3"/>
          <p:cNvSpPr/>
          <p:nvPr/>
        </p:nvSpPr>
        <p:spPr>
          <a:xfrm>
            <a:off x="1676400" y="4711065"/>
            <a:ext cx="2673350" cy="1013460"/>
          </a:xfrm>
          <a:prstGeom prst="rect">
            <a:avLst/>
          </a:prstGeom>
        </p:spPr>
        <p:txBody>
          <a:bodyPr wrap="square" lIns="91409" tIns="45704" rIns="91409" bIns="45704" rtlCol="0" anchor="t">
            <a:spAutoFit/>
          </a:bodyPr>
          <a:lstStyle/>
          <a:p>
            <a:pPr algn="just">
              <a:lnSpc>
                <a:spcPct val="150000"/>
              </a:lnSpc>
            </a:pPr>
            <a:r>
              <a:rPr lang="zh-CN" altLang="zh-CN" sz="1000" kern="100" dirty="0">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点击输入内容点击输入内容点击输入内容点击输入内容点击输入内容点击输入内容点击输入内容点击输入内容点击输入内容点击输入内容点击输入内容</a:t>
            </a:r>
            <a:endParaRPr lang="zh-CN" altLang="en-US" sz="1000" dirty="0">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5" name="矩形 4"/>
          <p:cNvSpPr/>
          <p:nvPr/>
        </p:nvSpPr>
        <p:spPr>
          <a:xfrm>
            <a:off x="5084445" y="4711065"/>
            <a:ext cx="2734945" cy="1013460"/>
          </a:xfrm>
          <a:prstGeom prst="rect">
            <a:avLst/>
          </a:prstGeom>
        </p:spPr>
        <p:txBody>
          <a:bodyPr wrap="square" lIns="91409" tIns="45704" rIns="91409" bIns="45704" rtlCol="0" anchor="t">
            <a:spAutoFit/>
          </a:bodyPr>
          <a:lstStyle/>
          <a:p>
            <a:pPr algn="just">
              <a:lnSpc>
                <a:spcPct val="150000"/>
              </a:lnSpc>
            </a:pPr>
            <a:r>
              <a:rPr lang="zh-CN" altLang="zh-CN" sz="1000" kern="100" dirty="0">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点击输入内容点击输入内容点击输入内容点击输入内容点击输入内容点击输入内容点击输入内容点击输入内容点击输入内容点击输入内容点击输入内容</a:t>
            </a:r>
            <a:endParaRPr lang="zh-CN" altLang="en-US" sz="1000" dirty="0">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21" name="矩形 20"/>
          <p:cNvSpPr/>
          <p:nvPr/>
        </p:nvSpPr>
        <p:spPr>
          <a:xfrm>
            <a:off x="8571865" y="4711065"/>
            <a:ext cx="2476500" cy="1013460"/>
          </a:xfrm>
          <a:prstGeom prst="rect">
            <a:avLst/>
          </a:prstGeom>
        </p:spPr>
        <p:txBody>
          <a:bodyPr wrap="square" lIns="91409" tIns="45704" rIns="91409" bIns="45704" rtlCol="0" anchor="t">
            <a:spAutoFit/>
          </a:bodyPr>
          <a:lstStyle/>
          <a:p>
            <a:pPr algn="just">
              <a:lnSpc>
                <a:spcPct val="150000"/>
              </a:lnSpc>
            </a:pPr>
            <a:r>
              <a:rPr lang="zh-CN" altLang="zh-CN" sz="1000" kern="100" dirty="0">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点击输入内容点击输入内容点击输入内容点击输入内容点击输入内容点击输入内容点击输入内容点击输入内容点击输入内容点击输入内容点击输入内容</a:t>
            </a:r>
            <a:endParaRPr lang="zh-CN" altLang="en-US" sz="1000" dirty="0">
              <a:latin typeface="思源黑体 Medium" panose="020B0600000000000000" charset="-122"/>
              <a:ea typeface="思源黑体 Medium" panose="020B0600000000000000" charset="-122"/>
              <a:cs typeface="思源黑体 Medium" panose="020B0600000000000000" charset="-122"/>
              <a:sym typeface="+mn-ea"/>
            </a:endParaRPr>
          </a:p>
        </p:txBody>
      </p:sp>
      <p:pic>
        <p:nvPicPr>
          <p:cNvPr id="6" name="图片 5" descr="32313536393536383b32313536393535383bc8d5c0fac8d5b3ccbcc6bba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676400" y="1946275"/>
            <a:ext cx="1384300" cy="1384300"/>
          </a:xfrm>
          <a:prstGeom prst="rect">
            <a:avLst/>
          </a:prstGeom>
        </p:spPr>
      </p:pic>
      <p:pic>
        <p:nvPicPr>
          <p:cNvPr id="7" name="图片 6" descr="32313536393536383b32313536393535333bcdc5b6d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84445" y="1946275"/>
            <a:ext cx="1384300" cy="1384300"/>
          </a:xfrm>
          <a:prstGeom prst="rect">
            <a:avLst/>
          </a:prstGeom>
        </p:spPr>
      </p:pic>
      <p:pic>
        <p:nvPicPr>
          <p:cNvPr id="8" name="图片 7" descr="32313536393536383b32313536393535393bcab1bce4"/>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71865" y="1946275"/>
            <a:ext cx="1384300" cy="1384300"/>
          </a:xfrm>
          <a:prstGeom prst="rect">
            <a:avLst/>
          </a:prstGeom>
        </p:spPr>
      </p:pic>
      <p:pic>
        <p:nvPicPr>
          <p:cNvPr id="13" name="图片 12" descr="333"/>
          <p:cNvPicPr>
            <a:picLocks noChangeAspect="1"/>
          </p:cNvPicPr>
          <p:nvPr/>
        </p:nvPicPr>
        <p:blipFill>
          <a:blip r:embed="rId7"/>
          <a:stretch>
            <a:fillRect/>
          </a:stretch>
        </p:blipFill>
        <p:spPr>
          <a:xfrm>
            <a:off x="8514715" y="396240"/>
            <a:ext cx="3009900" cy="342900"/>
          </a:xfrm>
          <a:prstGeom prst="rect">
            <a:avLst/>
          </a:prstGeom>
        </p:spPr>
      </p:pic>
    </p:spTree>
    <p:custDataLst>
      <p:tags r:id="rId8"/>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文本框 3"/>
          <p:cNvSpPr txBox="1"/>
          <p:nvPr/>
        </p:nvSpPr>
        <p:spPr>
          <a:xfrm>
            <a:off x="6406515" y="2937510"/>
            <a:ext cx="967740" cy="768350"/>
          </a:xfrm>
          <a:prstGeom prst="rect">
            <a:avLst/>
          </a:prstGeom>
          <a:noFill/>
        </p:spPr>
        <p:txBody>
          <a:bodyPr wrap="square" rtlCol="0">
            <a:spAutoFit/>
          </a:bodyPr>
          <a:lstStyle/>
          <a:p>
            <a:pPr algn="r"/>
            <a:r>
              <a:rPr lang="en-US" altLang="zh-CN" sz="4400" b="1">
                <a:solidFill>
                  <a:srgbClr val="397AC7"/>
                </a:solidFill>
                <a:latin typeface="思源黑体 Medium" panose="020B0600000000000000" charset="-122"/>
                <a:ea typeface="思源黑体 Medium" panose="020B0600000000000000" charset="-122"/>
                <a:cs typeface="思源黑体 Medium" panose="020B0600000000000000" charset="-122"/>
              </a:rPr>
              <a:t>01</a:t>
            </a:r>
            <a:endParaRPr lang="en-US" altLang="zh-CN" sz="4400" b="1">
              <a:solidFill>
                <a:srgbClr val="397AC7"/>
              </a:solidFill>
              <a:latin typeface="思源黑体 Medium" panose="020B0600000000000000" charset="-122"/>
              <a:ea typeface="思源黑体 Medium" panose="020B0600000000000000" charset="-122"/>
              <a:cs typeface="思源黑体 Medium" panose="020B0600000000000000" charset="-122"/>
            </a:endParaRPr>
          </a:p>
        </p:txBody>
      </p:sp>
      <p:sp>
        <p:nvSpPr>
          <p:cNvPr id="5" name="文本框 4"/>
          <p:cNvSpPr txBox="1"/>
          <p:nvPr/>
        </p:nvSpPr>
        <p:spPr>
          <a:xfrm>
            <a:off x="7043420" y="4093210"/>
            <a:ext cx="967740" cy="768350"/>
          </a:xfrm>
          <a:prstGeom prst="rect">
            <a:avLst/>
          </a:prstGeom>
          <a:noFill/>
        </p:spPr>
        <p:txBody>
          <a:bodyPr wrap="square" rtlCol="0">
            <a:spAutoFit/>
          </a:bodyPr>
          <a:lstStyle/>
          <a:p>
            <a:pPr algn="r"/>
            <a:r>
              <a:rPr lang="en-US" altLang="zh-CN" sz="4400" b="1">
                <a:solidFill>
                  <a:srgbClr val="397AC7"/>
                </a:solidFill>
                <a:latin typeface="思源黑体 Medium" panose="020B0600000000000000" charset="-122"/>
                <a:ea typeface="思源黑体 Medium" panose="020B0600000000000000" charset="-122"/>
                <a:cs typeface="思源黑体 Medium" panose="020B0600000000000000" charset="-122"/>
              </a:rPr>
              <a:t>02</a:t>
            </a:r>
            <a:endParaRPr lang="en-US" altLang="zh-CN" sz="4400" b="1">
              <a:solidFill>
                <a:srgbClr val="397AC7"/>
              </a:solidFill>
              <a:latin typeface="思源黑体 Medium" panose="020B0600000000000000" charset="-122"/>
              <a:ea typeface="思源黑体 Medium" panose="020B0600000000000000" charset="-122"/>
              <a:cs typeface="思源黑体 Medium" panose="020B0600000000000000" charset="-122"/>
            </a:endParaRPr>
          </a:p>
        </p:txBody>
      </p:sp>
      <p:sp>
        <p:nvSpPr>
          <p:cNvPr id="20" name="文本框 8"/>
          <p:cNvSpPr/>
          <p:nvPr/>
        </p:nvSpPr>
        <p:spPr>
          <a:xfrm>
            <a:off x="7953375" y="4747260"/>
            <a:ext cx="3931285" cy="553085"/>
          </a:xfrm>
          <a:prstGeom prst="rect">
            <a:avLst/>
          </a:prstGeom>
        </p:spPr>
        <p:txBody>
          <a:bodyPr wrap="square">
            <a:spAutoFit/>
          </a:bodyPr>
          <a:lstStyle/>
          <a:p>
            <a:pPr>
              <a:lnSpc>
                <a:spcPct val="150000"/>
              </a:lnSpc>
            </a:pPr>
            <a:r>
              <a:rPr lang="zh-CN" altLang="en-US" sz="1000" dirty="0">
                <a:solidFill>
                  <a:schemeClr val="tx1"/>
                </a:solidFill>
                <a:latin typeface="思源黑体 Medium" panose="020B0600000000000000" charset="-122"/>
                <a:ea typeface="思源黑体 Medium" panose="020B0600000000000000" charset="-122"/>
                <a:cs typeface="思源黑体 Medium" panose="020B0600000000000000" charset="-122"/>
              </a:rPr>
              <a:t>国庆纪念日是近代民族国家的一种特征，是伴随着近代民族国家的出现而出现的，并且变得尤为重要。</a:t>
            </a:r>
            <a:endParaRPr lang="zh-CN" altLang="en-US" sz="1000"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9" name="矩形 8"/>
          <p:cNvSpPr/>
          <p:nvPr/>
        </p:nvSpPr>
        <p:spPr>
          <a:xfrm>
            <a:off x="7344410" y="3535045"/>
            <a:ext cx="3904615" cy="321945"/>
          </a:xfrm>
          <a:prstGeom prst="rect">
            <a:avLst/>
          </a:prstGeom>
        </p:spPr>
        <p:txBody>
          <a:bodyPr wrap="square" rtlCol="0" anchor="t">
            <a:spAutoFit/>
          </a:bodyPr>
          <a:lstStyle/>
          <a:p>
            <a:pPr lvl="0" algn="l">
              <a:lnSpc>
                <a:spcPct val="150000"/>
              </a:lnSpc>
              <a:buClrTx/>
              <a:buSzTx/>
              <a:buFontTx/>
            </a:pPr>
            <a:r>
              <a:rPr lang="zh-CN" altLang="en-US" sz="1000" dirty="0">
                <a:latin typeface="思源黑体 Medium" panose="020B0600000000000000" charset="-122"/>
                <a:ea typeface="思源黑体 Medium" panose="020B0600000000000000" charset="-122"/>
                <a:cs typeface="思源黑体 Medium" panose="020B0600000000000000" charset="-122"/>
                <a:sym typeface="+mn-ea"/>
              </a:rPr>
              <a:t>它成为一个独立国家的标志，反映这个国家的国体和政体。</a:t>
            </a:r>
            <a:endParaRPr lang="zh-CN" altLang="en-US" sz="1000" dirty="0">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10" name="文本框 6"/>
          <p:cNvSpPr/>
          <p:nvPr/>
        </p:nvSpPr>
        <p:spPr>
          <a:xfrm>
            <a:off x="7164705" y="3182620"/>
            <a:ext cx="1038225" cy="418465"/>
          </a:xfrm>
          <a:prstGeom prst="ellipse">
            <a:avLst/>
          </a:prstGeom>
          <a:noFill/>
          <a:ln>
            <a:no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000" b="1" dirty="0">
                <a:solidFill>
                  <a:schemeClr val="tx1"/>
                </a:solidFill>
                <a:latin typeface="思源黑体 Medium" panose="020B0600000000000000" charset="-122"/>
                <a:ea typeface="思源黑体 Medium" panose="020B0600000000000000" charset="-122"/>
                <a:cs typeface="思源黑体 Medium" panose="020B0600000000000000" charset="-122"/>
              </a:rPr>
              <a:t>国家</a:t>
            </a:r>
            <a:endParaRPr lang="zh-CN" altLang="en-US" sz="2000" b="1"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11" name="文本框 5"/>
          <p:cNvSpPr/>
          <p:nvPr/>
        </p:nvSpPr>
        <p:spPr>
          <a:xfrm>
            <a:off x="7801610" y="4373245"/>
            <a:ext cx="1038225" cy="418465"/>
          </a:xfrm>
          <a:prstGeom prst="ellipse">
            <a:avLst/>
          </a:prstGeom>
          <a:noFill/>
          <a:ln>
            <a:no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000" b="1" dirty="0">
                <a:solidFill>
                  <a:schemeClr val="tx1"/>
                </a:solidFill>
                <a:latin typeface="思源黑体 Medium" panose="020B0600000000000000" charset="-122"/>
                <a:ea typeface="思源黑体 Medium" panose="020B0600000000000000" charset="-122"/>
                <a:cs typeface="思源黑体 Medium" panose="020B0600000000000000" charset="-122"/>
              </a:rPr>
              <a:t>政体</a:t>
            </a:r>
            <a:endParaRPr lang="zh-CN" altLang="en-US" sz="2000" b="1"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3" name="等腰三角形 2"/>
          <p:cNvSpPr/>
          <p:nvPr/>
        </p:nvSpPr>
        <p:spPr>
          <a:xfrm>
            <a:off x="816610" y="1456690"/>
            <a:ext cx="6348095" cy="4475480"/>
          </a:xfrm>
          <a:prstGeom prst="triangle">
            <a:avLst/>
          </a:prstGeom>
          <a:solidFill>
            <a:srgbClr val="397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Medium" panose="020B0600000000000000" charset="-122"/>
              <a:ea typeface="思源黑体 Medium" panose="020B0600000000000000" charset="-122"/>
              <a:cs typeface="思源黑体 Medium" panose="020B0600000000000000" charset="-122"/>
            </a:endParaRPr>
          </a:p>
        </p:txBody>
      </p:sp>
      <p:cxnSp>
        <p:nvCxnSpPr>
          <p:cNvPr id="8" name="直接连接符 7"/>
          <p:cNvCxnSpPr/>
          <p:nvPr/>
        </p:nvCxnSpPr>
        <p:spPr>
          <a:xfrm>
            <a:off x="4362450" y="1545590"/>
            <a:ext cx="2881630" cy="4158615"/>
          </a:xfrm>
          <a:prstGeom prst="line">
            <a:avLst/>
          </a:prstGeom>
          <a:ln w="47625">
            <a:solidFill>
              <a:srgbClr val="397AC7"/>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766310" y="1715135"/>
            <a:ext cx="2432050" cy="3510280"/>
          </a:xfrm>
          <a:prstGeom prst="line">
            <a:avLst/>
          </a:prstGeom>
          <a:ln w="47625">
            <a:solidFill>
              <a:srgbClr val="397AC7"/>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bwMode="auto">
          <a:xfrm>
            <a:off x="759460" y="596265"/>
            <a:ext cx="3566795" cy="27559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rtlCol="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lvl="0" algn="just">
              <a:lnSpc>
                <a:spcPct val="150000"/>
              </a:lnSpc>
              <a:buClrTx/>
              <a:buSzTx/>
              <a:buFontTx/>
              <a:buNone/>
            </a:pPr>
            <a:r>
              <a:rPr lang="en-US" altLang="zh-CN" sz="8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rPr>
              <a:t>Family and friends are hidden Family and friends</a:t>
            </a:r>
            <a:endParaRPr lang="en-US" altLang="zh-CN" sz="8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25" name="任意多边形 9"/>
          <p:cNvSpPr/>
          <p:nvPr/>
        </p:nvSpPr>
        <p:spPr>
          <a:xfrm flipH="1">
            <a:off x="0" y="0"/>
            <a:ext cx="613410" cy="457835"/>
          </a:xfrm>
          <a:prstGeom prst="round2DiagRect">
            <a:avLst>
              <a:gd name="adj1" fmla="val 49179"/>
              <a:gd name="adj2" fmla="val 0"/>
            </a:avLst>
          </a:prstGeom>
          <a:solidFill>
            <a:srgbClr val="397AC7"/>
          </a:solidFill>
          <a:ln>
            <a:noFill/>
          </a:ln>
          <a:effectLst>
            <a:outerShdw blurRad="266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思源黑体 Medium" panose="020B0600000000000000" charset="-122"/>
              <a:ea typeface="思源黑体 Medium" panose="020B0600000000000000" charset="-122"/>
              <a:cs typeface="思源黑体 Medium" panose="020B0600000000000000" charset="-122"/>
            </a:endParaRPr>
          </a:p>
        </p:txBody>
      </p:sp>
      <p:sp>
        <p:nvSpPr>
          <p:cNvPr id="28" name="文本框 21"/>
          <p:cNvSpPr txBox="1"/>
          <p:nvPr/>
        </p:nvSpPr>
        <p:spPr>
          <a:xfrm>
            <a:off x="740565" y="254606"/>
            <a:ext cx="3799840" cy="398780"/>
          </a:xfrm>
          <a:prstGeom prst="rect">
            <a:avLst/>
          </a:prstGeom>
          <a:noFill/>
        </p:spPr>
        <p:txBody>
          <a:bodyPr wrap="square" rtlCol="0">
            <a:spAutoFit/>
          </a:bodyPr>
          <a:lstStyle/>
          <a:p>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国庆节的节日意义</a:t>
            </a:r>
            <a:endPar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pic>
        <p:nvPicPr>
          <p:cNvPr id="7" name="图片 6" descr="333"/>
          <p:cNvPicPr>
            <a:picLocks noChangeAspect="1"/>
          </p:cNvPicPr>
          <p:nvPr/>
        </p:nvPicPr>
        <p:blipFill>
          <a:blip r:embed="rId1"/>
          <a:stretch>
            <a:fillRect/>
          </a:stretch>
        </p:blipFill>
        <p:spPr>
          <a:xfrm>
            <a:off x="8514715" y="396240"/>
            <a:ext cx="3009900" cy="342900"/>
          </a:xfrm>
          <a:prstGeom prst="rect">
            <a:avLst/>
          </a:prstGeom>
        </p:spPr>
      </p:pic>
      <p:pic>
        <p:nvPicPr>
          <p:cNvPr id="2" name="图片 1" descr="图层 1"/>
          <p:cNvPicPr>
            <a:picLocks noChangeAspect="1"/>
          </p:cNvPicPr>
          <p:nvPr/>
        </p:nvPicPr>
        <p:blipFill>
          <a:blip r:embed="rId2"/>
          <a:stretch>
            <a:fillRect/>
          </a:stretch>
        </p:blipFill>
        <p:spPr>
          <a:xfrm>
            <a:off x="3023235" y="2787015"/>
            <a:ext cx="1934845" cy="2768600"/>
          </a:xfrm>
          <a:prstGeom prst="rect">
            <a:avLst/>
          </a:prstGeom>
          <a:effectLst>
            <a:outerShdw blurRad="50800" dist="38100" dir="2700000" algn="tl" rotWithShape="0">
              <a:prstClr val="black">
                <a:alpha val="40000"/>
              </a:prstClr>
            </a:outerShdw>
          </a:effectLst>
        </p:spPr>
      </p:pic>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圆角矩形 13"/>
          <p:cNvSpPr/>
          <p:nvPr/>
        </p:nvSpPr>
        <p:spPr>
          <a:xfrm>
            <a:off x="8359769" y="2755114"/>
            <a:ext cx="1947672" cy="493776"/>
          </a:xfrm>
          <a:prstGeom prst="roundRect">
            <a:avLst>
              <a:gd name="adj" fmla="val 50000"/>
            </a:avLst>
          </a:prstGeom>
          <a:solidFill>
            <a:srgbClr val="397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Medium" panose="020B0600000000000000" charset="-122"/>
              <a:ea typeface="思源黑体 Medium" panose="020B0600000000000000" charset="-122"/>
              <a:cs typeface="思源黑体 Medium" panose="020B0600000000000000" charset="-122"/>
            </a:endParaRPr>
          </a:p>
        </p:txBody>
      </p:sp>
      <p:sp>
        <p:nvSpPr>
          <p:cNvPr id="15" name="椭圆 14"/>
          <p:cNvSpPr/>
          <p:nvPr/>
        </p:nvSpPr>
        <p:spPr>
          <a:xfrm>
            <a:off x="7832257" y="2564510"/>
            <a:ext cx="874984" cy="874984"/>
          </a:xfrm>
          <a:prstGeom prst="ellipse">
            <a:avLst/>
          </a:prstGeom>
          <a:solidFill>
            <a:srgbClr val="397AC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Medium" panose="020B0600000000000000" charset="-122"/>
              <a:ea typeface="思源黑体 Medium" panose="020B0600000000000000" charset="-122"/>
              <a:cs typeface="思源黑体 Medium" panose="020B0600000000000000" charset="-122"/>
            </a:endParaRPr>
          </a:p>
        </p:txBody>
      </p:sp>
      <p:sp>
        <p:nvSpPr>
          <p:cNvPr id="26" name="任意多边形 30"/>
          <p:cNvSpPr>
            <a:spLocks noEditPoints="1"/>
          </p:cNvSpPr>
          <p:nvPr/>
        </p:nvSpPr>
        <p:spPr bwMode="auto">
          <a:xfrm>
            <a:off x="8093710" y="2840990"/>
            <a:ext cx="351790" cy="322580"/>
          </a:xfrm>
          <a:custGeom>
            <a:avLst/>
            <a:gdLst>
              <a:gd name="T0" fmla="*/ 204 w 236"/>
              <a:gd name="T1" fmla="*/ 44 h 131"/>
              <a:gd name="T2" fmla="*/ 163 w 236"/>
              <a:gd name="T3" fmla="*/ 44 h 131"/>
              <a:gd name="T4" fmla="*/ 163 w 236"/>
              <a:gd name="T5" fmla="*/ 30 h 131"/>
              <a:gd name="T6" fmla="*/ 133 w 236"/>
              <a:gd name="T7" fmla="*/ 0 h 131"/>
              <a:gd name="T8" fmla="*/ 103 w 236"/>
              <a:gd name="T9" fmla="*/ 0 h 131"/>
              <a:gd name="T10" fmla="*/ 73 w 236"/>
              <a:gd name="T11" fmla="*/ 30 h 131"/>
              <a:gd name="T12" fmla="*/ 73 w 236"/>
              <a:gd name="T13" fmla="*/ 44 h 131"/>
              <a:gd name="T14" fmla="*/ 32 w 236"/>
              <a:gd name="T15" fmla="*/ 44 h 131"/>
              <a:gd name="T16" fmla="*/ 0 w 236"/>
              <a:gd name="T17" fmla="*/ 75 h 131"/>
              <a:gd name="T18" fmla="*/ 0 w 236"/>
              <a:gd name="T19" fmla="*/ 106 h 131"/>
              <a:gd name="T20" fmla="*/ 92 w 236"/>
              <a:gd name="T21" fmla="*/ 106 h 131"/>
              <a:gd name="T22" fmla="*/ 92 w 236"/>
              <a:gd name="T23" fmla="*/ 115 h 131"/>
              <a:gd name="T24" fmla="*/ 108 w 236"/>
              <a:gd name="T25" fmla="*/ 131 h 131"/>
              <a:gd name="T26" fmla="*/ 128 w 236"/>
              <a:gd name="T27" fmla="*/ 131 h 131"/>
              <a:gd name="T28" fmla="*/ 144 w 236"/>
              <a:gd name="T29" fmla="*/ 115 h 131"/>
              <a:gd name="T30" fmla="*/ 144 w 236"/>
              <a:gd name="T31" fmla="*/ 106 h 131"/>
              <a:gd name="T32" fmla="*/ 236 w 236"/>
              <a:gd name="T33" fmla="*/ 106 h 131"/>
              <a:gd name="T34" fmla="*/ 236 w 236"/>
              <a:gd name="T35" fmla="*/ 75 h 131"/>
              <a:gd name="T36" fmla="*/ 204 w 236"/>
              <a:gd name="T37" fmla="*/ 44 h 131"/>
              <a:gd name="T38" fmla="*/ 92 w 236"/>
              <a:gd name="T39" fmla="*/ 30 h 131"/>
              <a:gd name="T40" fmla="*/ 103 w 236"/>
              <a:gd name="T41" fmla="*/ 19 h 131"/>
              <a:gd name="T42" fmla="*/ 133 w 236"/>
              <a:gd name="T43" fmla="*/ 19 h 131"/>
              <a:gd name="T44" fmla="*/ 144 w 236"/>
              <a:gd name="T45" fmla="*/ 30 h 131"/>
              <a:gd name="T46" fmla="*/ 144 w 236"/>
              <a:gd name="T47" fmla="*/ 44 h 131"/>
              <a:gd name="T48" fmla="*/ 92 w 236"/>
              <a:gd name="T49" fmla="*/ 44 h 131"/>
              <a:gd name="T50" fmla="*/ 92 w 236"/>
              <a:gd name="T5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4" h="508">
                <a:moveTo>
                  <a:pt x="479" y="104"/>
                </a:moveTo>
                <a:cubicBezTo>
                  <a:pt x="383" y="104"/>
                  <a:pt x="383" y="104"/>
                  <a:pt x="383" y="104"/>
                </a:cubicBezTo>
                <a:cubicBezTo>
                  <a:pt x="383" y="71"/>
                  <a:pt x="383" y="71"/>
                  <a:pt x="383" y="71"/>
                </a:cubicBezTo>
                <a:cubicBezTo>
                  <a:pt x="383" y="33"/>
                  <a:pt x="352" y="0"/>
                  <a:pt x="312" y="0"/>
                </a:cubicBezTo>
                <a:cubicBezTo>
                  <a:pt x="242" y="0"/>
                  <a:pt x="242" y="0"/>
                  <a:pt x="242" y="0"/>
                </a:cubicBezTo>
                <a:cubicBezTo>
                  <a:pt x="202" y="0"/>
                  <a:pt x="171" y="33"/>
                  <a:pt x="171" y="71"/>
                </a:cubicBezTo>
                <a:cubicBezTo>
                  <a:pt x="171" y="104"/>
                  <a:pt x="171" y="104"/>
                  <a:pt x="171" y="104"/>
                </a:cubicBezTo>
                <a:cubicBezTo>
                  <a:pt x="75" y="104"/>
                  <a:pt x="75" y="104"/>
                  <a:pt x="75" y="104"/>
                </a:cubicBezTo>
                <a:cubicBezTo>
                  <a:pt x="35" y="104"/>
                  <a:pt x="0" y="137"/>
                  <a:pt x="0" y="177"/>
                </a:cubicBezTo>
                <a:cubicBezTo>
                  <a:pt x="0" y="250"/>
                  <a:pt x="0" y="250"/>
                  <a:pt x="0" y="250"/>
                </a:cubicBezTo>
                <a:cubicBezTo>
                  <a:pt x="216" y="250"/>
                  <a:pt x="216" y="250"/>
                  <a:pt x="216" y="250"/>
                </a:cubicBezTo>
                <a:cubicBezTo>
                  <a:pt x="216" y="271"/>
                  <a:pt x="216" y="271"/>
                  <a:pt x="216" y="271"/>
                </a:cubicBezTo>
                <a:cubicBezTo>
                  <a:pt x="216" y="292"/>
                  <a:pt x="232" y="309"/>
                  <a:pt x="254" y="309"/>
                </a:cubicBezTo>
                <a:cubicBezTo>
                  <a:pt x="300" y="309"/>
                  <a:pt x="300" y="309"/>
                  <a:pt x="300" y="309"/>
                </a:cubicBezTo>
                <a:cubicBezTo>
                  <a:pt x="322" y="309"/>
                  <a:pt x="338" y="292"/>
                  <a:pt x="338" y="271"/>
                </a:cubicBezTo>
                <a:cubicBezTo>
                  <a:pt x="338" y="250"/>
                  <a:pt x="338" y="250"/>
                  <a:pt x="338" y="250"/>
                </a:cubicBezTo>
                <a:cubicBezTo>
                  <a:pt x="554" y="250"/>
                  <a:pt x="554" y="250"/>
                  <a:pt x="554" y="250"/>
                </a:cubicBezTo>
                <a:cubicBezTo>
                  <a:pt x="554" y="177"/>
                  <a:pt x="554" y="177"/>
                  <a:pt x="554" y="177"/>
                </a:cubicBezTo>
                <a:cubicBezTo>
                  <a:pt x="554" y="137"/>
                  <a:pt x="519" y="104"/>
                  <a:pt x="479" y="104"/>
                </a:cubicBezTo>
                <a:close/>
                <a:moveTo>
                  <a:pt x="216" y="71"/>
                </a:moveTo>
                <a:cubicBezTo>
                  <a:pt x="216" y="57"/>
                  <a:pt x="228" y="45"/>
                  <a:pt x="242" y="45"/>
                </a:cubicBezTo>
                <a:cubicBezTo>
                  <a:pt x="312" y="45"/>
                  <a:pt x="312" y="45"/>
                  <a:pt x="312" y="45"/>
                </a:cubicBezTo>
                <a:cubicBezTo>
                  <a:pt x="326" y="45"/>
                  <a:pt x="338" y="57"/>
                  <a:pt x="338" y="71"/>
                </a:cubicBezTo>
                <a:cubicBezTo>
                  <a:pt x="338" y="104"/>
                  <a:pt x="338" y="104"/>
                  <a:pt x="338" y="104"/>
                </a:cubicBezTo>
                <a:cubicBezTo>
                  <a:pt x="216" y="104"/>
                  <a:pt x="216" y="104"/>
                  <a:pt x="216" y="104"/>
                </a:cubicBezTo>
                <a:lnTo>
                  <a:pt x="216" y="71"/>
                </a:lnTo>
                <a:close/>
                <a:moveTo>
                  <a:pt x="301" y="334"/>
                </a:moveTo>
                <a:cubicBezTo>
                  <a:pt x="254" y="334"/>
                  <a:pt x="254" y="334"/>
                  <a:pt x="254" y="334"/>
                </a:cubicBezTo>
                <a:cubicBezTo>
                  <a:pt x="221" y="334"/>
                  <a:pt x="193" y="306"/>
                  <a:pt x="193" y="273"/>
                </a:cubicBezTo>
                <a:cubicBezTo>
                  <a:pt x="21" y="273"/>
                  <a:pt x="21" y="273"/>
                  <a:pt x="21" y="273"/>
                </a:cubicBezTo>
                <a:cubicBezTo>
                  <a:pt x="21" y="438"/>
                  <a:pt x="21" y="438"/>
                  <a:pt x="21" y="438"/>
                </a:cubicBezTo>
                <a:cubicBezTo>
                  <a:pt x="21" y="475"/>
                  <a:pt x="52" y="508"/>
                  <a:pt x="89" y="508"/>
                </a:cubicBezTo>
                <a:cubicBezTo>
                  <a:pt x="466" y="508"/>
                  <a:pt x="466" y="508"/>
                  <a:pt x="466" y="508"/>
                </a:cubicBezTo>
                <a:cubicBezTo>
                  <a:pt x="503" y="508"/>
                  <a:pt x="534" y="475"/>
                  <a:pt x="534" y="438"/>
                </a:cubicBezTo>
                <a:cubicBezTo>
                  <a:pt x="534" y="273"/>
                  <a:pt x="534" y="273"/>
                  <a:pt x="534" y="273"/>
                </a:cubicBezTo>
                <a:cubicBezTo>
                  <a:pt x="362" y="273"/>
                  <a:pt x="362" y="273"/>
                  <a:pt x="362" y="273"/>
                </a:cubicBezTo>
                <a:cubicBezTo>
                  <a:pt x="362" y="306"/>
                  <a:pt x="334" y="334"/>
                  <a:pt x="301" y="33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id-ID">
              <a:latin typeface="思源黑体 Medium" panose="020B0600000000000000" charset="-122"/>
              <a:ea typeface="思源黑体 Medium" panose="020B0600000000000000" charset="-122"/>
              <a:cs typeface="思源黑体 Medium" panose="020B0600000000000000" charset="-122"/>
            </a:endParaRPr>
          </a:p>
        </p:txBody>
      </p:sp>
      <p:sp>
        <p:nvSpPr>
          <p:cNvPr id="8" name="圆角矩形 7"/>
          <p:cNvSpPr/>
          <p:nvPr/>
        </p:nvSpPr>
        <p:spPr>
          <a:xfrm>
            <a:off x="2315898" y="2755114"/>
            <a:ext cx="1947672" cy="493776"/>
          </a:xfrm>
          <a:prstGeom prst="roundRect">
            <a:avLst>
              <a:gd name="adj" fmla="val 50000"/>
            </a:avLst>
          </a:prstGeom>
          <a:solidFill>
            <a:srgbClr val="397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Medium" panose="020B0600000000000000" charset="-122"/>
              <a:ea typeface="思源黑体 Medium" panose="020B0600000000000000" charset="-122"/>
              <a:cs typeface="思源黑体 Medium" panose="020B0600000000000000" charset="-122"/>
            </a:endParaRPr>
          </a:p>
        </p:txBody>
      </p:sp>
      <p:sp>
        <p:nvSpPr>
          <p:cNvPr id="7" name="椭圆 6"/>
          <p:cNvSpPr/>
          <p:nvPr/>
        </p:nvSpPr>
        <p:spPr>
          <a:xfrm>
            <a:off x="1788386" y="2564510"/>
            <a:ext cx="874984" cy="874984"/>
          </a:xfrm>
          <a:prstGeom prst="ellipse">
            <a:avLst/>
          </a:prstGeom>
          <a:solidFill>
            <a:srgbClr val="397AC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Medium" panose="020B0600000000000000" charset="-122"/>
              <a:ea typeface="思源黑体 Medium" panose="020B0600000000000000" charset="-122"/>
              <a:cs typeface="思源黑体 Medium" panose="020B0600000000000000" charset="-122"/>
            </a:endParaRPr>
          </a:p>
        </p:txBody>
      </p:sp>
      <p:sp>
        <p:nvSpPr>
          <p:cNvPr id="28" name="任意多边形 112"/>
          <p:cNvSpPr/>
          <p:nvPr/>
        </p:nvSpPr>
        <p:spPr bwMode="auto">
          <a:xfrm>
            <a:off x="2038350" y="2871470"/>
            <a:ext cx="377825" cy="260350"/>
          </a:xfrm>
          <a:custGeom>
            <a:avLst/>
            <a:gdLst>
              <a:gd name="T0" fmla="*/ 40 w 44"/>
              <a:gd name="T1" fmla="*/ 0 h 44"/>
              <a:gd name="T2" fmla="*/ 4 w 44"/>
              <a:gd name="T3" fmla="*/ 0 h 44"/>
              <a:gd name="T4" fmla="*/ 0 w 44"/>
              <a:gd name="T5" fmla="*/ 4 h 44"/>
              <a:gd name="T6" fmla="*/ 0 w 44"/>
              <a:gd name="T7" fmla="*/ 40 h 44"/>
              <a:gd name="T8" fmla="*/ 4 w 44"/>
              <a:gd name="T9" fmla="*/ 44 h 44"/>
              <a:gd name="T10" fmla="*/ 40 w 44"/>
              <a:gd name="T11" fmla="*/ 44 h 44"/>
              <a:gd name="T12" fmla="*/ 44 w 44"/>
              <a:gd name="T13" fmla="*/ 40 h 44"/>
              <a:gd name="T14" fmla="*/ 44 w 44"/>
              <a:gd name="T15" fmla="*/ 4 h 44"/>
              <a:gd name="T16" fmla="*/ 40 w 44"/>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5" h="410">
                <a:moveTo>
                  <a:pt x="370" y="0"/>
                </a:moveTo>
                <a:cubicBezTo>
                  <a:pt x="37" y="0"/>
                  <a:pt x="37" y="0"/>
                  <a:pt x="37" y="0"/>
                </a:cubicBezTo>
                <a:cubicBezTo>
                  <a:pt x="19" y="0"/>
                  <a:pt x="0" y="19"/>
                  <a:pt x="0" y="37"/>
                </a:cubicBezTo>
                <a:cubicBezTo>
                  <a:pt x="0" y="373"/>
                  <a:pt x="0" y="373"/>
                  <a:pt x="0" y="373"/>
                </a:cubicBezTo>
                <a:cubicBezTo>
                  <a:pt x="0" y="391"/>
                  <a:pt x="19" y="410"/>
                  <a:pt x="37" y="410"/>
                </a:cubicBezTo>
                <a:cubicBezTo>
                  <a:pt x="370" y="410"/>
                  <a:pt x="370" y="410"/>
                  <a:pt x="370" y="410"/>
                </a:cubicBezTo>
                <a:cubicBezTo>
                  <a:pt x="389" y="410"/>
                  <a:pt x="407" y="391"/>
                  <a:pt x="407" y="373"/>
                </a:cubicBezTo>
                <a:cubicBezTo>
                  <a:pt x="407" y="37"/>
                  <a:pt x="407" y="37"/>
                  <a:pt x="407" y="37"/>
                </a:cubicBezTo>
                <a:cubicBezTo>
                  <a:pt x="407" y="19"/>
                  <a:pt x="389" y="0"/>
                  <a:pt x="370" y="0"/>
                </a:cubicBezTo>
                <a:close/>
                <a:moveTo>
                  <a:pt x="567" y="68"/>
                </a:moveTo>
                <a:cubicBezTo>
                  <a:pt x="493" y="105"/>
                  <a:pt x="493" y="105"/>
                  <a:pt x="493" y="105"/>
                </a:cubicBezTo>
                <a:cubicBezTo>
                  <a:pt x="483" y="114"/>
                  <a:pt x="465" y="123"/>
                  <a:pt x="446" y="132"/>
                </a:cubicBezTo>
                <a:cubicBezTo>
                  <a:pt x="446" y="270"/>
                  <a:pt x="446" y="270"/>
                  <a:pt x="446" y="270"/>
                </a:cubicBezTo>
                <a:cubicBezTo>
                  <a:pt x="465" y="279"/>
                  <a:pt x="483" y="297"/>
                  <a:pt x="493" y="306"/>
                </a:cubicBezTo>
                <a:cubicBezTo>
                  <a:pt x="567" y="343"/>
                  <a:pt x="567" y="343"/>
                  <a:pt x="567" y="343"/>
                </a:cubicBezTo>
                <a:cubicBezTo>
                  <a:pt x="576" y="352"/>
                  <a:pt x="595" y="343"/>
                  <a:pt x="595" y="325"/>
                </a:cubicBezTo>
                <a:cubicBezTo>
                  <a:pt x="595" y="86"/>
                  <a:pt x="595" y="86"/>
                  <a:pt x="595" y="86"/>
                </a:cubicBezTo>
                <a:cubicBezTo>
                  <a:pt x="595" y="68"/>
                  <a:pt x="576" y="59"/>
                  <a:pt x="567" y="6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id-ID">
              <a:latin typeface="思源黑体 Medium" panose="020B0600000000000000" charset="-122"/>
              <a:ea typeface="思源黑体 Medium" panose="020B0600000000000000" charset="-122"/>
              <a:cs typeface="思源黑体 Medium" panose="020B0600000000000000" charset="-122"/>
            </a:endParaRPr>
          </a:p>
        </p:txBody>
      </p:sp>
      <p:sp>
        <p:nvSpPr>
          <p:cNvPr id="11" name="圆角矩形 10"/>
          <p:cNvSpPr/>
          <p:nvPr/>
        </p:nvSpPr>
        <p:spPr>
          <a:xfrm>
            <a:off x="5338786" y="2755114"/>
            <a:ext cx="1947672" cy="493776"/>
          </a:xfrm>
          <a:prstGeom prst="roundRect">
            <a:avLst>
              <a:gd name="adj" fmla="val 50000"/>
            </a:avLst>
          </a:prstGeom>
          <a:solidFill>
            <a:srgbClr val="397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Medium" panose="020B0600000000000000" charset="-122"/>
              <a:ea typeface="思源黑体 Medium" panose="020B0600000000000000" charset="-122"/>
              <a:cs typeface="思源黑体 Medium" panose="020B0600000000000000" charset="-122"/>
            </a:endParaRPr>
          </a:p>
        </p:txBody>
      </p:sp>
      <p:sp>
        <p:nvSpPr>
          <p:cNvPr id="12" name="椭圆 11"/>
          <p:cNvSpPr/>
          <p:nvPr/>
        </p:nvSpPr>
        <p:spPr>
          <a:xfrm>
            <a:off x="4811274" y="2564510"/>
            <a:ext cx="874984" cy="874984"/>
          </a:xfrm>
          <a:prstGeom prst="ellipse">
            <a:avLst/>
          </a:prstGeom>
          <a:solidFill>
            <a:srgbClr val="397AC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Medium" panose="020B0600000000000000" charset="-122"/>
              <a:ea typeface="思源黑体 Medium" panose="020B0600000000000000" charset="-122"/>
              <a:cs typeface="思源黑体 Medium" panose="020B0600000000000000" charset="-122"/>
            </a:endParaRPr>
          </a:p>
        </p:txBody>
      </p:sp>
      <p:sp>
        <p:nvSpPr>
          <p:cNvPr id="30" name="任意多边形 153"/>
          <p:cNvSpPr/>
          <p:nvPr/>
        </p:nvSpPr>
        <p:spPr bwMode="auto">
          <a:xfrm>
            <a:off x="5066300" y="2819535"/>
            <a:ext cx="364932" cy="364932"/>
          </a:xfrm>
          <a:custGeom>
            <a:avLst/>
            <a:gdLst>
              <a:gd name="T0" fmla="*/ 50 w 62"/>
              <a:gd name="T1" fmla="*/ 49 h 62"/>
              <a:gd name="T2" fmla="*/ 44 w 62"/>
              <a:gd name="T3" fmla="*/ 54 h 62"/>
              <a:gd name="T4" fmla="*/ 24 w 62"/>
              <a:gd name="T5" fmla="*/ 54 h 62"/>
              <a:gd name="T6" fmla="*/ 21 w 62"/>
              <a:gd name="T7" fmla="*/ 50 h 62"/>
              <a:gd name="T8" fmla="*/ 24 w 62"/>
              <a:gd name="T9" fmla="*/ 42 h 62"/>
              <a:gd name="T10" fmla="*/ 56 w 62"/>
              <a:gd name="T11" fmla="*/ 42 h 62"/>
              <a:gd name="T12" fmla="*/ 62 w 62"/>
              <a:gd name="T13" fmla="*/ 14 h 62"/>
              <a:gd name="T14" fmla="*/ 11 w 62"/>
              <a:gd name="T15" fmla="*/ 7 h 62"/>
              <a:gd name="T16" fmla="*/ 7 w 62"/>
              <a:gd name="T17" fmla="*/ 5 h 62"/>
              <a:gd name="T18" fmla="*/ 7 w 62"/>
              <a:gd name="T19" fmla="*/ 4 h 62"/>
              <a:gd name="T20" fmla="*/ 4 w 62"/>
              <a:gd name="T21" fmla="*/ 0 h 62"/>
              <a:gd name="T22" fmla="*/ 0 w 62"/>
              <a:gd name="T23" fmla="*/ 4 h 62"/>
              <a:gd name="T24" fmla="*/ 4 w 62"/>
              <a:gd name="T25" fmla="*/ 8 h 62"/>
              <a:gd name="T26" fmla="*/ 4 w 62"/>
              <a:gd name="T27" fmla="*/ 8 h 62"/>
              <a:gd name="T28" fmla="*/ 9 w 62"/>
              <a:gd name="T29" fmla="*/ 11 h 62"/>
              <a:gd name="T30" fmla="*/ 17 w 62"/>
              <a:gd name="T31" fmla="*/ 42 h 62"/>
              <a:gd name="T32" fmla="*/ 19 w 62"/>
              <a:gd name="T33" fmla="*/ 42 h 62"/>
              <a:gd name="T34" fmla="*/ 17 w 62"/>
              <a:gd name="T35" fmla="*/ 49 h 62"/>
              <a:gd name="T36" fmla="*/ 17 w 62"/>
              <a:gd name="T37" fmla="*/ 49 h 62"/>
              <a:gd name="T38" fmla="*/ 10 w 62"/>
              <a:gd name="T39" fmla="*/ 55 h 62"/>
              <a:gd name="T40" fmla="*/ 17 w 62"/>
              <a:gd name="T41" fmla="*/ 62 h 62"/>
              <a:gd name="T42" fmla="*/ 23 w 62"/>
              <a:gd name="T43" fmla="*/ 58 h 62"/>
              <a:gd name="T44" fmla="*/ 44 w 62"/>
              <a:gd name="T45" fmla="*/ 58 h 62"/>
              <a:gd name="T46" fmla="*/ 50 w 62"/>
              <a:gd name="T47" fmla="*/ 62 h 62"/>
              <a:gd name="T48" fmla="*/ 57 w 62"/>
              <a:gd name="T49" fmla="*/ 55 h 62"/>
              <a:gd name="T50" fmla="*/ 50 w 62"/>
              <a:gd name="T51"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62">
                <a:moveTo>
                  <a:pt x="50" y="49"/>
                </a:moveTo>
                <a:cubicBezTo>
                  <a:pt x="47" y="49"/>
                  <a:pt x="45" y="51"/>
                  <a:pt x="44" y="54"/>
                </a:cubicBezTo>
                <a:cubicBezTo>
                  <a:pt x="24" y="54"/>
                  <a:pt x="24" y="54"/>
                  <a:pt x="24" y="54"/>
                </a:cubicBezTo>
                <a:cubicBezTo>
                  <a:pt x="23" y="52"/>
                  <a:pt x="22" y="51"/>
                  <a:pt x="21" y="50"/>
                </a:cubicBezTo>
                <a:cubicBezTo>
                  <a:pt x="24" y="42"/>
                  <a:pt x="24" y="42"/>
                  <a:pt x="24" y="42"/>
                </a:cubicBezTo>
                <a:cubicBezTo>
                  <a:pt x="56" y="42"/>
                  <a:pt x="56" y="42"/>
                  <a:pt x="56" y="42"/>
                </a:cubicBezTo>
                <a:cubicBezTo>
                  <a:pt x="62" y="14"/>
                  <a:pt x="62" y="14"/>
                  <a:pt x="62" y="14"/>
                </a:cubicBezTo>
                <a:cubicBezTo>
                  <a:pt x="11" y="7"/>
                  <a:pt x="11" y="7"/>
                  <a:pt x="11" y="7"/>
                </a:cubicBezTo>
                <a:cubicBezTo>
                  <a:pt x="7" y="5"/>
                  <a:pt x="7" y="5"/>
                  <a:pt x="7" y="5"/>
                </a:cubicBezTo>
                <a:cubicBezTo>
                  <a:pt x="7" y="4"/>
                  <a:pt x="7" y="4"/>
                  <a:pt x="7" y="4"/>
                </a:cubicBezTo>
                <a:cubicBezTo>
                  <a:pt x="7" y="2"/>
                  <a:pt x="6" y="0"/>
                  <a:pt x="4" y="0"/>
                </a:cubicBezTo>
                <a:cubicBezTo>
                  <a:pt x="1" y="0"/>
                  <a:pt x="0" y="2"/>
                  <a:pt x="0" y="4"/>
                </a:cubicBezTo>
                <a:cubicBezTo>
                  <a:pt x="0" y="6"/>
                  <a:pt x="1" y="8"/>
                  <a:pt x="4" y="8"/>
                </a:cubicBezTo>
                <a:cubicBezTo>
                  <a:pt x="4" y="8"/>
                  <a:pt x="4" y="8"/>
                  <a:pt x="4" y="8"/>
                </a:cubicBezTo>
                <a:cubicBezTo>
                  <a:pt x="9" y="11"/>
                  <a:pt x="9" y="11"/>
                  <a:pt x="9" y="11"/>
                </a:cubicBezTo>
                <a:cubicBezTo>
                  <a:pt x="17" y="42"/>
                  <a:pt x="17" y="42"/>
                  <a:pt x="17" y="42"/>
                </a:cubicBezTo>
                <a:cubicBezTo>
                  <a:pt x="19" y="42"/>
                  <a:pt x="19" y="42"/>
                  <a:pt x="19" y="42"/>
                </a:cubicBezTo>
                <a:cubicBezTo>
                  <a:pt x="17" y="49"/>
                  <a:pt x="17" y="49"/>
                  <a:pt x="17" y="49"/>
                </a:cubicBezTo>
                <a:cubicBezTo>
                  <a:pt x="17" y="49"/>
                  <a:pt x="17" y="49"/>
                  <a:pt x="17" y="49"/>
                </a:cubicBezTo>
                <a:cubicBezTo>
                  <a:pt x="13" y="49"/>
                  <a:pt x="10" y="52"/>
                  <a:pt x="10" y="55"/>
                </a:cubicBezTo>
                <a:cubicBezTo>
                  <a:pt x="10" y="59"/>
                  <a:pt x="13" y="62"/>
                  <a:pt x="17" y="62"/>
                </a:cubicBezTo>
                <a:cubicBezTo>
                  <a:pt x="20" y="62"/>
                  <a:pt x="22" y="60"/>
                  <a:pt x="23" y="58"/>
                </a:cubicBezTo>
                <a:cubicBezTo>
                  <a:pt x="44" y="58"/>
                  <a:pt x="44" y="58"/>
                  <a:pt x="44" y="58"/>
                </a:cubicBezTo>
                <a:cubicBezTo>
                  <a:pt x="45" y="60"/>
                  <a:pt x="47" y="62"/>
                  <a:pt x="50" y="62"/>
                </a:cubicBezTo>
                <a:cubicBezTo>
                  <a:pt x="54" y="62"/>
                  <a:pt x="57" y="59"/>
                  <a:pt x="57" y="55"/>
                </a:cubicBezTo>
                <a:cubicBezTo>
                  <a:pt x="57" y="52"/>
                  <a:pt x="54" y="49"/>
                  <a:pt x="50" y="49"/>
                </a:cubicBezTo>
                <a:close/>
              </a:path>
            </a:pathLst>
          </a:custGeom>
          <a:solidFill>
            <a:schemeClr val="bg1"/>
          </a:solidFill>
          <a:ln>
            <a:noFill/>
          </a:ln>
        </p:spPr>
        <p:txBody>
          <a:bodyPr vert="horz" wrap="square" lIns="91440" tIns="45720" rIns="91440" bIns="45720" numCol="1" anchor="t" anchorCtr="0" compatLnSpc="1"/>
          <a:lstStyle/>
          <a:p>
            <a:endParaRPr lang="id-ID">
              <a:latin typeface="思源黑体 Medium" panose="020B0600000000000000" charset="-122"/>
              <a:ea typeface="思源黑体 Medium" panose="020B0600000000000000" charset="-122"/>
              <a:cs typeface="思源黑体 Medium" panose="020B0600000000000000" charset="-122"/>
            </a:endParaRPr>
          </a:p>
        </p:txBody>
      </p:sp>
      <p:sp>
        <p:nvSpPr>
          <p:cNvPr id="23" name="文本框 5"/>
          <p:cNvSpPr/>
          <p:nvPr/>
        </p:nvSpPr>
        <p:spPr>
          <a:xfrm>
            <a:off x="2461895" y="2783840"/>
            <a:ext cx="1801495" cy="434975"/>
          </a:xfrm>
          <a:prstGeom prst="roundRect">
            <a:avLst>
              <a:gd name="adj" fmla="val 89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思源黑体 Medium" panose="020B0600000000000000" charset="-122"/>
                <a:ea typeface="思源黑体 Medium" panose="020B0600000000000000" charset="-122"/>
                <a:cs typeface="思源黑体 Medium" panose="020B0600000000000000" charset="-122"/>
              </a:rPr>
              <a:t>输入</a:t>
            </a:r>
            <a:r>
              <a:rPr lang="zh-CN" altLang="en-US" b="1" dirty="0">
                <a:solidFill>
                  <a:schemeClr val="bg1"/>
                </a:solidFill>
                <a:latin typeface="思源黑体 Medium" panose="020B0600000000000000" charset="-122"/>
                <a:ea typeface="思源黑体 Medium" panose="020B0600000000000000" charset="-122"/>
                <a:cs typeface="思源黑体 Medium" panose="020B0600000000000000" charset="-122"/>
              </a:rPr>
              <a:t>标题</a:t>
            </a:r>
            <a:endParaRPr lang="zh-CN" altLang="en-US" b="1" dirty="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24" name="文本框 4"/>
          <p:cNvSpPr/>
          <p:nvPr/>
        </p:nvSpPr>
        <p:spPr>
          <a:xfrm>
            <a:off x="5485130" y="2785110"/>
            <a:ext cx="1801495" cy="434975"/>
          </a:xfrm>
          <a:prstGeom prst="roundRect">
            <a:avLst>
              <a:gd name="adj" fmla="val 89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思源黑体 Medium" panose="020B0600000000000000" charset="-122"/>
                <a:ea typeface="思源黑体 Medium" panose="020B0600000000000000" charset="-122"/>
                <a:cs typeface="思源黑体 Medium" panose="020B0600000000000000" charset="-122"/>
              </a:rPr>
              <a:t>输入</a:t>
            </a:r>
            <a:r>
              <a:rPr lang="zh-CN" altLang="en-US" b="1" dirty="0">
                <a:solidFill>
                  <a:schemeClr val="bg1"/>
                </a:solidFill>
                <a:latin typeface="思源黑体 Medium" panose="020B0600000000000000" charset="-122"/>
                <a:ea typeface="思源黑体 Medium" panose="020B0600000000000000" charset="-122"/>
                <a:cs typeface="思源黑体 Medium" panose="020B0600000000000000" charset="-122"/>
              </a:rPr>
              <a:t>标题</a:t>
            </a:r>
            <a:endParaRPr lang="zh-CN" altLang="en-US" b="1" dirty="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25" name="文本框 3"/>
          <p:cNvSpPr/>
          <p:nvPr/>
        </p:nvSpPr>
        <p:spPr>
          <a:xfrm>
            <a:off x="8512810" y="2783840"/>
            <a:ext cx="1801495" cy="434975"/>
          </a:xfrm>
          <a:prstGeom prst="roundRect">
            <a:avLst>
              <a:gd name="adj" fmla="val 89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思源黑体 Medium" panose="020B0600000000000000" charset="-122"/>
                <a:ea typeface="思源黑体 Medium" panose="020B0600000000000000" charset="-122"/>
                <a:cs typeface="思源黑体 Medium" panose="020B0600000000000000" charset="-122"/>
              </a:rPr>
              <a:t>输入</a:t>
            </a:r>
            <a:r>
              <a:rPr lang="zh-CN" altLang="en-US" b="1" dirty="0">
                <a:solidFill>
                  <a:schemeClr val="bg1"/>
                </a:solidFill>
                <a:latin typeface="思源黑体 Medium" panose="020B0600000000000000" charset="-122"/>
                <a:ea typeface="思源黑体 Medium" panose="020B0600000000000000" charset="-122"/>
                <a:cs typeface="思源黑体 Medium" panose="020B0600000000000000" charset="-122"/>
              </a:rPr>
              <a:t>标题</a:t>
            </a:r>
            <a:endParaRPr lang="zh-CN" altLang="en-US" b="1" dirty="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45" name="矩形 44"/>
          <p:cNvSpPr/>
          <p:nvPr/>
        </p:nvSpPr>
        <p:spPr>
          <a:xfrm>
            <a:off x="2176780" y="3967480"/>
            <a:ext cx="2355215" cy="1013460"/>
          </a:xfrm>
          <a:prstGeom prst="rect">
            <a:avLst/>
          </a:prstGeom>
        </p:spPr>
        <p:txBody>
          <a:bodyPr wrap="square" lIns="91409" tIns="45704" rIns="91409" bIns="45704">
            <a:spAutoFit/>
          </a:bodyPr>
          <a:lstStyle/>
          <a:p>
            <a:pPr algn="just">
              <a:lnSpc>
                <a:spcPct val="150000"/>
              </a:lnSpc>
            </a:pPr>
            <a:r>
              <a:rPr lang="zh-CN" altLang="zh-CN" sz="1000" kern="100" dirty="0">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点击输入内容点击输入内容点击输入内容点击输入内容点击输入内容点击输入内容点击输入内容点击输入内容点击输入内容点击输入内容点击输入内容</a:t>
            </a:r>
            <a:endParaRPr lang="zh-CN" altLang="en-US" sz="10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4" name="矩形 3"/>
          <p:cNvSpPr/>
          <p:nvPr/>
        </p:nvSpPr>
        <p:spPr>
          <a:xfrm>
            <a:off x="5200015" y="3967480"/>
            <a:ext cx="2355215" cy="1013460"/>
          </a:xfrm>
          <a:prstGeom prst="rect">
            <a:avLst/>
          </a:prstGeom>
        </p:spPr>
        <p:txBody>
          <a:bodyPr wrap="square" lIns="91409" tIns="45704" rIns="91409" bIns="45704">
            <a:spAutoFit/>
          </a:bodyPr>
          <a:lstStyle/>
          <a:p>
            <a:pPr algn="just">
              <a:lnSpc>
                <a:spcPct val="150000"/>
              </a:lnSpc>
            </a:pPr>
            <a:r>
              <a:rPr lang="zh-CN" altLang="zh-CN" sz="1000" kern="100" dirty="0">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点击输入内容点击输入内容点击输入内容点击输入内容点击输入内容点击输入内容点击输入内容点击输入内容点击输入内容点击输入内容点击输入内容</a:t>
            </a:r>
            <a:endParaRPr lang="zh-CN" altLang="en-US" sz="10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27" name="矩形 26"/>
          <p:cNvSpPr/>
          <p:nvPr/>
        </p:nvSpPr>
        <p:spPr>
          <a:xfrm>
            <a:off x="8300720" y="3967480"/>
            <a:ext cx="2355215" cy="1013460"/>
          </a:xfrm>
          <a:prstGeom prst="rect">
            <a:avLst/>
          </a:prstGeom>
        </p:spPr>
        <p:txBody>
          <a:bodyPr wrap="square" lIns="91409" tIns="45704" rIns="91409" bIns="45704">
            <a:spAutoFit/>
          </a:bodyPr>
          <a:lstStyle/>
          <a:p>
            <a:pPr algn="just">
              <a:lnSpc>
                <a:spcPct val="150000"/>
              </a:lnSpc>
            </a:pPr>
            <a:r>
              <a:rPr lang="zh-CN" altLang="zh-CN" sz="1000" kern="100" dirty="0">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点击输入内容点击输入内容点击输入内容点击输入内容点击输入内容点击输入内容点击输入内容点击输入内容点击输入内容点击输入内容点击输入内容</a:t>
            </a:r>
            <a:endParaRPr lang="zh-CN" altLang="en-US" sz="10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2" name="文本框 1"/>
          <p:cNvSpPr txBox="1"/>
          <p:nvPr/>
        </p:nvSpPr>
        <p:spPr bwMode="auto">
          <a:xfrm>
            <a:off x="759460" y="596265"/>
            <a:ext cx="3566795" cy="27559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rtlCol="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lvl="0" algn="just">
              <a:lnSpc>
                <a:spcPct val="150000"/>
              </a:lnSpc>
              <a:buClrTx/>
              <a:buSzTx/>
              <a:buFontTx/>
              <a:buNone/>
            </a:pPr>
            <a:r>
              <a:rPr lang="en-US" altLang="zh-CN" sz="8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rPr>
              <a:t>Family and friends are hidden Family and friends</a:t>
            </a:r>
            <a:endParaRPr lang="en-US" altLang="zh-CN" sz="8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3" name="任意多边形 11"/>
          <p:cNvSpPr/>
          <p:nvPr/>
        </p:nvSpPr>
        <p:spPr>
          <a:xfrm flipH="1">
            <a:off x="0" y="0"/>
            <a:ext cx="613410" cy="457835"/>
          </a:xfrm>
          <a:prstGeom prst="round2DiagRect">
            <a:avLst>
              <a:gd name="adj1" fmla="val 49179"/>
              <a:gd name="adj2" fmla="val 0"/>
            </a:avLst>
          </a:prstGeom>
          <a:solidFill>
            <a:srgbClr val="397AC7"/>
          </a:solidFill>
          <a:ln>
            <a:noFill/>
          </a:ln>
          <a:effectLst>
            <a:outerShdw blurRad="266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思源黑体 Medium" panose="020B0600000000000000" charset="-122"/>
              <a:ea typeface="思源黑体 Medium" panose="020B0600000000000000" charset="-122"/>
              <a:cs typeface="思源黑体 Medium" panose="020B0600000000000000" charset="-122"/>
            </a:endParaRPr>
          </a:p>
        </p:txBody>
      </p:sp>
      <p:sp>
        <p:nvSpPr>
          <p:cNvPr id="5" name="文本框 21"/>
          <p:cNvSpPr txBox="1"/>
          <p:nvPr/>
        </p:nvSpPr>
        <p:spPr>
          <a:xfrm>
            <a:off x="740565" y="254606"/>
            <a:ext cx="3799840" cy="398780"/>
          </a:xfrm>
          <a:prstGeom prst="rect">
            <a:avLst/>
          </a:prstGeom>
          <a:noFill/>
        </p:spPr>
        <p:txBody>
          <a:bodyPr wrap="square" rtlCol="0">
            <a:spAutoFit/>
          </a:bodyPr>
          <a:lstStyle/>
          <a:p>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请输入</a:t>
            </a:r>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标题</a:t>
            </a:r>
            <a:endPar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17" name="文本框 16"/>
          <p:cNvSpPr txBox="1"/>
          <p:nvPr/>
        </p:nvSpPr>
        <p:spPr>
          <a:xfrm>
            <a:off x="2165350" y="3644900"/>
            <a:ext cx="1450340" cy="398780"/>
          </a:xfrm>
          <a:prstGeom prst="rect">
            <a:avLst/>
          </a:prstGeom>
          <a:noFill/>
        </p:spPr>
        <p:txBody>
          <a:bodyPr wrap="square" rtlCol="0">
            <a:spAutoFit/>
          </a:bodyPr>
          <a:lstStyle/>
          <a:p>
            <a:pPr algn="l"/>
            <a:r>
              <a:rPr kumimoji="1" lang="en-US" altLang="zh-CN" sz="2000" b="1" dirty="0">
                <a:latin typeface="思源黑体 Medium" panose="020B0600000000000000" charset="-122"/>
                <a:ea typeface="思源黑体 Medium" panose="020B0600000000000000" charset="-122"/>
                <a:cs typeface="思源黑体 Medium" panose="020B0600000000000000" charset="-122"/>
                <a:sym typeface="+mn-ea"/>
              </a:rPr>
              <a:t>STEP</a:t>
            </a:r>
            <a:r>
              <a:rPr lang="en-US" sz="2000" b="1" dirty="0">
                <a:latin typeface="思源黑体 Medium" panose="020B0600000000000000" charset="-122"/>
                <a:ea typeface="思源黑体 Medium" panose="020B0600000000000000" charset="-122"/>
                <a:cs typeface="思源黑体 Medium" panose="020B0600000000000000" charset="-122"/>
                <a:sym typeface="+mn-ea"/>
              </a:rPr>
              <a:t> 01</a:t>
            </a:r>
            <a:endParaRPr lang="en-US" altLang="zh-CN" sz="2000" b="1"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18" name="文本框 17"/>
          <p:cNvSpPr txBox="1"/>
          <p:nvPr/>
        </p:nvSpPr>
        <p:spPr>
          <a:xfrm>
            <a:off x="5194935" y="3644900"/>
            <a:ext cx="1450340" cy="398780"/>
          </a:xfrm>
          <a:prstGeom prst="rect">
            <a:avLst/>
          </a:prstGeom>
          <a:noFill/>
        </p:spPr>
        <p:txBody>
          <a:bodyPr wrap="square" rtlCol="0">
            <a:spAutoFit/>
          </a:bodyPr>
          <a:lstStyle/>
          <a:p>
            <a:pPr algn="l"/>
            <a:r>
              <a:rPr kumimoji="1" lang="en-US" altLang="zh-CN" sz="2000" b="1" dirty="0">
                <a:latin typeface="思源黑体 Medium" panose="020B0600000000000000" charset="-122"/>
                <a:ea typeface="思源黑体 Medium" panose="020B0600000000000000" charset="-122"/>
                <a:cs typeface="思源黑体 Medium" panose="020B0600000000000000" charset="-122"/>
                <a:sym typeface="+mn-ea"/>
              </a:rPr>
              <a:t>STEP</a:t>
            </a:r>
            <a:r>
              <a:rPr lang="en-US" sz="2000" b="1" dirty="0">
                <a:latin typeface="思源黑体 Medium" panose="020B0600000000000000" charset="-122"/>
                <a:ea typeface="思源黑体 Medium" panose="020B0600000000000000" charset="-122"/>
                <a:cs typeface="思源黑体 Medium" panose="020B0600000000000000" charset="-122"/>
                <a:sym typeface="+mn-ea"/>
              </a:rPr>
              <a:t> 02</a:t>
            </a:r>
            <a:endParaRPr lang="en-US" altLang="zh-CN" sz="2000" b="1"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19" name="文本框 18"/>
          <p:cNvSpPr txBox="1"/>
          <p:nvPr/>
        </p:nvSpPr>
        <p:spPr>
          <a:xfrm>
            <a:off x="8277860" y="3644900"/>
            <a:ext cx="1450340" cy="398780"/>
          </a:xfrm>
          <a:prstGeom prst="rect">
            <a:avLst/>
          </a:prstGeom>
          <a:noFill/>
        </p:spPr>
        <p:txBody>
          <a:bodyPr wrap="square" rtlCol="0">
            <a:spAutoFit/>
          </a:bodyPr>
          <a:lstStyle/>
          <a:p>
            <a:pPr algn="l"/>
            <a:r>
              <a:rPr kumimoji="1" lang="en-US" altLang="zh-CN" sz="2000" b="1" dirty="0">
                <a:latin typeface="思源黑体 Medium" panose="020B0600000000000000" charset="-122"/>
                <a:ea typeface="思源黑体 Medium" panose="020B0600000000000000" charset="-122"/>
                <a:cs typeface="思源黑体 Medium" panose="020B0600000000000000" charset="-122"/>
                <a:sym typeface="+mn-ea"/>
              </a:rPr>
              <a:t>STEP</a:t>
            </a:r>
            <a:r>
              <a:rPr lang="en-US" sz="2000" b="1" dirty="0">
                <a:latin typeface="思源黑体 Medium" panose="020B0600000000000000" charset="-122"/>
                <a:ea typeface="思源黑体 Medium" panose="020B0600000000000000" charset="-122"/>
                <a:cs typeface="思源黑体 Medium" panose="020B0600000000000000" charset="-122"/>
                <a:sym typeface="+mn-ea"/>
              </a:rPr>
              <a:t> 03</a:t>
            </a:r>
            <a:endParaRPr lang="en-US" altLang="zh-CN" sz="2000" b="1"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pic>
        <p:nvPicPr>
          <p:cNvPr id="6" name="图片 5" descr="333"/>
          <p:cNvPicPr>
            <a:picLocks noChangeAspect="1"/>
          </p:cNvPicPr>
          <p:nvPr/>
        </p:nvPicPr>
        <p:blipFill>
          <a:blip r:embed="rId1"/>
          <a:stretch>
            <a:fillRect/>
          </a:stretch>
        </p:blipFill>
        <p:spPr>
          <a:xfrm>
            <a:off x="8514715" y="396240"/>
            <a:ext cx="3009900" cy="342900"/>
          </a:xfrm>
          <a:prstGeom prst="rect">
            <a:avLst/>
          </a:prstGeom>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椭圆 15"/>
          <p:cNvSpPr/>
          <p:nvPr/>
        </p:nvSpPr>
        <p:spPr>
          <a:xfrm>
            <a:off x="703641" y="2092940"/>
            <a:ext cx="2201198" cy="2201198"/>
          </a:xfrm>
          <a:prstGeom prst="ellipse">
            <a:avLst/>
          </a:prstGeom>
          <a:solidFill>
            <a:srgbClr val="397AC7"/>
          </a:solidFill>
          <a:ln w="28575">
            <a:noFill/>
          </a:ln>
          <a:effectLst>
            <a:outerShdw blurRad="50800" dist="38100" dir="2700000" algn="tl" rotWithShape="0">
              <a:prstClr val="black">
                <a:alpha val="40000"/>
              </a:prstClr>
            </a:outerShdw>
          </a:effectLst>
        </p:spPr>
        <p:style>
          <a:lnRef idx="2">
            <a:srgbClr val="DDDDDD">
              <a:shade val="50000"/>
            </a:srgbClr>
          </a:lnRef>
          <a:fillRef idx="1">
            <a:srgbClr val="DDDDDD"/>
          </a:fillRef>
          <a:effectRef idx="0">
            <a:srgbClr val="DDDDDD"/>
          </a:effectRef>
          <a:fontRef idx="minor">
            <a:sysClr val="window" lastClr="FFFFFF"/>
          </a:fontRef>
        </p:style>
        <p:txBody>
          <a:bodyPr rtlCol="0" anchor="ctr"/>
          <a:lstStyle/>
          <a:p>
            <a:pPr algn="ctr"/>
            <a:endParaRPr lang="en-US" dirty="0">
              <a:solidFill>
                <a:sysClr val="windowText" lastClr="000000"/>
              </a:solidFill>
              <a:latin typeface="思源黑体 Medium" panose="020B0600000000000000" charset="-122"/>
              <a:ea typeface="思源黑体 Medium" panose="020B0600000000000000" charset="-122"/>
              <a:cs typeface="思源黑体 Medium" panose="020B0600000000000000" charset="-122"/>
            </a:endParaRPr>
          </a:p>
        </p:txBody>
      </p:sp>
      <p:sp>
        <p:nvSpPr>
          <p:cNvPr id="21" name="椭圆 20"/>
          <p:cNvSpPr/>
          <p:nvPr/>
        </p:nvSpPr>
        <p:spPr>
          <a:xfrm>
            <a:off x="9276141" y="2092940"/>
            <a:ext cx="2201198" cy="2201198"/>
          </a:xfrm>
          <a:prstGeom prst="ellipse">
            <a:avLst/>
          </a:prstGeom>
          <a:solidFill>
            <a:srgbClr val="397AC7"/>
          </a:solidFill>
          <a:ln w="28575">
            <a:noFill/>
          </a:ln>
          <a:effectLst>
            <a:outerShdw blurRad="50800" dist="38100" dir="2700000" algn="tl" rotWithShape="0">
              <a:prstClr val="black">
                <a:alpha val="40000"/>
              </a:prstClr>
            </a:outerShdw>
          </a:effectLst>
        </p:spPr>
        <p:style>
          <a:lnRef idx="2">
            <a:srgbClr val="DDDDDD">
              <a:shade val="50000"/>
            </a:srgbClr>
          </a:lnRef>
          <a:fillRef idx="1">
            <a:srgbClr val="DDDDDD"/>
          </a:fillRef>
          <a:effectRef idx="0">
            <a:srgbClr val="DDDDDD"/>
          </a:effectRef>
          <a:fontRef idx="minor">
            <a:sysClr val="window" lastClr="FFFFFF"/>
          </a:fontRef>
        </p:style>
        <p:txBody>
          <a:bodyPr rtlCol="0" anchor="ctr"/>
          <a:lstStyle/>
          <a:p>
            <a:pPr algn="ctr"/>
            <a:endParaRPr lang="en-US">
              <a:solidFill>
                <a:sysClr val="windowText" lastClr="000000"/>
              </a:solidFill>
              <a:latin typeface="思源黑体 Medium" panose="020B0600000000000000" charset="-122"/>
              <a:ea typeface="思源黑体 Medium" panose="020B0600000000000000" charset="-122"/>
              <a:cs typeface="思源黑体 Medium" panose="020B0600000000000000" charset="-122"/>
            </a:endParaRPr>
          </a:p>
        </p:txBody>
      </p:sp>
      <p:pic>
        <p:nvPicPr>
          <p:cNvPr id="15" name="任意多边形 14" descr="Chevron arrows"/>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rot="16200000">
            <a:off x="4594860" y="5808345"/>
            <a:ext cx="3001645" cy="3001645"/>
          </a:xfrm>
          <a:prstGeom prst="rect">
            <a:avLst/>
          </a:prstGeom>
        </p:spPr>
      </p:pic>
      <p:pic>
        <p:nvPicPr>
          <p:cNvPr id="19" name="任意多边形 18" descr="Chevron arrows"/>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rot="5400000">
            <a:off x="4594860" y="-1951990"/>
            <a:ext cx="3001645" cy="3001645"/>
          </a:xfrm>
          <a:prstGeom prst="rect">
            <a:avLst/>
          </a:prstGeom>
        </p:spPr>
      </p:pic>
      <p:sp>
        <p:nvSpPr>
          <p:cNvPr id="4" name="文本框 10"/>
          <p:cNvSpPr/>
          <p:nvPr/>
        </p:nvSpPr>
        <p:spPr>
          <a:xfrm>
            <a:off x="703580" y="4498340"/>
            <a:ext cx="2583815" cy="526415"/>
          </a:xfrm>
          <a:prstGeom prst="roundRect">
            <a:avLst>
              <a:gd name="adj" fmla="val 89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20000"/>
              </a:lnSpc>
            </a:pPr>
            <a:r>
              <a:rPr lang="zh-CN" altLang="en-US" b="1" dirty="0">
                <a:solidFill>
                  <a:schemeClr val="tx1"/>
                </a:solidFill>
                <a:latin typeface="思源黑体 Medium" panose="020B0600000000000000" charset="-122"/>
                <a:ea typeface="思源黑体 Medium" panose="020B0600000000000000" charset="-122"/>
                <a:cs typeface="思源黑体 Medium" panose="020B0600000000000000" charset="-122"/>
              </a:rPr>
              <a:t>输入</a:t>
            </a:r>
            <a:r>
              <a:rPr lang="zh-CN" altLang="en-US" b="1" dirty="0">
                <a:solidFill>
                  <a:schemeClr val="tx1"/>
                </a:solidFill>
                <a:latin typeface="思源黑体 Medium" panose="020B0600000000000000" charset="-122"/>
                <a:ea typeface="思源黑体 Medium" panose="020B0600000000000000" charset="-122"/>
                <a:cs typeface="思源黑体 Medium" panose="020B0600000000000000" charset="-122"/>
              </a:rPr>
              <a:t>标题</a:t>
            </a:r>
            <a:endParaRPr lang="zh-CN" altLang="en-US" b="1"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5" name="文本框 11"/>
          <p:cNvSpPr/>
          <p:nvPr/>
        </p:nvSpPr>
        <p:spPr>
          <a:xfrm>
            <a:off x="4803775" y="2663825"/>
            <a:ext cx="2583815" cy="488315"/>
          </a:xfrm>
          <a:prstGeom prst="roundRect">
            <a:avLst>
              <a:gd name="adj" fmla="val 89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000" b="1" dirty="0">
                <a:solidFill>
                  <a:schemeClr val="tx1"/>
                </a:solidFill>
                <a:latin typeface="思源黑体 Medium" panose="020B0600000000000000" charset="-122"/>
                <a:ea typeface="思源黑体 Medium" panose="020B0600000000000000" charset="-122"/>
                <a:cs typeface="思源黑体 Medium" panose="020B0600000000000000" charset="-122"/>
              </a:rPr>
              <a:t>输入</a:t>
            </a:r>
            <a:r>
              <a:rPr lang="zh-CN" altLang="en-US" sz="2000" b="1" dirty="0">
                <a:solidFill>
                  <a:schemeClr val="tx1"/>
                </a:solidFill>
                <a:latin typeface="思源黑体 Medium" panose="020B0600000000000000" charset="-122"/>
                <a:ea typeface="思源黑体 Medium" panose="020B0600000000000000" charset="-122"/>
                <a:cs typeface="思源黑体 Medium" panose="020B0600000000000000" charset="-122"/>
              </a:rPr>
              <a:t>标题</a:t>
            </a:r>
            <a:endParaRPr lang="zh-CN" altLang="en-US" sz="2000" b="1"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14" name="文本框 9"/>
          <p:cNvSpPr/>
          <p:nvPr/>
        </p:nvSpPr>
        <p:spPr>
          <a:xfrm>
            <a:off x="8893175" y="4498340"/>
            <a:ext cx="2583815" cy="400050"/>
          </a:xfrm>
          <a:prstGeom prst="roundRect">
            <a:avLst>
              <a:gd name="adj" fmla="val 89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b="1" dirty="0">
                <a:solidFill>
                  <a:schemeClr val="tx1"/>
                </a:solidFill>
                <a:latin typeface="思源黑体 Medium" panose="020B0600000000000000" charset="-122"/>
                <a:ea typeface="思源黑体 Medium" panose="020B0600000000000000" charset="-122"/>
                <a:cs typeface="思源黑体 Medium" panose="020B0600000000000000" charset="-122"/>
              </a:rPr>
              <a:t>输入</a:t>
            </a:r>
            <a:r>
              <a:rPr lang="zh-CN" altLang="en-US" b="1" dirty="0">
                <a:solidFill>
                  <a:schemeClr val="tx1"/>
                </a:solidFill>
                <a:latin typeface="思源黑体 Medium" panose="020B0600000000000000" charset="-122"/>
                <a:ea typeface="思源黑体 Medium" panose="020B0600000000000000" charset="-122"/>
                <a:cs typeface="思源黑体 Medium" panose="020B0600000000000000" charset="-122"/>
              </a:rPr>
              <a:t>标题</a:t>
            </a:r>
            <a:endParaRPr lang="zh-CN" altLang="en-US" b="1"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11" name="文本框 10"/>
          <p:cNvSpPr txBox="1"/>
          <p:nvPr/>
        </p:nvSpPr>
        <p:spPr>
          <a:xfrm>
            <a:off x="703580" y="5024755"/>
            <a:ext cx="2477135" cy="1014730"/>
          </a:xfrm>
          <a:prstGeom prst="rect">
            <a:avLst/>
          </a:prstGeom>
          <a:noFill/>
        </p:spPr>
        <p:txBody>
          <a:bodyPr wrap="square">
            <a:spAutoFit/>
          </a:bodyPr>
          <a:lstStyle/>
          <a:p>
            <a:pPr algn="just">
              <a:lnSpc>
                <a:spcPct val="150000"/>
              </a:lnSpc>
            </a:pPr>
            <a:r>
              <a:rPr lang="zh-CN" altLang="zh-CN" sz="1000" kern="100" dirty="0">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点击输入内容点击输入内容点击输入内容点击输入内容点击输入内容点击输入内容点击输入内容点击输入内容点击输入内容点击输入内容点击输入内容</a:t>
            </a:r>
            <a:endParaRPr lang="zh-CN" altLang="en-US" sz="1000"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6" name="文本框 5"/>
          <p:cNvSpPr txBox="1"/>
          <p:nvPr/>
        </p:nvSpPr>
        <p:spPr>
          <a:xfrm>
            <a:off x="4374515" y="3152140"/>
            <a:ext cx="3443605" cy="783590"/>
          </a:xfrm>
          <a:prstGeom prst="rect">
            <a:avLst/>
          </a:prstGeom>
          <a:noFill/>
        </p:spPr>
        <p:txBody>
          <a:bodyPr wrap="square">
            <a:spAutoFit/>
          </a:bodyPr>
          <a:lstStyle/>
          <a:p>
            <a:pPr algn="just">
              <a:lnSpc>
                <a:spcPct val="150000"/>
              </a:lnSpc>
            </a:pPr>
            <a:r>
              <a:rPr lang="zh-CN" altLang="zh-CN" sz="1000" kern="100" dirty="0">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点击输入内容点击输入内容点击输入内容点击输入内容点击输入内容点击输入内容点击输入内容点击输入内容点击输入内容点击输入内容点击输入内容</a:t>
            </a:r>
            <a:endParaRPr lang="zh-CN" altLang="en-US" sz="1000"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8" name="文本框 7"/>
          <p:cNvSpPr txBox="1"/>
          <p:nvPr/>
        </p:nvSpPr>
        <p:spPr>
          <a:xfrm>
            <a:off x="9112250" y="4926330"/>
            <a:ext cx="2377440" cy="1014730"/>
          </a:xfrm>
          <a:prstGeom prst="rect">
            <a:avLst/>
          </a:prstGeom>
          <a:noFill/>
        </p:spPr>
        <p:txBody>
          <a:bodyPr wrap="square">
            <a:spAutoFit/>
          </a:bodyPr>
          <a:lstStyle/>
          <a:p>
            <a:pPr algn="r">
              <a:lnSpc>
                <a:spcPct val="150000"/>
              </a:lnSpc>
            </a:pPr>
            <a:r>
              <a:rPr lang="zh-CN" altLang="zh-CN" sz="1000" kern="100" dirty="0">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点击输入内容点击输入内容点击输入内容点击输入内容点击输入内容点击输入内容点击输入内容点击输入内容点击输入内容点击输入内容点击输入内容</a:t>
            </a:r>
            <a:endParaRPr lang="zh-CN" altLang="en-US" sz="1000"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9" name="文本框 8"/>
          <p:cNvSpPr txBox="1"/>
          <p:nvPr/>
        </p:nvSpPr>
        <p:spPr bwMode="auto">
          <a:xfrm>
            <a:off x="759460" y="596265"/>
            <a:ext cx="3566795" cy="27559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rtlCol="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lvl="0" algn="just">
              <a:lnSpc>
                <a:spcPct val="150000"/>
              </a:lnSpc>
              <a:buClrTx/>
              <a:buSzTx/>
              <a:buFontTx/>
              <a:buNone/>
            </a:pPr>
            <a:r>
              <a:rPr lang="en-US" altLang="zh-CN" sz="8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rPr>
              <a:t>Family and friends are hidden Family and friends</a:t>
            </a:r>
            <a:endParaRPr lang="en-US" altLang="zh-CN" sz="8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10" name="任意多边形 12"/>
          <p:cNvSpPr/>
          <p:nvPr/>
        </p:nvSpPr>
        <p:spPr>
          <a:xfrm flipH="1">
            <a:off x="0" y="0"/>
            <a:ext cx="613410" cy="457835"/>
          </a:xfrm>
          <a:prstGeom prst="round2DiagRect">
            <a:avLst>
              <a:gd name="adj1" fmla="val 49179"/>
              <a:gd name="adj2" fmla="val 0"/>
            </a:avLst>
          </a:prstGeom>
          <a:solidFill>
            <a:srgbClr val="397AC7"/>
          </a:solidFill>
          <a:ln>
            <a:noFill/>
          </a:ln>
          <a:effectLst>
            <a:outerShdw blurRad="266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思源黑体 Medium" panose="020B0600000000000000" charset="-122"/>
              <a:ea typeface="思源黑体 Medium" panose="020B0600000000000000" charset="-122"/>
              <a:cs typeface="思源黑体 Medium" panose="020B0600000000000000" charset="-122"/>
            </a:endParaRPr>
          </a:p>
        </p:txBody>
      </p:sp>
      <p:sp>
        <p:nvSpPr>
          <p:cNvPr id="12" name="文本框 21"/>
          <p:cNvSpPr txBox="1"/>
          <p:nvPr/>
        </p:nvSpPr>
        <p:spPr>
          <a:xfrm>
            <a:off x="740565" y="254606"/>
            <a:ext cx="3799840" cy="398780"/>
          </a:xfrm>
          <a:prstGeom prst="rect">
            <a:avLst/>
          </a:prstGeom>
          <a:noFill/>
        </p:spPr>
        <p:txBody>
          <a:bodyPr wrap="square" rtlCol="0">
            <a:spAutoFit/>
          </a:bodyPr>
          <a:lstStyle/>
          <a:p>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请输入</a:t>
            </a:r>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标题</a:t>
            </a:r>
            <a:endPar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2" name="任意多边形 33"/>
          <p:cNvSpPr>
            <a:spLocks noEditPoints="1"/>
          </p:cNvSpPr>
          <p:nvPr/>
        </p:nvSpPr>
        <p:spPr bwMode="auto">
          <a:xfrm>
            <a:off x="1261745" y="2649855"/>
            <a:ext cx="1084580" cy="1087120"/>
          </a:xfrm>
          <a:custGeom>
            <a:avLst/>
            <a:gdLst>
              <a:gd name="T0" fmla="*/ 84 w 118"/>
              <a:gd name="T1" fmla="*/ 3 h 116"/>
              <a:gd name="T2" fmla="*/ 77 w 118"/>
              <a:gd name="T3" fmla="*/ 0 h 116"/>
              <a:gd name="T4" fmla="*/ 70 w 118"/>
              <a:gd name="T5" fmla="*/ 3 h 116"/>
              <a:gd name="T6" fmla="*/ 64 w 118"/>
              <a:gd name="T7" fmla="*/ 9 h 116"/>
              <a:gd name="T8" fmla="*/ 61 w 118"/>
              <a:gd name="T9" fmla="*/ 16 h 116"/>
              <a:gd name="T10" fmla="*/ 62 w 118"/>
              <a:gd name="T11" fmla="*/ 21 h 116"/>
              <a:gd name="T12" fmla="*/ 8 w 118"/>
              <a:gd name="T13" fmla="*/ 43 h 116"/>
              <a:gd name="T14" fmla="*/ 1 w 118"/>
              <a:gd name="T15" fmla="*/ 51 h 116"/>
              <a:gd name="T16" fmla="*/ 5 w 118"/>
              <a:gd name="T17" fmla="*/ 62 h 116"/>
              <a:gd name="T18" fmla="*/ 55 w 118"/>
              <a:gd name="T19" fmla="*/ 112 h 116"/>
              <a:gd name="T20" fmla="*/ 64 w 118"/>
              <a:gd name="T21" fmla="*/ 116 h 116"/>
              <a:gd name="T22" fmla="*/ 64 w 118"/>
              <a:gd name="T23" fmla="*/ 116 h 116"/>
              <a:gd name="T24" fmla="*/ 66 w 118"/>
              <a:gd name="T25" fmla="*/ 116 h 116"/>
              <a:gd name="T26" fmla="*/ 75 w 118"/>
              <a:gd name="T27" fmla="*/ 108 h 116"/>
              <a:gd name="T28" fmla="*/ 96 w 118"/>
              <a:gd name="T29" fmla="*/ 55 h 116"/>
              <a:gd name="T30" fmla="*/ 102 w 118"/>
              <a:gd name="T31" fmla="*/ 57 h 116"/>
              <a:gd name="T32" fmla="*/ 109 w 118"/>
              <a:gd name="T33" fmla="*/ 54 h 116"/>
              <a:gd name="T34" fmla="*/ 115 w 118"/>
              <a:gd name="T35" fmla="*/ 48 h 116"/>
              <a:gd name="T36" fmla="*/ 118 w 118"/>
              <a:gd name="T37" fmla="*/ 41 h 116"/>
              <a:gd name="T38" fmla="*/ 115 w 118"/>
              <a:gd name="T39" fmla="*/ 34 h 116"/>
              <a:gd name="T40" fmla="*/ 84 w 118"/>
              <a:gd name="T41" fmla="*/ 3 h 116"/>
              <a:gd name="T42" fmla="*/ 68 w 118"/>
              <a:gd name="T43" fmla="*/ 105 h 116"/>
              <a:gd name="T44" fmla="*/ 65 w 118"/>
              <a:gd name="T45" fmla="*/ 108 h 116"/>
              <a:gd name="T46" fmla="*/ 64 w 118"/>
              <a:gd name="T47" fmla="*/ 108 h 116"/>
              <a:gd name="T48" fmla="*/ 61 w 118"/>
              <a:gd name="T49" fmla="*/ 107 h 116"/>
              <a:gd name="T50" fmla="*/ 10 w 118"/>
              <a:gd name="T51" fmla="*/ 56 h 116"/>
              <a:gd name="T52" fmla="*/ 9 w 118"/>
              <a:gd name="T53" fmla="*/ 53 h 116"/>
              <a:gd name="T54" fmla="*/ 11 w 118"/>
              <a:gd name="T55" fmla="*/ 50 h 116"/>
              <a:gd name="T56" fmla="*/ 36 w 118"/>
              <a:gd name="T57" fmla="*/ 40 h 116"/>
              <a:gd name="T58" fmla="*/ 87 w 118"/>
              <a:gd name="T59" fmla="*/ 58 h 116"/>
              <a:gd name="T60" fmla="*/ 68 w 118"/>
              <a:gd name="T61" fmla="*/ 105 h 116"/>
              <a:gd name="T62" fmla="*/ 109 w 118"/>
              <a:gd name="T63" fmla="*/ 42 h 116"/>
              <a:gd name="T64" fmla="*/ 103 w 118"/>
              <a:gd name="T65" fmla="*/ 48 h 116"/>
              <a:gd name="T66" fmla="*/ 100 w 118"/>
              <a:gd name="T67" fmla="*/ 48 h 116"/>
              <a:gd name="T68" fmla="*/ 93 w 118"/>
              <a:gd name="T69" fmla="*/ 41 h 116"/>
              <a:gd name="T70" fmla="*/ 88 w 118"/>
              <a:gd name="T71" fmla="*/ 55 h 116"/>
              <a:gd name="T72" fmla="*/ 88 w 118"/>
              <a:gd name="T73" fmla="*/ 54 h 116"/>
              <a:gd name="T74" fmla="*/ 53 w 118"/>
              <a:gd name="T75" fmla="*/ 39 h 116"/>
              <a:gd name="T76" fmla="*/ 42 w 118"/>
              <a:gd name="T77" fmla="*/ 38 h 116"/>
              <a:gd name="T78" fmla="*/ 76 w 118"/>
              <a:gd name="T79" fmla="*/ 24 h 116"/>
              <a:gd name="T80" fmla="*/ 70 w 118"/>
              <a:gd name="T81" fmla="*/ 17 h 116"/>
              <a:gd name="T82" fmla="*/ 70 w 118"/>
              <a:gd name="T83" fmla="*/ 14 h 116"/>
              <a:gd name="T84" fmla="*/ 75 w 118"/>
              <a:gd name="T85" fmla="*/ 9 h 116"/>
              <a:gd name="T86" fmla="*/ 78 w 118"/>
              <a:gd name="T87" fmla="*/ 9 h 116"/>
              <a:gd name="T88" fmla="*/ 109 w 118"/>
              <a:gd name="T89" fmla="*/ 39 h 116"/>
              <a:gd name="T90" fmla="*/ 109 w 118"/>
              <a:gd name="T91" fmla="*/ 4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8" h="910">
                <a:moveTo>
                  <a:pt x="588" y="108"/>
                </a:moveTo>
                <a:cubicBezTo>
                  <a:pt x="574" y="94"/>
                  <a:pt x="553" y="87"/>
                  <a:pt x="539" y="87"/>
                </a:cubicBezTo>
                <a:cubicBezTo>
                  <a:pt x="518" y="87"/>
                  <a:pt x="497" y="94"/>
                  <a:pt x="490" y="108"/>
                </a:cubicBezTo>
                <a:cubicBezTo>
                  <a:pt x="447" y="151"/>
                  <a:pt x="447" y="151"/>
                  <a:pt x="447" y="151"/>
                </a:cubicBezTo>
                <a:cubicBezTo>
                  <a:pt x="433" y="158"/>
                  <a:pt x="426" y="179"/>
                  <a:pt x="426" y="201"/>
                </a:cubicBezTo>
                <a:cubicBezTo>
                  <a:pt x="426" y="215"/>
                  <a:pt x="433" y="222"/>
                  <a:pt x="433" y="236"/>
                </a:cubicBezTo>
                <a:cubicBezTo>
                  <a:pt x="51" y="392"/>
                  <a:pt x="51" y="392"/>
                  <a:pt x="51" y="392"/>
                </a:cubicBezTo>
                <a:cubicBezTo>
                  <a:pt x="30" y="399"/>
                  <a:pt x="9" y="428"/>
                  <a:pt x="2" y="449"/>
                </a:cubicBezTo>
                <a:cubicBezTo>
                  <a:pt x="-5" y="477"/>
                  <a:pt x="9" y="506"/>
                  <a:pt x="30" y="527"/>
                </a:cubicBezTo>
                <a:cubicBezTo>
                  <a:pt x="383" y="882"/>
                  <a:pt x="383" y="882"/>
                  <a:pt x="383" y="882"/>
                </a:cubicBezTo>
                <a:cubicBezTo>
                  <a:pt x="405" y="903"/>
                  <a:pt x="426" y="910"/>
                  <a:pt x="447" y="910"/>
                </a:cubicBezTo>
                <a:cubicBezTo>
                  <a:pt x="454" y="910"/>
                  <a:pt x="461" y="910"/>
                  <a:pt x="461" y="910"/>
                </a:cubicBezTo>
                <a:cubicBezTo>
                  <a:pt x="490" y="903"/>
                  <a:pt x="518" y="882"/>
                  <a:pt x="525" y="853"/>
                </a:cubicBezTo>
                <a:cubicBezTo>
                  <a:pt x="673" y="477"/>
                  <a:pt x="673" y="477"/>
                  <a:pt x="673" y="477"/>
                </a:cubicBezTo>
                <a:cubicBezTo>
                  <a:pt x="687" y="484"/>
                  <a:pt x="702" y="491"/>
                  <a:pt x="716" y="491"/>
                </a:cubicBezTo>
                <a:cubicBezTo>
                  <a:pt x="737" y="491"/>
                  <a:pt x="751" y="484"/>
                  <a:pt x="765" y="470"/>
                </a:cubicBezTo>
                <a:cubicBezTo>
                  <a:pt x="808" y="428"/>
                  <a:pt x="808" y="428"/>
                  <a:pt x="808" y="428"/>
                </a:cubicBezTo>
                <a:cubicBezTo>
                  <a:pt x="822" y="413"/>
                  <a:pt x="829" y="399"/>
                  <a:pt x="829" y="378"/>
                </a:cubicBezTo>
                <a:cubicBezTo>
                  <a:pt x="829" y="357"/>
                  <a:pt x="822" y="342"/>
                  <a:pt x="808" y="328"/>
                </a:cubicBezTo>
                <a:lnTo>
                  <a:pt x="588" y="108"/>
                </a:lnTo>
                <a:close/>
                <a:moveTo>
                  <a:pt x="475" y="832"/>
                </a:moveTo>
                <a:cubicBezTo>
                  <a:pt x="468" y="846"/>
                  <a:pt x="461" y="853"/>
                  <a:pt x="454" y="853"/>
                </a:cubicBezTo>
                <a:cubicBezTo>
                  <a:pt x="447" y="853"/>
                  <a:pt x="447" y="853"/>
                  <a:pt x="447" y="853"/>
                </a:cubicBezTo>
                <a:cubicBezTo>
                  <a:pt x="440" y="853"/>
                  <a:pt x="433" y="853"/>
                  <a:pt x="426" y="846"/>
                </a:cubicBezTo>
                <a:cubicBezTo>
                  <a:pt x="65" y="484"/>
                  <a:pt x="65" y="484"/>
                  <a:pt x="65" y="484"/>
                </a:cubicBezTo>
                <a:cubicBezTo>
                  <a:pt x="58" y="484"/>
                  <a:pt x="58" y="470"/>
                  <a:pt x="58" y="463"/>
                </a:cubicBezTo>
                <a:cubicBezTo>
                  <a:pt x="58" y="456"/>
                  <a:pt x="65" y="449"/>
                  <a:pt x="73" y="442"/>
                </a:cubicBezTo>
                <a:cubicBezTo>
                  <a:pt x="249" y="371"/>
                  <a:pt x="249" y="371"/>
                  <a:pt x="249" y="371"/>
                </a:cubicBezTo>
                <a:cubicBezTo>
                  <a:pt x="369" y="413"/>
                  <a:pt x="490" y="371"/>
                  <a:pt x="610" y="499"/>
                </a:cubicBezTo>
                <a:lnTo>
                  <a:pt x="475" y="832"/>
                </a:lnTo>
                <a:close/>
                <a:moveTo>
                  <a:pt x="765" y="385"/>
                </a:moveTo>
                <a:cubicBezTo>
                  <a:pt x="723" y="428"/>
                  <a:pt x="723" y="428"/>
                  <a:pt x="723" y="428"/>
                </a:cubicBezTo>
                <a:cubicBezTo>
                  <a:pt x="723" y="435"/>
                  <a:pt x="709" y="435"/>
                  <a:pt x="702" y="428"/>
                </a:cubicBezTo>
                <a:cubicBezTo>
                  <a:pt x="652" y="378"/>
                  <a:pt x="652" y="378"/>
                  <a:pt x="652" y="378"/>
                </a:cubicBezTo>
                <a:cubicBezTo>
                  <a:pt x="617" y="477"/>
                  <a:pt x="617" y="477"/>
                  <a:pt x="617" y="477"/>
                </a:cubicBezTo>
                <a:cubicBezTo>
                  <a:pt x="617" y="470"/>
                  <a:pt x="617" y="470"/>
                  <a:pt x="617" y="470"/>
                </a:cubicBezTo>
                <a:cubicBezTo>
                  <a:pt x="532" y="385"/>
                  <a:pt x="447" y="378"/>
                  <a:pt x="369" y="364"/>
                </a:cubicBezTo>
                <a:cubicBezTo>
                  <a:pt x="341" y="364"/>
                  <a:pt x="320" y="357"/>
                  <a:pt x="292" y="357"/>
                </a:cubicBezTo>
                <a:cubicBezTo>
                  <a:pt x="532" y="257"/>
                  <a:pt x="532" y="257"/>
                  <a:pt x="532" y="257"/>
                </a:cubicBezTo>
                <a:cubicBezTo>
                  <a:pt x="490" y="208"/>
                  <a:pt x="490" y="208"/>
                  <a:pt x="490" y="208"/>
                </a:cubicBezTo>
                <a:cubicBezTo>
                  <a:pt x="482" y="201"/>
                  <a:pt x="482" y="193"/>
                  <a:pt x="490" y="186"/>
                </a:cubicBezTo>
                <a:cubicBezTo>
                  <a:pt x="525" y="151"/>
                  <a:pt x="525" y="151"/>
                  <a:pt x="525" y="151"/>
                </a:cubicBezTo>
                <a:cubicBezTo>
                  <a:pt x="532" y="144"/>
                  <a:pt x="539" y="144"/>
                  <a:pt x="546" y="151"/>
                </a:cubicBezTo>
                <a:cubicBezTo>
                  <a:pt x="765" y="364"/>
                  <a:pt x="765" y="364"/>
                  <a:pt x="765" y="364"/>
                </a:cubicBezTo>
                <a:cubicBezTo>
                  <a:pt x="772" y="371"/>
                  <a:pt x="772" y="385"/>
                  <a:pt x="765" y="385"/>
                </a:cubicBezTo>
                <a:close/>
                <a:moveTo>
                  <a:pt x="469" y="595"/>
                </a:moveTo>
                <a:cubicBezTo>
                  <a:pt x="512" y="595"/>
                  <a:pt x="540" y="567"/>
                  <a:pt x="540" y="525"/>
                </a:cubicBezTo>
                <a:cubicBezTo>
                  <a:pt x="540" y="482"/>
                  <a:pt x="512" y="454"/>
                  <a:pt x="469" y="454"/>
                </a:cubicBezTo>
                <a:cubicBezTo>
                  <a:pt x="427" y="454"/>
                  <a:pt x="399" y="482"/>
                  <a:pt x="399" y="525"/>
                </a:cubicBezTo>
                <a:cubicBezTo>
                  <a:pt x="399" y="567"/>
                  <a:pt x="427" y="595"/>
                  <a:pt x="469" y="595"/>
                </a:cubicBezTo>
                <a:close/>
                <a:moveTo>
                  <a:pt x="469" y="482"/>
                </a:moveTo>
                <a:cubicBezTo>
                  <a:pt x="490" y="482"/>
                  <a:pt x="512" y="503"/>
                  <a:pt x="512" y="525"/>
                </a:cubicBezTo>
                <a:cubicBezTo>
                  <a:pt x="512" y="546"/>
                  <a:pt x="490" y="567"/>
                  <a:pt x="469" y="567"/>
                </a:cubicBezTo>
                <a:cubicBezTo>
                  <a:pt x="448" y="567"/>
                  <a:pt x="427" y="546"/>
                  <a:pt x="427" y="525"/>
                </a:cubicBezTo>
                <a:cubicBezTo>
                  <a:pt x="427" y="503"/>
                  <a:pt x="448" y="482"/>
                  <a:pt x="469" y="482"/>
                </a:cubicBezTo>
                <a:close/>
                <a:moveTo>
                  <a:pt x="837" y="0"/>
                </a:moveTo>
                <a:cubicBezTo>
                  <a:pt x="795" y="0"/>
                  <a:pt x="767" y="29"/>
                  <a:pt x="767" y="72"/>
                </a:cubicBezTo>
                <a:cubicBezTo>
                  <a:pt x="767" y="115"/>
                  <a:pt x="795" y="144"/>
                  <a:pt x="837" y="144"/>
                </a:cubicBezTo>
                <a:cubicBezTo>
                  <a:pt x="880" y="144"/>
                  <a:pt x="908" y="115"/>
                  <a:pt x="908" y="72"/>
                </a:cubicBezTo>
                <a:cubicBezTo>
                  <a:pt x="908" y="29"/>
                  <a:pt x="880" y="0"/>
                  <a:pt x="837" y="0"/>
                </a:cubicBezTo>
                <a:close/>
                <a:moveTo>
                  <a:pt x="837" y="115"/>
                </a:moveTo>
                <a:cubicBezTo>
                  <a:pt x="816" y="115"/>
                  <a:pt x="795" y="94"/>
                  <a:pt x="795" y="72"/>
                </a:cubicBezTo>
                <a:cubicBezTo>
                  <a:pt x="795" y="50"/>
                  <a:pt x="816" y="29"/>
                  <a:pt x="837" y="29"/>
                </a:cubicBezTo>
                <a:cubicBezTo>
                  <a:pt x="858" y="29"/>
                  <a:pt x="880" y="50"/>
                  <a:pt x="880" y="72"/>
                </a:cubicBezTo>
                <a:cubicBezTo>
                  <a:pt x="880" y="94"/>
                  <a:pt x="858" y="115"/>
                  <a:pt x="837" y="115"/>
                </a:cubicBezTo>
                <a:close/>
                <a:moveTo>
                  <a:pt x="228" y="482"/>
                </a:moveTo>
                <a:cubicBezTo>
                  <a:pt x="228" y="511"/>
                  <a:pt x="256" y="539"/>
                  <a:pt x="285" y="539"/>
                </a:cubicBezTo>
                <a:cubicBezTo>
                  <a:pt x="313" y="539"/>
                  <a:pt x="342" y="511"/>
                  <a:pt x="342" y="482"/>
                </a:cubicBezTo>
                <a:cubicBezTo>
                  <a:pt x="342" y="454"/>
                  <a:pt x="313" y="425"/>
                  <a:pt x="285" y="425"/>
                </a:cubicBezTo>
                <a:cubicBezTo>
                  <a:pt x="256" y="425"/>
                  <a:pt x="228" y="454"/>
                  <a:pt x="228" y="482"/>
                </a:cubicBezTo>
                <a:close/>
                <a:moveTo>
                  <a:pt x="285" y="454"/>
                </a:moveTo>
                <a:cubicBezTo>
                  <a:pt x="299" y="454"/>
                  <a:pt x="313" y="468"/>
                  <a:pt x="313" y="482"/>
                </a:cubicBezTo>
                <a:cubicBezTo>
                  <a:pt x="313" y="496"/>
                  <a:pt x="299" y="511"/>
                  <a:pt x="285" y="511"/>
                </a:cubicBezTo>
                <a:cubicBezTo>
                  <a:pt x="271" y="511"/>
                  <a:pt x="256" y="496"/>
                  <a:pt x="256" y="482"/>
                </a:cubicBezTo>
                <a:cubicBezTo>
                  <a:pt x="256" y="468"/>
                  <a:pt x="271" y="454"/>
                  <a:pt x="285" y="454"/>
                </a:cubicBezTo>
                <a:close/>
                <a:moveTo>
                  <a:pt x="342" y="654"/>
                </a:moveTo>
                <a:cubicBezTo>
                  <a:pt x="342" y="638"/>
                  <a:pt x="355" y="625"/>
                  <a:pt x="370" y="625"/>
                </a:cubicBezTo>
                <a:cubicBezTo>
                  <a:pt x="386" y="625"/>
                  <a:pt x="399" y="638"/>
                  <a:pt x="399" y="654"/>
                </a:cubicBezTo>
                <a:cubicBezTo>
                  <a:pt x="399" y="669"/>
                  <a:pt x="386" y="682"/>
                  <a:pt x="370" y="682"/>
                </a:cubicBezTo>
                <a:cubicBezTo>
                  <a:pt x="355" y="682"/>
                  <a:pt x="342" y="669"/>
                  <a:pt x="342" y="654"/>
                </a:cubicBezTo>
                <a:close/>
                <a:moveTo>
                  <a:pt x="797" y="229"/>
                </a:moveTo>
                <a:cubicBezTo>
                  <a:pt x="797" y="213"/>
                  <a:pt x="810" y="200"/>
                  <a:pt x="825" y="200"/>
                </a:cubicBezTo>
                <a:cubicBezTo>
                  <a:pt x="841" y="200"/>
                  <a:pt x="854" y="213"/>
                  <a:pt x="854" y="229"/>
                </a:cubicBezTo>
                <a:cubicBezTo>
                  <a:pt x="854" y="244"/>
                  <a:pt x="841" y="257"/>
                  <a:pt x="825" y="257"/>
                </a:cubicBezTo>
                <a:cubicBezTo>
                  <a:pt x="810" y="257"/>
                  <a:pt x="797" y="244"/>
                  <a:pt x="797" y="229"/>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id-ID" sz="1600">
              <a:latin typeface="思源黑体 Medium" panose="020B0600000000000000" charset="-122"/>
              <a:ea typeface="思源黑体 Medium" panose="020B0600000000000000" charset="-122"/>
              <a:cs typeface="思源黑体 Medium" panose="020B0600000000000000" charset="-122"/>
            </a:endParaRPr>
          </a:p>
        </p:txBody>
      </p:sp>
      <p:sp>
        <p:nvSpPr>
          <p:cNvPr id="41" name="任意多边形 17"/>
          <p:cNvSpPr>
            <a:spLocks noEditPoints="1"/>
          </p:cNvSpPr>
          <p:nvPr/>
        </p:nvSpPr>
        <p:spPr bwMode="auto">
          <a:xfrm>
            <a:off x="9932670" y="2740025"/>
            <a:ext cx="889000" cy="889000"/>
          </a:xfrm>
          <a:custGeom>
            <a:avLst/>
            <a:gdLst>
              <a:gd name="T0" fmla="*/ 86 w 112"/>
              <a:gd name="T1" fmla="*/ 0 h 112"/>
              <a:gd name="T2" fmla="*/ 26 w 112"/>
              <a:gd name="T3" fmla="*/ 0 h 112"/>
              <a:gd name="T4" fmla="*/ 0 w 112"/>
              <a:gd name="T5" fmla="*/ 26 h 112"/>
              <a:gd name="T6" fmla="*/ 0 w 112"/>
              <a:gd name="T7" fmla="*/ 86 h 112"/>
              <a:gd name="T8" fmla="*/ 26 w 112"/>
              <a:gd name="T9" fmla="*/ 112 h 112"/>
              <a:gd name="T10" fmla="*/ 86 w 112"/>
              <a:gd name="T11" fmla="*/ 112 h 112"/>
              <a:gd name="T12" fmla="*/ 112 w 112"/>
              <a:gd name="T13" fmla="*/ 86 h 112"/>
              <a:gd name="T14" fmla="*/ 112 w 112"/>
              <a:gd name="T15" fmla="*/ 26 h 112"/>
              <a:gd name="T16" fmla="*/ 86 w 112"/>
              <a:gd name="T17" fmla="*/ 0 h 112"/>
              <a:gd name="T18" fmla="*/ 104 w 112"/>
              <a:gd name="T19" fmla="*/ 86 h 112"/>
              <a:gd name="T20" fmla="*/ 86 w 112"/>
              <a:gd name="T21" fmla="*/ 104 h 112"/>
              <a:gd name="T22" fmla="*/ 26 w 112"/>
              <a:gd name="T23" fmla="*/ 104 h 112"/>
              <a:gd name="T24" fmla="*/ 8 w 112"/>
              <a:gd name="T25" fmla="*/ 86 h 112"/>
              <a:gd name="T26" fmla="*/ 8 w 112"/>
              <a:gd name="T27" fmla="*/ 26 h 112"/>
              <a:gd name="T28" fmla="*/ 26 w 112"/>
              <a:gd name="T29" fmla="*/ 8 h 112"/>
              <a:gd name="T30" fmla="*/ 86 w 112"/>
              <a:gd name="T31" fmla="*/ 8 h 112"/>
              <a:gd name="T32" fmla="*/ 104 w 112"/>
              <a:gd name="T33" fmla="*/ 26 h 112"/>
              <a:gd name="T34" fmla="*/ 104 w 112"/>
              <a:gd name="T35"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4" h="744">
                <a:moveTo>
                  <a:pt x="571" y="0"/>
                </a:moveTo>
                <a:cubicBezTo>
                  <a:pt x="173" y="0"/>
                  <a:pt x="173" y="0"/>
                  <a:pt x="173" y="0"/>
                </a:cubicBezTo>
                <a:cubicBezTo>
                  <a:pt x="80" y="0"/>
                  <a:pt x="0" y="80"/>
                  <a:pt x="0" y="173"/>
                </a:cubicBezTo>
                <a:cubicBezTo>
                  <a:pt x="0" y="571"/>
                  <a:pt x="0" y="571"/>
                  <a:pt x="0" y="571"/>
                </a:cubicBezTo>
                <a:cubicBezTo>
                  <a:pt x="0" y="664"/>
                  <a:pt x="80" y="744"/>
                  <a:pt x="173" y="744"/>
                </a:cubicBezTo>
                <a:cubicBezTo>
                  <a:pt x="571" y="744"/>
                  <a:pt x="571" y="744"/>
                  <a:pt x="571" y="744"/>
                </a:cubicBezTo>
                <a:cubicBezTo>
                  <a:pt x="664" y="744"/>
                  <a:pt x="744" y="664"/>
                  <a:pt x="744" y="571"/>
                </a:cubicBezTo>
                <a:cubicBezTo>
                  <a:pt x="744" y="173"/>
                  <a:pt x="744" y="173"/>
                  <a:pt x="744" y="173"/>
                </a:cubicBezTo>
                <a:cubicBezTo>
                  <a:pt x="744" y="80"/>
                  <a:pt x="664" y="0"/>
                  <a:pt x="571" y="0"/>
                </a:cubicBezTo>
                <a:close/>
                <a:moveTo>
                  <a:pt x="691" y="571"/>
                </a:moveTo>
                <a:cubicBezTo>
                  <a:pt x="691" y="638"/>
                  <a:pt x="638" y="691"/>
                  <a:pt x="571" y="691"/>
                </a:cubicBezTo>
                <a:cubicBezTo>
                  <a:pt x="173" y="691"/>
                  <a:pt x="173" y="691"/>
                  <a:pt x="173" y="691"/>
                </a:cubicBezTo>
                <a:cubicBezTo>
                  <a:pt x="106" y="691"/>
                  <a:pt x="53" y="638"/>
                  <a:pt x="53" y="571"/>
                </a:cubicBezTo>
                <a:cubicBezTo>
                  <a:pt x="53" y="173"/>
                  <a:pt x="53" y="173"/>
                  <a:pt x="53" y="173"/>
                </a:cubicBezTo>
                <a:cubicBezTo>
                  <a:pt x="53" y="106"/>
                  <a:pt x="106" y="53"/>
                  <a:pt x="173" y="53"/>
                </a:cubicBezTo>
                <a:cubicBezTo>
                  <a:pt x="571" y="53"/>
                  <a:pt x="571" y="53"/>
                  <a:pt x="571" y="53"/>
                </a:cubicBezTo>
                <a:cubicBezTo>
                  <a:pt x="638" y="53"/>
                  <a:pt x="691" y="106"/>
                  <a:pt x="691" y="173"/>
                </a:cubicBezTo>
                <a:lnTo>
                  <a:pt x="691" y="571"/>
                </a:lnTo>
                <a:close/>
                <a:moveTo>
                  <a:pt x="212" y="157"/>
                </a:moveTo>
                <a:cubicBezTo>
                  <a:pt x="239" y="157"/>
                  <a:pt x="266" y="184"/>
                  <a:pt x="266" y="211"/>
                </a:cubicBezTo>
                <a:cubicBezTo>
                  <a:pt x="266" y="238"/>
                  <a:pt x="239" y="265"/>
                  <a:pt x="212" y="265"/>
                </a:cubicBezTo>
                <a:cubicBezTo>
                  <a:pt x="185" y="265"/>
                  <a:pt x="158" y="238"/>
                  <a:pt x="158" y="211"/>
                </a:cubicBezTo>
                <a:cubicBezTo>
                  <a:pt x="158" y="184"/>
                  <a:pt x="185" y="157"/>
                  <a:pt x="212" y="157"/>
                </a:cubicBezTo>
                <a:close/>
                <a:moveTo>
                  <a:pt x="212" y="130"/>
                </a:moveTo>
                <a:cubicBezTo>
                  <a:pt x="165" y="130"/>
                  <a:pt x="131" y="164"/>
                  <a:pt x="131" y="211"/>
                </a:cubicBezTo>
                <a:cubicBezTo>
                  <a:pt x="131" y="258"/>
                  <a:pt x="165" y="292"/>
                  <a:pt x="212" y="292"/>
                </a:cubicBezTo>
                <a:cubicBezTo>
                  <a:pt x="259" y="292"/>
                  <a:pt x="293" y="258"/>
                  <a:pt x="293" y="211"/>
                </a:cubicBezTo>
                <a:cubicBezTo>
                  <a:pt x="293" y="164"/>
                  <a:pt x="259" y="130"/>
                  <a:pt x="212" y="130"/>
                </a:cubicBezTo>
                <a:close/>
                <a:moveTo>
                  <a:pt x="372" y="318"/>
                </a:moveTo>
                <a:cubicBezTo>
                  <a:pt x="398" y="318"/>
                  <a:pt x="425" y="345"/>
                  <a:pt x="425" y="371"/>
                </a:cubicBezTo>
                <a:cubicBezTo>
                  <a:pt x="425" y="397"/>
                  <a:pt x="398" y="424"/>
                  <a:pt x="372" y="424"/>
                </a:cubicBezTo>
                <a:cubicBezTo>
                  <a:pt x="346" y="424"/>
                  <a:pt x="319" y="397"/>
                  <a:pt x="319" y="371"/>
                </a:cubicBezTo>
                <a:cubicBezTo>
                  <a:pt x="319" y="345"/>
                  <a:pt x="346" y="318"/>
                  <a:pt x="372" y="318"/>
                </a:cubicBezTo>
                <a:close/>
                <a:moveTo>
                  <a:pt x="372" y="292"/>
                </a:moveTo>
                <a:cubicBezTo>
                  <a:pt x="326" y="292"/>
                  <a:pt x="293" y="325"/>
                  <a:pt x="293" y="371"/>
                </a:cubicBezTo>
                <a:cubicBezTo>
                  <a:pt x="293" y="417"/>
                  <a:pt x="326" y="450"/>
                  <a:pt x="372" y="450"/>
                </a:cubicBezTo>
                <a:cubicBezTo>
                  <a:pt x="418" y="450"/>
                  <a:pt x="451" y="417"/>
                  <a:pt x="451" y="371"/>
                </a:cubicBezTo>
                <a:cubicBezTo>
                  <a:pt x="451" y="325"/>
                  <a:pt x="418" y="292"/>
                  <a:pt x="372" y="292"/>
                </a:cubicBezTo>
                <a:close/>
                <a:moveTo>
                  <a:pt x="530" y="157"/>
                </a:moveTo>
                <a:cubicBezTo>
                  <a:pt x="556" y="157"/>
                  <a:pt x="583" y="184"/>
                  <a:pt x="583" y="211"/>
                </a:cubicBezTo>
                <a:cubicBezTo>
                  <a:pt x="583" y="238"/>
                  <a:pt x="556" y="265"/>
                  <a:pt x="530" y="265"/>
                </a:cubicBezTo>
                <a:cubicBezTo>
                  <a:pt x="504" y="265"/>
                  <a:pt x="477" y="238"/>
                  <a:pt x="477" y="211"/>
                </a:cubicBezTo>
                <a:cubicBezTo>
                  <a:pt x="477" y="184"/>
                  <a:pt x="504" y="157"/>
                  <a:pt x="530" y="157"/>
                </a:cubicBezTo>
                <a:close/>
                <a:moveTo>
                  <a:pt x="530" y="130"/>
                </a:moveTo>
                <a:cubicBezTo>
                  <a:pt x="484" y="130"/>
                  <a:pt x="451" y="164"/>
                  <a:pt x="451" y="211"/>
                </a:cubicBezTo>
                <a:cubicBezTo>
                  <a:pt x="451" y="258"/>
                  <a:pt x="484" y="292"/>
                  <a:pt x="530" y="292"/>
                </a:cubicBezTo>
                <a:cubicBezTo>
                  <a:pt x="576" y="292"/>
                  <a:pt x="609" y="258"/>
                  <a:pt x="609" y="211"/>
                </a:cubicBezTo>
                <a:cubicBezTo>
                  <a:pt x="609" y="164"/>
                  <a:pt x="576" y="130"/>
                  <a:pt x="530" y="130"/>
                </a:cubicBezTo>
                <a:close/>
                <a:moveTo>
                  <a:pt x="212" y="477"/>
                </a:moveTo>
                <a:cubicBezTo>
                  <a:pt x="239" y="477"/>
                  <a:pt x="266" y="504"/>
                  <a:pt x="266" y="530"/>
                </a:cubicBezTo>
                <a:cubicBezTo>
                  <a:pt x="266" y="556"/>
                  <a:pt x="239" y="583"/>
                  <a:pt x="212" y="583"/>
                </a:cubicBezTo>
                <a:cubicBezTo>
                  <a:pt x="185" y="583"/>
                  <a:pt x="158" y="556"/>
                  <a:pt x="158" y="530"/>
                </a:cubicBezTo>
                <a:cubicBezTo>
                  <a:pt x="158" y="504"/>
                  <a:pt x="185" y="477"/>
                  <a:pt x="212" y="477"/>
                </a:cubicBezTo>
                <a:close/>
                <a:moveTo>
                  <a:pt x="212" y="451"/>
                </a:moveTo>
                <a:cubicBezTo>
                  <a:pt x="165" y="451"/>
                  <a:pt x="131" y="484"/>
                  <a:pt x="131" y="530"/>
                </a:cubicBezTo>
                <a:cubicBezTo>
                  <a:pt x="131" y="576"/>
                  <a:pt x="165" y="609"/>
                  <a:pt x="212" y="609"/>
                </a:cubicBezTo>
                <a:cubicBezTo>
                  <a:pt x="259" y="609"/>
                  <a:pt x="293" y="576"/>
                  <a:pt x="293" y="530"/>
                </a:cubicBezTo>
                <a:cubicBezTo>
                  <a:pt x="293" y="484"/>
                  <a:pt x="259" y="451"/>
                  <a:pt x="212" y="451"/>
                </a:cubicBezTo>
                <a:close/>
                <a:moveTo>
                  <a:pt x="530" y="477"/>
                </a:moveTo>
                <a:cubicBezTo>
                  <a:pt x="556" y="477"/>
                  <a:pt x="583" y="504"/>
                  <a:pt x="583" y="530"/>
                </a:cubicBezTo>
                <a:cubicBezTo>
                  <a:pt x="583" y="556"/>
                  <a:pt x="556" y="583"/>
                  <a:pt x="530" y="583"/>
                </a:cubicBezTo>
                <a:cubicBezTo>
                  <a:pt x="504" y="583"/>
                  <a:pt x="477" y="556"/>
                  <a:pt x="477" y="530"/>
                </a:cubicBezTo>
                <a:cubicBezTo>
                  <a:pt x="477" y="504"/>
                  <a:pt x="504" y="477"/>
                  <a:pt x="530" y="477"/>
                </a:cubicBezTo>
                <a:close/>
                <a:moveTo>
                  <a:pt x="530" y="451"/>
                </a:moveTo>
                <a:cubicBezTo>
                  <a:pt x="484" y="451"/>
                  <a:pt x="451" y="484"/>
                  <a:pt x="451" y="530"/>
                </a:cubicBezTo>
                <a:cubicBezTo>
                  <a:pt x="451" y="576"/>
                  <a:pt x="484" y="609"/>
                  <a:pt x="530" y="609"/>
                </a:cubicBezTo>
                <a:cubicBezTo>
                  <a:pt x="576" y="609"/>
                  <a:pt x="609" y="576"/>
                  <a:pt x="609" y="530"/>
                </a:cubicBezTo>
                <a:cubicBezTo>
                  <a:pt x="609" y="484"/>
                  <a:pt x="576" y="451"/>
                  <a:pt x="530" y="45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id-ID" sz="1600">
              <a:latin typeface="思源黑体 Medium" panose="020B0600000000000000" charset="-122"/>
              <a:ea typeface="思源黑体 Medium" panose="020B0600000000000000" charset="-122"/>
              <a:cs typeface="思源黑体 Medium" panose="020B0600000000000000" charset="-122"/>
            </a:endParaRPr>
          </a:p>
        </p:txBody>
      </p:sp>
      <p:pic>
        <p:nvPicPr>
          <p:cNvPr id="3" name="图片 2" descr="333"/>
          <p:cNvPicPr>
            <a:picLocks noChangeAspect="1"/>
          </p:cNvPicPr>
          <p:nvPr/>
        </p:nvPicPr>
        <p:blipFill>
          <a:blip r:embed="rId3"/>
          <a:stretch>
            <a:fillRect/>
          </a:stretch>
        </p:blipFill>
        <p:spPr>
          <a:xfrm>
            <a:off x="8514715" y="396240"/>
            <a:ext cx="3009900" cy="342900"/>
          </a:xfrm>
          <a:prstGeom prst="rect">
            <a:avLst/>
          </a:prstGeom>
        </p:spPr>
      </p:pic>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矩形 6"/>
          <p:cNvSpPr/>
          <p:nvPr/>
        </p:nvSpPr>
        <p:spPr>
          <a:xfrm>
            <a:off x="2165985" y="1871980"/>
            <a:ext cx="3449320" cy="3521710"/>
          </a:xfrm>
          <a:prstGeom prst="rect">
            <a:avLst/>
          </a:prstGeom>
          <a:solidFill>
            <a:srgbClr val="397AC7"/>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grpSp>
        <p:nvGrpSpPr>
          <p:cNvPr id="6" name="组合 5"/>
          <p:cNvGrpSpPr/>
          <p:nvPr/>
        </p:nvGrpSpPr>
        <p:grpSpPr>
          <a:xfrm rot="0">
            <a:off x="6025515" y="2096135"/>
            <a:ext cx="4975860" cy="3851910"/>
            <a:chOff x="10041" y="3628"/>
            <a:chExt cx="7836" cy="6066"/>
          </a:xfrm>
        </p:grpSpPr>
        <p:sp>
          <p:nvSpPr>
            <p:cNvPr id="10" name="文本框 55"/>
            <p:cNvSpPr/>
            <p:nvPr/>
          </p:nvSpPr>
          <p:spPr>
            <a:xfrm>
              <a:off x="10063" y="4825"/>
              <a:ext cx="7814" cy="4869"/>
            </a:xfrm>
            <a:prstGeom prst="rect">
              <a:avLst/>
            </a:prstGeom>
          </p:spPr>
          <p:txBody>
            <a:bodyPr wrap="square">
              <a:spAutoFit/>
            </a:bodyPr>
            <a:lstStyle/>
            <a:p>
              <a:pPr algn="just">
                <a:lnSpc>
                  <a:spcPct val="150000"/>
                </a:lnSpc>
              </a:pPr>
              <a:r>
                <a:rPr lang="zh-CN" altLang="zh-CN" sz="1000" kern="100" dirty="0">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a:t>
              </a:r>
              <a:endParaRPr lang="zh-CN" altLang="zh-CN" sz="1000" kern="100" dirty="0">
                <a:solidFill>
                  <a:schemeClr val="tx1"/>
                </a:solidFill>
                <a:latin typeface="思源黑体 Medium" panose="020B0600000000000000" charset="-122"/>
                <a:ea typeface="思源黑体 Medium" panose="020B0600000000000000" charset="-122"/>
                <a:cs typeface="思源黑体 Medium" panose="020B0600000000000000" charset="-122"/>
              </a:endParaRPr>
            </a:p>
            <a:p>
              <a:pPr algn="just">
                <a:lnSpc>
                  <a:spcPct val="150000"/>
                </a:lnSpc>
              </a:pPr>
              <a:r>
                <a:rPr lang="zh-CN" altLang="zh-CN" sz="1000" kern="100" dirty="0">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点击输入内容点击输入内容点击输入内容点击输入内容点击输入内容点击输入内容点击输入内容点击输入内容点击输入内容点击输入内容点击输入内容</a:t>
              </a:r>
              <a:endParaRPr lang="zh-CN" altLang="zh-CN" sz="1000" kern="100" dirty="0">
                <a:solidFill>
                  <a:schemeClr val="tx1"/>
                </a:solidFill>
                <a:latin typeface="思源黑体 Medium" panose="020B0600000000000000" charset="-122"/>
                <a:ea typeface="思源黑体 Medium" panose="020B0600000000000000" charset="-122"/>
                <a:cs typeface="思源黑体 Medium" panose="020B0600000000000000" charset="-122"/>
              </a:endParaRPr>
            </a:p>
            <a:p>
              <a:pPr algn="just">
                <a:lnSpc>
                  <a:spcPct val="150000"/>
                </a:lnSpc>
              </a:pPr>
              <a:r>
                <a:rPr lang="zh-CN" altLang="zh-CN" sz="1000" kern="100" dirty="0">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点击输入内容点击输入内容点击输入内容点击输入内容点击输入内容点击输入内容点击输入内容点击输入内容点击输入内容点击输入内容点击输入内容</a:t>
              </a:r>
              <a:endParaRPr lang="zh-CN" altLang="zh-CN" sz="1000" kern="100" dirty="0">
                <a:solidFill>
                  <a:schemeClr val="tx1"/>
                </a:solidFill>
                <a:latin typeface="思源黑体 Medium" panose="020B0600000000000000" charset="-122"/>
                <a:ea typeface="思源黑体 Medium" panose="020B0600000000000000" charset="-122"/>
                <a:cs typeface="思源黑体 Medium" panose="020B0600000000000000" charset="-122"/>
              </a:endParaRPr>
            </a:p>
            <a:p>
              <a:pPr algn="just">
                <a:lnSpc>
                  <a:spcPct val="150000"/>
                </a:lnSpc>
              </a:pPr>
              <a:r>
                <a:rPr lang="zh-CN" altLang="zh-CN" sz="1000" kern="100" dirty="0">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点击输入内容点击输入内容点击输入内容点击输入内容点击输入内容点击输入内容点击输入内容点击输入内容点击输入内容点击输入内容点击输入内容</a:t>
              </a:r>
              <a:endParaRPr lang="zh-CN" altLang="zh-CN" sz="1000" kern="100" dirty="0">
                <a:solidFill>
                  <a:schemeClr val="tx1"/>
                </a:solidFill>
                <a:latin typeface="思源黑体 Medium" panose="020B0600000000000000" charset="-122"/>
                <a:ea typeface="思源黑体 Medium" panose="020B0600000000000000" charset="-122"/>
                <a:cs typeface="思源黑体 Medium" panose="020B0600000000000000" charset="-122"/>
              </a:endParaRPr>
            </a:p>
            <a:p>
              <a:pPr algn="just">
                <a:lnSpc>
                  <a:spcPct val="150000"/>
                </a:lnSpc>
              </a:pPr>
              <a:r>
                <a:rPr lang="zh-CN" altLang="zh-CN" sz="1000" kern="100" dirty="0">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点击输入内容点击输入内容点击输入内容点击输入内容点击输入内容点击输入内容点击输入内容点击输入内容点击输入内容点击输入内容点击输入内容</a:t>
              </a:r>
              <a:endParaRPr lang="zh-CN" altLang="zh-CN" sz="1000" kern="100" dirty="0">
                <a:solidFill>
                  <a:schemeClr val="tx1"/>
                </a:solidFill>
                <a:latin typeface="思源黑体 Medium" panose="020B0600000000000000" charset="-122"/>
                <a:ea typeface="思源黑体 Medium" panose="020B0600000000000000" charset="-122"/>
                <a:cs typeface="思源黑体 Medium" panose="020B0600000000000000" charset="-122"/>
              </a:endParaRPr>
            </a:p>
            <a:p>
              <a:pPr algn="just">
                <a:lnSpc>
                  <a:spcPct val="150000"/>
                </a:lnSpc>
              </a:pPr>
              <a:endParaRPr lang="zh-CN" altLang="en-US" sz="1000" b="0" i="0" dirty="0">
                <a:solidFill>
                  <a:schemeClr val="tx1"/>
                </a:solidFill>
                <a:effectLst/>
                <a:latin typeface="思源黑体 Medium" panose="020B0600000000000000" charset="-122"/>
                <a:ea typeface="思源黑体 Medium" panose="020B0600000000000000" charset="-122"/>
                <a:cs typeface="思源黑体 Medium" panose="020B0600000000000000" charset="-122"/>
              </a:endParaRPr>
            </a:p>
          </p:txBody>
        </p:sp>
        <p:sp>
          <p:nvSpPr>
            <p:cNvPr id="3" name="文本框 2"/>
            <p:cNvSpPr txBox="1"/>
            <p:nvPr/>
          </p:nvSpPr>
          <p:spPr>
            <a:xfrm>
              <a:off x="10041" y="3628"/>
              <a:ext cx="2532" cy="822"/>
            </a:xfrm>
            <a:prstGeom prst="rect">
              <a:avLst/>
            </a:prstGeom>
            <a:noFill/>
          </p:spPr>
          <p:txBody>
            <a:bodyPr wrap="none" rtlCol="0" anchor="t">
              <a:spAutoFit/>
            </a:bodyPr>
            <a:lstStyle/>
            <a:p>
              <a:r>
                <a:rPr lang="zh-CN" altLang="en-US" sz="2800" b="1"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rPr>
                <a:t>输入</a:t>
              </a:r>
              <a:r>
                <a:rPr lang="zh-CN" altLang="en-US" sz="2800" b="1"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rPr>
                <a:t>标题</a:t>
              </a:r>
              <a:endParaRPr lang="zh-CN" altLang="en-US" sz="2800" b="1"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grpSp>
      <p:sp>
        <p:nvSpPr>
          <p:cNvPr id="9" name="文本框 21"/>
          <p:cNvSpPr txBox="1"/>
          <p:nvPr/>
        </p:nvSpPr>
        <p:spPr>
          <a:xfrm>
            <a:off x="740565" y="254606"/>
            <a:ext cx="3799840" cy="398780"/>
          </a:xfrm>
          <a:prstGeom prst="rect">
            <a:avLst/>
          </a:prstGeom>
          <a:noFill/>
        </p:spPr>
        <p:txBody>
          <a:bodyPr wrap="square" rtlCol="0">
            <a:spAutoFit/>
          </a:bodyPr>
          <a:lstStyle/>
          <a:p>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请输入</a:t>
            </a:r>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标题</a:t>
            </a:r>
            <a:endPar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2" name="文本框 1"/>
          <p:cNvSpPr txBox="1"/>
          <p:nvPr/>
        </p:nvSpPr>
        <p:spPr bwMode="auto">
          <a:xfrm>
            <a:off x="759460" y="596265"/>
            <a:ext cx="3566795" cy="27559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rtlCol="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lvl="0" algn="just">
              <a:lnSpc>
                <a:spcPct val="150000"/>
              </a:lnSpc>
              <a:buClrTx/>
              <a:buSzTx/>
              <a:buFontTx/>
              <a:buNone/>
            </a:pPr>
            <a:r>
              <a:rPr lang="en-US" altLang="zh-CN" sz="8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rPr>
              <a:t>Family and friends are hidden Family and friends</a:t>
            </a:r>
            <a:endParaRPr lang="en-US" altLang="zh-CN" sz="8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11" name="任意多边形 13"/>
          <p:cNvSpPr/>
          <p:nvPr/>
        </p:nvSpPr>
        <p:spPr>
          <a:xfrm flipH="1">
            <a:off x="0" y="0"/>
            <a:ext cx="613410" cy="457835"/>
          </a:xfrm>
          <a:prstGeom prst="round2DiagRect">
            <a:avLst>
              <a:gd name="adj1" fmla="val 49179"/>
              <a:gd name="adj2" fmla="val 0"/>
            </a:avLst>
          </a:prstGeom>
          <a:solidFill>
            <a:srgbClr val="397AC7"/>
          </a:solidFill>
          <a:ln>
            <a:noFill/>
          </a:ln>
          <a:effectLst>
            <a:outerShdw blurRad="266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思源黑体 Medium" panose="020B0600000000000000" charset="-122"/>
              <a:ea typeface="思源黑体 Medium" panose="020B0600000000000000" charset="-122"/>
              <a:cs typeface="思源黑体 Medium" panose="020B0600000000000000" charset="-122"/>
            </a:endParaRPr>
          </a:p>
        </p:txBody>
      </p:sp>
      <p:pic>
        <p:nvPicPr>
          <p:cNvPr id="8" name="图片 7" descr="微信图片_20230719161321"/>
          <p:cNvPicPr>
            <a:picLocks noChangeAspect="1"/>
          </p:cNvPicPr>
          <p:nvPr/>
        </p:nvPicPr>
        <p:blipFill>
          <a:blip r:embed="rId1"/>
          <a:srcRect r="25434"/>
          <a:stretch>
            <a:fillRect/>
          </a:stretch>
        </p:blipFill>
        <p:spPr>
          <a:xfrm>
            <a:off x="1343025" y="2473325"/>
            <a:ext cx="3842385" cy="3237230"/>
          </a:xfrm>
          <a:prstGeom prst="rect">
            <a:avLst/>
          </a:prstGeom>
        </p:spPr>
      </p:pic>
      <p:pic>
        <p:nvPicPr>
          <p:cNvPr id="24" name="图片 23" descr="333"/>
          <p:cNvPicPr>
            <a:picLocks noChangeAspect="1"/>
          </p:cNvPicPr>
          <p:nvPr/>
        </p:nvPicPr>
        <p:blipFill>
          <a:blip r:embed="rId2"/>
          <a:stretch>
            <a:fillRect/>
          </a:stretch>
        </p:blipFill>
        <p:spPr>
          <a:xfrm>
            <a:off x="8514715" y="396240"/>
            <a:ext cx="3009900" cy="342900"/>
          </a:xfrm>
          <a:prstGeom prst="rect">
            <a:avLst/>
          </a:prstGeom>
        </p:spPr>
      </p:pic>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文本框 21"/>
          <p:cNvSpPr txBox="1"/>
          <p:nvPr/>
        </p:nvSpPr>
        <p:spPr>
          <a:xfrm>
            <a:off x="740565" y="254606"/>
            <a:ext cx="3799840" cy="398780"/>
          </a:xfrm>
          <a:prstGeom prst="rect">
            <a:avLst/>
          </a:prstGeom>
          <a:noFill/>
        </p:spPr>
        <p:txBody>
          <a:bodyPr wrap="square" rtlCol="0">
            <a:spAutoFit/>
          </a:bodyPr>
          <a:lstStyle/>
          <a:p>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请输入</a:t>
            </a:r>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标题</a:t>
            </a:r>
            <a:endPar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2" name="文本框 1"/>
          <p:cNvSpPr txBox="1"/>
          <p:nvPr/>
        </p:nvSpPr>
        <p:spPr bwMode="auto">
          <a:xfrm>
            <a:off x="759460" y="596265"/>
            <a:ext cx="3566795" cy="27559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rtlCol="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lvl="0" algn="just">
              <a:lnSpc>
                <a:spcPct val="150000"/>
              </a:lnSpc>
              <a:buClrTx/>
              <a:buSzTx/>
              <a:buFontTx/>
              <a:buNone/>
            </a:pPr>
            <a:r>
              <a:rPr lang="en-US" altLang="zh-CN" sz="8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rPr>
              <a:t>Family and friends are hidden Family and friends</a:t>
            </a:r>
            <a:endParaRPr lang="en-US" altLang="zh-CN" sz="8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11" name="任意多边形 13"/>
          <p:cNvSpPr/>
          <p:nvPr/>
        </p:nvSpPr>
        <p:spPr>
          <a:xfrm flipH="1">
            <a:off x="0" y="0"/>
            <a:ext cx="613410" cy="457835"/>
          </a:xfrm>
          <a:prstGeom prst="round2DiagRect">
            <a:avLst>
              <a:gd name="adj1" fmla="val 49179"/>
              <a:gd name="adj2" fmla="val 0"/>
            </a:avLst>
          </a:prstGeom>
          <a:solidFill>
            <a:srgbClr val="397AC7"/>
          </a:solidFill>
          <a:ln>
            <a:noFill/>
          </a:ln>
          <a:effectLst>
            <a:outerShdw blurRad="266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思源黑体 Medium" panose="020B0600000000000000" charset="-122"/>
              <a:ea typeface="思源黑体 Medium" panose="020B0600000000000000" charset="-122"/>
              <a:cs typeface="思源黑体 Medium" panose="020B0600000000000000" charset="-122"/>
            </a:endParaRPr>
          </a:p>
        </p:txBody>
      </p:sp>
      <p:sp>
        <p:nvSpPr>
          <p:cNvPr id="104" name="任意多边形 27"/>
          <p:cNvSpPr/>
          <p:nvPr/>
        </p:nvSpPr>
        <p:spPr>
          <a:xfrm>
            <a:off x="3610610" y="1885950"/>
            <a:ext cx="5033010" cy="397192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7926" h="6255">
                <a:moveTo>
                  <a:pt x="979" y="2202"/>
                </a:moveTo>
                <a:cubicBezTo>
                  <a:pt x="1299" y="2202"/>
                  <a:pt x="1584" y="2356"/>
                  <a:pt x="1763" y="2595"/>
                </a:cubicBezTo>
                <a:lnTo>
                  <a:pt x="1773" y="2610"/>
                </a:lnTo>
                <a:lnTo>
                  <a:pt x="3712" y="3033"/>
                </a:lnTo>
                <a:lnTo>
                  <a:pt x="1866" y="3592"/>
                </a:lnTo>
                <a:lnTo>
                  <a:pt x="1861" y="3605"/>
                </a:lnTo>
                <a:cubicBezTo>
                  <a:pt x="1702" y="3933"/>
                  <a:pt x="1367" y="4159"/>
                  <a:pt x="979" y="4159"/>
                </a:cubicBezTo>
                <a:cubicBezTo>
                  <a:pt x="438" y="4159"/>
                  <a:pt x="0" y="3721"/>
                  <a:pt x="0" y="3181"/>
                </a:cubicBezTo>
                <a:cubicBezTo>
                  <a:pt x="0" y="2640"/>
                  <a:pt x="438" y="2202"/>
                  <a:pt x="979" y="2202"/>
                </a:cubicBezTo>
                <a:close/>
                <a:moveTo>
                  <a:pt x="6104" y="171"/>
                </a:moveTo>
                <a:cubicBezTo>
                  <a:pt x="6502" y="171"/>
                  <a:pt x="6824" y="493"/>
                  <a:pt x="6824" y="891"/>
                </a:cubicBezTo>
                <a:cubicBezTo>
                  <a:pt x="6824" y="1289"/>
                  <a:pt x="6502" y="1611"/>
                  <a:pt x="6104" y="1611"/>
                </a:cubicBezTo>
                <a:cubicBezTo>
                  <a:pt x="6092" y="1611"/>
                  <a:pt x="6079" y="1611"/>
                  <a:pt x="6067" y="1610"/>
                </a:cubicBezTo>
                <a:lnTo>
                  <a:pt x="6065" y="1610"/>
                </a:lnTo>
                <a:lnTo>
                  <a:pt x="4082" y="3059"/>
                </a:lnTo>
                <a:lnTo>
                  <a:pt x="4097" y="3072"/>
                </a:lnTo>
                <a:lnTo>
                  <a:pt x="6159" y="2704"/>
                </a:lnTo>
                <a:lnTo>
                  <a:pt x="6163" y="2698"/>
                </a:lnTo>
                <a:cubicBezTo>
                  <a:pt x="6342" y="2459"/>
                  <a:pt x="6627" y="2305"/>
                  <a:pt x="6948" y="2305"/>
                </a:cubicBezTo>
                <a:cubicBezTo>
                  <a:pt x="7488" y="2305"/>
                  <a:pt x="7926" y="2743"/>
                  <a:pt x="7926" y="3284"/>
                </a:cubicBezTo>
                <a:cubicBezTo>
                  <a:pt x="7926" y="3824"/>
                  <a:pt x="7488" y="4262"/>
                  <a:pt x="6948" y="4262"/>
                </a:cubicBezTo>
                <a:cubicBezTo>
                  <a:pt x="6610" y="4262"/>
                  <a:pt x="6312" y="4091"/>
                  <a:pt x="6136" y="3831"/>
                </a:cubicBezTo>
                <a:lnTo>
                  <a:pt x="6130" y="3821"/>
                </a:lnTo>
                <a:lnTo>
                  <a:pt x="4427" y="3356"/>
                </a:lnTo>
                <a:lnTo>
                  <a:pt x="6120" y="4815"/>
                </a:lnTo>
                <a:lnTo>
                  <a:pt x="6135" y="4816"/>
                </a:lnTo>
                <a:cubicBezTo>
                  <a:pt x="6515" y="4835"/>
                  <a:pt x="6818" y="5150"/>
                  <a:pt x="6818" y="5535"/>
                </a:cubicBezTo>
                <a:cubicBezTo>
                  <a:pt x="6818" y="5933"/>
                  <a:pt x="6496" y="6255"/>
                  <a:pt x="6098" y="6255"/>
                </a:cubicBezTo>
                <a:cubicBezTo>
                  <a:pt x="5700" y="6255"/>
                  <a:pt x="5378" y="5933"/>
                  <a:pt x="5378" y="5535"/>
                </a:cubicBezTo>
                <a:cubicBezTo>
                  <a:pt x="5378" y="5516"/>
                  <a:pt x="5379" y="5498"/>
                  <a:pt x="5380" y="5480"/>
                </a:cubicBezTo>
                <a:lnTo>
                  <a:pt x="5381" y="5466"/>
                </a:lnTo>
                <a:lnTo>
                  <a:pt x="4170" y="3286"/>
                </a:lnTo>
                <a:lnTo>
                  <a:pt x="3769" y="3176"/>
                </a:lnTo>
                <a:lnTo>
                  <a:pt x="2551" y="5361"/>
                </a:lnTo>
                <a:lnTo>
                  <a:pt x="2552" y="5372"/>
                </a:lnTo>
                <a:cubicBezTo>
                  <a:pt x="2553" y="5390"/>
                  <a:pt x="2554" y="5408"/>
                  <a:pt x="2554" y="5427"/>
                </a:cubicBezTo>
                <a:cubicBezTo>
                  <a:pt x="2554" y="5825"/>
                  <a:pt x="2232" y="6147"/>
                  <a:pt x="1834" y="6147"/>
                </a:cubicBezTo>
                <a:cubicBezTo>
                  <a:pt x="1436" y="6147"/>
                  <a:pt x="1114" y="5825"/>
                  <a:pt x="1114" y="5427"/>
                </a:cubicBezTo>
                <a:cubicBezTo>
                  <a:pt x="1114" y="5048"/>
                  <a:pt x="1407" y="4737"/>
                  <a:pt x="1779" y="4709"/>
                </a:cubicBezTo>
                <a:lnTo>
                  <a:pt x="1786" y="4709"/>
                </a:lnTo>
                <a:lnTo>
                  <a:pt x="3739" y="3168"/>
                </a:lnTo>
                <a:lnTo>
                  <a:pt x="3668" y="3149"/>
                </a:lnTo>
                <a:lnTo>
                  <a:pt x="3792" y="3126"/>
                </a:lnTo>
                <a:lnTo>
                  <a:pt x="3800" y="3121"/>
                </a:lnTo>
                <a:lnTo>
                  <a:pt x="3797" y="3125"/>
                </a:lnTo>
                <a:lnTo>
                  <a:pt x="4020" y="3086"/>
                </a:lnTo>
                <a:lnTo>
                  <a:pt x="4041" y="3053"/>
                </a:lnTo>
                <a:lnTo>
                  <a:pt x="4010" y="2997"/>
                </a:lnTo>
                <a:lnTo>
                  <a:pt x="4053" y="3034"/>
                </a:lnTo>
                <a:lnTo>
                  <a:pt x="5384" y="893"/>
                </a:lnTo>
                <a:lnTo>
                  <a:pt x="5384" y="891"/>
                </a:lnTo>
                <a:cubicBezTo>
                  <a:pt x="5384" y="493"/>
                  <a:pt x="5706" y="171"/>
                  <a:pt x="6104" y="171"/>
                </a:cubicBezTo>
                <a:close/>
                <a:moveTo>
                  <a:pt x="1834" y="0"/>
                </a:moveTo>
                <a:cubicBezTo>
                  <a:pt x="2232" y="0"/>
                  <a:pt x="2554" y="322"/>
                  <a:pt x="2554" y="720"/>
                </a:cubicBezTo>
                <a:cubicBezTo>
                  <a:pt x="2554" y="726"/>
                  <a:pt x="2554" y="732"/>
                  <a:pt x="2554" y="739"/>
                </a:cubicBezTo>
                <a:lnTo>
                  <a:pt x="2554" y="740"/>
                </a:lnTo>
                <a:lnTo>
                  <a:pt x="3962" y="3004"/>
                </a:lnTo>
                <a:lnTo>
                  <a:pt x="1822" y="1440"/>
                </a:lnTo>
                <a:lnTo>
                  <a:pt x="1815" y="1440"/>
                </a:lnTo>
                <a:cubicBezTo>
                  <a:pt x="1426" y="1430"/>
                  <a:pt x="1114" y="1111"/>
                  <a:pt x="1114" y="720"/>
                </a:cubicBezTo>
                <a:cubicBezTo>
                  <a:pt x="1114" y="322"/>
                  <a:pt x="1436" y="0"/>
                  <a:pt x="1834" y="0"/>
                </a:cubicBezTo>
                <a:close/>
              </a:path>
            </a:pathLst>
          </a:custGeom>
          <a:solidFill>
            <a:srgbClr val="397AC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思源黑体 Medium" panose="020B0600000000000000" charset="-122"/>
              <a:ea typeface="思源黑体 Medium" panose="020B0600000000000000" charset="-122"/>
              <a:cs typeface="思源黑体 Medium" panose="020B0600000000000000" charset="-122"/>
            </a:endParaRPr>
          </a:p>
        </p:txBody>
      </p:sp>
      <p:sp>
        <p:nvSpPr>
          <p:cNvPr id="67" name="椭圆 28"/>
          <p:cNvSpPr/>
          <p:nvPr/>
        </p:nvSpPr>
        <p:spPr>
          <a:xfrm rot="10800000" flipV="1">
            <a:off x="7098030" y="2063115"/>
            <a:ext cx="777240" cy="777240"/>
          </a:xfrm>
          <a:prstGeom prst="ellipse">
            <a:avLst/>
          </a:prstGeom>
          <a:solidFill>
            <a:schemeClr val="bg1"/>
          </a:solidFill>
          <a:ln>
            <a:noFill/>
          </a:ln>
          <a:effectLst>
            <a:outerShdw blurRad="203200" dist="38100" dir="10800000" algn="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Medium" panose="020B0600000000000000" charset="-122"/>
              <a:ea typeface="思源黑体 Medium" panose="020B0600000000000000" charset="-122"/>
              <a:cs typeface="思源黑体 Medium" panose="020B0600000000000000" charset="-122"/>
            </a:endParaRPr>
          </a:p>
        </p:txBody>
      </p:sp>
      <p:sp>
        <p:nvSpPr>
          <p:cNvPr id="78" name="椭圆 29"/>
          <p:cNvSpPr/>
          <p:nvPr/>
        </p:nvSpPr>
        <p:spPr>
          <a:xfrm rot="10800000" flipV="1">
            <a:off x="7094220" y="5012055"/>
            <a:ext cx="777240" cy="777240"/>
          </a:xfrm>
          <a:prstGeom prst="ellipse">
            <a:avLst/>
          </a:prstGeom>
          <a:solidFill>
            <a:schemeClr val="bg1"/>
          </a:solidFill>
          <a:ln>
            <a:noFill/>
          </a:ln>
          <a:effectLst>
            <a:outerShdw blurRad="203200" dist="38100" dir="10800000" algn="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Medium" panose="020B0600000000000000" charset="-122"/>
              <a:ea typeface="思源黑体 Medium" panose="020B0600000000000000" charset="-122"/>
              <a:cs typeface="思源黑体 Medium" panose="020B0600000000000000" charset="-122"/>
            </a:endParaRPr>
          </a:p>
        </p:txBody>
      </p:sp>
      <p:sp>
        <p:nvSpPr>
          <p:cNvPr id="66" name="椭圆 30"/>
          <p:cNvSpPr/>
          <p:nvPr/>
        </p:nvSpPr>
        <p:spPr>
          <a:xfrm rot="10800000" flipV="1">
            <a:off x="7475220" y="3423920"/>
            <a:ext cx="1094105" cy="1094105"/>
          </a:xfrm>
          <a:prstGeom prst="ellipse">
            <a:avLst/>
          </a:prstGeom>
          <a:solidFill>
            <a:schemeClr val="bg1"/>
          </a:solidFill>
          <a:ln>
            <a:noFill/>
          </a:ln>
          <a:effectLst>
            <a:outerShdw blurRad="203200" dist="38100" dir="10800000" algn="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Medium" panose="020B0600000000000000" charset="-122"/>
              <a:ea typeface="思源黑体 Medium" panose="020B0600000000000000" charset="-122"/>
              <a:cs typeface="思源黑体 Medium" panose="020B0600000000000000" charset="-122"/>
            </a:endParaRPr>
          </a:p>
        </p:txBody>
      </p:sp>
      <p:sp>
        <p:nvSpPr>
          <p:cNvPr id="56" name="椭圆 31"/>
          <p:cNvSpPr/>
          <p:nvPr/>
        </p:nvSpPr>
        <p:spPr>
          <a:xfrm>
            <a:off x="3684270" y="3357880"/>
            <a:ext cx="1094105" cy="1094105"/>
          </a:xfrm>
          <a:prstGeom prst="ellipse">
            <a:avLst/>
          </a:prstGeom>
          <a:solidFill>
            <a:schemeClr val="bg1"/>
          </a:solidFill>
          <a:ln>
            <a:noFill/>
          </a:ln>
          <a:effectLst>
            <a:outerShdw blurRad="203200" dist="38100" dir="10800000" algn="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Medium" panose="020B0600000000000000" charset="-122"/>
              <a:ea typeface="思源黑体 Medium" panose="020B0600000000000000" charset="-122"/>
              <a:cs typeface="思源黑体 Medium" panose="020B0600000000000000" charset="-122"/>
            </a:endParaRPr>
          </a:p>
        </p:txBody>
      </p:sp>
      <p:sp>
        <p:nvSpPr>
          <p:cNvPr id="44" name="椭圆 32"/>
          <p:cNvSpPr/>
          <p:nvPr/>
        </p:nvSpPr>
        <p:spPr>
          <a:xfrm>
            <a:off x="4389120" y="4943475"/>
            <a:ext cx="777240" cy="777240"/>
          </a:xfrm>
          <a:prstGeom prst="ellipse">
            <a:avLst/>
          </a:prstGeom>
          <a:solidFill>
            <a:schemeClr val="bg1"/>
          </a:solidFill>
          <a:ln>
            <a:noFill/>
          </a:ln>
          <a:effectLst>
            <a:outerShdw blurRad="203200" dist="38100" dir="10800000" algn="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Medium" panose="020B0600000000000000" charset="-122"/>
              <a:ea typeface="思源黑体 Medium" panose="020B0600000000000000" charset="-122"/>
              <a:cs typeface="思源黑体 Medium" panose="020B0600000000000000" charset="-122"/>
            </a:endParaRPr>
          </a:p>
        </p:txBody>
      </p:sp>
      <p:sp>
        <p:nvSpPr>
          <p:cNvPr id="57" name="椭圆 33"/>
          <p:cNvSpPr/>
          <p:nvPr/>
        </p:nvSpPr>
        <p:spPr>
          <a:xfrm>
            <a:off x="4386580" y="1954530"/>
            <a:ext cx="777240" cy="777240"/>
          </a:xfrm>
          <a:prstGeom prst="ellipse">
            <a:avLst/>
          </a:prstGeom>
          <a:solidFill>
            <a:schemeClr val="bg1"/>
          </a:solidFill>
          <a:ln>
            <a:noFill/>
          </a:ln>
          <a:effectLst>
            <a:outerShdw blurRad="203200" dist="38100" dir="10800000" algn="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Medium" panose="020B0600000000000000" charset="-122"/>
              <a:ea typeface="思源黑体 Medium" panose="020B0600000000000000" charset="-122"/>
              <a:cs typeface="思源黑体 Medium" panose="020B0600000000000000" charset="-122"/>
            </a:endParaRPr>
          </a:p>
        </p:txBody>
      </p:sp>
      <p:sp>
        <p:nvSpPr>
          <p:cNvPr id="28" name="椭圆 34"/>
          <p:cNvSpPr/>
          <p:nvPr/>
        </p:nvSpPr>
        <p:spPr>
          <a:xfrm>
            <a:off x="5410835" y="2968625"/>
            <a:ext cx="1435100" cy="1435100"/>
          </a:xfrm>
          <a:prstGeom prst="ellipse">
            <a:avLst/>
          </a:prstGeom>
          <a:solidFill>
            <a:srgbClr val="FFFFFF"/>
          </a:solidFill>
          <a:ln w="6350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思源黑体 Medium" panose="020B0600000000000000" charset="-122"/>
              <a:ea typeface="思源黑体 Medium" panose="020B0600000000000000" charset="-122"/>
              <a:cs typeface="思源黑体 Medium" panose="020B0600000000000000" charset="-122"/>
            </a:endParaRPr>
          </a:p>
        </p:txBody>
      </p:sp>
      <p:sp>
        <p:nvSpPr>
          <p:cNvPr id="101" name="文本框 20"/>
          <p:cNvSpPr txBox="1"/>
          <p:nvPr/>
        </p:nvSpPr>
        <p:spPr>
          <a:xfrm>
            <a:off x="5523865" y="3550285"/>
            <a:ext cx="1208405" cy="337185"/>
          </a:xfrm>
          <a:prstGeom prst="rect">
            <a:avLst/>
          </a:prstGeom>
          <a:noFill/>
        </p:spPr>
        <p:txBody>
          <a:bodyPr wrap="square" rtlCol="0">
            <a:spAutoFit/>
          </a:bodyPr>
          <a:lstStyle/>
          <a:p>
            <a:pPr algn="ctr"/>
            <a:r>
              <a:rPr lang="zh-CN" altLang="en-US" sz="1600" dirty="0">
                <a:solidFill>
                  <a:schemeClr val="tx1"/>
                </a:solidFill>
                <a:latin typeface="思源黑体 Medium" panose="020B0600000000000000" charset="-122"/>
                <a:ea typeface="思源黑体 Medium" panose="020B0600000000000000" charset="-122"/>
                <a:cs typeface="思源黑体 Medium" panose="020B0600000000000000" charset="-122"/>
              </a:rPr>
              <a:t>输入</a:t>
            </a:r>
            <a:r>
              <a:rPr lang="zh-CN" altLang="en-US" sz="1600" dirty="0">
                <a:solidFill>
                  <a:schemeClr val="tx1"/>
                </a:solidFill>
                <a:latin typeface="思源黑体 Medium" panose="020B0600000000000000" charset="-122"/>
                <a:ea typeface="思源黑体 Medium" panose="020B0600000000000000" charset="-122"/>
                <a:cs typeface="思源黑体 Medium" panose="020B0600000000000000" charset="-122"/>
              </a:rPr>
              <a:t>标题</a:t>
            </a:r>
            <a:endParaRPr lang="zh-CN" altLang="en-US" sz="1600"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31" name="任意多边形 25"/>
          <p:cNvSpPr>
            <a:spLocks noEditPoints="1"/>
          </p:cNvSpPr>
          <p:nvPr/>
        </p:nvSpPr>
        <p:spPr bwMode="auto">
          <a:xfrm>
            <a:off x="4025265" y="2066925"/>
            <a:ext cx="158115" cy="158115"/>
          </a:xfrm>
          <a:custGeom>
            <a:avLst/>
            <a:gdLst>
              <a:gd name="T0" fmla="*/ 92739 w 55"/>
              <a:gd name="T1" fmla="*/ 188912 h 55"/>
              <a:gd name="T2" fmla="*/ 0 w 55"/>
              <a:gd name="T3" fmla="*/ 92739 h 55"/>
              <a:gd name="T4" fmla="*/ 92739 w 55"/>
              <a:gd name="T5" fmla="*/ 0 h 55"/>
              <a:gd name="T6" fmla="*/ 188912 w 55"/>
              <a:gd name="T7" fmla="*/ 92739 h 55"/>
              <a:gd name="T8" fmla="*/ 92739 w 55"/>
              <a:gd name="T9" fmla="*/ 188912 h 55"/>
              <a:gd name="T10" fmla="*/ 154564 w 55"/>
              <a:gd name="T11" fmla="*/ 68695 h 55"/>
              <a:gd name="T12" fmla="*/ 144260 w 55"/>
              <a:gd name="T13" fmla="*/ 58391 h 55"/>
              <a:gd name="T14" fmla="*/ 137391 w 55"/>
              <a:gd name="T15" fmla="*/ 54956 h 55"/>
              <a:gd name="T16" fmla="*/ 130521 w 55"/>
              <a:gd name="T17" fmla="*/ 58391 h 55"/>
              <a:gd name="T18" fmla="*/ 82434 w 55"/>
              <a:gd name="T19" fmla="*/ 106478 h 55"/>
              <a:gd name="T20" fmla="*/ 54956 w 55"/>
              <a:gd name="T21" fmla="*/ 79000 h 55"/>
              <a:gd name="T22" fmla="*/ 48087 w 55"/>
              <a:gd name="T23" fmla="*/ 75565 h 55"/>
              <a:gd name="T24" fmla="*/ 44652 w 55"/>
              <a:gd name="T25" fmla="*/ 79000 h 55"/>
              <a:gd name="T26" fmla="*/ 30913 w 55"/>
              <a:gd name="T27" fmla="*/ 89304 h 55"/>
              <a:gd name="T28" fmla="*/ 30913 w 55"/>
              <a:gd name="T29" fmla="*/ 96173 h 55"/>
              <a:gd name="T30" fmla="*/ 30913 w 55"/>
              <a:gd name="T31" fmla="*/ 103043 h 55"/>
              <a:gd name="T32" fmla="*/ 75565 w 55"/>
              <a:gd name="T33" fmla="*/ 147695 h 55"/>
              <a:gd name="T34" fmla="*/ 82434 w 55"/>
              <a:gd name="T35" fmla="*/ 147695 h 55"/>
              <a:gd name="T36" fmla="*/ 89304 w 55"/>
              <a:gd name="T37" fmla="*/ 147695 h 55"/>
              <a:gd name="T38" fmla="*/ 154564 w 55"/>
              <a:gd name="T39" fmla="*/ 79000 h 55"/>
              <a:gd name="T40" fmla="*/ 157999 w 55"/>
              <a:gd name="T41" fmla="*/ 75565 h 55"/>
              <a:gd name="T42" fmla="*/ 154564 w 55"/>
              <a:gd name="T43" fmla="*/ 68695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397AC7"/>
          </a:solidFill>
          <a:ln>
            <a:noFill/>
          </a:ln>
        </p:spPr>
        <p:txBody>
          <a:bodyPr/>
          <a:lstStyle/>
          <a:p>
            <a:endParaRPr lang="en-US" dirty="0">
              <a:latin typeface="思源黑体 Medium" panose="020B0600000000000000" charset="-122"/>
              <a:ea typeface="思源黑体 Medium" panose="020B0600000000000000" charset="-122"/>
              <a:cs typeface="思源黑体 Medium" panose="020B0600000000000000" charset="-122"/>
            </a:endParaRPr>
          </a:p>
        </p:txBody>
      </p:sp>
      <p:sp>
        <p:nvSpPr>
          <p:cNvPr id="34" name="任意多边形 24"/>
          <p:cNvSpPr>
            <a:spLocks noEditPoints="1"/>
          </p:cNvSpPr>
          <p:nvPr/>
        </p:nvSpPr>
        <p:spPr bwMode="auto">
          <a:xfrm>
            <a:off x="3350260" y="3550285"/>
            <a:ext cx="158115" cy="158115"/>
          </a:xfrm>
          <a:custGeom>
            <a:avLst/>
            <a:gdLst>
              <a:gd name="T0" fmla="*/ 92739 w 55"/>
              <a:gd name="T1" fmla="*/ 188912 h 55"/>
              <a:gd name="T2" fmla="*/ 0 w 55"/>
              <a:gd name="T3" fmla="*/ 92739 h 55"/>
              <a:gd name="T4" fmla="*/ 92739 w 55"/>
              <a:gd name="T5" fmla="*/ 0 h 55"/>
              <a:gd name="T6" fmla="*/ 188912 w 55"/>
              <a:gd name="T7" fmla="*/ 92739 h 55"/>
              <a:gd name="T8" fmla="*/ 92739 w 55"/>
              <a:gd name="T9" fmla="*/ 188912 h 55"/>
              <a:gd name="T10" fmla="*/ 154564 w 55"/>
              <a:gd name="T11" fmla="*/ 68695 h 55"/>
              <a:gd name="T12" fmla="*/ 144260 w 55"/>
              <a:gd name="T13" fmla="*/ 58391 h 55"/>
              <a:gd name="T14" fmla="*/ 137391 w 55"/>
              <a:gd name="T15" fmla="*/ 54956 h 55"/>
              <a:gd name="T16" fmla="*/ 130521 w 55"/>
              <a:gd name="T17" fmla="*/ 58391 h 55"/>
              <a:gd name="T18" fmla="*/ 82434 w 55"/>
              <a:gd name="T19" fmla="*/ 106478 h 55"/>
              <a:gd name="T20" fmla="*/ 54956 w 55"/>
              <a:gd name="T21" fmla="*/ 79000 h 55"/>
              <a:gd name="T22" fmla="*/ 48087 w 55"/>
              <a:gd name="T23" fmla="*/ 75565 h 55"/>
              <a:gd name="T24" fmla="*/ 44652 w 55"/>
              <a:gd name="T25" fmla="*/ 79000 h 55"/>
              <a:gd name="T26" fmla="*/ 30913 w 55"/>
              <a:gd name="T27" fmla="*/ 89304 h 55"/>
              <a:gd name="T28" fmla="*/ 30913 w 55"/>
              <a:gd name="T29" fmla="*/ 96173 h 55"/>
              <a:gd name="T30" fmla="*/ 30913 w 55"/>
              <a:gd name="T31" fmla="*/ 103043 h 55"/>
              <a:gd name="T32" fmla="*/ 75565 w 55"/>
              <a:gd name="T33" fmla="*/ 147695 h 55"/>
              <a:gd name="T34" fmla="*/ 82434 w 55"/>
              <a:gd name="T35" fmla="*/ 147695 h 55"/>
              <a:gd name="T36" fmla="*/ 89304 w 55"/>
              <a:gd name="T37" fmla="*/ 147695 h 55"/>
              <a:gd name="T38" fmla="*/ 154564 w 55"/>
              <a:gd name="T39" fmla="*/ 79000 h 55"/>
              <a:gd name="T40" fmla="*/ 157999 w 55"/>
              <a:gd name="T41" fmla="*/ 75565 h 55"/>
              <a:gd name="T42" fmla="*/ 154564 w 55"/>
              <a:gd name="T43" fmla="*/ 68695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397AC7"/>
          </a:solidFill>
          <a:ln>
            <a:noFill/>
          </a:ln>
        </p:spPr>
        <p:txBody>
          <a:bodyPr/>
          <a:lstStyle/>
          <a:p>
            <a:endParaRPr lang="en-US" dirty="0">
              <a:latin typeface="思源黑体 Medium" panose="020B0600000000000000" charset="-122"/>
              <a:ea typeface="思源黑体 Medium" panose="020B0600000000000000" charset="-122"/>
              <a:cs typeface="思源黑体 Medium" panose="020B0600000000000000" charset="-122"/>
            </a:endParaRPr>
          </a:p>
        </p:txBody>
      </p:sp>
      <p:sp>
        <p:nvSpPr>
          <p:cNvPr id="47" name="任意多边形 23"/>
          <p:cNvSpPr>
            <a:spLocks noEditPoints="1"/>
          </p:cNvSpPr>
          <p:nvPr/>
        </p:nvSpPr>
        <p:spPr bwMode="auto">
          <a:xfrm>
            <a:off x="4025265" y="5036185"/>
            <a:ext cx="158115" cy="158115"/>
          </a:xfrm>
          <a:custGeom>
            <a:avLst/>
            <a:gdLst>
              <a:gd name="T0" fmla="*/ 92739 w 55"/>
              <a:gd name="T1" fmla="*/ 188912 h 55"/>
              <a:gd name="T2" fmla="*/ 0 w 55"/>
              <a:gd name="T3" fmla="*/ 92739 h 55"/>
              <a:gd name="T4" fmla="*/ 92739 w 55"/>
              <a:gd name="T5" fmla="*/ 0 h 55"/>
              <a:gd name="T6" fmla="*/ 188912 w 55"/>
              <a:gd name="T7" fmla="*/ 92739 h 55"/>
              <a:gd name="T8" fmla="*/ 92739 w 55"/>
              <a:gd name="T9" fmla="*/ 188912 h 55"/>
              <a:gd name="T10" fmla="*/ 154564 w 55"/>
              <a:gd name="T11" fmla="*/ 68695 h 55"/>
              <a:gd name="T12" fmla="*/ 144260 w 55"/>
              <a:gd name="T13" fmla="*/ 58391 h 55"/>
              <a:gd name="T14" fmla="*/ 137391 w 55"/>
              <a:gd name="T15" fmla="*/ 54956 h 55"/>
              <a:gd name="T16" fmla="*/ 130521 w 55"/>
              <a:gd name="T17" fmla="*/ 58391 h 55"/>
              <a:gd name="T18" fmla="*/ 82434 w 55"/>
              <a:gd name="T19" fmla="*/ 106478 h 55"/>
              <a:gd name="T20" fmla="*/ 54956 w 55"/>
              <a:gd name="T21" fmla="*/ 79000 h 55"/>
              <a:gd name="T22" fmla="*/ 48087 w 55"/>
              <a:gd name="T23" fmla="*/ 75565 h 55"/>
              <a:gd name="T24" fmla="*/ 44652 w 55"/>
              <a:gd name="T25" fmla="*/ 79000 h 55"/>
              <a:gd name="T26" fmla="*/ 30913 w 55"/>
              <a:gd name="T27" fmla="*/ 89304 h 55"/>
              <a:gd name="T28" fmla="*/ 30913 w 55"/>
              <a:gd name="T29" fmla="*/ 96173 h 55"/>
              <a:gd name="T30" fmla="*/ 30913 w 55"/>
              <a:gd name="T31" fmla="*/ 103043 h 55"/>
              <a:gd name="T32" fmla="*/ 75565 w 55"/>
              <a:gd name="T33" fmla="*/ 147695 h 55"/>
              <a:gd name="T34" fmla="*/ 82434 w 55"/>
              <a:gd name="T35" fmla="*/ 147695 h 55"/>
              <a:gd name="T36" fmla="*/ 89304 w 55"/>
              <a:gd name="T37" fmla="*/ 147695 h 55"/>
              <a:gd name="T38" fmla="*/ 154564 w 55"/>
              <a:gd name="T39" fmla="*/ 79000 h 55"/>
              <a:gd name="T40" fmla="*/ 157999 w 55"/>
              <a:gd name="T41" fmla="*/ 75565 h 55"/>
              <a:gd name="T42" fmla="*/ 154564 w 55"/>
              <a:gd name="T43" fmla="*/ 68695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397AC7"/>
          </a:solidFill>
          <a:ln>
            <a:noFill/>
          </a:ln>
        </p:spPr>
        <p:txBody>
          <a:bodyPr/>
          <a:lstStyle/>
          <a:p>
            <a:endParaRPr lang="en-US" dirty="0">
              <a:solidFill>
                <a:schemeClr val="accent3"/>
              </a:solidFill>
              <a:latin typeface="思源黑体 Medium" panose="020B0600000000000000" charset="-122"/>
              <a:ea typeface="思源黑体 Medium" panose="020B0600000000000000" charset="-122"/>
              <a:cs typeface="思源黑体 Medium" panose="020B0600000000000000" charset="-122"/>
            </a:endParaRPr>
          </a:p>
        </p:txBody>
      </p:sp>
      <p:sp>
        <p:nvSpPr>
          <p:cNvPr id="73" name="任意多边形 22"/>
          <p:cNvSpPr>
            <a:spLocks noEditPoints="1"/>
          </p:cNvSpPr>
          <p:nvPr/>
        </p:nvSpPr>
        <p:spPr bwMode="auto">
          <a:xfrm rot="10800000" flipH="1" flipV="1">
            <a:off x="8070215" y="2140585"/>
            <a:ext cx="158115" cy="158115"/>
          </a:xfrm>
          <a:custGeom>
            <a:avLst/>
            <a:gdLst>
              <a:gd name="T0" fmla="*/ 92739 w 55"/>
              <a:gd name="T1" fmla="*/ 188912 h 55"/>
              <a:gd name="T2" fmla="*/ 0 w 55"/>
              <a:gd name="T3" fmla="*/ 92739 h 55"/>
              <a:gd name="T4" fmla="*/ 92739 w 55"/>
              <a:gd name="T5" fmla="*/ 0 h 55"/>
              <a:gd name="T6" fmla="*/ 188912 w 55"/>
              <a:gd name="T7" fmla="*/ 92739 h 55"/>
              <a:gd name="T8" fmla="*/ 92739 w 55"/>
              <a:gd name="T9" fmla="*/ 188912 h 55"/>
              <a:gd name="T10" fmla="*/ 154564 w 55"/>
              <a:gd name="T11" fmla="*/ 68695 h 55"/>
              <a:gd name="T12" fmla="*/ 144260 w 55"/>
              <a:gd name="T13" fmla="*/ 58391 h 55"/>
              <a:gd name="T14" fmla="*/ 137391 w 55"/>
              <a:gd name="T15" fmla="*/ 54956 h 55"/>
              <a:gd name="T16" fmla="*/ 130521 w 55"/>
              <a:gd name="T17" fmla="*/ 58391 h 55"/>
              <a:gd name="T18" fmla="*/ 82434 w 55"/>
              <a:gd name="T19" fmla="*/ 106478 h 55"/>
              <a:gd name="T20" fmla="*/ 54956 w 55"/>
              <a:gd name="T21" fmla="*/ 79000 h 55"/>
              <a:gd name="T22" fmla="*/ 48087 w 55"/>
              <a:gd name="T23" fmla="*/ 75565 h 55"/>
              <a:gd name="T24" fmla="*/ 44652 w 55"/>
              <a:gd name="T25" fmla="*/ 79000 h 55"/>
              <a:gd name="T26" fmla="*/ 30913 w 55"/>
              <a:gd name="T27" fmla="*/ 89304 h 55"/>
              <a:gd name="T28" fmla="*/ 30913 w 55"/>
              <a:gd name="T29" fmla="*/ 96173 h 55"/>
              <a:gd name="T30" fmla="*/ 30913 w 55"/>
              <a:gd name="T31" fmla="*/ 103043 h 55"/>
              <a:gd name="T32" fmla="*/ 75565 w 55"/>
              <a:gd name="T33" fmla="*/ 147695 h 55"/>
              <a:gd name="T34" fmla="*/ 82434 w 55"/>
              <a:gd name="T35" fmla="*/ 147695 h 55"/>
              <a:gd name="T36" fmla="*/ 89304 w 55"/>
              <a:gd name="T37" fmla="*/ 147695 h 55"/>
              <a:gd name="T38" fmla="*/ 154564 w 55"/>
              <a:gd name="T39" fmla="*/ 79000 h 55"/>
              <a:gd name="T40" fmla="*/ 157999 w 55"/>
              <a:gd name="T41" fmla="*/ 75565 h 55"/>
              <a:gd name="T42" fmla="*/ 154564 w 55"/>
              <a:gd name="T43" fmla="*/ 68695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397AC7"/>
          </a:solidFill>
          <a:ln>
            <a:noFill/>
          </a:ln>
        </p:spPr>
        <p:txBody>
          <a:bodyPr/>
          <a:lstStyle/>
          <a:p>
            <a:endParaRPr lang="en-US" dirty="0">
              <a:latin typeface="思源黑体 Medium" panose="020B0600000000000000" charset="-122"/>
              <a:ea typeface="思源黑体 Medium" panose="020B0600000000000000" charset="-122"/>
              <a:cs typeface="思源黑体 Medium" panose="020B0600000000000000" charset="-122"/>
            </a:endParaRPr>
          </a:p>
        </p:txBody>
      </p:sp>
      <p:sp>
        <p:nvSpPr>
          <p:cNvPr id="76" name="任意多边形 21"/>
          <p:cNvSpPr>
            <a:spLocks noEditPoints="1"/>
          </p:cNvSpPr>
          <p:nvPr/>
        </p:nvSpPr>
        <p:spPr bwMode="auto">
          <a:xfrm rot="10800000" flipH="1" flipV="1">
            <a:off x="8745220" y="3624580"/>
            <a:ext cx="158115" cy="158115"/>
          </a:xfrm>
          <a:custGeom>
            <a:avLst/>
            <a:gdLst>
              <a:gd name="T0" fmla="*/ 92739 w 55"/>
              <a:gd name="T1" fmla="*/ 188912 h 55"/>
              <a:gd name="T2" fmla="*/ 0 w 55"/>
              <a:gd name="T3" fmla="*/ 92739 h 55"/>
              <a:gd name="T4" fmla="*/ 92739 w 55"/>
              <a:gd name="T5" fmla="*/ 0 h 55"/>
              <a:gd name="T6" fmla="*/ 188912 w 55"/>
              <a:gd name="T7" fmla="*/ 92739 h 55"/>
              <a:gd name="T8" fmla="*/ 92739 w 55"/>
              <a:gd name="T9" fmla="*/ 188912 h 55"/>
              <a:gd name="T10" fmla="*/ 154564 w 55"/>
              <a:gd name="T11" fmla="*/ 68695 h 55"/>
              <a:gd name="T12" fmla="*/ 144260 w 55"/>
              <a:gd name="T13" fmla="*/ 58391 h 55"/>
              <a:gd name="T14" fmla="*/ 137391 w 55"/>
              <a:gd name="T15" fmla="*/ 54956 h 55"/>
              <a:gd name="T16" fmla="*/ 130521 w 55"/>
              <a:gd name="T17" fmla="*/ 58391 h 55"/>
              <a:gd name="T18" fmla="*/ 82434 w 55"/>
              <a:gd name="T19" fmla="*/ 106478 h 55"/>
              <a:gd name="T20" fmla="*/ 54956 w 55"/>
              <a:gd name="T21" fmla="*/ 79000 h 55"/>
              <a:gd name="T22" fmla="*/ 48087 w 55"/>
              <a:gd name="T23" fmla="*/ 75565 h 55"/>
              <a:gd name="T24" fmla="*/ 44652 w 55"/>
              <a:gd name="T25" fmla="*/ 79000 h 55"/>
              <a:gd name="T26" fmla="*/ 30913 w 55"/>
              <a:gd name="T27" fmla="*/ 89304 h 55"/>
              <a:gd name="T28" fmla="*/ 30913 w 55"/>
              <a:gd name="T29" fmla="*/ 96173 h 55"/>
              <a:gd name="T30" fmla="*/ 30913 w 55"/>
              <a:gd name="T31" fmla="*/ 103043 h 55"/>
              <a:gd name="T32" fmla="*/ 75565 w 55"/>
              <a:gd name="T33" fmla="*/ 147695 h 55"/>
              <a:gd name="T34" fmla="*/ 82434 w 55"/>
              <a:gd name="T35" fmla="*/ 147695 h 55"/>
              <a:gd name="T36" fmla="*/ 89304 w 55"/>
              <a:gd name="T37" fmla="*/ 147695 h 55"/>
              <a:gd name="T38" fmla="*/ 154564 w 55"/>
              <a:gd name="T39" fmla="*/ 79000 h 55"/>
              <a:gd name="T40" fmla="*/ 157999 w 55"/>
              <a:gd name="T41" fmla="*/ 75565 h 55"/>
              <a:gd name="T42" fmla="*/ 154564 w 55"/>
              <a:gd name="T43" fmla="*/ 68695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397AC7"/>
          </a:solidFill>
          <a:ln>
            <a:noFill/>
          </a:ln>
        </p:spPr>
        <p:txBody>
          <a:bodyPr/>
          <a:lstStyle/>
          <a:p>
            <a:endParaRPr lang="en-US" dirty="0">
              <a:latin typeface="思源黑体 Medium" panose="020B0600000000000000" charset="-122"/>
              <a:ea typeface="思源黑体 Medium" panose="020B0600000000000000" charset="-122"/>
              <a:cs typeface="思源黑体 Medium" panose="020B0600000000000000" charset="-122"/>
            </a:endParaRPr>
          </a:p>
        </p:txBody>
      </p:sp>
      <p:sp>
        <p:nvSpPr>
          <p:cNvPr id="81" name="任意多边形 20"/>
          <p:cNvSpPr>
            <a:spLocks noEditPoints="1"/>
          </p:cNvSpPr>
          <p:nvPr/>
        </p:nvSpPr>
        <p:spPr bwMode="auto">
          <a:xfrm rot="10800000" flipH="1" flipV="1">
            <a:off x="8070215" y="5109845"/>
            <a:ext cx="158115" cy="158115"/>
          </a:xfrm>
          <a:custGeom>
            <a:avLst/>
            <a:gdLst>
              <a:gd name="T0" fmla="*/ 92739 w 55"/>
              <a:gd name="T1" fmla="*/ 188912 h 55"/>
              <a:gd name="T2" fmla="*/ 0 w 55"/>
              <a:gd name="T3" fmla="*/ 92739 h 55"/>
              <a:gd name="T4" fmla="*/ 92739 w 55"/>
              <a:gd name="T5" fmla="*/ 0 h 55"/>
              <a:gd name="T6" fmla="*/ 188912 w 55"/>
              <a:gd name="T7" fmla="*/ 92739 h 55"/>
              <a:gd name="T8" fmla="*/ 92739 w 55"/>
              <a:gd name="T9" fmla="*/ 188912 h 55"/>
              <a:gd name="T10" fmla="*/ 154564 w 55"/>
              <a:gd name="T11" fmla="*/ 68695 h 55"/>
              <a:gd name="T12" fmla="*/ 144260 w 55"/>
              <a:gd name="T13" fmla="*/ 58391 h 55"/>
              <a:gd name="T14" fmla="*/ 137391 w 55"/>
              <a:gd name="T15" fmla="*/ 54956 h 55"/>
              <a:gd name="T16" fmla="*/ 130521 w 55"/>
              <a:gd name="T17" fmla="*/ 58391 h 55"/>
              <a:gd name="T18" fmla="*/ 82434 w 55"/>
              <a:gd name="T19" fmla="*/ 106478 h 55"/>
              <a:gd name="T20" fmla="*/ 54956 w 55"/>
              <a:gd name="T21" fmla="*/ 79000 h 55"/>
              <a:gd name="T22" fmla="*/ 48087 w 55"/>
              <a:gd name="T23" fmla="*/ 75565 h 55"/>
              <a:gd name="T24" fmla="*/ 44652 w 55"/>
              <a:gd name="T25" fmla="*/ 79000 h 55"/>
              <a:gd name="T26" fmla="*/ 30913 w 55"/>
              <a:gd name="T27" fmla="*/ 89304 h 55"/>
              <a:gd name="T28" fmla="*/ 30913 w 55"/>
              <a:gd name="T29" fmla="*/ 96173 h 55"/>
              <a:gd name="T30" fmla="*/ 30913 w 55"/>
              <a:gd name="T31" fmla="*/ 103043 h 55"/>
              <a:gd name="T32" fmla="*/ 75565 w 55"/>
              <a:gd name="T33" fmla="*/ 147695 h 55"/>
              <a:gd name="T34" fmla="*/ 82434 w 55"/>
              <a:gd name="T35" fmla="*/ 147695 h 55"/>
              <a:gd name="T36" fmla="*/ 89304 w 55"/>
              <a:gd name="T37" fmla="*/ 147695 h 55"/>
              <a:gd name="T38" fmla="*/ 154564 w 55"/>
              <a:gd name="T39" fmla="*/ 79000 h 55"/>
              <a:gd name="T40" fmla="*/ 157999 w 55"/>
              <a:gd name="T41" fmla="*/ 75565 h 55"/>
              <a:gd name="T42" fmla="*/ 154564 w 55"/>
              <a:gd name="T43" fmla="*/ 68695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397AC7"/>
          </a:solidFill>
          <a:ln>
            <a:noFill/>
          </a:ln>
        </p:spPr>
        <p:txBody>
          <a:bodyPr/>
          <a:lstStyle/>
          <a:p>
            <a:endParaRPr lang="en-US" dirty="0">
              <a:latin typeface="思源黑体 Medium" panose="020B0600000000000000" charset="-122"/>
              <a:ea typeface="思源黑体 Medium" panose="020B0600000000000000" charset="-122"/>
              <a:cs typeface="思源黑体 Medium" panose="020B0600000000000000" charset="-122"/>
            </a:endParaRPr>
          </a:p>
        </p:txBody>
      </p:sp>
      <p:sp>
        <p:nvSpPr>
          <p:cNvPr id="4" name="文本框 8"/>
          <p:cNvSpPr txBox="1"/>
          <p:nvPr/>
        </p:nvSpPr>
        <p:spPr>
          <a:xfrm flipH="1">
            <a:off x="1196340" y="2118995"/>
            <a:ext cx="2609215" cy="603250"/>
          </a:xfrm>
          <a:prstGeom prst="rect">
            <a:avLst/>
          </a:prstGeom>
          <a:noFill/>
        </p:spPr>
        <p:txBody>
          <a:bodyPr wrap="square" lIns="91440" tIns="45720" rIns="91440" bIns="4572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r">
              <a:lnSpc>
                <a:spcPct val="150000"/>
              </a:lnSpc>
            </a:pPr>
            <a:r>
              <a:rPr lang="zh-CN" altLang="zh-CN" sz="1200" kern="100" dirty="0">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a:t>
            </a:r>
            <a:endParaRPr lang="zh-CN" altLang="en-US" sz="12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16" name="文本框 6"/>
          <p:cNvSpPr txBox="1"/>
          <p:nvPr/>
        </p:nvSpPr>
        <p:spPr>
          <a:xfrm flipH="1">
            <a:off x="556895" y="3624580"/>
            <a:ext cx="2609215" cy="587375"/>
          </a:xfrm>
          <a:prstGeom prst="rect">
            <a:avLst/>
          </a:prstGeom>
          <a:noFill/>
        </p:spPr>
        <p:txBody>
          <a:bodyPr wrap="square" lIns="91440" tIns="45720" rIns="91440" bIns="4572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r">
              <a:lnSpc>
                <a:spcPct val="150000"/>
              </a:lnSpc>
            </a:pPr>
            <a:r>
              <a:rPr lang="zh-CN" altLang="zh-CN" sz="1200" kern="100" dirty="0">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a:t>
            </a:r>
            <a:endParaRPr lang="zh-CN" altLang="en-US" sz="12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5" name="文本框 4"/>
          <p:cNvSpPr txBox="1"/>
          <p:nvPr/>
        </p:nvSpPr>
        <p:spPr>
          <a:xfrm flipH="1">
            <a:off x="8395335" y="5121910"/>
            <a:ext cx="2609215" cy="556895"/>
          </a:xfrm>
          <a:prstGeom prst="rect">
            <a:avLst/>
          </a:prstGeom>
          <a:noFill/>
        </p:spPr>
        <p:txBody>
          <a:bodyPr wrap="square" lIns="91440" tIns="45720" rIns="91440" bIns="4572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r">
              <a:lnSpc>
                <a:spcPct val="150000"/>
              </a:lnSpc>
            </a:pPr>
            <a:r>
              <a:rPr lang="zh-CN" altLang="zh-CN" sz="1200" kern="100" dirty="0">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a:t>
            </a:r>
            <a:endParaRPr lang="zh-CN" altLang="en-US" sz="12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12" name="文本框 12"/>
          <p:cNvSpPr txBox="1"/>
          <p:nvPr/>
        </p:nvSpPr>
        <p:spPr>
          <a:xfrm flipH="1">
            <a:off x="1275080" y="5098415"/>
            <a:ext cx="2609215" cy="603250"/>
          </a:xfrm>
          <a:prstGeom prst="rect">
            <a:avLst/>
          </a:prstGeom>
          <a:noFill/>
        </p:spPr>
        <p:txBody>
          <a:bodyPr wrap="square" lIns="91440" tIns="45720" rIns="91440" bIns="4572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r">
              <a:lnSpc>
                <a:spcPct val="150000"/>
              </a:lnSpc>
            </a:pPr>
            <a:r>
              <a:rPr lang="zh-CN" altLang="zh-CN" sz="1200" kern="100" dirty="0">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a:t>
            </a:r>
            <a:endParaRPr lang="zh-CN" altLang="en-US" sz="12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13" name="文本框 16"/>
          <p:cNvSpPr txBox="1"/>
          <p:nvPr/>
        </p:nvSpPr>
        <p:spPr>
          <a:xfrm flipH="1">
            <a:off x="8395335" y="2118995"/>
            <a:ext cx="2609215" cy="849630"/>
          </a:xfrm>
          <a:prstGeom prst="rect">
            <a:avLst/>
          </a:prstGeom>
          <a:noFill/>
        </p:spPr>
        <p:txBody>
          <a:bodyPr wrap="square" lIns="91440" tIns="45720" rIns="91440" bIns="4572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50000"/>
              </a:lnSpc>
            </a:pPr>
            <a:r>
              <a:rPr lang="zh-CN" altLang="zh-CN" sz="1200" kern="100" dirty="0">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a:t>
            </a:r>
            <a:endParaRPr lang="zh-CN" altLang="en-US" sz="12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a:p>
            <a:pPr algn="l">
              <a:lnSpc>
                <a:spcPct val="150000"/>
              </a:lnSpc>
            </a:pPr>
            <a:endParaRPr lang="zh-CN" altLang="en-US" sz="12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14" name="文本框 2"/>
          <p:cNvSpPr txBox="1"/>
          <p:nvPr/>
        </p:nvSpPr>
        <p:spPr>
          <a:xfrm flipH="1">
            <a:off x="9020175" y="3624580"/>
            <a:ext cx="2609215" cy="570230"/>
          </a:xfrm>
          <a:prstGeom prst="rect">
            <a:avLst/>
          </a:prstGeom>
          <a:noFill/>
        </p:spPr>
        <p:txBody>
          <a:bodyPr wrap="square" lIns="91440" tIns="45720" rIns="91440" bIns="4572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r">
              <a:lnSpc>
                <a:spcPct val="150000"/>
              </a:lnSpc>
            </a:pPr>
            <a:r>
              <a:rPr lang="zh-CN" altLang="zh-CN" sz="1200" kern="100" dirty="0">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a:t>
            </a:r>
            <a:endParaRPr lang="zh-CN" altLang="en-US" sz="12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17" name="文本框 16"/>
          <p:cNvSpPr txBox="1"/>
          <p:nvPr/>
        </p:nvSpPr>
        <p:spPr>
          <a:xfrm>
            <a:off x="4386580" y="2051050"/>
            <a:ext cx="765810" cy="583565"/>
          </a:xfrm>
          <a:prstGeom prst="rect">
            <a:avLst/>
          </a:prstGeom>
          <a:noFill/>
        </p:spPr>
        <p:txBody>
          <a:bodyPr wrap="square" rtlCol="0">
            <a:spAutoFit/>
          </a:bodyPr>
          <a:lstStyle/>
          <a:p>
            <a:pPr algn="ctr"/>
            <a:r>
              <a:rPr lang="en-US" altLang="zh-CN" sz="3200">
                <a:latin typeface="思源黑体 Medium" panose="020B0600000000000000" charset="-122"/>
                <a:ea typeface="思源黑体 Medium" panose="020B0600000000000000" charset="-122"/>
                <a:cs typeface="思源黑体 Medium" panose="020B0600000000000000" charset="-122"/>
              </a:rPr>
              <a:t>01</a:t>
            </a:r>
            <a:endParaRPr lang="en-US" altLang="zh-CN" sz="3200">
              <a:latin typeface="思源黑体 Medium" panose="020B0600000000000000" charset="-122"/>
              <a:ea typeface="思源黑体 Medium" panose="020B0600000000000000" charset="-122"/>
              <a:cs typeface="思源黑体 Medium" panose="020B0600000000000000" charset="-122"/>
            </a:endParaRPr>
          </a:p>
        </p:txBody>
      </p:sp>
      <p:sp>
        <p:nvSpPr>
          <p:cNvPr id="18" name="文本框 17"/>
          <p:cNvSpPr txBox="1"/>
          <p:nvPr/>
        </p:nvSpPr>
        <p:spPr>
          <a:xfrm>
            <a:off x="3848100" y="3611245"/>
            <a:ext cx="765810" cy="583565"/>
          </a:xfrm>
          <a:prstGeom prst="rect">
            <a:avLst/>
          </a:prstGeom>
          <a:noFill/>
        </p:spPr>
        <p:txBody>
          <a:bodyPr wrap="square" rtlCol="0">
            <a:spAutoFit/>
          </a:bodyPr>
          <a:lstStyle/>
          <a:p>
            <a:pPr algn="ctr"/>
            <a:r>
              <a:rPr lang="en-US" altLang="zh-CN" sz="3200">
                <a:latin typeface="思源黑体 Medium" panose="020B0600000000000000" charset="-122"/>
                <a:ea typeface="思源黑体 Medium" panose="020B0600000000000000" charset="-122"/>
                <a:cs typeface="思源黑体 Medium" panose="020B0600000000000000" charset="-122"/>
              </a:rPr>
              <a:t>02</a:t>
            </a:r>
            <a:endParaRPr lang="en-US" altLang="zh-CN" sz="3200">
              <a:latin typeface="思源黑体 Medium" panose="020B0600000000000000" charset="-122"/>
              <a:ea typeface="思源黑体 Medium" panose="020B0600000000000000" charset="-122"/>
              <a:cs typeface="思源黑体 Medium" panose="020B0600000000000000" charset="-122"/>
            </a:endParaRPr>
          </a:p>
        </p:txBody>
      </p:sp>
      <p:sp>
        <p:nvSpPr>
          <p:cNvPr id="19" name="文本框 18"/>
          <p:cNvSpPr txBox="1"/>
          <p:nvPr/>
        </p:nvSpPr>
        <p:spPr>
          <a:xfrm>
            <a:off x="4400550" y="5095240"/>
            <a:ext cx="765810" cy="583565"/>
          </a:xfrm>
          <a:prstGeom prst="rect">
            <a:avLst/>
          </a:prstGeom>
          <a:noFill/>
        </p:spPr>
        <p:txBody>
          <a:bodyPr wrap="square" rtlCol="0">
            <a:spAutoFit/>
          </a:bodyPr>
          <a:lstStyle/>
          <a:p>
            <a:pPr algn="ctr"/>
            <a:r>
              <a:rPr lang="en-US" altLang="zh-CN" sz="3200">
                <a:latin typeface="思源黑体 Medium" panose="020B0600000000000000" charset="-122"/>
                <a:ea typeface="思源黑体 Medium" panose="020B0600000000000000" charset="-122"/>
                <a:cs typeface="思源黑体 Medium" panose="020B0600000000000000" charset="-122"/>
              </a:rPr>
              <a:t>03</a:t>
            </a:r>
            <a:endParaRPr lang="en-US" altLang="zh-CN" sz="3200">
              <a:latin typeface="思源黑体 Medium" panose="020B0600000000000000" charset="-122"/>
              <a:ea typeface="思源黑体 Medium" panose="020B0600000000000000" charset="-122"/>
              <a:cs typeface="思源黑体 Medium" panose="020B0600000000000000" charset="-122"/>
            </a:endParaRPr>
          </a:p>
        </p:txBody>
      </p:sp>
      <p:sp>
        <p:nvSpPr>
          <p:cNvPr id="20" name="文本框 23"/>
          <p:cNvSpPr txBox="1"/>
          <p:nvPr/>
        </p:nvSpPr>
        <p:spPr>
          <a:xfrm>
            <a:off x="7639685" y="3708400"/>
            <a:ext cx="765810" cy="583565"/>
          </a:xfrm>
          <a:prstGeom prst="rect">
            <a:avLst/>
          </a:prstGeom>
          <a:noFill/>
        </p:spPr>
        <p:txBody>
          <a:bodyPr wrap="square" rtlCol="0">
            <a:spAutoFit/>
          </a:bodyPr>
          <a:lstStyle/>
          <a:p>
            <a:pPr algn="ctr"/>
            <a:r>
              <a:rPr lang="en-US" altLang="zh-CN" sz="3200">
                <a:latin typeface="思源黑体 Medium" panose="020B0600000000000000" charset="-122"/>
                <a:ea typeface="思源黑体 Medium" panose="020B0600000000000000" charset="-122"/>
                <a:cs typeface="思源黑体 Medium" panose="020B0600000000000000" charset="-122"/>
              </a:rPr>
              <a:t>05</a:t>
            </a:r>
            <a:endParaRPr lang="en-US" altLang="zh-CN" sz="3200">
              <a:latin typeface="思源黑体 Medium" panose="020B0600000000000000" charset="-122"/>
              <a:ea typeface="思源黑体 Medium" panose="020B0600000000000000" charset="-122"/>
              <a:cs typeface="思源黑体 Medium" panose="020B0600000000000000" charset="-122"/>
            </a:endParaRPr>
          </a:p>
        </p:txBody>
      </p:sp>
      <p:sp>
        <p:nvSpPr>
          <p:cNvPr id="21" name="文本框 25"/>
          <p:cNvSpPr txBox="1"/>
          <p:nvPr/>
        </p:nvSpPr>
        <p:spPr>
          <a:xfrm>
            <a:off x="7123430" y="2118995"/>
            <a:ext cx="765810" cy="583565"/>
          </a:xfrm>
          <a:prstGeom prst="rect">
            <a:avLst/>
          </a:prstGeom>
          <a:noFill/>
        </p:spPr>
        <p:txBody>
          <a:bodyPr wrap="square" rtlCol="0">
            <a:spAutoFit/>
          </a:bodyPr>
          <a:lstStyle/>
          <a:p>
            <a:pPr algn="ctr"/>
            <a:r>
              <a:rPr lang="en-US" altLang="zh-CN" sz="3200">
                <a:latin typeface="思源黑体 Medium" panose="020B0600000000000000" charset="-122"/>
                <a:ea typeface="思源黑体 Medium" panose="020B0600000000000000" charset="-122"/>
                <a:cs typeface="思源黑体 Medium" panose="020B0600000000000000" charset="-122"/>
              </a:rPr>
              <a:t>04</a:t>
            </a:r>
            <a:endParaRPr lang="en-US" altLang="zh-CN" sz="3200">
              <a:latin typeface="思源黑体 Medium" panose="020B0600000000000000" charset="-122"/>
              <a:ea typeface="思源黑体 Medium" panose="020B0600000000000000" charset="-122"/>
              <a:cs typeface="思源黑体 Medium" panose="020B0600000000000000" charset="-122"/>
            </a:endParaRPr>
          </a:p>
        </p:txBody>
      </p:sp>
      <p:sp>
        <p:nvSpPr>
          <p:cNvPr id="22" name="文本框 26"/>
          <p:cNvSpPr txBox="1"/>
          <p:nvPr/>
        </p:nvSpPr>
        <p:spPr>
          <a:xfrm>
            <a:off x="7109460" y="5137150"/>
            <a:ext cx="765810" cy="583565"/>
          </a:xfrm>
          <a:prstGeom prst="rect">
            <a:avLst/>
          </a:prstGeom>
          <a:noFill/>
        </p:spPr>
        <p:txBody>
          <a:bodyPr wrap="square" rtlCol="0">
            <a:spAutoFit/>
          </a:bodyPr>
          <a:lstStyle/>
          <a:p>
            <a:pPr algn="ctr"/>
            <a:r>
              <a:rPr lang="en-US" altLang="zh-CN" sz="3200">
                <a:latin typeface="思源黑体 Medium" panose="020B0600000000000000" charset="-122"/>
                <a:ea typeface="思源黑体 Medium" panose="020B0600000000000000" charset="-122"/>
                <a:cs typeface="思源黑体 Medium" panose="020B0600000000000000" charset="-122"/>
              </a:rPr>
              <a:t>06</a:t>
            </a:r>
            <a:endParaRPr lang="en-US" altLang="zh-CN" sz="3200">
              <a:latin typeface="思源黑体 Medium" panose="020B0600000000000000" charset="-122"/>
              <a:ea typeface="思源黑体 Medium" panose="020B0600000000000000" charset="-122"/>
              <a:cs typeface="思源黑体 Medium" panose="020B0600000000000000" charset="-122"/>
            </a:endParaRPr>
          </a:p>
        </p:txBody>
      </p:sp>
      <p:pic>
        <p:nvPicPr>
          <p:cNvPr id="54" name="图片 53" descr="333"/>
          <p:cNvPicPr>
            <a:picLocks noChangeAspect="1"/>
          </p:cNvPicPr>
          <p:nvPr/>
        </p:nvPicPr>
        <p:blipFill>
          <a:blip r:embed="rId1"/>
          <a:stretch>
            <a:fillRect/>
          </a:stretch>
        </p:blipFill>
        <p:spPr>
          <a:xfrm>
            <a:off x="8514715" y="396240"/>
            <a:ext cx="3009900" cy="342900"/>
          </a:xfrm>
          <a:prstGeom prst="rect">
            <a:avLst/>
          </a:prstGeom>
        </p:spPr>
      </p:pic>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文本框 21"/>
          <p:cNvSpPr txBox="1"/>
          <p:nvPr/>
        </p:nvSpPr>
        <p:spPr>
          <a:xfrm>
            <a:off x="740565" y="254606"/>
            <a:ext cx="3799840" cy="398780"/>
          </a:xfrm>
          <a:prstGeom prst="rect">
            <a:avLst/>
          </a:prstGeom>
          <a:noFill/>
        </p:spPr>
        <p:txBody>
          <a:bodyPr wrap="square" rtlCol="0">
            <a:spAutoFit/>
          </a:bodyPr>
          <a:lstStyle/>
          <a:p>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请输入</a:t>
            </a:r>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标题</a:t>
            </a:r>
            <a:endPar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2" name="文本框 1"/>
          <p:cNvSpPr txBox="1"/>
          <p:nvPr/>
        </p:nvSpPr>
        <p:spPr bwMode="auto">
          <a:xfrm>
            <a:off x="740410" y="586105"/>
            <a:ext cx="3566795" cy="27559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rtlCol="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lvl="0" algn="just">
              <a:lnSpc>
                <a:spcPct val="150000"/>
              </a:lnSpc>
              <a:buClrTx/>
              <a:buSzTx/>
              <a:buFontTx/>
              <a:buNone/>
            </a:pPr>
            <a:r>
              <a:rPr lang="en-US" altLang="zh-CN" sz="8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rPr>
              <a:t>Family and friends are hidden Family and friends</a:t>
            </a:r>
            <a:endParaRPr lang="en-US" altLang="zh-CN" sz="8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11" name="任意多边形 13"/>
          <p:cNvSpPr/>
          <p:nvPr/>
        </p:nvSpPr>
        <p:spPr>
          <a:xfrm flipH="1">
            <a:off x="0" y="0"/>
            <a:ext cx="613410" cy="457835"/>
          </a:xfrm>
          <a:prstGeom prst="round2DiagRect">
            <a:avLst>
              <a:gd name="adj1" fmla="val 49179"/>
              <a:gd name="adj2" fmla="val 0"/>
            </a:avLst>
          </a:prstGeom>
          <a:solidFill>
            <a:srgbClr val="397AC7"/>
          </a:solidFill>
          <a:ln>
            <a:noFill/>
          </a:ln>
          <a:effectLst>
            <a:outerShdw blurRad="266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思源黑体 Medium" panose="020B0600000000000000" charset="-122"/>
              <a:ea typeface="思源黑体 Medium" panose="020B0600000000000000" charset="-122"/>
              <a:cs typeface="思源黑体 Medium" panose="020B0600000000000000" charset="-122"/>
            </a:endParaRPr>
          </a:p>
        </p:txBody>
      </p:sp>
      <p:sp>
        <p:nvSpPr>
          <p:cNvPr id="5" name="菱形 51"/>
          <p:cNvSpPr/>
          <p:nvPr/>
        </p:nvSpPr>
        <p:spPr>
          <a:xfrm>
            <a:off x="655073" y="1767138"/>
            <a:ext cx="3137650" cy="4156214"/>
          </a:xfrm>
          <a:prstGeom prst="diamond">
            <a:avLst/>
          </a:prstGeom>
          <a:solidFill>
            <a:srgbClr val="397AC7"/>
          </a:solidFill>
          <a:ln>
            <a:noFill/>
          </a:ln>
          <a:effectLst>
            <a:outerShdw blurRad="711200" dist="25400" dir="5400000" algn="ctr" rotWithShape="0">
              <a:srgbClr val="00000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思源黑体 Medium" panose="020B0600000000000000" charset="-122"/>
              <a:ea typeface="思源黑体 Medium" panose="020B0600000000000000" charset="-122"/>
              <a:cs typeface="思源黑体 Medium" panose="020B0600000000000000" charset="-122"/>
            </a:endParaRPr>
          </a:p>
        </p:txBody>
      </p:sp>
      <p:sp>
        <p:nvSpPr>
          <p:cNvPr id="6" name="菱形 50"/>
          <p:cNvSpPr/>
          <p:nvPr/>
        </p:nvSpPr>
        <p:spPr>
          <a:xfrm>
            <a:off x="3276395" y="1767138"/>
            <a:ext cx="3137650" cy="4156214"/>
          </a:xfrm>
          <a:prstGeom prst="diamond">
            <a:avLst/>
          </a:prstGeom>
          <a:solidFill>
            <a:srgbClr val="397AC7"/>
          </a:solidFill>
          <a:ln>
            <a:noFill/>
          </a:ln>
          <a:effectLst>
            <a:outerShdw blurRad="711200" dist="25400" dir="5400000" algn="ctr" rotWithShape="0">
              <a:srgbClr val="00000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思源黑体 Medium" panose="020B0600000000000000" charset="-122"/>
              <a:ea typeface="思源黑体 Medium" panose="020B0600000000000000" charset="-122"/>
              <a:cs typeface="思源黑体 Medium" panose="020B0600000000000000" charset="-122"/>
            </a:endParaRPr>
          </a:p>
        </p:txBody>
      </p:sp>
      <p:sp>
        <p:nvSpPr>
          <p:cNvPr id="7" name="菱形 49"/>
          <p:cNvSpPr/>
          <p:nvPr/>
        </p:nvSpPr>
        <p:spPr>
          <a:xfrm>
            <a:off x="5858236" y="1767138"/>
            <a:ext cx="3137650" cy="4156214"/>
          </a:xfrm>
          <a:prstGeom prst="diamond">
            <a:avLst/>
          </a:prstGeom>
          <a:solidFill>
            <a:srgbClr val="397AC7"/>
          </a:solidFill>
          <a:ln>
            <a:noFill/>
          </a:ln>
          <a:effectLst>
            <a:outerShdw blurRad="711200" dist="25400" dir="5400000" algn="ctr" rotWithShape="0">
              <a:srgbClr val="00000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思源黑体 Medium" panose="020B0600000000000000" charset="-122"/>
              <a:ea typeface="思源黑体 Medium" panose="020B0600000000000000" charset="-122"/>
              <a:cs typeface="思源黑体 Medium" panose="020B0600000000000000" charset="-122"/>
            </a:endParaRPr>
          </a:p>
        </p:txBody>
      </p:sp>
      <p:sp>
        <p:nvSpPr>
          <p:cNvPr id="8" name="菱形 48"/>
          <p:cNvSpPr/>
          <p:nvPr/>
        </p:nvSpPr>
        <p:spPr>
          <a:xfrm>
            <a:off x="8399277" y="1767138"/>
            <a:ext cx="3137650" cy="4156214"/>
          </a:xfrm>
          <a:prstGeom prst="diamond">
            <a:avLst/>
          </a:prstGeom>
          <a:solidFill>
            <a:srgbClr val="397AC7"/>
          </a:solidFill>
          <a:ln>
            <a:noFill/>
          </a:ln>
          <a:effectLst>
            <a:outerShdw blurRad="711200" dist="25400" dir="5400000" algn="ctr" rotWithShape="0">
              <a:srgbClr val="00000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思源黑体 Medium" panose="020B0600000000000000" charset="-122"/>
              <a:ea typeface="思源黑体 Medium" panose="020B0600000000000000" charset="-122"/>
              <a:cs typeface="思源黑体 Medium" panose="020B0600000000000000" charset="-122"/>
            </a:endParaRPr>
          </a:p>
        </p:txBody>
      </p:sp>
      <p:sp>
        <p:nvSpPr>
          <p:cNvPr id="18" name="任意多边形 32"/>
          <p:cNvSpPr>
            <a:spLocks noEditPoints="1"/>
          </p:cNvSpPr>
          <p:nvPr/>
        </p:nvSpPr>
        <p:spPr bwMode="auto">
          <a:xfrm>
            <a:off x="9792970" y="2685415"/>
            <a:ext cx="350520" cy="503555"/>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4 w 88"/>
              <a:gd name="T15" fmla="*/ 109 h 128"/>
              <a:gd name="T16" fmla="*/ 35 w 88"/>
              <a:gd name="T17" fmla="*/ 111 h 128"/>
              <a:gd name="T18" fmla="*/ 32 w 88"/>
              <a:gd name="T19" fmla="*/ 104 h 128"/>
              <a:gd name="T20" fmla="*/ 32 w 88"/>
              <a:gd name="T21" fmla="*/ 103 h 128"/>
              <a:gd name="T22" fmla="*/ 57 w 88"/>
              <a:gd name="T23" fmla="*/ 100 h 128"/>
              <a:gd name="T24" fmla="*/ 56 w 88"/>
              <a:gd name="T25" fmla="*/ 104 h 128"/>
              <a:gd name="T26" fmla="*/ 54 w 88"/>
              <a:gd name="T27" fmla="*/ 109 h 128"/>
              <a:gd name="T28" fmla="*/ 31 w 88"/>
              <a:gd name="T29" fmla="*/ 100 h 128"/>
              <a:gd name="T30" fmla="*/ 28 w 88"/>
              <a:gd name="T31" fmla="*/ 92 h 128"/>
              <a:gd name="T32" fmla="*/ 60 w 88"/>
              <a:gd name="T33" fmla="*/ 92 h 128"/>
              <a:gd name="T34" fmla="*/ 58 w 88"/>
              <a:gd name="T35" fmla="*/ 96 h 128"/>
              <a:gd name="T36" fmla="*/ 31 w 88"/>
              <a:gd name="T37" fmla="*/ 100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5 w 88"/>
              <a:gd name="T49" fmla="*/ 84 h 128"/>
              <a:gd name="T50" fmla="*/ 19 w 88"/>
              <a:gd name="T51" fmla="*/ 71 h 128"/>
              <a:gd name="T52" fmla="*/ 8 w 88"/>
              <a:gd name="T53" fmla="*/ 44 h 128"/>
              <a:gd name="T54" fmla="*/ 44 w 88"/>
              <a:gd name="T55" fmla="*/ 8 h 128"/>
              <a:gd name="T56" fmla="*/ 80 w 88"/>
              <a:gd name="T57" fmla="*/ 44 h 128"/>
              <a:gd name="T58" fmla="*/ 69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2" h="793">
                <a:moveTo>
                  <a:pt x="276" y="0"/>
                </a:moveTo>
                <a:cubicBezTo>
                  <a:pt x="125" y="0"/>
                  <a:pt x="0" y="124"/>
                  <a:pt x="0" y="273"/>
                </a:cubicBezTo>
                <a:cubicBezTo>
                  <a:pt x="0" y="372"/>
                  <a:pt x="94" y="477"/>
                  <a:pt x="125" y="570"/>
                </a:cubicBezTo>
                <a:cubicBezTo>
                  <a:pt x="176" y="712"/>
                  <a:pt x="169" y="793"/>
                  <a:pt x="276" y="793"/>
                </a:cubicBezTo>
                <a:cubicBezTo>
                  <a:pt x="383" y="793"/>
                  <a:pt x="376" y="712"/>
                  <a:pt x="427" y="570"/>
                </a:cubicBezTo>
                <a:cubicBezTo>
                  <a:pt x="458" y="477"/>
                  <a:pt x="552" y="372"/>
                  <a:pt x="552" y="273"/>
                </a:cubicBezTo>
                <a:cubicBezTo>
                  <a:pt x="552" y="124"/>
                  <a:pt x="427" y="0"/>
                  <a:pt x="276" y="0"/>
                </a:cubicBezTo>
                <a:close/>
                <a:moveTo>
                  <a:pt x="339" y="675"/>
                </a:moveTo>
                <a:cubicBezTo>
                  <a:pt x="220" y="688"/>
                  <a:pt x="220" y="688"/>
                  <a:pt x="220" y="688"/>
                </a:cubicBezTo>
                <a:cubicBezTo>
                  <a:pt x="213" y="675"/>
                  <a:pt x="207" y="663"/>
                  <a:pt x="201" y="644"/>
                </a:cubicBezTo>
                <a:cubicBezTo>
                  <a:pt x="201" y="644"/>
                  <a:pt x="201" y="644"/>
                  <a:pt x="201" y="638"/>
                </a:cubicBezTo>
                <a:cubicBezTo>
                  <a:pt x="358" y="620"/>
                  <a:pt x="358" y="620"/>
                  <a:pt x="358" y="620"/>
                </a:cubicBezTo>
                <a:cubicBezTo>
                  <a:pt x="358" y="632"/>
                  <a:pt x="351" y="638"/>
                  <a:pt x="351" y="644"/>
                </a:cubicBezTo>
                <a:cubicBezTo>
                  <a:pt x="345" y="657"/>
                  <a:pt x="345" y="663"/>
                  <a:pt x="339" y="675"/>
                </a:cubicBezTo>
                <a:close/>
                <a:moveTo>
                  <a:pt x="194" y="620"/>
                </a:moveTo>
                <a:cubicBezTo>
                  <a:pt x="188" y="601"/>
                  <a:pt x="182" y="589"/>
                  <a:pt x="176" y="570"/>
                </a:cubicBezTo>
                <a:cubicBezTo>
                  <a:pt x="376" y="570"/>
                  <a:pt x="376" y="570"/>
                  <a:pt x="376" y="570"/>
                </a:cubicBezTo>
                <a:cubicBezTo>
                  <a:pt x="370" y="576"/>
                  <a:pt x="370" y="589"/>
                  <a:pt x="364" y="595"/>
                </a:cubicBezTo>
                <a:lnTo>
                  <a:pt x="194" y="620"/>
                </a:lnTo>
                <a:close/>
                <a:moveTo>
                  <a:pt x="276" y="743"/>
                </a:moveTo>
                <a:cubicBezTo>
                  <a:pt x="251" y="743"/>
                  <a:pt x="238" y="743"/>
                  <a:pt x="226" y="712"/>
                </a:cubicBezTo>
                <a:cubicBezTo>
                  <a:pt x="332" y="700"/>
                  <a:pt x="332" y="700"/>
                  <a:pt x="332" y="700"/>
                </a:cubicBezTo>
                <a:cubicBezTo>
                  <a:pt x="320" y="737"/>
                  <a:pt x="307" y="743"/>
                  <a:pt x="276" y="743"/>
                </a:cubicBezTo>
                <a:close/>
                <a:moveTo>
                  <a:pt x="395" y="520"/>
                </a:moveTo>
                <a:cubicBezTo>
                  <a:pt x="157" y="520"/>
                  <a:pt x="157" y="520"/>
                  <a:pt x="157" y="520"/>
                </a:cubicBezTo>
                <a:cubicBezTo>
                  <a:pt x="144" y="496"/>
                  <a:pt x="132" y="465"/>
                  <a:pt x="119" y="440"/>
                </a:cubicBezTo>
                <a:cubicBezTo>
                  <a:pt x="82" y="384"/>
                  <a:pt x="50" y="322"/>
                  <a:pt x="50" y="273"/>
                </a:cubicBezTo>
                <a:cubicBezTo>
                  <a:pt x="50" y="149"/>
                  <a:pt x="151" y="50"/>
                  <a:pt x="276" y="50"/>
                </a:cubicBezTo>
                <a:cubicBezTo>
                  <a:pt x="401" y="50"/>
                  <a:pt x="502" y="149"/>
                  <a:pt x="502" y="273"/>
                </a:cubicBezTo>
                <a:cubicBezTo>
                  <a:pt x="502" y="322"/>
                  <a:pt x="470" y="384"/>
                  <a:pt x="433" y="440"/>
                </a:cubicBezTo>
                <a:cubicBezTo>
                  <a:pt x="420" y="465"/>
                  <a:pt x="408" y="496"/>
                  <a:pt x="395" y="520"/>
                </a:cubicBezTo>
                <a:close/>
                <a:moveTo>
                  <a:pt x="274" y="123"/>
                </a:moveTo>
                <a:cubicBezTo>
                  <a:pt x="192" y="123"/>
                  <a:pt x="123" y="192"/>
                  <a:pt x="123" y="273"/>
                </a:cubicBezTo>
                <a:cubicBezTo>
                  <a:pt x="123" y="279"/>
                  <a:pt x="129" y="285"/>
                  <a:pt x="136" y="285"/>
                </a:cubicBezTo>
                <a:cubicBezTo>
                  <a:pt x="142" y="285"/>
                  <a:pt x="148" y="279"/>
                  <a:pt x="148" y="273"/>
                </a:cubicBezTo>
                <a:cubicBezTo>
                  <a:pt x="148" y="204"/>
                  <a:pt x="205" y="148"/>
                  <a:pt x="274" y="148"/>
                </a:cubicBezTo>
                <a:cubicBezTo>
                  <a:pt x="281" y="148"/>
                  <a:pt x="287" y="142"/>
                  <a:pt x="287" y="135"/>
                </a:cubicBezTo>
                <a:cubicBezTo>
                  <a:pt x="287" y="129"/>
                  <a:pt x="281" y="123"/>
                  <a:pt x="274" y="12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id-ID" sz="1600">
              <a:latin typeface="思源黑体 Medium" panose="020B0600000000000000" charset="-122"/>
              <a:ea typeface="思源黑体 Medium" panose="020B0600000000000000" charset="-122"/>
              <a:cs typeface="思源黑体 Medium" panose="020B0600000000000000" charset="-122"/>
            </a:endParaRPr>
          </a:p>
        </p:txBody>
      </p:sp>
      <p:sp>
        <p:nvSpPr>
          <p:cNvPr id="21" name="任意多边形 33"/>
          <p:cNvSpPr>
            <a:spLocks noEditPoints="1"/>
          </p:cNvSpPr>
          <p:nvPr/>
        </p:nvSpPr>
        <p:spPr bwMode="auto">
          <a:xfrm>
            <a:off x="1937531" y="2648585"/>
            <a:ext cx="576434" cy="577850"/>
          </a:xfrm>
          <a:custGeom>
            <a:avLst/>
            <a:gdLst>
              <a:gd name="T0" fmla="*/ 84 w 118"/>
              <a:gd name="T1" fmla="*/ 3 h 116"/>
              <a:gd name="T2" fmla="*/ 77 w 118"/>
              <a:gd name="T3" fmla="*/ 0 h 116"/>
              <a:gd name="T4" fmla="*/ 70 w 118"/>
              <a:gd name="T5" fmla="*/ 3 h 116"/>
              <a:gd name="T6" fmla="*/ 64 w 118"/>
              <a:gd name="T7" fmla="*/ 9 h 116"/>
              <a:gd name="T8" fmla="*/ 61 w 118"/>
              <a:gd name="T9" fmla="*/ 16 h 116"/>
              <a:gd name="T10" fmla="*/ 62 w 118"/>
              <a:gd name="T11" fmla="*/ 21 h 116"/>
              <a:gd name="T12" fmla="*/ 8 w 118"/>
              <a:gd name="T13" fmla="*/ 43 h 116"/>
              <a:gd name="T14" fmla="*/ 1 w 118"/>
              <a:gd name="T15" fmla="*/ 51 h 116"/>
              <a:gd name="T16" fmla="*/ 5 w 118"/>
              <a:gd name="T17" fmla="*/ 62 h 116"/>
              <a:gd name="T18" fmla="*/ 55 w 118"/>
              <a:gd name="T19" fmla="*/ 112 h 116"/>
              <a:gd name="T20" fmla="*/ 64 w 118"/>
              <a:gd name="T21" fmla="*/ 116 h 116"/>
              <a:gd name="T22" fmla="*/ 64 w 118"/>
              <a:gd name="T23" fmla="*/ 116 h 116"/>
              <a:gd name="T24" fmla="*/ 66 w 118"/>
              <a:gd name="T25" fmla="*/ 116 h 116"/>
              <a:gd name="T26" fmla="*/ 75 w 118"/>
              <a:gd name="T27" fmla="*/ 108 h 116"/>
              <a:gd name="T28" fmla="*/ 96 w 118"/>
              <a:gd name="T29" fmla="*/ 55 h 116"/>
              <a:gd name="T30" fmla="*/ 102 w 118"/>
              <a:gd name="T31" fmla="*/ 57 h 116"/>
              <a:gd name="T32" fmla="*/ 109 w 118"/>
              <a:gd name="T33" fmla="*/ 54 h 116"/>
              <a:gd name="T34" fmla="*/ 115 w 118"/>
              <a:gd name="T35" fmla="*/ 48 h 116"/>
              <a:gd name="T36" fmla="*/ 118 w 118"/>
              <a:gd name="T37" fmla="*/ 41 h 116"/>
              <a:gd name="T38" fmla="*/ 115 w 118"/>
              <a:gd name="T39" fmla="*/ 34 h 116"/>
              <a:gd name="T40" fmla="*/ 84 w 118"/>
              <a:gd name="T41" fmla="*/ 3 h 116"/>
              <a:gd name="T42" fmla="*/ 68 w 118"/>
              <a:gd name="T43" fmla="*/ 105 h 116"/>
              <a:gd name="T44" fmla="*/ 65 w 118"/>
              <a:gd name="T45" fmla="*/ 108 h 116"/>
              <a:gd name="T46" fmla="*/ 64 w 118"/>
              <a:gd name="T47" fmla="*/ 108 h 116"/>
              <a:gd name="T48" fmla="*/ 61 w 118"/>
              <a:gd name="T49" fmla="*/ 107 h 116"/>
              <a:gd name="T50" fmla="*/ 10 w 118"/>
              <a:gd name="T51" fmla="*/ 56 h 116"/>
              <a:gd name="T52" fmla="*/ 9 w 118"/>
              <a:gd name="T53" fmla="*/ 53 h 116"/>
              <a:gd name="T54" fmla="*/ 11 w 118"/>
              <a:gd name="T55" fmla="*/ 50 h 116"/>
              <a:gd name="T56" fmla="*/ 36 w 118"/>
              <a:gd name="T57" fmla="*/ 40 h 116"/>
              <a:gd name="T58" fmla="*/ 87 w 118"/>
              <a:gd name="T59" fmla="*/ 58 h 116"/>
              <a:gd name="T60" fmla="*/ 68 w 118"/>
              <a:gd name="T61" fmla="*/ 105 h 116"/>
              <a:gd name="T62" fmla="*/ 109 w 118"/>
              <a:gd name="T63" fmla="*/ 42 h 116"/>
              <a:gd name="T64" fmla="*/ 103 w 118"/>
              <a:gd name="T65" fmla="*/ 48 h 116"/>
              <a:gd name="T66" fmla="*/ 100 w 118"/>
              <a:gd name="T67" fmla="*/ 48 h 116"/>
              <a:gd name="T68" fmla="*/ 93 w 118"/>
              <a:gd name="T69" fmla="*/ 41 h 116"/>
              <a:gd name="T70" fmla="*/ 88 w 118"/>
              <a:gd name="T71" fmla="*/ 55 h 116"/>
              <a:gd name="T72" fmla="*/ 88 w 118"/>
              <a:gd name="T73" fmla="*/ 54 h 116"/>
              <a:gd name="T74" fmla="*/ 53 w 118"/>
              <a:gd name="T75" fmla="*/ 39 h 116"/>
              <a:gd name="T76" fmla="*/ 42 w 118"/>
              <a:gd name="T77" fmla="*/ 38 h 116"/>
              <a:gd name="T78" fmla="*/ 76 w 118"/>
              <a:gd name="T79" fmla="*/ 24 h 116"/>
              <a:gd name="T80" fmla="*/ 70 w 118"/>
              <a:gd name="T81" fmla="*/ 17 h 116"/>
              <a:gd name="T82" fmla="*/ 70 w 118"/>
              <a:gd name="T83" fmla="*/ 14 h 116"/>
              <a:gd name="T84" fmla="*/ 75 w 118"/>
              <a:gd name="T85" fmla="*/ 9 h 116"/>
              <a:gd name="T86" fmla="*/ 78 w 118"/>
              <a:gd name="T87" fmla="*/ 9 h 116"/>
              <a:gd name="T88" fmla="*/ 109 w 118"/>
              <a:gd name="T89" fmla="*/ 39 h 116"/>
              <a:gd name="T90" fmla="*/ 109 w 118"/>
              <a:gd name="T91" fmla="*/ 4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8" h="910">
                <a:moveTo>
                  <a:pt x="588" y="108"/>
                </a:moveTo>
                <a:cubicBezTo>
                  <a:pt x="574" y="94"/>
                  <a:pt x="553" y="87"/>
                  <a:pt x="539" y="87"/>
                </a:cubicBezTo>
                <a:cubicBezTo>
                  <a:pt x="518" y="87"/>
                  <a:pt x="497" y="94"/>
                  <a:pt x="490" y="108"/>
                </a:cubicBezTo>
                <a:cubicBezTo>
                  <a:pt x="447" y="151"/>
                  <a:pt x="447" y="151"/>
                  <a:pt x="447" y="151"/>
                </a:cubicBezTo>
                <a:cubicBezTo>
                  <a:pt x="433" y="158"/>
                  <a:pt x="426" y="179"/>
                  <a:pt x="426" y="201"/>
                </a:cubicBezTo>
                <a:cubicBezTo>
                  <a:pt x="426" y="215"/>
                  <a:pt x="433" y="222"/>
                  <a:pt x="433" y="236"/>
                </a:cubicBezTo>
                <a:cubicBezTo>
                  <a:pt x="51" y="392"/>
                  <a:pt x="51" y="392"/>
                  <a:pt x="51" y="392"/>
                </a:cubicBezTo>
                <a:cubicBezTo>
                  <a:pt x="30" y="399"/>
                  <a:pt x="9" y="428"/>
                  <a:pt x="2" y="449"/>
                </a:cubicBezTo>
                <a:cubicBezTo>
                  <a:pt x="-5" y="477"/>
                  <a:pt x="9" y="506"/>
                  <a:pt x="30" y="527"/>
                </a:cubicBezTo>
                <a:cubicBezTo>
                  <a:pt x="383" y="882"/>
                  <a:pt x="383" y="882"/>
                  <a:pt x="383" y="882"/>
                </a:cubicBezTo>
                <a:cubicBezTo>
                  <a:pt x="405" y="903"/>
                  <a:pt x="426" y="910"/>
                  <a:pt x="447" y="910"/>
                </a:cubicBezTo>
                <a:cubicBezTo>
                  <a:pt x="454" y="910"/>
                  <a:pt x="461" y="910"/>
                  <a:pt x="461" y="910"/>
                </a:cubicBezTo>
                <a:cubicBezTo>
                  <a:pt x="490" y="903"/>
                  <a:pt x="518" y="882"/>
                  <a:pt x="525" y="853"/>
                </a:cubicBezTo>
                <a:cubicBezTo>
                  <a:pt x="673" y="477"/>
                  <a:pt x="673" y="477"/>
                  <a:pt x="673" y="477"/>
                </a:cubicBezTo>
                <a:cubicBezTo>
                  <a:pt x="687" y="484"/>
                  <a:pt x="702" y="491"/>
                  <a:pt x="716" y="491"/>
                </a:cubicBezTo>
                <a:cubicBezTo>
                  <a:pt x="737" y="491"/>
                  <a:pt x="751" y="484"/>
                  <a:pt x="765" y="470"/>
                </a:cubicBezTo>
                <a:cubicBezTo>
                  <a:pt x="808" y="428"/>
                  <a:pt x="808" y="428"/>
                  <a:pt x="808" y="428"/>
                </a:cubicBezTo>
                <a:cubicBezTo>
                  <a:pt x="822" y="413"/>
                  <a:pt x="829" y="399"/>
                  <a:pt x="829" y="378"/>
                </a:cubicBezTo>
                <a:cubicBezTo>
                  <a:pt x="829" y="357"/>
                  <a:pt x="822" y="342"/>
                  <a:pt x="808" y="328"/>
                </a:cubicBezTo>
                <a:lnTo>
                  <a:pt x="588" y="108"/>
                </a:lnTo>
                <a:close/>
                <a:moveTo>
                  <a:pt x="475" y="832"/>
                </a:moveTo>
                <a:cubicBezTo>
                  <a:pt x="468" y="846"/>
                  <a:pt x="461" y="853"/>
                  <a:pt x="454" y="853"/>
                </a:cubicBezTo>
                <a:cubicBezTo>
                  <a:pt x="447" y="853"/>
                  <a:pt x="447" y="853"/>
                  <a:pt x="447" y="853"/>
                </a:cubicBezTo>
                <a:cubicBezTo>
                  <a:pt x="440" y="853"/>
                  <a:pt x="433" y="853"/>
                  <a:pt x="426" y="846"/>
                </a:cubicBezTo>
                <a:cubicBezTo>
                  <a:pt x="65" y="484"/>
                  <a:pt x="65" y="484"/>
                  <a:pt x="65" y="484"/>
                </a:cubicBezTo>
                <a:cubicBezTo>
                  <a:pt x="58" y="484"/>
                  <a:pt x="58" y="470"/>
                  <a:pt x="58" y="463"/>
                </a:cubicBezTo>
                <a:cubicBezTo>
                  <a:pt x="58" y="456"/>
                  <a:pt x="65" y="449"/>
                  <a:pt x="73" y="442"/>
                </a:cubicBezTo>
                <a:cubicBezTo>
                  <a:pt x="249" y="371"/>
                  <a:pt x="249" y="371"/>
                  <a:pt x="249" y="371"/>
                </a:cubicBezTo>
                <a:cubicBezTo>
                  <a:pt x="369" y="413"/>
                  <a:pt x="490" y="371"/>
                  <a:pt x="610" y="499"/>
                </a:cubicBezTo>
                <a:lnTo>
                  <a:pt x="475" y="832"/>
                </a:lnTo>
                <a:close/>
                <a:moveTo>
                  <a:pt x="765" y="385"/>
                </a:moveTo>
                <a:cubicBezTo>
                  <a:pt x="723" y="428"/>
                  <a:pt x="723" y="428"/>
                  <a:pt x="723" y="428"/>
                </a:cubicBezTo>
                <a:cubicBezTo>
                  <a:pt x="723" y="435"/>
                  <a:pt x="709" y="435"/>
                  <a:pt x="702" y="428"/>
                </a:cubicBezTo>
                <a:cubicBezTo>
                  <a:pt x="652" y="378"/>
                  <a:pt x="652" y="378"/>
                  <a:pt x="652" y="378"/>
                </a:cubicBezTo>
                <a:cubicBezTo>
                  <a:pt x="617" y="477"/>
                  <a:pt x="617" y="477"/>
                  <a:pt x="617" y="477"/>
                </a:cubicBezTo>
                <a:cubicBezTo>
                  <a:pt x="617" y="470"/>
                  <a:pt x="617" y="470"/>
                  <a:pt x="617" y="470"/>
                </a:cubicBezTo>
                <a:cubicBezTo>
                  <a:pt x="532" y="385"/>
                  <a:pt x="447" y="378"/>
                  <a:pt x="369" y="364"/>
                </a:cubicBezTo>
                <a:cubicBezTo>
                  <a:pt x="341" y="364"/>
                  <a:pt x="320" y="357"/>
                  <a:pt x="292" y="357"/>
                </a:cubicBezTo>
                <a:cubicBezTo>
                  <a:pt x="532" y="257"/>
                  <a:pt x="532" y="257"/>
                  <a:pt x="532" y="257"/>
                </a:cubicBezTo>
                <a:cubicBezTo>
                  <a:pt x="490" y="208"/>
                  <a:pt x="490" y="208"/>
                  <a:pt x="490" y="208"/>
                </a:cubicBezTo>
                <a:cubicBezTo>
                  <a:pt x="482" y="201"/>
                  <a:pt x="482" y="193"/>
                  <a:pt x="490" y="186"/>
                </a:cubicBezTo>
                <a:cubicBezTo>
                  <a:pt x="525" y="151"/>
                  <a:pt x="525" y="151"/>
                  <a:pt x="525" y="151"/>
                </a:cubicBezTo>
                <a:cubicBezTo>
                  <a:pt x="532" y="144"/>
                  <a:pt x="539" y="144"/>
                  <a:pt x="546" y="151"/>
                </a:cubicBezTo>
                <a:cubicBezTo>
                  <a:pt x="765" y="364"/>
                  <a:pt x="765" y="364"/>
                  <a:pt x="765" y="364"/>
                </a:cubicBezTo>
                <a:cubicBezTo>
                  <a:pt x="772" y="371"/>
                  <a:pt x="772" y="385"/>
                  <a:pt x="765" y="385"/>
                </a:cubicBezTo>
                <a:close/>
                <a:moveTo>
                  <a:pt x="469" y="595"/>
                </a:moveTo>
                <a:cubicBezTo>
                  <a:pt x="512" y="595"/>
                  <a:pt x="540" y="567"/>
                  <a:pt x="540" y="525"/>
                </a:cubicBezTo>
                <a:cubicBezTo>
                  <a:pt x="540" y="482"/>
                  <a:pt x="512" y="454"/>
                  <a:pt x="469" y="454"/>
                </a:cubicBezTo>
                <a:cubicBezTo>
                  <a:pt x="427" y="454"/>
                  <a:pt x="399" y="482"/>
                  <a:pt x="399" y="525"/>
                </a:cubicBezTo>
                <a:cubicBezTo>
                  <a:pt x="399" y="567"/>
                  <a:pt x="427" y="595"/>
                  <a:pt x="469" y="595"/>
                </a:cubicBezTo>
                <a:close/>
                <a:moveTo>
                  <a:pt x="469" y="482"/>
                </a:moveTo>
                <a:cubicBezTo>
                  <a:pt x="490" y="482"/>
                  <a:pt x="512" y="503"/>
                  <a:pt x="512" y="525"/>
                </a:cubicBezTo>
                <a:cubicBezTo>
                  <a:pt x="512" y="546"/>
                  <a:pt x="490" y="567"/>
                  <a:pt x="469" y="567"/>
                </a:cubicBezTo>
                <a:cubicBezTo>
                  <a:pt x="448" y="567"/>
                  <a:pt x="427" y="546"/>
                  <a:pt x="427" y="525"/>
                </a:cubicBezTo>
                <a:cubicBezTo>
                  <a:pt x="427" y="503"/>
                  <a:pt x="448" y="482"/>
                  <a:pt x="469" y="482"/>
                </a:cubicBezTo>
                <a:close/>
                <a:moveTo>
                  <a:pt x="837" y="0"/>
                </a:moveTo>
                <a:cubicBezTo>
                  <a:pt x="795" y="0"/>
                  <a:pt x="767" y="29"/>
                  <a:pt x="767" y="72"/>
                </a:cubicBezTo>
                <a:cubicBezTo>
                  <a:pt x="767" y="115"/>
                  <a:pt x="795" y="144"/>
                  <a:pt x="837" y="144"/>
                </a:cubicBezTo>
                <a:cubicBezTo>
                  <a:pt x="880" y="144"/>
                  <a:pt x="908" y="115"/>
                  <a:pt x="908" y="72"/>
                </a:cubicBezTo>
                <a:cubicBezTo>
                  <a:pt x="908" y="29"/>
                  <a:pt x="880" y="0"/>
                  <a:pt x="837" y="0"/>
                </a:cubicBezTo>
                <a:close/>
                <a:moveTo>
                  <a:pt x="837" y="115"/>
                </a:moveTo>
                <a:cubicBezTo>
                  <a:pt x="816" y="115"/>
                  <a:pt x="795" y="94"/>
                  <a:pt x="795" y="72"/>
                </a:cubicBezTo>
                <a:cubicBezTo>
                  <a:pt x="795" y="50"/>
                  <a:pt x="816" y="29"/>
                  <a:pt x="837" y="29"/>
                </a:cubicBezTo>
                <a:cubicBezTo>
                  <a:pt x="858" y="29"/>
                  <a:pt x="880" y="50"/>
                  <a:pt x="880" y="72"/>
                </a:cubicBezTo>
                <a:cubicBezTo>
                  <a:pt x="880" y="94"/>
                  <a:pt x="858" y="115"/>
                  <a:pt x="837" y="115"/>
                </a:cubicBezTo>
                <a:close/>
                <a:moveTo>
                  <a:pt x="228" y="482"/>
                </a:moveTo>
                <a:cubicBezTo>
                  <a:pt x="228" y="511"/>
                  <a:pt x="256" y="539"/>
                  <a:pt x="285" y="539"/>
                </a:cubicBezTo>
                <a:cubicBezTo>
                  <a:pt x="313" y="539"/>
                  <a:pt x="342" y="511"/>
                  <a:pt x="342" y="482"/>
                </a:cubicBezTo>
                <a:cubicBezTo>
                  <a:pt x="342" y="454"/>
                  <a:pt x="313" y="425"/>
                  <a:pt x="285" y="425"/>
                </a:cubicBezTo>
                <a:cubicBezTo>
                  <a:pt x="256" y="425"/>
                  <a:pt x="228" y="454"/>
                  <a:pt x="228" y="482"/>
                </a:cubicBezTo>
                <a:close/>
                <a:moveTo>
                  <a:pt x="285" y="454"/>
                </a:moveTo>
                <a:cubicBezTo>
                  <a:pt x="299" y="454"/>
                  <a:pt x="313" y="468"/>
                  <a:pt x="313" y="482"/>
                </a:cubicBezTo>
                <a:cubicBezTo>
                  <a:pt x="313" y="496"/>
                  <a:pt x="299" y="511"/>
                  <a:pt x="285" y="511"/>
                </a:cubicBezTo>
                <a:cubicBezTo>
                  <a:pt x="271" y="511"/>
                  <a:pt x="256" y="496"/>
                  <a:pt x="256" y="482"/>
                </a:cubicBezTo>
                <a:cubicBezTo>
                  <a:pt x="256" y="468"/>
                  <a:pt x="271" y="454"/>
                  <a:pt x="285" y="454"/>
                </a:cubicBezTo>
                <a:close/>
                <a:moveTo>
                  <a:pt x="342" y="654"/>
                </a:moveTo>
                <a:cubicBezTo>
                  <a:pt x="342" y="638"/>
                  <a:pt x="355" y="625"/>
                  <a:pt x="370" y="625"/>
                </a:cubicBezTo>
                <a:cubicBezTo>
                  <a:pt x="386" y="625"/>
                  <a:pt x="399" y="638"/>
                  <a:pt x="399" y="654"/>
                </a:cubicBezTo>
                <a:cubicBezTo>
                  <a:pt x="399" y="669"/>
                  <a:pt x="386" y="682"/>
                  <a:pt x="370" y="682"/>
                </a:cubicBezTo>
                <a:cubicBezTo>
                  <a:pt x="355" y="682"/>
                  <a:pt x="342" y="669"/>
                  <a:pt x="342" y="654"/>
                </a:cubicBezTo>
                <a:close/>
                <a:moveTo>
                  <a:pt x="797" y="229"/>
                </a:moveTo>
                <a:cubicBezTo>
                  <a:pt x="797" y="213"/>
                  <a:pt x="810" y="200"/>
                  <a:pt x="825" y="200"/>
                </a:cubicBezTo>
                <a:cubicBezTo>
                  <a:pt x="841" y="200"/>
                  <a:pt x="854" y="213"/>
                  <a:pt x="854" y="229"/>
                </a:cubicBezTo>
                <a:cubicBezTo>
                  <a:pt x="854" y="244"/>
                  <a:pt x="841" y="257"/>
                  <a:pt x="825" y="257"/>
                </a:cubicBezTo>
                <a:cubicBezTo>
                  <a:pt x="810" y="257"/>
                  <a:pt x="797" y="244"/>
                  <a:pt x="797" y="229"/>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id-ID" sz="1600">
              <a:latin typeface="思源黑体 Medium" panose="020B0600000000000000" charset="-122"/>
              <a:ea typeface="思源黑体 Medium" panose="020B0600000000000000" charset="-122"/>
              <a:cs typeface="思源黑体 Medium" panose="020B0600000000000000" charset="-122"/>
            </a:endParaRPr>
          </a:p>
        </p:txBody>
      </p:sp>
      <p:sp>
        <p:nvSpPr>
          <p:cNvPr id="28" name="任意多边形 33"/>
          <p:cNvSpPr>
            <a:spLocks noChangeArrowheads="1"/>
          </p:cNvSpPr>
          <p:nvPr/>
        </p:nvSpPr>
        <p:spPr bwMode="auto">
          <a:xfrm>
            <a:off x="7229475" y="2649220"/>
            <a:ext cx="394970" cy="57531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il" t="it" r="ir" b="ib"/>
            <a:pathLst>
              <a:path w="622" h="906">
                <a:moveTo>
                  <a:pt x="254" y="284"/>
                </a:moveTo>
                <a:cubicBezTo>
                  <a:pt x="254" y="268"/>
                  <a:pt x="267" y="255"/>
                  <a:pt x="283" y="255"/>
                </a:cubicBezTo>
                <a:cubicBezTo>
                  <a:pt x="298" y="255"/>
                  <a:pt x="311" y="268"/>
                  <a:pt x="311" y="284"/>
                </a:cubicBezTo>
                <a:cubicBezTo>
                  <a:pt x="311" y="299"/>
                  <a:pt x="298" y="312"/>
                  <a:pt x="283" y="312"/>
                </a:cubicBezTo>
                <a:cubicBezTo>
                  <a:pt x="267" y="312"/>
                  <a:pt x="254" y="299"/>
                  <a:pt x="254" y="284"/>
                </a:cubicBezTo>
                <a:close/>
                <a:moveTo>
                  <a:pt x="254" y="622"/>
                </a:moveTo>
                <a:cubicBezTo>
                  <a:pt x="254" y="606"/>
                  <a:pt x="267" y="593"/>
                  <a:pt x="283" y="593"/>
                </a:cubicBezTo>
                <a:cubicBezTo>
                  <a:pt x="298" y="593"/>
                  <a:pt x="311" y="606"/>
                  <a:pt x="311" y="622"/>
                </a:cubicBezTo>
                <a:cubicBezTo>
                  <a:pt x="311" y="637"/>
                  <a:pt x="298" y="650"/>
                  <a:pt x="283" y="650"/>
                </a:cubicBezTo>
                <a:cubicBezTo>
                  <a:pt x="267" y="650"/>
                  <a:pt x="254" y="637"/>
                  <a:pt x="254" y="622"/>
                </a:cubicBezTo>
                <a:close/>
                <a:moveTo>
                  <a:pt x="84" y="454"/>
                </a:moveTo>
                <a:cubicBezTo>
                  <a:pt x="84" y="438"/>
                  <a:pt x="97" y="425"/>
                  <a:pt x="113" y="425"/>
                </a:cubicBezTo>
                <a:cubicBezTo>
                  <a:pt x="128" y="425"/>
                  <a:pt x="141" y="438"/>
                  <a:pt x="141" y="454"/>
                </a:cubicBezTo>
                <a:cubicBezTo>
                  <a:pt x="141" y="469"/>
                  <a:pt x="128" y="482"/>
                  <a:pt x="113" y="482"/>
                </a:cubicBezTo>
                <a:cubicBezTo>
                  <a:pt x="97" y="482"/>
                  <a:pt x="84" y="469"/>
                  <a:pt x="84" y="454"/>
                </a:cubicBezTo>
                <a:close/>
                <a:moveTo>
                  <a:pt x="425" y="454"/>
                </a:moveTo>
                <a:cubicBezTo>
                  <a:pt x="425" y="438"/>
                  <a:pt x="438" y="425"/>
                  <a:pt x="454" y="425"/>
                </a:cubicBezTo>
                <a:cubicBezTo>
                  <a:pt x="469" y="425"/>
                  <a:pt x="482" y="438"/>
                  <a:pt x="482" y="454"/>
                </a:cubicBezTo>
                <a:cubicBezTo>
                  <a:pt x="482" y="469"/>
                  <a:pt x="469" y="482"/>
                  <a:pt x="454" y="482"/>
                </a:cubicBezTo>
                <a:cubicBezTo>
                  <a:pt x="438" y="482"/>
                  <a:pt x="425" y="469"/>
                  <a:pt x="425" y="454"/>
                </a:cubicBezTo>
                <a:close/>
                <a:moveTo>
                  <a:pt x="142" y="552"/>
                </a:moveTo>
                <a:cubicBezTo>
                  <a:pt x="135" y="566"/>
                  <a:pt x="135" y="581"/>
                  <a:pt x="142" y="595"/>
                </a:cubicBezTo>
                <a:cubicBezTo>
                  <a:pt x="156" y="602"/>
                  <a:pt x="171" y="602"/>
                  <a:pt x="185" y="595"/>
                </a:cubicBezTo>
                <a:cubicBezTo>
                  <a:pt x="192" y="581"/>
                  <a:pt x="192" y="566"/>
                  <a:pt x="185" y="552"/>
                </a:cubicBezTo>
                <a:cubicBezTo>
                  <a:pt x="171" y="545"/>
                  <a:pt x="156" y="545"/>
                  <a:pt x="142" y="552"/>
                </a:cubicBezTo>
                <a:close/>
                <a:moveTo>
                  <a:pt x="142" y="309"/>
                </a:moveTo>
                <a:cubicBezTo>
                  <a:pt x="135" y="323"/>
                  <a:pt x="135" y="338"/>
                  <a:pt x="142" y="352"/>
                </a:cubicBezTo>
                <a:cubicBezTo>
                  <a:pt x="156" y="359"/>
                  <a:pt x="171" y="359"/>
                  <a:pt x="185" y="352"/>
                </a:cubicBezTo>
                <a:cubicBezTo>
                  <a:pt x="192" y="338"/>
                  <a:pt x="192" y="323"/>
                  <a:pt x="185" y="309"/>
                </a:cubicBezTo>
                <a:cubicBezTo>
                  <a:pt x="171" y="302"/>
                  <a:pt x="156" y="302"/>
                  <a:pt x="142" y="309"/>
                </a:cubicBezTo>
                <a:close/>
                <a:moveTo>
                  <a:pt x="381" y="552"/>
                </a:moveTo>
                <a:cubicBezTo>
                  <a:pt x="374" y="566"/>
                  <a:pt x="374" y="581"/>
                  <a:pt x="381" y="595"/>
                </a:cubicBezTo>
                <a:cubicBezTo>
                  <a:pt x="395" y="602"/>
                  <a:pt x="410" y="602"/>
                  <a:pt x="424" y="595"/>
                </a:cubicBezTo>
                <a:cubicBezTo>
                  <a:pt x="431" y="581"/>
                  <a:pt x="431" y="566"/>
                  <a:pt x="424" y="552"/>
                </a:cubicBezTo>
                <a:cubicBezTo>
                  <a:pt x="410" y="545"/>
                  <a:pt x="395" y="545"/>
                  <a:pt x="381" y="552"/>
                </a:cubicBezTo>
                <a:close/>
                <a:moveTo>
                  <a:pt x="565" y="396"/>
                </a:moveTo>
                <a:cubicBezTo>
                  <a:pt x="565" y="396"/>
                  <a:pt x="558" y="396"/>
                  <a:pt x="558" y="396"/>
                </a:cubicBezTo>
                <a:cubicBezTo>
                  <a:pt x="551" y="347"/>
                  <a:pt x="530" y="304"/>
                  <a:pt x="495" y="269"/>
                </a:cubicBezTo>
                <a:cubicBezTo>
                  <a:pt x="452" y="50"/>
                  <a:pt x="452" y="50"/>
                  <a:pt x="452" y="50"/>
                </a:cubicBezTo>
                <a:cubicBezTo>
                  <a:pt x="452" y="21"/>
                  <a:pt x="424" y="0"/>
                  <a:pt x="396" y="0"/>
                </a:cubicBezTo>
                <a:cubicBezTo>
                  <a:pt x="170" y="0"/>
                  <a:pt x="170" y="0"/>
                  <a:pt x="170" y="0"/>
                </a:cubicBezTo>
                <a:cubicBezTo>
                  <a:pt x="148" y="0"/>
                  <a:pt x="120" y="21"/>
                  <a:pt x="120" y="50"/>
                </a:cubicBezTo>
                <a:cubicBezTo>
                  <a:pt x="78" y="262"/>
                  <a:pt x="78" y="262"/>
                  <a:pt x="78" y="262"/>
                </a:cubicBezTo>
                <a:cubicBezTo>
                  <a:pt x="28" y="311"/>
                  <a:pt x="0" y="375"/>
                  <a:pt x="0" y="453"/>
                </a:cubicBezTo>
                <a:cubicBezTo>
                  <a:pt x="0" y="524"/>
                  <a:pt x="28" y="595"/>
                  <a:pt x="71" y="644"/>
                </a:cubicBezTo>
                <a:cubicBezTo>
                  <a:pt x="113" y="856"/>
                  <a:pt x="113" y="856"/>
                  <a:pt x="113" y="856"/>
                </a:cubicBezTo>
                <a:cubicBezTo>
                  <a:pt x="120" y="885"/>
                  <a:pt x="141" y="906"/>
                  <a:pt x="170" y="906"/>
                </a:cubicBezTo>
                <a:cubicBezTo>
                  <a:pt x="396" y="906"/>
                  <a:pt x="396" y="906"/>
                  <a:pt x="396" y="906"/>
                </a:cubicBezTo>
                <a:cubicBezTo>
                  <a:pt x="424" y="906"/>
                  <a:pt x="445" y="885"/>
                  <a:pt x="452" y="856"/>
                </a:cubicBezTo>
                <a:cubicBezTo>
                  <a:pt x="495" y="644"/>
                  <a:pt x="495" y="644"/>
                  <a:pt x="495" y="644"/>
                </a:cubicBezTo>
                <a:cubicBezTo>
                  <a:pt x="523" y="602"/>
                  <a:pt x="551" y="559"/>
                  <a:pt x="558" y="510"/>
                </a:cubicBezTo>
                <a:cubicBezTo>
                  <a:pt x="558" y="510"/>
                  <a:pt x="565" y="510"/>
                  <a:pt x="565" y="510"/>
                </a:cubicBezTo>
                <a:cubicBezTo>
                  <a:pt x="594" y="510"/>
                  <a:pt x="622" y="481"/>
                  <a:pt x="622" y="453"/>
                </a:cubicBezTo>
                <a:cubicBezTo>
                  <a:pt x="622" y="425"/>
                  <a:pt x="594" y="396"/>
                  <a:pt x="565" y="396"/>
                </a:cubicBezTo>
                <a:close/>
                <a:moveTo>
                  <a:pt x="170" y="57"/>
                </a:moveTo>
                <a:cubicBezTo>
                  <a:pt x="396" y="57"/>
                  <a:pt x="396" y="57"/>
                  <a:pt x="396" y="57"/>
                </a:cubicBezTo>
                <a:cubicBezTo>
                  <a:pt x="424" y="212"/>
                  <a:pt x="424" y="212"/>
                  <a:pt x="424" y="212"/>
                </a:cubicBezTo>
                <a:cubicBezTo>
                  <a:pt x="389" y="184"/>
                  <a:pt x="339" y="170"/>
                  <a:pt x="283" y="170"/>
                </a:cubicBezTo>
                <a:cubicBezTo>
                  <a:pt x="233" y="170"/>
                  <a:pt x="184" y="184"/>
                  <a:pt x="141" y="212"/>
                </a:cubicBezTo>
                <a:lnTo>
                  <a:pt x="170" y="57"/>
                </a:lnTo>
                <a:close/>
                <a:moveTo>
                  <a:pt x="396" y="849"/>
                </a:moveTo>
                <a:cubicBezTo>
                  <a:pt x="170" y="849"/>
                  <a:pt x="170" y="849"/>
                  <a:pt x="170" y="849"/>
                </a:cubicBezTo>
                <a:cubicBezTo>
                  <a:pt x="141" y="694"/>
                  <a:pt x="141" y="694"/>
                  <a:pt x="141" y="694"/>
                </a:cubicBezTo>
                <a:cubicBezTo>
                  <a:pt x="184" y="722"/>
                  <a:pt x="233" y="736"/>
                  <a:pt x="283" y="736"/>
                </a:cubicBezTo>
                <a:cubicBezTo>
                  <a:pt x="332" y="736"/>
                  <a:pt x="382" y="722"/>
                  <a:pt x="424" y="694"/>
                </a:cubicBezTo>
                <a:lnTo>
                  <a:pt x="396" y="849"/>
                </a:lnTo>
                <a:close/>
                <a:moveTo>
                  <a:pt x="283" y="680"/>
                </a:moveTo>
                <a:cubicBezTo>
                  <a:pt x="156" y="680"/>
                  <a:pt x="57" y="580"/>
                  <a:pt x="57" y="453"/>
                </a:cubicBezTo>
                <a:cubicBezTo>
                  <a:pt x="57" y="326"/>
                  <a:pt x="156" y="227"/>
                  <a:pt x="283" y="227"/>
                </a:cubicBezTo>
                <a:cubicBezTo>
                  <a:pt x="410" y="227"/>
                  <a:pt x="509" y="326"/>
                  <a:pt x="509" y="453"/>
                </a:cubicBezTo>
                <a:cubicBezTo>
                  <a:pt x="509" y="580"/>
                  <a:pt x="410" y="680"/>
                  <a:pt x="283" y="680"/>
                </a:cubicBezTo>
                <a:close/>
                <a:moveTo>
                  <a:pt x="424" y="311"/>
                </a:moveTo>
                <a:cubicBezTo>
                  <a:pt x="417" y="311"/>
                  <a:pt x="417" y="311"/>
                  <a:pt x="410" y="311"/>
                </a:cubicBezTo>
                <a:cubicBezTo>
                  <a:pt x="261" y="431"/>
                  <a:pt x="261" y="431"/>
                  <a:pt x="261" y="431"/>
                </a:cubicBezTo>
                <a:cubicBezTo>
                  <a:pt x="254" y="439"/>
                  <a:pt x="254" y="446"/>
                  <a:pt x="254" y="453"/>
                </a:cubicBezTo>
                <a:cubicBezTo>
                  <a:pt x="254" y="460"/>
                  <a:pt x="254" y="467"/>
                  <a:pt x="261" y="474"/>
                </a:cubicBezTo>
                <a:cubicBezTo>
                  <a:pt x="268" y="481"/>
                  <a:pt x="275" y="481"/>
                  <a:pt x="282" y="481"/>
                </a:cubicBezTo>
                <a:cubicBezTo>
                  <a:pt x="289" y="481"/>
                  <a:pt x="297" y="481"/>
                  <a:pt x="304" y="474"/>
                </a:cubicBezTo>
                <a:cubicBezTo>
                  <a:pt x="353" y="410"/>
                  <a:pt x="353" y="410"/>
                  <a:pt x="353" y="410"/>
                </a:cubicBezTo>
                <a:cubicBezTo>
                  <a:pt x="424" y="325"/>
                  <a:pt x="424" y="325"/>
                  <a:pt x="424" y="325"/>
                </a:cubicBezTo>
                <a:cubicBezTo>
                  <a:pt x="424" y="318"/>
                  <a:pt x="424" y="318"/>
                  <a:pt x="424" y="31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id-ID" sz="1600">
              <a:latin typeface="思源黑体 Medium" panose="020B0600000000000000" charset="-122"/>
              <a:ea typeface="思源黑体 Medium" panose="020B0600000000000000" charset="-122"/>
              <a:cs typeface="思源黑体 Medium" panose="020B0600000000000000" charset="-122"/>
            </a:endParaRPr>
          </a:p>
        </p:txBody>
      </p:sp>
      <p:sp>
        <p:nvSpPr>
          <p:cNvPr id="41" name="任意多边形 17"/>
          <p:cNvSpPr>
            <a:spLocks noEditPoints="1"/>
          </p:cNvSpPr>
          <p:nvPr/>
        </p:nvSpPr>
        <p:spPr bwMode="auto">
          <a:xfrm>
            <a:off x="4608830" y="2701290"/>
            <a:ext cx="472440" cy="472440"/>
          </a:xfrm>
          <a:custGeom>
            <a:avLst/>
            <a:gdLst>
              <a:gd name="T0" fmla="*/ 86 w 112"/>
              <a:gd name="T1" fmla="*/ 0 h 112"/>
              <a:gd name="T2" fmla="*/ 26 w 112"/>
              <a:gd name="T3" fmla="*/ 0 h 112"/>
              <a:gd name="T4" fmla="*/ 0 w 112"/>
              <a:gd name="T5" fmla="*/ 26 h 112"/>
              <a:gd name="T6" fmla="*/ 0 w 112"/>
              <a:gd name="T7" fmla="*/ 86 h 112"/>
              <a:gd name="T8" fmla="*/ 26 w 112"/>
              <a:gd name="T9" fmla="*/ 112 h 112"/>
              <a:gd name="T10" fmla="*/ 86 w 112"/>
              <a:gd name="T11" fmla="*/ 112 h 112"/>
              <a:gd name="T12" fmla="*/ 112 w 112"/>
              <a:gd name="T13" fmla="*/ 86 h 112"/>
              <a:gd name="T14" fmla="*/ 112 w 112"/>
              <a:gd name="T15" fmla="*/ 26 h 112"/>
              <a:gd name="T16" fmla="*/ 86 w 112"/>
              <a:gd name="T17" fmla="*/ 0 h 112"/>
              <a:gd name="T18" fmla="*/ 104 w 112"/>
              <a:gd name="T19" fmla="*/ 86 h 112"/>
              <a:gd name="T20" fmla="*/ 86 w 112"/>
              <a:gd name="T21" fmla="*/ 104 h 112"/>
              <a:gd name="T22" fmla="*/ 26 w 112"/>
              <a:gd name="T23" fmla="*/ 104 h 112"/>
              <a:gd name="T24" fmla="*/ 8 w 112"/>
              <a:gd name="T25" fmla="*/ 86 h 112"/>
              <a:gd name="T26" fmla="*/ 8 w 112"/>
              <a:gd name="T27" fmla="*/ 26 h 112"/>
              <a:gd name="T28" fmla="*/ 26 w 112"/>
              <a:gd name="T29" fmla="*/ 8 h 112"/>
              <a:gd name="T30" fmla="*/ 86 w 112"/>
              <a:gd name="T31" fmla="*/ 8 h 112"/>
              <a:gd name="T32" fmla="*/ 104 w 112"/>
              <a:gd name="T33" fmla="*/ 26 h 112"/>
              <a:gd name="T34" fmla="*/ 104 w 112"/>
              <a:gd name="T35"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4" h="744">
                <a:moveTo>
                  <a:pt x="571" y="0"/>
                </a:moveTo>
                <a:cubicBezTo>
                  <a:pt x="173" y="0"/>
                  <a:pt x="173" y="0"/>
                  <a:pt x="173" y="0"/>
                </a:cubicBezTo>
                <a:cubicBezTo>
                  <a:pt x="80" y="0"/>
                  <a:pt x="0" y="80"/>
                  <a:pt x="0" y="173"/>
                </a:cubicBezTo>
                <a:cubicBezTo>
                  <a:pt x="0" y="571"/>
                  <a:pt x="0" y="571"/>
                  <a:pt x="0" y="571"/>
                </a:cubicBezTo>
                <a:cubicBezTo>
                  <a:pt x="0" y="664"/>
                  <a:pt x="80" y="744"/>
                  <a:pt x="173" y="744"/>
                </a:cubicBezTo>
                <a:cubicBezTo>
                  <a:pt x="571" y="744"/>
                  <a:pt x="571" y="744"/>
                  <a:pt x="571" y="744"/>
                </a:cubicBezTo>
                <a:cubicBezTo>
                  <a:pt x="664" y="744"/>
                  <a:pt x="744" y="664"/>
                  <a:pt x="744" y="571"/>
                </a:cubicBezTo>
                <a:cubicBezTo>
                  <a:pt x="744" y="173"/>
                  <a:pt x="744" y="173"/>
                  <a:pt x="744" y="173"/>
                </a:cubicBezTo>
                <a:cubicBezTo>
                  <a:pt x="744" y="80"/>
                  <a:pt x="664" y="0"/>
                  <a:pt x="571" y="0"/>
                </a:cubicBezTo>
                <a:close/>
                <a:moveTo>
                  <a:pt x="691" y="571"/>
                </a:moveTo>
                <a:cubicBezTo>
                  <a:pt x="691" y="638"/>
                  <a:pt x="638" y="691"/>
                  <a:pt x="571" y="691"/>
                </a:cubicBezTo>
                <a:cubicBezTo>
                  <a:pt x="173" y="691"/>
                  <a:pt x="173" y="691"/>
                  <a:pt x="173" y="691"/>
                </a:cubicBezTo>
                <a:cubicBezTo>
                  <a:pt x="106" y="691"/>
                  <a:pt x="53" y="638"/>
                  <a:pt x="53" y="571"/>
                </a:cubicBezTo>
                <a:cubicBezTo>
                  <a:pt x="53" y="173"/>
                  <a:pt x="53" y="173"/>
                  <a:pt x="53" y="173"/>
                </a:cubicBezTo>
                <a:cubicBezTo>
                  <a:pt x="53" y="106"/>
                  <a:pt x="106" y="53"/>
                  <a:pt x="173" y="53"/>
                </a:cubicBezTo>
                <a:cubicBezTo>
                  <a:pt x="571" y="53"/>
                  <a:pt x="571" y="53"/>
                  <a:pt x="571" y="53"/>
                </a:cubicBezTo>
                <a:cubicBezTo>
                  <a:pt x="638" y="53"/>
                  <a:pt x="691" y="106"/>
                  <a:pt x="691" y="173"/>
                </a:cubicBezTo>
                <a:lnTo>
                  <a:pt x="691" y="571"/>
                </a:lnTo>
                <a:close/>
                <a:moveTo>
                  <a:pt x="212" y="157"/>
                </a:moveTo>
                <a:cubicBezTo>
                  <a:pt x="239" y="157"/>
                  <a:pt x="266" y="184"/>
                  <a:pt x="266" y="211"/>
                </a:cubicBezTo>
                <a:cubicBezTo>
                  <a:pt x="266" y="238"/>
                  <a:pt x="239" y="265"/>
                  <a:pt x="212" y="265"/>
                </a:cubicBezTo>
                <a:cubicBezTo>
                  <a:pt x="185" y="265"/>
                  <a:pt x="158" y="238"/>
                  <a:pt x="158" y="211"/>
                </a:cubicBezTo>
                <a:cubicBezTo>
                  <a:pt x="158" y="184"/>
                  <a:pt x="185" y="157"/>
                  <a:pt x="212" y="157"/>
                </a:cubicBezTo>
                <a:close/>
                <a:moveTo>
                  <a:pt x="212" y="130"/>
                </a:moveTo>
                <a:cubicBezTo>
                  <a:pt x="165" y="130"/>
                  <a:pt x="131" y="164"/>
                  <a:pt x="131" y="211"/>
                </a:cubicBezTo>
                <a:cubicBezTo>
                  <a:pt x="131" y="258"/>
                  <a:pt x="165" y="292"/>
                  <a:pt x="212" y="292"/>
                </a:cubicBezTo>
                <a:cubicBezTo>
                  <a:pt x="259" y="292"/>
                  <a:pt x="293" y="258"/>
                  <a:pt x="293" y="211"/>
                </a:cubicBezTo>
                <a:cubicBezTo>
                  <a:pt x="293" y="164"/>
                  <a:pt x="259" y="130"/>
                  <a:pt x="212" y="130"/>
                </a:cubicBezTo>
                <a:close/>
                <a:moveTo>
                  <a:pt x="372" y="318"/>
                </a:moveTo>
                <a:cubicBezTo>
                  <a:pt x="398" y="318"/>
                  <a:pt x="425" y="345"/>
                  <a:pt x="425" y="371"/>
                </a:cubicBezTo>
                <a:cubicBezTo>
                  <a:pt x="425" y="397"/>
                  <a:pt x="398" y="424"/>
                  <a:pt x="372" y="424"/>
                </a:cubicBezTo>
                <a:cubicBezTo>
                  <a:pt x="346" y="424"/>
                  <a:pt x="319" y="397"/>
                  <a:pt x="319" y="371"/>
                </a:cubicBezTo>
                <a:cubicBezTo>
                  <a:pt x="319" y="345"/>
                  <a:pt x="346" y="318"/>
                  <a:pt x="372" y="318"/>
                </a:cubicBezTo>
                <a:close/>
                <a:moveTo>
                  <a:pt x="372" y="292"/>
                </a:moveTo>
                <a:cubicBezTo>
                  <a:pt x="326" y="292"/>
                  <a:pt x="293" y="325"/>
                  <a:pt x="293" y="371"/>
                </a:cubicBezTo>
                <a:cubicBezTo>
                  <a:pt x="293" y="417"/>
                  <a:pt x="326" y="450"/>
                  <a:pt x="372" y="450"/>
                </a:cubicBezTo>
                <a:cubicBezTo>
                  <a:pt x="418" y="450"/>
                  <a:pt x="451" y="417"/>
                  <a:pt x="451" y="371"/>
                </a:cubicBezTo>
                <a:cubicBezTo>
                  <a:pt x="451" y="325"/>
                  <a:pt x="418" y="292"/>
                  <a:pt x="372" y="292"/>
                </a:cubicBezTo>
                <a:close/>
                <a:moveTo>
                  <a:pt x="530" y="157"/>
                </a:moveTo>
                <a:cubicBezTo>
                  <a:pt x="556" y="157"/>
                  <a:pt x="583" y="184"/>
                  <a:pt x="583" y="211"/>
                </a:cubicBezTo>
                <a:cubicBezTo>
                  <a:pt x="583" y="238"/>
                  <a:pt x="556" y="265"/>
                  <a:pt x="530" y="265"/>
                </a:cubicBezTo>
                <a:cubicBezTo>
                  <a:pt x="504" y="265"/>
                  <a:pt x="477" y="238"/>
                  <a:pt x="477" y="211"/>
                </a:cubicBezTo>
                <a:cubicBezTo>
                  <a:pt x="477" y="184"/>
                  <a:pt x="504" y="157"/>
                  <a:pt x="530" y="157"/>
                </a:cubicBezTo>
                <a:close/>
                <a:moveTo>
                  <a:pt x="530" y="130"/>
                </a:moveTo>
                <a:cubicBezTo>
                  <a:pt x="484" y="130"/>
                  <a:pt x="451" y="164"/>
                  <a:pt x="451" y="211"/>
                </a:cubicBezTo>
                <a:cubicBezTo>
                  <a:pt x="451" y="258"/>
                  <a:pt x="484" y="292"/>
                  <a:pt x="530" y="292"/>
                </a:cubicBezTo>
                <a:cubicBezTo>
                  <a:pt x="576" y="292"/>
                  <a:pt x="609" y="258"/>
                  <a:pt x="609" y="211"/>
                </a:cubicBezTo>
                <a:cubicBezTo>
                  <a:pt x="609" y="164"/>
                  <a:pt x="576" y="130"/>
                  <a:pt x="530" y="130"/>
                </a:cubicBezTo>
                <a:close/>
                <a:moveTo>
                  <a:pt x="212" y="477"/>
                </a:moveTo>
                <a:cubicBezTo>
                  <a:pt x="239" y="477"/>
                  <a:pt x="266" y="504"/>
                  <a:pt x="266" y="530"/>
                </a:cubicBezTo>
                <a:cubicBezTo>
                  <a:pt x="266" y="556"/>
                  <a:pt x="239" y="583"/>
                  <a:pt x="212" y="583"/>
                </a:cubicBezTo>
                <a:cubicBezTo>
                  <a:pt x="185" y="583"/>
                  <a:pt x="158" y="556"/>
                  <a:pt x="158" y="530"/>
                </a:cubicBezTo>
                <a:cubicBezTo>
                  <a:pt x="158" y="504"/>
                  <a:pt x="185" y="477"/>
                  <a:pt x="212" y="477"/>
                </a:cubicBezTo>
                <a:close/>
                <a:moveTo>
                  <a:pt x="212" y="451"/>
                </a:moveTo>
                <a:cubicBezTo>
                  <a:pt x="165" y="451"/>
                  <a:pt x="131" y="484"/>
                  <a:pt x="131" y="530"/>
                </a:cubicBezTo>
                <a:cubicBezTo>
                  <a:pt x="131" y="576"/>
                  <a:pt x="165" y="609"/>
                  <a:pt x="212" y="609"/>
                </a:cubicBezTo>
                <a:cubicBezTo>
                  <a:pt x="259" y="609"/>
                  <a:pt x="293" y="576"/>
                  <a:pt x="293" y="530"/>
                </a:cubicBezTo>
                <a:cubicBezTo>
                  <a:pt x="293" y="484"/>
                  <a:pt x="259" y="451"/>
                  <a:pt x="212" y="451"/>
                </a:cubicBezTo>
                <a:close/>
                <a:moveTo>
                  <a:pt x="530" y="477"/>
                </a:moveTo>
                <a:cubicBezTo>
                  <a:pt x="556" y="477"/>
                  <a:pt x="583" y="504"/>
                  <a:pt x="583" y="530"/>
                </a:cubicBezTo>
                <a:cubicBezTo>
                  <a:pt x="583" y="556"/>
                  <a:pt x="556" y="583"/>
                  <a:pt x="530" y="583"/>
                </a:cubicBezTo>
                <a:cubicBezTo>
                  <a:pt x="504" y="583"/>
                  <a:pt x="477" y="556"/>
                  <a:pt x="477" y="530"/>
                </a:cubicBezTo>
                <a:cubicBezTo>
                  <a:pt x="477" y="504"/>
                  <a:pt x="504" y="477"/>
                  <a:pt x="530" y="477"/>
                </a:cubicBezTo>
                <a:close/>
                <a:moveTo>
                  <a:pt x="530" y="451"/>
                </a:moveTo>
                <a:cubicBezTo>
                  <a:pt x="484" y="451"/>
                  <a:pt x="451" y="484"/>
                  <a:pt x="451" y="530"/>
                </a:cubicBezTo>
                <a:cubicBezTo>
                  <a:pt x="451" y="576"/>
                  <a:pt x="484" y="609"/>
                  <a:pt x="530" y="609"/>
                </a:cubicBezTo>
                <a:cubicBezTo>
                  <a:pt x="576" y="609"/>
                  <a:pt x="609" y="576"/>
                  <a:pt x="609" y="530"/>
                </a:cubicBezTo>
                <a:cubicBezTo>
                  <a:pt x="609" y="484"/>
                  <a:pt x="576" y="451"/>
                  <a:pt x="530" y="45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id-ID" sz="1600">
              <a:latin typeface="思源黑体 Medium" panose="020B0600000000000000" charset="-122"/>
              <a:ea typeface="思源黑体 Medium" panose="020B0600000000000000" charset="-122"/>
              <a:cs typeface="思源黑体 Medium" panose="020B0600000000000000" charset="-122"/>
            </a:endParaRPr>
          </a:p>
        </p:txBody>
      </p:sp>
      <p:sp>
        <p:nvSpPr>
          <p:cNvPr id="10" name="文本框 20"/>
          <p:cNvSpPr txBox="1"/>
          <p:nvPr/>
        </p:nvSpPr>
        <p:spPr>
          <a:xfrm>
            <a:off x="1149985" y="3771265"/>
            <a:ext cx="2126615" cy="783590"/>
          </a:xfrm>
          <a:prstGeom prst="rect">
            <a:avLst/>
          </a:prstGeom>
          <a:noFill/>
        </p:spPr>
        <p:txBody>
          <a:bodyPr wrap="square" rtlCol="0">
            <a:spAutoFit/>
          </a:bodyPr>
          <a:lstStyle>
            <a:defPPr>
              <a:defRPr lang="zh-CN"/>
            </a:defPPr>
            <a:lvl1pPr>
              <a:defRPr>
                <a:latin typeface="微软雅黑" panose="020B0503020204020204" pitchFamily="34" charset="-122"/>
                <a:ea typeface="微软雅黑" panose="020B0503020204020204" pitchFamily="34" charset="-122"/>
              </a:defRPr>
            </a:lvl1pPr>
          </a:lstStyle>
          <a:p>
            <a:pPr algn="just">
              <a:lnSpc>
                <a:spcPct val="150000"/>
              </a:lnSpc>
            </a:pPr>
            <a:r>
              <a:rPr lang="zh-CN" altLang="zh-CN" sz="1000" kern="100" dirty="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a:t>
            </a:r>
            <a:endParaRPr lang="zh-CN" altLang="zh-CN" sz="1000" kern="100" dirty="0">
              <a:solidFill>
                <a:schemeClr val="bg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36" name="文本框 35"/>
          <p:cNvSpPr txBox="1"/>
          <p:nvPr/>
        </p:nvSpPr>
        <p:spPr>
          <a:xfrm>
            <a:off x="3789045" y="3771265"/>
            <a:ext cx="2111375" cy="1014730"/>
          </a:xfrm>
          <a:prstGeom prst="rect">
            <a:avLst/>
          </a:prstGeom>
          <a:noFill/>
        </p:spPr>
        <p:txBody>
          <a:bodyPr wrap="square">
            <a:spAutoFit/>
          </a:bodyPr>
          <a:lstStyle/>
          <a:p>
            <a:pPr algn="ctr">
              <a:lnSpc>
                <a:spcPct val="150000"/>
              </a:lnSpc>
            </a:pPr>
            <a:r>
              <a:rPr lang="zh-CN" altLang="zh-CN" sz="1000" kern="100" dirty="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a:t>
            </a:r>
            <a:endParaRPr lang="zh-CN" altLang="zh-CN" sz="1000" kern="100" dirty="0">
              <a:solidFill>
                <a:schemeClr val="bg1"/>
              </a:solidFill>
              <a:latin typeface="思源黑体 Medium" panose="020B0600000000000000" charset="-122"/>
              <a:ea typeface="思源黑体 Medium" panose="020B0600000000000000" charset="-122"/>
              <a:cs typeface="思源黑体 Medium" panose="020B0600000000000000" charset="-122"/>
              <a:sym typeface="+mn-ea"/>
            </a:endParaRPr>
          </a:p>
          <a:p>
            <a:pPr algn="ctr">
              <a:lnSpc>
                <a:spcPct val="150000"/>
              </a:lnSpc>
            </a:pPr>
            <a:endParaRPr lang="zh-CN" altLang="en-US" sz="1000" dirty="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3" name="文本框 2"/>
          <p:cNvSpPr txBox="1"/>
          <p:nvPr/>
        </p:nvSpPr>
        <p:spPr>
          <a:xfrm>
            <a:off x="6333490" y="3771265"/>
            <a:ext cx="2187575" cy="783590"/>
          </a:xfrm>
          <a:prstGeom prst="rect">
            <a:avLst/>
          </a:prstGeom>
          <a:noFill/>
        </p:spPr>
        <p:txBody>
          <a:bodyPr wrap="square">
            <a:spAutoFit/>
          </a:bodyPr>
          <a:lstStyle/>
          <a:p>
            <a:pPr algn="just">
              <a:lnSpc>
                <a:spcPct val="150000"/>
              </a:lnSpc>
            </a:pPr>
            <a:r>
              <a:rPr lang="zh-CN" altLang="zh-CN" sz="1000" kern="100" dirty="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a:t>
            </a:r>
            <a:endParaRPr lang="zh-CN" altLang="en-US" sz="1000" dirty="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4" name="文本框 3"/>
          <p:cNvSpPr txBox="1"/>
          <p:nvPr/>
        </p:nvSpPr>
        <p:spPr>
          <a:xfrm>
            <a:off x="8882380" y="3771265"/>
            <a:ext cx="2172970" cy="783590"/>
          </a:xfrm>
          <a:prstGeom prst="rect">
            <a:avLst/>
          </a:prstGeom>
          <a:noFill/>
        </p:spPr>
        <p:txBody>
          <a:bodyPr wrap="square">
            <a:spAutoFit/>
          </a:bodyPr>
          <a:lstStyle/>
          <a:p>
            <a:pPr algn="just">
              <a:lnSpc>
                <a:spcPct val="150000"/>
              </a:lnSpc>
            </a:pPr>
            <a:r>
              <a:rPr lang="zh-CN" altLang="zh-CN" sz="1000" kern="100" dirty="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a:t>
            </a:r>
            <a:endParaRPr lang="zh-CN" altLang="en-US" sz="1000" dirty="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23" name="文本框 22"/>
          <p:cNvSpPr txBox="1"/>
          <p:nvPr/>
        </p:nvSpPr>
        <p:spPr>
          <a:xfrm>
            <a:off x="4234180" y="3402965"/>
            <a:ext cx="1221740" cy="368300"/>
          </a:xfrm>
          <a:prstGeom prst="rect">
            <a:avLst/>
          </a:prstGeom>
          <a:noFill/>
        </p:spPr>
        <p:txBody>
          <a:bodyPr wrap="square" rtlCol="0">
            <a:spAutoFit/>
          </a:bodyPr>
          <a:lstStyle/>
          <a:p>
            <a:pPr algn="r"/>
            <a:r>
              <a:rPr kumimoji="1" lang="en-US" altLang="zh-CN" b="1" dirty="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STEP</a:t>
            </a:r>
            <a:r>
              <a:rPr lang="en-US" b="1" dirty="0">
                <a:solidFill>
                  <a:schemeClr val="bg1"/>
                </a:solidFill>
                <a:latin typeface="思源黑体 Medium" panose="020B0600000000000000" charset="-122"/>
                <a:ea typeface="思源黑体 Medium" panose="020B0600000000000000" charset="-122"/>
                <a:cs typeface="思源黑体 Medium" panose="020B0600000000000000" charset="-122"/>
              </a:rPr>
              <a:t> 02</a:t>
            </a:r>
            <a:endParaRPr lang="en-US" b="1" dirty="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22" name="文本框 21"/>
          <p:cNvSpPr txBox="1"/>
          <p:nvPr/>
        </p:nvSpPr>
        <p:spPr>
          <a:xfrm>
            <a:off x="1603375" y="3402965"/>
            <a:ext cx="1241425" cy="368300"/>
          </a:xfrm>
          <a:prstGeom prst="rect">
            <a:avLst/>
          </a:prstGeom>
          <a:noFill/>
        </p:spPr>
        <p:txBody>
          <a:bodyPr wrap="square" rtlCol="0">
            <a:spAutoFit/>
          </a:bodyPr>
          <a:lstStyle/>
          <a:p>
            <a:pPr algn="r"/>
            <a:r>
              <a:rPr kumimoji="1" lang="en-US" altLang="zh-CN" b="1" dirty="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STEP</a:t>
            </a:r>
            <a:r>
              <a:rPr lang="en-US" b="1" dirty="0">
                <a:solidFill>
                  <a:schemeClr val="bg1"/>
                </a:solidFill>
                <a:latin typeface="思源黑体 Medium" panose="020B0600000000000000" charset="-122"/>
                <a:ea typeface="思源黑体 Medium" panose="020B0600000000000000" charset="-122"/>
                <a:cs typeface="思源黑体 Medium" panose="020B0600000000000000" charset="-122"/>
              </a:rPr>
              <a:t> 01</a:t>
            </a:r>
            <a:endParaRPr lang="en-US" b="1" dirty="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24" name="文本框 23"/>
          <p:cNvSpPr txBox="1"/>
          <p:nvPr/>
        </p:nvSpPr>
        <p:spPr>
          <a:xfrm>
            <a:off x="6834505" y="3402965"/>
            <a:ext cx="1185545" cy="368300"/>
          </a:xfrm>
          <a:prstGeom prst="rect">
            <a:avLst/>
          </a:prstGeom>
          <a:noFill/>
        </p:spPr>
        <p:txBody>
          <a:bodyPr wrap="square" rtlCol="0">
            <a:spAutoFit/>
          </a:bodyPr>
          <a:lstStyle/>
          <a:p>
            <a:pPr algn="l"/>
            <a:r>
              <a:rPr kumimoji="1" lang="en-US" altLang="zh-CN" b="1" dirty="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STEP</a:t>
            </a:r>
            <a:r>
              <a:rPr lang="en-US" b="1" dirty="0">
                <a:solidFill>
                  <a:schemeClr val="bg1"/>
                </a:solidFill>
                <a:latin typeface="思源黑体 Medium" panose="020B0600000000000000" charset="-122"/>
                <a:ea typeface="思源黑体 Medium" panose="020B0600000000000000" charset="-122"/>
                <a:cs typeface="思源黑体 Medium" panose="020B0600000000000000" charset="-122"/>
              </a:rPr>
              <a:t> 03</a:t>
            </a:r>
            <a:endParaRPr lang="en-US" b="1" dirty="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12" name="文本框 11"/>
          <p:cNvSpPr txBox="1"/>
          <p:nvPr/>
        </p:nvSpPr>
        <p:spPr>
          <a:xfrm>
            <a:off x="9375775" y="3402965"/>
            <a:ext cx="1185545" cy="368300"/>
          </a:xfrm>
          <a:prstGeom prst="rect">
            <a:avLst/>
          </a:prstGeom>
          <a:noFill/>
        </p:spPr>
        <p:txBody>
          <a:bodyPr wrap="square" rtlCol="0">
            <a:spAutoFit/>
          </a:bodyPr>
          <a:lstStyle/>
          <a:p>
            <a:pPr algn="l"/>
            <a:r>
              <a:rPr kumimoji="1" lang="en-US" altLang="zh-CN" b="1" dirty="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STEP</a:t>
            </a:r>
            <a:r>
              <a:rPr lang="en-US" b="1" dirty="0">
                <a:solidFill>
                  <a:schemeClr val="bg1"/>
                </a:solidFill>
                <a:latin typeface="思源黑体 Medium" panose="020B0600000000000000" charset="-122"/>
                <a:ea typeface="思源黑体 Medium" panose="020B0600000000000000" charset="-122"/>
                <a:cs typeface="思源黑体 Medium" panose="020B0600000000000000" charset="-122"/>
              </a:rPr>
              <a:t> 04</a:t>
            </a:r>
            <a:endParaRPr lang="en-US" b="1" dirty="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pic>
        <p:nvPicPr>
          <p:cNvPr id="35" name="图片 34" descr="333"/>
          <p:cNvPicPr>
            <a:picLocks noChangeAspect="1"/>
          </p:cNvPicPr>
          <p:nvPr/>
        </p:nvPicPr>
        <p:blipFill>
          <a:blip r:embed="rId1"/>
          <a:stretch>
            <a:fillRect/>
          </a:stretch>
        </p:blipFill>
        <p:spPr>
          <a:xfrm>
            <a:off x="8514715" y="396240"/>
            <a:ext cx="3009900" cy="342900"/>
          </a:xfrm>
          <a:prstGeom prst="rect">
            <a:avLst/>
          </a:prstGeom>
        </p:spPr>
      </p:pic>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本框 21"/>
          <p:cNvSpPr txBox="1"/>
          <p:nvPr/>
        </p:nvSpPr>
        <p:spPr>
          <a:xfrm>
            <a:off x="740565" y="254606"/>
            <a:ext cx="3799840" cy="398780"/>
          </a:xfrm>
          <a:prstGeom prst="rect">
            <a:avLst/>
          </a:prstGeom>
          <a:noFill/>
        </p:spPr>
        <p:txBody>
          <a:bodyPr wrap="square" rtlCol="0">
            <a:spAutoFit/>
          </a:bodyPr>
          <a:lstStyle/>
          <a:p>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请输入</a:t>
            </a:r>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标题</a:t>
            </a:r>
            <a:endPar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4" name="文本框 3"/>
          <p:cNvSpPr txBox="1"/>
          <p:nvPr/>
        </p:nvSpPr>
        <p:spPr bwMode="auto">
          <a:xfrm>
            <a:off x="759460" y="596265"/>
            <a:ext cx="3566795" cy="27559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rtlCol="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lvl="0" algn="just">
              <a:lnSpc>
                <a:spcPct val="150000"/>
              </a:lnSpc>
              <a:buClrTx/>
              <a:buSzTx/>
              <a:buFontTx/>
              <a:buNone/>
            </a:pPr>
            <a:r>
              <a:rPr lang="en-US" altLang="zh-CN" sz="8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rPr>
              <a:t>Family and friends are hidden Family and friends</a:t>
            </a:r>
            <a:endParaRPr lang="en-US" altLang="zh-CN" sz="8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5" name="任意多边形 17"/>
          <p:cNvSpPr/>
          <p:nvPr/>
        </p:nvSpPr>
        <p:spPr>
          <a:xfrm flipH="1">
            <a:off x="0" y="0"/>
            <a:ext cx="613410" cy="457835"/>
          </a:xfrm>
          <a:prstGeom prst="round2DiagRect">
            <a:avLst>
              <a:gd name="adj1" fmla="val 49179"/>
              <a:gd name="adj2" fmla="val 0"/>
            </a:avLst>
          </a:prstGeom>
          <a:solidFill>
            <a:srgbClr val="397AC7"/>
          </a:solidFill>
          <a:ln>
            <a:noFill/>
          </a:ln>
          <a:effectLst>
            <a:outerShdw blurRad="266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思源黑体 Medium" panose="020B0600000000000000" charset="-122"/>
              <a:ea typeface="思源黑体 Medium" panose="020B0600000000000000" charset="-122"/>
              <a:cs typeface="思源黑体 Medium" panose="020B0600000000000000" charset="-122"/>
            </a:endParaRPr>
          </a:p>
        </p:txBody>
      </p:sp>
      <p:sp>
        <p:nvSpPr>
          <p:cNvPr id="6" name="对角圆角矩形 5"/>
          <p:cNvSpPr/>
          <p:nvPr/>
        </p:nvSpPr>
        <p:spPr>
          <a:xfrm>
            <a:off x="238125" y="1749425"/>
            <a:ext cx="11715750" cy="3917950"/>
          </a:xfrm>
          <a:prstGeom prst="round2DiagRect">
            <a:avLst/>
          </a:prstGeom>
          <a:solidFill>
            <a:srgbClr val="397AC7"/>
          </a:solidFill>
        </p:spPr>
        <p:txBody>
          <a:bodyPr rtlCol="0" anchor="ctr"/>
          <a:lstStyle/>
          <a:p>
            <a:pPr algn="ctr"/>
            <a:endParaRPr lang="zh-CN" altLang="en-US">
              <a:latin typeface="思源黑体 Medium" panose="020B0600000000000000" charset="-122"/>
              <a:ea typeface="思源黑体 Medium" panose="020B0600000000000000" charset="-122"/>
              <a:cs typeface="思源黑体 Medium" panose="020B0600000000000000" charset="-122"/>
            </a:endParaRPr>
          </a:p>
        </p:txBody>
      </p:sp>
      <p:sp>
        <p:nvSpPr>
          <p:cNvPr id="14" name="圆角矩形 13"/>
          <p:cNvSpPr/>
          <p:nvPr/>
        </p:nvSpPr>
        <p:spPr>
          <a:xfrm>
            <a:off x="5372735" y="4603115"/>
            <a:ext cx="1466850" cy="381000"/>
          </a:xfrm>
          <a:prstGeom prst="roundRect">
            <a:avLst>
              <a:gd name="adj" fmla="val 50000"/>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7" name="文本框 6"/>
          <p:cNvSpPr txBox="1"/>
          <p:nvPr/>
        </p:nvSpPr>
        <p:spPr>
          <a:xfrm>
            <a:off x="1535011" y="3689821"/>
            <a:ext cx="9143498" cy="783590"/>
          </a:xfrm>
          <a:prstGeom prst="rect">
            <a:avLst/>
          </a:prstGeom>
          <a:noFill/>
        </p:spPr>
        <p:txBody>
          <a:bodyPr wrap="square" rtlCol="0">
            <a:spAutoFit/>
          </a:bodyPr>
          <a:lstStyle/>
          <a:p>
            <a:pPr algn="ctr">
              <a:lnSpc>
                <a:spcPct val="150000"/>
              </a:lnSpc>
            </a:pPr>
            <a:r>
              <a:rPr lang="en-US" sz="1000" err="1">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Lorem</a:t>
            </a: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 </a:t>
            </a:r>
            <a:r>
              <a:rPr lang="en-US" sz="1000" err="1">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stebus</a:t>
            </a: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 </a:t>
            </a:r>
            <a:r>
              <a:rPr lang="en-US" sz="1000" err="1">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danaime</a:t>
            </a: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 </a:t>
            </a:r>
            <a:r>
              <a:rPr lang="en-US" sz="1000" err="1">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lovera</a:t>
            </a: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 don </a:t>
            </a:r>
            <a:r>
              <a:rPr lang="en-US" sz="1000" err="1">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akamare</a:t>
            </a: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 </a:t>
            </a:r>
            <a:r>
              <a:rPr lang="en-US" sz="1000" err="1">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dimasa</a:t>
            </a: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 </a:t>
            </a:r>
            <a:r>
              <a:rPr lang="en-US" sz="1000" err="1">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quosam</a:t>
            </a: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 </a:t>
            </a:r>
            <a:r>
              <a:rPr lang="en-US" sz="1000" err="1">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santLoirem</a:t>
            </a: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 </a:t>
            </a:r>
            <a:r>
              <a:rPr lang="en-US" sz="1000" err="1">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ipsume</a:t>
            </a: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 </a:t>
            </a:r>
            <a:r>
              <a:rPr lang="en-US" sz="1000" err="1">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koler</a:t>
            </a: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 sit </a:t>
            </a:r>
            <a:r>
              <a:rPr lang="en-US" sz="1000" err="1">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denima</a:t>
            </a: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 </a:t>
            </a:r>
            <a:r>
              <a:rPr lang="en-US" sz="1000" err="1">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astebus</a:t>
            </a: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 </a:t>
            </a:r>
            <a:r>
              <a:rPr lang="en-US" sz="1000" err="1">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daname</a:t>
            </a: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 </a:t>
            </a:r>
            <a:r>
              <a:rPr lang="en-US" sz="1000" err="1">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lovera</a:t>
            </a: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 don </a:t>
            </a:r>
            <a:r>
              <a:rPr lang="en-US" sz="1000" err="1">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yakamare</a:t>
            </a: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 </a:t>
            </a:r>
            <a:r>
              <a:rPr lang="en-US" sz="1000" err="1">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dimasa</a:t>
            </a: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 </a:t>
            </a:r>
            <a:r>
              <a:rPr lang="en-US" sz="1000" err="1">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qm</a:t>
            </a: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 </a:t>
            </a:r>
            <a:r>
              <a:rPr lang="en-US" sz="1000" err="1">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sant</a:t>
            </a: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 </a:t>
            </a:r>
            <a:r>
              <a:rPr lang="en-US" sz="1000" err="1">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porem</a:t>
            </a: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 </a:t>
            </a:r>
            <a:r>
              <a:rPr lang="en-US" sz="1000" err="1">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ipsume</a:t>
            </a: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 </a:t>
            </a:r>
            <a:r>
              <a:rPr lang="en-US" sz="1000" err="1">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denima</a:t>
            </a: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 </a:t>
            </a:r>
            <a:r>
              <a:rPr lang="en-US" sz="1000" err="1">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ustebus</a:t>
            </a: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 </a:t>
            </a:r>
            <a:r>
              <a:rPr lang="en-US" sz="1000" err="1">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daname</a:t>
            </a: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 </a:t>
            </a:r>
            <a:r>
              <a:rPr lang="en-US" sz="1000" err="1">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lovera</a:t>
            </a: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 </a:t>
            </a:r>
            <a:r>
              <a:rPr lang="en-US" sz="1000" err="1">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dono</a:t>
            </a: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 </a:t>
            </a:r>
            <a:r>
              <a:rPr lang="en-US" sz="1000" err="1">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pakama</a:t>
            </a: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 </a:t>
            </a:r>
            <a:r>
              <a:rPr lang="en-US" sz="1000" err="1">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dalaman</a:t>
            </a: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 </a:t>
            </a:r>
            <a:r>
              <a:rPr lang="en-US" sz="1000" err="1">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manaada</a:t>
            </a: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 </a:t>
            </a:r>
            <a:r>
              <a:rPr lang="en-US" sz="1000" err="1">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diantarakita</a:t>
            </a: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 bias </a:t>
            </a:r>
            <a:r>
              <a:rPr lang="en-US" sz="1000" err="1">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begitu</a:t>
            </a: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a:t>
            </a:r>
            <a:endPar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endParaRPr>
          </a:p>
          <a:p>
            <a:pPr algn="ctr">
              <a:lnSpc>
                <a:spcPct val="150000"/>
              </a:lnSpc>
            </a:pP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Dan </a:t>
            </a:r>
            <a:r>
              <a:rPr lang="en-US" sz="1000" err="1">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manakalaadasebuahpercakapan</a:t>
            </a: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 yang bias </a:t>
            </a:r>
            <a:r>
              <a:rPr lang="en-US" sz="1000" err="1">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dijadikan</a:t>
            </a: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 </a:t>
            </a:r>
            <a:r>
              <a:rPr lang="en-US" sz="1000" err="1">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bahanpertimbangan</a:t>
            </a: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 </a:t>
            </a:r>
            <a:r>
              <a:rPr lang="en-US" sz="1000" err="1">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apapun</a:t>
            </a:r>
            <a:r>
              <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rPr>
              <a:t>.</a:t>
            </a:r>
            <a:endParaRPr lang="en-US" sz="1000">
              <a:solidFill>
                <a:schemeClr val="bg1"/>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endParaRPr>
          </a:p>
        </p:txBody>
      </p:sp>
      <p:sp>
        <p:nvSpPr>
          <p:cNvPr id="8" name="文本框 7"/>
          <p:cNvSpPr txBox="1"/>
          <p:nvPr/>
        </p:nvSpPr>
        <p:spPr>
          <a:xfrm>
            <a:off x="1865630" y="2914015"/>
            <a:ext cx="8482965" cy="645160"/>
          </a:xfrm>
          <a:prstGeom prst="rect">
            <a:avLst/>
          </a:prstGeom>
          <a:noFill/>
          <a:ln>
            <a:noFill/>
          </a:ln>
        </p:spPr>
        <p:txBody>
          <a:bodyPr wrap="square" rtlCol="0">
            <a:spAutoFit/>
          </a:bodyPr>
          <a:lstStyle>
            <a:defPPr>
              <a:defRPr lang="zh-CN"/>
            </a:defPPr>
            <a:lvl1pPr>
              <a:defRPr b="1">
                <a:latin typeface="微软雅黑" panose="020B0503020204020204" pitchFamily="34" charset="-122"/>
                <a:ea typeface="微软雅黑" panose="020B0503020204020204" pitchFamily="34" charset="-122"/>
              </a:defRPr>
            </a:lvl1pPr>
          </a:lstStyle>
          <a:p>
            <a:pPr algn="ctr"/>
            <a:r>
              <a:rPr lang="zh-CN" altLang="en-US" sz="3600" dirty="0">
                <a:solidFill>
                  <a:schemeClr val="bg1"/>
                </a:solidFill>
                <a:latin typeface="思源黑体 Medium" panose="020B0600000000000000" charset="-122"/>
                <a:ea typeface="思源黑体 Medium" panose="020B0600000000000000" charset="-122"/>
                <a:cs typeface="思源黑体 Medium" panose="020B0600000000000000" charset="-122"/>
              </a:rPr>
              <a:t>请输入标题请输入标题请输入</a:t>
            </a:r>
            <a:r>
              <a:rPr lang="zh-CN" altLang="en-US" sz="3600" dirty="0">
                <a:solidFill>
                  <a:schemeClr val="bg1"/>
                </a:solidFill>
                <a:latin typeface="思源黑体 Medium" panose="020B0600000000000000" charset="-122"/>
                <a:ea typeface="思源黑体 Medium" panose="020B0600000000000000" charset="-122"/>
                <a:cs typeface="思源黑体 Medium" panose="020B0600000000000000" charset="-122"/>
              </a:rPr>
              <a:t>标题</a:t>
            </a:r>
            <a:endParaRPr lang="zh-CN" altLang="en-US" sz="3600" dirty="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10" name="文本框 9"/>
          <p:cNvSpPr txBox="1"/>
          <p:nvPr/>
        </p:nvSpPr>
        <p:spPr>
          <a:xfrm>
            <a:off x="5755005" y="4615815"/>
            <a:ext cx="640080" cy="368300"/>
          </a:xfrm>
          <a:prstGeom prst="rect">
            <a:avLst/>
          </a:prstGeom>
          <a:noFill/>
        </p:spPr>
        <p:txBody>
          <a:bodyPr wrap="none" rtlCol="0" anchor="t">
            <a:spAutoFit/>
          </a:bodyPr>
          <a:lstStyle/>
          <a:p>
            <a:r>
              <a:rPr lang="zh-CN" altLang="en-US" dirty="0">
                <a:solidFill>
                  <a:srgbClr val="397AC7"/>
                </a:solidFill>
                <a:latin typeface="思源黑体 Medium" panose="020B0600000000000000" charset="-122"/>
                <a:ea typeface="思源黑体 Medium" panose="020B0600000000000000" charset="-122"/>
                <a:cs typeface="思源黑体 Medium" panose="020B0600000000000000" charset="-122"/>
                <a:sym typeface="+mn-ea"/>
              </a:rPr>
              <a:t>标题</a:t>
            </a:r>
            <a:endParaRPr lang="zh-CN" altLang="en-US" dirty="0">
              <a:solidFill>
                <a:srgbClr val="397AC7"/>
              </a:solidFill>
              <a:latin typeface="思源黑体 Medium" panose="020B0600000000000000" charset="-122"/>
              <a:ea typeface="思源黑体 Medium" panose="020B0600000000000000" charset="-122"/>
              <a:cs typeface="思源黑体 Medium" panose="020B0600000000000000" charset="-122"/>
              <a:sym typeface="+mn-ea"/>
            </a:endParaRPr>
          </a:p>
        </p:txBody>
      </p:sp>
      <p:pic>
        <p:nvPicPr>
          <p:cNvPr id="2" name="图片 1" descr="333"/>
          <p:cNvPicPr>
            <a:picLocks noChangeAspect="1"/>
          </p:cNvPicPr>
          <p:nvPr/>
        </p:nvPicPr>
        <p:blipFill>
          <a:blip r:embed="rId1"/>
          <a:stretch>
            <a:fillRect/>
          </a:stretch>
        </p:blipFill>
        <p:spPr>
          <a:xfrm>
            <a:off x="8514715" y="396240"/>
            <a:ext cx="3009900" cy="342900"/>
          </a:xfrm>
          <a:prstGeom prst="rect">
            <a:avLst/>
          </a:prstGeom>
        </p:spPr>
      </p:pic>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对角圆角矩形 19"/>
          <p:cNvSpPr/>
          <p:nvPr/>
        </p:nvSpPr>
        <p:spPr>
          <a:xfrm>
            <a:off x="2514600" y="1888434"/>
            <a:ext cx="3581400" cy="2287636"/>
          </a:xfrm>
          <a:prstGeom prst="round2DiagRect">
            <a:avLst/>
          </a:prstGeom>
          <a:solidFill>
            <a:srgbClr val="397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Medium" panose="020B0600000000000000" charset="-122"/>
              <a:ea typeface="思源黑体 Medium" panose="020B0600000000000000" charset="-122"/>
              <a:cs typeface="思源黑体 Medium" panose="020B0600000000000000" charset="-122"/>
            </a:endParaRPr>
          </a:p>
        </p:txBody>
      </p:sp>
      <p:sp>
        <p:nvSpPr>
          <p:cNvPr id="33" name="对角圆角矩形 32"/>
          <p:cNvSpPr/>
          <p:nvPr/>
        </p:nvSpPr>
        <p:spPr>
          <a:xfrm>
            <a:off x="6193155" y="1888434"/>
            <a:ext cx="3581400" cy="2287636"/>
          </a:xfrm>
          <a:prstGeom prst="round2DiagRect">
            <a:avLst/>
          </a:prstGeom>
          <a:solidFill>
            <a:srgbClr val="397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Medium" panose="020B0600000000000000" charset="-122"/>
              <a:ea typeface="思源黑体 Medium" panose="020B0600000000000000" charset="-122"/>
              <a:cs typeface="思源黑体 Medium" panose="020B0600000000000000" charset="-122"/>
            </a:endParaRPr>
          </a:p>
        </p:txBody>
      </p:sp>
      <p:sp>
        <p:nvSpPr>
          <p:cNvPr id="44" name="文本框 7"/>
          <p:cNvSpPr txBox="1"/>
          <p:nvPr/>
        </p:nvSpPr>
        <p:spPr>
          <a:xfrm flipH="1">
            <a:off x="3566054" y="2335518"/>
            <a:ext cx="1478849" cy="460375"/>
          </a:xfrm>
          <a:prstGeom prst="rect">
            <a:avLst/>
          </a:prstGeom>
          <a:noFill/>
        </p:spPr>
        <p:txBody>
          <a:bodyPr wrap="square" rtlCol="0">
            <a:spAutoFit/>
          </a:bodyPr>
          <a:lstStyle/>
          <a:p>
            <a:pPr algn="ctr"/>
            <a:r>
              <a:rPr kumimoji="1" lang="en-US" altLang="zh-CN" sz="2400" b="1" dirty="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STEP</a:t>
            </a:r>
            <a:r>
              <a:rPr lang="en-US" sz="2400" b="1" dirty="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 01</a:t>
            </a:r>
            <a:endParaRPr lang="en-US" altLang="en-US" sz="2400" b="1" dirty="0">
              <a:solidFill>
                <a:schemeClr val="bg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46" name="文本框 6"/>
          <p:cNvSpPr txBox="1"/>
          <p:nvPr/>
        </p:nvSpPr>
        <p:spPr>
          <a:xfrm flipH="1">
            <a:off x="7244050" y="2335518"/>
            <a:ext cx="1478849" cy="460375"/>
          </a:xfrm>
          <a:prstGeom prst="rect">
            <a:avLst/>
          </a:prstGeom>
          <a:noFill/>
        </p:spPr>
        <p:txBody>
          <a:bodyPr wrap="square" rtlCol="0">
            <a:spAutoFit/>
          </a:bodyPr>
          <a:lstStyle/>
          <a:p>
            <a:pPr algn="ctr"/>
            <a:r>
              <a:rPr kumimoji="1" lang="en-US" altLang="zh-CN" sz="2400" b="1" dirty="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STEP</a:t>
            </a:r>
            <a:r>
              <a:rPr lang="en-US" sz="2400" b="1" dirty="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 02</a:t>
            </a:r>
            <a:endParaRPr lang="en-US" altLang="en-US" sz="2400" b="1" dirty="0">
              <a:solidFill>
                <a:schemeClr val="bg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47" name="矩形 46"/>
          <p:cNvSpPr/>
          <p:nvPr/>
        </p:nvSpPr>
        <p:spPr>
          <a:xfrm>
            <a:off x="1522730" y="4669155"/>
            <a:ext cx="9571990" cy="321945"/>
          </a:xfrm>
          <a:prstGeom prst="rect">
            <a:avLst/>
          </a:prstGeom>
        </p:spPr>
        <p:txBody>
          <a:bodyPr wrap="square">
            <a:spAutoFit/>
          </a:bodyPr>
          <a:lstStyle/>
          <a:p>
            <a:pPr algn="just">
              <a:lnSpc>
                <a:spcPct val="150000"/>
              </a:lnSpc>
            </a:pPr>
            <a:r>
              <a:rPr lang="zh-CN" altLang="zh-CN" sz="1000" kern="100" dirty="0">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点击输入内容点击输入内容点击输入内容点击输入内容点击输入内容点击输入内容点击输入内容点击输入内容点击输入内容点击输入内容点击输入内容点击输入内容点</a:t>
            </a:r>
            <a:endParaRPr lang="zh-CN" altLang="en-US" sz="1000" dirty="0">
              <a:solidFill>
                <a:schemeClr val="tx1">
                  <a:lumMod val="65000"/>
                  <a:lumOff val="35000"/>
                </a:schemeClr>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endParaRPr>
          </a:p>
        </p:txBody>
      </p:sp>
      <p:sp>
        <p:nvSpPr>
          <p:cNvPr id="16" name="文本框 15"/>
          <p:cNvSpPr txBox="1"/>
          <p:nvPr/>
        </p:nvSpPr>
        <p:spPr>
          <a:xfrm>
            <a:off x="6535733" y="2826659"/>
            <a:ext cx="2896870" cy="1245235"/>
          </a:xfrm>
          <a:prstGeom prst="rect">
            <a:avLst/>
          </a:prstGeom>
          <a:noFill/>
        </p:spPr>
        <p:txBody>
          <a:bodyPr wrap="square">
            <a:spAutoFit/>
          </a:bodyPr>
          <a:lstStyle/>
          <a:p>
            <a:pPr algn="l">
              <a:lnSpc>
                <a:spcPct val="150000"/>
              </a:lnSpc>
            </a:pPr>
            <a:r>
              <a:rPr lang="zh-CN" altLang="zh-CN" sz="1000" kern="100" dirty="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a:t>
            </a:r>
            <a:endParaRPr lang="zh-CN" altLang="zh-CN" sz="1000" kern="100" dirty="0">
              <a:solidFill>
                <a:schemeClr val="bg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18" name="文本框 17"/>
          <p:cNvSpPr txBox="1"/>
          <p:nvPr/>
        </p:nvSpPr>
        <p:spPr>
          <a:xfrm>
            <a:off x="2858457" y="2824119"/>
            <a:ext cx="2893057" cy="1245235"/>
          </a:xfrm>
          <a:prstGeom prst="rect">
            <a:avLst/>
          </a:prstGeom>
          <a:noFill/>
        </p:spPr>
        <p:txBody>
          <a:bodyPr wrap="square">
            <a:spAutoFit/>
          </a:bodyPr>
          <a:lstStyle/>
          <a:p>
            <a:pPr algn="just">
              <a:lnSpc>
                <a:spcPct val="150000"/>
              </a:lnSpc>
            </a:pPr>
            <a:r>
              <a:rPr lang="zh-CN" altLang="zh-CN" sz="1000" kern="100" dirty="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a:t>
            </a:r>
            <a:endParaRPr lang="zh-CN" altLang="zh-CN" sz="1000" kern="100" dirty="0">
              <a:solidFill>
                <a:schemeClr val="bg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9" name="文本框 21"/>
          <p:cNvSpPr txBox="1"/>
          <p:nvPr/>
        </p:nvSpPr>
        <p:spPr>
          <a:xfrm>
            <a:off x="740565" y="254606"/>
            <a:ext cx="3799840" cy="398780"/>
          </a:xfrm>
          <a:prstGeom prst="rect">
            <a:avLst/>
          </a:prstGeom>
          <a:noFill/>
        </p:spPr>
        <p:txBody>
          <a:bodyPr wrap="square" rtlCol="0">
            <a:spAutoFit/>
          </a:bodyPr>
          <a:lstStyle/>
          <a:p>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请输入</a:t>
            </a:r>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标题</a:t>
            </a:r>
            <a:endPar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2" name="文本框 1"/>
          <p:cNvSpPr txBox="1"/>
          <p:nvPr/>
        </p:nvSpPr>
        <p:spPr bwMode="auto">
          <a:xfrm>
            <a:off x="759460" y="596265"/>
            <a:ext cx="3566795" cy="27559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rtlCol="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lvl="0" algn="just">
              <a:lnSpc>
                <a:spcPct val="150000"/>
              </a:lnSpc>
              <a:buClrTx/>
              <a:buSzTx/>
              <a:buFontTx/>
              <a:buNone/>
            </a:pPr>
            <a:r>
              <a:rPr lang="en-US" altLang="zh-CN" sz="8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rPr>
              <a:t>Family and friends are hidden Family and friends</a:t>
            </a:r>
            <a:endParaRPr lang="en-US" altLang="zh-CN" sz="8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11" name="任意多边形 18"/>
          <p:cNvSpPr/>
          <p:nvPr/>
        </p:nvSpPr>
        <p:spPr>
          <a:xfrm flipH="1">
            <a:off x="0" y="0"/>
            <a:ext cx="613410" cy="457835"/>
          </a:xfrm>
          <a:prstGeom prst="round2DiagRect">
            <a:avLst>
              <a:gd name="adj1" fmla="val 49179"/>
              <a:gd name="adj2" fmla="val 0"/>
            </a:avLst>
          </a:prstGeom>
          <a:solidFill>
            <a:srgbClr val="397AC7"/>
          </a:solidFill>
          <a:ln>
            <a:noFill/>
          </a:ln>
          <a:effectLst>
            <a:outerShdw blurRad="266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思源黑体 Medium" panose="020B0600000000000000" charset="-122"/>
              <a:ea typeface="思源黑体 Medium" panose="020B0600000000000000" charset="-122"/>
              <a:cs typeface="思源黑体 Medium" panose="020B0600000000000000" charset="-122"/>
            </a:endParaRPr>
          </a:p>
        </p:txBody>
      </p:sp>
      <p:sp>
        <p:nvSpPr>
          <p:cNvPr id="3" name="矩形 2"/>
          <p:cNvSpPr/>
          <p:nvPr/>
        </p:nvSpPr>
        <p:spPr>
          <a:xfrm>
            <a:off x="1649730" y="5050155"/>
            <a:ext cx="9571990" cy="321945"/>
          </a:xfrm>
          <a:prstGeom prst="rect">
            <a:avLst/>
          </a:prstGeom>
        </p:spPr>
        <p:txBody>
          <a:bodyPr wrap="square">
            <a:spAutoFit/>
          </a:bodyPr>
          <a:p>
            <a:pPr algn="just">
              <a:lnSpc>
                <a:spcPct val="150000"/>
              </a:lnSpc>
            </a:pPr>
            <a:r>
              <a:rPr lang="zh-CN" altLang="zh-CN" sz="1000" kern="100" dirty="0">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点击输入内容点击输入内容点击输入内容点击输入内容点击输入内容点击输入内容点击输入内容点击输入内容点击输入内容点击输入内容点击输入内容点击输入内容点</a:t>
            </a:r>
            <a:endParaRPr lang="zh-CN" altLang="en-US" sz="1000" dirty="0">
              <a:solidFill>
                <a:schemeClr val="tx1">
                  <a:lumMod val="65000"/>
                  <a:lumOff val="35000"/>
                </a:schemeClr>
              </a:solidFill>
              <a:latin typeface="思源黑体 Medium" panose="020B0600000000000000" charset="-122"/>
              <a:ea typeface="思源黑体 Medium" panose="020B0600000000000000" charset="-122"/>
              <a:cs typeface="思源黑体 Medium" panose="020B0600000000000000" charset="-122"/>
              <a:sym typeface="Arial" panose="020B0604020202020204" pitchFamily="34" charset="0"/>
            </a:endParaRPr>
          </a:p>
        </p:txBody>
      </p:sp>
      <p:pic>
        <p:nvPicPr>
          <p:cNvPr id="4" name="图片 3" descr="333"/>
          <p:cNvPicPr>
            <a:picLocks noChangeAspect="1"/>
          </p:cNvPicPr>
          <p:nvPr/>
        </p:nvPicPr>
        <p:blipFill>
          <a:blip r:embed="rId1"/>
          <a:stretch>
            <a:fillRect/>
          </a:stretch>
        </p:blipFill>
        <p:spPr>
          <a:xfrm>
            <a:off x="8514715" y="396240"/>
            <a:ext cx="3009900" cy="342900"/>
          </a:xfrm>
          <a:prstGeom prst="rect">
            <a:avLst/>
          </a:prstGeom>
        </p:spPr>
      </p:pic>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任意多边形 6"/>
          <p:cNvSpPr/>
          <p:nvPr userDrawn="1"/>
        </p:nvSpPr>
        <p:spPr>
          <a:xfrm rot="21199846">
            <a:off x="-388880" y="-2414222"/>
            <a:ext cx="12764768" cy="4761852"/>
          </a:xfrm>
          <a:prstGeom prst="round2DiagRect">
            <a:avLst>
              <a:gd name="adj1" fmla="val 50000"/>
              <a:gd name="adj2" fmla="val 0"/>
            </a:avLst>
          </a:prstGeom>
          <a:solidFill>
            <a:srgbClr val="397AC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Medium" panose="020B0600000000000000" charset="-122"/>
              <a:ea typeface="思源黑体 Medium" panose="020B0600000000000000" charset="-122"/>
              <a:cs typeface="思源黑体 Medium" panose="020B0600000000000000" charset="-122"/>
            </a:endParaRPr>
          </a:p>
        </p:txBody>
      </p:sp>
      <p:sp>
        <p:nvSpPr>
          <p:cNvPr id="48" name="文本框 47"/>
          <p:cNvSpPr txBox="1"/>
          <p:nvPr/>
        </p:nvSpPr>
        <p:spPr>
          <a:xfrm>
            <a:off x="3298138" y="1267057"/>
            <a:ext cx="5595724" cy="645160"/>
          </a:xfrm>
          <a:prstGeom prst="rect">
            <a:avLst/>
          </a:prstGeom>
          <a:noFill/>
        </p:spPr>
        <p:txBody>
          <a:bodyPr wrap="square" rtlCol="0">
            <a:spAutoFit/>
          </a:bodyPr>
          <a:lstStyle/>
          <a:p>
            <a:pPr algn="ctr"/>
            <a:r>
              <a:rPr lang="zh-CN" altLang="id-ID" sz="3600" dirty="0">
                <a:solidFill>
                  <a:schemeClr val="bg1"/>
                </a:solidFill>
                <a:latin typeface="思源黑体 Medium" panose="020B0600000000000000" charset="-122"/>
                <a:ea typeface="思源黑体 Medium" panose="020B0600000000000000" charset="-122"/>
                <a:cs typeface="思源黑体 Medium" panose="020B0600000000000000" charset="-122"/>
              </a:rPr>
              <a:t>前   言</a:t>
            </a:r>
            <a:endParaRPr lang="zh-CN" altLang="id-ID" sz="3600" dirty="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49" name="矩形 48"/>
          <p:cNvSpPr/>
          <p:nvPr/>
        </p:nvSpPr>
        <p:spPr>
          <a:xfrm>
            <a:off x="5893993" y="1987944"/>
            <a:ext cx="404015" cy="457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思源黑体 Medium" panose="020B0600000000000000" charset="-122"/>
              <a:ea typeface="思源黑体 Medium" panose="020B0600000000000000" charset="-122"/>
              <a:cs typeface="思源黑体 Medium" panose="020B0600000000000000" charset="-122"/>
            </a:endParaRPr>
          </a:p>
        </p:txBody>
      </p:sp>
      <p:sp>
        <p:nvSpPr>
          <p:cNvPr id="20" name="文本框 7"/>
          <p:cNvSpPr/>
          <p:nvPr/>
        </p:nvSpPr>
        <p:spPr>
          <a:xfrm>
            <a:off x="1170305" y="4462780"/>
            <a:ext cx="9904730" cy="1753235"/>
          </a:xfrm>
          <a:prstGeom prst="rect">
            <a:avLst/>
          </a:prstGeom>
        </p:spPr>
        <p:txBody>
          <a:bodyPr wrap="square">
            <a:spAutoFit/>
          </a:bodyPr>
          <a:lstStyle/>
          <a:p>
            <a:pPr algn="just">
              <a:lnSpc>
                <a:spcPct val="150000"/>
              </a:lnSpc>
            </a:pPr>
            <a:r>
              <a:rPr lang="zh-CN" altLang="zh-CN" sz="1200" kern="100" dirty="0">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a:t>
            </a:r>
            <a:endParaRPr lang="zh-CN" altLang="zh-CN" sz="1200" kern="100" dirty="0">
              <a:solidFill>
                <a:schemeClr val="tx1"/>
              </a:solidFill>
              <a:latin typeface="思源黑体 Medium" panose="020B0600000000000000" charset="-122"/>
              <a:ea typeface="思源黑体 Medium" panose="020B0600000000000000" charset="-122"/>
              <a:cs typeface="思源黑体 Medium" panose="020B0600000000000000" charset="-122"/>
            </a:endParaRPr>
          </a:p>
          <a:p>
            <a:pPr algn="just">
              <a:lnSpc>
                <a:spcPct val="150000"/>
              </a:lnSpc>
            </a:pPr>
            <a:endParaRPr lang="zh-CN" altLang="zh-CN" sz="1200" kern="100"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9" name="文本框 9"/>
          <p:cNvSpPr txBox="1"/>
          <p:nvPr/>
        </p:nvSpPr>
        <p:spPr>
          <a:xfrm>
            <a:off x="5228590" y="3900170"/>
            <a:ext cx="1787525" cy="460375"/>
          </a:xfrm>
          <a:prstGeom prst="rect">
            <a:avLst/>
          </a:prstGeom>
          <a:noFill/>
        </p:spPr>
        <p:txBody>
          <a:bodyPr wrap="square" rtlCol="0">
            <a:spAutoFit/>
          </a:bodyPr>
          <a:lstStyle/>
          <a:p>
            <a:r>
              <a:rPr lang="zh-CN" altLang="en-US" sz="2400" dirty="0">
                <a:solidFill>
                  <a:schemeClr val="tx1"/>
                </a:solidFill>
                <a:latin typeface="思源黑体 Medium" panose="020B0600000000000000" charset="-122"/>
                <a:ea typeface="思源黑体 Medium" panose="020B0600000000000000" charset="-122"/>
                <a:cs typeface="思源黑体 Medium" panose="020B0600000000000000" charset="-122"/>
              </a:rPr>
              <a:t>输入</a:t>
            </a:r>
            <a:r>
              <a:rPr lang="zh-CN" altLang="en-US" sz="2400" dirty="0">
                <a:solidFill>
                  <a:schemeClr val="tx1"/>
                </a:solidFill>
                <a:latin typeface="思源黑体 Medium" panose="020B0600000000000000" charset="-122"/>
                <a:ea typeface="思源黑体 Medium" panose="020B0600000000000000" charset="-122"/>
                <a:cs typeface="思源黑体 Medium" panose="020B0600000000000000" charset="-122"/>
              </a:rPr>
              <a:t>标题</a:t>
            </a:r>
            <a:endParaRPr lang="zh-CN" altLang="en-US" sz="2400"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pic>
        <p:nvPicPr>
          <p:cNvPr id="4" name="图片 3" descr="白2"/>
          <p:cNvPicPr>
            <a:picLocks noChangeAspect="1"/>
          </p:cNvPicPr>
          <p:nvPr/>
        </p:nvPicPr>
        <p:blipFill>
          <a:blip r:embed="rId1"/>
          <a:stretch>
            <a:fillRect/>
          </a:stretch>
        </p:blipFill>
        <p:spPr>
          <a:xfrm>
            <a:off x="4305300" y="650240"/>
            <a:ext cx="3581400" cy="439420"/>
          </a:xfrm>
          <a:prstGeom prst="rect">
            <a:avLst/>
          </a:prstGeom>
        </p:spPr>
      </p:pic>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文本框 21"/>
          <p:cNvSpPr txBox="1"/>
          <p:nvPr/>
        </p:nvSpPr>
        <p:spPr>
          <a:xfrm>
            <a:off x="740565" y="254606"/>
            <a:ext cx="3799840" cy="398780"/>
          </a:xfrm>
          <a:prstGeom prst="rect">
            <a:avLst/>
          </a:prstGeom>
          <a:noFill/>
        </p:spPr>
        <p:txBody>
          <a:bodyPr wrap="square" rtlCol="0">
            <a:spAutoFit/>
          </a:bodyPr>
          <a:lstStyle/>
          <a:p>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请输入</a:t>
            </a:r>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标题</a:t>
            </a:r>
            <a:endPar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2" name="文本框 1"/>
          <p:cNvSpPr txBox="1"/>
          <p:nvPr/>
        </p:nvSpPr>
        <p:spPr bwMode="auto">
          <a:xfrm>
            <a:off x="759460" y="596265"/>
            <a:ext cx="3566795" cy="27559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rtlCol="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lvl="0" algn="just">
              <a:lnSpc>
                <a:spcPct val="150000"/>
              </a:lnSpc>
              <a:buClrTx/>
              <a:buSzTx/>
              <a:buFontTx/>
              <a:buNone/>
            </a:pPr>
            <a:r>
              <a:rPr lang="en-US" altLang="zh-CN" sz="8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rPr>
              <a:t>Family and friends are hidden Family and friends</a:t>
            </a:r>
            <a:endParaRPr lang="en-US" altLang="zh-CN" sz="8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11" name="任意多边形 18"/>
          <p:cNvSpPr/>
          <p:nvPr/>
        </p:nvSpPr>
        <p:spPr>
          <a:xfrm flipH="1">
            <a:off x="0" y="0"/>
            <a:ext cx="613410" cy="457835"/>
          </a:xfrm>
          <a:prstGeom prst="round2DiagRect">
            <a:avLst>
              <a:gd name="adj1" fmla="val 49179"/>
              <a:gd name="adj2" fmla="val 0"/>
            </a:avLst>
          </a:prstGeom>
          <a:solidFill>
            <a:srgbClr val="397AC7"/>
          </a:solidFill>
          <a:ln>
            <a:noFill/>
          </a:ln>
          <a:effectLst>
            <a:outerShdw blurRad="266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思源黑体 Medium" panose="020B0600000000000000" charset="-122"/>
              <a:ea typeface="思源黑体 Medium" panose="020B0600000000000000" charset="-122"/>
              <a:cs typeface="思源黑体 Medium" panose="020B0600000000000000" charset="-122"/>
            </a:endParaRPr>
          </a:p>
        </p:txBody>
      </p:sp>
      <p:pic>
        <p:nvPicPr>
          <p:cNvPr id="4" name="图片 3" descr="333"/>
          <p:cNvPicPr>
            <a:picLocks noChangeAspect="1"/>
          </p:cNvPicPr>
          <p:nvPr/>
        </p:nvPicPr>
        <p:blipFill>
          <a:blip r:embed="rId1"/>
          <a:stretch>
            <a:fillRect/>
          </a:stretch>
        </p:blipFill>
        <p:spPr>
          <a:xfrm>
            <a:off x="8514715" y="396240"/>
            <a:ext cx="3009900" cy="342900"/>
          </a:xfrm>
          <a:prstGeom prst="rect">
            <a:avLst/>
          </a:prstGeom>
        </p:spPr>
      </p:pic>
      <p:sp>
        <p:nvSpPr>
          <p:cNvPr id="7" name="Freeform 5"/>
          <p:cNvSpPr/>
          <p:nvPr/>
        </p:nvSpPr>
        <p:spPr bwMode="auto">
          <a:xfrm>
            <a:off x="4024630" y="1598295"/>
            <a:ext cx="2436495" cy="2058670"/>
          </a:xfrm>
          <a:custGeom>
            <a:avLst/>
            <a:gdLst/>
            <a:ahLst/>
            <a:cxnLst>
              <a:cxn ang="0">
                <a:pos x="372" y="375"/>
              </a:cxn>
              <a:cxn ang="0">
                <a:pos x="239" y="375"/>
              </a:cxn>
              <a:cxn ang="0">
                <a:pos x="248" y="368"/>
              </a:cxn>
              <a:cxn ang="0">
                <a:pos x="260" y="340"/>
              </a:cxn>
              <a:cxn ang="0">
                <a:pos x="248" y="311"/>
              </a:cxn>
              <a:cxn ang="0">
                <a:pos x="220" y="299"/>
              </a:cxn>
              <a:cxn ang="0">
                <a:pos x="191" y="311"/>
              </a:cxn>
              <a:cxn ang="0">
                <a:pos x="179" y="340"/>
              </a:cxn>
              <a:cxn ang="0">
                <a:pos x="191" y="368"/>
              </a:cxn>
              <a:cxn ang="0">
                <a:pos x="200" y="375"/>
              </a:cxn>
              <a:cxn ang="0">
                <a:pos x="61" y="375"/>
              </a:cxn>
              <a:cxn ang="0">
                <a:pos x="61" y="375"/>
              </a:cxn>
              <a:cxn ang="0">
                <a:pos x="61" y="373"/>
              </a:cxn>
              <a:cxn ang="0">
                <a:pos x="61" y="367"/>
              </a:cxn>
              <a:cxn ang="0">
                <a:pos x="62" y="342"/>
              </a:cxn>
              <a:cxn ang="0">
                <a:pos x="0" y="307"/>
              </a:cxn>
              <a:cxn ang="0">
                <a:pos x="16" y="243"/>
              </a:cxn>
              <a:cxn ang="0">
                <a:pos x="86" y="247"/>
              </a:cxn>
              <a:cxn ang="0">
                <a:pos x="119" y="191"/>
              </a:cxn>
              <a:cxn ang="0">
                <a:pos x="85" y="127"/>
              </a:cxn>
              <a:cxn ang="0">
                <a:pos x="92" y="119"/>
              </a:cxn>
              <a:cxn ang="0">
                <a:pos x="106" y="105"/>
              </a:cxn>
              <a:cxn ang="0">
                <a:pos x="128" y="84"/>
              </a:cxn>
              <a:cxn ang="0">
                <a:pos x="188" y="120"/>
              </a:cxn>
              <a:cxn ang="0">
                <a:pos x="190" y="119"/>
              </a:cxn>
              <a:cxn ang="0">
                <a:pos x="243" y="88"/>
              </a:cxn>
              <a:cxn ang="0">
                <a:pos x="243" y="16"/>
              </a:cxn>
              <a:cxn ang="0">
                <a:pos x="303" y="0"/>
              </a:cxn>
              <a:cxn ang="0">
                <a:pos x="339" y="62"/>
              </a:cxn>
              <a:cxn ang="0">
                <a:pos x="372" y="60"/>
              </a:cxn>
              <a:cxn ang="0">
                <a:pos x="372" y="195"/>
              </a:cxn>
              <a:cxn ang="0">
                <a:pos x="372" y="199"/>
              </a:cxn>
              <a:cxn ang="0">
                <a:pos x="375" y="195"/>
              </a:cxn>
              <a:cxn ang="0">
                <a:pos x="404" y="183"/>
              </a:cxn>
              <a:cxn ang="0">
                <a:pos x="433" y="195"/>
              </a:cxn>
              <a:cxn ang="0">
                <a:pos x="445" y="223"/>
              </a:cxn>
              <a:cxn ang="0">
                <a:pos x="433" y="252"/>
              </a:cxn>
              <a:cxn ang="0">
                <a:pos x="404" y="264"/>
              </a:cxn>
              <a:cxn ang="0">
                <a:pos x="375" y="252"/>
              </a:cxn>
              <a:cxn ang="0">
                <a:pos x="372" y="248"/>
              </a:cxn>
              <a:cxn ang="0">
                <a:pos x="372" y="252"/>
              </a:cxn>
              <a:cxn ang="0">
                <a:pos x="372" y="375"/>
              </a:cxn>
            </a:cxnLst>
            <a:rect l="0" t="0" r="r" b="b"/>
            <a:pathLst>
              <a:path w="445" h="375">
                <a:moveTo>
                  <a:pt x="372" y="375"/>
                </a:moveTo>
                <a:cubicBezTo>
                  <a:pt x="239" y="375"/>
                  <a:pt x="239" y="375"/>
                  <a:pt x="239" y="375"/>
                </a:cubicBezTo>
                <a:cubicBezTo>
                  <a:pt x="243" y="373"/>
                  <a:pt x="246" y="371"/>
                  <a:pt x="248" y="368"/>
                </a:cubicBezTo>
                <a:cubicBezTo>
                  <a:pt x="256" y="360"/>
                  <a:pt x="260" y="351"/>
                  <a:pt x="260" y="340"/>
                </a:cubicBezTo>
                <a:cubicBezTo>
                  <a:pt x="260" y="328"/>
                  <a:pt x="256" y="319"/>
                  <a:pt x="248" y="311"/>
                </a:cubicBezTo>
                <a:cubicBezTo>
                  <a:pt x="241" y="303"/>
                  <a:pt x="231" y="299"/>
                  <a:pt x="220" y="299"/>
                </a:cubicBezTo>
                <a:cubicBezTo>
                  <a:pt x="209" y="299"/>
                  <a:pt x="199" y="303"/>
                  <a:pt x="191" y="311"/>
                </a:cubicBezTo>
                <a:cubicBezTo>
                  <a:pt x="183" y="319"/>
                  <a:pt x="179" y="328"/>
                  <a:pt x="179" y="340"/>
                </a:cubicBezTo>
                <a:cubicBezTo>
                  <a:pt x="179" y="351"/>
                  <a:pt x="183" y="360"/>
                  <a:pt x="191" y="368"/>
                </a:cubicBezTo>
                <a:cubicBezTo>
                  <a:pt x="194" y="371"/>
                  <a:pt x="197" y="373"/>
                  <a:pt x="200" y="375"/>
                </a:cubicBezTo>
                <a:cubicBezTo>
                  <a:pt x="61" y="375"/>
                  <a:pt x="61" y="375"/>
                  <a:pt x="61" y="375"/>
                </a:cubicBezTo>
                <a:cubicBezTo>
                  <a:pt x="61" y="375"/>
                  <a:pt x="61" y="375"/>
                  <a:pt x="61" y="375"/>
                </a:cubicBezTo>
                <a:cubicBezTo>
                  <a:pt x="61" y="374"/>
                  <a:pt x="61" y="374"/>
                  <a:pt x="61" y="373"/>
                </a:cubicBezTo>
                <a:cubicBezTo>
                  <a:pt x="61" y="371"/>
                  <a:pt x="61" y="369"/>
                  <a:pt x="61" y="367"/>
                </a:cubicBezTo>
                <a:cubicBezTo>
                  <a:pt x="61" y="359"/>
                  <a:pt x="61" y="350"/>
                  <a:pt x="62" y="342"/>
                </a:cubicBezTo>
                <a:cubicBezTo>
                  <a:pt x="0" y="307"/>
                  <a:pt x="0" y="307"/>
                  <a:pt x="0" y="307"/>
                </a:cubicBezTo>
                <a:cubicBezTo>
                  <a:pt x="4" y="285"/>
                  <a:pt x="9" y="263"/>
                  <a:pt x="16" y="243"/>
                </a:cubicBezTo>
                <a:cubicBezTo>
                  <a:pt x="86" y="247"/>
                  <a:pt x="86" y="247"/>
                  <a:pt x="86" y="247"/>
                </a:cubicBezTo>
                <a:cubicBezTo>
                  <a:pt x="95" y="227"/>
                  <a:pt x="106" y="209"/>
                  <a:pt x="119" y="191"/>
                </a:cubicBezTo>
                <a:cubicBezTo>
                  <a:pt x="85" y="127"/>
                  <a:pt x="85" y="127"/>
                  <a:pt x="85" y="127"/>
                </a:cubicBezTo>
                <a:cubicBezTo>
                  <a:pt x="87" y="124"/>
                  <a:pt x="90" y="122"/>
                  <a:pt x="92" y="119"/>
                </a:cubicBezTo>
                <a:cubicBezTo>
                  <a:pt x="97" y="114"/>
                  <a:pt x="101" y="110"/>
                  <a:pt x="106" y="105"/>
                </a:cubicBezTo>
                <a:cubicBezTo>
                  <a:pt x="113" y="98"/>
                  <a:pt x="120" y="91"/>
                  <a:pt x="128" y="84"/>
                </a:cubicBezTo>
                <a:cubicBezTo>
                  <a:pt x="188" y="120"/>
                  <a:pt x="188" y="120"/>
                  <a:pt x="188" y="120"/>
                </a:cubicBezTo>
                <a:cubicBezTo>
                  <a:pt x="189" y="120"/>
                  <a:pt x="190" y="119"/>
                  <a:pt x="190" y="119"/>
                </a:cubicBezTo>
                <a:cubicBezTo>
                  <a:pt x="207" y="106"/>
                  <a:pt x="225" y="96"/>
                  <a:pt x="243" y="88"/>
                </a:cubicBezTo>
                <a:cubicBezTo>
                  <a:pt x="243" y="16"/>
                  <a:pt x="243" y="16"/>
                  <a:pt x="243" y="16"/>
                </a:cubicBezTo>
                <a:cubicBezTo>
                  <a:pt x="262" y="9"/>
                  <a:pt x="282" y="4"/>
                  <a:pt x="303" y="0"/>
                </a:cubicBezTo>
                <a:cubicBezTo>
                  <a:pt x="339" y="62"/>
                  <a:pt x="339" y="62"/>
                  <a:pt x="339" y="62"/>
                </a:cubicBezTo>
                <a:cubicBezTo>
                  <a:pt x="350" y="61"/>
                  <a:pt x="361" y="60"/>
                  <a:pt x="372" y="60"/>
                </a:cubicBezTo>
                <a:cubicBezTo>
                  <a:pt x="372" y="195"/>
                  <a:pt x="372" y="195"/>
                  <a:pt x="372" y="195"/>
                </a:cubicBezTo>
                <a:cubicBezTo>
                  <a:pt x="372" y="199"/>
                  <a:pt x="372" y="199"/>
                  <a:pt x="372" y="199"/>
                </a:cubicBezTo>
                <a:cubicBezTo>
                  <a:pt x="373" y="197"/>
                  <a:pt x="374" y="196"/>
                  <a:pt x="375" y="195"/>
                </a:cubicBezTo>
                <a:cubicBezTo>
                  <a:pt x="383" y="187"/>
                  <a:pt x="393" y="183"/>
                  <a:pt x="404" y="183"/>
                </a:cubicBezTo>
                <a:cubicBezTo>
                  <a:pt x="415" y="183"/>
                  <a:pt x="425" y="187"/>
                  <a:pt x="433" y="195"/>
                </a:cubicBezTo>
                <a:cubicBezTo>
                  <a:pt x="441" y="203"/>
                  <a:pt x="445" y="212"/>
                  <a:pt x="445" y="223"/>
                </a:cubicBezTo>
                <a:cubicBezTo>
                  <a:pt x="445" y="235"/>
                  <a:pt x="441" y="244"/>
                  <a:pt x="433" y="252"/>
                </a:cubicBezTo>
                <a:cubicBezTo>
                  <a:pt x="425" y="260"/>
                  <a:pt x="415" y="264"/>
                  <a:pt x="404" y="264"/>
                </a:cubicBezTo>
                <a:cubicBezTo>
                  <a:pt x="393" y="264"/>
                  <a:pt x="383" y="260"/>
                  <a:pt x="375" y="252"/>
                </a:cubicBezTo>
                <a:cubicBezTo>
                  <a:pt x="374" y="251"/>
                  <a:pt x="373" y="250"/>
                  <a:pt x="372" y="248"/>
                </a:cubicBezTo>
                <a:cubicBezTo>
                  <a:pt x="372" y="252"/>
                  <a:pt x="372" y="252"/>
                  <a:pt x="372" y="252"/>
                </a:cubicBezTo>
                <a:lnTo>
                  <a:pt x="372" y="375"/>
                </a:lnTo>
                <a:close/>
              </a:path>
            </a:pathLst>
          </a:custGeom>
          <a:solidFill>
            <a:srgbClr val="397AC7"/>
          </a:solidFill>
          <a:ln w="19050">
            <a:solidFill>
              <a:schemeClr val="bg1"/>
            </a:solidFill>
            <a:round/>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8" name="Freeform 6"/>
          <p:cNvSpPr/>
          <p:nvPr/>
        </p:nvSpPr>
        <p:spPr bwMode="auto">
          <a:xfrm>
            <a:off x="6061710" y="1593850"/>
            <a:ext cx="2047875" cy="2447290"/>
          </a:xfrm>
          <a:custGeom>
            <a:avLst/>
            <a:gdLst/>
            <a:ahLst/>
            <a:cxnLst>
              <a:cxn ang="0">
                <a:pos x="0" y="196"/>
              </a:cxn>
              <a:cxn ang="0">
                <a:pos x="0" y="61"/>
              </a:cxn>
              <a:cxn ang="0">
                <a:pos x="1" y="61"/>
              </a:cxn>
              <a:cxn ang="0">
                <a:pos x="32" y="62"/>
              </a:cxn>
              <a:cxn ang="0">
                <a:pos x="67" y="0"/>
              </a:cxn>
              <a:cxn ang="0">
                <a:pos x="126" y="15"/>
              </a:cxn>
              <a:cxn ang="0">
                <a:pos x="126" y="86"/>
              </a:cxn>
              <a:cxn ang="0">
                <a:pos x="185" y="120"/>
              </a:cxn>
              <a:cxn ang="0">
                <a:pos x="186" y="120"/>
              </a:cxn>
              <a:cxn ang="0">
                <a:pos x="246" y="84"/>
              </a:cxn>
              <a:cxn ang="0">
                <a:pos x="269" y="106"/>
              </a:cxn>
              <a:cxn ang="0">
                <a:pos x="283" y="120"/>
              </a:cxn>
              <a:cxn ang="0">
                <a:pos x="288" y="126"/>
              </a:cxn>
              <a:cxn ang="0">
                <a:pos x="252" y="186"/>
              </a:cxn>
              <a:cxn ang="0">
                <a:pos x="287" y="244"/>
              </a:cxn>
              <a:cxn ang="0">
                <a:pos x="359" y="244"/>
              </a:cxn>
              <a:cxn ang="0">
                <a:pos x="374" y="301"/>
              </a:cxn>
              <a:cxn ang="0">
                <a:pos x="313" y="341"/>
              </a:cxn>
              <a:cxn ang="0">
                <a:pos x="314" y="374"/>
              </a:cxn>
              <a:cxn ang="0">
                <a:pos x="314" y="376"/>
              </a:cxn>
              <a:cxn ang="0">
                <a:pos x="175" y="376"/>
              </a:cxn>
              <a:cxn ang="0">
                <a:pos x="174" y="376"/>
              </a:cxn>
              <a:cxn ang="0">
                <a:pos x="175" y="377"/>
              </a:cxn>
              <a:cxn ang="0">
                <a:pos x="187" y="406"/>
              </a:cxn>
              <a:cxn ang="0">
                <a:pos x="175" y="434"/>
              </a:cxn>
              <a:cxn ang="0">
                <a:pos x="146" y="446"/>
              </a:cxn>
              <a:cxn ang="0">
                <a:pos x="117" y="434"/>
              </a:cxn>
              <a:cxn ang="0">
                <a:pos x="106" y="406"/>
              </a:cxn>
              <a:cxn ang="0">
                <a:pos x="117" y="377"/>
              </a:cxn>
              <a:cxn ang="0">
                <a:pos x="118" y="376"/>
              </a:cxn>
              <a:cxn ang="0">
                <a:pos x="117" y="376"/>
              </a:cxn>
              <a:cxn ang="0">
                <a:pos x="0" y="376"/>
              </a:cxn>
              <a:cxn ang="0">
                <a:pos x="0" y="253"/>
              </a:cxn>
              <a:cxn ang="0">
                <a:pos x="3" y="253"/>
              </a:cxn>
              <a:cxn ang="0">
                <a:pos x="32" y="265"/>
              </a:cxn>
              <a:cxn ang="0">
                <a:pos x="61" y="253"/>
              </a:cxn>
              <a:cxn ang="0">
                <a:pos x="73" y="224"/>
              </a:cxn>
              <a:cxn ang="0">
                <a:pos x="61" y="196"/>
              </a:cxn>
              <a:cxn ang="0">
                <a:pos x="32" y="184"/>
              </a:cxn>
              <a:cxn ang="0">
                <a:pos x="3" y="196"/>
              </a:cxn>
              <a:cxn ang="0">
                <a:pos x="0" y="196"/>
              </a:cxn>
            </a:cxnLst>
            <a:rect l="0" t="0" r="r" b="b"/>
            <a:pathLst>
              <a:path w="374" h="446">
                <a:moveTo>
                  <a:pt x="0" y="196"/>
                </a:moveTo>
                <a:cubicBezTo>
                  <a:pt x="0" y="61"/>
                  <a:pt x="0" y="61"/>
                  <a:pt x="0" y="61"/>
                </a:cubicBezTo>
                <a:cubicBezTo>
                  <a:pt x="0" y="61"/>
                  <a:pt x="1" y="61"/>
                  <a:pt x="1" y="61"/>
                </a:cubicBezTo>
                <a:cubicBezTo>
                  <a:pt x="12" y="61"/>
                  <a:pt x="22" y="61"/>
                  <a:pt x="32" y="62"/>
                </a:cubicBezTo>
                <a:cubicBezTo>
                  <a:pt x="67" y="0"/>
                  <a:pt x="67" y="0"/>
                  <a:pt x="67" y="0"/>
                </a:cubicBezTo>
                <a:cubicBezTo>
                  <a:pt x="87" y="4"/>
                  <a:pt x="107" y="8"/>
                  <a:pt x="126" y="15"/>
                </a:cubicBezTo>
                <a:cubicBezTo>
                  <a:pt x="126" y="86"/>
                  <a:pt x="126" y="86"/>
                  <a:pt x="126" y="86"/>
                </a:cubicBezTo>
                <a:cubicBezTo>
                  <a:pt x="146" y="95"/>
                  <a:pt x="166" y="106"/>
                  <a:pt x="185" y="120"/>
                </a:cubicBezTo>
                <a:cubicBezTo>
                  <a:pt x="185" y="120"/>
                  <a:pt x="185" y="120"/>
                  <a:pt x="186" y="120"/>
                </a:cubicBezTo>
                <a:cubicBezTo>
                  <a:pt x="246" y="84"/>
                  <a:pt x="246" y="84"/>
                  <a:pt x="246" y="84"/>
                </a:cubicBezTo>
                <a:cubicBezTo>
                  <a:pt x="254" y="91"/>
                  <a:pt x="262" y="98"/>
                  <a:pt x="269" y="106"/>
                </a:cubicBezTo>
                <a:cubicBezTo>
                  <a:pt x="274" y="111"/>
                  <a:pt x="278" y="115"/>
                  <a:pt x="283" y="120"/>
                </a:cubicBezTo>
                <a:cubicBezTo>
                  <a:pt x="284" y="122"/>
                  <a:pt x="286" y="124"/>
                  <a:pt x="288" y="126"/>
                </a:cubicBezTo>
                <a:cubicBezTo>
                  <a:pt x="252" y="186"/>
                  <a:pt x="252" y="186"/>
                  <a:pt x="252" y="186"/>
                </a:cubicBezTo>
                <a:cubicBezTo>
                  <a:pt x="266" y="204"/>
                  <a:pt x="278" y="224"/>
                  <a:pt x="287" y="244"/>
                </a:cubicBezTo>
                <a:cubicBezTo>
                  <a:pt x="359" y="244"/>
                  <a:pt x="359" y="244"/>
                  <a:pt x="359" y="244"/>
                </a:cubicBezTo>
                <a:cubicBezTo>
                  <a:pt x="365" y="263"/>
                  <a:pt x="370" y="282"/>
                  <a:pt x="374" y="301"/>
                </a:cubicBezTo>
                <a:cubicBezTo>
                  <a:pt x="313" y="341"/>
                  <a:pt x="313" y="341"/>
                  <a:pt x="313" y="341"/>
                </a:cubicBezTo>
                <a:cubicBezTo>
                  <a:pt x="314" y="352"/>
                  <a:pt x="314" y="363"/>
                  <a:pt x="314" y="374"/>
                </a:cubicBezTo>
                <a:cubicBezTo>
                  <a:pt x="314" y="375"/>
                  <a:pt x="314" y="375"/>
                  <a:pt x="314" y="376"/>
                </a:cubicBezTo>
                <a:cubicBezTo>
                  <a:pt x="175" y="376"/>
                  <a:pt x="175" y="376"/>
                  <a:pt x="175" y="376"/>
                </a:cubicBezTo>
                <a:cubicBezTo>
                  <a:pt x="174" y="376"/>
                  <a:pt x="174" y="376"/>
                  <a:pt x="174" y="376"/>
                </a:cubicBezTo>
                <a:cubicBezTo>
                  <a:pt x="174" y="376"/>
                  <a:pt x="175" y="377"/>
                  <a:pt x="175" y="377"/>
                </a:cubicBezTo>
                <a:cubicBezTo>
                  <a:pt x="183" y="385"/>
                  <a:pt x="187" y="395"/>
                  <a:pt x="187" y="406"/>
                </a:cubicBezTo>
                <a:cubicBezTo>
                  <a:pt x="187" y="417"/>
                  <a:pt x="183" y="427"/>
                  <a:pt x="175" y="434"/>
                </a:cubicBezTo>
                <a:cubicBezTo>
                  <a:pt x="167" y="442"/>
                  <a:pt x="157" y="446"/>
                  <a:pt x="146" y="446"/>
                </a:cubicBezTo>
                <a:cubicBezTo>
                  <a:pt x="135" y="446"/>
                  <a:pt x="125" y="442"/>
                  <a:pt x="117" y="434"/>
                </a:cubicBezTo>
                <a:cubicBezTo>
                  <a:pt x="110" y="427"/>
                  <a:pt x="106" y="417"/>
                  <a:pt x="106" y="406"/>
                </a:cubicBezTo>
                <a:cubicBezTo>
                  <a:pt x="106" y="395"/>
                  <a:pt x="110" y="385"/>
                  <a:pt x="117" y="377"/>
                </a:cubicBezTo>
                <a:cubicBezTo>
                  <a:pt x="118" y="377"/>
                  <a:pt x="118" y="376"/>
                  <a:pt x="118" y="376"/>
                </a:cubicBezTo>
                <a:cubicBezTo>
                  <a:pt x="117" y="376"/>
                  <a:pt x="117" y="376"/>
                  <a:pt x="117" y="376"/>
                </a:cubicBezTo>
                <a:cubicBezTo>
                  <a:pt x="0" y="376"/>
                  <a:pt x="0" y="376"/>
                  <a:pt x="0" y="376"/>
                </a:cubicBezTo>
                <a:cubicBezTo>
                  <a:pt x="0" y="253"/>
                  <a:pt x="0" y="253"/>
                  <a:pt x="0" y="253"/>
                </a:cubicBezTo>
                <a:cubicBezTo>
                  <a:pt x="3" y="253"/>
                  <a:pt x="3" y="253"/>
                  <a:pt x="3" y="253"/>
                </a:cubicBezTo>
                <a:cubicBezTo>
                  <a:pt x="11" y="261"/>
                  <a:pt x="21" y="265"/>
                  <a:pt x="32" y="265"/>
                </a:cubicBezTo>
                <a:cubicBezTo>
                  <a:pt x="43" y="265"/>
                  <a:pt x="53" y="261"/>
                  <a:pt x="61" y="253"/>
                </a:cubicBezTo>
                <a:cubicBezTo>
                  <a:pt x="69" y="245"/>
                  <a:pt x="73" y="236"/>
                  <a:pt x="73" y="224"/>
                </a:cubicBezTo>
                <a:cubicBezTo>
                  <a:pt x="73" y="213"/>
                  <a:pt x="69" y="204"/>
                  <a:pt x="61" y="196"/>
                </a:cubicBezTo>
                <a:cubicBezTo>
                  <a:pt x="53" y="188"/>
                  <a:pt x="43" y="184"/>
                  <a:pt x="32" y="184"/>
                </a:cubicBezTo>
                <a:cubicBezTo>
                  <a:pt x="21" y="184"/>
                  <a:pt x="11" y="188"/>
                  <a:pt x="3" y="196"/>
                </a:cubicBezTo>
                <a:lnTo>
                  <a:pt x="0" y="196"/>
                </a:lnTo>
                <a:close/>
              </a:path>
            </a:pathLst>
          </a:custGeom>
          <a:solidFill>
            <a:srgbClr val="397AC7"/>
          </a:solidFill>
          <a:ln w="19050">
            <a:solidFill>
              <a:schemeClr val="bg1"/>
            </a:solidFill>
            <a:round/>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5" name="Freeform 7"/>
          <p:cNvSpPr/>
          <p:nvPr/>
        </p:nvSpPr>
        <p:spPr bwMode="auto">
          <a:xfrm>
            <a:off x="5650865" y="3656330"/>
            <a:ext cx="2464435" cy="2037080"/>
          </a:xfrm>
          <a:custGeom>
            <a:avLst/>
            <a:gdLst/>
            <a:ahLst/>
            <a:cxnLst>
              <a:cxn ang="0">
                <a:pos x="75" y="311"/>
              </a:cxn>
              <a:cxn ang="0">
                <a:pos x="75" y="166"/>
              </a:cxn>
              <a:cxn ang="0">
                <a:pos x="70" y="172"/>
              </a:cxn>
              <a:cxn ang="0">
                <a:pos x="41" y="184"/>
              </a:cxn>
              <a:cxn ang="0">
                <a:pos x="12" y="172"/>
              </a:cxn>
              <a:cxn ang="0">
                <a:pos x="0" y="144"/>
              </a:cxn>
              <a:cxn ang="0">
                <a:pos x="12" y="115"/>
              </a:cxn>
              <a:cxn ang="0">
                <a:pos x="41" y="103"/>
              </a:cxn>
              <a:cxn ang="0">
                <a:pos x="70" y="115"/>
              </a:cxn>
              <a:cxn ang="0">
                <a:pos x="75" y="121"/>
              </a:cxn>
              <a:cxn ang="0">
                <a:pos x="75" y="0"/>
              </a:cxn>
              <a:cxn ang="0">
                <a:pos x="192" y="0"/>
              </a:cxn>
              <a:cxn ang="0">
                <a:pos x="192" y="1"/>
              </a:cxn>
              <a:cxn ang="0">
                <a:pos x="181" y="30"/>
              </a:cxn>
              <a:cxn ang="0">
                <a:pos x="192" y="58"/>
              </a:cxn>
              <a:cxn ang="0">
                <a:pos x="221" y="70"/>
              </a:cxn>
              <a:cxn ang="0">
                <a:pos x="250" y="58"/>
              </a:cxn>
              <a:cxn ang="0">
                <a:pos x="262" y="30"/>
              </a:cxn>
              <a:cxn ang="0">
                <a:pos x="250" y="1"/>
              </a:cxn>
              <a:cxn ang="0">
                <a:pos x="250" y="0"/>
              </a:cxn>
              <a:cxn ang="0">
                <a:pos x="389" y="0"/>
              </a:cxn>
              <a:cxn ang="0">
                <a:pos x="388" y="32"/>
              </a:cxn>
              <a:cxn ang="0">
                <a:pos x="450" y="66"/>
              </a:cxn>
              <a:cxn ang="0">
                <a:pos x="436" y="121"/>
              </a:cxn>
              <a:cxn ang="0">
                <a:pos x="363" y="125"/>
              </a:cxn>
              <a:cxn ang="0">
                <a:pos x="329" y="183"/>
              </a:cxn>
              <a:cxn ang="0">
                <a:pos x="366" y="243"/>
              </a:cxn>
              <a:cxn ang="0">
                <a:pos x="344" y="266"/>
              </a:cxn>
              <a:cxn ang="0">
                <a:pos x="322" y="287"/>
              </a:cxn>
              <a:cxn ang="0">
                <a:pos x="260" y="251"/>
              </a:cxn>
              <a:cxn ang="0">
                <a:pos x="203" y="285"/>
              </a:cxn>
              <a:cxn ang="0">
                <a:pos x="203" y="356"/>
              </a:cxn>
              <a:cxn ang="0">
                <a:pos x="145" y="371"/>
              </a:cxn>
              <a:cxn ang="0">
                <a:pos x="108" y="309"/>
              </a:cxn>
              <a:cxn ang="0">
                <a:pos x="76" y="311"/>
              </a:cxn>
              <a:cxn ang="0">
                <a:pos x="75" y="311"/>
              </a:cxn>
            </a:cxnLst>
            <a:rect l="0" t="0" r="r" b="b"/>
            <a:pathLst>
              <a:path w="450" h="371">
                <a:moveTo>
                  <a:pt x="75" y="311"/>
                </a:moveTo>
                <a:cubicBezTo>
                  <a:pt x="75" y="166"/>
                  <a:pt x="75" y="166"/>
                  <a:pt x="75" y="166"/>
                </a:cubicBezTo>
                <a:cubicBezTo>
                  <a:pt x="73" y="168"/>
                  <a:pt x="72" y="170"/>
                  <a:pt x="70" y="172"/>
                </a:cubicBezTo>
                <a:cubicBezTo>
                  <a:pt x="62" y="180"/>
                  <a:pt x="52" y="184"/>
                  <a:pt x="41" y="184"/>
                </a:cubicBezTo>
                <a:cubicBezTo>
                  <a:pt x="30" y="184"/>
                  <a:pt x="20" y="180"/>
                  <a:pt x="12" y="172"/>
                </a:cubicBezTo>
                <a:cubicBezTo>
                  <a:pt x="4" y="165"/>
                  <a:pt x="0" y="155"/>
                  <a:pt x="0" y="144"/>
                </a:cubicBezTo>
                <a:cubicBezTo>
                  <a:pt x="0" y="133"/>
                  <a:pt x="4" y="123"/>
                  <a:pt x="12" y="115"/>
                </a:cubicBezTo>
                <a:cubicBezTo>
                  <a:pt x="20" y="107"/>
                  <a:pt x="30" y="103"/>
                  <a:pt x="41" y="103"/>
                </a:cubicBezTo>
                <a:cubicBezTo>
                  <a:pt x="52" y="103"/>
                  <a:pt x="62" y="107"/>
                  <a:pt x="70" y="115"/>
                </a:cubicBezTo>
                <a:cubicBezTo>
                  <a:pt x="72" y="117"/>
                  <a:pt x="73" y="119"/>
                  <a:pt x="75" y="121"/>
                </a:cubicBezTo>
                <a:cubicBezTo>
                  <a:pt x="75" y="0"/>
                  <a:pt x="75" y="0"/>
                  <a:pt x="75" y="0"/>
                </a:cubicBezTo>
                <a:cubicBezTo>
                  <a:pt x="192" y="0"/>
                  <a:pt x="192" y="0"/>
                  <a:pt x="192" y="0"/>
                </a:cubicBezTo>
                <a:cubicBezTo>
                  <a:pt x="192" y="1"/>
                  <a:pt x="192" y="1"/>
                  <a:pt x="192" y="1"/>
                </a:cubicBezTo>
                <a:cubicBezTo>
                  <a:pt x="185" y="9"/>
                  <a:pt x="181" y="19"/>
                  <a:pt x="181" y="30"/>
                </a:cubicBezTo>
                <a:cubicBezTo>
                  <a:pt x="181" y="41"/>
                  <a:pt x="185" y="51"/>
                  <a:pt x="192" y="58"/>
                </a:cubicBezTo>
                <a:cubicBezTo>
                  <a:pt x="200" y="66"/>
                  <a:pt x="210" y="70"/>
                  <a:pt x="221" y="70"/>
                </a:cubicBezTo>
                <a:cubicBezTo>
                  <a:pt x="232" y="70"/>
                  <a:pt x="242" y="66"/>
                  <a:pt x="250" y="58"/>
                </a:cubicBezTo>
                <a:cubicBezTo>
                  <a:pt x="258" y="51"/>
                  <a:pt x="262" y="41"/>
                  <a:pt x="262" y="30"/>
                </a:cubicBezTo>
                <a:cubicBezTo>
                  <a:pt x="262" y="19"/>
                  <a:pt x="258" y="9"/>
                  <a:pt x="250" y="1"/>
                </a:cubicBezTo>
                <a:cubicBezTo>
                  <a:pt x="250" y="0"/>
                  <a:pt x="250" y="0"/>
                  <a:pt x="250" y="0"/>
                </a:cubicBezTo>
                <a:cubicBezTo>
                  <a:pt x="389" y="0"/>
                  <a:pt x="389" y="0"/>
                  <a:pt x="389" y="0"/>
                </a:cubicBezTo>
                <a:cubicBezTo>
                  <a:pt x="389" y="11"/>
                  <a:pt x="389" y="22"/>
                  <a:pt x="388" y="32"/>
                </a:cubicBezTo>
                <a:cubicBezTo>
                  <a:pt x="450" y="66"/>
                  <a:pt x="450" y="66"/>
                  <a:pt x="450" y="66"/>
                </a:cubicBezTo>
                <a:cubicBezTo>
                  <a:pt x="446" y="85"/>
                  <a:pt x="442" y="103"/>
                  <a:pt x="436" y="121"/>
                </a:cubicBezTo>
                <a:cubicBezTo>
                  <a:pt x="363" y="125"/>
                  <a:pt x="363" y="125"/>
                  <a:pt x="363" y="125"/>
                </a:cubicBezTo>
                <a:cubicBezTo>
                  <a:pt x="354" y="145"/>
                  <a:pt x="343" y="164"/>
                  <a:pt x="329" y="183"/>
                </a:cubicBezTo>
                <a:cubicBezTo>
                  <a:pt x="366" y="243"/>
                  <a:pt x="366" y="243"/>
                  <a:pt x="366" y="243"/>
                </a:cubicBezTo>
                <a:cubicBezTo>
                  <a:pt x="359" y="251"/>
                  <a:pt x="352" y="258"/>
                  <a:pt x="344" y="266"/>
                </a:cubicBezTo>
                <a:cubicBezTo>
                  <a:pt x="337" y="273"/>
                  <a:pt x="329" y="280"/>
                  <a:pt x="322" y="287"/>
                </a:cubicBezTo>
                <a:cubicBezTo>
                  <a:pt x="260" y="251"/>
                  <a:pt x="260" y="251"/>
                  <a:pt x="260" y="251"/>
                </a:cubicBezTo>
                <a:cubicBezTo>
                  <a:pt x="242" y="265"/>
                  <a:pt x="223" y="276"/>
                  <a:pt x="203" y="285"/>
                </a:cubicBezTo>
                <a:cubicBezTo>
                  <a:pt x="203" y="356"/>
                  <a:pt x="203" y="356"/>
                  <a:pt x="203" y="356"/>
                </a:cubicBezTo>
                <a:cubicBezTo>
                  <a:pt x="184" y="363"/>
                  <a:pt x="165" y="368"/>
                  <a:pt x="145" y="371"/>
                </a:cubicBezTo>
                <a:cubicBezTo>
                  <a:pt x="108" y="309"/>
                  <a:pt x="108" y="309"/>
                  <a:pt x="108" y="309"/>
                </a:cubicBezTo>
                <a:cubicBezTo>
                  <a:pt x="98" y="310"/>
                  <a:pt x="87" y="311"/>
                  <a:pt x="76" y="311"/>
                </a:cubicBezTo>
                <a:cubicBezTo>
                  <a:pt x="76" y="311"/>
                  <a:pt x="75" y="311"/>
                  <a:pt x="75" y="311"/>
                </a:cubicBezTo>
                <a:close/>
              </a:path>
            </a:pathLst>
          </a:custGeom>
          <a:solidFill>
            <a:srgbClr val="397AC7"/>
          </a:solidFill>
          <a:ln w="19050">
            <a:solidFill>
              <a:schemeClr val="bg1"/>
            </a:solidFill>
            <a:round/>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10" name="Freeform 8"/>
          <p:cNvSpPr/>
          <p:nvPr/>
        </p:nvSpPr>
        <p:spPr bwMode="auto">
          <a:xfrm>
            <a:off x="4024630" y="3239770"/>
            <a:ext cx="2037080" cy="2447290"/>
          </a:xfrm>
          <a:custGeom>
            <a:avLst/>
            <a:gdLst/>
            <a:ahLst/>
            <a:cxnLst>
              <a:cxn ang="0">
                <a:pos x="61" y="76"/>
              </a:cxn>
              <a:cxn ang="0">
                <a:pos x="200" y="76"/>
              </a:cxn>
              <a:cxn ang="0">
                <a:pos x="191" y="69"/>
              </a:cxn>
              <a:cxn ang="0">
                <a:pos x="179" y="41"/>
              </a:cxn>
              <a:cxn ang="0">
                <a:pos x="191" y="12"/>
              </a:cxn>
              <a:cxn ang="0">
                <a:pos x="220" y="0"/>
              </a:cxn>
              <a:cxn ang="0">
                <a:pos x="248" y="12"/>
              </a:cxn>
              <a:cxn ang="0">
                <a:pos x="260" y="41"/>
              </a:cxn>
              <a:cxn ang="0">
                <a:pos x="248" y="69"/>
              </a:cxn>
              <a:cxn ang="0">
                <a:pos x="239" y="76"/>
              </a:cxn>
              <a:cxn ang="0">
                <a:pos x="372" y="76"/>
              </a:cxn>
              <a:cxn ang="0">
                <a:pos x="372" y="197"/>
              </a:cxn>
              <a:cxn ang="0">
                <a:pos x="367" y="191"/>
              </a:cxn>
              <a:cxn ang="0">
                <a:pos x="338" y="179"/>
              </a:cxn>
              <a:cxn ang="0">
                <a:pos x="309" y="191"/>
              </a:cxn>
              <a:cxn ang="0">
                <a:pos x="297" y="220"/>
              </a:cxn>
              <a:cxn ang="0">
                <a:pos x="309" y="248"/>
              </a:cxn>
              <a:cxn ang="0">
                <a:pos x="338" y="260"/>
              </a:cxn>
              <a:cxn ang="0">
                <a:pos x="367" y="248"/>
              </a:cxn>
              <a:cxn ang="0">
                <a:pos x="372" y="242"/>
              </a:cxn>
              <a:cxn ang="0">
                <a:pos x="372" y="387"/>
              </a:cxn>
              <a:cxn ang="0">
                <a:pos x="340" y="385"/>
              </a:cxn>
              <a:cxn ang="0">
                <a:pos x="302" y="446"/>
              </a:cxn>
              <a:cxn ang="0">
                <a:pos x="242" y="430"/>
              </a:cxn>
              <a:cxn ang="0">
                <a:pos x="247" y="361"/>
              </a:cxn>
              <a:cxn ang="0">
                <a:pos x="184" y="323"/>
              </a:cxn>
              <a:cxn ang="0">
                <a:pos x="129" y="363"/>
              </a:cxn>
              <a:cxn ang="0">
                <a:pos x="106" y="342"/>
              </a:cxn>
              <a:cxn ang="0">
                <a:pos x="82" y="316"/>
              </a:cxn>
              <a:cxn ang="0">
                <a:pos x="118" y="254"/>
              </a:cxn>
              <a:cxn ang="0">
                <a:pos x="86" y="199"/>
              </a:cxn>
              <a:cxn ang="0">
                <a:pos x="15" y="199"/>
              </a:cxn>
              <a:cxn ang="0">
                <a:pos x="0" y="141"/>
              </a:cxn>
              <a:cxn ang="0">
                <a:pos x="62" y="104"/>
              </a:cxn>
              <a:cxn ang="0">
                <a:pos x="61" y="84"/>
              </a:cxn>
              <a:cxn ang="0">
                <a:pos x="61" y="76"/>
              </a:cxn>
            </a:cxnLst>
            <a:rect l="0" t="0" r="r" b="b"/>
            <a:pathLst>
              <a:path w="372" h="446">
                <a:moveTo>
                  <a:pt x="61" y="76"/>
                </a:moveTo>
                <a:cubicBezTo>
                  <a:pt x="200" y="76"/>
                  <a:pt x="200" y="76"/>
                  <a:pt x="200" y="76"/>
                </a:cubicBezTo>
                <a:cubicBezTo>
                  <a:pt x="197" y="74"/>
                  <a:pt x="194" y="72"/>
                  <a:pt x="191" y="69"/>
                </a:cubicBezTo>
                <a:cubicBezTo>
                  <a:pt x="183" y="61"/>
                  <a:pt x="179" y="52"/>
                  <a:pt x="179" y="41"/>
                </a:cubicBezTo>
                <a:cubicBezTo>
                  <a:pt x="179" y="29"/>
                  <a:pt x="183" y="20"/>
                  <a:pt x="191" y="12"/>
                </a:cubicBezTo>
                <a:cubicBezTo>
                  <a:pt x="199" y="4"/>
                  <a:pt x="209" y="0"/>
                  <a:pt x="220" y="0"/>
                </a:cubicBezTo>
                <a:cubicBezTo>
                  <a:pt x="231" y="0"/>
                  <a:pt x="241" y="4"/>
                  <a:pt x="248" y="12"/>
                </a:cubicBezTo>
                <a:cubicBezTo>
                  <a:pt x="256" y="20"/>
                  <a:pt x="260" y="29"/>
                  <a:pt x="260" y="41"/>
                </a:cubicBezTo>
                <a:cubicBezTo>
                  <a:pt x="260" y="52"/>
                  <a:pt x="256" y="61"/>
                  <a:pt x="248" y="69"/>
                </a:cubicBezTo>
                <a:cubicBezTo>
                  <a:pt x="246" y="72"/>
                  <a:pt x="243" y="74"/>
                  <a:pt x="239" y="76"/>
                </a:cubicBezTo>
                <a:cubicBezTo>
                  <a:pt x="372" y="76"/>
                  <a:pt x="372" y="76"/>
                  <a:pt x="372" y="76"/>
                </a:cubicBezTo>
                <a:cubicBezTo>
                  <a:pt x="372" y="197"/>
                  <a:pt x="372" y="197"/>
                  <a:pt x="372" y="197"/>
                </a:cubicBezTo>
                <a:cubicBezTo>
                  <a:pt x="370" y="195"/>
                  <a:pt x="369" y="193"/>
                  <a:pt x="367" y="191"/>
                </a:cubicBezTo>
                <a:cubicBezTo>
                  <a:pt x="359" y="183"/>
                  <a:pt x="349" y="179"/>
                  <a:pt x="338" y="179"/>
                </a:cubicBezTo>
                <a:cubicBezTo>
                  <a:pt x="327" y="179"/>
                  <a:pt x="317" y="183"/>
                  <a:pt x="309" y="191"/>
                </a:cubicBezTo>
                <a:cubicBezTo>
                  <a:pt x="301" y="199"/>
                  <a:pt x="297" y="209"/>
                  <a:pt x="297" y="220"/>
                </a:cubicBezTo>
                <a:cubicBezTo>
                  <a:pt x="297" y="231"/>
                  <a:pt x="301" y="241"/>
                  <a:pt x="309" y="248"/>
                </a:cubicBezTo>
                <a:cubicBezTo>
                  <a:pt x="317" y="256"/>
                  <a:pt x="327" y="260"/>
                  <a:pt x="338" y="260"/>
                </a:cubicBezTo>
                <a:cubicBezTo>
                  <a:pt x="349" y="260"/>
                  <a:pt x="359" y="256"/>
                  <a:pt x="367" y="248"/>
                </a:cubicBezTo>
                <a:cubicBezTo>
                  <a:pt x="369" y="246"/>
                  <a:pt x="370" y="244"/>
                  <a:pt x="372" y="242"/>
                </a:cubicBezTo>
                <a:cubicBezTo>
                  <a:pt x="372" y="387"/>
                  <a:pt x="372" y="387"/>
                  <a:pt x="372" y="387"/>
                </a:cubicBezTo>
                <a:cubicBezTo>
                  <a:pt x="361" y="387"/>
                  <a:pt x="351" y="386"/>
                  <a:pt x="340" y="385"/>
                </a:cubicBezTo>
                <a:cubicBezTo>
                  <a:pt x="302" y="446"/>
                  <a:pt x="302" y="446"/>
                  <a:pt x="302" y="446"/>
                </a:cubicBezTo>
                <a:cubicBezTo>
                  <a:pt x="281" y="443"/>
                  <a:pt x="261" y="437"/>
                  <a:pt x="242" y="430"/>
                </a:cubicBezTo>
                <a:cubicBezTo>
                  <a:pt x="247" y="361"/>
                  <a:pt x="247" y="361"/>
                  <a:pt x="247" y="361"/>
                </a:cubicBezTo>
                <a:cubicBezTo>
                  <a:pt x="225" y="351"/>
                  <a:pt x="204" y="338"/>
                  <a:pt x="184" y="323"/>
                </a:cubicBezTo>
                <a:cubicBezTo>
                  <a:pt x="129" y="363"/>
                  <a:pt x="129" y="363"/>
                  <a:pt x="129" y="363"/>
                </a:cubicBezTo>
                <a:cubicBezTo>
                  <a:pt x="121" y="356"/>
                  <a:pt x="113" y="349"/>
                  <a:pt x="106" y="342"/>
                </a:cubicBezTo>
                <a:cubicBezTo>
                  <a:pt x="97" y="333"/>
                  <a:pt x="89" y="325"/>
                  <a:pt x="82" y="316"/>
                </a:cubicBezTo>
                <a:cubicBezTo>
                  <a:pt x="118" y="254"/>
                  <a:pt x="118" y="254"/>
                  <a:pt x="118" y="254"/>
                </a:cubicBezTo>
                <a:cubicBezTo>
                  <a:pt x="105" y="237"/>
                  <a:pt x="94" y="219"/>
                  <a:pt x="86" y="199"/>
                </a:cubicBezTo>
                <a:cubicBezTo>
                  <a:pt x="15" y="199"/>
                  <a:pt x="15" y="199"/>
                  <a:pt x="15" y="199"/>
                </a:cubicBezTo>
                <a:cubicBezTo>
                  <a:pt x="8" y="180"/>
                  <a:pt x="3" y="161"/>
                  <a:pt x="0" y="141"/>
                </a:cubicBezTo>
                <a:cubicBezTo>
                  <a:pt x="62" y="104"/>
                  <a:pt x="62" y="104"/>
                  <a:pt x="62" y="104"/>
                </a:cubicBezTo>
                <a:cubicBezTo>
                  <a:pt x="62" y="98"/>
                  <a:pt x="61" y="91"/>
                  <a:pt x="61" y="84"/>
                </a:cubicBezTo>
                <a:lnTo>
                  <a:pt x="61" y="76"/>
                </a:lnTo>
                <a:close/>
              </a:path>
            </a:pathLst>
          </a:custGeom>
          <a:solidFill>
            <a:srgbClr val="397AC7"/>
          </a:solidFill>
          <a:ln w="19050">
            <a:solidFill>
              <a:schemeClr val="bg1"/>
            </a:solidFill>
            <a:round/>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6" name="Freeform 31"/>
          <p:cNvSpPr/>
          <p:nvPr/>
        </p:nvSpPr>
        <p:spPr>
          <a:xfrm>
            <a:off x="7733030" y="1790700"/>
            <a:ext cx="203200" cy="203200"/>
          </a:xfrm>
          <a:custGeom>
            <a:avLst/>
            <a:gdLst>
              <a:gd name="connsiteX0" fmla="*/ 0 w 1068585"/>
              <a:gd name="connsiteY0" fmla="*/ 534293 h 1068585"/>
              <a:gd name="connsiteX1" fmla="*/ 156491 w 1068585"/>
              <a:gd name="connsiteY1" fmla="*/ 156491 h 1068585"/>
              <a:gd name="connsiteX2" fmla="*/ 534294 w 1068585"/>
              <a:gd name="connsiteY2" fmla="*/ 1 h 1068585"/>
              <a:gd name="connsiteX3" fmla="*/ 912096 w 1068585"/>
              <a:gd name="connsiteY3" fmla="*/ 156492 h 1068585"/>
              <a:gd name="connsiteX4" fmla="*/ 1068586 w 1068585"/>
              <a:gd name="connsiteY4" fmla="*/ 534295 h 1068585"/>
              <a:gd name="connsiteX5" fmla="*/ 912095 w 1068585"/>
              <a:gd name="connsiteY5" fmla="*/ 912097 h 1068585"/>
              <a:gd name="connsiteX6" fmla="*/ 534293 w 1068585"/>
              <a:gd name="connsiteY6" fmla="*/ 1068588 h 1068585"/>
              <a:gd name="connsiteX7" fmla="*/ 156491 w 1068585"/>
              <a:gd name="connsiteY7" fmla="*/ 912097 h 1068585"/>
              <a:gd name="connsiteX8" fmla="*/ 1 w 1068585"/>
              <a:gd name="connsiteY8" fmla="*/ 534295 h 1068585"/>
              <a:gd name="connsiteX9" fmla="*/ 0 w 1068585"/>
              <a:gd name="connsiteY9" fmla="*/ 534293 h 106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585" h="1068585">
                <a:moveTo>
                  <a:pt x="0" y="534293"/>
                </a:moveTo>
                <a:cubicBezTo>
                  <a:pt x="0" y="392590"/>
                  <a:pt x="56292" y="256690"/>
                  <a:pt x="156491" y="156491"/>
                </a:cubicBezTo>
                <a:cubicBezTo>
                  <a:pt x="256691" y="56292"/>
                  <a:pt x="392590" y="1"/>
                  <a:pt x="534294" y="1"/>
                </a:cubicBezTo>
                <a:cubicBezTo>
                  <a:pt x="675997" y="1"/>
                  <a:pt x="811897" y="56293"/>
                  <a:pt x="912096" y="156492"/>
                </a:cubicBezTo>
                <a:cubicBezTo>
                  <a:pt x="1012295" y="256692"/>
                  <a:pt x="1068586" y="392591"/>
                  <a:pt x="1068586" y="534295"/>
                </a:cubicBezTo>
                <a:cubicBezTo>
                  <a:pt x="1068586" y="675998"/>
                  <a:pt x="1012295" y="811898"/>
                  <a:pt x="912095" y="912097"/>
                </a:cubicBezTo>
                <a:cubicBezTo>
                  <a:pt x="811896" y="1012296"/>
                  <a:pt x="675996" y="1068588"/>
                  <a:pt x="534293" y="1068588"/>
                </a:cubicBezTo>
                <a:cubicBezTo>
                  <a:pt x="392590" y="1068588"/>
                  <a:pt x="256690" y="1012296"/>
                  <a:pt x="156491" y="912097"/>
                </a:cubicBezTo>
                <a:cubicBezTo>
                  <a:pt x="56292" y="811898"/>
                  <a:pt x="0" y="675998"/>
                  <a:pt x="1" y="534295"/>
                </a:cubicBezTo>
                <a:cubicBezTo>
                  <a:pt x="1" y="534294"/>
                  <a:pt x="0" y="534294"/>
                  <a:pt x="0" y="534293"/>
                </a:cubicBezTo>
                <a:close/>
              </a:path>
            </a:pathLst>
          </a:custGeom>
          <a:solidFill>
            <a:srgbClr val="397AC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431" tIns="184431" rIns="184431" bIns="184431" numCol="1" spcCol="1270" anchor="ctr" anchorCtr="0">
            <a:noAutofit/>
          </a:bodyPr>
          <a:p>
            <a:pPr marL="0" marR="0" lvl="0" indent="0" algn="ctr" defTabSz="977900" rtl="0" eaLnBrk="1" fontAlgn="auto" latinLnBrk="0" hangingPunct="1">
              <a:lnSpc>
                <a:spcPct val="90000"/>
              </a:lnSpc>
              <a:spcBef>
                <a:spcPct val="0"/>
              </a:spcBef>
              <a:spcAft>
                <a:spcPct val="35000"/>
              </a:spcAft>
              <a:buClrTx/>
              <a:buSzTx/>
              <a:buFontTx/>
              <a:buNone/>
              <a:defRPr/>
            </a:pPr>
            <a:endParaRPr kumimoji="0" lang="en-US" sz="2200" b="0" i="0" u="none" strike="noStrike" kern="1200" cap="none" spc="0" normalizeH="0" baseline="0" noProof="0" dirty="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12" name="Freeform 33"/>
          <p:cNvSpPr/>
          <p:nvPr/>
        </p:nvSpPr>
        <p:spPr>
          <a:xfrm>
            <a:off x="7733030" y="5278755"/>
            <a:ext cx="203200" cy="203200"/>
          </a:xfrm>
          <a:custGeom>
            <a:avLst/>
            <a:gdLst>
              <a:gd name="connsiteX0" fmla="*/ 0 w 1068585"/>
              <a:gd name="connsiteY0" fmla="*/ 534293 h 1068585"/>
              <a:gd name="connsiteX1" fmla="*/ 156491 w 1068585"/>
              <a:gd name="connsiteY1" fmla="*/ 156491 h 1068585"/>
              <a:gd name="connsiteX2" fmla="*/ 534294 w 1068585"/>
              <a:gd name="connsiteY2" fmla="*/ 1 h 1068585"/>
              <a:gd name="connsiteX3" fmla="*/ 912096 w 1068585"/>
              <a:gd name="connsiteY3" fmla="*/ 156492 h 1068585"/>
              <a:gd name="connsiteX4" fmla="*/ 1068586 w 1068585"/>
              <a:gd name="connsiteY4" fmla="*/ 534295 h 1068585"/>
              <a:gd name="connsiteX5" fmla="*/ 912095 w 1068585"/>
              <a:gd name="connsiteY5" fmla="*/ 912097 h 1068585"/>
              <a:gd name="connsiteX6" fmla="*/ 534293 w 1068585"/>
              <a:gd name="connsiteY6" fmla="*/ 1068588 h 1068585"/>
              <a:gd name="connsiteX7" fmla="*/ 156491 w 1068585"/>
              <a:gd name="connsiteY7" fmla="*/ 912097 h 1068585"/>
              <a:gd name="connsiteX8" fmla="*/ 1 w 1068585"/>
              <a:gd name="connsiteY8" fmla="*/ 534295 h 1068585"/>
              <a:gd name="connsiteX9" fmla="*/ 0 w 1068585"/>
              <a:gd name="connsiteY9" fmla="*/ 534293 h 106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585" h="1068585">
                <a:moveTo>
                  <a:pt x="0" y="534293"/>
                </a:moveTo>
                <a:cubicBezTo>
                  <a:pt x="0" y="392590"/>
                  <a:pt x="56292" y="256690"/>
                  <a:pt x="156491" y="156491"/>
                </a:cubicBezTo>
                <a:cubicBezTo>
                  <a:pt x="256691" y="56292"/>
                  <a:pt x="392590" y="1"/>
                  <a:pt x="534294" y="1"/>
                </a:cubicBezTo>
                <a:cubicBezTo>
                  <a:pt x="675997" y="1"/>
                  <a:pt x="811897" y="56293"/>
                  <a:pt x="912096" y="156492"/>
                </a:cubicBezTo>
                <a:cubicBezTo>
                  <a:pt x="1012295" y="256692"/>
                  <a:pt x="1068586" y="392591"/>
                  <a:pt x="1068586" y="534295"/>
                </a:cubicBezTo>
                <a:cubicBezTo>
                  <a:pt x="1068586" y="675998"/>
                  <a:pt x="1012295" y="811898"/>
                  <a:pt x="912095" y="912097"/>
                </a:cubicBezTo>
                <a:cubicBezTo>
                  <a:pt x="811896" y="1012296"/>
                  <a:pt x="675996" y="1068588"/>
                  <a:pt x="534293" y="1068588"/>
                </a:cubicBezTo>
                <a:cubicBezTo>
                  <a:pt x="392590" y="1068588"/>
                  <a:pt x="256690" y="1012296"/>
                  <a:pt x="156491" y="912097"/>
                </a:cubicBezTo>
                <a:cubicBezTo>
                  <a:pt x="56292" y="811898"/>
                  <a:pt x="0" y="675998"/>
                  <a:pt x="1" y="534295"/>
                </a:cubicBezTo>
                <a:cubicBezTo>
                  <a:pt x="1" y="534294"/>
                  <a:pt x="0" y="534294"/>
                  <a:pt x="0" y="534293"/>
                </a:cubicBezTo>
                <a:close/>
              </a:path>
            </a:pathLst>
          </a:custGeom>
          <a:solidFill>
            <a:srgbClr val="397AC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431" tIns="184431" rIns="184431" bIns="184431" numCol="1" spcCol="1270" anchor="ctr" anchorCtr="0">
            <a:noAutofit/>
          </a:bodyPr>
          <a:p>
            <a:pPr marL="0" marR="0" lvl="0" indent="0" algn="ctr" defTabSz="977900" rtl="0" eaLnBrk="1" fontAlgn="auto" latinLnBrk="0" hangingPunct="1">
              <a:lnSpc>
                <a:spcPct val="90000"/>
              </a:lnSpc>
              <a:spcBef>
                <a:spcPct val="0"/>
              </a:spcBef>
              <a:spcAft>
                <a:spcPct val="35000"/>
              </a:spcAft>
              <a:buClrTx/>
              <a:buSzTx/>
              <a:buFontTx/>
              <a:buNone/>
              <a:defRPr/>
            </a:pPr>
            <a:endParaRPr kumimoji="0" lang="en-US" sz="22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13" name="Freeform 35"/>
          <p:cNvSpPr/>
          <p:nvPr/>
        </p:nvSpPr>
        <p:spPr>
          <a:xfrm>
            <a:off x="4201160" y="5278755"/>
            <a:ext cx="203200" cy="203200"/>
          </a:xfrm>
          <a:custGeom>
            <a:avLst/>
            <a:gdLst>
              <a:gd name="connsiteX0" fmla="*/ 0 w 1068585"/>
              <a:gd name="connsiteY0" fmla="*/ 534293 h 1068585"/>
              <a:gd name="connsiteX1" fmla="*/ 156491 w 1068585"/>
              <a:gd name="connsiteY1" fmla="*/ 156491 h 1068585"/>
              <a:gd name="connsiteX2" fmla="*/ 534294 w 1068585"/>
              <a:gd name="connsiteY2" fmla="*/ 1 h 1068585"/>
              <a:gd name="connsiteX3" fmla="*/ 912096 w 1068585"/>
              <a:gd name="connsiteY3" fmla="*/ 156492 h 1068585"/>
              <a:gd name="connsiteX4" fmla="*/ 1068586 w 1068585"/>
              <a:gd name="connsiteY4" fmla="*/ 534295 h 1068585"/>
              <a:gd name="connsiteX5" fmla="*/ 912095 w 1068585"/>
              <a:gd name="connsiteY5" fmla="*/ 912097 h 1068585"/>
              <a:gd name="connsiteX6" fmla="*/ 534293 w 1068585"/>
              <a:gd name="connsiteY6" fmla="*/ 1068588 h 1068585"/>
              <a:gd name="connsiteX7" fmla="*/ 156491 w 1068585"/>
              <a:gd name="connsiteY7" fmla="*/ 912097 h 1068585"/>
              <a:gd name="connsiteX8" fmla="*/ 1 w 1068585"/>
              <a:gd name="connsiteY8" fmla="*/ 534295 h 1068585"/>
              <a:gd name="connsiteX9" fmla="*/ 0 w 1068585"/>
              <a:gd name="connsiteY9" fmla="*/ 534293 h 106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585" h="1068585">
                <a:moveTo>
                  <a:pt x="0" y="534293"/>
                </a:moveTo>
                <a:cubicBezTo>
                  <a:pt x="0" y="392590"/>
                  <a:pt x="56292" y="256690"/>
                  <a:pt x="156491" y="156491"/>
                </a:cubicBezTo>
                <a:cubicBezTo>
                  <a:pt x="256691" y="56292"/>
                  <a:pt x="392590" y="1"/>
                  <a:pt x="534294" y="1"/>
                </a:cubicBezTo>
                <a:cubicBezTo>
                  <a:pt x="675997" y="1"/>
                  <a:pt x="811897" y="56293"/>
                  <a:pt x="912096" y="156492"/>
                </a:cubicBezTo>
                <a:cubicBezTo>
                  <a:pt x="1012295" y="256692"/>
                  <a:pt x="1068586" y="392591"/>
                  <a:pt x="1068586" y="534295"/>
                </a:cubicBezTo>
                <a:cubicBezTo>
                  <a:pt x="1068586" y="675998"/>
                  <a:pt x="1012295" y="811898"/>
                  <a:pt x="912095" y="912097"/>
                </a:cubicBezTo>
                <a:cubicBezTo>
                  <a:pt x="811896" y="1012296"/>
                  <a:pt x="675996" y="1068588"/>
                  <a:pt x="534293" y="1068588"/>
                </a:cubicBezTo>
                <a:cubicBezTo>
                  <a:pt x="392590" y="1068588"/>
                  <a:pt x="256690" y="1012296"/>
                  <a:pt x="156491" y="912097"/>
                </a:cubicBezTo>
                <a:cubicBezTo>
                  <a:pt x="56292" y="811898"/>
                  <a:pt x="0" y="675998"/>
                  <a:pt x="1" y="534295"/>
                </a:cubicBezTo>
                <a:cubicBezTo>
                  <a:pt x="1" y="534294"/>
                  <a:pt x="0" y="534294"/>
                  <a:pt x="0" y="534293"/>
                </a:cubicBezTo>
                <a:close/>
              </a:path>
            </a:pathLst>
          </a:custGeom>
          <a:solidFill>
            <a:srgbClr val="397AC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431" tIns="184431" rIns="184431" bIns="184431" numCol="1" spcCol="1270" anchor="ctr" anchorCtr="0">
            <a:noAutofit/>
          </a:bodyPr>
          <a:p>
            <a:pPr marL="0" marR="0" lvl="0" indent="0" algn="ctr" defTabSz="977900" rtl="0" eaLnBrk="1" fontAlgn="auto" latinLnBrk="0" hangingPunct="1">
              <a:lnSpc>
                <a:spcPct val="90000"/>
              </a:lnSpc>
              <a:spcBef>
                <a:spcPct val="0"/>
              </a:spcBef>
              <a:spcAft>
                <a:spcPct val="35000"/>
              </a:spcAft>
              <a:buClrTx/>
              <a:buSzTx/>
              <a:buFontTx/>
              <a:buNone/>
              <a:defRPr/>
            </a:pPr>
            <a:endParaRPr kumimoji="0" lang="en-US" sz="22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14" name="Freeform 37"/>
          <p:cNvSpPr/>
          <p:nvPr/>
        </p:nvSpPr>
        <p:spPr>
          <a:xfrm>
            <a:off x="4201160" y="1790700"/>
            <a:ext cx="203200" cy="203200"/>
          </a:xfrm>
          <a:custGeom>
            <a:avLst/>
            <a:gdLst>
              <a:gd name="connsiteX0" fmla="*/ 0 w 1068585"/>
              <a:gd name="connsiteY0" fmla="*/ 534293 h 1068585"/>
              <a:gd name="connsiteX1" fmla="*/ 156491 w 1068585"/>
              <a:gd name="connsiteY1" fmla="*/ 156491 h 1068585"/>
              <a:gd name="connsiteX2" fmla="*/ 534294 w 1068585"/>
              <a:gd name="connsiteY2" fmla="*/ 1 h 1068585"/>
              <a:gd name="connsiteX3" fmla="*/ 912096 w 1068585"/>
              <a:gd name="connsiteY3" fmla="*/ 156492 h 1068585"/>
              <a:gd name="connsiteX4" fmla="*/ 1068586 w 1068585"/>
              <a:gd name="connsiteY4" fmla="*/ 534295 h 1068585"/>
              <a:gd name="connsiteX5" fmla="*/ 912095 w 1068585"/>
              <a:gd name="connsiteY5" fmla="*/ 912097 h 1068585"/>
              <a:gd name="connsiteX6" fmla="*/ 534293 w 1068585"/>
              <a:gd name="connsiteY6" fmla="*/ 1068588 h 1068585"/>
              <a:gd name="connsiteX7" fmla="*/ 156491 w 1068585"/>
              <a:gd name="connsiteY7" fmla="*/ 912097 h 1068585"/>
              <a:gd name="connsiteX8" fmla="*/ 1 w 1068585"/>
              <a:gd name="connsiteY8" fmla="*/ 534295 h 1068585"/>
              <a:gd name="connsiteX9" fmla="*/ 0 w 1068585"/>
              <a:gd name="connsiteY9" fmla="*/ 534293 h 106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585" h="1068585">
                <a:moveTo>
                  <a:pt x="0" y="534293"/>
                </a:moveTo>
                <a:cubicBezTo>
                  <a:pt x="0" y="392590"/>
                  <a:pt x="56292" y="256690"/>
                  <a:pt x="156491" y="156491"/>
                </a:cubicBezTo>
                <a:cubicBezTo>
                  <a:pt x="256691" y="56292"/>
                  <a:pt x="392590" y="1"/>
                  <a:pt x="534294" y="1"/>
                </a:cubicBezTo>
                <a:cubicBezTo>
                  <a:pt x="675997" y="1"/>
                  <a:pt x="811897" y="56293"/>
                  <a:pt x="912096" y="156492"/>
                </a:cubicBezTo>
                <a:cubicBezTo>
                  <a:pt x="1012295" y="256692"/>
                  <a:pt x="1068586" y="392591"/>
                  <a:pt x="1068586" y="534295"/>
                </a:cubicBezTo>
                <a:cubicBezTo>
                  <a:pt x="1068586" y="675998"/>
                  <a:pt x="1012295" y="811898"/>
                  <a:pt x="912095" y="912097"/>
                </a:cubicBezTo>
                <a:cubicBezTo>
                  <a:pt x="811896" y="1012296"/>
                  <a:pt x="675996" y="1068588"/>
                  <a:pt x="534293" y="1068588"/>
                </a:cubicBezTo>
                <a:cubicBezTo>
                  <a:pt x="392590" y="1068588"/>
                  <a:pt x="256690" y="1012296"/>
                  <a:pt x="156491" y="912097"/>
                </a:cubicBezTo>
                <a:cubicBezTo>
                  <a:pt x="56292" y="811898"/>
                  <a:pt x="0" y="675998"/>
                  <a:pt x="1" y="534295"/>
                </a:cubicBezTo>
                <a:cubicBezTo>
                  <a:pt x="1" y="534294"/>
                  <a:pt x="0" y="534294"/>
                  <a:pt x="0" y="534293"/>
                </a:cubicBezTo>
                <a:close/>
              </a:path>
            </a:pathLst>
          </a:custGeom>
          <a:solidFill>
            <a:srgbClr val="397AC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431" tIns="184431" rIns="184431" bIns="184431" numCol="1" spcCol="1270" anchor="ctr" anchorCtr="0">
            <a:noAutofit/>
          </a:bodyPr>
          <a:p>
            <a:pPr marL="0" marR="0" lvl="0" indent="0" algn="ctr" defTabSz="977900" rtl="0" eaLnBrk="1" fontAlgn="auto" latinLnBrk="0" hangingPunct="1">
              <a:lnSpc>
                <a:spcPct val="90000"/>
              </a:lnSpc>
              <a:spcBef>
                <a:spcPct val="0"/>
              </a:spcBef>
              <a:spcAft>
                <a:spcPct val="35000"/>
              </a:spcAft>
              <a:buClrTx/>
              <a:buSzTx/>
              <a:buFontTx/>
              <a:buNone/>
              <a:defRPr/>
            </a:pPr>
            <a:endParaRPr kumimoji="0" lang="en-US" sz="22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15" name="Freeform 158"/>
          <p:cNvSpPr>
            <a:spLocks noEditPoints="1"/>
          </p:cNvSpPr>
          <p:nvPr/>
        </p:nvSpPr>
        <p:spPr bwMode="auto">
          <a:xfrm>
            <a:off x="4935855" y="2617470"/>
            <a:ext cx="527685" cy="452120"/>
          </a:xfrm>
          <a:custGeom>
            <a:avLst/>
            <a:gdLst/>
            <a:ahLst/>
            <a:cxnLst>
              <a:cxn ang="0">
                <a:pos x="68" y="30"/>
              </a:cxn>
              <a:cxn ang="0">
                <a:pos x="0" y="30"/>
              </a:cxn>
              <a:cxn ang="0">
                <a:pos x="0" y="15"/>
              </a:cxn>
              <a:cxn ang="0">
                <a:pos x="7" y="9"/>
              </a:cxn>
              <a:cxn ang="0">
                <a:pos x="20" y="9"/>
              </a:cxn>
              <a:cxn ang="0">
                <a:pos x="20" y="3"/>
              </a:cxn>
              <a:cxn ang="0">
                <a:pos x="24" y="0"/>
              </a:cxn>
              <a:cxn ang="0">
                <a:pos x="45" y="0"/>
              </a:cxn>
              <a:cxn ang="0">
                <a:pos x="49" y="3"/>
              </a:cxn>
              <a:cxn ang="0">
                <a:pos x="49" y="9"/>
              </a:cxn>
              <a:cxn ang="0">
                <a:pos x="62" y="9"/>
              </a:cxn>
              <a:cxn ang="0">
                <a:pos x="68" y="15"/>
              </a:cxn>
              <a:cxn ang="0">
                <a:pos x="68" y="30"/>
              </a:cxn>
              <a:cxn ang="0">
                <a:pos x="68" y="52"/>
              </a:cxn>
              <a:cxn ang="0">
                <a:pos x="62" y="58"/>
              </a:cxn>
              <a:cxn ang="0">
                <a:pos x="7" y="58"/>
              </a:cxn>
              <a:cxn ang="0">
                <a:pos x="0" y="52"/>
              </a:cxn>
              <a:cxn ang="0">
                <a:pos x="0" y="34"/>
              </a:cxn>
              <a:cxn ang="0">
                <a:pos x="26" y="34"/>
              </a:cxn>
              <a:cxn ang="0">
                <a:pos x="26" y="40"/>
              </a:cxn>
              <a:cxn ang="0">
                <a:pos x="28" y="42"/>
              </a:cxn>
              <a:cxn ang="0">
                <a:pos x="41" y="42"/>
              </a:cxn>
              <a:cxn ang="0">
                <a:pos x="43" y="40"/>
              </a:cxn>
              <a:cxn ang="0">
                <a:pos x="43" y="34"/>
              </a:cxn>
              <a:cxn ang="0">
                <a:pos x="68" y="34"/>
              </a:cxn>
              <a:cxn ang="0">
                <a:pos x="68" y="52"/>
              </a:cxn>
              <a:cxn ang="0">
                <a:pos x="44" y="9"/>
              </a:cxn>
              <a:cxn ang="0">
                <a:pos x="44" y="5"/>
              </a:cxn>
              <a:cxn ang="0">
                <a:pos x="25" y="5"/>
              </a:cxn>
              <a:cxn ang="0">
                <a:pos x="25" y="9"/>
              </a:cxn>
              <a:cxn ang="0">
                <a:pos x="44" y="9"/>
              </a:cxn>
              <a:cxn ang="0">
                <a:pos x="39" y="39"/>
              </a:cxn>
              <a:cxn ang="0">
                <a:pos x="30" y="39"/>
              </a:cxn>
              <a:cxn ang="0">
                <a:pos x="30" y="34"/>
              </a:cxn>
              <a:cxn ang="0">
                <a:pos x="39" y="34"/>
              </a:cxn>
              <a:cxn ang="0">
                <a:pos x="39" y="39"/>
              </a:cxn>
            </a:cxnLst>
            <a:rect l="0" t="0" r="r" b="b"/>
            <a:pathLst>
              <a:path w="68" h="58">
                <a:moveTo>
                  <a:pt x="68" y="30"/>
                </a:moveTo>
                <a:cubicBezTo>
                  <a:pt x="0" y="30"/>
                  <a:pt x="0" y="30"/>
                  <a:pt x="0" y="30"/>
                </a:cubicBezTo>
                <a:cubicBezTo>
                  <a:pt x="0" y="15"/>
                  <a:pt x="0" y="15"/>
                  <a:pt x="0" y="15"/>
                </a:cubicBezTo>
                <a:cubicBezTo>
                  <a:pt x="0" y="12"/>
                  <a:pt x="3" y="9"/>
                  <a:pt x="7" y="9"/>
                </a:cubicBezTo>
                <a:cubicBezTo>
                  <a:pt x="20" y="9"/>
                  <a:pt x="20" y="9"/>
                  <a:pt x="20" y="9"/>
                </a:cubicBezTo>
                <a:cubicBezTo>
                  <a:pt x="20" y="3"/>
                  <a:pt x="20" y="3"/>
                  <a:pt x="20" y="3"/>
                </a:cubicBezTo>
                <a:cubicBezTo>
                  <a:pt x="20" y="1"/>
                  <a:pt x="22" y="0"/>
                  <a:pt x="24" y="0"/>
                </a:cubicBezTo>
                <a:cubicBezTo>
                  <a:pt x="45" y="0"/>
                  <a:pt x="45" y="0"/>
                  <a:pt x="45" y="0"/>
                </a:cubicBezTo>
                <a:cubicBezTo>
                  <a:pt x="47" y="0"/>
                  <a:pt x="49" y="1"/>
                  <a:pt x="49" y="3"/>
                </a:cubicBezTo>
                <a:cubicBezTo>
                  <a:pt x="49" y="9"/>
                  <a:pt x="49" y="9"/>
                  <a:pt x="49" y="9"/>
                </a:cubicBezTo>
                <a:cubicBezTo>
                  <a:pt x="62" y="9"/>
                  <a:pt x="62" y="9"/>
                  <a:pt x="62" y="9"/>
                </a:cubicBezTo>
                <a:cubicBezTo>
                  <a:pt x="66" y="9"/>
                  <a:pt x="68" y="12"/>
                  <a:pt x="68" y="15"/>
                </a:cubicBezTo>
                <a:lnTo>
                  <a:pt x="68" y="30"/>
                </a:lnTo>
                <a:close/>
                <a:moveTo>
                  <a:pt x="68" y="52"/>
                </a:moveTo>
                <a:cubicBezTo>
                  <a:pt x="68" y="55"/>
                  <a:pt x="66" y="58"/>
                  <a:pt x="62" y="58"/>
                </a:cubicBezTo>
                <a:cubicBezTo>
                  <a:pt x="7" y="58"/>
                  <a:pt x="7" y="58"/>
                  <a:pt x="7" y="58"/>
                </a:cubicBezTo>
                <a:cubicBezTo>
                  <a:pt x="3" y="58"/>
                  <a:pt x="0" y="55"/>
                  <a:pt x="0" y="52"/>
                </a:cubicBezTo>
                <a:cubicBezTo>
                  <a:pt x="0" y="34"/>
                  <a:pt x="0" y="34"/>
                  <a:pt x="0" y="34"/>
                </a:cubicBezTo>
                <a:cubicBezTo>
                  <a:pt x="26" y="34"/>
                  <a:pt x="26" y="34"/>
                  <a:pt x="26" y="34"/>
                </a:cubicBezTo>
                <a:cubicBezTo>
                  <a:pt x="26" y="40"/>
                  <a:pt x="26" y="40"/>
                  <a:pt x="26" y="40"/>
                </a:cubicBezTo>
                <a:cubicBezTo>
                  <a:pt x="26" y="41"/>
                  <a:pt x="27" y="42"/>
                  <a:pt x="28" y="42"/>
                </a:cubicBezTo>
                <a:cubicBezTo>
                  <a:pt x="41" y="42"/>
                  <a:pt x="41" y="42"/>
                  <a:pt x="41" y="42"/>
                </a:cubicBezTo>
                <a:cubicBezTo>
                  <a:pt x="42" y="42"/>
                  <a:pt x="43" y="41"/>
                  <a:pt x="43" y="40"/>
                </a:cubicBezTo>
                <a:cubicBezTo>
                  <a:pt x="43" y="34"/>
                  <a:pt x="43" y="34"/>
                  <a:pt x="43" y="34"/>
                </a:cubicBezTo>
                <a:cubicBezTo>
                  <a:pt x="68" y="34"/>
                  <a:pt x="68" y="34"/>
                  <a:pt x="68" y="34"/>
                </a:cubicBezTo>
                <a:lnTo>
                  <a:pt x="68" y="52"/>
                </a:lnTo>
                <a:close/>
                <a:moveTo>
                  <a:pt x="44" y="9"/>
                </a:moveTo>
                <a:cubicBezTo>
                  <a:pt x="44" y="5"/>
                  <a:pt x="44" y="5"/>
                  <a:pt x="44" y="5"/>
                </a:cubicBezTo>
                <a:cubicBezTo>
                  <a:pt x="25" y="5"/>
                  <a:pt x="25" y="5"/>
                  <a:pt x="25" y="5"/>
                </a:cubicBezTo>
                <a:cubicBezTo>
                  <a:pt x="25" y="9"/>
                  <a:pt x="25" y="9"/>
                  <a:pt x="25" y="9"/>
                </a:cubicBezTo>
                <a:lnTo>
                  <a:pt x="44" y="9"/>
                </a:lnTo>
                <a:close/>
                <a:moveTo>
                  <a:pt x="39" y="39"/>
                </a:moveTo>
                <a:cubicBezTo>
                  <a:pt x="30" y="39"/>
                  <a:pt x="30" y="39"/>
                  <a:pt x="30" y="39"/>
                </a:cubicBezTo>
                <a:cubicBezTo>
                  <a:pt x="30" y="34"/>
                  <a:pt x="30" y="34"/>
                  <a:pt x="30" y="34"/>
                </a:cubicBezTo>
                <a:cubicBezTo>
                  <a:pt x="39" y="34"/>
                  <a:pt x="39" y="34"/>
                  <a:pt x="39" y="34"/>
                </a:cubicBezTo>
                <a:lnTo>
                  <a:pt x="39" y="39"/>
                </a:lnTo>
                <a:close/>
              </a:path>
            </a:pathLst>
          </a:custGeom>
          <a:solidFill>
            <a:schemeClr val="bg2"/>
          </a:solidFill>
          <a:ln w="9525">
            <a:noFill/>
            <a:round/>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17" name="Freeform 154"/>
          <p:cNvSpPr>
            <a:spLocks noEditPoints="1"/>
          </p:cNvSpPr>
          <p:nvPr/>
        </p:nvSpPr>
        <p:spPr bwMode="auto">
          <a:xfrm>
            <a:off x="6618605" y="2558415"/>
            <a:ext cx="535940" cy="579120"/>
          </a:xfrm>
          <a:custGeom>
            <a:avLst/>
            <a:gdLst/>
            <a:ahLst/>
            <a:cxnLst>
              <a:cxn ang="0">
                <a:pos x="58" y="58"/>
              </a:cxn>
              <a:cxn ang="0">
                <a:pos x="41" y="58"/>
              </a:cxn>
              <a:cxn ang="0">
                <a:pos x="31" y="68"/>
              </a:cxn>
              <a:cxn ang="0">
                <a:pos x="22" y="58"/>
              </a:cxn>
              <a:cxn ang="0">
                <a:pos x="5" y="58"/>
              </a:cxn>
              <a:cxn ang="0">
                <a:pos x="0" y="53"/>
              </a:cxn>
              <a:cxn ang="0">
                <a:pos x="12" y="22"/>
              </a:cxn>
              <a:cxn ang="0">
                <a:pos x="28" y="5"/>
              </a:cxn>
              <a:cxn ang="0">
                <a:pos x="28" y="3"/>
              </a:cxn>
              <a:cxn ang="0">
                <a:pos x="31" y="0"/>
              </a:cxn>
              <a:cxn ang="0">
                <a:pos x="35" y="3"/>
              </a:cxn>
              <a:cxn ang="0">
                <a:pos x="35" y="5"/>
              </a:cxn>
              <a:cxn ang="0">
                <a:pos x="51" y="22"/>
              </a:cxn>
              <a:cxn ang="0">
                <a:pos x="63" y="53"/>
              </a:cxn>
              <a:cxn ang="0">
                <a:pos x="58" y="58"/>
              </a:cxn>
              <a:cxn ang="0">
                <a:pos x="31" y="63"/>
              </a:cxn>
              <a:cxn ang="0">
                <a:pos x="26" y="58"/>
              </a:cxn>
              <a:cxn ang="0">
                <a:pos x="25" y="57"/>
              </a:cxn>
              <a:cxn ang="0">
                <a:pos x="25" y="58"/>
              </a:cxn>
              <a:cxn ang="0">
                <a:pos x="31" y="65"/>
              </a:cxn>
              <a:cxn ang="0">
                <a:pos x="32" y="64"/>
              </a:cxn>
              <a:cxn ang="0">
                <a:pos x="31" y="63"/>
              </a:cxn>
            </a:cxnLst>
            <a:rect l="0" t="0" r="r" b="b"/>
            <a:pathLst>
              <a:path w="63" h="68">
                <a:moveTo>
                  <a:pt x="58" y="58"/>
                </a:moveTo>
                <a:cubicBezTo>
                  <a:pt x="41" y="58"/>
                  <a:pt x="41" y="58"/>
                  <a:pt x="41" y="58"/>
                </a:cubicBezTo>
                <a:cubicBezTo>
                  <a:pt x="41" y="63"/>
                  <a:pt x="37" y="68"/>
                  <a:pt x="31" y="68"/>
                </a:cubicBezTo>
                <a:cubicBezTo>
                  <a:pt x="26" y="68"/>
                  <a:pt x="22" y="63"/>
                  <a:pt x="22" y="58"/>
                </a:cubicBezTo>
                <a:cubicBezTo>
                  <a:pt x="5" y="58"/>
                  <a:pt x="5" y="58"/>
                  <a:pt x="5" y="58"/>
                </a:cubicBezTo>
                <a:cubicBezTo>
                  <a:pt x="2" y="58"/>
                  <a:pt x="0" y="56"/>
                  <a:pt x="0" y="53"/>
                </a:cubicBezTo>
                <a:cubicBezTo>
                  <a:pt x="5" y="48"/>
                  <a:pt x="12" y="40"/>
                  <a:pt x="12" y="22"/>
                </a:cubicBezTo>
                <a:cubicBezTo>
                  <a:pt x="12" y="14"/>
                  <a:pt x="18" y="6"/>
                  <a:pt x="28" y="5"/>
                </a:cubicBezTo>
                <a:cubicBezTo>
                  <a:pt x="28" y="4"/>
                  <a:pt x="28" y="4"/>
                  <a:pt x="28" y="3"/>
                </a:cubicBezTo>
                <a:cubicBezTo>
                  <a:pt x="28" y="1"/>
                  <a:pt x="29" y="0"/>
                  <a:pt x="31" y="0"/>
                </a:cubicBezTo>
                <a:cubicBezTo>
                  <a:pt x="33" y="0"/>
                  <a:pt x="35" y="1"/>
                  <a:pt x="35" y="3"/>
                </a:cubicBezTo>
                <a:cubicBezTo>
                  <a:pt x="35" y="4"/>
                  <a:pt x="35" y="4"/>
                  <a:pt x="35" y="5"/>
                </a:cubicBezTo>
                <a:cubicBezTo>
                  <a:pt x="45" y="6"/>
                  <a:pt x="51" y="14"/>
                  <a:pt x="51" y="22"/>
                </a:cubicBezTo>
                <a:cubicBezTo>
                  <a:pt x="51" y="40"/>
                  <a:pt x="57" y="48"/>
                  <a:pt x="63" y="53"/>
                </a:cubicBezTo>
                <a:cubicBezTo>
                  <a:pt x="63" y="56"/>
                  <a:pt x="61" y="58"/>
                  <a:pt x="58" y="58"/>
                </a:cubicBezTo>
                <a:close/>
                <a:moveTo>
                  <a:pt x="31" y="63"/>
                </a:moveTo>
                <a:cubicBezTo>
                  <a:pt x="28" y="63"/>
                  <a:pt x="26" y="61"/>
                  <a:pt x="26" y="58"/>
                </a:cubicBezTo>
                <a:cubicBezTo>
                  <a:pt x="26" y="58"/>
                  <a:pt x="26" y="57"/>
                  <a:pt x="25" y="57"/>
                </a:cubicBezTo>
                <a:cubicBezTo>
                  <a:pt x="25" y="57"/>
                  <a:pt x="25" y="58"/>
                  <a:pt x="25" y="58"/>
                </a:cubicBezTo>
                <a:cubicBezTo>
                  <a:pt x="25" y="62"/>
                  <a:pt x="28" y="65"/>
                  <a:pt x="31" y="65"/>
                </a:cubicBezTo>
                <a:cubicBezTo>
                  <a:pt x="32" y="65"/>
                  <a:pt x="32" y="64"/>
                  <a:pt x="32" y="64"/>
                </a:cubicBezTo>
                <a:cubicBezTo>
                  <a:pt x="32" y="64"/>
                  <a:pt x="32" y="63"/>
                  <a:pt x="31" y="63"/>
                </a:cubicBezTo>
                <a:close/>
              </a:path>
            </a:pathLst>
          </a:custGeom>
          <a:solidFill>
            <a:schemeClr val="bg2"/>
          </a:solidFill>
          <a:ln w="9525">
            <a:noFill/>
            <a:round/>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19" name="Freeform 79"/>
          <p:cNvSpPr>
            <a:spLocks noEditPoints="1"/>
          </p:cNvSpPr>
          <p:nvPr/>
        </p:nvSpPr>
        <p:spPr bwMode="auto">
          <a:xfrm>
            <a:off x="6590665" y="4282440"/>
            <a:ext cx="513080" cy="401320"/>
          </a:xfrm>
          <a:custGeom>
            <a:avLst/>
            <a:gdLst/>
            <a:ahLst/>
            <a:cxnLst>
              <a:cxn ang="0">
                <a:pos x="9" y="9"/>
              </a:cxn>
              <a:cxn ang="0">
                <a:pos x="0" y="8"/>
              </a:cxn>
              <a:cxn ang="0">
                <a:pos x="2" y="0"/>
              </a:cxn>
              <a:cxn ang="0">
                <a:pos x="10" y="1"/>
              </a:cxn>
              <a:cxn ang="0">
                <a:pos x="10" y="23"/>
              </a:cxn>
              <a:cxn ang="0">
                <a:pos x="2" y="24"/>
              </a:cxn>
              <a:cxn ang="0">
                <a:pos x="0" y="15"/>
              </a:cxn>
              <a:cxn ang="0">
                <a:pos x="9" y="14"/>
              </a:cxn>
              <a:cxn ang="0">
                <a:pos x="10" y="23"/>
              </a:cxn>
              <a:cxn ang="0">
                <a:pos x="9" y="38"/>
              </a:cxn>
              <a:cxn ang="0">
                <a:pos x="0" y="37"/>
              </a:cxn>
              <a:cxn ang="0">
                <a:pos x="2" y="29"/>
              </a:cxn>
              <a:cxn ang="0">
                <a:pos x="10" y="30"/>
              </a:cxn>
              <a:cxn ang="0">
                <a:pos x="10" y="52"/>
              </a:cxn>
              <a:cxn ang="0">
                <a:pos x="2" y="53"/>
              </a:cxn>
              <a:cxn ang="0">
                <a:pos x="0" y="44"/>
              </a:cxn>
              <a:cxn ang="0">
                <a:pos x="9" y="43"/>
              </a:cxn>
              <a:cxn ang="0">
                <a:pos x="10" y="52"/>
              </a:cxn>
              <a:cxn ang="0">
                <a:pos x="67" y="9"/>
              </a:cxn>
              <a:cxn ang="0">
                <a:pos x="15" y="8"/>
              </a:cxn>
              <a:cxn ang="0">
                <a:pos x="16" y="0"/>
              </a:cxn>
              <a:cxn ang="0">
                <a:pos x="68" y="1"/>
              </a:cxn>
              <a:cxn ang="0">
                <a:pos x="68" y="23"/>
              </a:cxn>
              <a:cxn ang="0">
                <a:pos x="16" y="24"/>
              </a:cxn>
              <a:cxn ang="0">
                <a:pos x="15" y="15"/>
              </a:cxn>
              <a:cxn ang="0">
                <a:pos x="67" y="14"/>
              </a:cxn>
              <a:cxn ang="0">
                <a:pos x="68" y="23"/>
              </a:cxn>
              <a:cxn ang="0">
                <a:pos x="67" y="38"/>
              </a:cxn>
              <a:cxn ang="0">
                <a:pos x="15" y="37"/>
              </a:cxn>
              <a:cxn ang="0">
                <a:pos x="16" y="29"/>
              </a:cxn>
              <a:cxn ang="0">
                <a:pos x="68" y="30"/>
              </a:cxn>
              <a:cxn ang="0">
                <a:pos x="68" y="52"/>
              </a:cxn>
              <a:cxn ang="0">
                <a:pos x="16" y="53"/>
              </a:cxn>
              <a:cxn ang="0">
                <a:pos x="15" y="44"/>
              </a:cxn>
              <a:cxn ang="0">
                <a:pos x="67" y="43"/>
              </a:cxn>
              <a:cxn ang="0">
                <a:pos x="68" y="52"/>
              </a:cxn>
            </a:cxnLst>
            <a:rect l="0" t="0" r="r" b="b"/>
            <a:pathLst>
              <a:path w="68" h="53">
                <a:moveTo>
                  <a:pt x="10" y="8"/>
                </a:moveTo>
                <a:cubicBezTo>
                  <a:pt x="10" y="9"/>
                  <a:pt x="10" y="9"/>
                  <a:pt x="9" y="9"/>
                </a:cubicBezTo>
                <a:cubicBezTo>
                  <a:pt x="2" y="9"/>
                  <a:pt x="2" y="9"/>
                  <a:pt x="2" y="9"/>
                </a:cubicBezTo>
                <a:cubicBezTo>
                  <a:pt x="1" y="9"/>
                  <a:pt x="0" y="9"/>
                  <a:pt x="0" y="8"/>
                </a:cubicBezTo>
                <a:cubicBezTo>
                  <a:pt x="0" y="1"/>
                  <a:pt x="0" y="1"/>
                  <a:pt x="0" y="1"/>
                </a:cubicBezTo>
                <a:cubicBezTo>
                  <a:pt x="0" y="0"/>
                  <a:pt x="1" y="0"/>
                  <a:pt x="2" y="0"/>
                </a:cubicBezTo>
                <a:cubicBezTo>
                  <a:pt x="9" y="0"/>
                  <a:pt x="9" y="0"/>
                  <a:pt x="9" y="0"/>
                </a:cubicBezTo>
                <a:cubicBezTo>
                  <a:pt x="10" y="0"/>
                  <a:pt x="10" y="0"/>
                  <a:pt x="10" y="1"/>
                </a:cubicBezTo>
                <a:lnTo>
                  <a:pt x="10" y="8"/>
                </a:lnTo>
                <a:close/>
                <a:moveTo>
                  <a:pt x="10" y="23"/>
                </a:moveTo>
                <a:cubicBezTo>
                  <a:pt x="10" y="23"/>
                  <a:pt x="10" y="24"/>
                  <a:pt x="9" y="24"/>
                </a:cubicBezTo>
                <a:cubicBezTo>
                  <a:pt x="2" y="24"/>
                  <a:pt x="2" y="24"/>
                  <a:pt x="2" y="24"/>
                </a:cubicBezTo>
                <a:cubicBezTo>
                  <a:pt x="1" y="24"/>
                  <a:pt x="0" y="23"/>
                  <a:pt x="0" y="23"/>
                </a:cubicBezTo>
                <a:cubicBezTo>
                  <a:pt x="0" y="15"/>
                  <a:pt x="0" y="15"/>
                  <a:pt x="0" y="15"/>
                </a:cubicBezTo>
                <a:cubicBezTo>
                  <a:pt x="0" y="15"/>
                  <a:pt x="1" y="14"/>
                  <a:pt x="2" y="14"/>
                </a:cubicBezTo>
                <a:cubicBezTo>
                  <a:pt x="9" y="14"/>
                  <a:pt x="9" y="14"/>
                  <a:pt x="9" y="14"/>
                </a:cubicBezTo>
                <a:cubicBezTo>
                  <a:pt x="10" y="14"/>
                  <a:pt x="10" y="15"/>
                  <a:pt x="10" y="15"/>
                </a:cubicBezTo>
                <a:lnTo>
                  <a:pt x="10" y="23"/>
                </a:lnTo>
                <a:close/>
                <a:moveTo>
                  <a:pt x="10" y="37"/>
                </a:moveTo>
                <a:cubicBezTo>
                  <a:pt x="10" y="38"/>
                  <a:pt x="10" y="38"/>
                  <a:pt x="9" y="38"/>
                </a:cubicBezTo>
                <a:cubicBezTo>
                  <a:pt x="2" y="38"/>
                  <a:pt x="2" y="38"/>
                  <a:pt x="2" y="38"/>
                </a:cubicBezTo>
                <a:cubicBezTo>
                  <a:pt x="1" y="38"/>
                  <a:pt x="0" y="38"/>
                  <a:pt x="0" y="37"/>
                </a:cubicBezTo>
                <a:cubicBezTo>
                  <a:pt x="0" y="30"/>
                  <a:pt x="0" y="30"/>
                  <a:pt x="0" y="30"/>
                </a:cubicBezTo>
                <a:cubicBezTo>
                  <a:pt x="0" y="29"/>
                  <a:pt x="1" y="29"/>
                  <a:pt x="2" y="29"/>
                </a:cubicBezTo>
                <a:cubicBezTo>
                  <a:pt x="9" y="29"/>
                  <a:pt x="9" y="29"/>
                  <a:pt x="9" y="29"/>
                </a:cubicBezTo>
                <a:cubicBezTo>
                  <a:pt x="10" y="29"/>
                  <a:pt x="10" y="29"/>
                  <a:pt x="10" y="30"/>
                </a:cubicBezTo>
                <a:lnTo>
                  <a:pt x="10" y="37"/>
                </a:lnTo>
                <a:close/>
                <a:moveTo>
                  <a:pt x="10" y="52"/>
                </a:moveTo>
                <a:cubicBezTo>
                  <a:pt x="10" y="52"/>
                  <a:pt x="10" y="53"/>
                  <a:pt x="9" y="53"/>
                </a:cubicBezTo>
                <a:cubicBezTo>
                  <a:pt x="2" y="53"/>
                  <a:pt x="2" y="53"/>
                  <a:pt x="2" y="53"/>
                </a:cubicBezTo>
                <a:cubicBezTo>
                  <a:pt x="1" y="53"/>
                  <a:pt x="0" y="52"/>
                  <a:pt x="0" y="52"/>
                </a:cubicBezTo>
                <a:cubicBezTo>
                  <a:pt x="0" y="44"/>
                  <a:pt x="0" y="44"/>
                  <a:pt x="0" y="44"/>
                </a:cubicBezTo>
                <a:cubicBezTo>
                  <a:pt x="0" y="44"/>
                  <a:pt x="1" y="43"/>
                  <a:pt x="2" y="43"/>
                </a:cubicBezTo>
                <a:cubicBezTo>
                  <a:pt x="9" y="43"/>
                  <a:pt x="9" y="43"/>
                  <a:pt x="9" y="43"/>
                </a:cubicBezTo>
                <a:cubicBezTo>
                  <a:pt x="10" y="43"/>
                  <a:pt x="10" y="44"/>
                  <a:pt x="10" y="44"/>
                </a:cubicBezTo>
                <a:lnTo>
                  <a:pt x="10" y="52"/>
                </a:lnTo>
                <a:close/>
                <a:moveTo>
                  <a:pt x="68" y="8"/>
                </a:moveTo>
                <a:cubicBezTo>
                  <a:pt x="68" y="9"/>
                  <a:pt x="68" y="9"/>
                  <a:pt x="67" y="9"/>
                </a:cubicBezTo>
                <a:cubicBezTo>
                  <a:pt x="16" y="9"/>
                  <a:pt x="16" y="9"/>
                  <a:pt x="16" y="9"/>
                </a:cubicBezTo>
                <a:cubicBezTo>
                  <a:pt x="16" y="9"/>
                  <a:pt x="15" y="9"/>
                  <a:pt x="15" y="8"/>
                </a:cubicBezTo>
                <a:cubicBezTo>
                  <a:pt x="15" y="1"/>
                  <a:pt x="15" y="1"/>
                  <a:pt x="15" y="1"/>
                </a:cubicBezTo>
                <a:cubicBezTo>
                  <a:pt x="15" y="0"/>
                  <a:pt x="16" y="0"/>
                  <a:pt x="16" y="0"/>
                </a:cubicBezTo>
                <a:cubicBezTo>
                  <a:pt x="67" y="0"/>
                  <a:pt x="67" y="0"/>
                  <a:pt x="67" y="0"/>
                </a:cubicBezTo>
                <a:cubicBezTo>
                  <a:pt x="68" y="0"/>
                  <a:pt x="68" y="0"/>
                  <a:pt x="68" y="1"/>
                </a:cubicBezTo>
                <a:lnTo>
                  <a:pt x="68" y="8"/>
                </a:lnTo>
                <a:close/>
                <a:moveTo>
                  <a:pt x="68" y="23"/>
                </a:moveTo>
                <a:cubicBezTo>
                  <a:pt x="68" y="23"/>
                  <a:pt x="68" y="24"/>
                  <a:pt x="67" y="24"/>
                </a:cubicBezTo>
                <a:cubicBezTo>
                  <a:pt x="16" y="24"/>
                  <a:pt x="16" y="24"/>
                  <a:pt x="16" y="24"/>
                </a:cubicBezTo>
                <a:cubicBezTo>
                  <a:pt x="16" y="24"/>
                  <a:pt x="15" y="23"/>
                  <a:pt x="15" y="23"/>
                </a:cubicBezTo>
                <a:cubicBezTo>
                  <a:pt x="15" y="15"/>
                  <a:pt x="15" y="15"/>
                  <a:pt x="15" y="15"/>
                </a:cubicBezTo>
                <a:cubicBezTo>
                  <a:pt x="15" y="15"/>
                  <a:pt x="16" y="14"/>
                  <a:pt x="16" y="14"/>
                </a:cubicBezTo>
                <a:cubicBezTo>
                  <a:pt x="67" y="14"/>
                  <a:pt x="67" y="14"/>
                  <a:pt x="67" y="14"/>
                </a:cubicBezTo>
                <a:cubicBezTo>
                  <a:pt x="68" y="14"/>
                  <a:pt x="68" y="15"/>
                  <a:pt x="68" y="15"/>
                </a:cubicBezTo>
                <a:lnTo>
                  <a:pt x="68" y="23"/>
                </a:lnTo>
                <a:close/>
                <a:moveTo>
                  <a:pt x="68" y="37"/>
                </a:moveTo>
                <a:cubicBezTo>
                  <a:pt x="68" y="38"/>
                  <a:pt x="68" y="38"/>
                  <a:pt x="67" y="38"/>
                </a:cubicBezTo>
                <a:cubicBezTo>
                  <a:pt x="16" y="38"/>
                  <a:pt x="16" y="38"/>
                  <a:pt x="16" y="38"/>
                </a:cubicBezTo>
                <a:cubicBezTo>
                  <a:pt x="16" y="38"/>
                  <a:pt x="15" y="38"/>
                  <a:pt x="15" y="37"/>
                </a:cubicBezTo>
                <a:cubicBezTo>
                  <a:pt x="15" y="30"/>
                  <a:pt x="15" y="30"/>
                  <a:pt x="15" y="30"/>
                </a:cubicBezTo>
                <a:cubicBezTo>
                  <a:pt x="15" y="29"/>
                  <a:pt x="16" y="29"/>
                  <a:pt x="16" y="29"/>
                </a:cubicBezTo>
                <a:cubicBezTo>
                  <a:pt x="67" y="29"/>
                  <a:pt x="67" y="29"/>
                  <a:pt x="67" y="29"/>
                </a:cubicBezTo>
                <a:cubicBezTo>
                  <a:pt x="68" y="29"/>
                  <a:pt x="68" y="29"/>
                  <a:pt x="68" y="30"/>
                </a:cubicBezTo>
                <a:lnTo>
                  <a:pt x="68" y="37"/>
                </a:lnTo>
                <a:close/>
                <a:moveTo>
                  <a:pt x="68" y="52"/>
                </a:moveTo>
                <a:cubicBezTo>
                  <a:pt x="68" y="52"/>
                  <a:pt x="68" y="53"/>
                  <a:pt x="67" y="53"/>
                </a:cubicBezTo>
                <a:cubicBezTo>
                  <a:pt x="16" y="53"/>
                  <a:pt x="16" y="53"/>
                  <a:pt x="16" y="53"/>
                </a:cubicBezTo>
                <a:cubicBezTo>
                  <a:pt x="16" y="53"/>
                  <a:pt x="15" y="52"/>
                  <a:pt x="15" y="52"/>
                </a:cubicBezTo>
                <a:cubicBezTo>
                  <a:pt x="15" y="44"/>
                  <a:pt x="15" y="44"/>
                  <a:pt x="15" y="44"/>
                </a:cubicBezTo>
                <a:cubicBezTo>
                  <a:pt x="15" y="44"/>
                  <a:pt x="16" y="43"/>
                  <a:pt x="16" y="43"/>
                </a:cubicBezTo>
                <a:cubicBezTo>
                  <a:pt x="67" y="43"/>
                  <a:pt x="67" y="43"/>
                  <a:pt x="67" y="43"/>
                </a:cubicBezTo>
                <a:cubicBezTo>
                  <a:pt x="68" y="43"/>
                  <a:pt x="68" y="44"/>
                  <a:pt x="68" y="44"/>
                </a:cubicBezTo>
                <a:lnTo>
                  <a:pt x="68" y="52"/>
                </a:lnTo>
                <a:close/>
              </a:path>
            </a:pathLst>
          </a:custGeom>
          <a:solidFill>
            <a:schemeClr val="bg2"/>
          </a:solidFill>
          <a:ln w="9525">
            <a:noFill/>
            <a:round/>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21" name="Freeform 107"/>
          <p:cNvSpPr>
            <a:spLocks noEditPoints="1"/>
          </p:cNvSpPr>
          <p:nvPr/>
        </p:nvSpPr>
        <p:spPr bwMode="auto">
          <a:xfrm>
            <a:off x="4979035" y="4139565"/>
            <a:ext cx="542925" cy="550545"/>
          </a:xfrm>
          <a:custGeom>
            <a:avLst/>
            <a:gdLst/>
            <a:ahLst/>
            <a:cxnLst>
              <a:cxn ang="0">
                <a:pos x="64" y="14"/>
              </a:cxn>
              <a:cxn ang="0">
                <a:pos x="12" y="65"/>
              </a:cxn>
              <a:cxn ang="0">
                <a:pos x="10" y="66"/>
              </a:cxn>
              <a:cxn ang="0">
                <a:pos x="8" y="65"/>
              </a:cxn>
              <a:cxn ang="0">
                <a:pos x="0" y="57"/>
              </a:cxn>
              <a:cxn ang="0">
                <a:pos x="0" y="56"/>
              </a:cxn>
              <a:cxn ang="0">
                <a:pos x="0" y="54"/>
              </a:cxn>
              <a:cxn ang="0">
                <a:pos x="52" y="2"/>
              </a:cxn>
              <a:cxn ang="0">
                <a:pos x="54" y="1"/>
              </a:cxn>
              <a:cxn ang="0">
                <a:pos x="56" y="2"/>
              </a:cxn>
              <a:cxn ang="0">
                <a:pos x="64" y="10"/>
              </a:cxn>
              <a:cxn ang="0">
                <a:pos x="64" y="12"/>
              </a:cxn>
              <a:cxn ang="0">
                <a:pos x="64" y="14"/>
              </a:cxn>
              <a:cxn ang="0">
                <a:pos x="14" y="5"/>
              </a:cxn>
              <a:cxn ang="0">
                <a:pos x="10" y="7"/>
              </a:cxn>
              <a:cxn ang="0">
                <a:pos x="9" y="11"/>
              </a:cxn>
              <a:cxn ang="0">
                <a:pos x="8" y="7"/>
              </a:cxn>
              <a:cxn ang="0">
                <a:pos x="4" y="5"/>
              </a:cxn>
              <a:cxn ang="0">
                <a:pos x="8" y="4"/>
              </a:cxn>
              <a:cxn ang="0">
                <a:pos x="9" y="0"/>
              </a:cxn>
              <a:cxn ang="0">
                <a:pos x="10" y="4"/>
              </a:cxn>
              <a:cxn ang="0">
                <a:pos x="14" y="5"/>
              </a:cxn>
              <a:cxn ang="0">
                <a:pos x="32" y="13"/>
              </a:cxn>
              <a:cxn ang="0">
                <a:pos x="24" y="16"/>
              </a:cxn>
              <a:cxn ang="0">
                <a:pos x="22" y="23"/>
              </a:cxn>
              <a:cxn ang="0">
                <a:pos x="19" y="16"/>
              </a:cxn>
              <a:cxn ang="0">
                <a:pos x="11" y="13"/>
              </a:cxn>
              <a:cxn ang="0">
                <a:pos x="19" y="11"/>
              </a:cxn>
              <a:cxn ang="0">
                <a:pos x="22" y="3"/>
              </a:cxn>
              <a:cxn ang="0">
                <a:pos x="24" y="11"/>
              </a:cxn>
              <a:cxn ang="0">
                <a:pos x="32" y="13"/>
              </a:cxn>
              <a:cxn ang="0">
                <a:pos x="40" y="5"/>
              </a:cxn>
              <a:cxn ang="0">
                <a:pos x="36" y="7"/>
              </a:cxn>
              <a:cxn ang="0">
                <a:pos x="34" y="11"/>
              </a:cxn>
              <a:cxn ang="0">
                <a:pos x="33" y="7"/>
              </a:cxn>
              <a:cxn ang="0">
                <a:pos x="29" y="5"/>
              </a:cxn>
              <a:cxn ang="0">
                <a:pos x="33" y="4"/>
              </a:cxn>
              <a:cxn ang="0">
                <a:pos x="34" y="0"/>
              </a:cxn>
              <a:cxn ang="0">
                <a:pos x="36" y="4"/>
              </a:cxn>
              <a:cxn ang="0">
                <a:pos x="40" y="5"/>
              </a:cxn>
              <a:cxn ang="0">
                <a:pos x="58" y="12"/>
              </a:cxn>
              <a:cxn ang="0">
                <a:pos x="54" y="8"/>
              </a:cxn>
              <a:cxn ang="0">
                <a:pos x="42" y="19"/>
              </a:cxn>
              <a:cxn ang="0">
                <a:pos x="46" y="24"/>
              </a:cxn>
              <a:cxn ang="0">
                <a:pos x="58" y="12"/>
              </a:cxn>
              <a:cxn ang="0">
                <a:pos x="65" y="31"/>
              </a:cxn>
              <a:cxn ang="0">
                <a:pos x="61" y="32"/>
              </a:cxn>
              <a:cxn ang="0">
                <a:pos x="60" y="36"/>
              </a:cxn>
              <a:cxn ang="0">
                <a:pos x="59" y="32"/>
              </a:cxn>
              <a:cxn ang="0">
                <a:pos x="55" y="31"/>
              </a:cxn>
              <a:cxn ang="0">
                <a:pos x="59" y="30"/>
              </a:cxn>
              <a:cxn ang="0">
                <a:pos x="60" y="26"/>
              </a:cxn>
              <a:cxn ang="0">
                <a:pos x="61" y="30"/>
              </a:cxn>
              <a:cxn ang="0">
                <a:pos x="65" y="31"/>
              </a:cxn>
            </a:cxnLst>
            <a:rect l="0" t="0" r="r" b="b"/>
            <a:pathLst>
              <a:path w="65" h="66">
                <a:moveTo>
                  <a:pt x="64" y="14"/>
                </a:moveTo>
                <a:cubicBezTo>
                  <a:pt x="12" y="65"/>
                  <a:pt x="12" y="65"/>
                  <a:pt x="12" y="65"/>
                </a:cubicBezTo>
                <a:cubicBezTo>
                  <a:pt x="11" y="66"/>
                  <a:pt x="11" y="66"/>
                  <a:pt x="10" y="66"/>
                </a:cubicBezTo>
                <a:cubicBezTo>
                  <a:pt x="9" y="66"/>
                  <a:pt x="9" y="66"/>
                  <a:pt x="8" y="65"/>
                </a:cubicBezTo>
                <a:cubicBezTo>
                  <a:pt x="0" y="57"/>
                  <a:pt x="0" y="57"/>
                  <a:pt x="0" y="57"/>
                </a:cubicBezTo>
                <a:cubicBezTo>
                  <a:pt x="0" y="57"/>
                  <a:pt x="0" y="56"/>
                  <a:pt x="0" y="56"/>
                </a:cubicBezTo>
                <a:cubicBezTo>
                  <a:pt x="0" y="55"/>
                  <a:pt x="0" y="54"/>
                  <a:pt x="0" y="54"/>
                </a:cubicBezTo>
                <a:cubicBezTo>
                  <a:pt x="52" y="2"/>
                  <a:pt x="52" y="2"/>
                  <a:pt x="52" y="2"/>
                </a:cubicBezTo>
                <a:cubicBezTo>
                  <a:pt x="52" y="2"/>
                  <a:pt x="53" y="1"/>
                  <a:pt x="54" y="1"/>
                </a:cubicBezTo>
                <a:cubicBezTo>
                  <a:pt x="54" y="1"/>
                  <a:pt x="55" y="2"/>
                  <a:pt x="56" y="2"/>
                </a:cubicBezTo>
                <a:cubicBezTo>
                  <a:pt x="64" y="10"/>
                  <a:pt x="64" y="10"/>
                  <a:pt x="64" y="10"/>
                </a:cubicBezTo>
                <a:cubicBezTo>
                  <a:pt x="64" y="11"/>
                  <a:pt x="64" y="11"/>
                  <a:pt x="64" y="12"/>
                </a:cubicBezTo>
                <a:cubicBezTo>
                  <a:pt x="64" y="13"/>
                  <a:pt x="64" y="13"/>
                  <a:pt x="64" y="14"/>
                </a:cubicBezTo>
                <a:close/>
                <a:moveTo>
                  <a:pt x="14" y="5"/>
                </a:moveTo>
                <a:cubicBezTo>
                  <a:pt x="10" y="7"/>
                  <a:pt x="10" y="7"/>
                  <a:pt x="10" y="7"/>
                </a:cubicBezTo>
                <a:cubicBezTo>
                  <a:pt x="9" y="11"/>
                  <a:pt x="9" y="11"/>
                  <a:pt x="9" y="11"/>
                </a:cubicBezTo>
                <a:cubicBezTo>
                  <a:pt x="8" y="7"/>
                  <a:pt x="8" y="7"/>
                  <a:pt x="8" y="7"/>
                </a:cubicBezTo>
                <a:cubicBezTo>
                  <a:pt x="4" y="5"/>
                  <a:pt x="4" y="5"/>
                  <a:pt x="4" y="5"/>
                </a:cubicBezTo>
                <a:cubicBezTo>
                  <a:pt x="8" y="4"/>
                  <a:pt x="8" y="4"/>
                  <a:pt x="8" y="4"/>
                </a:cubicBezTo>
                <a:cubicBezTo>
                  <a:pt x="9" y="0"/>
                  <a:pt x="9" y="0"/>
                  <a:pt x="9" y="0"/>
                </a:cubicBezTo>
                <a:cubicBezTo>
                  <a:pt x="10" y="4"/>
                  <a:pt x="10" y="4"/>
                  <a:pt x="10" y="4"/>
                </a:cubicBezTo>
                <a:lnTo>
                  <a:pt x="14" y="5"/>
                </a:lnTo>
                <a:close/>
                <a:moveTo>
                  <a:pt x="32" y="13"/>
                </a:moveTo>
                <a:cubicBezTo>
                  <a:pt x="24" y="16"/>
                  <a:pt x="24" y="16"/>
                  <a:pt x="24" y="16"/>
                </a:cubicBezTo>
                <a:cubicBezTo>
                  <a:pt x="22" y="23"/>
                  <a:pt x="22" y="23"/>
                  <a:pt x="22" y="23"/>
                </a:cubicBezTo>
                <a:cubicBezTo>
                  <a:pt x="19" y="16"/>
                  <a:pt x="19" y="16"/>
                  <a:pt x="19" y="16"/>
                </a:cubicBezTo>
                <a:cubicBezTo>
                  <a:pt x="11" y="13"/>
                  <a:pt x="11" y="13"/>
                  <a:pt x="11" y="13"/>
                </a:cubicBezTo>
                <a:cubicBezTo>
                  <a:pt x="19" y="11"/>
                  <a:pt x="19" y="11"/>
                  <a:pt x="19" y="11"/>
                </a:cubicBezTo>
                <a:cubicBezTo>
                  <a:pt x="22" y="3"/>
                  <a:pt x="22" y="3"/>
                  <a:pt x="22" y="3"/>
                </a:cubicBezTo>
                <a:cubicBezTo>
                  <a:pt x="24" y="11"/>
                  <a:pt x="24" y="11"/>
                  <a:pt x="24" y="11"/>
                </a:cubicBezTo>
                <a:lnTo>
                  <a:pt x="32" y="13"/>
                </a:lnTo>
                <a:close/>
                <a:moveTo>
                  <a:pt x="40" y="5"/>
                </a:moveTo>
                <a:cubicBezTo>
                  <a:pt x="36" y="7"/>
                  <a:pt x="36" y="7"/>
                  <a:pt x="36" y="7"/>
                </a:cubicBezTo>
                <a:cubicBezTo>
                  <a:pt x="34" y="11"/>
                  <a:pt x="34" y="11"/>
                  <a:pt x="34" y="11"/>
                </a:cubicBezTo>
                <a:cubicBezTo>
                  <a:pt x="33" y="7"/>
                  <a:pt x="33" y="7"/>
                  <a:pt x="33" y="7"/>
                </a:cubicBezTo>
                <a:cubicBezTo>
                  <a:pt x="29" y="5"/>
                  <a:pt x="29" y="5"/>
                  <a:pt x="29" y="5"/>
                </a:cubicBezTo>
                <a:cubicBezTo>
                  <a:pt x="33" y="4"/>
                  <a:pt x="33" y="4"/>
                  <a:pt x="33" y="4"/>
                </a:cubicBezTo>
                <a:cubicBezTo>
                  <a:pt x="34" y="0"/>
                  <a:pt x="34" y="0"/>
                  <a:pt x="34" y="0"/>
                </a:cubicBezTo>
                <a:cubicBezTo>
                  <a:pt x="36" y="4"/>
                  <a:pt x="36" y="4"/>
                  <a:pt x="36" y="4"/>
                </a:cubicBezTo>
                <a:lnTo>
                  <a:pt x="40" y="5"/>
                </a:lnTo>
                <a:close/>
                <a:moveTo>
                  <a:pt x="58" y="12"/>
                </a:moveTo>
                <a:cubicBezTo>
                  <a:pt x="54" y="8"/>
                  <a:pt x="54" y="8"/>
                  <a:pt x="54" y="8"/>
                </a:cubicBezTo>
                <a:cubicBezTo>
                  <a:pt x="42" y="19"/>
                  <a:pt x="42" y="19"/>
                  <a:pt x="42" y="19"/>
                </a:cubicBezTo>
                <a:cubicBezTo>
                  <a:pt x="46" y="24"/>
                  <a:pt x="46" y="24"/>
                  <a:pt x="46" y="24"/>
                </a:cubicBezTo>
                <a:lnTo>
                  <a:pt x="58" y="12"/>
                </a:lnTo>
                <a:close/>
                <a:moveTo>
                  <a:pt x="65" y="31"/>
                </a:moveTo>
                <a:cubicBezTo>
                  <a:pt x="61" y="32"/>
                  <a:pt x="61" y="32"/>
                  <a:pt x="61" y="32"/>
                </a:cubicBezTo>
                <a:cubicBezTo>
                  <a:pt x="60" y="36"/>
                  <a:pt x="60" y="36"/>
                  <a:pt x="60" y="36"/>
                </a:cubicBezTo>
                <a:cubicBezTo>
                  <a:pt x="59" y="32"/>
                  <a:pt x="59" y="32"/>
                  <a:pt x="59" y="32"/>
                </a:cubicBezTo>
                <a:cubicBezTo>
                  <a:pt x="55" y="31"/>
                  <a:pt x="55" y="31"/>
                  <a:pt x="55" y="31"/>
                </a:cubicBezTo>
                <a:cubicBezTo>
                  <a:pt x="59" y="30"/>
                  <a:pt x="59" y="30"/>
                  <a:pt x="59" y="30"/>
                </a:cubicBezTo>
                <a:cubicBezTo>
                  <a:pt x="60" y="26"/>
                  <a:pt x="60" y="26"/>
                  <a:pt x="60" y="26"/>
                </a:cubicBezTo>
                <a:cubicBezTo>
                  <a:pt x="61" y="30"/>
                  <a:pt x="61" y="30"/>
                  <a:pt x="61" y="30"/>
                </a:cubicBezTo>
                <a:lnTo>
                  <a:pt x="65" y="31"/>
                </a:lnTo>
                <a:close/>
              </a:path>
            </a:pathLst>
          </a:custGeom>
          <a:solidFill>
            <a:schemeClr val="bg2"/>
          </a:solidFill>
          <a:ln w="9525">
            <a:noFill/>
            <a:round/>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22" name="稻壳儿-小蜜锋4"/>
          <p:cNvSpPr txBox="1"/>
          <p:nvPr/>
        </p:nvSpPr>
        <p:spPr>
          <a:xfrm>
            <a:off x="8316730" y="4368388"/>
            <a:ext cx="3097223" cy="1153795"/>
          </a:xfrm>
          <a:prstGeom prst="rect">
            <a:avLst/>
          </a:prstGeom>
          <a:noFill/>
        </p:spPr>
        <p:txBody>
          <a:bodyPr wrap="square" lIns="0" tIns="0" rIns="0" bIns="0" rtlCol="0">
            <a:spAutoFit/>
          </a:bodyPr>
          <a:p>
            <a:pPr marL="0" marR="0" lvl="0" indent="0" algn="l" defTabSz="914400" rtl="0" eaLnBrk="1" fontAlgn="auto" latinLnBrk="0" hangingPunct="1">
              <a:lnSpc>
                <a:spcPts val="18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397AC7"/>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rPr>
              <a:t>输入标题</a:t>
            </a:r>
            <a:endParaRPr kumimoji="0" lang="en-US" altLang="zh-CN" sz="1200" b="1" i="0" u="none" strike="noStrike" kern="1200" cap="none" spc="0" normalizeH="0" baseline="0" noProof="0" dirty="0">
              <a:ln>
                <a:noFill/>
              </a:ln>
              <a:solidFill>
                <a:srgbClr val="397AC7"/>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marR="0" lvl="0" indent="0" algn="l" defTabSz="914400" rtl="0" eaLnBrk="1" fontAlgn="auto" latinLnBrk="0" hangingPunct="1">
              <a:lnSpc>
                <a:spcPts val="1800"/>
              </a:lnSpc>
              <a:spcBef>
                <a:spcPts val="0"/>
              </a:spcBef>
              <a:spcAft>
                <a:spcPts val="0"/>
              </a:spcAft>
              <a:buClrTx/>
              <a:buSzTx/>
              <a:buFontTx/>
              <a:buNone/>
              <a:defRPr/>
            </a:pPr>
            <a:endParaRPr kumimoji="0" lang="en-US" altLang="zh-CN" sz="1200" b="1" i="0" u="none" strike="noStrike" kern="1200" cap="none" spc="0" normalizeH="0" baseline="0" noProof="0" dirty="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lvl="0">
              <a:lnSpc>
                <a:spcPts val="1800"/>
              </a:lnSpc>
            </a:pPr>
            <a:r>
              <a:rPr lang="zh-CN" altLang="en-US" sz="1200" dirty="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点击此处更换文本这里输入您的文字这里输入您的文字这里您点击此处更换文本这里输入您的文字这里输入您</a:t>
            </a:r>
            <a:endParaRPr lang="zh-CN" altLang="en-US" sz="1200" dirty="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23" name="稻壳儿-小蜜锋5"/>
          <p:cNvSpPr txBox="1"/>
          <p:nvPr/>
        </p:nvSpPr>
        <p:spPr>
          <a:xfrm>
            <a:off x="8316729" y="1521385"/>
            <a:ext cx="3097224" cy="1153795"/>
          </a:xfrm>
          <a:prstGeom prst="rect">
            <a:avLst/>
          </a:prstGeom>
          <a:noFill/>
        </p:spPr>
        <p:txBody>
          <a:bodyPr wrap="square" lIns="0" tIns="0" rIns="0" bIns="0" rtlCol="0">
            <a:spAutoFit/>
          </a:bodyPr>
          <a:p>
            <a:pPr marL="0" marR="0" lvl="0" indent="0" algn="l" defTabSz="914400" rtl="0" eaLnBrk="1" fontAlgn="auto" latinLnBrk="0" hangingPunct="1">
              <a:lnSpc>
                <a:spcPts val="18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397AC7"/>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rPr>
              <a:t>输入标题</a:t>
            </a:r>
            <a:endParaRPr kumimoji="0" lang="en-US" altLang="zh-CN" sz="1200" b="1" i="0" u="none" strike="noStrike" kern="1200" cap="none" spc="0" normalizeH="0" baseline="0" noProof="0" dirty="0">
              <a:ln>
                <a:noFill/>
              </a:ln>
              <a:solidFill>
                <a:srgbClr val="004680"/>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marR="0" lvl="0" indent="0" algn="l" defTabSz="914400" rtl="0" eaLnBrk="1" fontAlgn="auto" latinLnBrk="0" hangingPunct="1">
              <a:lnSpc>
                <a:spcPts val="1800"/>
              </a:lnSpc>
              <a:spcBef>
                <a:spcPts val="0"/>
              </a:spcBef>
              <a:spcAft>
                <a:spcPts val="0"/>
              </a:spcAft>
              <a:buClrTx/>
              <a:buSzTx/>
              <a:buFontTx/>
              <a:buNone/>
              <a:defRPr/>
            </a:pPr>
            <a:endParaRPr kumimoji="0" lang="en-US" altLang="zh-CN" sz="1200" b="1" i="0" u="none" strike="noStrike" kern="1200" cap="none" spc="0" normalizeH="0" baseline="0" noProof="0" dirty="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lvl="0">
              <a:lnSpc>
                <a:spcPts val="1800"/>
              </a:lnSpc>
            </a:pPr>
            <a:r>
              <a:rPr lang="zh-CN" altLang="en-US" sz="1200" dirty="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点击此处更换文本这里输入您的文字这里输入您的文字这里您点击此处更换文本这里输入您的文字这里输入您</a:t>
            </a:r>
            <a:endParaRPr lang="zh-CN" altLang="en-US" sz="1200" dirty="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26" name="稻壳儿-小蜜锋6"/>
          <p:cNvSpPr txBox="1"/>
          <p:nvPr/>
        </p:nvSpPr>
        <p:spPr>
          <a:xfrm>
            <a:off x="778047" y="1490279"/>
            <a:ext cx="3097225" cy="1153795"/>
          </a:xfrm>
          <a:prstGeom prst="rect">
            <a:avLst/>
          </a:prstGeom>
          <a:noFill/>
        </p:spPr>
        <p:txBody>
          <a:bodyPr wrap="square" lIns="0" tIns="0" rIns="0" bIns="0" rtlCol="0">
            <a:spAutoFit/>
          </a:bodyPr>
          <a:p>
            <a:pPr marL="0" marR="0" lvl="0" indent="0" algn="r" defTabSz="914400" rtl="0" eaLnBrk="1" fontAlgn="auto" latinLnBrk="0" hangingPunct="1">
              <a:lnSpc>
                <a:spcPts val="18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397AC7"/>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rPr>
              <a:t>输入标题</a:t>
            </a:r>
            <a:endParaRPr kumimoji="0" lang="en-US" altLang="zh-CN" sz="1200" b="1" i="0" u="none" strike="noStrike" kern="1200" cap="none" spc="0" normalizeH="0" baseline="0" noProof="0" dirty="0">
              <a:ln>
                <a:noFill/>
              </a:ln>
              <a:solidFill>
                <a:srgbClr val="397AC7"/>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marR="0" lvl="0" indent="0" algn="r" defTabSz="914400" rtl="0" eaLnBrk="1" fontAlgn="auto" latinLnBrk="0" hangingPunct="1">
              <a:lnSpc>
                <a:spcPts val="1800"/>
              </a:lnSpc>
              <a:spcBef>
                <a:spcPts val="0"/>
              </a:spcBef>
              <a:spcAft>
                <a:spcPts val="0"/>
              </a:spcAft>
              <a:buClrTx/>
              <a:buSzTx/>
              <a:buFontTx/>
              <a:buNone/>
              <a:defRPr/>
            </a:pPr>
            <a:endParaRPr kumimoji="0" lang="en-US" altLang="zh-CN" sz="1200" b="1" i="0" u="none" strike="noStrike" kern="1200" cap="none" spc="0" normalizeH="0" baseline="0" noProof="0" dirty="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lvl="0" algn="r">
              <a:lnSpc>
                <a:spcPts val="1800"/>
              </a:lnSpc>
            </a:pPr>
            <a:r>
              <a:rPr lang="zh-CN" altLang="en-US" sz="1200" dirty="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点击此处更换文本这里输入您的文字这里输入您的文字这里您点击此处更换文本这里输入您的文字这里输入您</a:t>
            </a:r>
            <a:endParaRPr lang="zh-CN" altLang="en-US" sz="1200" dirty="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29" name="稻壳儿-小蜜锋7"/>
          <p:cNvSpPr txBox="1"/>
          <p:nvPr/>
        </p:nvSpPr>
        <p:spPr>
          <a:xfrm>
            <a:off x="778047" y="4340326"/>
            <a:ext cx="3097225" cy="1153795"/>
          </a:xfrm>
          <a:prstGeom prst="rect">
            <a:avLst/>
          </a:prstGeom>
          <a:noFill/>
        </p:spPr>
        <p:txBody>
          <a:bodyPr wrap="square" lIns="0" tIns="0" rIns="0" bIns="0" rtlCol="0">
            <a:spAutoFit/>
          </a:bodyPr>
          <a:p>
            <a:pPr marL="0" marR="0" lvl="0" indent="0" algn="r" defTabSz="914400" rtl="0" eaLnBrk="1" fontAlgn="auto" latinLnBrk="0" hangingPunct="1">
              <a:lnSpc>
                <a:spcPts val="18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397AC7"/>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rPr>
              <a:t>输入标题</a:t>
            </a:r>
            <a:endParaRPr kumimoji="0" lang="en-US" altLang="zh-CN" sz="1200" b="1" i="0" u="none" strike="noStrike" kern="1200" cap="none" spc="0" normalizeH="0" baseline="0" noProof="0" dirty="0">
              <a:ln>
                <a:noFill/>
              </a:ln>
              <a:solidFill>
                <a:srgbClr val="397AC7"/>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marR="0" lvl="0" indent="0" algn="r" defTabSz="914400" rtl="0" eaLnBrk="1" fontAlgn="auto" latinLnBrk="0" hangingPunct="1">
              <a:lnSpc>
                <a:spcPts val="1800"/>
              </a:lnSpc>
              <a:spcBef>
                <a:spcPts val="0"/>
              </a:spcBef>
              <a:spcAft>
                <a:spcPts val="0"/>
              </a:spcAft>
              <a:buClrTx/>
              <a:buSzTx/>
              <a:buFontTx/>
              <a:buNone/>
              <a:defRPr/>
            </a:pPr>
            <a:endParaRPr kumimoji="0" lang="en-US" altLang="zh-CN" sz="1200" b="1" i="0" u="none" strike="noStrike" kern="1200" cap="none" spc="0" normalizeH="0" baseline="0" noProof="0" dirty="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lvl="0" algn="r">
              <a:lnSpc>
                <a:spcPts val="1800"/>
              </a:lnSpc>
            </a:pPr>
            <a:r>
              <a:rPr lang="zh-CN" altLang="en-US" sz="1200" dirty="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点击此处更换文本这里输入您的文字这里输入您的文字这里您点击此处更换文本这里输入您的文字这里输入您</a:t>
            </a:r>
            <a:endParaRPr lang="zh-CN" altLang="en-US" sz="1200" dirty="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6"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图片 12" descr="MSBQ13715300525305_wechat"/>
          <p:cNvPicPr>
            <a:picLocks noChangeAspect="1"/>
          </p:cNvPicPr>
          <p:nvPr/>
        </p:nvPicPr>
        <p:blipFill>
          <a:blip r:embed="rId1"/>
          <a:srcRect t="-238" b="-1102"/>
          <a:stretch>
            <a:fillRect/>
          </a:stretch>
        </p:blipFill>
        <p:spPr>
          <a:xfrm flipH="1">
            <a:off x="7076440" y="1815465"/>
            <a:ext cx="3827145" cy="3886835"/>
          </a:xfrm>
          <a:prstGeom prst="rect">
            <a:avLst/>
          </a:prstGeom>
        </p:spPr>
      </p:pic>
      <p:sp>
        <p:nvSpPr>
          <p:cNvPr id="2" name="矩形 1"/>
          <p:cNvSpPr/>
          <p:nvPr/>
        </p:nvSpPr>
        <p:spPr>
          <a:xfrm>
            <a:off x="1042035" y="1593850"/>
            <a:ext cx="10108565" cy="4331970"/>
          </a:xfrm>
          <a:prstGeom prst="rect">
            <a:avLst/>
          </a:prstGeom>
          <a:noFill/>
          <a:ln w="28575" cmpd="sng">
            <a:solidFill>
              <a:srgbClr val="397AC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19" name="矩形 18"/>
          <p:cNvSpPr/>
          <p:nvPr/>
        </p:nvSpPr>
        <p:spPr>
          <a:xfrm>
            <a:off x="7075805" y="1815465"/>
            <a:ext cx="3827780" cy="3887470"/>
          </a:xfrm>
          <a:prstGeom prst="rect">
            <a:avLst/>
          </a:prstGeom>
          <a:solidFill>
            <a:srgbClr val="397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20" name="文本框 19"/>
          <p:cNvSpPr txBox="1"/>
          <p:nvPr/>
        </p:nvSpPr>
        <p:spPr>
          <a:xfrm>
            <a:off x="7527290" y="2515870"/>
            <a:ext cx="2897505" cy="2399665"/>
          </a:xfrm>
          <a:prstGeom prst="rect">
            <a:avLst/>
          </a:prstGeom>
          <a:noFill/>
        </p:spPr>
        <p:txBody>
          <a:bodyPr wrap="square" rtlCol="0">
            <a:spAutoFit/>
          </a:bodyPr>
          <a:lstStyle/>
          <a:p>
            <a:pPr algn="ctr"/>
            <a:r>
              <a:rPr lang="en-US" altLang="zh-CN" sz="15000" b="1">
                <a:solidFill>
                  <a:schemeClr val="bg1"/>
                </a:solidFill>
                <a:latin typeface="思源黑体 Medium" panose="020B0600000000000000" charset="-122"/>
                <a:ea typeface="思源黑体 Medium" panose="020B0600000000000000" charset="-122"/>
                <a:cs typeface="思源黑体 Medium" panose="020B0600000000000000" charset="-122"/>
              </a:rPr>
              <a:t>A</a:t>
            </a:r>
            <a:endParaRPr lang="en-US" altLang="zh-CN" sz="15000" b="1">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5" name="矩形 4"/>
          <p:cNvSpPr/>
          <p:nvPr/>
        </p:nvSpPr>
        <p:spPr bwMode="auto">
          <a:xfrm>
            <a:off x="1711325" y="3586480"/>
            <a:ext cx="4250055" cy="923290"/>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zh-CN" altLang="zh-CN" sz="1000" kern="1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入内容点击输</a:t>
            </a:r>
            <a:endParaRPr lang="zh-CN" altLang="zh-CN" sz="1000" kern="100" dirty="0">
              <a:ln>
                <a:noFill/>
              </a:ln>
              <a:solidFill>
                <a:schemeClr val="tx1"/>
              </a:solidFill>
              <a:effectLst/>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6" name="文本框 5"/>
          <p:cNvSpPr txBox="1"/>
          <p:nvPr/>
        </p:nvSpPr>
        <p:spPr>
          <a:xfrm>
            <a:off x="1607185" y="2956560"/>
            <a:ext cx="1834515" cy="368300"/>
          </a:xfrm>
          <a:prstGeom prst="rect">
            <a:avLst/>
          </a:prstGeom>
        </p:spPr>
        <p:txBody>
          <a:bodyPr wrap="square" rtlCol="0">
            <a:noAutofit/>
          </a:bodyPr>
          <a:lstStyle>
            <a:defPPr>
              <a:defRPr lang="zh-CN"/>
            </a:defPPr>
            <a:lvl1pPr>
              <a:defRPr sz="2400">
                <a:solidFill>
                  <a:schemeClr val="tx1">
                    <a:lumMod val="65000"/>
                    <a:lumOff val="35000"/>
                  </a:schemeClr>
                </a:solidFill>
              </a:defRPr>
            </a:lvl1pPr>
          </a:lstStyle>
          <a:p>
            <a:pPr lvl="0" algn="l">
              <a:spcBef>
                <a:spcPts val="0"/>
              </a:spcBef>
              <a:spcAft>
                <a:spcPts val="0"/>
              </a:spcAft>
              <a:buClrTx/>
              <a:buSzTx/>
              <a:buFontTx/>
              <a:defRPr/>
            </a:pPr>
            <a:r>
              <a:rPr lang="zh-CN" altLang="en-US" b="1"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rPr>
              <a:t>输入</a:t>
            </a:r>
            <a:r>
              <a:rPr lang="zh-CN" altLang="en-US" b="1"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rPr>
              <a:t>标题</a:t>
            </a:r>
            <a:endParaRPr lang="zh-CN" altLang="en-US" b="1"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9" name="文本框 21"/>
          <p:cNvSpPr txBox="1"/>
          <p:nvPr/>
        </p:nvSpPr>
        <p:spPr>
          <a:xfrm>
            <a:off x="740565" y="254606"/>
            <a:ext cx="3799840" cy="398780"/>
          </a:xfrm>
          <a:prstGeom prst="rect">
            <a:avLst/>
          </a:prstGeom>
          <a:noFill/>
        </p:spPr>
        <p:txBody>
          <a:bodyPr wrap="square" rtlCol="0">
            <a:spAutoFit/>
          </a:bodyPr>
          <a:lstStyle/>
          <a:p>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请输入</a:t>
            </a:r>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标题</a:t>
            </a:r>
            <a:endPar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4" name="文本框 3"/>
          <p:cNvSpPr txBox="1"/>
          <p:nvPr/>
        </p:nvSpPr>
        <p:spPr bwMode="auto">
          <a:xfrm>
            <a:off x="759460" y="596265"/>
            <a:ext cx="3566795" cy="27559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rtlCol="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lvl="0" algn="just">
              <a:lnSpc>
                <a:spcPct val="150000"/>
              </a:lnSpc>
              <a:buClrTx/>
              <a:buSzTx/>
              <a:buFontTx/>
              <a:buNone/>
            </a:pPr>
            <a:r>
              <a:rPr lang="en-US" altLang="zh-CN" sz="8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rPr>
              <a:t>Family and friends are hidden Family and friends</a:t>
            </a:r>
            <a:endParaRPr lang="en-US" altLang="zh-CN" sz="8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11" name="任意多边形 19"/>
          <p:cNvSpPr/>
          <p:nvPr/>
        </p:nvSpPr>
        <p:spPr>
          <a:xfrm flipH="1">
            <a:off x="0" y="0"/>
            <a:ext cx="613410" cy="457835"/>
          </a:xfrm>
          <a:prstGeom prst="round2DiagRect">
            <a:avLst>
              <a:gd name="adj1" fmla="val 49179"/>
              <a:gd name="adj2" fmla="val 0"/>
            </a:avLst>
          </a:prstGeom>
          <a:solidFill>
            <a:srgbClr val="397AC7"/>
          </a:solidFill>
          <a:ln>
            <a:noFill/>
          </a:ln>
          <a:effectLst>
            <a:outerShdw blurRad="266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思源黑体 Medium" panose="020B0600000000000000" charset="-122"/>
              <a:ea typeface="思源黑体 Medium" panose="020B0600000000000000" charset="-122"/>
              <a:cs typeface="思源黑体 Medium" panose="020B0600000000000000" charset="-122"/>
            </a:endParaRPr>
          </a:p>
        </p:txBody>
      </p:sp>
      <p:pic>
        <p:nvPicPr>
          <p:cNvPr id="3" name="图片 2" descr="333"/>
          <p:cNvPicPr>
            <a:picLocks noChangeAspect="1"/>
          </p:cNvPicPr>
          <p:nvPr/>
        </p:nvPicPr>
        <p:blipFill>
          <a:blip r:embed="rId2"/>
          <a:stretch>
            <a:fillRect/>
          </a:stretch>
        </p:blipFill>
        <p:spPr>
          <a:xfrm>
            <a:off x="8514715" y="396240"/>
            <a:ext cx="3009900" cy="342900"/>
          </a:xfrm>
          <a:prstGeom prst="rect">
            <a:avLst/>
          </a:prstGeom>
        </p:spPr>
      </p:pic>
    </p:spTree>
    <p:custDataLst>
      <p:tags r:id="rId3"/>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对角圆角矩形 2"/>
          <p:cNvSpPr/>
          <p:nvPr/>
        </p:nvSpPr>
        <p:spPr>
          <a:xfrm>
            <a:off x="238125" y="390525"/>
            <a:ext cx="11715750" cy="6076950"/>
          </a:xfrm>
          <a:prstGeom prst="round2DiagRect">
            <a:avLst/>
          </a:prstGeom>
          <a:solidFill>
            <a:srgbClr val="397AC7"/>
          </a:solidFill>
        </p:spPr>
        <p:txBody>
          <a:bodyPr rtlCol="0" anchor="ctr"/>
          <a:lstStyle/>
          <a:p>
            <a:pPr algn="ctr"/>
            <a:endParaRPr lang="zh-CN" altLang="en-US">
              <a:latin typeface="思源黑体 Medium" panose="020B0600000000000000" charset="-122"/>
              <a:ea typeface="思源黑体 Medium" panose="020B0600000000000000" charset="-122"/>
              <a:cs typeface="思源黑体 Medium" panose="020B0600000000000000" charset="-122"/>
            </a:endParaRPr>
          </a:p>
        </p:txBody>
      </p:sp>
      <p:pic>
        <p:nvPicPr>
          <p:cNvPr id="4" name="图片 3" descr="白2"/>
          <p:cNvPicPr>
            <a:picLocks noChangeAspect="1"/>
          </p:cNvPicPr>
          <p:nvPr/>
        </p:nvPicPr>
        <p:blipFill>
          <a:blip r:embed="rId1"/>
          <a:stretch>
            <a:fillRect/>
          </a:stretch>
        </p:blipFill>
        <p:spPr>
          <a:xfrm>
            <a:off x="962660" y="1027430"/>
            <a:ext cx="3581400" cy="439420"/>
          </a:xfrm>
          <a:prstGeom prst="rect">
            <a:avLst/>
          </a:prstGeom>
        </p:spPr>
      </p:pic>
      <p:sp>
        <p:nvSpPr>
          <p:cNvPr id="6" name="文本框 2"/>
          <p:cNvSpPr txBox="1"/>
          <p:nvPr/>
        </p:nvSpPr>
        <p:spPr>
          <a:xfrm>
            <a:off x="897890" y="2842895"/>
            <a:ext cx="8959215" cy="1014730"/>
          </a:xfrm>
          <a:prstGeom prst="rect">
            <a:avLst/>
          </a:prstGeom>
          <a:noFill/>
        </p:spPr>
        <p:txBody>
          <a:bodyPr wrap="square" rtlCol="0">
            <a:spAutoFit/>
          </a:bodyPr>
          <a:p>
            <a:r>
              <a:rPr lang="zh-CN" altLang="en-US" sz="6000" b="1" dirty="0">
                <a:solidFill>
                  <a:schemeClr val="bg1"/>
                </a:solidFill>
                <a:latin typeface="思源黑体 Medium" panose="020B0600000000000000" charset="-122"/>
                <a:ea typeface="思源黑体 Medium" panose="020B0600000000000000" charset="-122"/>
                <a:cs typeface="思源黑体 Medium" panose="020B0600000000000000" charset="-122"/>
              </a:rPr>
              <a:t>感谢您的观看！！！</a:t>
            </a:r>
            <a:endParaRPr lang="zh-CN" altLang="en-US" sz="6000" b="1" dirty="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8" name="文本框 4"/>
          <p:cNvSpPr/>
          <p:nvPr/>
        </p:nvSpPr>
        <p:spPr>
          <a:xfrm>
            <a:off x="952725" y="4743765"/>
            <a:ext cx="6395616" cy="275590"/>
          </a:xfrm>
          <a:prstGeom prst="rect">
            <a:avLst/>
          </a:prstGeom>
        </p:spPr>
        <p:txBody>
          <a:bodyPr wrap="square">
            <a:spAutoFit/>
          </a:bodyPr>
          <a:p>
            <a:pPr>
              <a:defRPr/>
            </a:pPr>
            <a:r>
              <a:rPr sz="1200" dirty="0">
                <a:solidFill>
                  <a:schemeClr val="bg1"/>
                </a:solidFill>
                <a:latin typeface="思源黑体 Medium" panose="020B0600000000000000" charset="-122"/>
                <a:ea typeface="思源黑体 Medium" panose="020B0600000000000000" charset="-122"/>
                <a:cs typeface="思源黑体 Medium" panose="020B0600000000000000" charset="-122"/>
              </a:rPr>
              <a:t>Be honest and down-to-earth in your work</a:t>
            </a:r>
            <a:endParaRPr sz="1200" dirty="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9" name="文本框 3"/>
          <p:cNvSpPr txBox="1"/>
          <p:nvPr/>
        </p:nvSpPr>
        <p:spPr>
          <a:xfrm>
            <a:off x="952193" y="4014525"/>
            <a:ext cx="7784137" cy="460375"/>
          </a:xfrm>
          <a:prstGeom prst="rect">
            <a:avLst/>
          </a:prstGeom>
          <a:noFill/>
        </p:spPr>
        <p:txBody>
          <a:bodyPr wrap="square" rtlCol="0">
            <a:spAutoFit/>
          </a:bodyPr>
          <a:p>
            <a:r>
              <a:rPr sz="2400" b="1" dirty="0">
                <a:solidFill>
                  <a:schemeClr val="bg1"/>
                </a:solidFill>
                <a:latin typeface="思源黑体 Medium" panose="020B0600000000000000" charset="-122"/>
                <a:ea typeface="思源黑体 Medium" panose="020B0600000000000000" charset="-122"/>
                <a:cs typeface="思源黑体 Medium" panose="020B0600000000000000" charset="-122"/>
              </a:rPr>
              <a:t>诚实做人 踏实做事</a:t>
            </a:r>
            <a:endParaRPr sz="2400" b="1" dirty="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pic>
        <p:nvPicPr>
          <p:cNvPr id="5" name="图片 4" descr="图层 1"/>
          <p:cNvPicPr>
            <a:picLocks noChangeAspect="1"/>
          </p:cNvPicPr>
          <p:nvPr/>
        </p:nvPicPr>
        <p:blipFill>
          <a:blip r:embed="rId2"/>
          <a:stretch>
            <a:fillRect/>
          </a:stretch>
        </p:blipFill>
        <p:spPr>
          <a:xfrm>
            <a:off x="7768590" y="689610"/>
            <a:ext cx="3829685" cy="5479415"/>
          </a:xfrm>
          <a:prstGeom prst="rect">
            <a:avLst/>
          </a:prstGeom>
          <a:effectLst>
            <a:outerShdw blurRad="50800" dist="38100" dir="2700000" algn="tl" rotWithShape="0">
              <a:prstClr val="black">
                <a:alpha val="40000"/>
              </a:prstClr>
            </a:outerShdw>
          </a:effectLst>
        </p:spPr>
      </p:pic>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635" y="0"/>
            <a:ext cx="12192000" cy="3238500"/>
          </a:xfrm>
          <a:prstGeom prst="rect">
            <a:avLst/>
          </a:prstGeom>
          <a:solidFill>
            <a:srgbClr val="397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Medium" panose="020B0600000000000000" charset="-122"/>
            </a:endParaRPr>
          </a:p>
        </p:txBody>
      </p:sp>
      <p:cxnSp>
        <p:nvCxnSpPr>
          <p:cNvPr id="7" name="直接箭头连接符 6"/>
          <p:cNvCxnSpPr>
            <a:stCxn id="3" idx="2"/>
          </p:cNvCxnSpPr>
          <p:nvPr/>
        </p:nvCxnSpPr>
        <p:spPr>
          <a:xfrm>
            <a:off x="1190625" y="4519930"/>
            <a:ext cx="10097135" cy="0"/>
          </a:xfrm>
          <a:prstGeom prst="straightConnector1">
            <a:avLst/>
          </a:prstGeom>
          <a:ln>
            <a:solidFill>
              <a:srgbClr val="FAFAFA"/>
            </a:solidFill>
            <a:tailEnd type="arrow"/>
          </a:ln>
          <a:effectLst/>
        </p:spPr>
        <p:style>
          <a:lnRef idx="1">
            <a:schemeClr val="accent1"/>
          </a:lnRef>
          <a:fillRef idx="0">
            <a:schemeClr val="accent1"/>
          </a:fillRef>
          <a:effectRef idx="0">
            <a:schemeClr val="accent1"/>
          </a:effectRef>
          <a:fontRef idx="minor">
            <a:schemeClr val="tx1"/>
          </a:fontRef>
        </p:style>
      </p:cxnSp>
      <p:sp>
        <p:nvSpPr>
          <p:cNvPr id="3" name="椭圆 2"/>
          <p:cNvSpPr/>
          <p:nvPr/>
        </p:nvSpPr>
        <p:spPr>
          <a:xfrm>
            <a:off x="1190625" y="4185920"/>
            <a:ext cx="667385" cy="667385"/>
          </a:xfrm>
          <a:prstGeom prst="ellipse">
            <a:avLst/>
          </a:prstGeom>
          <a:solidFill>
            <a:srgbClr val="397AC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思源黑体 Medium" panose="020B0600000000000000" charset="-122"/>
                <a:ea typeface="思源黑体 Medium" panose="020B0600000000000000" charset="-122"/>
                <a:cs typeface="思源黑体 Medium" panose="020B0600000000000000" charset="-122"/>
              </a:rPr>
              <a:t>01</a:t>
            </a:r>
            <a:endParaRPr lang="en-US" altLang="zh-CN" dirty="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4" name="椭圆 3"/>
          <p:cNvSpPr/>
          <p:nvPr/>
        </p:nvSpPr>
        <p:spPr>
          <a:xfrm>
            <a:off x="3467100" y="4185920"/>
            <a:ext cx="667385" cy="667385"/>
          </a:xfrm>
          <a:prstGeom prst="ellipse">
            <a:avLst/>
          </a:prstGeom>
          <a:solidFill>
            <a:srgbClr val="397AC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思源黑体 Medium" panose="020B0600000000000000" charset="-122"/>
                <a:ea typeface="思源黑体 Medium" panose="020B0600000000000000" charset="-122"/>
                <a:cs typeface="思源黑体 Medium" panose="020B0600000000000000" charset="-122"/>
              </a:rPr>
              <a:t>02</a:t>
            </a:r>
            <a:endParaRPr lang="en-US" altLang="zh-CN" dirty="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5" name="椭圆 4"/>
          <p:cNvSpPr/>
          <p:nvPr/>
        </p:nvSpPr>
        <p:spPr>
          <a:xfrm>
            <a:off x="5665470" y="4186555"/>
            <a:ext cx="667385" cy="667385"/>
          </a:xfrm>
          <a:prstGeom prst="ellipse">
            <a:avLst/>
          </a:prstGeom>
          <a:solidFill>
            <a:srgbClr val="397AC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思源黑体 Medium" panose="020B0600000000000000" charset="-122"/>
                <a:ea typeface="思源黑体 Medium" panose="020B0600000000000000" charset="-122"/>
                <a:cs typeface="思源黑体 Medium" panose="020B0600000000000000" charset="-122"/>
              </a:rPr>
              <a:t>03</a:t>
            </a:r>
            <a:endParaRPr lang="en-US" altLang="zh-CN" dirty="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6" name="椭圆 5"/>
          <p:cNvSpPr/>
          <p:nvPr/>
        </p:nvSpPr>
        <p:spPr>
          <a:xfrm>
            <a:off x="7863840" y="4185920"/>
            <a:ext cx="667385" cy="667385"/>
          </a:xfrm>
          <a:prstGeom prst="ellipse">
            <a:avLst/>
          </a:prstGeom>
          <a:solidFill>
            <a:srgbClr val="397AC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思源黑体 Medium" panose="020B0600000000000000" charset="-122"/>
                <a:ea typeface="思源黑体 Medium" panose="020B0600000000000000" charset="-122"/>
                <a:cs typeface="思源黑体 Medium" panose="020B0600000000000000" charset="-122"/>
              </a:rPr>
              <a:t>04</a:t>
            </a:r>
            <a:endParaRPr lang="en-US" altLang="zh-CN" dirty="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13" name="椭圆 12"/>
          <p:cNvSpPr/>
          <p:nvPr/>
        </p:nvSpPr>
        <p:spPr>
          <a:xfrm>
            <a:off x="10086340" y="4185920"/>
            <a:ext cx="667385" cy="667385"/>
          </a:xfrm>
          <a:prstGeom prst="ellipse">
            <a:avLst/>
          </a:prstGeom>
          <a:solidFill>
            <a:srgbClr val="397AC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思源黑体 Medium" panose="020B0600000000000000" charset="-122"/>
                <a:ea typeface="思源黑体 Medium" panose="020B0600000000000000" charset="-122"/>
                <a:cs typeface="思源黑体 Medium" panose="020B0600000000000000" charset="-122"/>
              </a:rPr>
              <a:t>05</a:t>
            </a:r>
            <a:endParaRPr lang="en-US" altLang="zh-CN" dirty="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17" name="文本框 9"/>
          <p:cNvSpPr txBox="1"/>
          <p:nvPr>
            <p:custDataLst>
              <p:tags r:id="rId1"/>
            </p:custDataLst>
          </p:nvPr>
        </p:nvSpPr>
        <p:spPr>
          <a:xfrm>
            <a:off x="494665" y="4954270"/>
            <a:ext cx="2059305" cy="625475"/>
          </a:xfrm>
          <a:prstGeom prst="rect">
            <a:avLst/>
          </a:prstGeom>
          <a:noFill/>
        </p:spPr>
        <p:txBody>
          <a:bodyPr wrap="square" rtlCol="0" anchor="ctr">
            <a:noAutofit/>
          </a:bodyPr>
          <a:lstStyle/>
          <a:p>
            <a:pPr algn="ctr">
              <a:lnSpc>
                <a:spcPct val="150000"/>
              </a:lnSpc>
            </a:pPr>
            <a:r>
              <a:rPr lang="zh-CN" altLang="en-US" dirty="0">
                <a:solidFill>
                  <a:schemeClr val="tx1"/>
                </a:solidFill>
                <a:latin typeface="思源黑体 Medium" panose="020B0600000000000000" charset="-122"/>
                <a:ea typeface="思源黑体 Medium" panose="020B0600000000000000" charset="-122"/>
                <a:cs typeface="思源黑体 Medium" panose="020B0600000000000000" charset="-122"/>
              </a:rPr>
              <a:t>输入</a:t>
            </a:r>
            <a:r>
              <a:rPr lang="zh-CN" altLang="en-US" dirty="0">
                <a:solidFill>
                  <a:schemeClr val="tx1"/>
                </a:solidFill>
                <a:latin typeface="思源黑体 Medium" panose="020B0600000000000000" charset="-122"/>
                <a:ea typeface="思源黑体 Medium" panose="020B0600000000000000" charset="-122"/>
                <a:cs typeface="思源黑体 Medium" panose="020B0600000000000000" charset="-122"/>
              </a:rPr>
              <a:t>标题</a:t>
            </a:r>
            <a:endParaRPr lang="zh-CN" altLang="en-US"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18" name="文本框 10"/>
          <p:cNvSpPr txBox="1"/>
          <p:nvPr>
            <p:custDataLst>
              <p:tags r:id="rId2"/>
            </p:custDataLst>
          </p:nvPr>
        </p:nvSpPr>
        <p:spPr>
          <a:xfrm>
            <a:off x="2846705" y="4954270"/>
            <a:ext cx="1907540" cy="625475"/>
          </a:xfrm>
          <a:prstGeom prst="rect">
            <a:avLst/>
          </a:prstGeom>
          <a:noFill/>
        </p:spPr>
        <p:txBody>
          <a:bodyPr wrap="square" rtlCol="0" anchor="ctr">
            <a:normAutofit/>
          </a:bodyPr>
          <a:lstStyle/>
          <a:p>
            <a:pPr algn="ctr">
              <a:lnSpc>
                <a:spcPct val="150000"/>
              </a:lnSpc>
            </a:pPr>
            <a:r>
              <a:rPr lang="zh-CN" altLang="en-US" dirty="0">
                <a:solidFill>
                  <a:schemeClr val="tx1"/>
                </a:solidFill>
                <a:latin typeface="思源黑体 Medium" panose="020B0600000000000000" charset="-122"/>
                <a:ea typeface="思源黑体 Medium" panose="020B0600000000000000" charset="-122"/>
                <a:cs typeface="思源黑体 Medium" panose="020B0600000000000000" charset="-122"/>
              </a:rPr>
              <a:t>输入</a:t>
            </a:r>
            <a:r>
              <a:rPr lang="zh-CN" altLang="en-US" dirty="0">
                <a:solidFill>
                  <a:schemeClr val="tx1"/>
                </a:solidFill>
                <a:latin typeface="思源黑体 Medium" panose="020B0600000000000000" charset="-122"/>
                <a:ea typeface="思源黑体 Medium" panose="020B0600000000000000" charset="-122"/>
                <a:cs typeface="思源黑体 Medium" panose="020B0600000000000000" charset="-122"/>
              </a:rPr>
              <a:t>标题</a:t>
            </a:r>
            <a:endParaRPr lang="zh-CN" altLang="en-US"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20" name="文本框 11"/>
          <p:cNvSpPr txBox="1"/>
          <p:nvPr>
            <p:custDataLst>
              <p:tags r:id="rId3"/>
            </p:custDataLst>
          </p:nvPr>
        </p:nvSpPr>
        <p:spPr>
          <a:xfrm>
            <a:off x="5016500" y="4954270"/>
            <a:ext cx="1964690" cy="625475"/>
          </a:xfrm>
          <a:prstGeom prst="rect">
            <a:avLst/>
          </a:prstGeom>
          <a:noFill/>
        </p:spPr>
        <p:txBody>
          <a:bodyPr wrap="square" rtlCol="0" anchor="ctr">
            <a:normAutofit/>
          </a:bodyPr>
          <a:lstStyle/>
          <a:p>
            <a:pPr algn="ctr">
              <a:lnSpc>
                <a:spcPct val="150000"/>
              </a:lnSpc>
            </a:pPr>
            <a:r>
              <a:rPr lang="zh-CN" altLang="en-US" dirty="0">
                <a:solidFill>
                  <a:schemeClr val="tx1"/>
                </a:solidFill>
                <a:latin typeface="思源黑体 Medium" panose="020B0600000000000000" charset="-122"/>
                <a:ea typeface="思源黑体 Medium" panose="020B0600000000000000" charset="-122"/>
                <a:cs typeface="思源黑体 Medium" panose="020B0600000000000000" charset="-122"/>
              </a:rPr>
              <a:t>输入</a:t>
            </a:r>
            <a:r>
              <a:rPr lang="zh-CN" altLang="en-US" dirty="0">
                <a:solidFill>
                  <a:schemeClr val="tx1"/>
                </a:solidFill>
                <a:latin typeface="思源黑体 Medium" panose="020B0600000000000000" charset="-122"/>
                <a:ea typeface="思源黑体 Medium" panose="020B0600000000000000" charset="-122"/>
                <a:cs typeface="思源黑体 Medium" panose="020B0600000000000000" charset="-122"/>
              </a:rPr>
              <a:t>标题</a:t>
            </a:r>
            <a:endParaRPr lang="zh-CN" altLang="en-US"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23" name="文本框 12"/>
          <p:cNvSpPr txBox="1"/>
          <p:nvPr>
            <p:custDataLst>
              <p:tags r:id="rId4"/>
            </p:custDataLst>
          </p:nvPr>
        </p:nvSpPr>
        <p:spPr>
          <a:xfrm>
            <a:off x="7365365" y="4954270"/>
            <a:ext cx="1663700" cy="625475"/>
          </a:xfrm>
          <a:prstGeom prst="rect">
            <a:avLst/>
          </a:prstGeom>
          <a:noFill/>
        </p:spPr>
        <p:txBody>
          <a:bodyPr wrap="square" rtlCol="0" anchor="ctr">
            <a:normAutofit/>
          </a:bodyPr>
          <a:lstStyle/>
          <a:p>
            <a:pPr algn="ctr">
              <a:lnSpc>
                <a:spcPct val="150000"/>
              </a:lnSpc>
            </a:pPr>
            <a:r>
              <a:rPr lang="zh-CN" altLang="en-US" dirty="0">
                <a:solidFill>
                  <a:schemeClr val="tx1"/>
                </a:solidFill>
                <a:latin typeface="思源黑体 Medium" panose="020B0600000000000000" charset="-122"/>
                <a:ea typeface="思源黑体 Medium" panose="020B0600000000000000" charset="-122"/>
                <a:cs typeface="思源黑体 Medium" panose="020B0600000000000000" charset="-122"/>
              </a:rPr>
              <a:t>输入</a:t>
            </a:r>
            <a:r>
              <a:rPr lang="zh-CN" altLang="en-US" dirty="0">
                <a:solidFill>
                  <a:schemeClr val="tx1"/>
                </a:solidFill>
                <a:latin typeface="思源黑体 Medium" panose="020B0600000000000000" charset="-122"/>
                <a:ea typeface="思源黑体 Medium" panose="020B0600000000000000" charset="-122"/>
                <a:cs typeface="思源黑体 Medium" panose="020B0600000000000000" charset="-122"/>
              </a:rPr>
              <a:t>标题</a:t>
            </a:r>
            <a:endParaRPr lang="zh-CN" altLang="en-US"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26" name="文本框 13"/>
          <p:cNvSpPr txBox="1"/>
          <p:nvPr>
            <p:custDataLst>
              <p:tags r:id="rId5"/>
            </p:custDataLst>
          </p:nvPr>
        </p:nvSpPr>
        <p:spPr>
          <a:xfrm>
            <a:off x="9549130" y="4954270"/>
            <a:ext cx="1741170" cy="625475"/>
          </a:xfrm>
          <a:prstGeom prst="rect">
            <a:avLst/>
          </a:prstGeom>
          <a:noFill/>
        </p:spPr>
        <p:txBody>
          <a:bodyPr wrap="square" rtlCol="0" anchor="ctr">
            <a:normAutofit/>
          </a:bodyPr>
          <a:lstStyle/>
          <a:p>
            <a:pPr algn="ctr">
              <a:lnSpc>
                <a:spcPct val="150000"/>
              </a:lnSpc>
            </a:pPr>
            <a:r>
              <a:rPr lang="zh-CN" altLang="en-US" dirty="0">
                <a:solidFill>
                  <a:schemeClr val="tx1"/>
                </a:solidFill>
                <a:latin typeface="思源黑体 Medium" panose="020B0600000000000000" charset="-122"/>
                <a:ea typeface="思源黑体 Medium" panose="020B0600000000000000" charset="-122"/>
                <a:cs typeface="思源黑体 Medium" panose="020B0600000000000000" charset="-122"/>
              </a:rPr>
              <a:t>输入</a:t>
            </a:r>
            <a:r>
              <a:rPr lang="zh-CN" altLang="en-US" dirty="0">
                <a:solidFill>
                  <a:schemeClr val="tx1"/>
                </a:solidFill>
                <a:latin typeface="思源黑体 Medium" panose="020B0600000000000000" charset="-122"/>
                <a:ea typeface="思源黑体 Medium" panose="020B0600000000000000" charset="-122"/>
                <a:cs typeface="思源黑体 Medium" panose="020B0600000000000000" charset="-122"/>
              </a:rPr>
              <a:t>标题</a:t>
            </a:r>
            <a:endParaRPr lang="zh-CN" altLang="en-US"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36" name="文本框 25"/>
          <p:cNvSpPr/>
          <p:nvPr/>
        </p:nvSpPr>
        <p:spPr>
          <a:xfrm>
            <a:off x="432435" y="5579745"/>
            <a:ext cx="2183765" cy="419735"/>
          </a:xfrm>
          <a:prstGeom prst="rect">
            <a:avLst/>
          </a:prstGeom>
        </p:spPr>
        <p:txBody>
          <a:bodyPr wrap="square">
            <a:spAutoFit/>
          </a:bodyPr>
          <a:lstStyle/>
          <a:p>
            <a:pPr algn="ctr">
              <a:lnSpc>
                <a:spcPct val="107000"/>
              </a:lnSpc>
              <a:spcAft>
                <a:spcPts val="800"/>
              </a:spcAft>
            </a:pPr>
            <a:r>
              <a:rPr sz="1000" b="1"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rPr>
              <a:t>Lorem Ipsum is simply dummy text of the printing </a:t>
            </a:r>
            <a:endParaRPr lang="en-US" sz="1000" b="1"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8" name="文本框 24"/>
          <p:cNvSpPr/>
          <p:nvPr/>
        </p:nvSpPr>
        <p:spPr>
          <a:xfrm>
            <a:off x="2708910" y="5579745"/>
            <a:ext cx="2183765" cy="419735"/>
          </a:xfrm>
          <a:prstGeom prst="rect">
            <a:avLst/>
          </a:prstGeom>
        </p:spPr>
        <p:txBody>
          <a:bodyPr wrap="square">
            <a:spAutoFit/>
          </a:bodyPr>
          <a:lstStyle/>
          <a:p>
            <a:pPr algn="ctr">
              <a:lnSpc>
                <a:spcPct val="107000"/>
              </a:lnSpc>
              <a:spcAft>
                <a:spcPts val="800"/>
              </a:spcAft>
            </a:pPr>
            <a:r>
              <a:rPr sz="1000" b="1"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rPr>
              <a:t>Lorem Ipsum is simply dummy text of the printing </a:t>
            </a:r>
            <a:endParaRPr lang="en-US" sz="1000" b="1"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9" name="文本框 23"/>
          <p:cNvSpPr/>
          <p:nvPr/>
        </p:nvSpPr>
        <p:spPr>
          <a:xfrm>
            <a:off x="4907280" y="5579745"/>
            <a:ext cx="2183765" cy="419735"/>
          </a:xfrm>
          <a:prstGeom prst="rect">
            <a:avLst/>
          </a:prstGeom>
        </p:spPr>
        <p:txBody>
          <a:bodyPr wrap="square">
            <a:spAutoFit/>
          </a:bodyPr>
          <a:lstStyle/>
          <a:p>
            <a:pPr algn="ctr">
              <a:lnSpc>
                <a:spcPct val="107000"/>
              </a:lnSpc>
              <a:spcAft>
                <a:spcPts val="800"/>
              </a:spcAft>
            </a:pPr>
            <a:r>
              <a:rPr sz="1000" b="1"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rPr>
              <a:t>Lorem Ipsum is simply dummy text of the printing </a:t>
            </a:r>
            <a:endParaRPr lang="en-US" sz="1000" b="1"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10" name="文本框 22"/>
          <p:cNvSpPr/>
          <p:nvPr/>
        </p:nvSpPr>
        <p:spPr>
          <a:xfrm>
            <a:off x="7105015" y="5579745"/>
            <a:ext cx="2183765" cy="419735"/>
          </a:xfrm>
          <a:prstGeom prst="rect">
            <a:avLst/>
          </a:prstGeom>
        </p:spPr>
        <p:txBody>
          <a:bodyPr wrap="square">
            <a:spAutoFit/>
          </a:bodyPr>
          <a:lstStyle/>
          <a:p>
            <a:pPr algn="ctr">
              <a:lnSpc>
                <a:spcPct val="107000"/>
              </a:lnSpc>
              <a:spcAft>
                <a:spcPts val="800"/>
              </a:spcAft>
            </a:pPr>
            <a:r>
              <a:rPr sz="1000" b="1"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rPr>
              <a:t>Lorem Ipsum is simply dummy text of the printing </a:t>
            </a:r>
            <a:endParaRPr lang="en-US" sz="1000" b="1"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11" name="文本框 21"/>
          <p:cNvSpPr/>
          <p:nvPr/>
        </p:nvSpPr>
        <p:spPr>
          <a:xfrm>
            <a:off x="9328150" y="5579745"/>
            <a:ext cx="2183765" cy="419735"/>
          </a:xfrm>
          <a:prstGeom prst="rect">
            <a:avLst/>
          </a:prstGeom>
        </p:spPr>
        <p:txBody>
          <a:bodyPr wrap="square">
            <a:spAutoFit/>
          </a:bodyPr>
          <a:lstStyle/>
          <a:p>
            <a:pPr algn="ctr">
              <a:lnSpc>
                <a:spcPct val="107000"/>
              </a:lnSpc>
              <a:spcAft>
                <a:spcPts val="800"/>
              </a:spcAft>
            </a:pPr>
            <a:r>
              <a:rPr sz="1000" b="1"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rPr>
              <a:t>Lorem Ipsum is simply dummy text of the printing </a:t>
            </a:r>
            <a:endParaRPr lang="en-US" sz="1000" b="1"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14" name="文本框 26"/>
          <p:cNvSpPr>
            <a:spLocks noGrp="1"/>
          </p:cNvSpPr>
          <p:nvPr/>
        </p:nvSpPr>
        <p:spPr>
          <a:xfrm>
            <a:off x="4818380" y="1619250"/>
            <a:ext cx="2555875" cy="843915"/>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gn="ctr">
              <a:lnSpc>
                <a:spcPct val="115000"/>
              </a:lnSpc>
            </a:pPr>
            <a:r>
              <a:rPr lang="zh-CN" altLang="en-US" sz="4400" dirty="0">
                <a:solidFill>
                  <a:schemeClr val="bg1"/>
                </a:solidFill>
                <a:latin typeface="思源黑体 Medium" panose="020B0600000000000000" charset="-122"/>
                <a:ea typeface="思源黑体 Medium" panose="020B0600000000000000" charset="-122"/>
                <a:cs typeface="思源黑体 Medium" panose="020B0600000000000000" charset="-122"/>
              </a:rPr>
              <a:t>目录</a:t>
            </a:r>
            <a:endParaRPr lang="en-US" altLang="zh-CN" sz="3200" dirty="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pic>
        <p:nvPicPr>
          <p:cNvPr id="12" name="图片 11" descr="白2"/>
          <p:cNvPicPr>
            <a:picLocks noChangeAspect="1"/>
          </p:cNvPicPr>
          <p:nvPr/>
        </p:nvPicPr>
        <p:blipFill>
          <a:blip r:embed="rId6"/>
          <a:stretch>
            <a:fillRect/>
          </a:stretch>
        </p:blipFill>
        <p:spPr>
          <a:xfrm>
            <a:off x="4208780" y="529590"/>
            <a:ext cx="3581400" cy="439420"/>
          </a:xfrm>
          <a:prstGeom prst="rect">
            <a:avLst/>
          </a:prstGeom>
        </p:spPr>
      </p:pic>
    </p:spTree>
    <p:custDataLst>
      <p:tags r:id="rId7"/>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椭圆 1"/>
          <p:cNvSpPr/>
          <p:nvPr/>
        </p:nvSpPr>
        <p:spPr>
          <a:xfrm>
            <a:off x="866992" y="1822782"/>
            <a:ext cx="3212436" cy="3212436"/>
          </a:xfrm>
          <a:prstGeom prst="ellipse">
            <a:avLst/>
          </a:prstGeom>
          <a:solidFill>
            <a:srgbClr val="397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Medium" panose="020B0600000000000000" charset="-122"/>
              <a:ea typeface="思源黑体 Medium" panose="020B0600000000000000" charset="-122"/>
              <a:cs typeface="思源黑体 Medium" panose="020B0600000000000000" charset="-122"/>
            </a:endParaRPr>
          </a:p>
        </p:txBody>
      </p:sp>
      <p:sp>
        <p:nvSpPr>
          <p:cNvPr id="8" name="椭圆 7"/>
          <p:cNvSpPr/>
          <p:nvPr/>
        </p:nvSpPr>
        <p:spPr>
          <a:xfrm>
            <a:off x="3487136" y="1251873"/>
            <a:ext cx="592292" cy="592292"/>
          </a:xfrm>
          <a:prstGeom prst="ellipse">
            <a:avLst/>
          </a:prstGeom>
          <a:solidFill>
            <a:srgbClr val="397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Medium" panose="020B0600000000000000" charset="-122"/>
              <a:ea typeface="思源黑体 Medium" panose="020B0600000000000000" charset="-122"/>
              <a:cs typeface="思源黑体 Medium" panose="020B0600000000000000" charset="-122"/>
            </a:endParaRPr>
          </a:p>
        </p:txBody>
      </p:sp>
      <p:sp>
        <p:nvSpPr>
          <p:cNvPr id="10" name="椭圆 8"/>
          <p:cNvSpPr/>
          <p:nvPr/>
        </p:nvSpPr>
        <p:spPr>
          <a:xfrm>
            <a:off x="4232517" y="1705807"/>
            <a:ext cx="471181" cy="47118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Medium" panose="020B0600000000000000" charset="-122"/>
              <a:ea typeface="思源黑体 Medium" panose="020B0600000000000000" charset="-122"/>
              <a:cs typeface="思源黑体 Medium" panose="020B0600000000000000" charset="-122"/>
            </a:endParaRPr>
          </a:p>
        </p:txBody>
      </p:sp>
      <p:sp>
        <p:nvSpPr>
          <p:cNvPr id="19" name="椭圆 9"/>
          <p:cNvSpPr/>
          <p:nvPr/>
        </p:nvSpPr>
        <p:spPr>
          <a:xfrm>
            <a:off x="4521374" y="2359473"/>
            <a:ext cx="229728" cy="22972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Medium" panose="020B0600000000000000" charset="-122"/>
              <a:ea typeface="思源黑体 Medium" panose="020B0600000000000000" charset="-122"/>
              <a:cs typeface="思源黑体 Medium" panose="020B0600000000000000" charset="-122"/>
            </a:endParaRPr>
          </a:p>
        </p:txBody>
      </p:sp>
      <p:sp>
        <p:nvSpPr>
          <p:cNvPr id="21" name="椭圆 12"/>
          <p:cNvSpPr/>
          <p:nvPr/>
        </p:nvSpPr>
        <p:spPr>
          <a:xfrm rot="9000000">
            <a:off x="312586" y="3989051"/>
            <a:ext cx="592292" cy="59229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Medium" panose="020B0600000000000000" charset="-122"/>
              <a:ea typeface="思源黑体 Medium" panose="020B0600000000000000" charset="-122"/>
              <a:cs typeface="思源黑体 Medium" panose="020B0600000000000000" charset="-122"/>
            </a:endParaRPr>
          </a:p>
        </p:txBody>
      </p:sp>
      <p:sp>
        <p:nvSpPr>
          <p:cNvPr id="22" name="椭圆 14"/>
          <p:cNvSpPr/>
          <p:nvPr/>
        </p:nvSpPr>
        <p:spPr>
          <a:xfrm rot="9000000">
            <a:off x="823405" y="4744206"/>
            <a:ext cx="471181" cy="47118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Medium" panose="020B0600000000000000" charset="-122"/>
              <a:ea typeface="思源黑体 Medium" panose="020B0600000000000000" charset="-122"/>
              <a:cs typeface="思源黑体 Medium" panose="020B0600000000000000" charset="-122"/>
            </a:endParaRPr>
          </a:p>
        </p:txBody>
      </p:sp>
      <p:sp>
        <p:nvSpPr>
          <p:cNvPr id="23" name="椭圆 15"/>
          <p:cNvSpPr/>
          <p:nvPr/>
        </p:nvSpPr>
        <p:spPr>
          <a:xfrm rot="9000000">
            <a:off x="1564039" y="5212532"/>
            <a:ext cx="229728" cy="229728"/>
          </a:xfrm>
          <a:prstGeom prst="ellipse">
            <a:avLst/>
          </a:prstGeom>
          <a:solidFill>
            <a:srgbClr val="397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Medium" panose="020B0600000000000000" charset="-122"/>
              <a:ea typeface="思源黑体 Medium" panose="020B0600000000000000" charset="-122"/>
              <a:cs typeface="思源黑体 Medium" panose="020B0600000000000000" charset="-122"/>
            </a:endParaRPr>
          </a:p>
        </p:txBody>
      </p:sp>
      <p:sp>
        <p:nvSpPr>
          <p:cNvPr id="32" name="文本框 31"/>
          <p:cNvSpPr txBox="1"/>
          <p:nvPr/>
        </p:nvSpPr>
        <p:spPr>
          <a:xfrm>
            <a:off x="4350944" y="4055866"/>
            <a:ext cx="5264785" cy="275590"/>
          </a:xfrm>
          <a:prstGeom prst="rect">
            <a:avLst/>
          </a:prstGeom>
          <a:noFill/>
        </p:spPr>
        <p:txBody>
          <a:bodyPr wrap="none" rtlCol="0">
            <a:spAutoFit/>
          </a:bodyPr>
          <a:lstStyle/>
          <a:p>
            <a:pPr algn="ctr"/>
            <a:r>
              <a:rPr lang="en-US" sz="1200" spc="600" dirty="0">
                <a:solidFill>
                  <a:schemeClr val="tx1">
                    <a:lumMod val="75000"/>
                    <a:lumOff val="25000"/>
                  </a:schemeClr>
                </a:solidFill>
                <a:latin typeface="思源黑体 Medium" panose="020B0600000000000000" charset="-122"/>
                <a:ea typeface="思源黑体 Medium" panose="020B0600000000000000" charset="-122"/>
                <a:cs typeface="思源黑体 Medium" panose="020B0600000000000000" charset="-122"/>
              </a:rPr>
              <a:t>Professional presentation template</a:t>
            </a:r>
            <a:endParaRPr lang="en-US" sz="1200" spc="600" dirty="0">
              <a:solidFill>
                <a:schemeClr val="tx1">
                  <a:lumMod val="75000"/>
                  <a:lumOff val="25000"/>
                </a:schemeClr>
              </a:solidFill>
              <a:latin typeface="思源黑体 Medium" panose="020B0600000000000000" charset="-122"/>
              <a:ea typeface="思源黑体 Medium" panose="020B0600000000000000" charset="-122"/>
              <a:cs typeface="思源黑体 Medium" panose="020B0600000000000000" charset="-122"/>
            </a:endParaRPr>
          </a:p>
        </p:txBody>
      </p:sp>
      <p:sp>
        <p:nvSpPr>
          <p:cNvPr id="25" name="文本框 24"/>
          <p:cNvSpPr txBox="1"/>
          <p:nvPr/>
        </p:nvSpPr>
        <p:spPr>
          <a:xfrm>
            <a:off x="1013460" y="2388870"/>
            <a:ext cx="2769235" cy="2214880"/>
          </a:xfrm>
          <a:prstGeom prst="rect">
            <a:avLst/>
          </a:prstGeom>
          <a:noFill/>
        </p:spPr>
        <p:txBody>
          <a:bodyPr wrap="square" rtlCol="0">
            <a:spAutoFit/>
          </a:bodyPr>
          <a:lstStyle/>
          <a:p>
            <a:pPr algn="ctr"/>
            <a:r>
              <a:rPr lang="en-US" altLang="zh-CN" sz="13800">
                <a:solidFill>
                  <a:schemeClr val="bg1"/>
                </a:solidFill>
                <a:latin typeface="思源黑体 Medium" panose="020B0600000000000000" charset="-122"/>
                <a:ea typeface="思源黑体 Medium" panose="020B0600000000000000" charset="-122"/>
                <a:cs typeface="思源黑体 Medium" panose="020B0600000000000000" charset="-122"/>
              </a:rPr>
              <a:t>01</a:t>
            </a:r>
            <a:endParaRPr lang="en-US" altLang="zh-CN" sz="1380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18" name="文本框 20"/>
          <p:cNvSpPr txBox="1"/>
          <p:nvPr>
            <p:custDataLst>
              <p:tags r:id="rId1"/>
            </p:custDataLst>
          </p:nvPr>
        </p:nvSpPr>
        <p:spPr>
          <a:xfrm>
            <a:off x="4350348" y="3111889"/>
            <a:ext cx="5709920" cy="768350"/>
          </a:xfrm>
          <a:prstGeom prst="rect">
            <a:avLst/>
          </a:prstGeom>
          <a:noFill/>
        </p:spPr>
        <p:txBody>
          <a:bodyPr wrap="square" rtlCol="0" anchor="t">
            <a:spAutoFit/>
          </a:bodyPr>
          <a:lstStyle/>
          <a:p>
            <a:pPr lvl="0" algn="l">
              <a:buClrTx/>
              <a:buSzTx/>
              <a:buFontTx/>
            </a:pPr>
            <a:r>
              <a:rPr kumimoji="1" lang="zh-CN" altLang="en-US" sz="4400" b="1">
                <a:solidFill>
                  <a:schemeClr val="tx1"/>
                </a:solidFill>
                <a:latin typeface="思源黑体 Medium" panose="020B0600000000000000" charset="-122"/>
                <a:ea typeface="思源黑体 Medium" panose="020B0600000000000000" charset="-122"/>
                <a:cs typeface="思源黑体 Medium" panose="020B0600000000000000" charset="-122"/>
                <a:sym typeface="+mn-ea"/>
              </a:rPr>
              <a:t>请输入</a:t>
            </a:r>
            <a:r>
              <a:rPr kumimoji="1" lang="zh-CN" altLang="en-US" sz="4400" b="1">
                <a:solidFill>
                  <a:schemeClr val="tx1"/>
                </a:solidFill>
                <a:latin typeface="思源黑体 Medium" panose="020B0600000000000000" charset="-122"/>
                <a:ea typeface="思源黑体 Medium" panose="020B0600000000000000" charset="-122"/>
                <a:cs typeface="思源黑体 Medium" panose="020B0600000000000000" charset="-122"/>
                <a:sym typeface="+mn-ea"/>
              </a:rPr>
              <a:t>标题</a:t>
            </a:r>
            <a:endParaRPr kumimoji="1" lang="zh-CN" altLang="en-US" sz="4400" b="1">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14" name="任意多边形 10"/>
          <p:cNvSpPr/>
          <p:nvPr/>
        </p:nvSpPr>
        <p:spPr>
          <a:xfrm rot="16200000" flipH="1">
            <a:off x="10903193" y="5767173"/>
            <a:ext cx="125593" cy="1117205"/>
          </a:xfrm>
          <a:custGeom>
            <a:avLst/>
            <a:gdLst>
              <a:gd name="connsiteX0" fmla="*/ 181125 w 362250"/>
              <a:gd name="connsiteY0" fmla="*/ 2860130 h 3222380"/>
              <a:gd name="connsiteX1" fmla="*/ 362250 w 362250"/>
              <a:gd name="connsiteY1" fmla="*/ 3041255 h 3222380"/>
              <a:gd name="connsiteX2" fmla="*/ 181125 w 362250"/>
              <a:gd name="connsiteY2" fmla="*/ 3222380 h 3222380"/>
              <a:gd name="connsiteX3" fmla="*/ 0 w 362250"/>
              <a:gd name="connsiteY3" fmla="*/ 3041255 h 3222380"/>
              <a:gd name="connsiteX4" fmla="*/ 181125 w 362250"/>
              <a:gd name="connsiteY4" fmla="*/ 2860130 h 3222380"/>
              <a:gd name="connsiteX5" fmla="*/ 181125 w 362250"/>
              <a:gd name="connsiteY5" fmla="*/ 2276208 h 3222380"/>
              <a:gd name="connsiteX6" fmla="*/ 362250 w 362250"/>
              <a:gd name="connsiteY6" fmla="*/ 2457333 h 3222380"/>
              <a:gd name="connsiteX7" fmla="*/ 181125 w 362250"/>
              <a:gd name="connsiteY7" fmla="*/ 2638458 h 3222380"/>
              <a:gd name="connsiteX8" fmla="*/ 0 w 362250"/>
              <a:gd name="connsiteY8" fmla="*/ 2457333 h 3222380"/>
              <a:gd name="connsiteX9" fmla="*/ 181125 w 362250"/>
              <a:gd name="connsiteY9" fmla="*/ 2276208 h 3222380"/>
              <a:gd name="connsiteX10" fmla="*/ 181125 w 362250"/>
              <a:gd name="connsiteY10" fmla="*/ 1722026 h 3222380"/>
              <a:gd name="connsiteX11" fmla="*/ 362250 w 362250"/>
              <a:gd name="connsiteY11" fmla="*/ 1903151 h 3222380"/>
              <a:gd name="connsiteX12" fmla="*/ 181125 w 362250"/>
              <a:gd name="connsiteY12" fmla="*/ 2084276 h 3222380"/>
              <a:gd name="connsiteX13" fmla="*/ 0 w 362250"/>
              <a:gd name="connsiteY13" fmla="*/ 1903151 h 3222380"/>
              <a:gd name="connsiteX14" fmla="*/ 181125 w 362250"/>
              <a:gd name="connsiteY14" fmla="*/ 1722026 h 3222380"/>
              <a:gd name="connsiteX15" fmla="*/ 181125 w 362250"/>
              <a:gd name="connsiteY15" fmla="*/ 1138104 h 3222380"/>
              <a:gd name="connsiteX16" fmla="*/ 362250 w 362250"/>
              <a:gd name="connsiteY16" fmla="*/ 1319229 h 3222380"/>
              <a:gd name="connsiteX17" fmla="*/ 181125 w 362250"/>
              <a:gd name="connsiteY17" fmla="*/ 1500354 h 3222380"/>
              <a:gd name="connsiteX18" fmla="*/ 0 w 362250"/>
              <a:gd name="connsiteY18" fmla="*/ 1319229 h 3222380"/>
              <a:gd name="connsiteX19" fmla="*/ 181125 w 362250"/>
              <a:gd name="connsiteY19" fmla="*/ 1138104 h 3222380"/>
              <a:gd name="connsiteX20" fmla="*/ 181125 w 362250"/>
              <a:gd name="connsiteY20" fmla="*/ 554182 h 3222380"/>
              <a:gd name="connsiteX21" fmla="*/ 362250 w 362250"/>
              <a:gd name="connsiteY21" fmla="*/ 735307 h 3222380"/>
              <a:gd name="connsiteX22" fmla="*/ 181125 w 362250"/>
              <a:gd name="connsiteY22" fmla="*/ 916432 h 3222380"/>
              <a:gd name="connsiteX23" fmla="*/ 0 w 362250"/>
              <a:gd name="connsiteY23" fmla="*/ 735307 h 3222380"/>
              <a:gd name="connsiteX24" fmla="*/ 181125 w 362250"/>
              <a:gd name="connsiteY24" fmla="*/ 554182 h 3222380"/>
              <a:gd name="connsiteX25" fmla="*/ 181125 w 362250"/>
              <a:gd name="connsiteY25" fmla="*/ 0 h 3222380"/>
              <a:gd name="connsiteX26" fmla="*/ 362250 w 362250"/>
              <a:gd name="connsiteY26" fmla="*/ 181125 h 3222380"/>
              <a:gd name="connsiteX27" fmla="*/ 181125 w 362250"/>
              <a:gd name="connsiteY27" fmla="*/ 362250 h 3222380"/>
              <a:gd name="connsiteX28" fmla="*/ 0 w 362250"/>
              <a:gd name="connsiteY28" fmla="*/ 181125 h 3222380"/>
              <a:gd name="connsiteX29" fmla="*/ 181125 w 362250"/>
              <a:gd name="connsiteY29" fmla="*/ 0 h 322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2250" h="3222380">
                <a:moveTo>
                  <a:pt x="181125" y="2860130"/>
                </a:moveTo>
                <a:cubicBezTo>
                  <a:pt x="281158" y="2860130"/>
                  <a:pt x="362250" y="2941222"/>
                  <a:pt x="362250" y="3041255"/>
                </a:cubicBezTo>
                <a:cubicBezTo>
                  <a:pt x="362250" y="3141288"/>
                  <a:pt x="281158" y="3222380"/>
                  <a:pt x="181125" y="3222380"/>
                </a:cubicBezTo>
                <a:cubicBezTo>
                  <a:pt x="81092" y="3222380"/>
                  <a:pt x="0" y="3141288"/>
                  <a:pt x="0" y="3041255"/>
                </a:cubicBezTo>
                <a:cubicBezTo>
                  <a:pt x="0" y="2941222"/>
                  <a:pt x="81092" y="2860130"/>
                  <a:pt x="181125" y="2860130"/>
                </a:cubicBezTo>
                <a:close/>
                <a:moveTo>
                  <a:pt x="181125" y="2276208"/>
                </a:moveTo>
                <a:cubicBezTo>
                  <a:pt x="281158" y="2276208"/>
                  <a:pt x="362250" y="2357300"/>
                  <a:pt x="362250" y="2457333"/>
                </a:cubicBezTo>
                <a:cubicBezTo>
                  <a:pt x="362250" y="2557366"/>
                  <a:pt x="281158" y="2638458"/>
                  <a:pt x="181125" y="2638458"/>
                </a:cubicBezTo>
                <a:cubicBezTo>
                  <a:pt x="81092" y="2638458"/>
                  <a:pt x="0" y="2557366"/>
                  <a:pt x="0" y="2457333"/>
                </a:cubicBezTo>
                <a:cubicBezTo>
                  <a:pt x="0" y="2357300"/>
                  <a:pt x="81092" y="2276208"/>
                  <a:pt x="181125" y="2276208"/>
                </a:cubicBezTo>
                <a:close/>
                <a:moveTo>
                  <a:pt x="181125" y="1722026"/>
                </a:moveTo>
                <a:cubicBezTo>
                  <a:pt x="281158" y="1722026"/>
                  <a:pt x="362250" y="1803118"/>
                  <a:pt x="362250" y="1903151"/>
                </a:cubicBezTo>
                <a:cubicBezTo>
                  <a:pt x="362250" y="2003184"/>
                  <a:pt x="281158" y="2084276"/>
                  <a:pt x="181125" y="2084276"/>
                </a:cubicBezTo>
                <a:cubicBezTo>
                  <a:pt x="81092" y="2084276"/>
                  <a:pt x="0" y="2003184"/>
                  <a:pt x="0" y="1903151"/>
                </a:cubicBezTo>
                <a:cubicBezTo>
                  <a:pt x="0" y="1803118"/>
                  <a:pt x="81092" y="1722026"/>
                  <a:pt x="181125" y="1722026"/>
                </a:cubicBezTo>
                <a:close/>
                <a:moveTo>
                  <a:pt x="181125" y="1138104"/>
                </a:moveTo>
                <a:cubicBezTo>
                  <a:pt x="281158" y="1138104"/>
                  <a:pt x="362250" y="1219196"/>
                  <a:pt x="362250" y="1319229"/>
                </a:cubicBezTo>
                <a:cubicBezTo>
                  <a:pt x="362250" y="1419262"/>
                  <a:pt x="281158" y="1500354"/>
                  <a:pt x="181125" y="1500354"/>
                </a:cubicBezTo>
                <a:cubicBezTo>
                  <a:pt x="81092" y="1500354"/>
                  <a:pt x="0" y="1419262"/>
                  <a:pt x="0" y="1319229"/>
                </a:cubicBezTo>
                <a:cubicBezTo>
                  <a:pt x="0" y="1219196"/>
                  <a:pt x="81092" y="1138104"/>
                  <a:pt x="181125" y="1138104"/>
                </a:cubicBezTo>
                <a:close/>
                <a:moveTo>
                  <a:pt x="181125" y="554182"/>
                </a:moveTo>
                <a:cubicBezTo>
                  <a:pt x="281158" y="554182"/>
                  <a:pt x="362250" y="635274"/>
                  <a:pt x="362250" y="735307"/>
                </a:cubicBezTo>
                <a:cubicBezTo>
                  <a:pt x="362250" y="835340"/>
                  <a:pt x="281158" y="916432"/>
                  <a:pt x="181125" y="916432"/>
                </a:cubicBezTo>
                <a:cubicBezTo>
                  <a:pt x="81092" y="916432"/>
                  <a:pt x="0" y="835340"/>
                  <a:pt x="0" y="735307"/>
                </a:cubicBezTo>
                <a:cubicBezTo>
                  <a:pt x="0" y="635274"/>
                  <a:pt x="81092" y="554182"/>
                  <a:pt x="181125" y="554182"/>
                </a:cubicBezTo>
                <a:close/>
                <a:moveTo>
                  <a:pt x="181125" y="0"/>
                </a:moveTo>
                <a:cubicBezTo>
                  <a:pt x="281158" y="0"/>
                  <a:pt x="362250" y="81092"/>
                  <a:pt x="362250" y="181125"/>
                </a:cubicBezTo>
                <a:cubicBezTo>
                  <a:pt x="362250" y="281158"/>
                  <a:pt x="281158" y="362250"/>
                  <a:pt x="181125" y="362250"/>
                </a:cubicBezTo>
                <a:cubicBezTo>
                  <a:pt x="81092" y="362250"/>
                  <a:pt x="0" y="281158"/>
                  <a:pt x="0" y="181125"/>
                </a:cubicBezTo>
                <a:cubicBezTo>
                  <a:pt x="0" y="81092"/>
                  <a:pt x="81092" y="0"/>
                  <a:pt x="181125" y="0"/>
                </a:cubicBezTo>
                <a:close/>
              </a:path>
            </a:pathLst>
          </a:custGeom>
          <a:solidFill>
            <a:srgbClr val="397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ID" sz="895">
              <a:latin typeface="思源黑体 Medium" panose="020B0600000000000000" charset="-122"/>
              <a:ea typeface="思源黑体 Medium" panose="020B0600000000000000" charset="-122"/>
              <a:cs typeface="思源黑体 Medium" panose="020B0600000000000000" charset="-122"/>
            </a:endParaRPr>
          </a:p>
        </p:txBody>
      </p:sp>
      <p:pic>
        <p:nvPicPr>
          <p:cNvPr id="2" name="图片 1" descr="333"/>
          <p:cNvPicPr>
            <a:picLocks noChangeAspect="1"/>
          </p:cNvPicPr>
          <p:nvPr/>
        </p:nvPicPr>
        <p:blipFill>
          <a:blip r:embed="rId2"/>
          <a:stretch>
            <a:fillRect/>
          </a:stretch>
        </p:blipFill>
        <p:spPr>
          <a:xfrm>
            <a:off x="8514715" y="396240"/>
            <a:ext cx="3009900" cy="342900"/>
          </a:xfrm>
          <a:prstGeom prst="rect">
            <a:avLst/>
          </a:prstGeom>
        </p:spPr>
      </p:pic>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任意多边形 15"/>
          <p:cNvSpPr/>
          <p:nvPr/>
        </p:nvSpPr>
        <p:spPr>
          <a:xfrm flipH="1">
            <a:off x="1029335" y="1889760"/>
            <a:ext cx="5015865" cy="3742055"/>
          </a:xfrm>
          <a:prstGeom prst="round2DiagRect">
            <a:avLst>
              <a:gd name="adj1" fmla="val 49179"/>
              <a:gd name="adj2" fmla="val 0"/>
            </a:avLst>
          </a:prstGeom>
          <a:solidFill>
            <a:srgbClr val="397AC7"/>
          </a:solidFill>
          <a:ln>
            <a:noFill/>
          </a:ln>
          <a:effectLst>
            <a:outerShdw blurRad="266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思源黑体 Medium" panose="020B0600000000000000" charset="-122"/>
              <a:ea typeface="思源黑体 Medium" panose="020B0600000000000000" charset="-122"/>
              <a:cs typeface="思源黑体 Medium" panose="020B0600000000000000" charset="-122"/>
            </a:endParaRPr>
          </a:p>
        </p:txBody>
      </p:sp>
      <p:sp>
        <p:nvSpPr>
          <p:cNvPr id="6" name="任意多边形 14"/>
          <p:cNvSpPr/>
          <p:nvPr/>
        </p:nvSpPr>
        <p:spPr>
          <a:xfrm flipH="1">
            <a:off x="840105" y="1736090"/>
            <a:ext cx="1445260" cy="1078230"/>
          </a:xfrm>
          <a:prstGeom prst="round2DiagRect">
            <a:avLst>
              <a:gd name="adj1" fmla="val 49179"/>
              <a:gd name="adj2" fmla="val 0"/>
            </a:avLst>
          </a:prstGeom>
          <a:solidFill>
            <a:schemeClr val="bg1"/>
          </a:solidFill>
          <a:ln>
            <a:noFill/>
          </a:ln>
          <a:effectLst>
            <a:outerShdw blurRad="266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思源黑体 Medium" panose="020B0600000000000000" charset="-122"/>
              <a:ea typeface="思源黑体 Medium" panose="020B0600000000000000" charset="-122"/>
              <a:cs typeface="思源黑体 Medium" panose="020B0600000000000000" charset="-122"/>
            </a:endParaRPr>
          </a:p>
        </p:txBody>
      </p:sp>
      <p:sp>
        <p:nvSpPr>
          <p:cNvPr id="14" name="任意多边形 13"/>
          <p:cNvSpPr/>
          <p:nvPr/>
        </p:nvSpPr>
        <p:spPr>
          <a:xfrm>
            <a:off x="1247775" y="1950720"/>
            <a:ext cx="629285" cy="582295"/>
          </a:xfrm>
          <a:custGeom>
            <a:avLst/>
            <a:gdLst/>
            <a:ahLst/>
            <a:cxnLst/>
            <a:rect l="l" t="t" r="r" b="b"/>
            <a:pathLst>
              <a:path w="770005" h="712143">
                <a:moveTo>
                  <a:pt x="704725" y="0"/>
                </a:moveTo>
                <a:lnTo>
                  <a:pt x="770005" y="103854"/>
                </a:lnTo>
                <a:cubicBezTo>
                  <a:pt x="715605" y="126603"/>
                  <a:pt x="675547" y="160479"/>
                  <a:pt x="649831" y="205483"/>
                </a:cubicBezTo>
                <a:cubicBezTo>
                  <a:pt x="624114" y="250486"/>
                  <a:pt x="609773" y="316013"/>
                  <a:pt x="606805" y="402064"/>
                </a:cubicBezTo>
                <a:lnTo>
                  <a:pt x="746267" y="402064"/>
                </a:lnTo>
                <a:lnTo>
                  <a:pt x="746267" y="712143"/>
                </a:lnTo>
                <a:lnTo>
                  <a:pt x="459926" y="712143"/>
                </a:lnTo>
                <a:lnTo>
                  <a:pt x="459926" y="467344"/>
                </a:lnTo>
                <a:cubicBezTo>
                  <a:pt x="459926" y="334806"/>
                  <a:pt x="475751" y="238864"/>
                  <a:pt x="507402" y="179519"/>
                </a:cubicBezTo>
                <a:cubicBezTo>
                  <a:pt x="548944" y="100392"/>
                  <a:pt x="614718" y="40553"/>
                  <a:pt x="704725" y="0"/>
                </a:cubicBezTo>
                <a:close/>
                <a:moveTo>
                  <a:pt x="244799" y="0"/>
                </a:moveTo>
                <a:lnTo>
                  <a:pt x="310079" y="103854"/>
                </a:lnTo>
                <a:cubicBezTo>
                  <a:pt x="255679" y="126603"/>
                  <a:pt x="215621" y="160479"/>
                  <a:pt x="189905" y="205483"/>
                </a:cubicBezTo>
                <a:cubicBezTo>
                  <a:pt x="164189" y="250486"/>
                  <a:pt x="149847" y="316013"/>
                  <a:pt x="146880" y="402064"/>
                </a:cubicBezTo>
                <a:lnTo>
                  <a:pt x="286341" y="402064"/>
                </a:lnTo>
                <a:lnTo>
                  <a:pt x="286341" y="712143"/>
                </a:lnTo>
                <a:lnTo>
                  <a:pt x="0" y="712143"/>
                </a:lnTo>
                <a:lnTo>
                  <a:pt x="0" y="467344"/>
                </a:lnTo>
                <a:cubicBezTo>
                  <a:pt x="0" y="334806"/>
                  <a:pt x="15826" y="238864"/>
                  <a:pt x="47476" y="179519"/>
                </a:cubicBezTo>
                <a:cubicBezTo>
                  <a:pt x="89018" y="100392"/>
                  <a:pt x="154793" y="40553"/>
                  <a:pt x="244799" y="0"/>
                </a:cubicBezTo>
                <a:close/>
              </a:path>
            </a:pathLst>
          </a:custGeom>
          <a:solidFill>
            <a:srgbClr val="397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Medium" panose="020B0600000000000000" charset="-122"/>
              <a:ea typeface="思源黑体 Medium" panose="020B0600000000000000" charset="-122"/>
              <a:cs typeface="思源黑体 Medium" panose="020B0600000000000000" charset="-122"/>
            </a:endParaRPr>
          </a:p>
        </p:txBody>
      </p:sp>
      <p:sp>
        <p:nvSpPr>
          <p:cNvPr id="29" name="文本框 23"/>
          <p:cNvSpPr txBox="1"/>
          <p:nvPr/>
        </p:nvSpPr>
        <p:spPr>
          <a:xfrm>
            <a:off x="1736934" y="2965667"/>
            <a:ext cx="1535349" cy="36036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zh-CN" altLang="en-US" dirty="0">
                <a:solidFill>
                  <a:schemeClr val="bg2"/>
                </a:solidFill>
                <a:latin typeface="思源黑体 Medium" panose="020B0600000000000000" charset="-122"/>
                <a:ea typeface="思源黑体 Medium" panose="020B0600000000000000" charset="-122"/>
                <a:cs typeface="思源黑体 Medium" panose="020B0600000000000000" charset="-122"/>
                <a:sym typeface="思源黑体 Medium" panose="020B0600000000000000" charset="-122"/>
              </a:rPr>
              <a:t>输入</a:t>
            </a:r>
            <a:r>
              <a:rPr lang="zh-CN" altLang="en-US" dirty="0">
                <a:solidFill>
                  <a:schemeClr val="bg2"/>
                </a:solidFill>
                <a:latin typeface="思源黑体 Medium" panose="020B0600000000000000" charset="-122"/>
                <a:ea typeface="思源黑体 Medium" panose="020B0600000000000000" charset="-122"/>
                <a:cs typeface="思源黑体 Medium" panose="020B0600000000000000" charset="-122"/>
                <a:sym typeface="思源黑体 Medium" panose="020B0600000000000000" charset="-122"/>
              </a:rPr>
              <a:t>标题</a:t>
            </a:r>
            <a:endParaRPr lang="zh-CN" altLang="en-US" dirty="0">
              <a:solidFill>
                <a:schemeClr val="bg2"/>
              </a:solidFill>
              <a:latin typeface="思源黑体 Medium" panose="020B0600000000000000" charset="-122"/>
              <a:ea typeface="思源黑体 Medium" panose="020B0600000000000000" charset="-122"/>
              <a:cs typeface="思源黑体 Medium" panose="020B0600000000000000" charset="-122"/>
              <a:sym typeface="思源黑体 Medium" panose="020B0600000000000000" charset="-122"/>
            </a:endParaRPr>
          </a:p>
        </p:txBody>
      </p:sp>
      <p:sp>
        <p:nvSpPr>
          <p:cNvPr id="40" name="文本框 22"/>
          <p:cNvSpPr/>
          <p:nvPr/>
        </p:nvSpPr>
        <p:spPr>
          <a:xfrm>
            <a:off x="1725930" y="3437255"/>
            <a:ext cx="4076700" cy="783590"/>
          </a:xfrm>
          <a:prstGeom prst="rect">
            <a:avLst/>
          </a:prstGeom>
        </p:spPr>
        <p:txBody>
          <a:bodyPr wrap="square">
            <a:spAutoFit/>
          </a:bodyPr>
          <a:lstStyle/>
          <a:p>
            <a:pPr algn="just">
              <a:lnSpc>
                <a:spcPct val="150000"/>
              </a:lnSpc>
            </a:pPr>
            <a:r>
              <a:rPr lang="zh-CN" altLang="zh-CN" sz="1000" kern="100" dirty="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点击输入内容点击输入内容点击输入内容点击输入内容点击输入内容点击输入内容点击输入内容点击输入内容点击输入内容点击输入内容点击输入内容</a:t>
            </a:r>
            <a:endParaRPr lang="zh-CN" altLang="zh-CN" sz="1000" kern="100" dirty="0">
              <a:solidFill>
                <a:schemeClr val="bg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9" name="文本框 21"/>
          <p:cNvSpPr txBox="1"/>
          <p:nvPr/>
        </p:nvSpPr>
        <p:spPr>
          <a:xfrm>
            <a:off x="740565" y="254606"/>
            <a:ext cx="3799840" cy="398780"/>
          </a:xfrm>
          <a:prstGeom prst="rect">
            <a:avLst/>
          </a:prstGeom>
          <a:noFill/>
        </p:spPr>
        <p:txBody>
          <a:bodyPr wrap="square" rtlCol="0">
            <a:spAutoFit/>
          </a:bodyPr>
          <a:lstStyle/>
          <a:p>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输入</a:t>
            </a:r>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标题</a:t>
            </a:r>
            <a:endPar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10" name="文本框 9"/>
          <p:cNvSpPr txBox="1"/>
          <p:nvPr/>
        </p:nvSpPr>
        <p:spPr bwMode="auto">
          <a:xfrm>
            <a:off x="759460" y="596265"/>
            <a:ext cx="3566795" cy="27559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rtlCol="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lvl="0" algn="just">
              <a:lnSpc>
                <a:spcPct val="150000"/>
              </a:lnSpc>
              <a:buClrTx/>
              <a:buSzTx/>
              <a:buFontTx/>
              <a:buNone/>
            </a:pPr>
            <a:r>
              <a:rPr lang="en-US" altLang="zh-CN" sz="8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rPr>
              <a:t>Family and friends are hidden Family and friends</a:t>
            </a:r>
            <a:endParaRPr lang="en-US" altLang="zh-CN" sz="8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11" name="任意多边形 1"/>
          <p:cNvSpPr/>
          <p:nvPr/>
        </p:nvSpPr>
        <p:spPr>
          <a:xfrm flipH="1">
            <a:off x="0" y="0"/>
            <a:ext cx="613410" cy="457835"/>
          </a:xfrm>
          <a:prstGeom prst="round2DiagRect">
            <a:avLst>
              <a:gd name="adj1" fmla="val 49179"/>
              <a:gd name="adj2" fmla="val 0"/>
            </a:avLst>
          </a:prstGeom>
          <a:solidFill>
            <a:srgbClr val="397AC7"/>
          </a:solidFill>
          <a:ln>
            <a:noFill/>
          </a:ln>
          <a:effectLst>
            <a:outerShdw blurRad="266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思源黑体 Medium" panose="020B0600000000000000" charset="-122"/>
              <a:ea typeface="思源黑体 Medium" panose="020B0600000000000000" charset="-122"/>
              <a:cs typeface="思源黑体 Medium" panose="020B0600000000000000" charset="-122"/>
            </a:endParaRPr>
          </a:p>
        </p:txBody>
      </p:sp>
      <p:pic>
        <p:nvPicPr>
          <p:cNvPr id="2" name="图片 1" descr="微信图片_20230719161321"/>
          <p:cNvPicPr>
            <a:picLocks noChangeAspect="1"/>
          </p:cNvPicPr>
          <p:nvPr/>
        </p:nvPicPr>
        <p:blipFill>
          <a:blip r:embed="rId1"/>
          <a:srcRect l="15795" r="34655"/>
          <a:stretch>
            <a:fillRect/>
          </a:stretch>
        </p:blipFill>
        <p:spPr>
          <a:xfrm>
            <a:off x="6781800" y="0"/>
            <a:ext cx="5410200" cy="6858000"/>
          </a:xfrm>
          <a:prstGeom prst="rect">
            <a:avLst/>
          </a:prstGeom>
        </p:spPr>
      </p:pic>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组合 13"/>
          <p:cNvGrpSpPr/>
          <p:nvPr/>
        </p:nvGrpSpPr>
        <p:grpSpPr>
          <a:xfrm>
            <a:off x="1675431" y="1583022"/>
            <a:ext cx="3925269" cy="2037113"/>
            <a:chOff x="2998" y="2423"/>
            <a:chExt cx="6182" cy="3208"/>
          </a:xfrm>
        </p:grpSpPr>
        <p:sp>
          <p:nvSpPr>
            <p:cNvPr id="3" name="任意多边形 8"/>
            <p:cNvSpPr/>
            <p:nvPr/>
          </p:nvSpPr>
          <p:spPr bwMode="auto">
            <a:xfrm rot="1855731">
              <a:off x="2998" y="2505"/>
              <a:ext cx="1474" cy="132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397AC7"/>
            </a:solidFill>
            <a:ln w="12700" cap="flat">
              <a:noFill/>
              <a:prstDash val="solid"/>
              <a:miter lim="800000"/>
            </a:ln>
            <a:effectLst>
              <a:outerShdw blurRad="495300" dist="50800" dir="5400000" algn="ctr" rotWithShape="0">
                <a:srgbClr val="000000">
                  <a:alpha val="55000"/>
                </a:srgbClr>
              </a:outerShdw>
            </a:effectLst>
          </p:spPr>
          <p:txBody>
            <a:bodyPr vert="horz" wrap="square" lIns="91419" tIns="45709" rIns="91419" bIns="45709" numCol="1" anchor="t" anchorCtr="0" compatLnSpc="1"/>
            <a:lstStyle/>
            <a:p>
              <a:endParaRPr lang="zh-CN" altLang="en-US">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30" name="文本框 29"/>
            <p:cNvSpPr txBox="1"/>
            <p:nvPr/>
          </p:nvSpPr>
          <p:spPr>
            <a:xfrm>
              <a:off x="3050" y="2423"/>
              <a:ext cx="1337" cy="1452"/>
            </a:xfrm>
            <a:prstGeom prst="rect">
              <a:avLst/>
            </a:prstGeom>
            <a:noFill/>
          </p:spPr>
          <p:txBody>
            <a:bodyPr wrap="square" rtlCol="0">
              <a:spAutoFit/>
            </a:bodyPr>
            <a:lstStyle/>
            <a:p>
              <a:pPr algn="ctr"/>
              <a:r>
                <a:rPr lang="en-US" altLang="zh-CN" sz="5400" b="1">
                  <a:solidFill>
                    <a:schemeClr val="bg1"/>
                  </a:solidFill>
                  <a:latin typeface="思源黑体 Medium" panose="020B0600000000000000" charset="-122"/>
                  <a:ea typeface="思源黑体 Medium" panose="020B0600000000000000" charset="-122"/>
                  <a:cs typeface="思源黑体 Medium" panose="020B0600000000000000" charset="-122"/>
                </a:rPr>
                <a:t>1</a:t>
              </a:r>
              <a:endParaRPr lang="en-US" altLang="zh-CN" sz="5400" b="1">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cxnSp>
          <p:nvCxnSpPr>
            <p:cNvPr id="4" name="直接连接符 3"/>
            <p:cNvCxnSpPr/>
            <p:nvPr/>
          </p:nvCxnSpPr>
          <p:spPr>
            <a:xfrm>
              <a:off x="3276" y="4100"/>
              <a:ext cx="5397" cy="0"/>
            </a:xfrm>
            <a:prstGeom prst="line">
              <a:avLst/>
            </a:prstGeom>
            <a:ln>
              <a:solidFill>
                <a:schemeClr val="bg1">
                  <a:lumMod val="50000"/>
                </a:schemeClr>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5" name="矩形 4"/>
            <p:cNvSpPr/>
            <p:nvPr/>
          </p:nvSpPr>
          <p:spPr bwMode="auto">
            <a:xfrm>
              <a:off x="4603" y="3294"/>
              <a:ext cx="1353" cy="436"/>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none" lIns="0" tIns="0" rIns="0" bIns="0" numCol="1" rtlCol="0"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l">
                <a:buClrTx/>
                <a:buSzTx/>
                <a:buFontTx/>
              </a:pPr>
              <a:r>
                <a:rPr lang="en-US" altLang="zh-CN" b="1"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rPr>
                <a:t>PART 01</a:t>
              </a:r>
              <a:endParaRPr lang="en-US" altLang="zh-CN" b="1" dirty="0">
                <a:ln>
                  <a:noFill/>
                </a:ln>
                <a:solidFill>
                  <a:schemeClr val="tx1"/>
                </a:solidFill>
                <a:effectLst/>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10" name="文本框 28"/>
            <p:cNvSpPr txBox="1"/>
            <p:nvPr/>
          </p:nvSpPr>
          <p:spPr>
            <a:xfrm>
              <a:off x="4384" y="4033"/>
              <a:ext cx="4796" cy="1598"/>
            </a:xfrm>
            <a:prstGeom prst="rect">
              <a:avLst/>
            </a:prstGeom>
            <a:noFill/>
          </p:spPr>
          <p:txBody>
            <a:bodyPr wrap="square">
              <a:spAutoFit/>
            </a:bodyPr>
            <a:lstStyle/>
            <a:p>
              <a:pPr algn="just">
                <a:lnSpc>
                  <a:spcPct val="150000"/>
                </a:lnSpc>
              </a:pPr>
              <a:r>
                <a:rPr lang="zh-CN" altLang="zh-CN" sz="1000" kern="100" dirty="0">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a:t>
              </a:r>
              <a:r>
                <a:rPr lang="zh-CN" altLang="zh-CN" sz="1000" kern="100" dirty="0">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a:t>
              </a:r>
              <a:endParaRPr lang="zh-CN" altLang="zh-CN" sz="1000" kern="100" dirty="0">
                <a:solidFill>
                  <a:schemeClr val="tx1"/>
                </a:solidFill>
                <a:latin typeface="思源黑体 Medium" panose="020B0600000000000000" charset="-122"/>
                <a:ea typeface="思源黑体 Medium" panose="020B0600000000000000" charset="-122"/>
                <a:cs typeface="思源黑体 Medium" panose="020B0600000000000000" charset="-122"/>
              </a:endParaRPr>
            </a:p>
            <a:p>
              <a:pPr algn="just">
                <a:lnSpc>
                  <a:spcPct val="150000"/>
                </a:lnSpc>
              </a:pPr>
              <a:endParaRPr lang="zh-CN" altLang="zh-CN" sz="1000" kern="100"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grpSp>
      <p:sp>
        <p:nvSpPr>
          <p:cNvPr id="18" name="文本框 21"/>
          <p:cNvSpPr txBox="1"/>
          <p:nvPr/>
        </p:nvSpPr>
        <p:spPr>
          <a:xfrm>
            <a:off x="740565" y="254606"/>
            <a:ext cx="3799840" cy="398780"/>
          </a:xfrm>
          <a:prstGeom prst="rect">
            <a:avLst/>
          </a:prstGeom>
          <a:noFill/>
        </p:spPr>
        <p:txBody>
          <a:bodyPr wrap="square" rtlCol="0">
            <a:spAutoFit/>
          </a:bodyPr>
          <a:lstStyle/>
          <a:p>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输入</a:t>
            </a:r>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标题</a:t>
            </a:r>
            <a:endPar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19" name="文本框 18"/>
          <p:cNvSpPr txBox="1"/>
          <p:nvPr/>
        </p:nvSpPr>
        <p:spPr bwMode="auto">
          <a:xfrm>
            <a:off x="759460" y="596265"/>
            <a:ext cx="3566795" cy="27559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rtlCol="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lvl="0" algn="just">
              <a:lnSpc>
                <a:spcPct val="150000"/>
              </a:lnSpc>
              <a:buClrTx/>
              <a:buSzTx/>
              <a:buFontTx/>
              <a:buNone/>
            </a:pPr>
            <a:r>
              <a:rPr lang="en-US" altLang="zh-CN" sz="8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rPr>
              <a:t>Family and friends are hidden Family and friends</a:t>
            </a:r>
            <a:endParaRPr lang="en-US" altLang="zh-CN" sz="8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20" name="任意多边形 2"/>
          <p:cNvSpPr/>
          <p:nvPr/>
        </p:nvSpPr>
        <p:spPr>
          <a:xfrm flipH="1">
            <a:off x="0" y="0"/>
            <a:ext cx="613410" cy="457835"/>
          </a:xfrm>
          <a:prstGeom prst="round2DiagRect">
            <a:avLst>
              <a:gd name="adj1" fmla="val 49179"/>
              <a:gd name="adj2" fmla="val 0"/>
            </a:avLst>
          </a:prstGeom>
          <a:solidFill>
            <a:srgbClr val="397AC7"/>
          </a:solidFill>
          <a:ln>
            <a:noFill/>
          </a:ln>
          <a:effectLst>
            <a:outerShdw blurRad="266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思源黑体 Medium" panose="020B0600000000000000" charset="-122"/>
              <a:ea typeface="思源黑体 Medium" panose="020B0600000000000000" charset="-122"/>
              <a:cs typeface="思源黑体 Medium" panose="020B0600000000000000" charset="-122"/>
            </a:endParaRPr>
          </a:p>
        </p:txBody>
      </p:sp>
      <p:grpSp>
        <p:nvGrpSpPr>
          <p:cNvPr id="21" name="组合 20"/>
          <p:cNvGrpSpPr/>
          <p:nvPr/>
        </p:nvGrpSpPr>
        <p:grpSpPr>
          <a:xfrm>
            <a:off x="6828790" y="3958590"/>
            <a:ext cx="3925570" cy="1805940"/>
            <a:chOff x="2998" y="2423"/>
            <a:chExt cx="6182" cy="2844"/>
          </a:xfrm>
        </p:grpSpPr>
        <p:sp>
          <p:nvSpPr>
            <p:cNvPr id="22" name="任意多边形 8"/>
            <p:cNvSpPr/>
            <p:nvPr/>
          </p:nvSpPr>
          <p:spPr bwMode="auto">
            <a:xfrm rot="1855731">
              <a:off x="2998" y="2505"/>
              <a:ext cx="1474" cy="132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397AC7"/>
            </a:solidFill>
            <a:ln w="12700" cap="flat">
              <a:noFill/>
              <a:prstDash val="solid"/>
              <a:miter lim="800000"/>
            </a:ln>
            <a:effectLst>
              <a:outerShdw blurRad="495300" dist="50800" dir="5400000" algn="ctr" rotWithShape="0">
                <a:srgbClr val="000000">
                  <a:alpha val="55000"/>
                </a:srgbClr>
              </a:outerShdw>
            </a:effectLst>
          </p:spPr>
          <p:txBody>
            <a:bodyPr vert="horz" wrap="square" lIns="91419" tIns="45709" rIns="91419" bIns="45709" numCol="1" anchor="t" anchorCtr="0" compatLnSpc="1"/>
            <a:lstStyle/>
            <a:p>
              <a:endParaRPr lang="zh-CN" altLang="en-US">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23" name="文本框 22"/>
            <p:cNvSpPr txBox="1"/>
            <p:nvPr/>
          </p:nvSpPr>
          <p:spPr>
            <a:xfrm>
              <a:off x="3050" y="2423"/>
              <a:ext cx="1337" cy="1452"/>
            </a:xfrm>
            <a:prstGeom prst="rect">
              <a:avLst/>
            </a:prstGeom>
            <a:noFill/>
          </p:spPr>
          <p:txBody>
            <a:bodyPr wrap="square" rtlCol="0">
              <a:spAutoFit/>
            </a:bodyPr>
            <a:lstStyle/>
            <a:p>
              <a:pPr algn="ctr"/>
              <a:r>
                <a:rPr lang="en-US" altLang="zh-CN" sz="5400" b="1">
                  <a:solidFill>
                    <a:schemeClr val="bg1"/>
                  </a:solidFill>
                  <a:latin typeface="思源黑体 Medium" panose="020B0600000000000000" charset="-122"/>
                  <a:ea typeface="思源黑体 Medium" panose="020B0600000000000000" charset="-122"/>
                  <a:cs typeface="思源黑体 Medium" panose="020B0600000000000000" charset="-122"/>
                </a:rPr>
                <a:t>4</a:t>
              </a:r>
              <a:endParaRPr lang="en-US" altLang="zh-CN" sz="5400" b="1">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cxnSp>
          <p:nvCxnSpPr>
            <p:cNvPr id="24" name="直接连接符 23"/>
            <p:cNvCxnSpPr/>
            <p:nvPr/>
          </p:nvCxnSpPr>
          <p:spPr>
            <a:xfrm>
              <a:off x="3276" y="4100"/>
              <a:ext cx="5397" cy="0"/>
            </a:xfrm>
            <a:prstGeom prst="line">
              <a:avLst/>
            </a:prstGeom>
            <a:ln>
              <a:solidFill>
                <a:schemeClr val="bg1">
                  <a:lumMod val="50000"/>
                </a:schemeClr>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5" name="矩形 24"/>
            <p:cNvSpPr/>
            <p:nvPr/>
          </p:nvSpPr>
          <p:spPr bwMode="auto">
            <a:xfrm>
              <a:off x="4603" y="3294"/>
              <a:ext cx="1353" cy="436"/>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none" lIns="0" tIns="0" rIns="0" bIns="0" numCol="1" rtlCol="0"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l">
                <a:buClrTx/>
                <a:buSzTx/>
                <a:buFontTx/>
              </a:pPr>
              <a:r>
                <a:rPr lang="en-US" altLang="zh-CN" b="1"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rPr>
                <a:t>PART 01</a:t>
              </a:r>
              <a:endParaRPr lang="en-US" altLang="zh-CN" b="1" dirty="0">
                <a:ln>
                  <a:noFill/>
                </a:ln>
                <a:solidFill>
                  <a:schemeClr val="tx1"/>
                </a:solidFill>
                <a:effectLst/>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26" name="文本框 28"/>
            <p:cNvSpPr txBox="1"/>
            <p:nvPr/>
          </p:nvSpPr>
          <p:spPr>
            <a:xfrm>
              <a:off x="4384" y="4033"/>
              <a:ext cx="4796" cy="1234"/>
            </a:xfrm>
            <a:prstGeom prst="rect">
              <a:avLst/>
            </a:prstGeom>
            <a:noFill/>
          </p:spPr>
          <p:txBody>
            <a:bodyPr wrap="square">
              <a:spAutoFit/>
            </a:bodyPr>
            <a:lstStyle/>
            <a:p>
              <a:pPr algn="just">
                <a:lnSpc>
                  <a:spcPct val="150000"/>
                </a:lnSpc>
              </a:pPr>
              <a:r>
                <a:rPr lang="zh-CN" altLang="zh-CN" sz="1000" kern="100" dirty="0">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点击输入内容点击输入内容点击输入内容点击输入内容点击输入内容点击输入内容点击输入内容点击输入内容点击输入内容点击输入内容点击输入内容</a:t>
              </a:r>
              <a:endParaRPr lang="zh-CN" altLang="zh-CN" sz="1000" kern="100"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grpSp>
      <p:grpSp>
        <p:nvGrpSpPr>
          <p:cNvPr id="27" name="组合 26"/>
          <p:cNvGrpSpPr/>
          <p:nvPr/>
        </p:nvGrpSpPr>
        <p:grpSpPr>
          <a:xfrm>
            <a:off x="6868795" y="1583055"/>
            <a:ext cx="3925570" cy="2037080"/>
            <a:chOff x="2998" y="2423"/>
            <a:chExt cx="6182" cy="3208"/>
          </a:xfrm>
        </p:grpSpPr>
        <p:sp>
          <p:nvSpPr>
            <p:cNvPr id="28" name="任意多边形 8"/>
            <p:cNvSpPr/>
            <p:nvPr/>
          </p:nvSpPr>
          <p:spPr bwMode="auto">
            <a:xfrm rot="1855731">
              <a:off x="2998" y="2505"/>
              <a:ext cx="1474" cy="132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397AC7"/>
            </a:solidFill>
            <a:ln w="12700" cap="flat">
              <a:noFill/>
              <a:prstDash val="solid"/>
              <a:miter lim="800000"/>
            </a:ln>
            <a:effectLst>
              <a:outerShdw blurRad="495300" dist="50800" dir="5400000" algn="ctr" rotWithShape="0">
                <a:srgbClr val="000000">
                  <a:alpha val="55000"/>
                </a:srgbClr>
              </a:outerShdw>
            </a:effectLst>
          </p:spPr>
          <p:txBody>
            <a:bodyPr vert="horz" wrap="square" lIns="91419" tIns="45709" rIns="91419" bIns="45709" numCol="1" anchor="t" anchorCtr="0" compatLnSpc="1"/>
            <a:lstStyle/>
            <a:p>
              <a:endParaRPr lang="zh-CN" altLang="en-US">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29" name="文本框 28"/>
            <p:cNvSpPr txBox="1"/>
            <p:nvPr/>
          </p:nvSpPr>
          <p:spPr>
            <a:xfrm>
              <a:off x="3050" y="2423"/>
              <a:ext cx="1337" cy="1452"/>
            </a:xfrm>
            <a:prstGeom prst="rect">
              <a:avLst/>
            </a:prstGeom>
            <a:noFill/>
          </p:spPr>
          <p:txBody>
            <a:bodyPr wrap="square" rtlCol="0">
              <a:spAutoFit/>
            </a:bodyPr>
            <a:lstStyle/>
            <a:p>
              <a:pPr algn="ctr"/>
              <a:r>
                <a:rPr lang="en-US" altLang="zh-CN" sz="5400" b="1">
                  <a:solidFill>
                    <a:schemeClr val="bg1"/>
                  </a:solidFill>
                  <a:latin typeface="思源黑体 Medium" panose="020B0600000000000000" charset="-122"/>
                  <a:ea typeface="思源黑体 Medium" panose="020B0600000000000000" charset="-122"/>
                  <a:cs typeface="思源黑体 Medium" panose="020B0600000000000000" charset="-122"/>
                </a:rPr>
                <a:t>2</a:t>
              </a:r>
              <a:endParaRPr lang="en-US" altLang="zh-CN" sz="5400" b="1">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cxnSp>
          <p:nvCxnSpPr>
            <p:cNvPr id="33" name="直接连接符 32"/>
            <p:cNvCxnSpPr/>
            <p:nvPr/>
          </p:nvCxnSpPr>
          <p:spPr>
            <a:xfrm>
              <a:off x="3276" y="4100"/>
              <a:ext cx="5397" cy="0"/>
            </a:xfrm>
            <a:prstGeom prst="line">
              <a:avLst/>
            </a:prstGeom>
            <a:ln>
              <a:solidFill>
                <a:schemeClr val="bg1">
                  <a:lumMod val="50000"/>
                </a:schemeClr>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34" name="矩形 33"/>
            <p:cNvSpPr/>
            <p:nvPr/>
          </p:nvSpPr>
          <p:spPr bwMode="auto">
            <a:xfrm>
              <a:off x="4603" y="3294"/>
              <a:ext cx="1353" cy="436"/>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none" lIns="0" tIns="0" rIns="0" bIns="0" numCol="1" rtlCol="0"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l">
                <a:buClrTx/>
                <a:buSzTx/>
                <a:buFontTx/>
              </a:pPr>
              <a:r>
                <a:rPr lang="en-US" altLang="zh-CN" b="1"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rPr>
                <a:t>PART 01</a:t>
              </a:r>
              <a:endParaRPr lang="en-US" altLang="zh-CN" b="1" dirty="0">
                <a:ln>
                  <a:noFill/>
                </a:ln>
                <a:solidFill>
                  <a:schemeClr val="tx1"/>
                </a:solidFill>
                <a:effectLst/>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36" name="文本框 28"/>
            <p:cNvSpPr txBox="1"/>
            <p:nvPr/>
          </p:nvSpPr>
          <p:spPr>
            <a:xfrm>
              <a:off x="4384" y="4033"/>
              <a:ext cx="4796" cy="1598"/>
            </a:xfrm>
            <a:prstGeom prst="rect">
              <a:avLst/>
            </a:prstGeom>
            <a:noFill/>
          </p:spPr>
          <p:txBody>
            <a:bodyPr wrap="square">
              <a:spAutoFit/>
            </a:bodyPr>
            <a:lstStyle/>
            <a:p>
              <a:pPr algn="just">
                <a:lnSpc>
                  <a:spcPct val="150000"/>
                </a:lnSpc>
              </a:pPr>
              <a:r>
                <a:rPr lang="zh-CN" altLang="zh-CN" sz="1000" kern="100" dirty="0">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点击输入内容点击输入内容点击输入内容点击输入内容点击输入内容点击输入内容点击输入内容点击输入内容点击输入内容点击输入内容点击输入内容</a:t>
              </a:r>
              <a:endParaRPr lang="zh-CN" altLang="zh-CN" sz="1000" kern="100" dirty="0">
                <a:solidFill>
                  <a:schemeClr val="tx1"/>
                </a:solidFill>
                <a:latin typeface="思源黑体 Medium" panose="020B0600000000000000" charset="-122"/>
                <a:ea typeface="思源黑体 Medium" panose="020B0600000000000000" charset="-122"/>
                <a:cs typeface="思源黑体 Medium" panose="020B0600000000000000" charset="-122"/>
              </a:endParaRPr>
            </a:p>
            <a:p>
              <a:pPr algn="just">
                <a:lnSpc>
                  <a:spcPct val="150000"/>
                </a:lnSpc>
              </a:pPr>
              <a:endParaRPr lang="zh-CN" altLang="zh-CN" sz="1000" kern="100"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grpSp>
      <p:grpSp>
        <p:nvGrpSpPr>
          <p:cNvPr id="37" name="组合 36"/>
          <p:cNvGrpSpPr/>
          <p:nvPr/>
        </p:nvGrpSpPr>
        <p:grpSpPr>
          <a:xfrm>
            <a:off x="1673225" y="3958590"/>
            <a:ext cx="3925570" cy="1805940"/>
            <a:chOff x="2998" y="2423"/>
            <a:chExt cx="6182" cy="2844"/>
          </a:xfrm>
        </p:grpSpPr>
        <p:sp>
          <p:nvSpPr>
            <p:cNvPr id="38" name="任意多边形 8"/>
            <p:cNvSpPr/>
            <p:nvPr/>
          </p:nvSpPr>
          <p:spPr bwMode="auto">
            <a:xfrm rot="1855731">
              <a:off x="2998" y="2505"/>
              <a:ext cx="1474" cy="132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397AC7"/>
            </a:solidFill>
            <a:ln w="12700" cap="flat">
              <a:noFill/>
              <a:prstDash val="solid"/>
              <a:miter lim="800000"/>
            </a:ln>
            <a:effectLst>
              <a:outerShdw blurRad="495300" dist="50800" dir="5400000" algn="ctr" rotWithShape="0">
                <a:srgbClr val="000000">
                  <a:alpha val="55000"/>
                </a:srgbClr>
              </a:outerShdw>
            </a:effectLst>
          </p:spPr>
          <p:txBody>
            <a:bodyPr vert="horz" wrap="square" lIns="91419" tIns="45709" rIns="91419" bIns="45709" numCol="1" anchor="t" anchorCtr="0" compatLnSpc="1"/>
            <a:lstStyle/>
            <a:p>
              <a:endParaRPr lang="zh-CN" altLang="en-US">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40" name="文本框 39"/>
            <p:cNvSpPr txBox="1"/>
            <p:nvPr/>
          </p:nvSpPr>
          <p:spPr>
            <a:xfrm>
              <a:off x="3050" y="2423"/>
              <a:ext cx="1337" cy="1452"/>
            </a:xfrm>
            <a:prstGeom prst="rect">
              <a:avLst/>
            </a:prstGeom>
            <a:noFill/>
          </p:spPr>
          <p:txBody>
            <a:bodyPr wrap="square" rtlCol="0">
              <a:spAutoFit/>
            </a:bodyPr>
            <a:lstStyle/>
            <a:p>
              <a:pPr algn="ctr"/>
              <a:r>
                <a:rPr lang="en-US" altLang="zh-CN" sz="5400" b="1">
                  <a:solidFill>
                    <a:schemeClr val="bg1"/>
                  </a:solidFill>
                  <a:latin typeface="思源黑体 Medium" panose="020B0600000000000000" charset="-122"/>
                  <a:ea typeface="思源黑体 Medium" panose="020B0600000000000000" charset="-122"/>
                  <a:cs typeface="思源黑体 Medium" panose="020B0600000000000000" charset="-122"/>
                </a:rPr>
                <a:t>3</a:t>
              </a:r>
              <a:endParaRPr lang="en-US" altLang="zh-CN" sz="5400" b="1">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cxnSp>
          <p:nvCxnSpPr>
            <p:cNvPr id="41" name="直接连接符 40"/>
            <p:cNvCxnSpPr/>
            <p:nvPr/>
          </p:nvCxnSpPr>
          <p:spPr>
            <a:xfrm>
              <a:off x="3276" y="4100"/>
              <a:ext cx="5397" cy="0"/>
            </a:xfrm>
            <a:prstGeom prst="line">
              <a:avLst/>
            </a:prstGeom>
            <a:ln>
              <a:solidFill>
                <a:schemeClr val="bg1">
                  <a:lumMod val="50000"/>
                </a:schemeClr>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42" name="矩形 41"/>
            <p:cNvSpPr/>
            <p:nvPr/>
          </p:nvSpPr>
          <p:spPr bwMode="auto">
            <a:xfrm>
              <a:off x="4603" y="3294"/>
              <a:ext cx="1353" cy="436"/>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none" lIns="0" tIns="0" rIns="0" bIns="0" numCol="1" rtlCol="0"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l">
                <a:buClrTx/>
                <a:buSzTx/>
                <a:buFontTx/>
              </a:pPr>
              <a:r>
                <a:rPr lang="en-US" altLang="zh-CN" b="1"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rPr>
                <a:t>PART 01</a:t>
              </a:r>
              <a:endParaRPr lang="en-US" altLang="zh-CN" b="1" dirty="0">
                <a:ln>
                  <a:noFill/>
                </a:ln>
                <a:solidFill>
                  <a:schemeClr val="tx1"/>
                </a:solidFill>
                <a:effectLst/>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43" name="文本框 28"/>
            <p:cNvSpPr txBox="1"/>
            <p:nvPr/>
          </p:nvSpPr>
          <p:spPr>
            <a:xfrm>
              <a:off x="4384" y="4033"/>
              <a:ext cx="4796" cy="1234"/>
            </a:xfrm>
            <a:prstGeom prst="rect">
              <a:avLst/>
            </a:prstGeom>
            <a:noFill/>
          </p:spPr>
          <p:txBody>
            <a:bodyPr wrap="square">
              <a:spAutoFit/>
            </a:bodyPr>
            <a:lstStyle/>
            <a:p>
              <a:pPr algn="just">
                <a:lnSpc>
                  <a:spcPct val="150000"/>
                </a:lnSpc>
              </a:pPr>
              <a:r>
                <a:rPr lang="zh-CN" altLang="zh-CN" sz="1000" kern="100" dirty="0">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点击输入内容点击输入内容点击输入内容点击输入内容点击输入内容点击输入内容点击输入内容点击输入内容点击输入内容点击输入内容点击输入内容</a:t>
              </a:r>
              <a:endParaRPr lang="zh-CN" altLang="zh-CN" sz="1000" kern="100"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grpSp>
      <p:pic>
        <p:nvPicPr>
          <p:cNvPr id="44" name="图片 43" descr="333"/>
          <p:cNvPicPr>
            <a:picLocks noChangeAspect="1"/>
          </p:cNvPicPr>
          <p:nvPr/>
        </p:nvPicPr>
        <p:blipFill>
          <a:blip r:embed="rId1"/>
          <a:stretch>
            <a:fillRect/>
          </a:stretch>
        </p:blipFill>
        <p:spPr>
          <a:xfrm>
            <a:off x="8514715" y="396240"/>
            <a:ext cx="3009900" cy="342900"/>
          </a:xfrm>
          <a:prstGeom prst="rect">
            <a:avLst/>
          </a:prstGeom>
        </p:spPr>
      </p:pic>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p:nvSpPr>
        <p:spPr>
          <a:xfrm>
            <a:off x="1124585" y="2145665"/>
            <a:ext cx="660400" cy="521970"/>
          </a:xfrm>
          <a:prstGeom prst="rect">
            <a:avLst/>
          </a:prstGeom>
          <a:noFill/>
        </p:spPr>
        <p:txBody>
          <a:bodyPr wrap="square" rtlCol="0">
            <a:spAutoFit/>
          </a:bodyPr>
          <a:lstStyle/>
          <a:p>
            <a:r>
              <a:rPr lang="en-US" altLang="zh-CN" sz="2800">
                <a:solidFill>
                  <a:schemeClr val="tx1"/>
                </a:solidFill>
                <a:latin typeface="思源黑体 Medium" panose="020B0600000000000000" charset="-122"/>
                <a:ea typeface="思源黑体 Medium" panose="020B0600000000000000" charset="-122"/>
                <a:cs typeface="思源黑体 Medium" panose="020B0600000000000000" charset="-122"/>
              </a:rPr>
              <a:t>01</a:t>
            </a:r>
            <a:endParaRPr lang="en-US" altLang="zh-CN" sz="280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6" name="文本框 5"/>
          <p:cNvSpPr txBox="1"/>
          <p:nvPr/>
        </p:nvSpPr>
        <p:spPr>
          <a:xfrm>
            <a:off x="1124585" y="3453765"/>
            <a:ext cx="660400" cy="521970"/>
          </a:xfrm>
          <a:prstGeom prst="rect">
            <a:avLst/>
          </a:prstGeom>
          <a:noFill/>
        </p:spPr>
        <p:txBody>
          <a:bodyPr wrap="square" rtlCol="0">
            <a:spAutoFit/>
          </a:bodyPr>
          <a:lstStyle/>
          <a:p>
            <a:r>
              <a:rPr lang="en-US" altLang="zh-CN" sz="2800">
                <a:solidFill>
                  <a:schemeClr val="tx1"/>
                </a:solidFill>
                <a:latin typeface="思源黑体 Medium" panose="020B0600000000000000" charset="-122"/>
                <a:ea typeface="思源黑体 Medium" panose="020B0600000000000000" charset="-122"/>
                <a:cs typeface="思源黑体 Medium" panose="020B0600000000000000" charset="-122"/>
              </a:rPr>
              <a:t>02</a:t>
            </a:r>
            <a:endParaRPr lang="en-US" altLang="zh-CN" sz="280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4" name="椭圆 3"/>
          <p:cNvSpPr/>
          <p:nvPr/>
        </p:nvSpPr>
        <p:spPr>
          <a:xfrm>
            <a:off x="1086485" y="2087245"/>
            <a:ext cx="629285" cy="626745"/>
          </a:xfrm>
          <a:prstGeom prst="ellipse">
            <a:avLst/>
          </a:prstGeom>
          <a:noFill/>
          <a:ln>
            <a:solidFill>
              <a:srgbClr val="397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5" name="椭圆 4"/>
          <p:cNvSpPr/>
          <p:nvPr/>
        </p:nvSpPr>
        <p:spPr>
          <a:xfrm>
            <a:off x="1086485" y="3384550"/>
            <a:ext cx="629285" cy="626745"/>
          </a:xfrm>
          <a:prstGeom prst="ellipse">
            <a:avLst/>
          </a:prstGeom>
          <a:noFill/>
          <a:ln>
            <a:solidFill>
              <a:srgbClr val="397A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11" name="矩形 10"/>
          <p:cNvSpPr/>
          <p:nvPr/>
        </p:nvSpPr>
        <p:spPr>
          <a:xfrm>
            <a:off x="-67310" y="5646420"/>
            <a:ext cx="12270105" cy="1256665"/>
          </a:xfrm>
          <a:prstGeom prst="rect">
            <a:avLst/>
          </a:prstGeom>
          <a:solidFill>
            <a:srgbClr val="397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19" name="文本框 34"/>
          <p:cNvSpPr txBox="1"/>
          <p:nvPr/>
        </p:nvSpPr>
        <p:spPr>
          <a:xfrm>
            <a:off x="1792605" y="2434590"/>
            <a:ext cx="3444240" cy="783590"/>
          </a:xfrm>
          <a:prstGeom prst="rect">
            <a:avLst/>
          </a:prstGeom>
          <a:noFill/>
        </p:spPr>
        <p:txBody>
          <a:bodyPr wrap="square">
            <a:spAutoFit/>
          </a:bodyPr>
          <a:lstStyle/>
          <a:p>
            <a:pPr algn="just">
              <a:lnSpc>
                <a:spcPct val="150000"/>
              </a:lnSpc>
            </a:pPr>
            <a:r>
              <a:rPr lang="zh-CN" altLang="zh-CN" sz="1000" kern="100" dirty="0">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点击输入内容点击输入内容点击输入内容点击输入内容点击输入内容点击输入内容点击输入内容点击输入内容点击输入内容点击输入内容点击输入内容</a:t>
            </a:r>
            <a:endParaRPr lang="zh-CN" altLang="zh-CN" sz="1000" kern="100"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21" name="文本框 35"/>
          <p:cNvSpPr txBox="1"/>
          <p:nvPr/>
        </p:nvSpPr>
        <p:spPr>
          <a:xfrm>
            <a:off x="1792605" y="3813810"/>
            <a:ext cx="3444240" cy="783590"/>
          </a:xfrm>
          <a:prstGeom prst="rect">
            <a:avLst/>
          </a:prstGeom>
          <a:noFill/>
        </p:spPr>
        <p:txBody>
          <a:bodyPr wrap="square">
            <a:spAutoFit/>
          </a:bodyPr>
          <a:lstStyle/>
          <a:p>
            <a:pPr algn="just">
              <a:lnSpc>
                <a:spcPct val="150000"/>
              </a:lnSpc>
            </a:pPr>
            <a:r>
              <a:rPr lang="zh-CN" altLang="zh-CN" sz="1000" kern="100" dirty="0">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点击输入内容点击输入内容点击输入内容点击输入内容点击输入内容点击输入内容点击输入内容点击输入内容点击输入内容点击输入内容点击输入内容</a:t>
            </a:r>
            <a:endParaRPr lang="zh-CN" altLang="zh-CN" sz="1000" kern="100"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23" name="文本框 36"/>
          <p:cNvSpPr txBox="1"/>
          <p:nvPr/>
        </p:nvSpPr>
        <p:spPr>
          <a:xfrm>
            <a:off x="1792457" y="2035790"/>
            <a:ext cx="1694660" cy="398780"/>
          </a:xfrm>
          <a:prstGeom prst="rect">
            <a:avLst/>
          </a:prstGeom>
          <a:noFill/>
        </p:spPr>
        <p:txBody>
          <a:bodyPr wrap="square" rtlCol="0">
            <a:spAutoFit/>
          </a:bodyPr>
          <a:lstStyle/>
          <a:p>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输入</a:t>
            </a:r>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标题</a:t>
            </a:r>
            <a:endPar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25" name="文本框 37"/>
          <p:cNvSpPr txBox="1"/>
          <p:nvPr/>
        </p:nvSpPr>
        <p:spPr>
          <a:xfrm>
            <a:off x="1792457" y="3415010"/>
            <a:ext cx="1694660" cy="398780"/>
          </a:xfrm>
          <a:prstGeom prst="rect">
            <a:avLst/>
          </a:prstGeom>
          <a:noFill/>
        </p:spPr>
        <p:txBody>
          <a:bodyPr wrap="square" rtlCol="0">
            <a:spAutoFit/>
          </a:bodyPr>
          <a:lstStyle/>
          <a:p>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输入</a:t>
            </a:r>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标题</a:t>
            </a:r>
            <a:endPar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10" name="文本框 21"/>
          <p:cNvSpPr txBox="1"/>
          <p:nvPr/>
        </p:nvSpPr>
        <p:spPr>
          <a:xfrm>
            <a:off x="740565" y="254606"/>
            <a:ext cx="3799840" cy="398780"/>
          </a:xfrm>
          <a:prstGeom prst="rect">
            <a:avLst/>
          </a:prstGeom>
          <a:noFill/>
        </p:spPr>
        <p:txBody>
          <a:bodyPr wrap="square" rtlCol="0">
            <a:spAutoFit/>
          </a:bodyPr>
          <a:lstStyle/>
          <a:p>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请输入</a:t>
            </a:r>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标题</a:t>
            </a:r>
            <a:endPar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13" name="文本框 12"/>
          <p:cNvSpPr txBox="1"/>
          <p:nvPr/>
        </p:nvSpPr>
        <p:spPr bwMode="auto">
          <a:xfrm>
            <a:off x="759460" y="596265"/>
            <a:ext cx="3566795" cy="27559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rtlCol="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lvl="0" algn="just">
              <a:lnSpc>
                <a:spcPct val="150000"/>
              </a:lnSpc>
              <a:buClrTx/>
              <a:buSzTx/>
              <a:buFontTx/>
              <a:buNone/>
            </a:pPr>
            <a:r>
              <a:rPr lang="en-US" altLang="zh-CN" sz="8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rPr>
              <a:t>Family and friends are hidden Family and friends</a:t>
            </a:r>
            <a:endParaRPr lang="en-US" altLang="zh-CN" sz="8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14" name="任意多边形 3"/>
          <p:cNvSpPr/>
          <p:nvPr/>
        </p:nvSpPr>
        <p:spPr>
          <a:xfrm flipH="1">
            <a:off x="0" y="0"/>
            <a:ext cx="613410" cy="457835"/>
          </a:xfrm>
          <a:prstGeom prst="round2DiagRect">
            <a:avLst>
              <a:gd name="adj1" fmla="val 49179"/>
              <a:gd name="adj2" fmla="val 0"/>
            </a:avLst>
          </a:prstGeom>
          <a:solidFill>
            <a:srgbClr val="397AC7"/>
          </a:solidFill>
          <a:ln>
            <a:noFill/>
          </a:ln>
          <a:effectLst>
            <a:outerShdw blurRad="266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思源黑体 Medium" panose="020B0600000000000000" charset="-122"/>
              <a:ea typeface="思源黑体 Medium" panose="020B0600000000000000" charset="-122"/>
              <a:cs typeface="思源黑体 Medium" panose="020B0600000000000000" charset="-122"/>
            </a:endParaRPr>
          </a:p>
        </p:txBody>
      </p:sp>
      <p:sp>
        <p:nvSpPr>
          <p:cNvPr id="7" name="矩形 6"/>
          <p:cNvSpPr/>
          <p:nvPr/>
        </p:nvSpPr>
        <p:spPr>
          <a:xfrm>
            <a:off x="5490845" y="1012825"/>
            <a:ext cx="531495" cy="525145"/>
          </a:xfrm>
          <a:prstGeom prst="rect">
            <a:avLst/>
          </a:prstGeom>
          <a:solidFill>
            <a:srgbClr val="397AC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pic>
        <p:nvPicPr>
          <p:cNvPr id="2" name="图片 1" descr="微信图片_20230719161321"/>
          <p:cNvPicPr>
            <a:picLocks noChangeAspect="1"/>
          </p:cNvPicPr>
          <p:nvPr/>
        </p:nvPicPr>
        <p:blipFill>
          <a:blip r:embed="rId1"/>
          <a:srcRect r="7558"/>
          <a:stretch>
            <a:fillRect/>
          </a:stretch>
        </p:blipFill>
        <p:spPr>
          <a:xfrm>
            <a:off x="5762625" y="1276350"/>
            <a:ext cx="6430645" cy="4369435"/>
          </a:xfrm>
          <a:prstGeom prst="rect">
            <a:avLst/>
          </a:prstGeom>
        </p:spPr>
      </p:pic>
      <p:pic>
        <p:nvPicPr>
          <p:cNvPr id="8" name="图片 7" descr="333"/>
          <p:cNvPicPr>
            <a:picLocks noChangeAspect="1"/>
          </p:cNvPicPr>
          <p:nvPr/>
        </p:nvPicPr>
        <p:blipFill>
          <a:blip r:embed="rId2"/>
          <a:stretch>
            <a:fillRect/>
          </a:stretch>
        </p:blipFill>
        <p:spPr>
          <a:xfrm>
            <a:off x="8514715" y="396240"/>
            <a:ext cx="3009900" cy="342900"/>
          </a:xfrm>
          <a:prstGeom prst="rect">
            <a:avLst/>
          </a:prstGeom>
        </p:spPr>
      </p:pic>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椭圆 1"/>
          <p:cNvSpPr/>
          <p:nvPr/>
        </p:nvSpPr>
        <p:spPr>
          <a:xfrm>
            <a:off x="866992" y="1822782"/>
            <a:ext cx="3212436" cy="3212436"/>
          </a:xfrm>
          <a:prstGeom prst="ellipse">
            <a:avLst/>
          </a:prstGeom>
          <a:solidFill>
            <a:srgbClr val="397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Medium" panose="020B0600000000000000" charset="-122"/>
              <a:ea typeface="思源黑体 Medium" panose="020B0600000000000000" charset="-122"/>
              <a:cs typeface="思源黑体 Medium" panose="020B0600000000000000" charset="-122"/>
            </a:endParaRPr>
          </a:p>
        </p:txBody>
      </p:sp>
      <p:sp>
        <p:nvSpPr>
          <p:cNvPr id="8" name="椭圆 7"/>
          <p:cNvSpPr/>
          <p:nvPr/>
        </p:nvSpPr>
        <p:spPr>
          <a:xfrm>
            <a:off x="3487136" y="1251873"/>
            <a:ext cx="592292" cy="592292"/>
          </a:xfrm>
          <a:prstGeom prst="ellipse">
            <a:avLst/>
          </a:prstGeom>
          <a:solidFill>
            <a:srgbClr val="397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Medium" panose="020B0600000000000000" charset="-122"/>
              <a:ea typeface="思源黑体 Medium" panose="020B0600000000000000" charset="-122"/>
              <a:cs typeface="思源黑体 Medium" panose="020B0600000000000000" charset="-122"/>
            </a:endParaRPr>
          </a:p>
        </p:txBody>
      </p:sp>
      <p:sp>
        <p:nvSpPr>
          <p:cNvPr id="10" name="椭圆 8"/>
          <p:cNvSpPr/>
          <p:nvPr/>
        </p:nvSpPr>
        <p:spPr>
          <a:xfrm>
            <a:off x="4232517" y="1705807"/>
            <a:ext cx="471181" cy="47118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Medium" panose="020B0600000000000000" charset="-122"/>
              <a:ea typeface="思源黑体 Medium" panose="020B0600000000000000" charset="-122"/>
              <a:cs typeface="思源黑体 Medium" panose="020B0600000000000000" charset="-122"/>
            </a:endParaRPr>
          </a:p>
        </p:txBody>
      </p:sp>
      <p:sp>
        <p:nvSpPr>
          <p:cNvPr id="19" name="椭圆 9"/>
          <p:cNvSpPr/>
          <p:nvPr/>
        </p:nvSpPr>
        <p:spPr>
          <a:xfrm>
            <a:off x="4521374" y="2359473"/>
            <a:ext cx="229728" cy="22972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Medium" panose="020B0600000000000000" charset="-122"/>
              <a:ea typeface="思源黑体 Medium" panose="020B0600000000000000" charset="-122"/>
              <a:cs typeface="思源黑体 Medium" panose="020B0600000000000000" charset="-122"/>
            </a:endParaRPr>
          </a:p>
        </p:txBody>
      </p:sp>
      <p:sp>
        <p:nvSpPr>
          <p:cNvPr id="21" name="椭圆 12"/>
          <p:cNvSpPr/>
          <p:nvPr/>
        </p:nvSpPr>
        <p:spPr>
          <a:xfrm rot="9000000">
            <a:off x="312586" y="3989051"/>
            <a:ext cx="592292" cy="59229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Medium" panose="020B0600000000000000" charset="-122"/>
              <a:ea typeface="思源黑体 Medium" panose="020B0600000000000000" charset="-122"/>
              <a:cs typeface="思源黑体 Medium" panose="020B0600000000000000" charset="-122"/>
            </a:endParaRPr>
          </a:p>
        </p:txBody>
      </p:sp>
      <p:sp>
        <p:nvSpPr>
          <p:cNvPr id="22" name="椭圆 14"/>
          <p:cNvSpPr/>
          <p:nvPr/>
        </p:nvSpPr>
        <p:spPr>
          <a:xfrm rot="9000000">
            <a:off x="823405" y="4744206"/>
            <a:ext cx="471181" cy="47118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Medium" panose="020B0600000000000000" charset="-122"/>
              <a:ea typeface="思源黑体 Medium" panose="020B0600000000000000" charset="-122"/>
              <a:cs typeface="思源黑体 Medium" panose="020B0600000000000000" charset="-122"/>
            </a:endParaRPr>
          </a:p>
        </p:txBody>
      </p:sp>
      <p:sp>
        <p:nvSpPr>
          <p:cNvPr id="23" name="椭圆 15"/>
          <p:cNvSpPr/>
          <p:nvPr/>
        </p:nvSpPr>
        <p:spPr>
          <a:xfrm rot="9000000">
            <a:off x="1564039" y="5212532"/>
            <a:ext cx="229728" cy="229728"/>
          </a:xfrm>
          <a:prstGeom prst="ellipse">
            <a:avLst/>
          </a:prstGeom>
          <a:solidFill>
            <a:srgbClr val="397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Medium" panose="020B0600000000000000" charset="-122"/>
              <a:ea typeface="思源黑体 Medium" panose="020B0600000000000000" charset="-122"/>
              <a:cs typeface="思源黑体 Medium" panose="020B0600000000000000" charset="-122"/>
            </a:endParaRPr>
          </a:p>
        </p:txBody>
      </p:sp>
      <p:sp>
        <p:nvSpPr>
          <p:cNvPr id="32" name="文本框 31"/>
          <p:cNvSpPr txBox="1"/>
          <p:nvPr/>
        </p:nvSpPr>
        <p:spPr>
          <a:xfrm>
            <a:off x="4350944" y="4055866"/>
            <a:ext cx="5264785" cy="275590"/>
          </a:xfrm>
          <a:prstGeom prst="rect">
            <a:avLst/>
          </a:prstGeom>
          <a:noFill/>
        </p:spPr>
        <p:txBody>
          <a:bodyPr wrap="none" rtlCol="0">
            <a:spAutoFit/>
          </a:bodyPr>
          <a:lstStyle/>
          <a:p>
            <a:pPr algn="ctr"/>
            <a:r>
              <a:rPr lang="en-US" sz="1200" spc="600" dirty="0">
                <a:solidFill>
                  <a:schemeClr val="tx1">
                    <a:lumMod val="75000"/>
                    <a:lumOff val="25000"/>
                  </a:schemeClr>
                </a:solidFill>
                <a:latin typeface="思源黑体 Medium" panose="020B0600000000000000" charset="-122"/>
                <a:ea typeface="思源黑体 Medium" panose="020B0600000000000000" charset="-122"/>
                <a:cs typeface="思源黑体 Medium" panose="020B0600000000000000" charset="-122"/>
              </a:rPr>
              <a:t>Professional presentation template</a:t>
            </a:r>
            <a:endParaRPr lang="en-US" sz="1200" spc="600" dirty="0">
              <a:solidFill>
                <a:schemeClr val="tx1">
                  <a:lumMod val="75000"/>
                  <a:lumOff val="25000"/>
                </a:schemeClr>
              </a:solidFill>
              <a:latin typeface="思源黑体 Medium" panose="020B0600000000000000" charset="-122"/>
              <a:ea typeface="思源黑体 Medium" panose="020B0600000000000000" charset="-122"/>
              <a:cs typeface="思源黑体 Medium" panose="020B0600000000000000" charset="-122"/>
            </a:endParaRPr>
          </a:p>
        </p:txBody>
      </p:sp>
      <p:sp>
        <p:nvSpPr>
          <p:cNvPr id="25" name="文本框 24"/>
          <p:cNvSpPr txBox="1"/>
          <p:nvPr/>
        </p:nvSpPr>
        <p:spPr>
          <a:xfrm>
            <a:off x="1013460" y="2388870"/>
            <a:ext cx="2769235" cy="2214880"/>
          </a:xfrm>
          <a:prstGeom prst="rect">
            <a:avLst/>
          </a:prstGeom>
          <a:noFill/>
        </p:spPr>
        <p:txBody>
          <a:bodyPr wrap="square" rtlCol="0">
            <a:spAutoFit/>
          </a:bodyPr>
          <a:lstStyle/>
          <a:p>
            <a:pPr algn="ctr"/>
            <a:r>
              <a:rPr lang="en-US" altLang="zh-CN" sz="13800">
                <a:solidFill>
                  <a:schemeClr val="bg1"/>
                </a:solidFill>
                <a:latin typeface="思源黑体 Medium" panose="020B0600000000000000" charset="-122"/>
                <a:ea typeface="思源黑体 Medium" panose="020B0600000000000000" charset="-122"/>
                <a:cs typeface="思源黑体 Medium" panose="020B0600000000000000" charset="-122"/>
              </a:rPr>
              <a:t>02</a:t>
            </a:r>
            <a:endParaRPr lang="en-US" altLang="zh-CN" sz="1380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18" name="文本框 20"/>
          <p:cNvSpPr txBox="1"/>
          <p:nvPr>
            <p:custDataLst>
              <p:tags r:id="rId1"/>
            </p:custDataLst>
          </p:nvPr>
        </p:nvSpPr>
        <p:spPr>
          <a:xfrm>
            <a:off x="4350348" y="3111889"/>
            <a:ext cx="5709920" cy="768350"/>
          </a:xfrm>
          <a:prstGeom prst="rect">
            <a:avLst/>
          </a:prstGeom>
          <a:noFill/>
        </p:spPr>
        <p:txBody>
          <a:bodyPr wrap="square" rtlCol="0" anchor="t">
            <a:spAutoFit/>
          </a:bodyPr>
          <a:lstStyle/>
          <a:p>
            <a:pPr lvl="0" algn="l">
              <a:buClrTx/>
              <a:buSzTx/>
              <a:buFontTx/>
            </a:pPr>
            <a:r>
              <a:rPr kumimoji="1" lang="zh-CN" altLang="en-US" sz="4400" b="1">
                <a:solidFill>
                  <a:schemeClr val="tx1"/>
                </a:solidFill>
                <a:latin typeface="思源黑体 Medium" panose="020B0600000000000000" charset="-122"/>
                <a:ea typeface="思源黑体 Medium" panose="020B0600000000000000" charset="-122"/>
                <a:cs typeface="思源黑体 Medium" panose="020B0600000000000000" charset="-122"/>
                <a:sym typeface="+mn-ea"/>
              </a:rPr>
              <a:t>请输入</a:t>
            </a:r>
            <a:r>
              <a:rPr kumimoji="1" lang="zh-CN" altLang="en-US" sz="4400" b="1">
                <a:solidFill>
                  <a:schemeClr val="tx1"/>
                </a:solidFill>
                <a:latin typeface="思源黑体 Medium" panose="020B0600000000000000" charset="-122"/>
                <a:ea typeface="思源黑体 Medium" panose="020B0600000000000000" charset="-122"/>
                <a:cs typeface="思源黑体 Medium" panose="020B0600000000000000" charset="-122"/>
                <a:sym typeface="+mn-ea"/>
              </a:rPr>
              <a:t>标题</a:t>
            </a:r>
            <a:endParaRPr kumimoji="1" lang="zh-CN" altLang="en-US" sz="4400" b="1">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14" name="任意多边形 10"/>
          <p:cNvSpPr/>
          <p:nvPr/>
        </p:nvSpPr>
        <p:spPr>
          <a:xfrm rot="16200000" flipH="1">
            <a:off x="10903193" y="5767173"/>
            <a:ext cx="125593" cy="1117205"/>
          </a:xfrm>
          <a:custGeom>
            <a:avLst/>
            <a:gdLst>
              <a:gd name="connsiteX0" fmla="*/ 181125 w 362250"/>
              <a:gd name="connsiteY0" fmla="*/ 2860130 h 3222380"/>
              <a:gd name="connsiteX1" fmla="*/ 362250 w 362250"/>
              <a:gd name="connsiteY1" fmla="*/ 3041255 h 3222380"/>
              <a:gd name="connsiteX2" fmla="*/ 181125 w 362250"/>
              <a:gd name="connsiteY2" fmla="*/ 3222380 h 3222380"/>
              <a:gd name="connsiteX3" fmla="*/ 0 w 362250"/>
              <a:gd name="connsiteY3" fmla="*/ 3041255 h 3222380"/>
              <a:gd name="connsiteX4" fmla="*/ 181125 w 362250"/>
              <a:gd name="connsiteY4" fmla="*/ 2860130 h 3222380"/>
              <a:gd name="connsiteX5" fmla="*/ 181125 w 362250"/>
              <a:gd name="connsiteY5" fmla="*/ 2276208 h 3222380"/>
              <a:gd name="connsiteX6" fmla="*/ 362250 w 362250"/>
              <a:gd name="connsiteY6" fmla="*/ 2457333 h 3222380"/>
              <a:gd name="connsiteX7" fmla="*/ 181125 w 362250"/>
              <a:gd name="connsiteY7" fmla="*/ 2638458 h 3222380"/>
              <a:gd name="connsiteX8" fmla="*/ 0 w 362250"/>
              <a:gd name="connsiteY8" fmla="*/ 2457333 h 3222380"/>
              <a:gd name="connsiteX9" fmla="*/ 181125 w 362250"/>
              <a:gd name="connsiteY9" fmla="*/ 2276208 h 3222380"/>
              <a:gd name="connsiteX10" fmla="*/ 181125 w 362250"/>
              <a:gd name="connsiteY10" fmla="*/ 1722026 h 3222380"/>
              <a:gd name="connsiteX11" fmla="*/ 362250 w 362250"/>
              <a:gd name="connsiteY11" fmla="*/ 1903151 h 3222380"/>
              <a:gd name="connsiteX12" fmla="*/ 181125 w 362250"/>
              <a:gd name="connsiteY12" fmla="*/ 2084276 h 3222380"/>
              <a:gd name="connsiteX13" fmla="*/ 0 w 362250"/>
              <a:gd name="connsiteY13" fmla="*/ 1903151 h 3222380"/>
              <a:gd name="connsiteX14" fmla="*/ 181125 w 362250"/>
              <a:gd name="connsiteY14" fmla="*/ 1722026 h 3222380"/>
              <a:gd name="connsiteX15" fmla="*/ 181125 w 362250"/>
              <a:gd name="connsiteY15" fmla="*/ 1138104 h 3222380"/>
              <a:gd name="connsiteX16" fmla="*/ 362250 w 362250"/>
              <a:gd name="connsiteY16" fmla="*/ 1319229 h 3222380"/>
              <a:gd name="connsiteX17" fmla="*/ 181125 w 362250"/>
              <a:gd name="connsiteY17" fmla="*/ 1500354 h 3222380"/>
              <a:gd name="connsiteX18" fmla="*/ 0 w 362250"/>
              <a:gd name="connsiteY18" fmla="*/ 1319229 h 3222380"/>
              <a:gd name="connsiteX19" fmla="*/ 181125 w 362250"/>
              <a:gd name="connsiteY19" fmla="*/ 1138104 h 3222380"/>
              <a:gd name="connsiteX20" fmla="*/ 181125 w 362250"/>
              <a:gd name="connsiteY20" fmla="*/ 554182 h 3222380"/>
              <a:gd name="connsiteX21" fmla="*/ 362250 w 362250"/>
              <a:gd name="connsiteY21" fmla="*/ 735307 h 3222380"/>
              <a:gd name="connsiteX22" fmla="*/ 181125 w 362250"/>
              <a:gd name="connsiteY22" fmla="*/ 916432 h 3222380"/>
              <a:gd name="connsiteX23" fmla="*/ 0 w 362250"/>
              <a:gd name="connsiteY23" fmla="*/ 735307 h 3222380"/>
              <a:gd name="connsiteX24" fmla="*/ 181125 w 362250"/>
              <a:gd name="connsiteY24" fmla="*/ 554182 h 3222380"/>
              <a:gd name="connsiteX25" fmla="*/ 181125 w 362250"/>
              <a:gd name="connsiteY25" fmla="*/ 0 h 3222380"/>
              <a:gd name="connsiteX26" fmla="*/ 362250 w 362250"/>
              <a:gd name="connsiteY26" fmla="*/ 181125 h 3222380"/>
              <a:gd name="connsiteX27" fmla="*/ 181125 w 362250"/>
              <a:gd name="connsiteY27" fmla="*/ 362250 h 3222380"/>
              <a:gd name="connsiteX28" fmla="*/ 0 w 362250"/>
              <a:gd name="connsiteY28" fmla="*/ 181125 h 3222380"/>
              <a:gd name="connsiteX29" fmla="*/ 181125 w 362250"/>
              <a:gd name="connsiteY29" fmla="*/ 0 h 322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2250" h="3222380">
                <a:moveTo>
                  <a:pt x="181125" y="2860130"/>
                </a:moveTo>
                <a:cubicBezTo>
                  <a:pt x="281158" y="2860130"/>
                  <a:pt x="362250" y="2941222"/>
                  <a:pt x="362250" y="3041255"/>
                </a:cubicBezTo>
                <a:cubicBezTo>
                  <a:pt x="362250" y="3141288"/>
                  <a:pt x="281158" y="3222380"/>
                  <a:pt x="181125" y="3222380"/>
                </a:cubicBezTo>
                <a:cubicBezTo>
                  <a:pt x="81092" y="3222380"/>
                  <a:pt x="0" y="3141288"/>
                  <a:pt x="0" y="3041255"/>
                </a:cubicBezTo>
                <a:cubicBezTo>
                  <a:pt x="0" y="2941222"/>
                  <a:pt x="81092" y="2860130"/>
                  <a:pt x="181125" y="2860130"/>
                </a:cubicBezTo>
                <a:close/>
                <a:moveTo>
                  <a:pt x="181125" y="2276208"/>
                </a:moveTo>
                <a:cubicBezTo>
                  <a:pt x="281158" y="2276208"/>
                  <a:pt x="362250" y="2357300"/>
                  <a:pt x="362250" y="2457333"/>
                </a:cubicBezTo>
                <a:cubicBezTo>
                  <a:pt x="362250" y="2557366"/>
                  <a:pt x="281158" y="2638458"/>
                  <a:pt x="181125" y="2638458"/>
                </a:cubicBezTo>
                <a:cubicBezTo>
                  <a:pt x="81092" y="2638458"/>
                  <a:pt x="0" y="2557366"/>
                  <a:pt x="0" y="2457333"/>
                </a:cubicBezTo>
                <a:cubicBezTo>
                  <a:pt x="0" y="2357300"/>
                  <a:pt x="81092" y="2276208"/>
                  <a:pt x="181125" y="2276208"/>
                </a:cubicBezTo>
                <a:close/>
                <a:moveTo>
                  <a:pt x="181125" y="1722026"/>
                </a:moveTo>
                <a:cubicBezTo>
                  <a:pt x="281158" y="1722026"/>
                  <a:pt x="362250" y="1803118"/>
                  <a:pt x="362250" y="1903151"/>
                </a:cubicBezTo>
                <a:cubicBezTo>
                  <a:pt x="362250" y="2003184"/>
                  <a:pt x="281158" y="2084276"/>
                  <a:pt x="181125" y="2084276"/>
                </a:cubicBezTo>
                <a:cubicBezTo>
                  <a:pt x="81092" y="2084276"/>
                  <a:pt x="0" y="2003184"/>
                  <a:pt x="0" y="1903151"/>
                </a:cubicBezTo>
                <a:cubicBezTo>
                  <a:pt x="0" y="1803118"/>
                  <a:pt x="81092" y="1722026"/>
                  <a:pt x="181125" y="1722026"/>
                </a:cubicBezTo>
                <a:close/>
                <a:moveTo>
                  <a:pt x="181125" y="1138104"/>
                </a:moveTo>
                <a:cubicBezTo>
                  <a:pt x="281158" y="1138104"/>
                  <a:pt x="362250" y="1219196"/>
                  <a:pt x="362250" y="1319229"/>
                </a:cubicBezTo>
                <a:cubicBezTo>
                  <a:pt x="362250" y="1419262"/>
                  <a:pt x="281158" y="1500354"/>
                  <a:pt x="181125" y="1500354"/>
                </a:cubicBezTo>
                <a:cubicBezTo>
                  <a:pt x="81092" y="1500354"/>
                  <a:pt x="0" y="1419262"/>
                  <a:pt x="0" y="1319229"/>
                </a:cubicBezTo>
                <a:cubicBezTo>
                  <a:pt x="0" y="1219196"/>
                  <a:pt x="81092" y="1138104"/>
                  <a:pt x="181125" y="1138104"/>
                </a:cubicBezTo>
                <a:close/>
                <a:moveTo>
                  <a:pt x="181125" y="554182"/>
                </a:moveTo>
                <a:cubicBezTo>
                  <a:pt x="281158" y="554182"/>
                  <a:pt x="362250" y="635274"/>
                  <a:pt x="362250" y="735307"/>
                </a:cubicBezTo>
                <a:cubicBezTo>
                  <a:pt x="362250" y="835340"/>
                  <a:pt x="281158" y="916432"/>
                  <a:pt x="181125" y="916432"/>
                </a:cubicBezTo>
                <a:cubicBezTo>
                  <a:pt x="81092" y="916432"/>
                  <a:pt x="0" y="835340"/>
                  <a:pt x="0" y="735307"/>
                </a:cubicBezTo>
                <a:cubicBezTo>
                  <a:pt x="0" y="635274"/>
                  <a:pt x="81092" y="554182"/>
                  <a:pt x="181125" y="554182"/>
                </a:cubicBezTo>
                <a:close/>
                <a:moveTo>
                  <a:pt x="181125" y="0"/>
                </a:moveTo>
                <a:cubicBezTo>
                  <a:pt x="281158" y="0"/>
                  <a:pt x="362250" y="81092"/>
                  <a:pt x="362250" y="181125"/>
                </a:cubicBezTo>
                <a:cubicBezTo>
                  <a:pt x="362250" y="281158"/>
                  <a:pt x="281158" y="362250"/>
                  <a:pt x="181125" y="362250"/>
                </a:cubicBezTo>
                <a:cubicBezTo>
                  <a:pt x="81092" y="362250"/>
                  <a:pt x="0" y="281158"/>
                  <a:pt x="0" y="181125"/>
                </a:cubicBezTo>
                <a:cubicBezTo>
                  <a:pt x="0" y="81092"/>
                  <a:pt x="81092" y="0"/>
                  <a:pt x="181125" y="0"/>
                </a:cubicBezTo>
                <a:close/>
              </a:path>
            </a:pathLst>
          </a:custGeom>
          <a:solidFill>
            <a:srgbClr val="397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ID" sz="895">
              <a:latin typeface="思源黑体 Medium" panose="020B0600000000000000" charset="-122"/>
              <a:ea typeface="思源黑体 Medium" panose="020B0600000000000000" charset="-122"/>
              <a:cs typeface="思源黑体 Medium" panose="020B0600000000000000" charset="-122"/>
            </a:endParaRPr>
          </a:p>
        </p:txBody>
      </p:sp>
      <p:pic>
        <p:nvPicPr>
          <p:cNvPr id="2" name="图片 1" descr="333"/>
          <p:cNvPicPr>
            <a:picLocks noChangeAspect="1"/>
          </p:cNvPicPr>
          <p:nvPr/>
        </p:nvPicPr>
        <p:blipFill>
          <a:blip r:embed="rId2"/>
          <a:stretch>
            <a:fillRect/>
          </a:stretch>
        </p:blipFill>
        <p:spPr>
          <a:xfrm>
            <a:off x="8514715" y="396240"/>
            <a:ext cx="3009900" cy="342900"/>
          </a:xfrm>
          <a:prstGeom prst="rect">
            <a:avLst/>
          </a:prstGeom>
        </p:spPr>
      </p:pic>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对角圆角矩形 1"/>
          <p:cNvSpPr/>
          <p:nvPr/>
        </p:nvSpPr>
        <p:spPr>
          <a:xfrm>
            <a:off x="3780155" y="2452370"/>
            <a:ext cx="8412480" cy="2534920"/>
          </a:xfrm>
          <a:prstGeom prst="round2DiagRect">
            <a:avLst/>
          </a:prstGeom>
          <a:solidFill>
            <a:srgbClr val="397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Medium" panose="020B0600000000000000" charset="-122"/>
              <a:ea typeface="思源黑体 Medium" panose="020B0600000000000000" charset="-122"/>
              <a:cs typeface="思源黑体 Medium" panose="020B0600000000000000" charset="-122"/>
            </a:endParaRPr>
          </a:p>
        </p:txBody>
      </p:sp>
      <p:sp>
        <p:nvSpPr>
          <p:cNvPr id="9" name="文本框 44"/>
          <p:cNvSpPr txBox="1"/>
          <p:nvPr/>
        </p:nvSpPr>
        <p:spPr>
          <a:xfrm>
            <a:off x="5336324" y="3008676"/>
            <a:ext cx="4126814" cy="583565"/>
          </a:xfrm>
          <a:prstGeom prst="rect">
            <a:avLst/>
          </a:prstGeom>
          <a:noFill/>
        </p:spPr>
        <p:txBody>
          <a:bodyPr wrap="square" rtlCol="0">
            <a:spAutoFit/>
          </a:bodyPr>
          <a:lstStyle/>
          <a:p>
            <a:r>
              <a:rPr lang="zh-CN" altLang="en-US" sz="3200" b="1" dirty="0">
                <a:solidFill>
                  <a:schemeClr val="bg1"/>
                </a:solidFill>
                <a:latin typeface="思源黑体 Medium" panose="020B0600000000000000" charset="-122"/>
                <a:ea typeface="思源黑体 Medium" panose="020B0600000000000000" charset="-122"/>
                <a:cs typeface="思源黑体 Medium" panose="020B0600000000000000" charset="-122"/>
                <a:sym typeface="思源黑体 Medium" panose="020B0600000000000000" charset="-122"/>
              </a:rPr>
              <a:t>点击输入</a:t>
            </a:r>
            <a:r>
              <a:rPr lang="zh-CN" altLang="en-US" sz="3200" b="1" dirty="0">
                <a:solidFill>
                  <a:schemeClr val="bg1"/>
                </a:solidFill>
                <a:latin typeface="思源黑体 Medium" panose="020B0600000000000000" charset="-122"/>
                <a:ea typeface="思源黑体 Medium" panose="020B0600000000000000" charset="-122"/>
                <a:cs typeface="思源黑体 Medium" panose="020B0600000000000000" charset="-122"/>
                <a:sym typeface="思源黑体 Medium" panose="020B0600000000000000" charset="-122"/>
              </a:rPr>
              <a:t>标题</a:t>
            </a:r>
            <a:endParaRPr lang="zh-CN" altLang="en-US" sz="3200" b="1" dirty="0">
              <a:solidFill>
                <a:schemeClr val="bg1"/>
              </a:solidFill>
              <a:latin typeface="思源黑体 Medium" panose="020B0600000000000000" charset="-122"/>
              <a:ea typeface="思源黑体 Medium" panose="020B0600000000000000" charset="-122"/>
              <a:cs typeface="思源黑体 Medium" panose="020B0600000000000000" charset="-122"/>
              <a:sym typeface="思源黑体 Medium" panose="020B0600000000000000" charset="-122"/>
            </a:endParaRPr>
          </a:p>
        </p:txBody>
      </p:sp>
      <p:sp>
        <p:nvSpPr>
          <p:cNvPr id="8" name="文本框 45"/>
          <p:cNvSpPr/>
          <p:nvPr/>
        </p:nvSpPr>
        <p:spPr>
          <a:xfrm>
            <a:off x="5355590" y="3596005"/>
            <a:ext cx="5570220" cy="645160"/>
          </a:xfrm>
          <a:prstGeom prst="rect">
            <a:avLst/>
          </a:prstGeom>
        </p:spPr>
        <p:txBody>
          <a:bodyPr wrap="square">
            <a:spAutoFit/>
          </a:bodyPr>
          <a:lstStyle/>
          <a:p>
            <a:pPr>
              <a:lnSpc>
                <a:spcPct val="150000"/>
              </a:lnSpc>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 pos="6172200" algn="l"/>
                <a:tab pos="6400800" algn="l"/>
                <a:tab pos="6629400" algn="l"/>
                <a:tab pos="6858000" algn="l"/>
                <a:tab pos="7086600" algn="l"/>
                <a:tab pos="7315200" algn="l"/>
              </a:tabLst>
            </a:pPr>
            <a:r>
              <a:rPr lang="zh-CN" altLang="zh-CN" sz="1200" kern="100" dirty="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点击输入内容点击输入内容点击输入内容点击输入内容点击输入内容点击输入内容点击输入内容点击输入内容点击输入内容点击输入内容点击输入内容</a:t>
            </a:r>
            <a:endParaRPr lang="zh-CN" altLang="zh-CN" sz="1200" kern="100" dirty="0">
              <a:solidFill>
                <a:schemeClr val="bg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18" name="文本框 21"/>
          <p:cNvSpPr txBox="1"/>
          <p:nvPr/>
        </p:nvSpPr>
        <p:spPr>
          <a:xfrm>
            <a:off x="740565" y="254606"/>
            <a:ext cx="3799840" cy="398780"/>
          </a:xfrm>
          <a:prstGeom prst="rect">
            <a:avLst/>
          </a:prstGeom>
          <a:noFill/>
        </p:spPr>
        <p:txBody>
          <a:bodyPr wrap="square" rtlCol="0">
            <a:spAutoFit/>
          </a:bodyPr>
          <a:lstStyle/>
          <a:p>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请输入</a:t>
            </a:r>
            <a:r>
              <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rPr>
              <a:t>标题</a:t>
            </a:r>
            <a:endParaRPr lang="zh-CN" altLang="en-US" sz="2000" dirty="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19" name="文本框 18"/>
          <p:cNvSpPr txBox="1"/>
          <p:nvPr/>
        </p:nvSpPr>
        <p:spPr bwMode="auto">
          <a:xfrm>
            <a:off x="759460" y="596265"/>
            <a:ext cx="3566795" cy="27559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rtlCol="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lvl="0" algn="just">
              <a:lnSpc>
                <a:spcPct val="150000"/>
              </a:lnSpc>
              <a:buClrTx/>
              <a:buSzTx/>
              <a:buFontTx/>
              <a:buNone/>
            </a:pPr>
            <a:r>
              <a:rPr lang="en-US" altLang="zh-CN" sz="8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rPr>
              <a:t>Family and friends are hidden Family and friends</a:t>
            </a:r>
            <a:endParaRPr lang="en-US" altLang="zh-CN" sz="800" dirty="0">
              <a:solidFill>
                <a:schemeClr val="tx1"/>
              </a:solidFill>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20" name="任意多边形 4"/>
          <p:cNvSpPr/>
          <p:nvPr/>
        </p:nvSpPr>
        <p:spPr>
          <a:xfrm flipH="1">
            <a:off x="0" y="0"/>
            <a:ext cx="613410" cy="457835"/>
          </a:xfrm>
          <a:prstGeom prst="round2DiagRect">
            <a:avLst>
              <a:gd name="adj1" fmla="val 49179"/>
              <a:gd name="adj2" fmla="val 0"/>
            </a:avLst>
          </a:prstGeom>
          <a:solidFill>
            <a:srgbClr val="397AC7"/>
          </a:solidFill>
          <a:ln>
            <a:noFill/>
          </a:ln>
          <a:effectLst>
            <a:outerShdw blurRad="266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思源黑体 Medium" panose="020B0600000000000000" charset="-122"/>
              <a:ea typeface="思源黑体 Medium" panose="020B0600000000000000" charset="-122"/>
              <a:cs typeface="思源黑体 Medium" panose="020B0600000000000000" charset="-122"/>
            </a:endParaRPr>
          </a:p>
        </p:txBody>
      </p:sp>
      <p:pic>
        <p:nvPicPr>
          <p:cNvPr id="3" name="图片 2" descr="微信图片_20230719161321"/>
          <p:cNvPicPr>
            <a:picLocks noChangeAspect="1"/>
          </p:cNvPicPr>
          <p:nvPr/>
        </p:nvPicPr>
        <p:blipFill>
          <a:blip r:embed="rId1"/>
          <a:srcRect r="12033"/>
          <a:stretch>
            <a:fillRect/>
          </a:stretch>
        </p:blipFill>
        <p:spPr>
          <a:xfrm>
            <a:off x="454025" y="1889125"/>
            <a:ext cx="4010660" cy="2864485"/>
          </a:xfrm>
          <a:prstGeom prst="rect">
            <a:avLst/>
          </a:prstGeom>
        </p:spPr>
      </p:pic>
      <p:pic>
        <p:nvPicPr>
          <p:cNvPr id="4" name="图片 3" descr="333"/>
          <p:cNvPicPr>
            <a:picLocks noChangeAspect="1"/>
          </p:cNvPicPr>
          <p:nvPr/>
        </p:nvPicPr>
        <p:blipFill>
          <a:blip r:embed="rId2"/>
          <a:stretch>
            <a:fillRect/>
          </a:stretch>
        </p:blipFill>
        <p:spPr>
          <a:xfrm>
            <a:off x="8514715" y="396240"/>
            <a:ext cx="3009900" cy="342900"/>
          </a:xfrm>
          <a:prstGeom prst="rect">
            <a:avLst/>
          </a:prstGeom>
        </p:spPr>
      </p:pic>
    </p:spTree>
    <p:custDataLst>
      <p:tags r:id="rId3"/>
    </p:custDataLst>
  </p:cSld>
  <p:clrMapOvr>
    <a:masterClrMapping/>
  </p:clrMapOvr>
</p:sld>
</file>

<file path=ppt/tags/tag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1.xml><?xml version="1.0" encoding="utf-8"?>
<p:tagLst xmlns:p="http://schemas.openxmlformats.org/presentationml/2006/main">
  <p:tag name="MH" val="20170921155423"/>
  <p:tag name="MH_LIBRARY" val="GRAPHIC"/>
  <p:tag name="MH_TYPE" val="SubTitle"/>
  <p:tag name="MH_ORDER" val="1"/>
</p:tagLst>
</file>

<file path=ppt/tags/tag1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6.xml><?xml version="1.0" encoding="utf-8"?>
<p:tagLst xmlns:p="http://schemas.openxmlformats.org/presentationml/2006/main">
  <p:tag name="MH" val="20170921155423"/>
  <p:tag name="MH_LIBRARY" val="GRAPHIC"/>
  <p:tag name="MH_TYPE" val="SubTitle"/>
  <p:tag name="MH_ORDER" val="1"/>
</p:tagLst>
</file>

<file path=ppt/tags/tag1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p="http://schemas.openxmlformats.org/presentationml/2006/main">
  <p:tag name="KSO_WM_UNIT_PLACING_PICTURE_USER_VIEWPORT" val="{&quot;height&quot;:8629,&quot;width&quot;:6031}"/>
</p:tagLst>
</file>

<file path=ppt/tags/tag2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2.xml><?xml version="1.0" encoding="utf-8"?>
<p:tagLst xmlns:p="http://schemas.openxmlformats.org/presentationml/2006/main">
  <p:tag name="KSO_WPP_MARK_KEY" val="31ec9a3f-1da5-4355-8085-fcc92e5185a9"/>
  <p:tag name="COMMONDATA" val="eyJoZGlkIjoiZGE3Y2I3OTRlNTA1NjUwZGY1NGI3NTM4NWZhMGI4N2IifQ=="/>
</p:tagLst>
</file>

<file path=ppt/tags/tag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5.xml><?xml version="1.0" encoding="utf-8"?>
<p:tagLst xmlns:p="http://schemas.openxmlformats.org/presentationml/2006/main">
  <p:tag name="MH" val="20170921155423"/>
  <p:tag name="MH_LIBRARY" val="GRAPHIC"/>
  <p:tag name="MH_TYPE" val="SubTitle"/>
  <p:tag name="MH_ORDER" val="1"/>
</p:tagLst>
</file>

<file path=ppt/tags/tag6.xml><?xml version="1.0" encoding="utf-8"?>
<p:tagLst xmlns:p="http://schemas.openxmlformats.org/presentationml/2006/main">
  <p:tag name="MH" val="20170921155423"/>
  <p:tag name="MH_LIBRARY" val="GRAPHIC"/>
  <p:tag name="MH_TYPE" val="SubTitle"/>
  <p:tag name="MH_ORDER" val="2"/>
</p:tagLst>
</file>

<file path=ppt/tags/tag7.xml><?xml version="1.0" encoding="utf-8"?>
<p:tagLst xmlns:p="http://schemas.openxmlformats.org/presentationml/2006/main">
  <p:tag name="MH" val="20170921155423"/>
  <p:tag name="MH_LIBRARY" val="GRAPHIC"/>
  <p:tag name="MH_TYPE" val="SubTitle"/>
  <p:tag name="MH_ORDER" val="3"/>
</p:tagLst>
</file>

<file path=ppt/tags/tag8.xml><?xml version="1.0" encoding="utf-8"?>
<p:tagLst xmlns:p="http://schemas.openxmlformats.org/presentationml/2006/main">
  <p:tag name="MH" val="20170921155423"/>
  <p:tag name="MH_LIBRARY" val="GRAPHIC"/>
  <p:tag name="MH_TYPE" val="SubTitle"/>
  <p:tag name="MH_ORDER" val="4"/>
</p:tagLst>
</file>

<file path=ppt/tags/tag9.xml><?xml version="1.0" encoding="utf-8"?>
<p:tagLst xmlns:p="http://schemas.openxmlformats.org/presentationml/2006/main">
  <p:tag name="MH" val="20170921155423"/>
  <p:tag name="MH_LIBRARY" val="GRAPHIC"/>
  <p:tag name="MH_TYPE" val="SubTitle"/>
  <p:tag name="MH_ORDER" val="5"/>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思源黑体 Medium"/>
        <a:ea typeface="思源黑体 Medium"/>
        <a:cs typeface=""/>
      </a:majorFont>
      <a:minorFont>
        <a:latin typeface="思源黑体 Medium"/>
        <a:ea typeface="思源黑体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思源黑体 Medium"/>
        <a:font script="Hebr" typeface="思源黑体 Medium"/>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Medium"/>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思源黑体 Medium"/>
        <a:font script="Hebr" typeface="思源黑体 Medium"/>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Medium"/>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4946</Words>
  <Application>WPS 演示</Application>
  <PresentationFormat>宽屏</PresentationFormat>
  <Paragraphs>351</Paragraphs>
  <Slides>22</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22</vt:i4>
      </vt:variant>
    </vt:vector>
  </HeadingPairs>
  <TitlesOfParts>
    <vt:vector size="35" baseType="lpstr">
      <vt:lpstr>Arial</vt:lpstr>
      <vt:lpstr>宋体</vt:lpstr>
      <vt:lpstr>Wingdings</vt:lpstr>
      <vt:lpstr>思源黑体 Medium</vt:lpstr>
      <vt:lpstr>微软雅黑</vt:lpstr>
      <vt:lpstr>Bebas Neue</vt:lpstr>
      <vt:lpstr>HelveticaNeue LT 43 LightEx</vt:lpstr>
      <vt:lpstr>Calibri</vt:lpstr>
      <vt:lpstr>Open Sans</vt:lpstr>
      <vt:lpstr>Segoe Print</vt:lpstr>
      <vt:lpstr>Arial Unicode MS</vt:lpstr>
      <vt:lpstr>阿里巴巴普惠体 R</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侯欧巴</cp:lastModifiedBy>
  <cp:revision>186</cp:revision>
  <dcterms:created xsi:type="dcterms:W3CDTF">2020-09-25T10:35:00Z</dcterms:created>
  <dcterms:modified xsi:type="dcterms:W3CDTF">2024-01-31T01:16:24Z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2052-11.1.0.12165</vt:lpwstr>
  </property>
  <property fmtid="{D5CDD505-2E9C-101B-9397-08002B2CF9AE}" pid="3" name="ICV">
    <vt:lpwstr>E6D1D84D124B45E3918BAD4A07D7BB9A</vt:lpwstr>
  </property>
</Properties>
</file>