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drawings/drawing1.xml" ContentType="application/vnd.openxmlformats-officedocument.drawingml.chartshap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0.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260" r:id="rId3"/>
    <p:sldId id="257" r:id="rId4"/>
    <p:sldId id="258" r:id="rId5"/>
    <p:sldId id="264" r:id="rId6"/>
    <p:sldId id="288" r:id="rId7"/>
    <p:sldId id="276" r:id="rId8"/>
    <p:sldId id="268" r:id="rId9"/>
    <p:sldId id="270" r:id="rId10"/>
    <p:sldId id="305" r:id="rId11"/>
    <p:sldId id="271" r:id="rId12"/>
    <p:sldId id="272" r:id="rId13"/>
    <p:sldId id="299" r:id="rId14"/>
    <p:sldId id="298" r:id="rId15"/>
    <p:sldId id="297" r:id="rId16"/>
    <p:sldId id="296" r:id="rId17"/>
    <p:sldId id="273" r:id="rId18"/>
    <p:sldId id="274" r:id="rId19"/>
  </p:sldIdLst>
  <p:sldSz cx="12192000" cy="6858000"/>
  <p:notesSz cx="6858000" cy="9144000"/>
  <p:embeddedFontLst>
    <p:embeddedFont>
      <p:font typeface="思源黑体 CN Regular" panose="020B0500000000000000" pitchFamily="34" charset="-122"/>
      <p:regular r:id="rId25"/>
    </p:embeddedFont>
    <p:embeddedFont>
      <p:font typeface="思源黑体 CN Heavy" panose="020B0A00000000000000" charset="-122"/>
      <p:bold r:id="rId26"/>
    </p:embeddedFont>
    <p:embeddedFont>
      <p:font typeface="思源黑体 CN Bold" panose="020B0800000000000000" pitchFamily="34" charset="-122"/>
      <p:bold r:id="rId27"/>
    </p:embeddedFont>
    <p:embeddedFont>
      <p:font typeface="思源黑体 Regular" panose="020B0500000000000000" charset="-122"/>
      <p:regular r:id="rId28"/>
    </p:embeddedFont>
    <p:embeddedFont>
      <p:font typeface="汉仪大黑简" panose="02010609000101010101" charset="-122"/>
      <p:regular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181A"/>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5" d="100"/>
          <a:sy n="75" d="100"/>
        </p:scale>
        <p:origin x="321" y="42"/>
      </p:cViewPr>
      <p:guideLst>
        <p:guide orient="horz" pos="2447"/>
        <p:guide pos="380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24.xml"/><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chartUserShapes" Target="../drawings/drawing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w="19050">
              <a:noFill/>
            </a:ln>
          </c:spPr>
          <c:explosion val="0"/>
          <c:dPt>
            <c:idx val="0"/>
            <c:bubble3D val="0"/>
            <c:spPr>
              <a:solidFill>
                <a:srgbClr val="92181A"/>
              </a:solidFill>
              <a:ln w="19050">
                <a:noFill/>
              </a:ln>
              <a:effectLst/>
            </c:spPr>
          </c:dPt>
          <c:dPt>
            <c:idx val="1"/>
            <c:bubble3D val="0"/>
            <c:spPr>
              <a:solidFill>
                <a:srgbClr val="CECAC7"/>
              </a:solidFill>
              <a:ln w="19050">
                <a:noFill/>
              </a:ln>
              <a:effectLst/>
            </c:spPr>
          </c:dPt>
          <c:dLbls>
            <c:delete val="1"/>
          </c:dLbls>
          <c:cat>
            <c:strRef>
              <c:f>Sheet1!$A$2:$A$3</c:f>
              <c:strCache>
                <c:ptCount val="2"/>
                <c:pt idx="0">
                  <c:v>类别1</c:v>
                </c:pt>
                <c:pt idx="1">
                  <c:v>类别2</c:v>
                </c:pt>
              </c:strCache>
            </c:strRef>
          </c:cat>
          <c:val>
            <c:numRef>
              <c:f>Sheet1!$B$2:$B$3</c:f>
              <c:numCache>
                <c:formatCode>General</c:formatCode>
                <c:ptCount val="2"/>
                <c:pt idx="0">
                  <c:v>6</c:v>
                </c:pt>
                <c:pt idx="1">
                  <c:v>4</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w="19050">
              <a:noFill/>
            </a:ln>
          </c:spPr>
          <c:explosion val="0"/>
          <c:dPt>
            <c:idx val="0"/>
            <c:bubble3D val="0"/>
            <c:spPr>
              <a:solidFill>
                <a:srgbClr val="92181A"/>
              </a:solidFill>
              <a:ln w="19050">
                <a:noFill/>
              </a:ln>
              <a:effectLst/>
            </c:spPr>
          </c:dPt>
          <c:dPt>
            <c:idx val="1"/>
            <c:bubble3D val="0"/>
            <c:spPr>
              <a:solidFill>
                <a:srgbClr val="CECAC7"/>
              </a:solidFill>
              <a:ln w="19050">
                <a:noFill/>
              </a:ln>
              <a:effectLst/>
            </c:spPr>
          </c:dPt>
          <c:dLbls>
            <c:delete val="1"/>
          </c:dLbls>
          <c:cat>
            <c:strRef>
              <c:f>Sheet1!$A$2:$A$3</c:f>
              <c:strCache>
                <c:ptCount val="2"/>
                <c:pt idx="0">
                  <c:v>类别1</c:v>
                </c:pt>
                <c:pt idx="1">
                  <c:v>类别2</c:v>
                </c:pt>
              </c:strCache>
            </c:strRef>
          </c:cat>
          <c:val>
            <c:numRef>
              <c:f>Sheet1!$B$2:$B$3</c:f>
              <c:numCache>
                <c:formatCode>General</c:formatCode>
                <c:ptCount val="2"/>
                <c:pt idx="0">
                  <c:v>8</c:v>
                </c:pt>
                <c:pt idx="1">
                  <c:v>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800" b="0" i="0" u="none" strike="noStrike" kern="1200" spc="0" baseline="0">
                <a:solidFill>
                  <a:schemeClr val="tx1">
                    <a:lumMod val="65000"/>
                    <a:lumOff val="35000"/>
                  </a:schemeClr>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defRPr>
            </a:pPr>
            <a:r>
              <a:rPr lang="zh-CN" altLang="en-US" sz="1800" dirty="0">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rPr>
              <a:t>工作业绩情况</a:t>
            </a:r>
            <a:endParaRPr lang="zh-CN" altLang="en-US" sz="1800" dirty="0">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c:rich>
      </c:tx>
      <c:layout>
        <c:manualLayout>
          <c:xMode val="edge"/>
          <c:yMode val="edge"/>
          <c:x val="0.381332031673717"/>
          <c:y val="0.0663361029214688"/>
        </c:manualLayout>
      </c:layout>
      <c:overlay val="0"/>
      <c:spPr>
        <a:noFill/>
        <a:ln>
          <a:noFill/>
        </a:ln>
        <a:effectLst/>
      </c:spPr>
    </c:title>
    <c:autoTitleDeleted val="0"/>
    <c:plotArea>
      <c:layout>
        <c:manualLayout>
          <c:layoutTarget val="inner"/>
          <c:xMode val="edge"/>
          <c:yMode val="edge"/>
          <c:x val="0.0710489207072351"/>
          <c:y val="0.16845349772179"/>
          <c:w val="0.869942510033626"/>
          <c:h val="0.732162958992227"/>
        </c:manualLayout>
      </c:layout>
      <c:barChart>
        <c:barDir val="col"/>
        <c:grouping val="clustered"/>
        <c:varyColors val="0"/>
        <c:ser>
          <c:idx val="0"/>
          <c:order val="0"/>
          <c:tx>
            <c:strRef>
              <c:f>Sheet1!$B$1</c:f>
              <c:strCache>
                <c:ptCount val="1"/>
                <c:pt idx="0">
                  <c:v>系列 1</c:v>
                </c:pt>
              </c:strCache>
            </c:strRef>
          </c:tx>
          <c:spPr>
            <a:solidFill>
              <a:srgbClr val="031A5D"/>
            </a:solidFill>
            <a:ln>
              <a:noFill/>
            </a:ln>
            <a:effectLst>
              <a:outerShdw blurRad="76200" dir="15600000" sy="23000" kx="1200000" algn="br" rotWithShape="0">
                <a:prstClr val="black">
                  <a:alpha val="14000"/>
                </a:prstClr>
              </a:outerShdw>
            </a:effectLst>
          </c:spPr>
          <c:invertIfNegative val="0"/>
          <c:dPt>
            <c:idx val="0"/>
            <c:invertIfNegative val="0"/>
            <c:bubble3D val="0"/>
            <c:spPr>
              <a:solidFill>
                <a:srgbClr val="92181A"/>
              </a:solidFill>
              <a:ln>
                <a:noFill/>
              </a:ln>
              <a:effectLst>
                <a:outerShdw blurRad="76200" dir="15600000" sy="23000" kx="1200000" algn="br" rotWithShape="0">
                  <a:prstClr val="black">
                    <a:alpha val="14000"/>
                  </a:prstClr>
                </a:outerShdw>
              </a:effectLst>
            </c:spPr>
          </c:dPt>
          <c:dPt>
            <c:idx val="1"/>
            <c:invertIfNegative val="0"/>
            <c:bubble3D val="0"/>
            <c:spPr>
              <a:solidFill>
                <a:schemeClr val="bg1">
                  <a:lumMod val="75000"/>
                </a:schemeClr>
              </a:solidFill>
              <a:ln>
                <a:noFill/>
              </a:ln>
              <a:effectLst>
                <a:outerShdw blurRad="76200" dir="15600000" sy="23000" kx="1200000" algn="br" rotWithShape="0">
                  <a:prstClr val="black">
                    <a:alpha val="14000"/>
                  </a:prstClr>
                </a:outerShdw>
              </a:effectLst>
            </c:spPr>
          </c:dPt>
          <c:dPt>
            <c:idx val="2"/>
            <c:invertIfNegative val="0"/>
            <c:bubble3D val="0"/>
            <c:spPr>
              <a:solidFill>
                <a:srgbClr val="92181A"/>
              </a:solidFill>
              <a:ln>
                <a:noFill/>
              </a:ln>
              <a:effectLst>
                <a:outerShdw blurRad="76200" dir="15600000" sy="23000" kx="1200000" algn="br" rotWithShape="0">
                  <a:prstClr val="black">
                    <a:alpha val="14000"/>
                  </a:prstClr>
                </a:outerShdw>
              </a:effectLst>
            </c:spPr>
          </c:dPt>
          <c:dPt>
            <c:idx val="3"/>
            <c:invertIfNegative val="0"/>
            <c:bubble3D val="0"/>
            <c:spPr>
              <a:solidFill>
                <a:schemeClr val="bg1">
                  <a:lumMod val="75000"/>
                </a:schemeClr>
              </a:solidFill>
              <a:ln>
                <a:noFill/>
              </a:ln>
              <a:effectLst>
                <a:outerShdw blurRad="76200" dir="15600000" sy="23000" kx="1200000" algn="br" rotWithShape="0">
                  <a:prstClr val="black">
                    <a:alpha val="14000"/>
                  </a:prstClr>
                </a:outerShdw>
              </a:effectLst>
            </c:spPr>
          </c:dPt>
          <c:dPt>
            <c:idx val="4"/>
            <c:invertIfNegative val="0"/>
            <c:bubble3D val="0"/>
            <c:spPr>
              <a:solidFill>
                <a:srgbClr val="92181A"/>
              </a:solidFill>
              <a:ln>
                <a:noFill/>
              </a:ln>
              <a:effectLst>
                <a:outerShdw blurRad="76200" dir="15600000" sy="23000" kx="1200000" algn="br" rotWithShape="0">
                  <a:prstClr val="black">
                    <a:alpha val="14000"/>
                  </a:prstClr>
                </a:outerShdw>
              </a:effectLst>
            </c:spPr>
          </c:dPt>
          <c:dPt>
            <c:idx val="5"/>
            <c:invertIfNegative val="0"/>
            <c:bubble3D val="0"/>
            <c:spPr>
              <a:solidFill>
                <a:schemeClr val="bg1">
                  <a:lumMod val="75000"/>
                </a:schemeClr>
              </a:solidFill>
              <a:ln>
                <a:noFill/>
              </a:ln>
              <a:effectLst>
                <a:outerShdw blurRad="76200" dir="15600000" sy="23000" kx="1200000" algn="br" rotWithShape="0">
                  <a:prstClr val="black">
                    <a:alpha val="14000"/>
                  </a:prstClr>
                </a:outerShdw>
              </a:effectLst>
            </c:spPr>
          </c:dPt>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lumMod val="75000"/>
                        <a:lumOff val="25000"/>
                      </a:schemeClr>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3月</c:v>
                </c:pt>
                <c:pt idx="1">
                  <c:v>4月</c:v>
                </c:pt>
                <c:pt idx="2">
                  <c:v>5月</c:v>
                </c:pt>
                <c:pt idx="3">
                  <c:v>6月</c:v>
                </c:pt>
                <c:pt idx="4">
                  <c:v>7月</c:v>
                </c:pt>
                <c:pt idx="5">
                  <c:v>8月</c:v>
                </c:pt>
              </c:strCache>
            </c:strRef>
          </c:cat>
          <c:val>
            <c:numRef>
              <c:f>Sheet1!$B$2:$B$7</c:f>
              <c:numCache>
                <c:formatCode>General</c:formatCode>
                <c:ptCount val="6"/>
                <c:pt idx="0">
                  <c:v>20</c:v>
                </c:pt>
                <c:pt idx="1">
                  <c:v>40</c:v>
                </c:pt>
                <c:pt idx="2">
                  <c:v>35</c:v>
                </c:pt>
                <c:pt idx="3">
                  <c:v>40</c:v>
                </c:pt>
                <c:pt idx="4">
                  <c:v>50</c:v>
                </c:pt>
                <c:pt idx="5">
                  <c:v>60</c:v>
                </c:pt>
              </c:numCache>
            </c:numRef>
          </c:val>
        </c:ser>
        <c:dLbls>
          <c:showLegendKey val="0"/>
          <c:showVal val="1"/>
          <c:showCatName val="0"/>
          <c:showSerName val="0"/>
          <c:showPercent val="0"/>
          <c:showBubbleSize val="0"/>
        </c:dLbls>
        <c:gapWidth val="167"/>
        <c:overlap val="-27"/>
        <c:axId val="734974599"/>
        <c:axId val="688122797"/>
      </c:barChart>
      <c:catAx>
        <c:axId val="734974599"/>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defRPr>
            </a:pPr>
          </a:p>
        </c:txPr>
        <c:crossAx val="688122797"/>
        <c:crosses val="autoZero"/>
        <c:auto val="1"/>
        <c:lblAlgn val="ctr"/>
        <c:lblOffset val="100"/>
        <c:noMultiLvlLbl val="0"/>
      </c:catAx>
      <c:valAx>
        <c:axId val="688122797"/>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defRPr>
            </a:pPr>
          </a:p>
        </c:txPr>
        <c:crossAx val="734974599"/>
        <c:crosses val="autoZero"/>
        <c:crossBetween val="between"/>
      </c:valAx>
      <c:spPr>
        <a:noFill/>
        <a:ln>
          <a:noFill/>
        </a:ln>
        <a:effectLst/>
      </c:spPr>
    </c:plotArea>
    <c:plotVisOnly val="1"/>
    <c:dispBlanksAs val="gap"/>
    <c:showDLblsOverMax val="0"/>
  </c:chart>
  <c:spPr>
    <a:solidFill>
      <a:schemeClr val="bg1"/>
    </a:solidFill>
    <a:ln>
      <a:noFill/>
    </a:ln>
    <a:effectLst>
      <a:outerShdw blurRad="635000" dist="50800" dir="5400000" algn="t" rotWithShape="0">
        <a:prstClr val="black">
          <a:alpha val="30000"/>
        </a:prstClr>
      </a:outerShdw>
    </a:effectLst>
  </c:spPr>
  <c:txPr>
    <a:bodyPr/>
    <a:lstStyle/>
    <a:p>
      <a:pPr>
        <a:defRPr lang="zh-CN" sz="1400">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E80000"/>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1月份</c:v>
                </c:pt>
                <c:pt idx="1">
                  <c:v>2月份</c:v>
                </c:pt>
                <c:pt idx="2">
                  <c:v>3月份</c:v>
                </c:pt>
                <c:pt idx="3">
                  <c:v>4月份</c:v>
                </c:pt>
                <c:pt idx="4">
                  <c:v>5月份</c:v>
                </c:pt>
                <c:pt idx="5">
                  <c:v>6月份</c:v>
                </c:pt>
                <c:pt idx="6">
                  <c:v>7月份</c:v>
                </c:pt>
                <c:pt idx="7">
                  <c:v>8月份</c:v>
                </c:pt>
                <c:pt idx="8">
                  <c:v>9月份</c:v>
                </c:pt>
                <c:pt idx="9">
                  <c:v>10月份</c:v>
                </c:pt>
                <c:pt idx="10">
                  <c:v>11月份</c:v>
                </c:pt>
                <c:pt idx="11">
                  <c:v>12月份</c:v>
                </c:pt>
              </c:strCache>
            </c:strRef>
          </c:cat>
          <c:val>
            <c:numRef>
              <c:f>Sheet1!$B$2:$B$13</c:f>
              <c:numCache>
                <c:formatCode>General</c:formatCode>
                <c:ptCount val="12"/>
                <c:pt idx="0">
                  <c:v>4.3</c:v>
                </c:pt>
                <c:pt idx="1">
                  <c:v>3</c:v>
                </c:pt>
                <c:pt idx="2">
                  <c:v>3.5</c:v>
                </c:pt>
                <c:pt idx="3">
                  <c:v>4.5</c:v>
                </c:pt>
                <c:pt idx="4">
                  <c:v>5.1</c:v>
                </c:pt>
                <c:pt idx="5">
                  <c:v>6</c:v>
                </c:pt>
                <c:pt idx="6">
                  <c:v>6.2</c:v>
                </c:pt>
                <c:pt idx="7">
                  <c:v>6.3</c:v>
                </c:pt>
                <c:pt idx="8">
                  <c:v>6.9</c:v>
                </c:pt>
                <c:pt idx="9">
                  <c:v>7.3</c:v>
                </c:pt>
                <c:pt idx="10">
                  <c:v>7.6</c:v>
                </c:pt>
                <c:pt idx="11">
                  <c:v>8.2</c:v>
                </c:pt>
              </c:numCache>
            </c:numRef>
          </c:val>
          <c:smooth val="1"/>
        </c:ser>
        <c:dLbls>
          <c:showLegendKey val="0"/>
          <c:showVal val="1"/>
          <c:showCatName val="0"/>
          <c:showSerName val="0"/>
          <c:showPercent val="0"/>
          <c:showBubbleSize val="0"/>
        </c:dLbls>
        <c:marker val="0"/>
        <c:smooth val="1"/>
        <c:axId val="686030349"/>
        <c:axId val="420674398"/>
      </c:lineChart>
      <c:catAx>
        <c:axId val="68603034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defRPr>
            </a:pPr>
          </a:p>
        </c:txPr>
        <c:crossAx val="420674398"/>
        <c:crosses val="autoZero"/>
        <c:auto val="1"/>
        <c:lblAlgn val="ctr"/>
        <c:lblOffset val="100"/>
        <c:noMultiLvlLbl val="0"/>
      </c:catAx>
      <c:valAx>
        <c:axId val="42067439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defRPr>
            </a:pPr>
          </a:p>
        </c:txPr>
        <c:crossAx val="686030349"/>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0.34583</cdr:x>
      <cdr:y>0.41621</cdr:y>
    </cdr:from>
    <cdr:to>
      <cdr:x>0.65417</cdr:x>
      <cdr:y>0.58379</cdr:y>
    </cdr:to>
    <cdr:sp>
      <cdr:nvSpPr>
        <cdr:cNvPr id="2" name="矩形 1"/>
        <cdr:cNvSpPr/>
      </cdr:nvSpPr>
      <cdr:spPr xmlns:a="http://schemas.openxmlformats.org/drawingml/2006/main">
        <a:xfrm xmlns:a="http://schemas.openxmlformats.org/drawingml/2006/main">
          <a:off x="862979" y="692408"/>
          <a:ext cx="769435" cy="278780"/>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pPr algn="ctr"/>
          <a:r>
            <a:rPr lang="en-US" altLang="zh-CN" sz="2000" b="1">
              <a:solidFill>
                <a:schemeClr val="tx1">
                  <a:lumMod val="75000"/>
                  <a:lumOff val="25000"/>
                </a:schemeClr>
              </a:solidFill>
              <a:latin typeface="思源黑体 CN Heavy" panose="020B0A00000000000000" charset="-122"/>
              <a:ea typeface="思源黑体 CN Heavy" panose="020B0A00000000000000" charset="-122"/>
            </a:rPr>
            <a:t>60%</a:t>
          </a:r>
          <a:endParaRPr lang="zh-CN" altLang="en-US" sz="2000" b="1">
            <a:solidFill>
              <a:schemeClr val="tx1">
                <a:lumMod val="75000"/>
                <a:lumOff val="25000"/>
              </a:schemeClr>
            </a:solidFill>
            <a:latin typeface="思源黑体 CN Heavy" panose="020B0A00000000000000" charset="-122"/>
            <a:ea typeface="思源黑体 CN Heavy" panose="020B0A00000000000000"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Regular" panose="020B0500000000000000" pitchFamily="34" charset="-122"/>
              <a:ea typeface="思源黑体 CN Regular" panose="020B05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Regular" panose="020B0500000000000000" pitchFamily="34" charset="-122"/>
              </a:rPr>
            </a:fld>
            <a:endParaRPr lang="zh-CN" altLang="en-US">
              <a:latin typeface="思源黑体 CN Regular" panose="020B05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Regular" panose="020B0500000000000000" pitchFamily="34" charset="-122"/>
              <a:ea typeface="思源黑体 CN Regular" panose="020B05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Regular" panose="020B0500000000000000" pitchFamily="34" charset="-122"/>
              </a:rPr>
            </a:fld>
            <a:endParaRPr lang="zh-CN" altLang="en-US">
              <a:latin typeface="思源黑体 CN Regular" panose="020B05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pitchFamily="34" charset="-122"/>
                <a:ea typeface="思源黑体 CN Regular" panose="020B05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pitchFamily="34" charset="-122"/>
                <a:ea typeface="思源黑体 CN Regular" panose="020B05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Regular" panose="020B0500000000000000" pitchFamily="34" charset="-122"/>
                <a:ea typeface="思源黑体 CN Regular" panose="020B05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Regular" panose="020B0500000000000000" pitchFamily="34" charset="-122"/>
                <a:ea typeface="思源黑体 CN Regular" panose="020B05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2pPr>
    <a:lvl3pPr marL="9144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3pPr>
    <a:lvl4pPr marL="13716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4pPr>
    <a:lvl5pPr marL="18288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2B701D85-FCF7-5C47-BAA0-37E202C00D97}"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05F2D99-CB52-B54E-B5E3-2E331E653A94}"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2B701D85-FCF7-5C47-BAA0-37E202C00D97}"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905F2D99-CB52-B54E-B5E3-2E331E653A9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xml"/><Relationship Id="rId2" Type="http://schemas.openxmlformats.org/officeDocument/2006/relationships/image" Target="../media/image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xml"/><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xml"/><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xml"/><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chart" Target="../charts/chart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xml"/><Relationship Id="rId2" Type="http://schemas.openxmlformats.org/officeDocument/2006/relationships/image" Target="../media/image6.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image" Target="../media/image5.png"/><Relationship Id="rId5" Type="http://schemas.openxmlformats.org/officeDocument/2006/relationships/tags" Target="../tags/tag5.xml"/><Relationship Id="rId4" Type="http://schemas.openxmlformats.org/officeDocument/2006/relationships/image" Target="../media/image4.jpeg"/><Relationship Id="rId3" Type="http://schemas.openxmlformats.org/officeDocument/2006/relationships/tags" Target="../tags/tag4.xml"/><Relationship Id="rId2" Type="http://schemas.openxmlformats.org/officeDocument/2006/relationships/image" Target="../media/image1.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6.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xml"/><Relationship Id="rId7" Type="http://schemas.openxmlformats.org/officeDocument/2006/relationships/image" Target="../media/image7.png"/><Relationship Id="rId6" Type="http://schemas.openxmlformats.org/officeDocument/2006/relationships/image" Target="../media/image5.png"/><Relationship Id="rId5" Type="http://schemas.openxmlformats.org/officeDocument/2006/relationships/tags" Target="../tags/tag10.xml"/><Relationship Id="rId4" Type="http://schemas.openxmlformats.org/officeDocument/2006/relationships/image" Target="../media/image4.jpeg"/><Relationship Id="rId3" Type="http://schemas.openxmlformats.org/officeDocument/2006/relationships/tags" Target="../tags/tag9.xml"/><Relationship Id="rId2" Type="http://schemas.openxmlformats.org/officeDocument/2006/relationships/image" Target="../media/image1.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jpeg"/><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chart" Target="../charts/chart3.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xml"/><Relationship Id="rId2" Type="http://schemas.openxmlformats.org/officeDocument/2006/relationships/image" Target="../media/image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53785"/>
          </a:xfrm>
          <a:prstGeom prst="rect">
            <a:avLst/>
          </a:prstGeom>
        </p:spPr>
      </p:pic>
      <p:sp>
        <p:nvSpPr>
          <p:cNvPr id="6" name="矩形 5"/>
          <p:cNvSpPr/>
          <p:nvPr/>
        </p:nvSpPr>
        <p:spPr>
          <a:xfrm>
            <a:off x="-9525" y="1542143"/>
            <a:ext cx="1037771" cy="3773714"/>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7" name="矩形 6"/>
          <p:cNvSpPr/>
          <p:nvPr/>
        </p:nvSpPr>
        <p:spPr>
          <a:xfrm rot="16200000">
            <a:off x="9571990" y="-1603375"/>
            <a:ext cx="1037590" cy="424497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3" name="文本框 22" descr="7b0a20202020227461726765744d6f64756c65223a202270726f636573734f6e6c696e65466f6e7473220a7d0a"/>
          <p:cNvSpPr txBox="1"/>
          <p:nvPr/>
        </p:nvSpPr>
        <p:spPr>
          <a:xfrm>
            <a:off x="1360805" y="1120140"/>
            <a:ext cx="8811895" cy="289941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en-US" sz="8000" b="1" noProof="0" dirty="0">
                <a:ln w="38100">
                  <a:noFill/>
                </a:ln>
                <a:solidFill>
                  <a:srgbClr val="92181A"/>
                </a:solidFill>
                <a:effectLst/>
                <a:uLnTx/>
                <a:uFillTx/>
                <a:latin typeface="思源黑体 CN Heavy" panose="020B0A00000000000000" charset="-122"/>
                <a:ea typeface="思源黑体 CN Heavy" panose="020B0A00000000000000" charset="-122"/>
                <a:cs typeface="思源黑体 CN Heavy" panose="020B0A00000000000000" charset="-122"/>
                <a:sym typeface="+mn-ea"/>
              </a:rPr>
              <a:t>20XX</a:t>
            </a:r>
            <a:endParaRPr lang="en-US" sz="8000" b="1" noProof="0" dirty="0">
              <a:ln w="38100">
                <a:noFill/>
              </a:ln>
              <a:solidFill>
                <a:srgbClr val="92181A"/>
              </a:solidFill>
              <a:effectLst/>
              <a:uLnTx/>
              <a:uFillTx/>
              <a:latin typeface="思源黑体 CN Heavy" panose="020B0A00000000000000" charset="-122"/>
              <a:ea typeface="思源黑体 CN Heavy" panose="020B0A00000000000000" charset="-122"/>
              <a:cs typeface="思源黑体 CN Heavy" panose="020B0A00000000000000" charset="-122"/>
              <a:sym typeface="+mn-ea"/>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6600" b="0" i="0" spc="120" baseline="0" noProof="0" dirty="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rPr>
              <a:t>总结</a:t>
            </a:r>
            <a:r>
              <a:rPr lang="zh-CN" altLang="en-US" sz="6600" spc="120" dirty="0">
                <a:solidFill>
                  <a:schemeClr val="tx1">
                    <a:lumMod val="75000"/>
                    <a:lumOff val="25000"/>
                  </a:schemeClr>
                </a:solidFill>
                <a:uFillTx/>
                <a:latin typeface="思源黑体 CN Heavy" panose="020B0A00000000000000" charset="-122"/>
                <a:ea typeface="思源黑体 CN Heavy" panose="020B0A00000000000000" charset="-122"/>
                <a:sym typeface="思源黑体 CN Regular" panose="020B0500000000000000" pitchFamily="34" charset="-122"/>
              </a:rPr>
              <a:t>汇报</a:t>
            </a:r>
            <a:r>
              <a:rPr lang="en-US" altLang="zh-CN" sz="6600" spc="120" dirty="0">
                <a:solidFill>
                  <a:schemeClr val="tx1">
                    <a:lumMod val="75000"/>
                    <a:lumOff val="25000"/>
                  </a:schemeClr>
                </a:solidFill>
                <a:uFillTx/>
                <a:latin typeface="思源黑体 CN Heavy" panose="020B0A00000000000000" charset="-122"/>
                <a:ea typeface="思源黑体 CN Heavy" panose="020B0A00000000000000" charset="-122"/>
                <a:sym typeface="思源黑体 CN Regular" panose="020B0500000000000000" pitchFamily="34" charset="-122"/>
              </a:rPr>
              <a:t>PPT</a:t>
            </a:r>
            <a:endParaRPr kumimoji="0" lang="en-US" altLang="zh-CN" sz="6600" b="0" i="0" spc="120" baseline="0" noProof="0" dirty="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endParaRPr>
          </a:p>
        </p:txBody>
      </p:sp>
      <p:sp>
        <p:nvSpPr>
          <p:cNvPr id="24" name="文本框 23"/>
          <p:cNvSpPr txBox="1"/>
          <p:nvPr/>
        </p:nvSpPr>
        <p:spPr>
          <a:xfrm>
            <a:off x="1450340" y="4042410"/>
            <a:ext cx="6745605" cy="36830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rPr>
              <a:t>Work content summary report</a:t>
            </a:r>
            <a:endParaRPr kumimoji="0" lang="en-US" altLang="zh-CN"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endParaRPr>
          </a:p>
        </p:txBody>
      </p:sp>
      <p:grpSp>
        <p:nvGrpSpPr>
          <p:cNvPr id="25" name="组合 24"/>
          <p:cNvGrpSpPr/>
          <p:nvPr/>
        </p:nvGrpSpPr>
        <p:grpSpPr>
          <a:xfrm>
            <a:off x="1450612" y="4754458"/>
            <a:ext cx="4597400" cy="470535"/>
            <a:chOff x="1505858" y="4195681"/>
            <a:chExt cx="4597400" cy="470535"/>
          </a:xfrm>
        </p:grpSpPr>
        <p:sp>
          <p:nvSpPr>
            <p:cNvPr id="26" name="圆角矩形 16"/>
            <p:cNvSpPr/>
            <p:nvPr/>
          </p:nvSpPr>
          <p:spPr>
            <a:xfrm>
              <a:off x="1505858" y="4195681"/>
              <a:ext cx="4597400" cy="470535"/>
            </a:xfrm>
            <a:prstGeom prst="roundRect">
              <a:avLst/>
            </a:prstGeom>
            <a:solidFill>
              <a:srgbClr val="92181A"/>
            </a:solidFill>
            <a:ln>
              <a:noFill/>
            </a:ln>
            <a:effectLst>
              <a:outerShdw blurRad="101600" dist="63500" dir="5400000" algn="t" rotWithShape="0">
                <a:srgbClr val="1C3D3A">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183365"/>
                </a:solidFill>
                <a:effectLst/>
                <a:uLnTx/>
                <a:uFillTx/>
                <a:latin typeface="思源黑体 CN Bold" panose="020B0800000000000000" pitchFamily="34" charset="-122"/>
                <a:ea typeface="思源黑体 CN Bold" panose="020B0800000000000000" pitchFamily="34" charset="-122"/>
              </a:endParaRPr>
            </a:p>
          </p:txBody>
        </p:sp>
        <p:sp>
          <p:nvSpPr>
            <p:cNvPr id="27" name="文本框 26"/>
            <p:cNvSpPr txBox="1"/>
            <p:nvPr/>
          </p:nvSpPr>
          <p:spPr>
            <a:xfrm>
              <a:off x="1564278" y="4246481"/>
              <a:ext cx="4445635"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汇报人：</a:t>
              </a:r>
              <a:r>
                <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xxx</a:t>
              </a:r>
              <a:r>
                <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            </a:t>
              </a:r>
              <a:r>
                <a:rPr kumimoji="0" lang="zh-CN" altLang="en-US"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汇报时间：</a:t>
              </a:r>
              <a:r>
                <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20XX.XX</a:t>
              </a:r>
              <a:endPar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endParaRPr>
            </a:p>
          </p:txBody>
        </p:sp>
      </p:grpSp>
      <p:grpSp>
        <p:nvGrpSpPr>
          <p:cNvPr id="10" name="组合 9"/>
          <p:cNvGrpSpPr/>
          <p:nvPr/>
        </p:nvGrpSpPr>
        <p:grpSpPr>
          <a:xfrm>
            <a:off x="11395075" y="4037330"/>
            <a:ext cx="437515" cy="2546350"/>
            <a:chOff x="17801" y="6358"/>
            <a:chExt cx="689" cy="4010"/>
          </a:xfrm>
        </p:grpSpPr>
        <p:sp>
          <p:nvSpPr>
            <p:cNvPr id="34" name="椭圆 33"/>
            <p:cNvSpPr/>
            <p:nvPr/>
          </p:nvSpPr>
          <p:spPr>
            <a:xfrm>
              <a:off x="18162" y="9682"/>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7" name="椭圆 36"/>
            <p:cNvSpPr/>
            <p:nvPr/>
          </p:nvSpPr>
          <p:spPr>
            <a:xfrm>
              <a:off x="18342" y="9682"/>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8" name="椭圆 37"/>
            <p:cNvSpPr/>
            <p:nvPr/>
          </p:nvSpPr>
          <p:spPr>
            <a:xfrm>
              <a:off x="18162" y="986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9" name="椭圆 38"/>
            <p:cNvSpPr/>
            <p:nvPr/>
          </p:nvSpPr>
          <p:spPr>
            <a:xfrm>
              <a:off x="18342" y="986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0" name="椭圆 29"/>
            <p:cNvSpPr/>
            <p:nvPr/>
          </p:nvSpPr>
          <p:spPr>
            <a:xfrm>
              <a:off x="1816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1" name="椭圆 30"/>
            <p:cNvSpPr/>
            <p:nvPr/>
          </p:nvSpPr>
          <p:spPr>
            <a:xfrm>
              <a:off x="1834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2" name="椭圆 31"/>
            <p:cNvSpPr/>
            <p:nvPr/>
          </p:nvSpPr>
          <p:spPr>
            <a:xfrm>
              <a:off x="1816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3" name="椭圆 32"/>
            <p:cNvSpPr/>
            <p:nvPr/>
          </p:nvSpPr>
          <p:spPr>
            <a:xfrm>
              <a:off x="1834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8" name="椭圆 7"/>
            <p:cNvSpPr/>
            <p:nvPr/>
          </p:nvSpPr>
          <p:spPr>
            <a:xfrm>
              <a:off x="17801"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椭圆 8"/>
            <p:cNvSpPr/>
            <p:nvPr/>
          </p:nvSpPr>
          <p:spPr>
            <a:xfrm>
              <a:off x="1798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8" name="椭圆 27"/>
            <p:cNvSpPr/>
            <p:nvPr/>
          </p:nvSpPr>
          <p:spPr>
            <a:xfrm>
              <a:off x="17801"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9" name="椭圆 28"/>
            <p:cNvSpPr/>
            <p:nvPr/>
          </p:nvSpPr>
          <p:spPr>
            <a:xfrm>
              <a:off x="1798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2" name="椭圆 41"/>
            <p:cNvSpPr/>
            <p:nvPr/>
          </p:nvSpPr>
          <p:spPr>
            <a:xfrm>
              <a:off x="18257" y="8896"/>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3" name="椭圆 42"/>
            <p:cNvSpPr/>
            <p:nvPr/>
          </p:nvSpPr>
          <p:spPr>
            <a:xfrm>
              <a:off x="18257" y="8473"/>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4" name="椭圆 43"/>
            <p:cNvSpPr/>
            <p:nvPr/>
          </p:nvSpPr>
          <p:spPr>
            <a:xfrm>
              <a:off x="18257" y="8050"/>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5" name="椭圆 44"/>
            <p:cNvSpPr/>
            <p:nvPr/>
          </p:nvSpPr>
          <p:spPr>
            <a:xfrm>
              <a:off x="18257" y="7627"/>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6" name="椭圆 45"/>
            <p:cNvSpPr/>
            <p:nvPr/>
          </p:nvSpPr>
          <p:spPr>
            <a:xfrm>
              <a:off x="18257" y="7204"/>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7" name="椭圆 46"/>
            <p:cNvSpPr/>
            <p:nvPr/>
          </p:nvSpPr>
          <p:spPr>
            <a:xfrm>
              <a:off x="18257" y="6781"/>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8" name="椭圆 47"/>
            <p:cNvSpPr/>
            <p:nvPr/>
          </p:nvSpPr>
          <p:spPr>
            <a:xfrm>
              <a:off x="18257" y="6358"/>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22" name="图片 21" descr="白2"/>
          <p:cNvPicPr>
            <a:picLocks noChangeAspect="1"/>
          </p:cNvPicPr>
          <p:nvPr/>
        </p:nvPicPr>
        <p:blipFill>
          <a:blip r:embed="rId2"/>
          <a:stretch>
            <a:fillRect/>
          </a:stretch>
        </p:blipFill>
        <p:spPr>
          <a:xfrm>
            <a:off x="8738235" y="365125"/>
            <a:ext cx="3175635" cy="389890"/>
          </a:xfrm>
          <a:prstGeom prst="rect">
            <a:avLst/>
          </a:prstGeom>
        </p:spPr>
      </p:pic>
      <p:pic>
        <p:nvPicPr>
          <p:cNvPr id="2" name="图片 1" descr="清晰2"/>
          <p:cNvPicPr>
            <a:picLocks noChangeAspect="1"/>
          </p:cNvPicPr>
          <p:nvPr/>
        </p:nvPicPr>
        <p:blipFill>
          <a:blip r:embed="rId3"/>
          <a:stretch>
            <a:fillRect/>
          </a:stretch>
        </p:blipFill>
        <p:spPr>
          <a:xfrm>
            <a:off x="8155305" y="239395"/>
            <a:ext cx="391160" cy="56007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Work experience summary</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独爱礼坊10-5"/>
          <p:cNvSpPr/>
          <p:nvPr/>
        </p:nvSpPr>
        <p:spPr>
          <a:xfrm>
            <a:off x="4441975" y="1551523"/>
            <a:ext cx="6624736" cy="178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30" name="组合 29"/>
          <p:cNvGrpSpPr/>
          <p:nvPr/>
        </p:nvGrpSpPr>
        <p:grpSpPr>
          <a:xfrm>
            <a:off x="4413250" y="1530985"/>
            <a:ext cx="6675755" cy="1822450"/>
            <a:chOff x="6950" y="2486"/>
            <a:chExt cx="10513" cy="2870"/>
          </a:xfrm>
        </p:grpSpPr>
        <p:sp>
          <p:nvSpPr>
            <p:cNvPr id="18" name="独爱礼坊10-1"/>
            <p:cNvSpPr/>
            <p:nvPr/>
          </p:nvSpPr>
          <p:spPr>
            <a:xfrm>
              <a:off x="6950" y="2486"/>
              <a:ext cx="794" cy="650"/>
            </a:xfrm>
            <a:prstGeom prst="rect">
              <a:avLst/>
            </a:prstGeom>
            <a:solidFill>
              <a:srgbClr val="92181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独爱礼坊10-2"/>
            <p:cNvSpPr/>
            <p:nvPr/>
          </p:nvSpPr>
          <p:spPr>
            <a:xfrm>
              <a:off x="16669" y="2486"/>
              <a:ext cx="794" cy="650"/>
            </a:xfrm>
            <a:prstGeom prst="rect">
              <a:avLst/>
            </a:prstGeom>
            <a:solidFill>
              <a:srgbClr val="92181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0" name="独爱礼坊10-3"/>
            <p:cNvSpPr/>
            <p:nvPr/>
          </p:nvSpPr>
          <p:spPr>
            <a:xfrm>
              <a:off x="6950" y="4706"/>
              <a:ext cx="794" cy="650"/>
            </a:xfrm>
            <a:prstGeom prst="rect">
              <a:avLst/>
            </a:prstGeom>
            <a:solidFill>
              <a:srgbClr val="92181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6" name="独爱礼坊10-4"/>
            <p:cNvSpPr/>
            <p:nvPr/>
          </p:nvSpPr>
          <p:spPr>
            <a:xfrm>
              <a:off x="16669" y="4706"/>
              <a:ext cx="794" cy="650"/>
            </a:xfrm>
            <a:prstGeom prst="rect">
              <a:avLst/>
            </a:prstGeom>
            <a:solidFill>
              <a:srgbClr val="92181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9" name="独爱礼坊10-5"/>
            <p:cNvSpPr/>
            <p:nvPr/>
          </p:nvSpPr>
          <p:spPr>
            <a:xfrm>
              <a:off x="6990" y="2514"/>
              <a:ext cx="10433" cy="2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47" name="组合 46"/>
          <p:cNvGrpSpPr/>
          <p:nvPr/>
        </p:nvGrpSpPr>
        <p:grpSpPr>
          <a:xfrm>
            <a:off x="5036839" y="1728343"/>
            <a:ext cx="5522641" cy="1405785"/>
            <a:chOff x="835474" y="1862040"/>
            <a:chExt cx="5644576" cy="1723826"/>
          </a:xfrm>
        </p:grpSpPr>
        <p:sp>
          <p:nvSpPr>
            <p:cNvPr id="48" name="文本框 5"/>
            <p:cNvSpPr txBox="1"/>
            <p:nvPr/>
          </p:nvSpPr>
          <p:spPr>
            <a:xfrm>
              <a:off x="874413" y="2369552"/>
              <a:ext cx="5605637" cy="121631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spc="120" dirty="0" err="1">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单击输入正文</a:t>
              </a:r>
              <a:r>
                <a:rPr spc="120" dirty="0">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a:t>
              </a:r>
              <a:r>
                <a:rPr lang="zh-CN" altLang="en-US" spc="120" dirty="0">
                  <a:solidFill>
                    <a:schemeClr val="tx1">
                      <a:lumMod val="85000"/>
                      <a:lumOff val="15000"/>
                    </a:schemeClr>
                  </a:solidFill>
                  <a:latin typeface="思源黑体 CN Regular" panose="020B0500000000000000" pitchFamily="34" charset="-122"/>
                  <a:ea typeface="思源黑体 CN Regular" panose="020B0500000000000000" pitchFamily="34" charset="-122"/>
                </a:rPr>
                <a:t>文字是您思想的提炼，</a:t>
              </a:r>
              <a:r>
                <a:rPr spc="120" dirty="0" err="1">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为了最终的良</a:t>
              </a:r>
              <a:r>
                <a:rPr lang="zh-CN" altLang="en-US" spc="120" dirty="0">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好效果</a:t>
              </a:r>
              <a:r>
                <a:rPr spc="120" dirty="0">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a:t>
              </a:r>
              <a:r>
                <a:rPr spc="120" dirty="0" err="1">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rPr>
                <a:t>请尽量言简意赅的阐述观点</a:t>
              </a:r>
              <a:endParaRPr spc="120" dirty="0">
                <a:solidFill>
                  <a:schemeClr val="tx1">
                    <a:lumMod val="85000"/>
                    <a:lumOff val="15000"/>
                  </a:schemeClr>
                </a:solidFill>
                <a:latin typeface="思源黑体 CN Regular" panose="020B0500000000000000" pitchFamily="34" charset="-122"/>
                <a:ea typeface="思源黑体 CN Regular" panose="020B0500000000000000" pitchFamily="34" charset="-122"/>
                <a:sym typeface="+mn-ea"/>
              </a:endParaRPr>
            </a:p>
          </p:txBody>
        </p:sp>
        <p:sp>
          <p:nvSpPr>
            <p:cNvPr id="49" name="文本框 4"/>
            <p:cNvSpPr txBox="1"/>
            <p:nvPr/>
          </p:nvSpPr>
          <p:spPr>
            <a:xfrm>
              <a:off x="835474" y="1862040"/>
              <a:ext cx="2607575" cy="450523"/>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rPr>
                <a:t>单击添加小标题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endParaRPr>
            </a:p>
          </p:txBody>
        </p:sp>
      </p:grpSp>
      <p:grpSp>
        <p:nvGrpSpPr>
          <p:cNvPr id="40" name="组合 39"/>
          <p:cNvGrpSpPr/>
          <p:nvPr/>
        </p:nvGrpSpPr>
        <p:grpSpPr>
          <a:xfrm>
            <a:off x="1075690" y="3798570"/>
            <a:ext cx="2607945" cy="2735580"/>
            <a:chOff x="1649" y="6222"/>
            <a:chExt cx="4107" cy="4308"/>
          </a:xfrm>
        </p:grpSpPr>
        <p:sp>
          <p:nvSpPr>
            <p:cNvPr id="37" name="独爱礼坊10-5"/>
            <p:cNvSpPr/>
            <p:nvPr/>
          </p:nvSpPr>
          <p:spPr>
            <a:xfrm>
              <a:off x="1649" y="7044"/>
              <a:ext cx="4107" cy="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2" name="矩形: 圆角 41"/>
            <p:cNvSpPr/>
            <p:nvPr/>
          </p:nvSpPr>
          <p:spPr>
            <a:xfrm>
              <a:off x="1649" y="6222"/>
              <a:ext cx="4106" cy="810"/>
            </a:xfrm>
            <a:prstGeom prst="rect">
              <a:avLst/>
            </a:prstGeom>
            <a:solidFill>
              <a:srgbClr val="92181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4" name="文本框 4"/>
            <p:cNvSpPr txBox="1"/>
            <p:nvPr/>
          </p:nvSpPr>
          <p:spPr>
            <a:xfrm>
              <a:off x="1649" y="6272"/>
              <a:ext cx="4106" cy="709"/>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单击添加小标题</a:t>
              </a:r>
              <a:endPar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58" name="文本框 5"/>
            <p:cNvSpPr txBox="1"/>
            <p:nvPr/>
          </p:nvSpPr>
          <p:spPr>
            <a:xfrm>
              <a:off x="1780" y="7211"/>
              <a:ext cx="3854" cy="3319"/>
            </a:xfrm>
            <a:prstGeom prst="rect">
              <a:avLst/>
            </a:prstGeom>
            <a:noFill/>
          </p:spPr>
          <p:txBody>
            <a:bodyPr wrap="square">
              <a:noAutofit/>
            </a:bodyPr>
            <a:lstStyle>
              <a:defPPr>
                <a:defRPr lang="zh-CN"/>
              </a:defPPr>
              <a:lvl1pPr marR="0" lvl="0" indent="0" fontAlgn="auto">
                <a:lnSpc>
                  <a:spcPct val="150000"/>
                </a:lnSpc>
                <a:spcBef>
                  <a:spcPts val="0"/>
                </a:spcBef>
                <a:spcAft>
                  <a:spcPts val="0"/>
                </a:spcAft>
                <a:buClrTx/>
                <a:buSzTx/>
                <a:buFontTx/>
                <a:buNone/>
                <a:defRPr kumimoji="0" b="0" i="0" u="none" strike="noStrike" cap="none" spc="120" normalizeH="0" baseline="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sz="1600" dirty="0" err="1">
                  <a:sym typeface="+mn-ea"/>
                </a:rPr>
                <a:t>单击输入正文，文字是您思想的提炼，为了最终的良好效果，尽量言简意赅的阐述观点</a:t>
              </a:r>
              <a:endParaRPr sz="1600" dirty="0">
                <a:sym typeface="+mn-ea"/>
              </a:endParaRPr>
            </a:p>
          </p:txBody>
        </p:sp>
      </p:grpSp>
      <p:grpSp>
        <p:nvGrpSpPr>
          <p:cNvPr id="41" name="组合 40"/>
          <p:cNvGrpSpPr/>
          <p:nvPr/>
        </p:nvGrpSpPr>
        <p:grpSpPr>
          <a:xfrm>
            <a:off x="4789805" y="3766820"/>
            <a:ext cx="2607945" cy="2735580"/>
            <a:chOff x="1649" y="6222"/>
            <a:chExt cx="4107" cy="4308"/>
          </a:xfrm>
        </p:grpSpPr>
        <p:sp>
          <p:nvSpPr>
            <p:cNvPr id="43" name="独爱礼坊10-5"/>
            <p:cNvSpPr/>
            <p:nvPr/>
          </p:nvSpPr>
          <p:spPr>
            <a:xfrm>
              <a:off x="1649" y="7044"/>
              <a:ext cx="4107" cy="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5" name="矩形: 圆角 41"/>
            <p:cNvSpPr/>
            <p:nvPr/>
          </p:nvSpPr>
          <p:spPr>
            <a:xfrm>
              <a:off x="1649" y="6222"/>
              <a:ext cx="4106" cy="810"/>
            </a:xfrm>
            <a:prstGeom prst="rect">
              <a:avLst/>
            </a:prstGeom>
            <a:solidFill>
              <a:srgbClr val="92181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6" name="文本框 4"/>
            <p:cNvSpPr txBox="1"/>
            <p:nvPr/>
          </p:nvSpPr>
          <p:spPr>
            <a:xfrm>
              <a:off x="1649" y="6272"/>
              <a:ext cx="4106" cy="709"/>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单击添加小标题</a:t>
              </a:r>
              <a:endPar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61" name="文本框 5"/>
            <p:cNvSpPr txBox="1"/>
            <p:nvPr/>
          </p:nvSpPr>
          <p:spPr>
            <a:xfrm>
              <a:off x="1780" y="7211"/>
              <a:ext cx="3854" cy="3319"/>
            </a:xfrm>
            <a:prstGeom prst="rect">
              <a:avLst/>
            </a:prstGeom>
            <a:noFill/>
          </p:spPr>
          <p:txBody>
            <a:bodyPr wrap="square">
              <a:noAutofit/>
            </a:bodyPr>
            <a:lstStyle>
              <a:defPPr>
                <a:defRPr lang="zh-CN"/>
              </a:defPPr>
              <a:lvl1pPr marR="0" lvl="0" indent="0" fontAlgn="auto">
                <a:lnSpc>
                  <a:spcPct val="150000"/>
                </a:lnSpc>
                <a:spcBef>
                  <a:spcPts val="0"/>
                </a:spcBef>
                <a:spcAft>
                  <a:spcPts val="0"/>
                </a:spcAft>
                <a:buClrTx/>
                <a:buSzTx/>
                <a:buFontTx/>
                <a:buNone/>
                <a:defRPr kumimoji="0" b="0" i="0" u="none" strike="noStrike" cap="none" spc="120" normalizeH="0" baseline="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sz="1600" dirty="0" err="1">
                  <a:sym typeface="+mn-ea"/>
                </a:rPr>
                <a:t>单击输入正文，文字是您思想的提炼，为了最终的良好效果，请尽量言简意赅的阐述观点</a:t>
              </a:r>
              <a:endParaRPr sz="1600" dirty="0">
                <a:sym typeface="+mn-ea"/>
              </a:endParaRPr>
            </a:p>
          </p:txBody>
        </p:sp>
      </p:grpSp>
      <p:grpSp>
        <p:nvGrpSpPr>
          <p:cNvPr id="62" name="组合 61"/>
          <p:cNvGrpSpPr/>
          <p:nvPr/>
        </p:nvGrpSpPr>
        <p:grpSpPr>
          <a:xfrm>
            <a:off x="8503920" y="3735070"/>
            <a:ext cx="2607945" cy="2735580"/>
            <a:chOff x="1649" y="6222"/>
            <a:chExt cx="4107" cy="4308"/>
          </a:xfrm>
        </p:grpSpPr>
        <p:sp>
          <p:nvSpPr>
            <p:cNvPr id="63" name="独爱礼坊10-5"/>
            <p:cNvSpPr/>
            <p:nvPr/>
          </p:nvSpPr>
          <p:spPr>
            <a:xfrm>
              <a:off x="1649" y="7044"/>
              <a:ext cx="4107" cy="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4" name="矩形: 圆角 41"/>
            <p:cNvSpPr/>
            <p:nvPr/>
          </p:nvSpPr>
          <p:spPr>
            <a:xfrm>
              <a:off x="1649" y="6222"/>
              <a:ext cx="4106" cy="810"/>
            </a:xfrm>
            <a:prstGeom prst="rect">
              <a:avLst/>
            </a:prstGeom>
            <a:solidFill>
              <a:srgbClr val="92181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5" name="文本框 4"/>
            <p:cNvSpPr txBox="1"/>
            <p:nvPr/>
          </p:nvSpPr>
          <p:spPr>
            <a:xfrm>
              <a:off x="1649" y="6272"/>
              <a:ext cx="4106" cy="709"/>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单击添加小标题</a:t>
              </a:r>
              <a:endPar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66" name="文本框 5"/>
            <p:cNvSpPr txBox="1"/>
            <p:nvPr/>
          </p:nvSpPr>
          <p:spPr>
            <a:xfrm>
              <a:off x="1780" y="7211"/>
              <a:ext cx="3854" cy="3319"/>
            </a:xfrm>
            <a:prstGeom prst="rect">
              <a:avLst/>
            </a:prstGeom>
            <a:noFill/>
          </p:spPr>
          <p:txBody>
            <a:bodyPr wrap="square">
              <a:noAutofit/>
            </a:bodyPr>
            <a:lstStyle>
              <a:defPPr>
                <a:defRPr lang="zh-CN"/>
              </a:defPPr>
              <a:lvl1pPr marR="0" lvl="0" indent="0" fontAlgn="auto">
                <a:lnSpc>
                  <a:spcPct val="150000"/>
                </a:lnSpc>
                <a:spcBef>
                  <a:spcPts val="0"/>
                </a:spcBef>
                <a:spcAft>
                  <a:spcPts val="0"/>
                </a:spcAft>
                <a:buClrTx/>
                <a:buSzTx/>
                <a:buFontTx/>
                <a:buNone/>
                <a:defRPr kumimoji="0" b="0" i="0" u="none" strike="noStrike" cap="none" spc="120" normalizeH="0" baseline="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sz="1600" dirty="0" err="1">
                  <a:sym typeface="+mn-ea"/>
                </a:rPr>
                <a:t>单击输入正文，文字是您思想的提炼，为了最终的良好效果，请尽量言简意赅的阐述观点</a:t>
              </a:r>
              <a:endParaRPr sz="1600" dirty="0">
                <a:sym typeface="+mn-ea"/>
              </a:endParaRPr>
            </a:p>
          </p:txBody>
        </p:sp>
      </p:grpSp>
      <p:pic>
        <p:nvPicPr>
          <p:cNvPr id="21" name="图片 20" descr="pexels-andrew-neel-2312369"/>
          <p:cNvPicPr>
            <a:picLocks noChangeAspect="1"/>
          </p:cNvPicPr>
          <p:nvPr/>
        </p:nvPicPr>
        <p:blipFill>
          <a:blip r:embed="rId2"/>
          <a:stretch>
            <a:fillRect/>
          </a:stretch>
        </p:blipFill>
        <p:spPr>
          <a:xfrm>
            <a:off x="1075690" y="1515110"/>
            <a:ext cx="2780665" cy="1854200"/>
          </a:xfrm>
          <a:prstGeom prst="rect">
            <a:avLst/>
          </a:prstGeom>
        </p:spPr>
      </p:pic>
      <p:pic>
        <p:nvPicPr>
          <p:cNvPr id="2" name="图片 1"/>
          <p:cNvPicPr>
            <a:picLocks noChangeAspect="1"/>
          </p:cNvPicPr>
          <p:nvPr/>
        </p:nvPicPr>
        <p:blipFill>
          <a:blip r:embed="rId3"/>
          <a:srcRect l="-364" t="32954" r="11874" b="13850"/>
          <a:stretch>
            <a:fillRect/>
          </a:stretch>
        </p:blipFill>
        <p:spPr>
          <a:xfrm>
            <a:off x="1075690" y="1492250"/>
            <a:ext cx="2780665" cy="1964690"/>
          </a:xfrm>
          <a:prstGeom prst="rect">
            <a:avLst/>
          </a:prstGeom>
        </p:spPr>
      </p:pic>
      <p:pic>
        <p:nvPicPr>
          <p:cNvPr id="5" name="图片 4" descr="333"/>
          <p:cNvPicPr>
            <a:picLocks noChangeAspect="1"/>
          </p:cNvPicPr>
          <p:nvPr/>
        </p:nvPicPr>
        <p:blipFill>
          <a:blip r:embed="rId4"/>
          <a:stretch>
            <a:fillRect/>
          </a:stretch>
        </p:blipFill>
        <p:spPr>
          <a:xfrm>
            <a:off x="8510905" y="314325"/>
            <a:ext cx="3009900" cy="342900"/>
          </a:xfrm>
          <a:prstGeom prst="rect">
            <a:avLst/>
          </a:prstGeom>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7620" y="71945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40" name="组合 139"/>
          <p:cNvGrpSpPr/>
          <p:nvPr/>
        </p:nvGrpSpPr>
        <p:grpSpPr>
          <a:xfrm>
            <a:off x="8525510" y="1437005"/>
            <a:ext cx="3312160" cy="4919345"/>
            <a:chOff x="13378" y="2263"/>
            <a:chExt cx="5216" cy="7747"/>
          </a:xfrm>
        </p:grpSpPr>
        <p:sp>
          <p:nvSpPr>
            <p:cNvPr id="94" name="矩形: 圆角 65"/>
            <p:cNvSpPr/>
            <p:nvPr/>
          </p:nvSpPr>
          <p:spPr>
            <a:xfrm>
              <a:off x="14059" y="5111"/>
              <a:ext cx="3855" cy="4596"/>
            </a:xfrm>
            <a:prstGeom prst="rect">
              <a:avLst/>
            </a:prstGeom>
            <a:noFill/>
            <a:ln w="31750">
              <a:gradFill>
                <a:gsLst>
                  <a:gs pos="0">
                    <a:srgbClr val="C00000"/>
                  </a:gs>
                  <a:gs pos="100000">
                    <a:srgbClr val="A61C1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95" name="文本框 5"/>
            <p:cNvSpPr txBox="1"/>
            <p:nvPr/>
          </p:nvSpPr>
          <p:spPr>
            <a:xfrm>
              <a:off x="14423" y="6218"/>
              <a:ext cx="3128" cy="3792"/>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dirty="0" err="1">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单击输入正文，文字是您思想的提炼，为了最终的良好效果，请尽量言简意赅的阐述观点</a:t>
              </a:r>
              <a:r>
                <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a:t>
              </a:r>
              <a:endPar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endParaRPr>
            </a:p>
          </p:txBody>
        </p:sp>
        <p:sp>
          <p:nvSpPr>
            <p:cNvPr id="96" name="矩形: 圆角 67"/>
            <p:cNvSpPr/>
            <p:nvPr/>
          </p:nvSpPr>
          <p:spPr>
            <a:xfrm>
              <a:off x="14059" y="5072"/>
              <a:ext cx="3855" cy="828"/>
            </a:xfrm>
            <a:prstGeom prst="rect">
              <a:avLst/>
            </a:prstGeom>
            <a:solidFill>
              <a:srgbClr val="92181A"/>
            </a:solidFill>
            <a:ln w="31750">
              <a:solidFill>
                <a:srgbClr val="921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08" name="文本框 107"/>
            <p:cNvSpPr txBox="1"/>
            <p:nvPr/>
          </p:nvSpPr>
          <p:spPr>
            <a:xfrm>
              <a:off x="15369" y="2998"/>
              <a:ext cx="1235" cy="822"/>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defRPr kumimoji="0" sz="6000" b="0" i="0" u="none" strike="noStrike" cap="none" spc="0" normalizeH="0" baseline="0">
                  <a:ln w="22225">
                    <a:solidFill>
                      <a:schemeClr val="tx1">
                        <a:lumMod val="85000"/>
                        <a:lumOff val="15000"/>
                      </a:schemeClr>
                    </a:solidFill>
                  </a:ln>
                  <a:solidFill>
                    <a:prstClr val="white"/>
                  </a:solidFill>
                  <a:effectLst/>
                  <a:uLnTx/>
                  <a:uFillTx/>
                  <a:latin typeface="字魂221号-浪潮立影体" panose="00000500000000000000" pitchFamily="2" charset="-122"/>
                  <a:ea typeface="字魂221号-浪潮立影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04</a:t>
              </a:r>
              <a:endPar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nvGrpSpPr>
            <p:cNvPr id="109" name="组合 108"/>
            <p:cNvGrpSpPr/>
            <p:nvPr/>
          </p:nvGrpSpPr>
          <p:grpSpPr>
            <a:xfrm>
              <a:off x="14889" y="2263"/>
              <a:ext cx="2196" cy="2613"/>
              <a:chOff x="1658378" y="2027038"/>
              <a:chExt cx="1581150" cy="1880909"/>
            </a:xfrm>
          </p:grpSpPr>
          <p:sp>
            <p:nvSpPr>
              <p:cNvPr id="110" name="圆: 空心 109"/>
              <p:cNvSpPr/>
              <p:nvPr/>
            </p:nvSpPr>
            <p:spPr>
              <a:xfrm>
                <a:off x="1658378" y="2027038"/>
                <a:ext cx="1581150" cy="1581150"/>
              </a:xfrm>
              <a:prstGeom prst="donut">
                <a:avLst>
                  <a:gd name="adj" fmla="val 17163"/>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11" name="等腰三角形 110"/>
              <p:cNvSpPr/>
              <p:nvPr/>
            </p:nvSpPr>
            <p:spPr>
              <a:xfrm flipV="1">
                <a:off x="2246081" y="3558169"/>
                <a:ext cx="405742" cy="349778"/>
              </a:xfrm>
              <a:prstGeom prst="triangl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grpSp>
        <p:sp>
          <p:nvSpPr>
            <p:cNvPr id="115" name="文本框 4"/>
            <p:cNvSpPr txBox="1"/>
            <p:nvPr/>
          </p:nvSpPr>
          <p:spPr>
            <a:xfrm>
              <a:off x="13378" y="5162"/>
              <a:ext cx="5217" cy="630"/>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单击添加小标题</a:t>
              </a:r>
              <a:endPar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grpSp>
        <p:nvGrpSpPr>
          <p:cNvPr id="137" name="组合 136"/>
          <p:cNvGrpSpPr/>
          <p:nvPr/>
        </p:nvGrpSpPr>
        <p:grpSpPr>
          <a:xfrm>
            <a:off x="276860" y="1437005"/>
            <a:ext cx="3312160" cy="4919345"/>
            <a:chOff x="781" y="2263"/>
            <a:chExt cx="5216" cy="7747"/>
          </a:xfrm>
        </p:grpSpPr>
        <p:sp>
          <p:nvSpPr>
            <p:cNvPr id="75" name="矩形: 圆角 65"/>
            <p:cNvSpPr/>
            <p:nvPr/>
          </p:nvSpPr>
          <p:spPr>
            <a:xfrm>
              <a:off x="1462" y="5111"/>
              <a:ext cx="3855" cy="4596"/>
            </a:xfrm>
            <a:prstGeom prst="rect">
              <a:avLst/>
            </a:prstGeom>
            <a:solidFill>
              <a:schemeClr val="bg1"/>
            </a:solidFill>
            <a:ln w="31750">
              <a:gradFill>
                <a:gsLst>
                  <a:gs pos="0">
                    <a:srgbClr val="C00000"/>
                  </a:gs>
                  <a:gs pos="100000">
                    <a:srgbClr val="A61C1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76" name="文本框 5"/>
            <p:cNvSpPr txBox="1"/>
            <p:nvPr/>
          </p:nvSpPr>
          <p:spPr>
            <a:xfrm>
              <a:off x="1826" y="6218"/>
              <a:ext cx="3128" cy="3792"/>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dirty="0" err="1">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单击输入正文，文字是您思想的提炼，为了最终的良好效果，请尽量言简意赅的阐述观点</a:t>
              </a:r>
              <a:r>
                <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a:t>
              </a:r>
              <a:endPar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endParaRPr>
            </a:p>
          </p:txBody>
        </p:sp>
        <p:sp>
          <p:nvSpPr>
            <p:cNvPr id="77" name="矩形: 圆角 67"/>
            <p:cNvSpPr/>
            <p:nvPr/>
          </p:nvSpPr>
          <p:spPr>
            <a:xfrm>
              <a:off x="1462" y="5072"/>
              <a:ext cx="3855" cy="828"/>
            </a:xfrm>
            <a:prstGeom prst="rect">
              <a:avLst/>
            </a:prstGeom>
            <a:solidFill>
              <a:srgbClr val="92181A"/>
            </a:solidFill>
            <a:ln w="31750">
              <a:solidFill>
                <a:srgbClr val="921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78" name="文本框 77"/>
            <p:cNvSpPr txBox="1"/>
            <p:nvPr/>
          </p:nvSpPr>
          <p:spPr>
            <a:xfrm>
              <a:off x="2772" y="2998"/>
              <a:ext cx="1235" cy="822"/>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defRPr kumimoji="0" sz="6000" b="0" i="0" u="none" strike="noStrike" cap="none" spc="0" normalizeH="0" baseline="0">
                  <a:ln w="22225">
                    <a:solidFill>
                      <a:schemeClr val="tx1">
                        <a:lumMod val="85000"/>
                        <a:lumOff val="15000"/>
                      </a:schemeClr>
                    </a:solidFill>
                  </a:ln>
                  <a:solidFill>
                    <a:prstClr val="white"/>
                  </a:solidFill>
                  <a:effectLst/>
                  <a:uLnTx/>
                  <a:uFillTx/>
                  <a:latin typeface="字魂221号-浪潮立影体" panose="00000500000000000000" pitchFamily="2" charset="-122"/>
                  <a:ea typeface="字魂221号-浪潮立影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01</a:t>
              </a:r>
              <a:endPar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nvGrpSpPr>
            <p:cNvPr id="79" name="组合 78"/>
            <p:cNvGrpSpPr/>
            <p:nvPr/>
          </p:nvGrpSpPr>
          <p:grpSpPr>
            <a:xfrm>
              <a:off x="2292" y="2263"/>
              <a:ext cx="2196" cy="2613"/>
              <a:chOff x="1658378" y="2027038"/>
              <a:chExt cx="1581150" cy="1880909"/>
            </a:xfrm>
          </p:grpSpPr>
          <p:sp>
            <p:nvSpPr>
              <p:cNvPr id="116" name="圆: 空心 109"/>
              <p:cNvSpPr/>
              <p:nvPr/>
            </p:nvSpPr>
            <p:spPr>
              <a:xfrm>
                <a:off x="1658378" y="2027038"/>
                <a:ext cx="1581150" cy="1581150"/>
              </a:xfrm>
              <a:prstGeom prst="donut">
                <a:avLst>
                  <a:gd name="adj" fmla="val 17163"/>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17" name="等腰三角形 116"/>
              <p:cNvSpPr/>
              <p:nvPr/>
            </p:nvSpPr>
            <p:spPr>
              <a:xfrm flipV="1">
                <a:off x="2246081" y="3558169"/>
                <a:ext cx="405742" cy="349778"/>
              </a:xfrm>
              <a:prstGeom prst="triangl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grpSp>
        <p:sp>
          <p:nvSpPr>
            <p:cNvPr id="118" name="文本框 4"/>
            <p:cNvSpPr txBox="1"/>
            <p:nvPr/>
          </p:nvSpPr>
          <p:spPr>
            <a:xfrm>
              <a:off x="781" y="5162"/>
              <a:ext cx="5217" cy="630"/>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单击添加小标题</a:t>
              </a:r>
              <a:endPar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grpSp>
        <p:nvGrpSpPr>
          <p:cNvPr id="138" name="组合 137"/>
          <p:cNvGrpSpPr/>
          <p:nvPr/>
        </p:nvGrpSpPr>
        <p:grpSpPr>
          <a:xfrm>
            <a:off x="3026410" y="1437005"/>
            <a:ext cx="3312160" cy="4919345"/>
            <a:chOff x="4980" y="2263"/>
            <a:chExt cx="5216" cy="7747"/>
          </a:xfrm>
        </p:grpSpPr>
        <p:sp>
          <p:nvSpPr>
            <p:cNvPr id="120" name="矩形: 圆角 65"/>
            <p:cNvSpPr/>
            <p:nvPr/>
          </p:nvSpPr>
          <p:spPr>
            <a:xfrm>
              <a:off x="5661" y="5111"/>
              <a:ext cx="3855" cy="4596"/>
            </a:xfrm>
            <a:prstGeom prst="rect">
              <a:avLst/>
            </a:prstGeom>
            <a:noFill/>
            <a:ln w="31750">
              <a:gradFill>
                <a:gsLst>
                  <a:gs pos="0">
                    <a:srgbClr val="C00000"/>
                  </a:gs>
                  <a:gs pos="100000">
                    <a:srgbClr val="A61C1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21" name="文本框 5"/>
            <p:cNvSpPr txBox="1"/>
            <p:nvPr/>
          </p:nvSpPr>
          <p:spPr>
            <a:xfrm>
              <a:off x="6025" y="6218"/>
              <a:ext cx="3128" cy="3792"/>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dirty="0" err="1">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单击输入正文，文字是您思想的提炼，为了最终的良好效果，请尽量言简意赅的阐述观点</a:t>
              </a:r>
              <a:r>
                <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a:t>
              </a:r>
              <a:endPar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endParaRPr>
            </a:p>
          </p:txBody>
        </p:sp>
        <p:sp>
          <p:nvSpPr>
            <p:cNvPr id="122" name="矩形: 圆角 67"/>
            <p:cNvSpPr/>
            <p:nvPr/>
          </p:nvSpPr>
          <p:spPr>
            <a:xfrm>
              <a:off x="5661" y="5072"/>
              <a:ext cx="3855" cy="828"/>
            </a:xfrm>
            <a:prstGeom prst="rect">
              <a:avLst/>
            </a:prstGeom>
            <a:solidFill>
              <a:srgbClr val="92181A"/>
            </a:solidFill>
            <a:ln w="31750">
              <a:solidFill>
                <a:srgbClr val="921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23" name="文本框 122"/>
            <p:cNvSpPr txBox="1"/>
            <p:nvPr/>
          </p:nvSpPr>
          <p:spPr>
            <a:xfrm>
              <a:off x="6971" y="2998"/>
              <a:ext cx="1235" cy="822"/>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defRPr kumimoji="0" sz="6000" b="0" i="0" u="none" strike="noStrike" cap="none" spc="0" normalizeH="0" baseline="0">
                  <a:ln w="22225">
                    <a:solidFill>
                      <a:schemeClr val="tx1">
                        <a:lumMod val="85000"/>
                        <a:lumOff val="15000"/>
                      </a:schemeClr>
                    </a:solidFill>
                  </a:ln>
                  <a:solidFill>
                    <a:prstClr val="white"/>
                  </a:solidFill>
                  <a:effectLst/>
                  <a:uLnTx/>
                  <a:uFillTx/>
                  <a:latin typeface="字魂221号-浪潮立影体" panose="00000500000000000000" pitchFamily="2" charset="-122"/>
                  <a:ea typeface="字魂221号-浪潮立影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02</a:t>
              </a:r>
              <a:endPar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nvGrpSpPr>
            <p:cNvPr id="124" name="组合 123"/>
            <p:cNvGrpSpPr/>
            <p:nvPr/>
          </p:nvGrpSpPr>
          <p:grpSpPr>
            <a:xfrm>
              <a:off x="6491" y="2263"/>
              <a:ext cx="2196" cy="2613"/>
              <a:chOff x="1658378" y="2027038"/>
              <a:chExt cx="1581150" cy="1880909"/>
            </a:xfrm>
          </p:grpSpPr>
          <p:sp>
            <p:nvSpPr>
              <p:cNvPr id="125" name="圆: 空心 109"/>
              <p:cNvSpPr/>
              <p:nvPr/>
            </p:nvSpPr>
            <p:spPr>
              <a:xfrm>
                <a:off x="1658378" y="2027038"/>
                <a:ext cx="1581150" cy="1581150"/>
              </a:xfrm>
              <a:prstGeom prst="donut">
                <a:avLst>
                  <a:gd name="adj" fmla="val 17163"/>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26" name="等腰三角形 125"/>
              <p:cNvSpPr/>
              <p:nvPr/>
            </p:nvSpPr>
            <p:spPr>
              <a:xfrm flipV="1">
                <a:off x="2246081" y="3558169"/>
                <a:ext cx="405742" cy="349778"/>
              </a:xfrm>
              <a:prstGeom prst="triangl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grpSp>
        <p:sp>
          <p:nvSpPr>
            <p:cNvPr id="127" name="文本框 4"/>
            <p:cNvSpPr txBox="1"/>
            <p:nvPr/>
          </p:nvSpPr>
          <p:spPr>
            <a:xfrm>
              <a:off x="4980" y="5162"/>
              <a:ext cx="5217" cy="630"/>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单击添加小标题</a:t>
              </a:r>
              <a:endPar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grpSp>
        <p:nvGrpSpPr>
          <p:cNvPr id="139" name="组合 138"/>
          <p:cNvGrpSpPr/>
          <p:nvPr/>
        </p:nvGrpSpPr>
        <p:grpSpPr>
          <a:xfrm>
            <a:off x="5775960" y="1437005"/>
            <a:ext cx="3312160" cy="4919345"/>
            <a:chOff x="9179" y="2263"/>
            <a:chExt cx="5216" cy="7747"/>
          </a:xfrm>
        </p:grpSpPr>
        <p:sp>
          <p:nvSpPr>
            <p:cNvPr id="129" name="矩形: 圆角 65"/>
            <p:cNvSpPr/>
            <p:nvPr/>
          </p:nvSpPr>
          <p:spPr>
            <a:xfrm>
              <a:off x="9860" y="5111"/>
              <a:ext cx="3855" cy="4596"/>
            </a:xfrm>
            <a:prstGeom prst="rect">
              <a:avLst/>
            </a:prstGeom>
            <a:solidFill>
              <a:schemeClr val="bg1"/>
            </a:solidFill>
            <a:ln w="31750">
              <a:gradFill>
                <a:gsLst>
                  <a:gs pos="0">
                    <a:srgbClr val="C00000"/>
                  </a:gs>
                  <a:gs pos="100000">
                    <a:srgbClr val="A61C1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30" name="文本框 5"/>
            <p:cNvSpPr txBox="1"/>
            <p:nvPr/>
          </p:nvSpPr>
          <p:spPr>
            <a:xfrm>
              <a:off x="10224" y="6218"/>
              <a:ext cx="3128" cy="3792"/>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dirty="0" err="1">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单击输入正文，文字是您思想的提炼，为了最终的良好效果，请尽量言简意赅的阐述观点</a:t>
              </a:r>
              <a:r>
                <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rPr>
                <a:t>；</a:t>
              </a:r>
              <a:endParaRPr kumimoji="0" sz="1600" b="0" i="0" u="none" strike="noStrike" kern="1200" cap="none" spc="12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mn-ea"/>
              </a:endParaRPr>
            </a:p>
          </p:txBody>
        </p:sp>
        <p:sp>
          <p:nvSpPr>
            <p:cNvPr id="131" name="矩形: 圆角 67"/>
            <p:cNvSpPr/>
            <p:nvPr/>
          </p:nvSpPr>
          <p:spPr>
            <a:xfrm>
              <a:off x="9860" y="5072"/>
              <a:ext cx="3855" cy="828"/>
            </a:xfrm>
            <a:prstGeom prst="rect">
              <a:avLst/>
            </a:prstGeom>
            <a:solidFill>
              <a:srgbClr val="92181A"/>
            </a:solidFill>
            <a:ln w="31750">
              <a:solidFill>
                <a:srgbClr val="921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32" name="文本框 131"/>
            <p:cNvSpPr txBox="1"/>
            <p:nvPr/>
          </p:nvSpPr>
          <p:spPr>
            <a:xfrm>
              <a:off x="11170" y="2998"/>
              <a:ext cx="1235" cy="822"/>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defRPr kumimoji="0" sz="6000" b="0" i="0" u="none" strike="noStrike" cap="none" spc="0" normalizeH="0" baseline="0">
                  <a:ln w="22225">
                    <a:solidFill>
                      <a:schemeClr val="tx1">
                        <a:lumMod val="85000"/>
                        <a:lumOff val="15000"/>
                      </a:schemeClr>
                    </a:solidFill>
                  </a:ln>
                  <a:solidFill>
                    <a:prstClr val="white"/>
                  </a:solidFill>
                  <a:effectLst/>
                  <a:uLnTx/>
                  <a:uFillTx/>
                  <a:latin typeface="字魂221号-浪潮立影体" panose="00000500000000000000" pitchFamily="2" charset="-122"/>
                  <a:ea typeface="字魂221号-浪潮立影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03</a:t>
              </a:r>
              <a:endParaRPr kumimoji="0" lang="en-US" altLang="zh-CN" sz="2800" b="0" i="0" u="none" strike="noStrike" kern="1200" cap="none" spc="0" normalizeH="0" baseline="0" noProof="0" dirty="0">
                <a:ln w="22225">
                  <a:noFill/>
                </a:ln>
                <a:solidFill>
                  <a:schemeClr val="tx1">
                    <a:lumMod val="85000"/>
                    <a:lumOff val="15000"/>
                  </a:schemeClr>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nvGrpSpPr>
            <p:cNvPr id="133" name="组合 132"/>
            <p:cNvGrpSpPr/>
            <p:nvPr/>
          </p:nvGrpSpPr>
          <p:grpSpPr>
            <a:xfrm>
              <a:off x="10690" y="2263"/>
              <a:ext cx="2196" cy="2613"/>
              <a:chOff x="1658378" y="2027038"/>
              <a:chExt cx="1581150" cy="1880909"/>
            </a:xfrm>
          </p:grpSpPr>
          <p:sp>
            <p:nvSpPr>
              <p:cNvPr id="134" name="圆: 空心 109"/>
              <p:cNvSpPr/>
              <p:nvPr/>
            </p:nvSpPr>
            <p:spPr>
              <a:xfrm>
                <a:off x="1658378" y="2027038"/>
                <a:ext cx="1581150" cy="1581150"/>
              </a:xfrm>
              <a:prstGeom prst="donut">
                <a:avLst>
                  <a:gd name="adj" fmla="val 17163"/>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35" name="等腰三角形 134"/>
              <p:cNvSpPr/>
              <p:nvPr/>
            </p:nvSpPr>
            <p:spPr>
              <a:xfrm flipV="1">
                <a:off x="2246081" y="3558169"/>
                <a:ext cx="405742" cy="349778"/>
              </a:xfrm>
              <a:prstGeom prst="triangl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grpSp>
        <p:sp>
          <p:nvSpPr>
            <p:cNvPr id="136" name="文本框 4"/>
            <p:cNvSpPr txBox="1"/>
            <p:nvPr/>
          </p:nvSpPr>
          <p:spPr>
            <a:xfrm>
              <a:off x="9179" y="5162"/>
              <a:ext cx="5217" cy="630"/>
            </a:xfrm>
            <a:prstGeom prst="round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rPr>
                <a:t>单击添加小标题</a:t>
              </a:r>
              <a:endParaRPr kumimoji="0" lang="zh-CN" altLang="en-US" sz="20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gr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7620" y="71945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圆角矩形 1"/>
          <p:cNvSpPr/>
          <p:nvPr/>
        </p:nvSpPr>
        <p:spPr>
          <a:xfrm rot="10800000" flipV="1">
            <a:off x="1382395" y="1708785"/>
            <a:ext cx="1896110" cy="706120"/>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17" name="文本框 16"/>
          <p:cNvSpPr txBox="1"/>
          <p:nvPr/>
        </p:nvSpPr>
        <p:spPr>
          <a:xfrm>
            <a:off x="1629410" y="1831975"/>
            <a:ext cx="1402080" cy="460375"/>
          </a:xfrm>
          <a:prstGeom prst="rect">
            <a:avLst/>
          </a:prstGeom>
          <a:noFill/>
        </p:spPr>
        <p:txBody>
          <a:bodyPr wrap="none" rtlCol="0">
            <a:spAutoFit/>
          </a:bodyPr>
          <a:p>
            <a:pPr algn="ctr"/>
            <a:r>
              <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rPr>
              <a:t>工作项目</a:t>
            </a:r>
            <a:endPar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endParaRPr>
          </a:p>
        </p:txBody>
      </p:sp>
      <p:grpSp>
        <p:nvGrpSpPr>
          <p:cNvPr id="5" name="组合 4"/>
          <p:cNvGrpSpPr/>
          <p:nvPr/>
        </p:nvGrpSpPr>
        <p:grpSpPr>
          <a:xfrm rot="0">
            <a:off x="1270635" y="2607310"/>
            <a:ext cx="2117090" cy="412750"/>
            <a:chOff x="1391" y="4059"/>
            <a:chExt cx="4079" cy="578"/>
          </a:xfrm>
        </p:grpSpPr>
        <p:grpSp>
          <p:nvGrpSpPr>
            <p:cNvPr id="38" name="组合 37"/>
            <p:cNvGrpSpPr/>
            <p:nvPr/>
          </p:nvGrpSpPr>
          <p:grpSpPr>
            <a:xfrm rot="0">
              <a:off x="1391" y="4059"/>
              <a:ext cx="1928" cy="578"/>
              <a:chOff x="2375836" y="2032000"/>
              <a:chExt cx="3555064" cy="1066800"/>
            </a:xfrm>
          </p:grpSpPr>
          <p:sp>
            <p:nvSpPr>
              <p:cNvPr id="42"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8" name="椭圆 7"/>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nvGrpSpPr>
            <p:cNvPr id="39" name="组合 38"/>
            <p:cNvGrpSpPr/>
            <p:nvPr/>
          </p:nvGrpSpPr>
          <p:grpSpPr>
            <a:xfrm rot="0" flipH="1">
              <a:off x="3544" y="4059"/>
              <a:ext cx="1927" cy="578"/>
              <a:chOff x="2375836" y="2032000"/>
              <a:chExt cx="3555064" cy="1066800"/>
            </a:xfrm>
          </p:grpSpPr>
          <p:sp>
            <p:nvSpPr>
              <p:cNvPr id="40"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41" name="椭圆 40"/>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grpSp>
        <p:grpSp>
          <p:nvGrpSpPr>
            <p:cNvPr id="43" name="组合 42"/>
            <p:cNvGrpSpPr/>
            <p:nvPr/>
          </p:nvGrpSpPr>
          <p:grpSpPr>
            <a:xfrm rot="0">
              <a:off x="3412" y="4062"/>
              <a:ext cx="38" cy="573"/>
              <a:chOff x="6061075" y="2032000"/>
              <a:chExt cx="69850" cy="1057308"/>
            </a:xfrm>
          </p:grpSpPr>
          <p:cxnSp>
            <p:nvCxnSpPr>
              <p:cNvPr id="9" name="直接连接符 8"/>
              <p:cNvCxnSpPr/>
              <p:nvPr/>
            </p:nvCxnSpPr>
            <p:spPr>
              <a:xfrm flipV="1">
                <a:off x="6092792" y="2076450"/>
                <a:ext cx="1604" cy="1012858"/>
              </a:xfrm>
              <a:prstGeom prst="line">
                <a:avLst/>
              </a:prstGeom>
              <a:noFill/>
              <a:ln w="12700">
                <a:solidFill>
                  <a:srgbClr val="92181A">
                    <a:alpha val="75000"/>
                  </a:srgbClr>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81" name="椭圆 80"/>
              <p:cNvSpPr/>
              <p:nvPr/>
            </p:nvSpPr>
            <p:spPr>
              <a:xfrm>
                <a:off x="6061075"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sp>
        <p:nvSpPr>
          <p:cNvPr id="10" name="文本框 9"/>
          <p:cNvSpPr txBox="1"/>
          <p:nvPr/>
        </p:nvSpPr>
        <p:spPr>
          <a:xfrm>
            <a:off x="958850" y="3232150"/>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endParaRPr>
          </a:p>
        </p:txBody>
      </p:sp>
      <p:sp>
        <p:nvSpPr>
          <p:cNvPr id="11" name="文本框 10"/>
          <p:cNvSpPr txBox="1"/>
          <p:nvPr/>
        </p:nvSpPr>
        <p:spPr>
          <a:xfrm>
            <a:off x="2052955"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12" name="文本框 11"/>
          <p:cNvSpPr txBox="1"/>
          <p:nvPr/>
        </p:nvSpPr>
        <p:spPr>
          <a:xfrm>
            <a:off x="3147060"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14" name="椭圆 13"/>
          <p:cNvSpPr/>
          <p:nvPr/>
        </p:nvSpPr>
        <p:spPr>
          <a:xfrm rot="5400000">
            <a:off x="1042035" y="47637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15" name="椭圆 14"/>
          <p:cNvSpPr/>
          <p:nvPr/>
        </p:nvSpPr>
        <p:spPr>
          <a:xfrm rot="5400000">
            <a:off x="2138045" y="475234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18" name="椭圆 17"/>
          <p:cNvSpPr/>
          <p:nvPr/>
        </p:nvSpPr>
        <p:spPr>
          <a:xfrm rot="5400000">
            <a:off x="3234055" y="47510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22" name="圆角矩形 21"/>
          <p:cNvSpPr/>
          <p:nvPr/>
        </p:nvSpPr>
        <p:spPr>
          <a:xfrm rot="10800000" flipV="1">
            <a:off x="5149850" y="1708785"/>
            <a:ext cx="1896110" cy="706120"/>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23" name="文本框 22"/>
          <p:cNvSpPr txBox="1"/>
          <p:nvPr/>
        </p:nvSpPr>
        <p:spPr>
          <a:xfrm>
            <a:off x="5396865" y="1831975"/>
            <a:ext cx="1402080" cy="460375"/>
          </a:xfrm>
          <a:prstGeom prst="rect">
            <a:avLst/>
          </a:prstGeom>
          <a:noFill/>
        </p:spPr>
        <p:txBody>
          <a:bodyPr wrap="none" rtlCol="0">
            <a:spAutoFit/>
          </a:bodyPr>
          <a:p>
            <a:pPr algn="ctr"/>
            <a:r>
              <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rPr>
              <a:t>工作项目</a:t>
            </a:r>
            <a:endPar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endParaRPr>
          </a:p>
        </p:txBody>
      </p:sp>
      <p:grpSp>
        <p:nvGrpSpPr>
          <p:cNvPr id="24" name="组合 23"/>
          <p:cNvGrpSpPr/>
          <p:nvPr/>
        </p:nvGrpSpPr>
        <p:grpSpPr>
          <a:xfrm rot="0">
            <a:off x="5038090" y="2607310"/>
            <a:ext cx="2117090" cy="412750"/>
            <a:chOff x="1391" y="4059"/>
            <a:chExt cx="4079" cy="578"/>
          </a:xfrm>
        </p:grpSpPr>
        <p:grpSp>
          <p:nvGrpSpPr>
            <p:cNvPr id="25" name="组合 24"/>
            <p:cNvGrpSpPr/>
            <p:nvPr/>
          </p:nvGrpSpPr>
          <p:grpSpPr>
            <a:xfrm rot="0">
              <a:off x="1391" y="4059"/>
              <a:ext cx="1928" cy="578"/>
              <a:chOff x="2375836" y="2032000"/>
              <a:chExt cx="3555064" cy="1066800"/>
            </a:xfrm>
          </p:grpSpPr>
          <p:sp>
            <p:nvSpPr>
              <p:cNvPr id="26"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16" name="椭圆 15"/>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nvGrpSpPr>
            <p:cNvPr id="28" name="组合 27"/>
            <p:cNvGrpSpPr/>
            <p:nvPr/>
          </p:nvGrpSpPr>
          <p:grpSpPr>
            <a:xfrm rot="0" flipH="1">
              <a:off x="3544" y="4059"/>
              <a:ext cx="1927" cy="578"/>
              <a:chOff x="2375836" y="2032000"/>
              <a:chExt cx="3555064" cy="1066800"/>
            </a:xfrm>
          </p:grpSpPr>
          <p:sp>
            <p:nvSpPr>
              <p:cNvPr id="29"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30" name="椭圆 29"/>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grpSp>
        <p:grpSp>
          <p:nvGrpSpPr>
            <p:cNvPr id="31" name="组合 30"/>
            <p:cNvGrpSpPr/>
            <p:nvPr/>
          </p:nvGrpSpPr>
          <p:grpSpPr>
            <a:xfrm rot="0">
              <a:off x="3412" y="4062"/>
              <a:ext cx="38" cy="573"/>
              <a:chOff x="6061075" y="2032000"/>
              <a:chExt cx="69850" cy="1057308"/>
            </a:xfrm>
          </p:grpSpPr>
          <p:cxnSp>
            <p:nvCxnSpPr>
              <p:cNvPr id="34" name="直接连接符 33"/>
              <p:cNvCxnSpPr/>
              <p:nvPr/>
            </p:nvCxnSpPr>
            <p:spPr>
              <a:xfrm flipV="1">
                <a:off x="6092792" y="2076450"/>
                <a:ext cx="1604" cy="1012858"/>
              </a:xfrm>
              <a:prstGeom prst="line">
                <a:avLst/>
              </a:prstGeom>
              <a:noFill/>
              <a:ln w="12700">
                <a:solidFill>
                  <a:srgbClr val="92181A">
                    <a:alpha val="75000"/>
                  </a:srgbClr>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35" name="椭圆 34"/>
              <p:cNvSpPr/>
              <p:nvPr/>
            </p:nvSpPr>
            <p:spPr>
              <a:xfrm>
                <a:off x="6061075"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sp>
        <p:nvSpPr>
          <p:cNvPr id="37" name="文本框 36"/>
          <p:cNvSpPr txBox="1"/>
          <p:nvPr/>
        </p:nvSpPr>
        <p:spPr>
          <a:xfrm>
            <a:off x="4726305" y="3232150"/>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endParaRPr>
          </a:p>
        </p:txBody>
      </p:sp>
      <p:sp>
        <p:nvSpPr>
          <p:cNvPr id="44" name="文本框 43"/>
          <p:cNvSpPr txBox="1"/>
          <p:nvPr/>
        </p:nvSpPr>
        <p:spPr>
          <a:xfrm>
            <a:off x="5820410"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45" name="文本框 44"/>
          <p:cNvSpPr txBox="1"/>
          <p:nvPr/>
        </p:nvSpPr>
        <p:spPr>
          <a:xfrm>
            <a:off x="6914515"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46" name="椭圆 45"/>
          <p:cNvSpPr/>
          <p:nvPr/>
        </p:nvSpPr>
        <p:spPr>
          <a:xfrm rot="5400000">
            <a:off x="4809490" y="47637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47" name="椭圆 46"/>
          <p:cNvSpPr/>
          <p:nvPr/>
        </p:nvSpPr>
        <p:spPr>
          <a:xfrm rot="5400000">
            <a:off x="5905500" y="475234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48" name="椭圆 47"/>
          <p:cNvSpPr/>
          <p:nvPr/>
        </p:nvSpPr>
        <p:spPr>
          <a:xfrm rot="5400000">
            <a:off x="7001510" y="47510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50" name="圆角矩形 49"/>
          <p:cNvSpPr/>
          <p:nvPr/>
        </p:nvSpPr>
        <p:spPr>
          <a:xfrm rot="10800000" flipV="1">
            <a:off x="8917305" y="1708785"/>
            <a:ext cx="1896110" cy="706120"/>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51" name="文本框 50"/>
          <p:cNvSpPr txBox="1"/>
          <p:nvPr/>
        </p:nvSpPr>
        <p:spPr>
          <a:xfrm>
            <a:off x="9164320" y="1831975"/>
            <a:ext cx="1402080" cy="460375"/>
          </a:xfrm>
          <a:prstGeom prst="rect">
            <a:avLst/>
          </a:prstGeom>
          <a:noFill/>
        </p:spPr>
        <p:txBody>
          <a:bodyPr wrap="none" rtlCol="0">
            <a:spAutoFit/>
          </a:bodyPr>
          <a:p>
            <a:pPr algn="ctr"/>
            <a:r>
              <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rPr>
              <a:t>工作项目</a:t>
            </a:r>
            <a:endParaRPr lang="zh-CN" altLang="en-US" sz="2400">
              <a:solidFill>
                <a:schemeClr val="bg1">
                  <a:lumMod val="95000"/>
                </a:schemeClr>
              </a:solidFill>
              <a:latin typeface="汉仪大黑简" panose="02010609000101010101" charset="-122"/>
              <a:ea typeface="汉仪大黑简" panose="02010609000101010101" charset="-122"/>
              <a:cs typeface="思源黑体 Regular" panose="020B0500000000000000" charset="-122"/>
            </a:endParaRPr>
          </a:p>
        </p:txBody>
      </p:sp>
      <p:grpSp>
        <p:nvGrpSpPr>
          <p:cNvPr id="52" name="组合 51"/>
          <p:cNvGrpSpPr/>
          <p:nvPr/>
        </p:nvGrpSpPr>
        <p:grpSpPr>
          <a:xfrm rot="0">
            <a:off x="8805545" y="2607310"/>
            <a:ext cx="2117090" cy="412750"/>
            <a:chOff x="1391" y="4059"/>
            <a:chExt cx="4079" cy="578"/>
          </a:xfrm>
        </p:grpSpPr>
        <p:grpSp>
          <p:nvGrpSpPr>
            <p:cNvPr id="53" name="组合 52"/>
            <p:cNvGrpSpPr/>
            <p:nvPr/>
          </p:nvGrpSpPr>
          <p:grpSpPr>
            <a:xfrm rot="0">
              <a:off x="1391" y="4059"/>
              <a:ext cx="1928" cy="578"/>
              <a:chOff x="2375836" y="2032000"/>
              <a:chExt cx="3555064" cy="1066800"/>
            </a:xfrm>
          </p:grpSpPr>
          <p:sp>
            <p:nvSpPr>
              <p:cNvPr id="54"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55" name="椭圆 54"/>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nvGrpSpPr>
            <p:cNvPr id="56" name="组合 55"/>
            <p:cNvGrpSpPr/>
            <p:nvPr/>
          </p:nvGrpSpPr>
          <p:grpSpPr>
            <a:xfrm rot="0" flipH="1">
              <a:off x="3544" y="4059"/>
              <a:ext cx="1927" cy="578"/>
              <a:chOff x="2375836" y="2032000"/>
              <a:chExt cx="3555064" cy="1066800"/>
            </a:xfrm>
          </p:grpSpPr>
          <p:sp>
            <p:nvSpPr>
              <p:cNvPr id="67" name="任意多边形: 形状 41"/>
              <p:cNvSpPr/>
              <p:nvPr/>
            </p:nvSpPr>
            <p:spPr>
              <a:xfrm>
                <a:off x="2375836" y="2082800"/>
                <a:ext cx="3528060" cy="1016000"/>
              </a:xfrm>
              <a:custGeom>
                <a:avLst/>
                <a:gdLst>
                  <a:gd name="connsiteX0" fmla="*/ 3784600 w 3784600"/>
                  <a:gd name="connsiteY0" fmla="*/ 0 h 1047750"/>
                  <a:gd name="connsiteX1" fmla="*/ 2774950 w 3784600"/>
                  <a:gd name="connsiteY1" fmla="*/ 781050 h 1047750"/>
                  <a:gd name="connsiteX2" fmla="*/ 463550 w 3784600"/>
                  <a:gd name="connsiteY2" fmla="*/ 787400 h 1047750"/>
                  <a:gd name="connsiteX3" fmla="*/ 0 w 3784600"/>
                  <a:gd name="connsiteY3" fmla="*/ 1047750 h 1047750"/>
                  <a:gd name="connsiteX0-1" fmla="*/ 3727450 w 3727450"/>
                  <a:gd name="connsiteY0-2" fmla="*/ 0 h 1041400"/>
                  <a:gd name="connsiteX1-3" fmla="*/ 2774950 w 3727450"/>
                  <a:gd name="connsiteY1-4" fmla="*/ 774700 h 1041400"/>
                  <a:gd name="connsiteX2-5" fmla="*/ 463550 w 3727450"/>
                  <a:gd name="connsiteY2-6" fmla="*/ 781050 h 1041400"/>
                  <a:gd name="connsiteX3-7" fmla="*/ 0 w 3727450"/>
                  <a:gd name="connsiteY3-8" fmla="*/ 1041400 h 1041400"/>
                  <a:gd name="connsiteX0-9" fmla="*/ 3727450 w 3727450"/>
                  <a:gd name="connsiteY0-10" fmla="*/ 0 h 1041400"/>
                  <a:gd name="connsiteX1-11" fmla="*/ 2774950 w 3727450"/>
                  <a:gd name="connsiteY1-12" fmla="*/ 774700 h 1041400"/>
                  <a:gd name="connsiteX2-13" fmla="*/ 463550 w 3727450"/>
                  <a:gd name="connsiteY2-14" fmla="*/ 781050 h 1041400"/>
                  <a:gd name="connsiteX3-15" fmla="*/ 0 w 3727450"/>
                  <a:gd name="connsiteY3-16" fmla="*/ 1041400 h 1041400"/>
                  <a:gd name="connsiteX0-17" fmla="*/ 3728265 w 3728265"/>
                  <a:gd name="connsiteY0-18" fmla="*/ 0 h 1041400"/>
                  <a:gd name="connsiteX1-19" fmla="*/ 3048815 w 3728265"/>
                  <a:gd name="connsiteY1-20" fmla="*/ 641350 h 1041400"/>
                  <a:gd name="connsiteX2-21" fmla="*/ 464365 w 3728265"/>
                  <a:gd name="connsiteY2-22" fmla="*/ 781050 h 1041400"/>
                  <a:gd name="connsiteX3-23" fmla="*/ 815 w 3728265"/>
                  <a:gd name="connsiteY3-24" fmla="*/ 1041400 h 1041400"/>
                  <a:gd name="connsiteX0-25" fmla="*/ 3728265 w 3728265"/>
                  <a:gd name="connsiteY0-26" fmla="*/ 0 h 1041400"/>
                  <a:gd name="connsiteX1-27" fmla="*/ 3048815 w 3728265"/>
                  <a:gd name="connsiteY1-28" fmla="*/ 641350 h 1041400"/>
                  <a:gd name="connsiteX2-29" fmla="*/ 464365 w 3728265"/>
                  <a:gd name="connsiteY2-30" fmla="*/ 781050 h 1041400"/>
                  <a:gd name="connsiteX3-31" fmla="*/ 815 w 3728265"/>
                  <a:gd name="connsiteY3-32" fmla="*/ 1041400 h 1041400"/>
                  <a:gd name="connsiteX0-33" fmla="*/ 3728265 w 3728265"/>
                  <a:gd name="connsiteY0-34" fmla="*/ 0 h 1041400"/>
                  <a:gd name="connsiteX1-35" fmla="*/ 3048815 w 3728265"/>
                  <a:gd name="connsiteY1-36" fmla="*/ 641350 h 1041400"/>
                  <a:gd name="connsiteX2-37" fmla="*/ 464365 w 3728265"/>
                  <a:gd name="connsiteY2-38" fmla="*/ 781050 h 1041400"/>
                  <a:gd name="connsiteX3-39" fmla="*/ 815 w 3728265"/>
                  <a:gd name="connsiteY3-40" fmla="*/ 1041400 h 1041400"/>
                  <a:gd name="connsiteX0-41" fmla="*/ 3728721 w 3728721"/>
                  <a:gd name="connsiteY0-42" fmla="*/ 0 h 1041400"/>
                  <a:gd name="connsiteX1-43" fmla="*/ 3093721 w 3728721"/>
                  <a:gd name="connsiteY1-44" fmla="*/ 647700 h 1041400"/>
                  <a:gd name="connsiteX2-45" fmla="*/ 464821 w 3728721"/>
                  <a:gd name="connsiteY2-46" fmla="*/ 781050 h 1041400"/>
                  <a:gd name="connsiteX3-47" fmla="*/ 1271 w 3728721"/>
                  <a:gd name="connsiteY3-48" fmla="*/ 1041400 h 1041400"/>
                  <a:gd name="connsiteX0-49" fmla="*/ 3727450 w 3727450"/>
                  <a:gd name="connsiteY0-50" fmla="*/ 0 h 1041400"/>
                  <a:gd name="connsiteX1-51" fmla="*/ 3092450 w 3727450"/>
                  <a:gd name="connsiteY1-52" fmla="*/ 647700 h 1041400"/>
                  <a:gd name="connsiteX2-53" fmla="*/ 533400 w 3727450"/>
                  <a:gd name="connsiteY2-54" fmla="*/ 609600 h 1041400"/>
                  <a:gd name="connsiteX3-55" fmla="*/ 0 w 3727450"/>
                  <a:gd name="connsiteY3-56" fmla="*/ 1041400 h 1041400"/>
                  <a:gd name="connsiteX0-57" fmla="*/ 3533284 w 3533284"/>
                  <a:gd name="connsiteY0-58" fmla="*/ 0 h 1009650"/>
                  <a:gd name="connsiteX1-59" fmla="*/ 2898284 w 3533284"/>
                  <a:gd name="connsiteY1-60" fmla="*/ 647700 h 1009650"/>
                  <a:gd name="connsiteX2-61" fmla="*/ 339234 w 3533284"/>
                  <a:gd name="connsiteY2-62" fmla="*/ 609600 h 1009650"/>
                  <a:gd name="connsiteX3-63" fmla="*/ 28084 w 3533284"/>
                  <a:gd name="connsiteY3-64" fmla="*/ 1009650 h 1009650"/>
                  <a:gd name="connsiteX0-65" fmla="*/ 3505200 w 3505200"/>
                  <a:gd name="connsiteY0-66" fmla="*/ 0 h 1009650"/>
                  <a:gd name="connsiteX1-67" fmla="*/ 2870200 w 3505200"/>
                  <a:gd name="connsiteY1-68" fmla="*/ 647700 h 1009650"/>
                  <a:gd name="connsiteX2-69" fmla="*/ 679450 w 3505200"/>
                  <a:gd name="connsiteY2-70" fmla="*/ 596900 h 1009650"/>
                  <a:gd name="connsiteX3-71" fmla="*/ 0 w 3505200"/>
                  <a:gd name="connsiteY3-72" fmla="*/ 1009650 h 1009650"/>
                  <a:gd name="connsiteX0-73" fmla="*/ 3505200 w 3505200"/>
                  <a:gd name="connsiteY0-74" fmla="*/ 0 h 1009650"/>
                  <a:gd name="connsiteX1-75" fmla="*/ 2870200 w 3505200"/>
                  <a:gd name="connsiteY1-76" fmla="*/ 647700 h 1009650"/>
                  <a:gd name="connsiteX2-77" fmla="*/ 679450 w 3505200"/>
                  <a:gd name="connsiteY2-78" fmla="*/ 596900 h 1009650"/>
                  <a:gd name="connsiteX3-79" fmla="*/ 0 w 3505200"/>
                  <a:gd name="connsiteY3-80" fmla="*/ 1009650 h 1009650"/>
                  <a:gd name="connsiteX0-81" fmla="*/ 3505200 w 3505200"/>
                  <a:gd name="connsiteY0-82" fmla="*/ 0 h 1009650"/>
                  <a:gd name="connsiteX1-83" fmla="*/ 3086100 w 3505200"/>
                  <a:gd name="connsiteY1-84" fmla="*/ 539750 h 1009650"/>
                  <a:gd name="connsiteX2-85" fmla="*/ 679450 w 3505200"/>
                  <a:gd name="connsiteY2-86" fmla="*/ 596900 h 1009650"/>
                  <a:gd name="connsiteX3-87" fmla="*/ 0 w 3505200"/>
                  <a:gd name="connsiteY3-88" fmla="*/ 1009650 h 1009650"/>
                  <a:gd name="connsiteX0-89" fmla="*/ 3505200 w 3505200"/>
                  <a:gd name="connsiteY0-90" fmla="*/ 0 h 1009650"/>
                  <a:gd name="connsiteX1-91" fmla="*/ 3086100 w 3505200"/>
                  <a:gd name="connsiteY1-92" fmla="*/ 539750 h 1009650"/>
                  <a:gd name="connsiteX2-93" fmla="*/ 679450 w 3505200"/>
                  <a:gd name="connsiteY2-94" fmla="*/ 596900 h 1009650"/>
                  <a:gd name="connsiteX3-95" fmla="*/ 0 w 3505200"/>
                  <a:gd name="connsiteY3-96" fmla="*/ 1009650 h 1009650"/>
                  <a:gd name="connsiteX0-97" fmla="*/ 3505200 w 3505200"/>
                  <a:gd name="connsiteY0-98" fmla="*/ 0 h 1009650"/>
                  <a:gd name="connsiteX1-99" fmla="*/ 3086100 w 3505200"/>
                  <a:gd name="connsiteY1-100" fmla="*/ 539750 h 1009650"/>
                  <a:gd name="connsiteX2-101" fmla="*/ 679450 w 3505200"/>
                  <a:gd name="connsiteY2-102" fmla="*/ 596900 h 1009650"/>
                  <a:gd name="connsiteX3-103" fmla="*/ 0 w 3505200"/>
                  <a:gd name="connsiteY3-104" fmla="*/ 1009650 h 1009650"/>
                  <a:gd name="connsiteX0-105" fmla="*/ 3505200 w 3505200"/>
                  <a:gd name="connsiteY0-106" fmla="*/ 0 h 1009650"/>
                  <a:gd name="connsiteX1-107" fmla="*/ 2984500 w 3505200"/>
                  <a:gd name="connsiteY1-108" fmla="*/ 571500 h 1009650"/>
                  <a:gd name="connsiteX2-109" fmla="*/ 679450 w 3505200"/>
                  <a:gd name="connsiteY2-110" fmla="*/ 596900 h 1009650"/>
                  <a:gd name="connsiteX3-111" fmla="*/ 0 w 3505200"/>
                  <a:gd name="connsiteY3-112" fmla="*/ 1009650 h 1009650"/>
                  <a:gd name="connsiteX0-113" fmla="*/ 3505200 w 3505200"/>
                  <a:gd name="connsiteY0-114" fmla="*/ 0 h 1009650"/>
                  <a:gd name="connsiteX1-115" fmla="*/ 2984500 w 3505200"/>
                  <a:gd name="connsiteY1-116" fmla="*/ 571500 h 1009650"/>
                  <a:gd name="connsiteX2-117" fmla="*/ 609600 w 3505200"/>
                  <a:gd name="connsiteY2-118" fmla="*/ 609600 h 1009650"/>
                  <a:gd name="connsiteX3-119" fmla="*/ 0 w 3505200"/>
                  <a:gd name="connsiteY3-120" fmla="*/ 1009650 h 1009650"/>
                  <a:gd name="connsiteX0-121" fmla="*/ 3505200 w 3505200"/>
                  <a:gd name="connsiteY0-122" fmla="*/ 0 h 1009650"/>
                  <a:gd name="connsiteX1-123" fmla="*/ 2984500 w 3505200"/>
                  <a:gd name="connsiteY1-124" fmla="*/ 571500 h 1009650"/>
                  <a:gd name="connsiteX2-125" fmla="*/ 609600 w 3505200"/>
                  <a:gd name="connsiteY2-126" fmla="*/ 609600 h 1009650"/>
                  <a:gd name="connsiteX3-127" fmla="*/ 0 w 3505200"/>
                  <a:gd name="connsiteY3-128" fmla="*/ 1009650 h 1009650"/>
                  <a:gd name="connsiteX0-129" fmla="*/ 3505200 w 3505200"/>
                  <a:gd name="connsiteY0-130" fmla="*/ 0 h 1009650"/>
                  <a:gd name="connsiteX1-131" fmla="*/ 2984500 w 3505200"/>
                  <a:gd name="connsiteY1-132" fmla="*/ 571500 h 1009650"/>
                  <a:gd name="connsiteX2-133" fmla="*/ 609600 w 3505200"/>
                  <a:gd name="connsiteY2-134" fmla="*/ 609600 h 1009650"/>
                  <a:gd name="connsiteX3-135" fmla="*/ 0 w 3505200"/>
                  <a:gd name="connsiteY3-136" fmla="*/ 1009650 h 1009650"/>
                  <a:gd name="connsiteX0-137" fmla="*/ 3505200 w 3505200"/>
                  <a:gd name="connsiteY0-138" fmla="*/ 0 h 1009650"/>
                  <a:gd name="connsiteX1-139" fmla="*/ 2984500 w 3505200"/>
                  <a:gd name="connsiteY1-140" fmla="*/ 571500 h 1009650"/>
                  <a:gd name="connsiteX2-141" fmla="*/ 609600 w 3505200"/>
                  <a:gd name="connsiteY2-142" fmla="*/ 609600 h 1009650"/>
                  <a:gd name="connsiteX3-143" fmla="*/ 0 w 3505200"/>
                  <a:gd name="connsiteY3-144" fmla="*/ 1009650 h 1009650"/>
                  <a:gd name="connsiteX0-145" fmla="*/ 3511550 w 3511550"/>
                  <a:gd name="connsiteY0-146" fmla="*/ 0 h 1016000"/>
                  <a:gd name="connsiteX1-147" fmla="*/ 2984500 w 3511550"/>
                  <a:gd name="connsiteY1-148" fmla="*/ 577850 h 1016000"/>
                  <a:gd name="connsiteX2-149" fmla="*/ 609600 w 3511550"/>
                  <a:gd name="connsiteY2-150" fmla="*/ 615950 h 1016000"/>
                  <a:gd name="connsiteX3-151" fmla="*/ 0 w 3511550"/>
                  <a:gd name="connsiteY3-152" fmla="*/ 1016000 h 1016000"/>
                  <a:gd name="connsiteX0-153" fmla="*/ 3511550 w 3511550"/>
                  <a:gd name="connsiteY0-154" fmla="*/ 0 h 1016000"/>
                  <a:gd name="connsiteX1-155" fmla="*/ 2984500 w 3511550"/>
                  <a:gd name="connsiteY1-156" fmla="*/ 577850 h 1016000"/>
                  <a:gd name="connsiteX2-157" fmla="*/ 609600 w 3511550"/>
                  <a:gd name="connsiteY2-158" fmla="*/ 615950 h 1016000"/>
                  <a:gd name="connsiteX3-159" fmla="*/ 0 w 3511550"/>
                  <a:gd name="connsiteY3-160" fmla="*/ 1016000 h 1016000"/>
                  <a:gd name="connsiteX0-161" fmla="*/ 3511550 w 3511550"/>
                  <a:gd name="connsiteY0-162" fmla="*/ 0 h 1016000"/>
                  <a:gd name="connsiteX1-163" fmla="*/ 3016250 w 3511550"/>
                  <a:gd name="connsiteY1-164" fmla="*/ 533400 h 1016000"/>
                  <a:gd name="connsiteX2-165" fmla="*/ 609600 w 3511550"/>
                  <a:gd name="connsiteY2-166" fmla="*/ 615950 h 1016000"/>
                  <a:gd name="connsiteX3-167" fmla="*/ 0 w 3511550"/>
                  <a:gd name="connsiteY3-168" fmla="*/ 1016000 h 1016000"/>
                  <a:gd name="connsiteX0-169" fmla="*/ 3511550 w 3511550"/>
                  <a:gd name="connsiteY0-170" fmla="*/ 0 h 1016000"/>
                  <a:gd name="connsiteX1-171" fmla="*/ 3016250 w 3511550"/>
                  <a:gd name="connsiteY1-172" fmla="*/ 533400 h 1016000"/>
                  <a:gd name="connsiteX2-173" fmla="*/ 609600 w 3511550"/>
                  <a:gd name="connsiteY2-174" fmla="*/ 615950 h 1016000"/>
                  <a:gd name="connsiteX3-175" fmla="*/ 0 w 3511550"/>
                  <a:gd name="connsiteY3-176" fmla="*/ 1016000 h 1016000"/>
                  <a:gd name="connsiteX0-177" fmla="*/ 3511550 w 3511550"/>
                  <a:gd name="connsiteY0-178" fmla="*/ 0 h 1016000"/>
                  <a:gd name="connsiteX1-179" fmla="*/ 3054350 w 3511550"/>
                  <a:gd name="connsiteY1-180" fmla="*/ 520700 h 1016000"/>
                  <a:gd name="connsiteX2-181" fmla="*/ 609600 w 3511550"/>
                  <a:gd name="connsiteY2-182" fmla="*/ 615950 h 1016000"/>
                  <a:gd name="connsiteX3-183" fmla="*/ 0 w 3511550"/>
                  <a:gd name="connsiteY3-184" fmla="*/ 1016000 h 1016000"/>
                  <a:gd name="connsiteX0-185" fmla="*/ 3511550 w 3511550"/>
                  <a:gd name="connsiteY0-186" fmla="*/ 0 h 1016000"/>
                  <a:gd name="connsiteX1-187" fmla="*/ 3054350 w 3511550"/>
                  <a:gd name="connsiteY1-188" fmla="*/ 520700 h 1016000"/>
                  <a:gd name="connsiteX2-189" fmla="*/ 609600 w 3511550"/>
                  <a:gd name="connsiteY2-190" fmla="*/ 615950 h 1016000"/>
                  <a:gd name="connsiteX3-191" fmla="*/ 0 w 3511550"/>
                  <a:gd name="connsiteY3-192" fmla="*/ 1016000 h 1016000"/>
                  <a:gd name="connsiteX0-193" fmla="*/ 3511550 w 3511550"/>
                  <a:gd name="connsiteY0-194" fmla="*/ 0 h 1016000"/>
                  <a:gd name="connsiteX1-195" fmla="*/ 3054350 w 3511550"/>
                  <a:gd name="connsiteY1-196" fmla="*/ 520700 h 1016000"/>
                  <a:gd name="connsiteX2-197" fmla="*/ 609600 w 3511550"/>
                  <a:gd name="connsiteY2-198" fmla="*/ 615950 h 1016000"/>
                  <a:gd name="connsiteX3-199" fmla="*/ 0 w 3511550"/>
                  <a:gd name="connsiteY3-200" fmla="*/ 1016000 h 1016000"/>
                  <a:gd name="connsiteX0-201" fmla="*/ 3511550 w 3511550"/>
                  <a:gd name="connsiteY0-202" fmla="*/ 0 h 1016000"/>
                  <a:gd name="connsiteX1-203" fmla="*/ 3054350 w 3511550"/>
                  <a:gd name="connsiteY1-204" fmla="*/ 520700 h 1016000"/>
                  <a:gd name="connsiteX2-205" fmla="*/ 609600 w 3511550"/>
                  <a:gd name="connsiteY2-206" fmla="*/ 615950 h 1016000"/>
                  <a:gd name="connsiteX3-207" fmla="*/ 0 w 3511550"/>
                  <a:gd name="connsiteY3-208" fmla="*/ 1016000 h 1016000"/>
                  <a:gd name="connsiteX0-209" fmla="*/ 3498850 w 3498850"/>
                  <a:gd name="connsiteY0-210" fmla="*/ 0 h 1016000"/>
                  <a:gd name="connsiteX1-211" fmla="*/ 3054350 w 3498850"/>
                  <a:gd name="connsiteY1-212" fmla="*/ 520700 h 1016000"/>
                  <a:gd name="connsiteX2-213" fmla="*/ 609600 w 3498850"/>
                  <a:gd name="connsiteY2-214" fmla="*/ 615950 h 1016000"/>
                  <a:gd name="connsiteX3-215" fmla="*/ 0 w 3498850"/>
                  <a:gd name="connsiteY3-216" fmla="*/ 1016000 h 1016000"/>
                  <a:gd name="connsiteX0-217" fmla="*/ 3473450 w 3473450"/>
                  <a:gd name="connsiteY0-218" fmla="*/ 0 h 1016000"/>
                  <a:gd name="connsiteX1-219" fmla="*/ 3054350 w 3473450"/>
                  <a:gd name="connsiteY1-220" fmla="*/ 520700 h 1016000"/>
                  <a:gd name="connsiteX2-221" fmla="*/ 609600 w 3473450"/>
                  <a:gd name="connsiteY2-222" fmla="*/ 615950 h 1016000"/>
                  <a:gd name="connsiteX3-223" fmla="*/ 0 w 3473450"/>
                  <a:gd name="connsiteY3-224" fmla="*/ 1016000 h 1016000"/>
                  <a:gd name="connsiteX0-225" fmla="*/ 3473450 w 3478357"/>
                  <a:gd name="connsiteY0-226" fmla="*/ 0 h 1016000"/>
                  <a:gd name="connsiteX1-227" fmla="*/ 3054350 w 3478357"/>
                  <a:gd name="connsiteY1-228" fmla="*/ 520700 h 1016000"/>
                  <a:gd name="connsiteX2-229" fmla="*/ 609600 w 3478357"/>
                  <a:gd name="connsiteY2-230" fmla="*/ 615950 h 1016000"/>
                  <a:gd name="connsiteX3-231" fmla="*/ 0 w 3478357"/>
                  <a:gd name="connsiteY3-232" fmla="*/ 1016000 h 1016000"/>
                  <a:gd name="connsiteX0-233" fmla="*/ 3473450 w 3473450"/>
                  <a:gd name="connsiteY0-234" fmla="*/ 0 h 1016000"/>
                  <a:gd name="connsiteX1-235" fmla="*/ 3054350 w 3473450"/>
                  <a:gd name="connsiteY1-236" fmla="*/ 520700 h 1016000"/>
                  <a:gd name="connsiteX2-237" fmla="*/ 609600 w 3473450"/>
                  <a:gd name="connsiteY2-238" fmla="*/ 615950 h 1016000"/>
                  <a:gd name="connsiteX3-239" fmla="*/ 0 w 3473450"/>
                  <a:gd name="connsiteY3-240" fmla="*/ 1016000 h 1016000"/>
                  <a:gd name="connsiteX0-241" fmla="*/ 3473450 w 3473450"/>
                  <a:gd name="connsiteY0-242" fmla="*/ 0 h 1016000"/>
                  <a:gd name="connsiteX1-243" fmla="*/ 3054350 w 3473450"/>
                  <a:gd name="connsiteY1-244" fmla="*/ 520700 h 1016000"/>
                  <a:gd name="connsiteX2-245" fmla="*/ 609600 w 3473450"/>
                  <a:gd name="connsiteY2-246" fmla="*/ 615950 h 1016000"/>
                  <a:gd name="connsiteX3-247" fmla="*/ 0 w 3473450"/>
                  <a:gd name="connsiteY3-248" fmla="*/ 1016000 h 1016000"/>
                  <a:gd name="connsiteX0-249" fmla="*/ 3473450 w 3473450"/>
                  <a:gd name="connsiteY0-250" fmla="*/ 0 h 1016000"/>
                  <a:gd name="connsiteX1-251" fmla="*/ 3054350 w 3473450"/>
                  <a:gd name="connsiteY1-252" fmla="*/ 520700 h 1016000"/>
                  <a:gd name="connsiteX2-253" fmla="*/ 609600 w 3473450"/>
                  <a:gd name="connsiteY2-254" fmla="*/ 615950 h 1016000"/>
                  <a:gd name="connsiteX3-255" fmla="*/ 0 w 3473450"/>
                  <a:gd name="connsiteY3-256" fmla="*/ 1016000 h 1016000"/>
                </a:gdLst>
                <a:ahLst/>
                <a:cxnLst>
                  <a:cxn ang="0">
                    <a:pos x="connsiteX0-1" y="connsiteY0-2"/>
                  </a:cxn>
                  <a:cxn ang="0">
                    <a:pos x="connsiteX1-3" y="connsiteY1-4"/>
                  </a:cxn>
                  <a:cxn ang="0">
                    <a:pos x="connsiteX2-5" y="connsiteY2-6"/>
                  </a:cxn>
                  <a:cxn ang="0">
                    <a:pos x="connsiteX3-7" y="connsiteY3-8"/>
                  </a:cxn>
                </a:cxnLst>
                <a:rect l="l" t="t" r="r" b="b"/>
                <a:pathLst>
                  <a:path w="3473450" h="1016000">
                    <a:moveTo>
                      <a:pt x="3473450" y="0"/>
                    </a:moveTo>
                    <a:cubicBezTo>
                      <a:pt x="3435879" y="216958"/>
                      <a:pt x="3436408" y="437092"/>
                      <a:pt x="3054350" y="520700"/>
                    </a:cubicBezTo>
                    <a:cubicBezTo>
                      <a:pt x="2672292" y="604308"/>
                      <a:pt x="1125008" y="571500"/>
                      <a:pt x="609600" y="615950"/>
                    </a:cubicBezTo>
                    <a:cubicBezTo>
                      <a:pt x="94192" y="660400"/>
                      <a:pt x="19579" y="762000"/>
                      <a:pt x="0" y="1016000"/>
                    </a:cubicBezTo>
                  </a:path>
                </a:pathLst>
              </a:custGeom>
              <a:noFill/>
              <a:ln w="12700">
                <a:solidFill>
                  <a:srgbClr val="92181A">
                    <a:alpha val="75000"/>
                  </a:srgbClr>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sp>
            <p:nvSpPr>
              <p:cNvPr id="85" name="椭圆 84"/>
              <p:cNvSpPr/>
              <p:nvPr/>
            </p:nvSpPr>
            <p:spPr>
              <a:xfrm>
                <a:off x="5861050"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endParaRPr>
              </a:p>
            </p:txBody>
          </p:sp>
        </p:grpSp>
        <p:grpSp>
          <p:nvGrpSpPr>
            <p:cNvPr id="89" name="组合 88"/>
            <p:cNvGrpSpPr/>
            <p:nvPr/>
          </p:nvGrpSpPr>
          <p:grpSpPr>
            <a:xfrm rot="0">
              <a:off x="3412" y="4062"/>
              <a:ext cx="38" cy="573"/>
              <a:chOff x="6061075" y="2032000"/>
              <a:chExt cx="69850" cy="1057308"/>
            </a:xfrm>
          </p:grpSpPr>
          <p:cxnSp>
            <p:nvCxnSpPr>
              <p:cNvPr id="90" name="直接连接符 89"/>
              <p:cNvCxnSpPr/>
              <p:nvPr/>
            </p:nvCxnSpPr>
            <p:spPr>
              <a:xfrm flipV="1">
                <a:off x="6092792" y="2076450"/>
                <a:ext cx="1604" cy="1012858"/>
              </a:xfrm>
              <a:prstGeom prst="line">
                <a:avLst/>
              </a:prstGeom>
              <a:noFill/>
              <a:ln w="12700">
                <a:solidFill>
                  <a:srgbClr val="92181A">
                    <a:alpha val="75000"/>
                  </a:srgbClr>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97" name="椭圆 96"/>
              <p:cNvSpPr/>
              <p:nvPr/>
            </p:nvSpPr>
            <p:spPr>
              <a:xfrm>
                <a:off x="6061075" y="2032000"/>
                <a:ext cx="69850" cy="69850"/>
              </a:xfrm>
              <a:prstGeom prst="ellipse">
                <a:avLst/>
              </a:prstGeom>
              <a:solidFill>
                <a:srgbClr val="E4D5BA"/>
              </a:solidFill>
              <a:ln w="12700">
                <a:solidFill>
                  <a:srgbClr val="92181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chemeClr val="accent6"/>
                  </a:solidFill>
                  <a:effectLst/>
                  <a:uLnTx/>
                  <a:uFillTx/>
                  <a:latin typeface="思源黑体 Regular" panose="020B0500000000000000" charset="-122"/>
                  <a:ea typeface="思源黑体 Regular" panose="020B0500000000000000" charset="-122"/>
                  <a:cs typeface="思源黑体 Regular" panose="020B0500000000000000" charset="-122"/>
                  <a:sym typeface="+mn-ea"/>
                </a:endParaRPr>
              </a:p>
            </p:txBody>
          </p:sp>
        </p:grpSp>
      </p:grpSp>
      <p:sp>
        <p:nvSpPr>
          <p:cNvPr id="98" name="文本框 97"/>
          <p:cNvSpPr txBox="1"/>
          <p:nvPr/>
        </p:nvSpPr>
        <p:spPr>
          <a:xfrm>
            <a:off x="8493760" y="3232150"/>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endParaRPr>
          </a:p>
        </p:txBody>
      </p:sp>
      <p:sp>
        <p:nvSpPr>
          <p:cNvPr id="99" name="文本框 98"/>
          <p:cNvSpPr txBox="1"/>
          <p:nvPr/>
        </p:nvSpPr>
        <p:spPr>
          <a:xfrm>
            <a:off x="9587865"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100" name="文本框 99"/>
          <p:cNvSpPr txBox="1"/>
          <p:nvPr/>
        </p:nvSpPr>
        <p:spPr>
          <a:xfrm>
            <a:off x="10681970" y="3230245"/>
            <a:ext cx="551815" cy="1310640"/>
          </a:xfrm>
          <a:prstGeom prst="rect">
            <a:avLst/>
          </a:prstGeom>
          <a:noFill/>
        </p:spPr>
        <p:txBody>
          <a:bodyPr vert="eaVert" wrap="none" rtlCol="0">
            <a:spAutoFit/>
          </a:bodyPr>
          <a:p>
            <a:pPr algn="ctr"/>
            <a:r>
              <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项目进度</a:t>
            </a:r>
            <a:endParaRPr lang="zh-CN" altLang="en-US" sz="24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sp>
        <p:nvSpPr>
          <p:cNvPr id="101" name="椭圆 100"/>
          <p:cNvSpPr/>
          <p:nvPr/>
        </p:nvSpPr>
        <p:spPr>
          <a:xfrm rot="5400000">
            <a:off x="8576945" y="47637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102" name="椭圆 101"/>
          <p:cNvSpPr/>
          <p:nvPr/>
        </p:nvSpPr>
        <p:spPr>
          <a:xfrm rot="5400000">
            <a:off x="9672955" y="475234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103" name="椭圆 102"/>
          <p:cNvSpPr/>
          <p:nvPr/>
        </p:nvSpPr>
        <p:spPr>
          <a:xfrm rot="5400000">
            <a:off x="10768965" y="475107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pic>
        <p:nvPicPr>
          <p:cNvPr id="19" name="图片 18" descr="333"/>
          <p:cNvPicPr>
            <a:picLocks noChangeAspect="1"/>
          </p:cNvPicPr>
          <p:nvPr/>
        </p:nvPicPr>
        <p:blipFill>
          <a:blip r:embed="rId2"/>
          <a:stretch>
            <a:fillRect/>
          </a:stretch>
        </p:blipFill>
        <p:spPr>
          <a:xfrm>
            <a:off x="8510905" y="314325"/>
            <a:ext cx="3009900" cy="34290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7620" y="71945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9" name="文本框 8"/>
          <p:cNvSpPr txBox="1"/>
          <p:nvPr/>
        </p:nvSpPr>
        <p:spPr>
          <a:xfrm>
            <a:off x="5318760" y="4213225"/>
            <a:ext cx="5963920" cy="2399665"/>
          </a:xfrm>
          <a:prstGeom prst="rect">
            <a:avLst/>
          </a:prstGeom>
          <a:noFill/>
        </p:spPr>
        <p:txBody>
          <a:bodyPr wrap="square" rtlCol="0" anchor="t">
            <a:spAutoFit/>
          </a:bodyPr>
          <a:p>
            <a:pPr lvl="0" algn="l" fontAlgn="base">
              <a:lnSpc>
                <a:spcPct val="150000"/>
              </a:lnSpc>
              <a:spcBef>
                <a:spcPts val="0"/>
              </a:spcBef>
              <a:spcAft>
                <a:spcPts val="0"/>
              </a:spcAft>
              <a:buClrTx/>
              <a:buSzTx/>
              <a:buFontTx/>
              <a:defRPr/>
            </a:pPr>
            <a:r>
              <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单击输入正文单击输入正文单击输入正文</a:t>
            </a:r>
            <a:endPar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a:p>
            <a:pPr lvl="0" algn="l" fontAlgn="base">
              <a:lnSpc>
                <a:spcPct val="150000"/>
              </a:lnSpc>
              <a:spcBef>
                <a:spcPts val="0"/>
              </a:spcBef>
              <a:spcAft>
                <a:spcPts val="0"/>
              </a:spcAft>
              <a:buClrTx/>
              <a:buSzTx/>
              <a:buFontTx/>
              <a:defRPr/>
            </a:pPr>
            <a:r>
              <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单击输入正文单击输入正文单击输入正文</a:t>
            </a:r>
            <a:endPar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a:p>
            <a:pPr lvl="0" algn="l" fontAlgn="base">
              <a:lnSpc>
                <a:spcPct val="150000"/>
              </a:lnSpc>
              <a:spcBef>
                <a:spcPts val="0"/>
              </a:spcBef>
              <a:spcAft>
                <a:spcPts val="0"/>
              </a:spcAft>
              <a:buClrTx/>
              <a:buSzTx/>
              <a:buFontTx/>
              <a:defRPr/>
            </a:pPr>
            <a:r>
              <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单击输入正文单击输入正文单击输入正文</a:t>
            </a:r>
            <a:endPar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a:p>
            <a:pPr lvl="0" algn="l" fontAlgn="base">
              <a:lnSpc>
                <a:spcPct val="150000"/>
              </a:lnSpc>
              <a:spcBef>
                <a:spcPts val="0"/>
              </a:spcBef>
              <a:spcAft>
                <a:spcPts val="0"/>
              </a:spcAft>
              <a:buClrTx/>
              <a:buSzTx/>
              <a:buFontTx/>
              <a:defRPr/>
            </a:pPr>
            <a:endPar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a:p>
            <a:pPr lvl="0" algn="l" fontAlgn="base">
              <a:lnSpc>
                <a:spcPct val="150000"/>
              </a:lnSpc>
              <a:spcBef>
                <a:spcPts val="0"/>
              </a:spcBef>
              <a:spcAft>
                <a:spcPts val="0"/>
              </a:spcAft>
              <a:buClrTx/>
              <a:buSzTx/>
              <a:buFontTx/>
              <a:defRPr/>
            </a:pPr>
            <a:endParaRPr lang="zh-CN" sz="2000" noProof="0" dirty="0">
              <a:ln>
                <a:noFill/>
              </a:ln>
              <a:solidFill>
                <a:schemeClr val="tx1">
                  <a:lumMod val="75000"/>
                  <a:lumOff val="25000"/>
                </a:schemeClr>
              </a:solidFill>
              <a:effectLst/>
              <a:uLnTx/>
              <a:uFillTx/>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p:txBody>
      </p:sp>
      <p:sp>
        <p:nvSpPr>
          <p:cNvPr id="412" name="矩形: 圆角 411"/>
          <p:cNvSpPr/>
          <p:nvPr/>
        </p:nvSpPr>
        <p:spPr>
          <a:xfrm>
            <a:off x="5318760" y="1842135"/>
            <a:ext cx="1851660" cy="1196975"/>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pic>
        <p:nvPicPr>
          <p:cNvPr id="35" name="图片 34" descr="协议，合同，a4纸"/>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 y="1842135"/>
            <a:ext cx="3884930" cy="3884930"/>
          </a:xfrm>
          <a:prstGeom prst="rect">
            <a:avLst/>
          </a:prstGeom>
        </p:spPr>
      </p:pic>
      <p:sp>
        <p:nvSpPr>
          <p:cNvPr id="11" name="矩形: 圆角 411"/>
          <p:cNvSpPr/>
          <p:nvPr/>
        </p:nvSpPr>
        <p:spPr>
          <a:xfrm>
            <a:off x="7346315" y="1842135"/>
            <a:ext cx="1851660" cy="1196975"/>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2" name="矩形: 圆角 411"/>
          <p:cNvSpPr/>
          <p:nvPr/>
        </p:nvSpPr>
        <p:spPr>
          <a:xfrm>
            <a:off x="9373870" y="1842135"/>
            <a:ext cx="1851660" cy="1196975"/>
          </a:xfrm>
          <a:prstGeom prst="roundRect">
            <a:avLst>
              <a:gd name="adj" fmla="val 50000"/>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32" name="文本框 31"/>
          <p:cNvSpPr txBox="1"/>
          <p:nvPr/>
        </p:nvSpPr>
        <p:spPr>
          <a:xfrm>
            <a:off x="5543550" y="2025650"/>
            <a:ext cx="1402080" cy="829945"/>
          </a:xfrm>
          <a:prstGeom prst="rect">
            <a:avLst/>
          </a:prstGeom>
          <a:noFill/>
        </p:spPr>
        <p:txBody>
          <a:bodyPr wrap="none" rtlCol="0" anchor="t">
            <a:spAutoFit/>
          </a:bodyPr>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此处填入</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标题</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p:txBody>
      </p:sp>
      <p:sp>
        <p:nvSpPr>
          <p:cNvPr id="33" name="文本框 32"/>
          <p:cNvSpPr txBox="1"/>
          <p:nvPr/>
        </p:nvSpPr>
        <p:spPr>
          <a:xfrm>
            <a:off x="7571105" y="2025650"/>
            <a:ext cx="1402080" cy="829945"/>
          </a:xfrm>
          <a:prstGeom prst="rect">
            <a:avLst/>
          </a:prstGeom>
          <a:noFill/>
        </p:spPr>
        <p:txBody>
          <a:bodyPr wrap="none" rtlCol="0" anchor="t">
            <a:spAutoFit/>
          </a:bodyPr>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此处填入</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标题</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p:txBody>
      </p:sp>
      <p:sp>
        <p:nvSpPr>
          <p:cNvPr id="34" name="文本框 33"/>
          <p:cNvSpPr txBox="1"/>
          <p:nvPr/>
        </p:nvSpPr>
        <p:spPr>
          <a:xfrm>
            <a:off x="9598660" y="2025650"/>
            <a:ext cx="1402080" cy="829945"/>
          </a:xfrm>
          <a:prstGeom prst="rect">
            <a:avLst/>
          </a:prstGeom>
          <a:noFill/>
        </p:spPr>
        <p:txBody>
          <a:bodyPr wrap="none" rtlCol="0" anchor="t">
            <a:spAutoFit/>
          </a:bodyPr>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此处填入</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a:p>
            <a:pPr lvl="0" algn="ctr" fontAlgn="base">
              <a:buClrTx/>
              <a:buSzTx/>
              <a:buFontTx/>
              <a:defRPr/>
            </a:pPr>
            <a:r>
              <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rPr>
              <a:t>标题</a:t>
            </a:r>
            <a:endParaRPr lang="zh-CN" altLang="en-US" sz="2400" noProof="0" dirty="0">
              <a:ln>
                <a:noFill/>
              </a:ln>
              <a:solidFill>
                <a:schemeClr val="bg1">
                  <a:lumMod val="95000"/>
                </a:schemeClr>
              </a:solidFill>
              <a:effectLst/>
              <a:uLnTx/>
              <a:uFillTx/>
              <a:latin typeface="汉仪大黑简" panose="02010609000101010101" charset="-122"/>
              <a:ea typeface="汉仪大黑简" panose="02010609000101010101" charset="-122"/>
              <a:cs typeface="思源黑体 Regular" panose="020B0500000000000000" charset="-122"/>
              <a:sym typeface="+mn-ea"/>
            </a:endParaRPr>
          </a:p>
        </p:txBody>
      </p:sp>
      <p:sp>
        <p:nvSpPr>
          <p:cNvPr id="14" name="椭圆 13"/>
          <p:cNvSpPr/>
          <p:nvPr/>
        </p:nvSpPr>
        <p:spPr>
          <a:xfrm rot="5400000">
            <a:off x="5318760" y="3593465"/>
            <a:ext cx="534670" cy="53467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sp>
        <p:nvSpPr>
          <p:cNvPr id="5" name="文本框 4"/>
          <p:cNvSpPr txBox="1"/>
          <p:nvPr/>
        </p:nvSpPr>
        <p:spPr>
          <a:xfrm>
            <a:off x="5858510" y="3667760"/>
            <a:ext cx="1808480" cy="583565"/>
          </a:xfrm>
          <a:prstGeom prst="rect">
            <a:avLst/>
          </a:prstGeom>
          <a:noFill/>
        </p:spPr>
        <p:txBody>
          <a:bodyPr wrap="none" rtlCol="0" anchor="t">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sz="3200" noProof="0" dirty="0">
                <a:ln>
                  <a:noFill/>
                </a:ln>
                <a:solidFill>
                  <a:srgbClr val="92181A"/>
                </a:solidFill>
                <a:effectLst/>
                <a:uLnTx/>
                <a:uFillTx/>
                <a:latin typeface="汉仪大黑简" panose="02010609000101010101" charset="-122"/>
                <a:ea typeface="汉仪大黑简" panose="02010609000101010101" charset="-122"/>
                <a:cs typeface="思源黑体 Regular" panose="020B0500000000000000" charset="-122"/>
                <a:sym typeface="+mn-ea"/>
              </a:rPr>
              <a:t>工作计划</a:t>
            </a:r>
            <a:endParaRPr lang="zh-CN" altLang="en-US" sz="3200" noProof="0" dirty="0">
              <a:ln>
                <a:noFill/>
              </a:ln>
              <a:solidFill>
                <a:srgbClr val="92181A"/>
              </a:solidFill>
              <a:effectLst/>
              <a:uLnTx/>
              <a:uFillTx/>
              <a:latin typeface="汉仪大黑简" panose="02010609000101010101" charset="-122"/>
              <a:ea typeface="汉仪大黑简" panose="02010609000101010101" charset="-122"/>
              <a:cs typeface="思源黑体 Regular" panose="020B0500000000000000"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00" fill="hold">
                                          <p:stCondLst>
                                            <p:cond delay="0"/>
                                          </p:stCondLst>
                                        </p:cTn>
                                        <p:tgtEl>
                                          <p:spTgt spid="9"/>
                                        </p:tgtEl>
                                        <p:attrNameLst>
                                          <p:attrName>style.visibility</p:attrName>
                                        </p:attrNameLst>
                                      </p:cBhvr>
                                      <p:to>
                                        <p:strVal val="visible"/>
                                      </p:to>
                                    </p:set>
                                    <p:animEffect transition="in" filter="wipe(left)">
                                      <p:cBhvr>
                                        <p:cTn id="12" dur="100"/>
                                        <p:tgtEl>
                                          <p:spTgt spid="9"/>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9"/>
                                        </p:tgtEl>
                                      </p:cBhvr>
                                      <p:to x="80000" y="100000"/>
                                    </p:animScale>
                                    <p:anim by="(#ppt_w*0.10)" calcmode="lin" valueType="num">
                                      <p:cBhvr>
                                        <p:cTn id="15" dur="50" autoRev="1" fill="hold">
                                          <p:stCondLst>
                                            <p:cond delay="0"/>
                                          </p:stCondLst>
                                        </p:cTn>
                                        <p:tgtEl>
                                          <p:spTgt spid="9"/>
                                        </p:tgtEl>
                                        <p:attrNameLst>
                                          <p:attrName>ppt_x</p:attrName>
                                        </p:attrNameLst>
                                      </p:cBhvr>
                                    </p:anim>
                                    <p:anim by="(-#ppt_w*0.10)" calcmode="lin" valueType="num">
                                      <p:cBhvr>
                                        <p:cTn id="16" dur="50" autoRev="1" fill="hold">
                                          <p:stCondLst>
                                            <p:cond delay="0"/>
                                          </p:stCondLst>
                                        </p:cTn>
                                        <p:tgtEl>
                                          <p:spTgt spid="9"/>
                                        </p:tgtEl>
                                        <p:attrNameLst>
                                          <p:attrName>ppt_y</p:attrName>
                                        </p:attrNameLst>
                                      </p:cBhvr>
                                    </p:anim>
                                    <p:animRot by="-480000">
                                      <p:cBhvr>
                                        <p:cTn id="17" dur="50" autoRev="1" fill="hold">
                                          <p:stCondLst>
                                            <p:cond delay="0"/>
                                          </p:stCondLst>
                                        </p:cTn>
                                        <p:tgtEl>
                                          <p:spTgt spid="9"/>
                                        </p:tgtEl>
                                        <p:attrNameLst>
                                          <p:attrName>r</p:attrName>
                                        </p:attrNameLst>
                                      </p:cBhvr>
                                    </p:animRot>
                                  </p:childTnLst>
                                </p:cTn>
                              </p:par>
                            </p:childTnLst>
                          </p:cTn>
                        </p:par>
                        <p:par>
                          <p:cTn id="18" fill="hold">
                            <p:stCondLst>
                              <p:cond delay="2190"/>
                            </p:stCondLst>
                            <p:childTnLst>
                              <p:par>
                                <p:cTn id="19" presetID="1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p:tgtEl>
                                          <p:spTgt spid="35"/>
                                        </p:tgtEl>
                                        <p:attrNameLst>
                                          <p:attrName>ppt_x</p:attrName>
                                        </p:attrNameLst>
                                      </p:cBhvr>
                                      <p:tavLst>
                                        <p:tav tm="0">
                                          <p:val>
                                            <p:strVal val="#ppt_x-#ppt_w*1.125000"/>
                                          </p:val>
                                        </p:tav>
                                        <p:tav tm="100000">
                                          <p:val>
                                            <p:strVal val="#ppt_x"/>
                                          </p:val>
                                        </p:tav>
                                      </p:tavLst>
                                    </p:anim>
                                    <p:animEffect transition="in" filter="wipe(right)">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7620" y="71945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1" descr="C:/Users/Administrator/AppData/Local/Temp/picturecompress_20220104163950/output_1.jpgoutput_1"/>
          <p:cNvPicPr>
            <a:picLocks noChangeAspect="1"/>
          </p:cNvPicPr>
          <p:nvPr/>
        </p:nvPicPr>
        <p:blipFill>
          <a:blip r:embed="rId2">
            <a:clrChange>
              <a:clrFrom>
                <a:srgbClr val="FFFFFF">
                  <a:alpha val="100000"/>
                </a:srgbClr>
              </a:clrFrom>
              <a:clrTo>
                <a:srgbClr val="FFFFFF">
                  <a:alpha val="100000"/>
                  <a:alpha val="0"/>
                </a:srgbClr>
              </a:clrTo>
            </a:clrChange>
          </a:blip>
          <a:srcRect/>
          <a:stretch>
            <a:fillRect/>
          </a:stretch>
        </p:blipFill>
        <p:spPr>
          <a:xfrm flipH="1">
            <a:off x="0" y="1570990"/>
            <a:ext cx="12190730" cy="5286375"/>
          </a:xfrm>
          <a:prstGeom prst="rect">
            <a:avLst/>
          </a:prstGeom>
        </p:spPr>
      </p:pic>
      <p:cxnSp>
        <p:nvCxnSpPr>
          <p:cNvPr id="5" name="直接连接符 4"/>
          <p:cNvCxnSpPr/>
          <p:nvPr/>
        </p:nvCxnSpPr>
        <p:spPr>
          <a:xfrm flipV="1">
            <a:off x="9592310" y="1593850"/>
            <a:ext cx="0" cy="1206500"/>
          </a:xfrm>
          <a:prstGeom prst="line">
            <a:avLst/>
          </a:prstGeom>
          <a:ln w="38100" cap="rnd" cmpd="sng">
            <a:gradFill>
              <a:gsLst>
                <a:gs pos="0">
                  <a:srgbClr val="E80000">
                    <a:alpha val="0"/>
                  </a:srgbClr>
                </a:gs>
                <a:gs pos="100000">
                  <a:srgbClr val="E80000">
                    <a:alpha val="75000"/>
                  </a:srgbClr>
                </a:gs>
              </a:gsLst>
              <a:lin ang="5400000" scaled="1"/>
            </a:gradFill>
            <a:prstDash val="solid"/>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6654165" y="1974850"/>
            <a:ext cx="0" cy="1262380"/>
          </a:xfrm>
          <a:prstGeom prst="line">
            <a:avLst/>
          </a:prstGeom>
          <a:ln w="38100" cap="rnd" cmpd="sng">
            <a:gradFill>
              <a:gsLst>
                <a:gs pos="0">
                  <a:srgbClr val="E80000">
                    <a:alpha val="0"/>
                  </a:srgbClr>
                </a:gs>
                <a:gs pos="100000">
                  <a:srgbClr val="E80000">
                    <a:alpha val="75000"/>
                  </a:srgbClr>
                </a:gs>
              </a:gsLst>
              <a:lin ang="5400000" scaled="1"/>
            </a:gradFill>
            <a:prstDash val="solid"/>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775710" y="4229100"/>
            <a:ext cx="0" cy="1262380"/>
          </a:xfrm>
          <a:prstGeom prst="line">
            <a:avLst/>
          </a:prstGeom>
          <a:ln w="38100" cap="rnd" cmpd="sng">
            <a:gradFill>
              <a:gsLst>
                <a:gs pos="0">
                  <a:srgbClr val="E80000">
                    <a:alpha val="0"/>
                  </a:srgbClr>
                </a:gs>
                <a:gs pos="100000">
                  <a:srgbClr val="E80000">
                    <a:alpha val="75000"/>
                  </a:srgbClr>
                </a:gs>
              </a:gsLst>
              <a:lin ang="5400000" scaled="1"/>
            </a:gradFill>
            <a:prstDash val="solid"/>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704215" y="4718050"/>
            <a:ext cx="0" cy="1262380"/>
          </a:xfrm>
          <a:prstGeom prst="line">
            <a:avLst/>
          </a:prstGeom>
          <a:ln w="38100" cap="rnd" cmpd="sng">
            <a:gradFill>
              <a:gsLst>
                <a:gs pos="0">
                  <a:srgbClr val="E80000">
                    <a:alpha val="0"/>
                  </a:srgbClr>
                </a:gs>
                <a:gs pos="100000">
                  <a:srgbClr val="E80000">
                    <a:alpha val="75000"/>
                  </a:srgbClr>
                </a:gs>
              </a:gsLst>
              <a:lin ang="5400000" scaled="1"/>
            </a:gradFill>
            <a:prstDash val="solid"/>
            <a:tailEnd type="oval" w="lg" len="lg"/>
          </a:ln>
        </p:spPr>
        <p:style>
          <a:lnRef idx="1">
            <a:schemeClr val="accent1"/>
          </a:lnRef>
          <a:fillRef idx="0">
            <a:schemeClr val="accent1"/>
          </a:fillRef>
          <a:effectRef idx="0">
            <a:schemeClr val="accent1"/>
          </a:effectRef>
          <a:fontRef idx="minor">
            <a:schemeClr val="tx1"/>
          </a:fontRef>
        </p:style>
      </p:cxnSp>
      <p:sp>
        <p:nvSpPr>
          <p:cNvPr id="11" name="Rectangle 111"/>
          <p:cNvSpPr txBox="1"/>
          <p:nvPr/>
        </p:nvSpPr>
        <p:spPr>
          <a:xfrm>
            <a:off x="9785985" y="1800225"/>
            <a:ext cx="2105025" cy="814705"/>
          </a:xfrm>
          <a:prstGeom prst="rect">
            <a:avLst/>
          </a:prstGeom>
          <a:noFill/>
          <a:ln w="12700">
            <a:noFill/>
          </a:ln>
        </p:spPr>
        <p:txBody>
          <a:bodyPr lIns="45719" tIns="45719" rIns="45719" bIns="45719"/>
          <a:p>
            <a:pPr algn="l" eaLnBrk="1">
              <a:lnSpc>
                <a:spcPct val="150000"/>
              </a:lnSpc>
            </a:pP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a:t>
            </a:r>
            <a:endPar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a:p>
            <a:pPr algn="l" eaLnBrk="1">
              <a:lnSpc>
                <a:spcPct val="150000"/>
              </a:lnSpc>
            </a:pPr>
            <a:endParaRPr lang="ru-RU" altLang="ru-RU"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endParaRPr>
          </a:p>
        </p:txBody>
      </p:sp>
      <p:sp>
        <p:nvSpPr>
          <p:cNvPr id="12" name="文本框 11"/>
          <p:cNvSpPr txBox="1"/>
          <p:nvPr/>
        </p:nvSpPr>
        <p:spPr>
          <a:xfrm>
            <a:off x="9747885" y="1380490"/>
            <a:ext cx="1402080" cy="460375"/>
          </a:xfrm>
          <a:prstGeom prst="rect">
            <a:avLst/>
          </a:prstGeom>
          <a:noFill/>
        </p:spPr>
        <p:txBody>
          <a:bodyPr wrap="none" rtlCol="0">
            <a:spAutoFit/>
          </a:bodyPr>
          <a:p>
            <a:pPr algn="l"/>
            <a:r>
              <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rPr>
              <a:t>主要进度</a:t>
            </a:r>
            <a:endPar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endParaRPr>
          </a:p>
        </p:txBody>
      </p:sp>
      <p:sp>
        <p:nvSpPr>
          <p:cNvPr id="14" name="Rectangle 111"/>
          <p:cNvSpPr txBox="1"/>
          <p:nvPr/>
        </p:nvSpPr>
        <p:spPr>
          <a:xfrm>
            <a:off x="6875780" y="2168525"/>
            <a:ext cx="2129155" cy="814705"/>
          </a:xfrm>
          <a:prstGeom prst="rect">
            <a:avLst/>
          </a:prstGeom>
          <a:noFill/>
          <a:ln w="12700">
            <a:noFill/>
          </a:ln>
        </p:spPr>
        <p:txBody>
          <a:bodyPr lIns="45719" tIns="45719" rIns="45719" bIns="45719"/>
          <a:p>
            <a:pPr algn="l" eaLnBrk="1">
              <a:lnSpc>
                <a:spcPct val="150000"/>
              </a:lnSpc>
            </a:pP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a:t>
            </a:r>
            <a:endParaRPr lang="ru-RU" altLang="ru-RU"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p:txBody>
      </p:sp>
      <p:sp>
        <p:nvSpPr>
          <p:cNvPr id="15" name="文本框 14"/>
          <p:cNvSpPr txBox="1"/>
          <p:nvPr/>
        </p:nvSpPr>
        <p:spPr>
          <a:xfrm>
            <a:off x="6837680" y="1748790"/>
            <a:ext cx="1402080" cy="460375"/>
          </a:xfrm>
          <a:prstGeom prst="rect">
            <a:avLst/>
          </a:prstGeom>
          <a:noFill/>
        </p:spPr>
        <p:txBody>
          <a:bodyPr wrap="none" rtlCol="0">
            <a:spAutoFit/>
          </a:bodyPr>
          <a:p>
            <a:pPr algn="l"/>
            <a:r>
              <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rPr>
              <a:t>主要进度</a:t>
            </a:r>
            <a:endPar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endParaRPr>
          </a:p>
        </p:txBody>
      </p:sp>
      <p:sp>
        <p:nvSpPr>
          <p:cNvPr id="16" name="Rectangle 111"/>
          <p:cNvSpPr txBox="1"/>
          <p:nvPr/>
        </p:nvSpPr>
        <p:spPr>
          <a:xfrm>
            <a:off x="3938270" y="4426585"/>
            <a:ext cx="2171700" cy="814705"/>
          </a:xfrm>
          <a:prstGeom prst="rect">
            <a:avLst/>
          </a:prstGeom>
          <a:noFill/>
          <a:ln w="12700">
            <a:noFill/>
          </a:ln>
        </p:spPr>
        <p:txBody>
          <a:bodyPr lIns="45719" tIns="45719" rIns="45719" bIns="45719"/>
          <a:p>
            <a:pPr algn="l" eaLnBrk="1">
              <a:lnSpc>
                <a:spcPct val="150000"/>
              </a:lnSpc>
            </a:pP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单击输入正文单击输入正文</a:t>
            </a:r>
            <a:endParaRPr lang="ru-RU" altLang="ru-RU"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p:txBody>
      </p:sp>
      <p:sp>
        <p:nvSpPr>
          <p:cNvPr id="17" name="文本框 16"/>
          <p:cNvSpPr txBox="1"/>
          <p:nvPr/>
        </p:nvSpPr>
        <p:spPr>
          <a:xfrm>
            <a:off x="3900170" y="4006850"/>
            <a:ext cx="1402080" cy="460375"/>
          </a:xfrm>
          <a:prstGeom prst="rect">
            <a:avLst/>
          </a:prstGeom>
          <a:noFill/>
        </p:spPr>
        <p:txBody>
          <a:bodyPr wrap="none" rtlCol="0">
            <a:spAutoFit/>
          </a:bodyPr>
          <a:p>
            <a:pPr algn="l"/>
            <a:r>
              <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rPr>
              <a:t>主要进度</a:t>
            </a:r>
            <a:endPar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endParaRPr>
          </a:p>
        </p:txBody>
      </p:sp>
      <p:sp>
        <p:nvSpPr>
          <p:cNvPr id="18" name="Rectangle 111"/>
          <p:cNvSpPr txBox="1"/>
          <p:nvPr/>
        </p:nvSpPr>
        <p:spPr>
          <a:xfrm>
            <a:off x="959485" y="4960620"/>
            <a:ext cx="2099945" cy="814705"/>
          </a:xfrm>
          <a:prstGeom prst="rect">
            <a:avLst/>
          </a:prstGeom>
          <a:noFill/>
          <a:ln w="12700">
            <a:noFill/>
          </a:ln>
        </p:spPr>
        <p:txBody>
          <a:bodyPr lIns="45719" tIns="45719" rIns="45719" bIns="45719"/>
          <a:p>
            <a:pPr algn="l" eaLnBrk="1">
              <a:lnSpc>
                <a:spcPct val="150000"/>
              </a:lnSpc>
            </a:pP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单击输入正文单击输入</a:t>
            </a: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rPr>
              <a:t>正文</a:t>
            </a:r>
            <a:endPar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思源黑体 Regular" panose="020B0500000000000000" charset="-122"/>
            </a:endParaRPr>
          </a:p>
        </p:txBody>
      </p:sp>
      <p:sp>
        <p:nvSpPr>
          <p:cNvPr id="19" name="文本框 18"/>
          <p:cNvSpPr txBox="1"/>
          <p:nvPr/>
        </p:nvSpPr>
        <p:spPr>
          <a:xfrm>
            <a:off x="921385" y="4540885"/>
            <a:ext cx="1402080" cy="460375"/>
          </a:xfrm>
          <a:prstGeom prst="rect">
            <a:avLst/>
          </a:prstGeom>
          <a:noFill/>
        </p:spPr>
        <p:txBody>
          <a:bodyPr wrap="none" rtlCol="0">
            <a:spAutoFit/>
          </a:bodyPr>
          <a:p>
            <a:pPr algn="l"/>
            <a:r>
              <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rPr>
              <a:t>主要进度</a:t>
            </a:r>
            <a:endParaRPr lang="zh-CN" altLang="en-US" sz="2400">
              <a:solidFill>
                <a:srgbClr val="92181A"/>
              </a:solidFill>
              <a:latin typeface="汉仪大黑简" panose="02010609000101010101" charset="-122"/>
              <a:ea typeface="汉仪大黑简" panose="02010609000101010101" charset="-122"/>
              <a:cs typeface="思源黑体 Regular" panose="020B0500000000000000" charset="-122"/>
              <a:sym typeface="+mn-ea"/>
            </a:endParaRPr>
          </a:p>
        </p:txBody>
      </p:sp>
      <p:sp>
        <p:nvSpPr>
          <p:cNvPr id="80" name="文本框 79"/>
          <p:cNvSpPr txBox="1"/>
          <p:nvPr/>
        </p:nvSpPr>
        <p:spPr>
          <a:xfrm>
            <a:off x="989965" y="1563370"/>
            <a:ext cx="1960880" cy="521970"/>
          </a:xfrm>
          <a:prstGeom prst="rect">
            <a:avLst/>
          </a:prstGeom>
          <a:noFill/>
        </p:spPr>
        <p:txBody>
          <a:bodyPr wrap="none" rtlCol="0">
            <a:spAutoFit/>
          </a:bodyPr>
          <a:p>
            <a:r>
              <a:rPr lang="zh-CN" altLang="en-US" sz="2800">
                <a:solidFill>
                  <a:srgbClr val="92181A"/>
                </a:solidFill>
                <a:latin typeface="汉仪大黑简" panose="02010609000101010101" charset="-122"/>
                <a:ea typeface="汉仪大黑简" panose="02010609000101010101" charset="-122"/>
                <a:cs typeface="思源黑体 Regular" panose="020B0500000000000000" charset="-122"/>
              </a:rPr>
              <a:t>请输入</a:t>
            </a:r>
            <a:r>
              <a:rPr lang="zh-CN" altLang="en-US" sz="2800">
                <a:solidFill>
                  <a:srgbClr val="92181A"/>
                </a:solidFill>
                <a:latin typeface="汉仪大黑简" panose="02010609000101010101" charset="-122"/>
                <a:ea typeface="汉仪大黑简" panose="02010609000101010101" charset="-122"/>
                <a:cs typeface="思源黑体 Regular" panose="020B0500000000000000" charset="-122"/>
              </a:rPr>
              <a:t>标题</a:t>
            </a:r>
            <a:endParaRPr lang="zh-CN" altLang="en-US" sz="2800">
              <a:solidFill>
                <a:srgbClr val="92181A"/>
              </a:solidFill>
              <a:latin typeface="汉仪大黑简" panose="02010609000101010101" charset="-122"/>
              <a:ea typeface="汉仪大黑简" panose="02010609000101010101" charset="-122"/>
              <a:cs typeface="思源黑体 Regular" panose="020B0500000000000000" charset="-122"/>
            </a:endParaRPr>
          </a:p>
        </p:txBody>
      </p:sp>
      <p:sp>
        <p:nvSpPr>
          <p:cNvPr id="20" name="椭圆 19"/>
          <p:cNvSpPr/>
          <p:nvPr/>
        </p:nvSpPr>
        <p:spPr>
          <a:xfrm rot="5400000">
            <a:off x="511810" y="164719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92181A"/>
              </a:solidFill>
              <a:cs typeface="思源黑体 Regular" panose="020B0500000000000000" charset="-122"/>
              <a:sym typeface="+mn-ea"/>
            </a:endParaRPr>
          </a:p>
        </p:txBody>
      </p:sp>
      <p:sp>
        <p:nvSpPr>
          <p:cNvPr id="59" name="文本框 58"/>
          <p:cNvSpPr txBox="1"/>
          <p:nvPr/>
        </p:nvSpPr>
        <p:spPr>
          <a:xfrm>
            <a:off x="473710" y="2120900"/>
            <a:ext cx="4780280" cy="1198880"/>
          </a:xfrm>
          <a:prstGeom prst="rect">
            <a:avLst/>
          </a:prstGeom>
          <a:noFill/>
        </p:spPr>
        <p:txBody>
          <a:bodyPr wrap="square" rtlCol="0" anchor="t">
            <a:spAutoFit/>
          </a:bodyPr>
          <a:p>
            <a:pPr algn="l">
              <a:lnSpc>
                <a:spcPct val="150000"/>
              </a:lnSpc>
            </a:pP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点击输入正文</a:t>
            </a:r>
            <a:r>
              <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rPr>
              <a:t>点击输入正文点击输入正文点击输入正文点击输入正文点击输入正文</a:t>
            </a:r>
            <a:endPar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a:p>
            <a:pPr algn="l">
              <a:lnSpc>
                <a:spcPct val="150000"/>
              </a:lnSpc>
            </a:pPr>
            <a:endParaRPr lang="zh-CN" altLang="en-US" sz="1600">
              <a:solidFill>
                <a:schemeClr val="tx1">
                  <a:lumMod val="75000"/>
                  <a:lumOff val="25000"/>
                </a:schemeClr>
              </a:solidFill>
              <a:latin typeface="思源黑体 Regular" panose="020B0500000000000000" charset="-122"/>
              <a:ea typeface="思源黑体 Regular" panose="020B0500000000000000" charset="-122"/>
              <a:cs typeface="思源黑体 Regular" panose="020B0500000000000000" charset="-122"/>
              <a:sym typeface="+mn-ea"/>
            </a:endParaRPr>
          </a:p>
        </p:txBody>
      </p:sp>
      <p:grpSp>
        <p:nvGrpSpPr>
          <p:cNvPr id="24" name="组合 23"/>
          <p:cNvGrpSpPr/>
          <p:nvPr/>
        </p:nvGrpSpPr>
        <p:grpSpPr>
          <a:xfrm>
            <a:off x="610235" y="4619625"/>
            <a:ext cx="190500" cy="1391920"/>
            <a:chOff x="961" y="7275"/>
            <a:chExt cx="300" cy="2192"/>
          </a:xfrm>
        </p:grpSpPr>
        <p:sp>
          <p:nvSpPr>
            <p:cNvPr id="22" name="椭圆 21"/>
            <p:cNvSpPr/>
            <p:nvPr/>
          </p:nvSpPr>
          <p:spPr>
            <a:xfrm>
              <a:off x="961" y="7275"/>
              <a:ext cx="300" cy="300"/>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051" y="7563"/>
              <a:ext cx="120" cy="1904"/>
            </a:xfrm>
            <a:prstGeom prst="rect">
              <a:avLst/>
            </a:prstGeom>
            <a:gradFill>
              <a:gsLst>
                <a:gs pos="75000">
                  <a:srgbClr val="92181A"/>
                </a:gs>
                <a:gs pos="0">
                  <a:schemeClr val="bg1">
                    <a:alpha val="63000"/>
                  </a:schemeClr>
                </a:gs>
              </a:gsLst>
              <a:lin ang="134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a:off x="3680460" y="4135755"/>
            <a:ext cx="190500" cy="1391920"/>
            <a:chOff x="961" y="7275"/>
            <a:chExt cx="300" cy="2192"/>
          </a:xfrm>
        </p:grpSpPr>
        <p:sp>
          <p:nvSpPr>
            <p:cNvPr id="26" name="椭圆 25"/>
            <p:cNvSpPr/>
            <p:nvPr/>
          </p:nvSpPr>
          <p:spPr>
            <a:xfrm>
              <a:off x="961" y="7275"/>
              <a:ext cx="300" cy="300"/>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051" y="7563"/>
              <a:ext cx="120" cy="1904"/>
            </a:xfrm>
            <a:prstGeom prst="rect">
              <a:avLst/>
            </a:prstGeom>
            <a:gradFill>
              <a:gsLst>
                <a:gs pos="75000">
                  <a:srgbClr val="92181A"/>
                </a:gs>
                <a:gs pos="0">
                  <a:schemeClr val="bg1">
                    <a:alpha val="63000"/>
                  </a:schemeClr>
                </a:gs>
              </a:gsLst>
              <a:lin ang="134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a:off x="6558915" y="1879600"/>
            <a:ext cx="190500" cy="1391920"/>
            <a:chOff x="961" y="7275"/>
            <a:chExt cx="300" cy="2192"/>
          </a:xfrm>
        </p:grpSpPr>
        <p:sp>
          <p:nvSpPr>
            <p:cNvPr id="30" name="椭圆 29"/>
            <p:cNvSpPr/>
            <p:nvPr/>
          </p:nvSpPr>
          <p:spPr>
            <a:xfrm>
              <a:off x="961" y="7275"/>
              <a:ext cx="300" cy="300"/>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051" y="7563"/>
              <a:ext cx="120" cy="1904"/>
            </a:xfrm>
            <a:prstGeom prst="rect">
              <a:avLst/>
            </a:prstGeom>
            <a:gradFill>
              <a:gsLst>
                <a:gs pos="75000">
                  <a:srgbClr val="92181A"/>
                </a:gs>
                <a:gs pos="0">
                  <a:schemeClr val="bg1">
                    <a:alpha val="63000"/>
                  </a:schemeClr>
                </a:gs>
              </a:gsLst>
              <a:lin ang="134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a:off x="9497060" y="1500505"/>
            <a:ext cx="190500" cy="1391920"/>
            <a:chOff x="961" y="7275"/>
            <a:chExt cx="300" cy="2192"/>
          </a:xfrm>
        </p:grpSpPr>
        <p:sp>
          <p:nvSpPr>
            <p:cNvPr id="33" name="椭圆 32"/>
            <p:cNvSpPr/>
            <p:nvPr/>
          </p:nvSpPr>
          <p:spPr>
            <a:xfrm>
              <a:off x="961" y="7275"/>
              <a:ext cx="300" cy="300"/>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051" y="7563"/>
              <a:ext cx="120" cy="1904"/>
            </a:xfrm>
            <a:prstGeom prst="rect">
              <a:avLst/>
            </a:prstGeom>
            <a:gradFill>
              <a:gsLst>
                <a:gs pos="75000">
                  <a:srgbClr val="92181A"/>
                </a:gs>
                <a:gs pos="0">
                  <a:schemeClr val="bg1">
                    <a:alpha val="63000"/>
                  </a:schemeClr>
                </a:gs>
              </a:gsLst>
              <a:lin ang="134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1" name="图片 20" descr="333"/>
          <p:cNvPicPr>
            <a:picLocks noChangeAspect="1"/>
          </p:cNvPicPr>
          <p:nvPr/>
        </p:nvPicPr>
        <p:blipFill>
          <a:blip r:embed="rId3"/>
          <a:stretch>
            <a:fillRect/>
          </a:stretch>
        </p:blipFill>
        <p:spPr>
          <a:xfrm>
            <a:off x="8510905" y="314325"/>
            <a:ext cx="3009900" cy="34290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2">
            <a:alphaModFix amt="14000"/>
          </a:blip>
          <a:stretch>
            <a:fillRect/>
          </a:stretch>
        </p:blipFill>
        <p:spPr>
          <a:xfrm>
            <a:off x="-7620" y="71945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aphicFrame>
        <p:nvGraphicFramePr>
          <p:cNvPr id="2" name="图表 1"/>
          <p:cNvGraphicFramePr/>
          <p:nvPr/>
        </p:nvGraphicFramePr>
        <p:xfrm>
          <a:off x="811530" y="998220"/>
          <a:ext cx="10568940" cy="3508375"/>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812165" y="5055870"/>
            <a:ext cx="10568305" cy="1198880"/>
          </a:xfrm>
          <a:prstGeom prst="rect">
            <a:avLst/>
          </a:prstGeom>
          <a:noFill/>
        </p:spPr>
        <p:txBody>
          <a:bodyPr wrap="square" rtlCol="0">
            <a:spAutoFit/>
          </a:bodyPr>
          <a:p>
            <a:pPr>
              <a:lnSpc>
                <a:spcPct val="150000"/>
              </a:lnSpc>
            </a:pPr>
            <a:r>
              <a:rPr sz="160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rPr>
              <a:t>金山办公软件内存占用低运行速度快、体积小巧强大插件平台支持、加入稻壳会员可免费获取海量在线存储空间及文档模板</a:t>
            </a:r>
            <a:r>
              <a:rPr lang="zh-CN" sz="160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rPr>
              <a:t>。</a:t>
            </a:r>
            <a:r>
              <a:rPr lang="zh-CN" altLang="en-US" sz="160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sym typeface="+mn-ea"/>
              </a:rPr>
              <a:t>金山办公软件内存占用低运行速度快、体积小巧强大插件平台支持、加入稻壳会员可免费获取海量在线存储空间及文档模板</a:t>
            </a:r>
            <a:endParaRPr sz="1600">
              <a:solidFill>
                <a:schemeClr val="tx1">
                  <a:lumMod val="65000"/>
                  <a:lumOff val="35000"/>
                </a:schemeClr>
              </a:solidFill>
              <a:latin typeface="思源黑体 Regular" panose="020B0500000000000000" charset="-122"/>
              <a:ea typeface="思源黑体 Regular" panose="020B0500000000000000" charset="-122"/>
              <a:cs typeface="思源黑体 Regular" panose="020B0500000000000000" charset="-122"/>
            </a:endParaRPr>
          </a:p>
        </p:txBody>
      </p:sp>
      <p:sp>
        <p:nvSpPr>
          <p:cNvPr id="80" name="文本框 79"/>
          <p:cNvSpPr txBox="1"/>
          <p:nvPr/>
        </p:nvSpPr>
        <p:spPr>
          <a:xfrm>
            <a:off x="1352550" y="4544060"/>
            <a:ext cx="1605280" cy="521970"/>
          </a:xfrm>
          <a:prstGeom prst="rect">
            <a:avLst/>
          </a:prstGeom>
          <a:noFill/>
        </p:spPr>
        <p:txBody>
          <a:bodyPr wrap="none" rtlCol="0">
            <a:spAutoFit/>
          </a:bodyPr>
          <a:p>
            <a:r>
              <a:rPr lang="zh-CN" altLang="en-US" sz="2800">
                <a:solidFill>
                  <a:srgbClr val="92181A"/>
                </a:solidFill>
                <a:latin typeface="汉仪大黑简" panose="02010609000101010101" charset="-122"/>
                <a:ea typeface="汉仪大黑简" panose="02010609000101010101" charset="-122"/>
                <a:cs typeface="思源黑体 Regular" panose="020B0500000000000000" charset="-122"/>
              </a:rPr>
              <a:t>数据分析</a:t>
            </a:r>
            <a:endParaRPr lang="zh-CN" altLang="en-US" sz="2800">
              <a:solidFill>
                <a:srgbClr val="92181A"/>
              </a:solidFill>
              <a:latin typeface="汉仪大黑简" panose="02010609000101010101" charset="-122"/>
              <a:ea typeface="汉仪大黑简" panose="02010609000101010101" charset="-122"/>
              <a:cs typeface="思源黑体 Regular" panose="020B0500000000000000" charset="-122"/>
            </a:endParaRPr>
          </a:p>
        </p:txBody>
      </p:sp>
      <p:sp>
        <p:nvSpPr>
          <p:cNvPr id="8" name="椭圆 7"/>
          <p:cNvSpPr/>
          <p:nvPr/>
        </p:nvSpPr>
        <p:spPr>
          <a:xfrm rot="5400000">
            <a:off x="874395" y="4627880"/>
            <a:ext cx="384810" cy="384810"/>
          </a:xfrm>
          <a:prstGeom prst="ellipse">
            <a:avLst/>
          </a:prstGeom>
          <a:solidFill>
            <a:srgbClr val="92181A"/>
          </a:solidFill>
          <a:ln>
            <a:noFill/>
          </a:ln>
          <a:effectLst>
            <a:outerShdw blurRad="723900" sx="104000" sy="104000" algn="ctr"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Regular" panose="020B0500000000000000" charset="-122"/>
              <a:sym typeface="+mn-ea"/>
            </a:endParaRPr>
          </a:p>
        </p:txBody>
      </p:sp>
      <p:pic>
        <p:nvPicPr>
          <p:cNvPr id="9" name="图片 8" descr="333"/>
          <p:cNvPicPr>
            <a:picLocks noChangeAspect="1"/>
          </p:cNvPicPr>
          <p:nvPr/>
        </p:nvPicPr>
        <p:blipFill>
          <a:blip r:embed="rId3"/>
          <a:stretch>
            <a:fillRect/>
          </a:stretch>
        </p:blipFill>
        <p:spPr>
          <a:xfrm>
            <a:off x="8510905" y="314325"/>
            <a:ext cx="3009900" cy="342900"/>
          </a:xfrm>
          <a:prstGeom prst="rect">
            <a:avLst/>
          </a:prstGeom>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8" name="任意多边形 2"/>
          <p:cNvSpPr/>
          <p:nvPr/>
        </p:nvSpPr>
        <p:spPr>
          <a:xfrm rot="19680000">
            <a:off x="944245" y="3232150"/>
            <a:ext cx="9095740" cy="1793240"/>
          </a:xfrm>
          <a:custGeom>
            <a:avLst/>
            <a:gdLst/>
            <a:ahLst/>
            <a:cxnLst>
              <a:cxn ang="3">
                <a:pos x="hc" y="t"/>
              </a:cxn>
              <a:cxn ang="cd2">
                <a:pos x="l" y="vc"/>
              </a:cxn>
              <a:cxn ang="cd4">
                <a:pos x="hc" y="b"/>
              </a:cxn>
              <a:cxn ang="0">
                <a:pos x="r" y="vc"/>
              </a:cxn>
            </a:cxnLst>
            <a:rect l="l" t="t" r="r" b="b"/>
            <a:pathLst>
              <a:path w="13942" h="2472">
                <a:moveTo>
                  <a:pt x="7440" y="0"/>
                </a:moveTo>
                <a:lnTo>
                  <a:pt x="7455" y="9"/>
                </a:lnTo>
                <a:lnTo>
                  <a:pt x="7456" y="9"/>
                </a:lnTo>
                <a:lnTo>
                  <a:pt x="7456" y="10"/>
                </a:lnTo>
                <a:lnTo>
                  <a:pt x="10497" y="1910"/>
                </a:lnTo>
                <a:lnTo>
                  <a:pt x="12935" y="1654"/>
                </a:lnTo>
                <a:lnTo>
                  <a:pt x="12907" y="1393"/>
                </a:lnTo>
                <a:lnTo>
                  <a:pt x="13942" y="1812"/>
                </a:lnTo>
                <a:lnTo>
                  <a:pt x="13017" y="2437"/>
                </a:lnTo>
                <a:lnTo>
                  <a:pt x="12989" y="2176"/>
                </a:lnTo>
                <a:lnTo>
                  <a:pt x="10360" y="2453"/>
                </a:lnTo>
                <a:lnTo>
                  <a:pt x="10348" y="2472"/>
                </a:lnTo>
                <a:lnTo>
                  <a:pt x="10324" y="2456"/>
                </a:lnTo>
                <a:lnTo>
                  <a:pt x="10316" y="2457"/>
                </a:lnTo>
                <a:lnTo>
                  <a:pt x="10315" y="2451"/>
                </a:lnTo>
                <a:lnTo>
                  <a:pt x="7296" y="564"/>
                </a:lnTo>
                <a:lnTo>
                  <a:pt x="0" y="564"/>
                </a:lnTo>
                <a:lnTo>
                  <a:pt x="0" y="9"/>
                </a:lnTo>
                <a:lnTo>
                  <a:pt x="7434" y="9"/>
                </a:lnTo>
                <a:lnTo>
                  <a:pt x="7440" y="0"/>
                </a:lnTo>
                <a:close/>
              </a:path>
            </a:pathLst>
          </a:cu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椭圆 8"/>
          <p:cNvSpPr/>
          <p:nvPr/>
        </p:nvSpPr>
        <p:spPr>
          <a:xfrm>
            <a:off x="1746885" y="4953000"/>
            <a:ext cx="828675" cy="828675"/>
          </a:xfrm>
          <a:prstGeom prst="ellipse">
            <a:avLst/>
          </a:prstGeom>
          <a:solidFill>
            <a:srgbClr val="9218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椭圆 10"/>
          <p:cNvSpPr/>
          <p:nvPr/>
        </p:nvSpPr>
        <p:spPr>
          <a:xfrm>
            <a:off x="3930015" y="3569970"/>
            <a:ext cx="828675" cy="828675"/>
          </a:xfrm>
          <a:prstGeom prst="ellipse">
            <a:avLst/>
          </a:prstGeom>
          <a:solidFill>
            <a:srgbClr val="9218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椭圆 11"/>
          <p:cNvSpPr/>
          <p:nvPr/>
        </p:nvSpPr>
        <p:spPr>
          <a:xfrm>
            <a:off x="7160260" y="3074670"/>
            <a:ext cx="828675" cy="828675"/>
          </a:xfrm>
          <a:prstGeom prst="ellipse">
            <a:avLst/>
          </a:prstGeom>
          <a:solidFill>
            <a:srgbClr val="9218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p:nvSpPr>
        <p:spPr>
          <a:xfrm>
            <a:off x="9591040" y="1391285"/>
            <a:ext cx="828675" cy="828675"/>
          </a:xfrm>
          <a:prstGeom prst="ellipse">
            <a:avLst/>
          </a:prstGeom>
          <a:solidFill>
            <a:srgbClr val="92181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文本框 5"/>
          <p:cNvSpPr txBox="1"/>
          <p:nvPr/>
        </p:nvSpPr>
        <p:spPr>
          <a:xfrm>
            <a:off x="609600" y="3397885"/>
            <a:ext cx="2432685" cy="21075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50000"/>
              </a:lnSpc>
              <a:defRPr/>
            </a:pPr>
            <a:r>
              <a:rPr sz="1600" spc="120" dirty="0" err="1">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单击输入正文，文字是您思想的提炼，请尽量言简意赅的阐述观点</a:t>
            </a:r>
            <a:r>
              <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a:t>
            </a:r>
            <a:endPar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endParaRPr>
          </a:p>
        </p:txBody>
      </p:sp>
      <p:sp>
        <p:nvSpPr>
          <p:cNvPr id="18" name="文本框 1"/>
          <p:cNvSpPr txBox="1"/>
          <p:nvPr/>
        </p:nvSpPr>
        <p:spPr>
          <a:xfrm>
            <a:off x="507365" y="2981325"/>
            <a:ext cx="2637155" cy="40005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rPr>
              <a:t>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endParaRPr>
          </a:p>
        </p:txBody>
      </p:sp>
      <p:sp>
        <p:nvSpPr>
          <p:cNvPr id="19" name="文本框 5"/>
          <p:cNvSpPr txBox="1"/>
          <p:nvPr/>
        </p:nvSpPr>
        <p:spPr>
          <a:xfrm>
            <a:off x="4299585" y="4857750"/>
            <a:ext cx="2432685" cy="21075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50000"/>
              </a:lnSpc>
              <a:defRPr/>
            </a:pPr>
            <a:r>
              <a:rPr sz="1600" spc="120" dirty="0" err="1">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单击输入正文，文字是您思想的提炼，请尽量言简意赅的阐述观点</a:t>
            </a:r>
            <a:r>
              <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a:t>
            </a:r>
            <a:endPar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endParaRPr>
          </a:p>
        </p:txBody>
      </p:sp>
      <p:sp>
        <p:nvSpPr>
          <p:cNvPr id="20" name="文本框 1"/>
          <p:cNvSpPr txBox="1"/>
          <p:nvPr/>
        </p:nvSpPr>
        <p:spPr>
          <a:xfrm>
            <a:off x="4197350" y="4441190"/>
            <a:ext cx="2637155" cy="40005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rPr>
              <a:t>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endParaRPr>
          </a:p>
        </p:txBody>
      </p:sp>
      <p:sp>
        <p:nvSpPr>
          <p:cNvPr id="21" name="文本框 5"/>
          <p:cNvSpPr txBox="1"/>
          <p:nvPr/>
        </p:nvSpPr>
        <p:spPr>
          <a:xfrm>
            <a:off x="5655945" y="1696085"/>
            <a:ext cx="2432685" cy="21075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50000"/>
              </a:lnSpc>
              <a:defRPr/>
            </a:pPr>
            <a:r>
              <a:rPr sz="1600" spc="120" dirty="0" err="1">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单击输入正文，文字是您思想的提炼，请尽量言简意赅的阐述观点</a:t>
            </a:r>
            <a:r>
              <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a:t>
            </a:r>
            <a:endPar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endParaRPr>
          </a:p>
        </p:txBody>
      </p:sp>
      <p:sp>
        <p:nvSpPr>
          <p:cNvPr id="22" name="文本框 1"/>
          <p:cNvSpPr txBox="1"/>
          <p:nvPr/>
        </p:nvSpPr>
        <p:spPr>
          <a:xfrm>
            <a:off x="5553710" y="1279525"/>
            <a:ext cx="2637155" cy="40005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rPr>
              <a:t>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endParaRPr>
          </a:p>
        </p:txBody>
      </p:sp>
      <p:sp>
        <p:nvSpPr>
          <p:cNvPr id="23" name="文本框 5"/>
          <p:cNvSpPr txBox="1"/>
          <p:nvPr/>
        </p:nvSpPr>
        <p:spPr>
          <a:xfrm>
            <a:off x="9278620" y="2985135"/>
            <a:ext cx="2432685" cy="21075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50000"/>
              </a:lnSpc>
              <a:defRPr/>
            </a:pPr>
            <a:r>
              <a:rPr sz="1600" spc="120" dirty="0" err="1">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单击输入正文，文字是您思想的提炼，请尽量言简意赅的阐述观点</a:t>
            </a:r>
            <a:r>
              <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rPr>
              <a:t>；</a:t>
            </a:r>
            <a:endParaRPr sz="1600" spc="12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mn-ea"/>
            </a:endParaRPr>
          </a:p>
        </p:txBody>
      </p:sp>
      <p:sp>
        <p:nvSpPr>
          <p:cNvPr id="24" name="文本框 1"/>
          <p:cNvSpPr txBox="1"/>
          <p:nvPr/>
        </p:nvSpPr>
        <p:spPr>
          <a:xfrm>
            <a:off x="9176385" y="2568575"/>
            <a:ext cx="2637155" cy="40005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rPr>
              <a:t>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endParaRPr>
          </a:p>
        </p:txBody>
      </p:sp>
      <p:sp>
        <p:nvSpPr>
          <p:cNvPr id="25" name="文本框 24"/>
          <p:cNvSpPr txBox="1"/>
          <p:nvPr/>
        </p:nvSpPr>
        <p:spPr>
          <a:xfrm>
            <a:off x="1733550" y="5182870"/>
            <a:ext cx="8420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latin typeface="思源黑体 CN Bold" panose="020B0800000000000000" pitchFamily="34" charset="-122"/>
                <a:ea typeface="思源黑体 CN Bold" panose="020B0800000000000000" pitchFamily="34" charset="-122"/>
              </a:rPr>
              <a:t>2022</a:t>
            </a:r>
            <a:endParaRPr lang="en-US" altLang="zh-CN">
              <a:solidFill>
                <a:schemeClr val="bg1"/>
              </a:solidFill>
              <a:latin typeface="思源黑体 CN Bold" panose="020B0800000000000000" pitchFamily="34" charset="-122"/>
              <a:ea typeface="思源黑体 CN Bold" panose="020B0800000000000000" pitchFamily="34" charset="-122"/>
            </a:endParaRPr>
          </a:p>
        </p:txBody>
      </p:sp>
      <p:sp>
        <p:nvSpPr>
          <p:cNvPr id="26" name="文本框 25"/>
          <p:cNvSpPr txBox="1"/>
          <p:nvPr/>
        </p:nvSpPr>
        <p:spPr>
          <a:xfrm>
            <a:off x="3916680" y="3797300"/>
            <a:ext cx="8420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latin typeface="思源黑体 CN Bold" panose="020B0800000000000000" pitchFamily="34" charset="-122"/>
                <a:ea typeface="思源黑体 CN Bold" panose="020B0800000000000000" pitchFamily="34" charset="-122"/>
              </a:rPr>
              <a:t>2023</a:t>
            </a:r>
            <a:endParaRPr lang="en-US" altLang="zh-CN">
              <a:solidFill>
                <a:schemeClr val="bg1"/>
              </a:solidFill>
              <a:latin typeface="思源黑体 CN Bold" panose="020B0800000000000000" pitchFamily="34" charset="-122"/>
              <a:ea typeface="思源黑体 CN Bold" panose="020B0800000000000000" pitchFamily="34" charset="-122"/>
            </a:endParaRPr>
          </a:p>
        </p:txBody>
      </p:sp>
      <p:sp>
        <p:nvSpPr>
          <p:cNvPr id="28" name="文本框 26"/>
          <p:cNvSpPr txBox="1"/>
          <p:nvPr/>
        </p:nvSpPr>
        <p:spPr>
          <a:xfrm>
            <a:off x="7160260" y="3305175"/>
            <a:ext cx="8420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latin typeface="思源黑体 CN Bold" panose="020B0800000000000000" pitchFamily="34" charset="-122"/>
                <a:ea typeface="思源黑体 CN Bold" panose="020B0800000000000000" pitchFamily="34" charset="-122"/>
              </a:rPr>
              <a:t>2024</a:t>
            </a:r>
            <a:endParaRPr lang="en-US" altLang="zh-CN">
              <a:solidFill>
                <a:schemeClr val="bg1"/>
              </a:solidFill>
              <a:latin typeface="思源黑体 CN Bold" panose="020B0800000000000000" pitchFamily="34" charset="-122"/>
              <a:ea typeface="思源黑体 CN Bold" panose="020B0800000000000000" pitchFamily="34" charset="-122"/>
            </a:endParaRPr>
          </a:p>
        </p:txBody>
      </p:sp>
      <p:sp>
        <p:nvSpPr>
          <p:cNvPr id="29" name="文本框 27"/>
          <p:cNvSpPr txBox="1"/>
          <p:nvPr/>
        </p:nvSpPr>
        <p:spPr>
          <a:xfrm>
            <a:off x="9591040" y="1622425"/>
            <a:ext cx="8420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a:solidFill>
                  <a:schemeClr val="bg1"/>
                </a:solidFill>
                <a:latin typeface="思源黑体 CN Bold" panose="020B0800000000000000" pitchFamily="34" charset="-122"/>
                <a:ea typeface="思源黑体 CN Bold" panose="020B0800000000000000" pitchFamily="34" charset="-122"/>
              </a:rPr>
              <a:t>2025</a:t>
            </a:r>
            <a:endParaRPr lang="en-US" altLang="zh-CN">
              <a:solidFill>
                <a:schemeClr val="bg1"/>
              </a:solidFill>
              <a:latin typeface="思源黑体 CN Bold" panose="020B0800000000000000" pitchFamily="34" charset="-122"/>
              <a:ea typeface="思源黑体 CN Bold" panose="020B0800000000000000" pitchFamily="34" charset="-122"/>
            </a:endParaRPr>
          </a:p>
        </p:txBody>
      </p:sp>
      <p:pic>
        <p:nvPicPr>
          <p:cNvPr id="2" name="图片 1" descr="333"/>
          <p:cNvPicPr>
            <a:picLocks noChangeAspect="1"/>
          </p:cNvPicPr>
          <p:nvPr/>
        </p:nvPicPr>
        <p:blipFill>
          <a:blip r:embed="rId2"/>
          <a:stretch>
            <a:fillRect/>
          </a:stretch>
        </p:blipFill>
        <p:spPr>
          <a:xfrm>
            <a:off x="8510905" y="314325"/>
            <a:ext cx="3009900" cy="34290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6" name="矩形 5"/>
          <p:cNvSpPr/>
          <p:nvPr/>
        </p:nvSpPr>
        <p:spPr>
          <a:xfrm>
            <a:off x="-9525" y="1542143"/>
            <a:ext cx="1037771" cy="3773714"/>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7" name="矩形 6"/>
          <p:cNvSpPr/>
          <p:nvPr/>
        </p:nvSpPr>
        <p:spPr>
          <a:xfrm rot="16200000">
            <a:off x="9491345" y="-1657350"/>
            <a:ext cx="1037590" cy="435229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3" name="文本框 22" descr="7b0a20202020227461726765744d6f64756c65223a202270726f636573734f6e6c696e65466f6e7473220a7d0a"/>
          <p:cNvSpPr txBox="1"/>
          <p:nvPr/>
        </p:nvSpPr>
        <p:spPr>
          <a:xfrm>
            <a:off x="1360805" y="1443990"/>
            <a:ext cx="8811895" cy="263017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zh-CN" altLang="en-US" sz="6600" b="1" noProof="0" dirty="0">
                <a:ln w="38100">
                  <a:noFill/>
                </a:ln>
                <a:solidFill>
                  <a:srgbClr val="92181A"/>
                </a:solidFill>
                <a:effectLst/>
                <a:uLnTx/>
                <a:uFillTx/>
                <a:latin typeface="思源黑体 CN Heavy" panose="020B0A00000000000000" charset="-122"/>
                <a:ea typeface="思源黑体 CN Heavy" panose="020B0A00000000000000" charset="-122"/>
                <a:cs typeface="思源黑体 CN Heavy" panose="020B0A00000000000000" charset="-122"/>
                <a:sym typeface="+mn-ea"/>
              </a:rPr>
              <a:t>汇报完毕</a:t>
            </a:r>
            <a:endParaRPr lang="zh-CN" altLang="en-US" sz="6600" b="1" noProof="0" dirty="0">
              <a:ln w="38100">
                <a:noFill/>
              </a:ln>
              <a:solidFill>
                <a:srgbClr val="92181A"/>
              </a:solidFill>
              <a:effectLst/>
              <a:uLnTx/>
              <a:uFillTx/>
              <a:latin typeface="思源黑体 CN Heavy" panose="020B0A00000000000000" charset="-122"/>
              <a:ea typeface="思源黑体 CN Heavy" panose="020B0A00000000000000" charset="-122"/>
              <a:cs typeface="思源黑体 CN Heavy" panose="020B0A00000000000000" charset="-122"/>
              <a:sym typeface="+mn-ea"/>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6600" b="0" i="0" spc="120" baseline="0" noProof="0" dirty="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rPr>
              <a:t>感谢您的观看</a:t>
            </a:r>
            <a:endParaRPr kumimoji="0" lang="zh-CN" altLang="en-US" sz="6600" b="0" i="0" spc="120" baseline="0" noProof="0" dirty="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endParaRPr>
          </a:p>
        </p:txBody>
      </p:sp>
      <p:sp>
        <p:nvSpPr>
          <p:cNvPr id="24" name="文本框 23"/>
          <p:cNvSpPr txBox="1"/>
          <p:nvPr/>
        </p:nvSpPr>
        <p:spPr>
          <a:xfrm>
            <a:off x="1450340" y="4109085"/>
            <a:ext cx="5083810" cy="36830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rPr>
              <a:t>THANK YOU FOR YOUR LISTENING</a:t>
            </a:r>
            <a:endParaRPr kumimoji="0" lang="en-US" altLang="zh-CN"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endParaRPr>
          </a:p>
        </p:txBody>
      </p:sp>
      <p:grpSp>
        <p:nvGrpSpPr>
          <p:cNvPr id="10" name="组合 9"/>
          <p:cNvGrpSpPr/>
          <p:nvPr/>
        </p:nvGrpSpPr>
        <p:grpSpPr>
          <a:xfrm>
            <a:off x="11395075" y="4037330"/>
            <a:ext cx="437515" cy="2546350"/>
            <a:chOff x="17801" y="6358"/>
            <a:chExt cx="689" cy="4010"/>
          </a:xfrm>
        </p:grpSpPr>
        <p:sp>
          <p:nvSpPr>
            <p:cNvPr id="34" name="椭圆 33"/>
            <p:cNvSpPr/>
            <p:nvPr/>
          </p:nvSpPr>
          <p:spPr>
            <a:xfrm>
              <a:off x="18162" y="9682"/>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7" name="椭圆 36"/>
            <p:cNvSpPr/>
            <p:nvPr/>
          </p:nvSpPr>
          <p:spPr>
            <a:xfrm>
              <a:off x="18342" y="9682"/>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8" name="椭圆 37"/>
            <p:cNvSpPr/>
            <p:nvPr/>
          </p:nvSpPr>
          <p:spPr>
            <a:xfrm>
              <a:off x="18162" y="986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9" name="椭圆 38"/>
            <p:cNvSpPr/>
            <p:nvPr/>
          </p:nvSpPr>
          <p:spPr>
            <a:xfrm>
              <a:off x="18342" y="986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0" name="椭圆 29"/>
            <p:cNvSpPr/>
            <p:nvPr/>
          </p:nvSpPr>
          <p:spPr>
            <a:xfrm>
              <a:off x="1816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1" name="椭圆 30"/>
            <p:cNvSpPr/>
            <p:nvPr/>
          </p:nvSpPr>
          <p:spPr>
            <a:xfrm>
              <a:off x="1834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2" name="椭圆 31"/>
            <p:cNvSpPr/>
            <p:nvPr/>
          </p:nvSpPr>
          <p:spPr>
            <a:xfrm>
              <a:off x="1816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3" name="椭圆 32"/>
            <p:cNvSpPr/>
            <p:nvPr/>
          </p:nvSpPr>
          <p:spPr>
            <a:xfrm>
              <a:off x="1834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8" name="椭圆 7"/>
            <p:cNvSpPr/>
            <p:nvPr/>
          </p:nvSpPr>
          <p:spPr>
            <a:xfrm>
              <a:off x="17801"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椭圆 8"/>
            <p:cNvSpPr/>
            <p:nvPr/>
          </p:nvSpPr>
          <p:spPr>
            <a:xfrm>
              <a:off x="17982" y="10041"/>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8" name="椭圆 27"/>
            <p:cNvSpPr/>
            <p:nvPr/>
          </p:nvSpPr>
          <p:spPr>
            <a:xfrm>
              <a:off x="17801"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9" name="椭圆 28"/>
            <p:cNvSpPr/>
            <p:nvPr/>
          </p:nvSpPr>
          <p:spPr>
            <a:xfrm>
              <a:off x="17982" y="10220"/>
              <a:ext cx="148" cy="148"/>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2" name="椭圆 41"/>
            <p:cNvSpPr/>
            <p:nvPr/>
          </p:nvSpPr>
          <p:spPr>
            <a:xfrm>
              <a:off x="18257" y="8896"/>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3" name="椭圆 42"/>
            <p:cNvSpPr/>
            <p:nvPr/>
          </p:nvSpPr>
          <p:spPr>
            <a:xfrm>
              <a:off x="18257" y="8473"/>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4" name="椭圆 43"/>
            <p:cNvSpPr/>
            <p:nvPr/>
          </p:nvSpPr>
          <p:spPr>
            <a:xfrm>
              <a:off x="18257" y="8050"/>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5" name="椭圆 44"/>
            <p:cNvSpPr/>
            <p:nvPr/>
          </p:nvSpPr>
          <p:spPr>
            <a:xfrm>
              <a:off x="18257" y="7627"/>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6" name="椭圆 45"/>
            <p:cNvSpPr/>
            <p:nvPr/>
          </p:nvSpPr>
          <p:spPr>
            <a:xfrm>
              <a:off x="18257" y="7204"/>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7" name="椭圆 46"/>
            <p:cNvSpPr/>
            <p:nvPr/>
          </p:nvSpPr>
          <p:spPr>
            <a:xfrm>
              <a:off x="18257" y="6781"/>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8" name="椭圆 47"/>
            <p:cNvSpPr/>
            <p:nvPr/>
          </p:nvSpPr>
          <p:spPr>
            <a:xfrm>
              <a:off x="18257" y="6358"/>
              <a:ext cx="113" cy="113"/>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grpSp>
      <p:grpSp>
        <p:nvGrpSpPr>
          <p:cNvPr id="2" name="组合 1"/>
          <p:cNvGrpSpPr/>
          <p:nvPr/>
        </p:nvGrpSpPr>
        <p:grpSpPr>
          <a:xfrm>
            <a:off x="1450612" y="4754458"/>
            <a:ext cx="4597400" cy="470535"/>
            <a:chOff x="1505858" y="4195681"/>
            <a:chExt cx="4597400" cy="470535"/>
          </a:xfrm>
        </p:grpSpPr>
        <p:sp>
          <p:nvSpPr>
            <p:cNvPr id="3" name="圆角矩形 16"/>
            <p:cNvSpPr/>
            <p:nvPr/>
          </p:nvSpPr>
          <p:spPr>
            <a:xfrm>
              <a:off x="1505858" y="4195681"/>
              <a:ext cx="4597400" cy="470535"/>
            </a:xfrm>
            <a:prstGeom prst="roundRect">
              <a:avLst/>
            </a:prstGeom>
            <a:solidFill>
              <a:srgbClr val="92181A"/>
            </a:solidFill>
            <a:ln>
              <a:noFill/>
            </a:ln>
            <a:effectLst>
              <a:outerShdw blurRad="101600" dist="63500" dir="5400000" algn="t" rotWithShape="0">
                <a:srgbClr val="1C3D3A">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183365"/>
                </a:solidFill>
                <a:effectLst/>
                <a:uLnTx/>
                <a:uFillTx/>
                <a:latin typeface="思源黑体 CN Bold" panose="020B0800000000000000" pitchFamily="34" charset="-122"/>
                <a:ea typeface="思源黑体 CN Bold" panose="020B0800000000000000" pitchFamily="34" charset="-122"/>
              </a:endParaRPr>
            </a:p>
          </p:txBody>
        </p:sp>
        <p:sp>
          <p:nvSpPr>
            <p:cNvPr id="4" name="文本框 3"/>
            <p:cNvSpPr txBox="1"/>
            <p:nvPr/>
          </p:nvSpPr>
          <p:spPr>
            <a:xfrm>
              <a:off x="1564278" y="4246481"/>
              <a:ext cx="4445635" cy="36830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汇报人：</a:t>
              </a:r>
              <a:r>
                <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x'x'x           </a:t>
              </a:r>
              <a:r>
                <a:rPr kumimoji="0" lang="zh-CN" altLang="en-US"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汇报时间：</a:t>
              </a:r>
              <a:r>
                <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rPr>
                <a:t>20XX.XX</a:t>
              </a:r>
              <a:endParaRPr kumimoji="0" lang="en-US" altLang="zh-CN"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endParaRPr>
            </a:p>
          </p:txBody>
        </p:sp>
      </p:grpSp>
      <p:pic>
        <p:nvPicPr>
          <p:cNvPr id="11" name="图片 10" descr="白2"/>
          <p:cNvPicPr>
            <a:picLocks noChangeAspect="1"/>
          </p:cNvPicPr>
          <p:nvPr/>
        </p:nvPicPr>
        <p:blipFill>
          <a:blip r:embed="rId2"/>
          <a:stretch>
            <a:fillRect/>
          </a:stretch>
        </p:blipFill>
        <p:spPr>
          <a:xfrm>
            <a:off x="8738235" y="365125"/>
            <a:ext cx="3175635" cy="389890"/>
          </a:xfrm>
          <a:prstGeom prst="rect">
            <a:avLst/>
          </a:prstGeom>
        </p:spPr>
      </p:pic>
      <p:pic>
        <p:nvPicPr>
          <p:cNvPr id="12" name="图片 11" descr="清晰2"/>
          <p:cNvPicPr>
            <a:picLocks noChangeAspect="1"/>
          </p:cNvPicPr>
          <p:nvPr/>
        </p:nvPicPr>
        <p:blipFill>
          <a:blip r:embed="rId3"/>
          <a:stretch>
            <a:fillRect/>
          </a:stretch>
        </p:blipFill>
        <p:spPr>
          <a:xfrm>
            <a:off x="8155305" y="239395"/>
            <a:ext cx="391160" cy="56007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层 1"/>
          <p:cNvPicPr>
            <a:picLocks noChangeAspect="1"/>
          </p:cNvPicPr>
          <p:nvPr/>
        </p:nvPicPr>
        <p:blipFill>
          <a:blip r:embed="rId1">
            <a:alphaModFix amt="14000"/>
          </a:blip>
          <a:srcRect b="9812"/>
          <a:stretch>
            <a:fillRect/>
          </a:stretch>
        </p:blipFill>
        <p:spPr>
          <a:xfrm>
            <a:off x="0" y="2842895"/>
            <a:ext cx="12192000" cy="4027170"/>
          </a:xfrm>
          <a:prstGeom prst="rect">
            <a:avLst/>
          </a:prstGeom>
        </p:spPr>
      </p:pic>
      <p:sp>
        <p:nvSpPr>
          <p:cNvPr id="4" name="矩形 3"/>
          <p:cNvSpPr/>
          <p:nvPr/>
        </p:nvSpPr>
        <p:spPr>
          <a:xfrm>
            <a:off x="0" y="403225"/>
            <a:ext cx="1037771" cy="2405743"/>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 name="矩形 4"/>
          <p:cNvSpPr/>
          <p:nvPr/>
        </p:nvSpPr>
        <p:spPr>
          <a:xfrm>
            <a:off x="1238251" y="403225"/>
            <a:ext cx="10953750" cy="2405743"/>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文本框 5" descr="7b0a20202020227461726765744d6f64756c65223a202270726f636573734f6e6c696e65466f6e7473220a7d0a"/>
          <p:cNvSpPr txBox="1"/>
          <p:nvPr/>
        </p:nvSpPr>
        <p:spPr>
          <a:xfrm>
            <a:off x="1679465" y="1017758"/>
            <a:ext cx="6912086" cy="115762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zh-CN" altLang="en-US" sz="6000" dirty="0">
                <a:solidFill>
                  <a:schemeClr val="bg1"/>
                </a:solidFill>
                <a:latin typeface="思源黑体 CN Heavy" panose="020B0A00000000000000" charset="-122"/>
                <a:ea typeface="思源黑体 CN Heavy" panose="020B0A00000000000000" charset="-122"/>
                <a:sym typeface="思源黑体 CN Regular" panose="020B0500000000000000" pitchFamily="34" charset="-122"/>
              </a:rPr>
              <a:t>目录   </a:t>
            </a:r>
            <a:r>
              <a:rPr lang="en-US" altLang="zh-CN" sz="5400" dirty="0">
                <a:solidFill>
                  <a:schemeClr val="bg1"/>
                </a:solidFill>
                <a:latin typeface="思源黑体 CN Heavy" panose="020B0A00000000000000" charset="-122"/>
                <a:ea typeface="思源黑体 CN Heavy" panose="020B0A00000000000000" charset="-122"/>
                <a:sym typeface="思源黑体 CN Regular" panose="020B0500000000000000" pitchFamily="34" charset="-122"/>
              </a:rPr>
              <a:t>CONTENTS </a:t>
            </a:r>
            <a:endParaRPr kumimoji="0" lang="en-US" altLang="zh-CN" sz="6000" b="0" i="0" u="none" strike="noStrike" kern="1200" cap="none" spc="0" normalizeH="0" baseline="0" noProof="0" dirty="0">
              <a:ln>
                <a:noFill/>
              </a:ln>
              <a:solidFill>
                <a:schemeClr val="bg1"/>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endParaRPr>
          </a:p>
        </p:txBody>
      </p:sp>
      <p:sp>
        <p:nvSpPr>
          <p:cNvPr id="9" name="椭圆 8"/>
          <p:cNvSpPr/>
          <p:nvPr/>
        </p:nvSpPr>
        <p:spPr>
          <a:xfrm>
            <a:off x="1711362" y="3619047"/>
            <a:ext cx="833012" cy="833012"/>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mn-cs"/>
              </a:rPr>
              <a:t>01</a:t>
            </a:r>
            <a:endParaRPr kumimoji="0" lang="en-US" altLang="zh-CN" sz="2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mn-cs"/>
            </a:endParaRPr>
          </a:p>
        </p:txBody>
      </p:sp>
      <p:sp>
        <p:nvSpPr>
          <p:cNvPr id="10" name="文本框 9"/>
          <p:cNvSpPr txBox="1"/>
          <p:nvPr/>
        </p:nvSpPr>
        <p:spPr>
          <a:xfrm>
            <a:off x="2645060" y="3666221"/>
            <a:ext cx="329853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2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2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文本框 10"/>
          <p:cNvSpPr txBox="1"/>
          <p:nvPr/>
        </p:nvSpPr>
        <p:spPr>
          <a:xfrm>
            <a:off x="2654300" y="4128135"/>
            <a:ext cx="2364105" cy="2451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Review of work content</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椭圆 11"/>
          <p:cNvSpPr/>
          <p:nvPr/>
        </p:nvSpPr>
        <p:spPr>
          <a:xfrm>
            <a:off x="6876804" y="3622273"/>
            <a:ext cx="833012" cy="833012"/>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rPr>
              <a:t>02</a:t>
            </a:r>
            <a:endPar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文本框 12"/>
          <p:cNvSpPr txBox="1"/>
          <p:nvPr/>
        </p:nvSpPr>
        <p:spPr>
          <a:xfrm>
            <a:off x="7810503" y="3669447"/>
            <a:ext cx="3019140"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sym typeface="+mn-ea"/>
              </a:rPr>
              <a:t>请输入标题</a:t>
            </a:r>
            <a:endParaRPr kumimoji="0" lang="zh-CN" altLang="en-US" sz="2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28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14" name="文本框 13"/>
          <p:cNvSpPr txBox="1"/>
          <p:nvPr/>
        </p:nvSpPr>
        <p:spPr>
          <a:xfrm>
            <a:off x="7810500" y="4131310"/>
            <a:ext cx="2343150" cy="2451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Business data analysis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5" name="椭圆 14"/>
          <p:cNvSpPr/>
          <p:nvPr/>
        </p:nvSpPr>
        <p:spPr>
          <a:xfrm>
            <a:off x="1711362" y="5134797"/>
            <a:ext cx="833012" cy="833012"/>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rPr>
              <a:t>03</a:t>
            </a:r>
            <a:endPar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文本框 15"/>
          <p:cNvSpPr txBox="1"/>
          <p:nvPr/>
        </p:nvSpPr>
        <p:spPr>
          <a:xfrm>
            <a:off x="2645061" y="5181971"/>
            <a:ext cx="301914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sym typeface="+mn-ea"/>
              </a:rPr>
              <a:t>请输入标题</a:t>
            </a:r>
            <a:endParaRPr lang="zh-CN" altLang="en-US" sz="28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17" name="文本框 16"/>
          <p:cNvSpPr txBox="1"/>
          <p:nvPr/>
        </p:nvSpPr>
        <p:spPr>
          <a:xfrm>
            <a:off x="2654300" y="5643880"/>
            <a:ext cx="2571750" cy="2451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Work experience summary</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8" name="椭圆 17"/>
          <p:cNvSpPr/>
          <p:nvPr/>
        </p:nvSpPr>
        <p:spPr>
          <a:xfrm>
            <a:off x="6876804" y="5181971"/>
            <a:ext cx="833012" cy="833012"/>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rPr>
              <a:t>04</a:t>
            </a:r>
            <a:endParaRPr kumimoji="0" lang="en-US" altLang="zh-CN" sz="2400" b="0" i="0" u="none" strike="noStrike" kern="120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文本框 18"/>
          <p:cNvSpPr txBox="1"/>
          <p:nvPr/>
        </p:nvSpPr>
        <p:spPr>
          <a:xfrm>
            <a:off x="7810503" y="5229145"/>
            <a:ext cx="301914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sym typeface="+mn-ea"/>
              </a:rPr>
              <a:t>请输入标题</a:t>
            </a:r>
            <a:endParaRPr kumimoji="0" lang="zh-CN" altLang="en-US" sz="2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p:txBody>
      </p:sp>
      <p:sp>
        <p:nvSpPr>
          <p:cNvPr id="20" name="文本框 19"/>
          <p:cNvSpPr txBox="1"/>
          <p:nvPr/>
        </p:nvSpPr>
        <p:spPr>
          <a:xfrm>
            <a:off x="7810502" y="5690810"/>
            <a:ext cx="2412998" cy="2451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follow-up working plans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39" name="组合 38"/>
          <p:cNvGrpSpPr/>
          <p:nvPr/>
        </p:nvGrpSpPr>
        <p:grpSpPr>
          <a:xfrm>
            <a:off x="7810576" y="-39939"/>
            <a:ext cx="2794635" cy="665480"/>
            <a:chOff x="7936271" y="4019278"/>
            <a:chExt cx="2794635" cy="665480"/>
          </a:xfrm>
        </p:grpSpPr>
        <p:sp>
          <p:nvSpPr>
            <p:cNvPr id="28" name="文本框 27"/>
            <p:cNvSpPr txBox="1"/>
            <p:nvPr/>
          </p:nvSpPr>
          <p:spPr>
            <a:xfrm>
              <a:off x="7936271" y="4019278"/>
              <a:ext cx="2794635"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ECAC7"/>
                </a:buClr>
                <a:buSzTx/>
                <a:buFontTx/>
                <a:buNone/>
                <a:defRPr/>
              </a:pPr>
              <a:endParaRPr kumimoji="0" lang="zh-CN" altLang="en-US" sz="2800" b="1" i="0" u="none" strike="noStrike" kern="1200" cap="none" spc="120" normalizeH="0" baseline="0" noProof="0" dirty="0">
                <a:ln>
                  <a:noFill/>
                </a:ln>
                <a:solidFill>
                  <a:srgbClr val="054975"/>
                </a:solidFill>
                <a:effectLst/>
                <a:uLnTx/>
                <a:uFillTx/>
                <a:latin typeface="思源黑体 CN Bold" panose="020B0800000000000000" pitchFamily="34" charset="-122"/>
                <a:ea typeface="思源黑体 CN Bold" panose="020B0800000000000000" pitchFamily="34" charset="-122"/>
                <a:cs typeface="+mn-cs"/>
              </a:endParaRPr>
            </a:p>
          </p:txBody>
        </p:sp>
        <p:sp>
          <p:nvSpPr>
            <p:cNvPr id="31" name="文本框 30"/>
            <p:cNvSpPr txBox="1"/>
            <p:nvPr/>
          </p:nvSpPr>
          <p:spPr>
            <a:xfrm>
              <a:off x="7961671" y="4454888"/>
              <a:ext cx="2375773" cy="22987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en-US" altLang="zh-CN" sz="900" b="0" i="0" cap="all" noProof="0" dirty="0">
                <a:ln>
                  <a:noFill/>
                </a:ln>
                <a:solidFill>
                  <a:srgbClr val="054975">
                    <a:alpha val="70000"/>
                  </a:srgbClr>
                </a:solidFill>
                <a:effectLst/>
                <a:uLnTx/>
                <a:uFillTx/>
                <a:latin typeface="思源黑体 CN Regular" panose="020B0500000000000000" pitchFamily="34" charset="-122"/>
                <a:ea typeface="思源黑体 CN Regular" panose="020B0500000000000000" pitchFamily="34" charset="-122"/>
                <a:cs typeface="+mn-cs"/>
              </a:endParaRPr>
            </a:p>
          </p:txBody>
        </p:sp>
      </p:gr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层 1"/>
          <p:cNvPicPr>
            <a:picLocks noChangeAspect="1"/>
          </p:cNvPicPr>
          <p:nvPr>
            <p:custDataLst>
              <p:tags r:id="rId1"/>
            </p:custDataLst>
          </p:nvPr>
        </p:nvPicPr>
        <p:blipFill>
          <a:blip r:embed="rId2">
            <a:alphaModFix amt="14000"/>
          </a:blip>
          <a:srcRect l="34022" t="2298" r="33171" b="10955"/>
          <a:stretch>
            <a:fillRect/>
          </a:stretch>
        </p:blipFill>
        <p:spPr>
          <a:xfrm>
            <a:off x="0" y="-11430"/>
            <a:ext cx="7435850" cy="6878320"/>
          </a:xfrm>
          <a:prstGeom prst="rect">
            <a:avLst/>
          </a:prstGeom>
        </p:spPr>
      </p:pic>
      <p:sp>
        <p:nvSpPr>
          <p:cNvPr id="5" name="文本框 4" descr="7b0a20202020227461726765744d6f64756c65223a202270726f636573734f6e6c696e65466f6e7473220a7d0a"/>
          <p:cNvSpPr txBox="1"/>
          <p:nvPr/>
        </p:nvSpPr>
        <p:spPr>
          <a:xfrm>
            <a:off x="1224506" y="2224526"/>
            <a:ext cx="4213681"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srgbClr val="92181A"/>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rPr>
              <a:t>PART  01</a:t>
            </a:r>
            <a:endParaRPr kumimoji="0" lang="en-US" altLang="zh-CN" sz="5400" b="0" i="0" u="none" strike="noStrike" kern="1200" cap="none" spc="0" normalizeH="0" baseline="0" noProof="0" dirty="0">
              <a:ln>
                <a:noFill/>
              </a:ln>
              <a:solidFill>
                <a:srgbClr val="92181A"/>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endParaRPr>
          </a:p>
        </p:txBody>
      </p:sp>
      <p:sp>
        <p:nvSpPr>
          <p:cNvPr id="6" name="文本框 5"/>
          <p:cNvSpPr txBox="1"/>
          <p:nvPr/>
        </p:nvSpPr>
        <p:spPr>
          <a:xfrm>
            <a:off x="1224506" y="3390904"/>
            <a:ext cx="3672316"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sym typeface="+mn-ea"/>
              </a:rPr>
              <a:t>请输入标题</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243330" y="3975735"/>
            <a:ext cx="3013075" cy="30670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4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Review of work content</a:t>
            </a:r>
            <a:endParaRPr kumimoji="0" lang="en-US" altLang="zh-CN" sz="14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4" name="文本框 13"/>
          <p:cNvSpPr txBox="1"/>
          <p:nvPr/>
        </p:nvSpPr>
        <p:spPr>
          <a:xfrm>
            <a:off x="1243557" y="4311160"/>
            <a:ext cx="3672316" cy="827727"/>
          </a:xfrm>
          <a:prstGeom prst="rect">
            <a:avLst/>
          </a:prstGeom>
          <a:noFill/>
        </p:spPr>
        <p:txBody>
          <a:bodyPr wrap="square" rtlCol="0">
            <a:spAutoFit/>
          </a:bodyPr>
          <a:lstStyle/>
          <a:p>
            <a:pPr>
              <a:lnSpc>
                <a:spcPct val="150000"/>
              </a:lnSpc>
            </a:pPr>
            <a:r>
              <a:rPr lang="en-US" altLang="zh-CN" sz="1100" dirty="0">
                <a:solidFill>
                  <a:schemeClr val="bg1">
                    <a:lumMod val="65000"/>
                  </a:schemeClr>
                </a:solidFill>
                <a:latin typeface="思源黑体 CN Regular" panose="020B0500000000000000" pitchFamily="34" charset="-122"/>
                <a:ea typeface="思源黑体 CN Regular" panose="020B0500000000000000" pitchFamily="34" charset="-122"/>
              </a:rPr>
              <a:t>Lorem ipsum dolor sit amet, consectetuer adipiscing elit. Maecenas porttitor congue massa. Fusce posuere, magna sed pulvinar </a:t>
            </a:r>
            <a:r>
              <a:rPr lang="en-US" altLang="zh-CN" sz="1100" dirty="0" err="1">
                <a:solidFill>
                  <a:schemeClr val="bg1">
                    <a:lumMod val="65000"/>
                  </a:schemeClr>
                </a:solidFill>
                <a:latin typeface="思源黑体 CN Regular" panose="020B0500000000000000" pitchFamily="34" charset="-122"/>
                <a:ea typeface="思源黑体 CN Regular" panose="020B0500000000000000" pitchFamily="34" charset="-122"/>
              </a:rPr>
              <a:t>ultricies</a:t>
            </a:r>
            <a:endParaRPr lang="en-US" altLang="zh-CN" sz="11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sp>
        <p:nvSpPr>
          <p:cNvPr id="4" name="矩形 3"/>
          <p:cNvSpPr/>
          <p:nvPr/>
        </p:nvSpPr>
        <p:spPr>
          <a:xfrm>
            <a:off x="7115174" y="0"/>
            <a:ext cx="5076825" cy="685800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p:cNvSpPr/>
          <p:nvPr/>
        </p:nvSpPr>
        <p:spPr>
          <a:xfrm>
            <a:off x="0" y="0"/>
            <a:ext cx="1037771" cy="2114828"/>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pexels-andrew-neel-2312369"/>
          <p:cNvPicPr>
            <a:picLocks noChangeAspect="1"/>
          </p:cNvPicPr>
          <p:nvPr>
            <p:custDataLst>
              <p:tags r:id="rId3"/>
            </p:custDataLst>
          </p:nvPr>
        </p:nvPicPr>
        <p:blipFill>
          <a:blip r:embed="rId4"/>
          <a:stretch>
            <a:fillRect/>
          </a:stretch>
        </p:blipFill>
        <p:spPr>
          <a:xfrm flipH="1">
            <a:off x="5791200" y="1862455"/>
            <a:ext cx="5217160" cy="3479165"/>
          </a:xfrm>
          <a:prstGeom prst="rect">
            <a:avLst/>
          </a:prstGeom>
        </p:spPr>
      </p:pic>
      <p:pic>
        <p:nvPicPr>
          <p:cNvPr id="3" name="图片 2"/>
          <p:cNvPicPr>
            <a:picLocks noChangeAspect="1"/>
          </p:cNvPicPr>
          <p:nvPr>
            <p:custDataLst>
              <p:tags r:id="rId5"/>
            </p:custDataLst>
          </p:nvPr>
        </p:nvPicPr>
        <p:blipFill>
          <a:blip r:embed="rId6"/>
          <a:srcRect b="9664"/>
          <a:stretch>
            <a:fillRect/>
          </a:stretch>
        </p:blipFill>
        <p:spPr>
          <a:xfrm>
            <a:off x="5791200" y="1862455"/>
            <a:ext cx="5241290" cy="3632835"/>
          </a:xfrm>
          <a:prstGeom prst="rect">
            <a:avLst/>
          </a:prstGeom>
        </p:spPr>
      </p:pic>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1570" cy="785495"/>
            <a:chOff x="1328" y="305"/>
            <a:chExt cx="5782"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工作内容回顾</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Review of work content</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53" name="组合 152"/>
          <p:cNvGrpSpPr/>
          <p:nvPr/>
        </p:nvGrpSpPr>
        <p:grpSpPr>
          <a:xfrm>
            <a:off x="1265002" y="2512609"/>
            <a:ext cx="3209290" cy="2609826"/>
            <a:chOff x="744855" y="2534102"/>
            <a:chExt cx="3209290" cy="2609826"/>
          </a:xfrm>
        </p:grpSpPr>
        <p:sp>
          <p:nvSpPr>
            <p:cNvPr id="154" name="椭圆 153"/>
            <p:cNvSpPr/>
            <p:nvPr/>
          </p:nvSpPr>
          <p:spPr>
            <a:xfrm>
              <a:off x="744855" y="3770690"/>
              <a:ext cx="1373238" cy="13732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pitchFamily="34" charset="-122"/>
                <a:cs typeface="+mn-cs"/>
              </a:endParaRPr>
            </a:p>
          </p:txBody>
        </p:sp>
        <p:grpSp>
          <p:nvGrpSpPr>
            <p:cNvPr id="155" name="组合 154"/>
            <p:cNvGrpSpPr/>
            <p:nvPr/>
          </p:nvGrpSpPr>
          <p:grpSpPr>
            <a:xfrm>
              <a:off x="1085850" y="2534102"/>
              <a:ext cx="2868295" cy="2405102"/>
              <a:chOff x="2254226" y="2672121"/>
              <a:chExt cx="2868295" cy="2405102"/>
            </a:xfrm>
          </p:grpSpPr>
          <p:sp>
            <p:nvSpPr>
              <p:cNvPr id="156" name="椭圆 155"/>
              <p:cNvSpPr/>
              <p:nvPr/>
            </p:nvSpPr>
            <p:spPr>
              <a:xfrm>
                <a:off x="2465938" y="2672121"/>
                <a:ext cx="2405102" cy="2405102"/>
              </a:xfrm>
              <a:prstGeom prst="ellipse">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pitchFamily="34" charset="-122"/>
                  <a:cs typeface="+mn-cs"/>
                </a:endParaRPr>
              </a:p>
            </p:txBody>
          </p:sp>
          <p:sp>
            <p:nvSpPr>
              <p:cNvPr id="157" name="文本框 15"/>
              <p:cNvSpPr txBox="1"/>
              <p:nvPr/>
            </p:nvSpPr>
            <p:spPr>
              <a:xfrm>
                <a:off x="2254226" y="3690522"/>
                <a:ext cx="2868295" cy="36830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ea"/>
                    <a:sym typeface="+mn-lt"/>
                  </a:rPr>
                  <a:t>添加小标题</a:t>
                </a:r>
                <a:endParaRPr kumimoji="0" lang="zh-CN" altLang="en-US" sz="1800" b="1"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ea"/>
                  <a:sym typeface="+mn-lt"/>
                </a:endParaRPr>
              </a:p>
            </p:txBody>
          </p:sp>
        </p:grpSp>
      </p:grpSp>
      <p:sp>
        <p:nvSpPr>
          <p:cNvPr id="158" name="空心弧 157"/>
          <p:cNvSpPr/>
          <p:nvPr/>
        </p:nvSpPr>
        <p:spPr>
          <a:xfrm>
            <a:off x="-120650" y="1087755"/>
            <a:ext cx="5363210" cy="5474335"/>
          </a:xfrm>
          <a:prstGeom prst="blockArc">
            <a:avLst>
              <a:gd name="adj1" fmla="val 17948673"/>
              <a:gd name="adj2" fmla="val 3552066"/>
              <a:gd name="adj3" fmla="val 204"/>
            </a:avLst>
          </a:prstGeom>
          <a:solidFill>
            <a:srgbClr val="92181A"/>
          </a:solidFill>
          <a:ln w="38100">
            <a:solidFill>
              <a:srgbClr val="92181A"/>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0" name="矩形: 圆角 19"/>
          <p:cNvSpPr/>
          <p:nvPr/>
        </p:nvSpPr>
        <p:spPr>
          <a:xfrm>
            <a:off x="4899025" y="1783715"/>
            <a:ext cx="6228080" cy="939165"/>
          </a:xfrm>
          <a:prstGeom prst="roundRect">
            <a:avLst/>
          </a:prstGeom>
          <a:solidFill>
            <a:srgbClr val="92181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451" tIns="109220" rIns="109220" bIns="109220" numCol="1" spcCol="1270" anchor="ctr" anchorCtr="0">
            <a:noAutofit/>
          </a:bodyPr>
          <a:lstStyle/>
          <a:p>
            <a:pPr marL="0" marR="0" lvl="0" indent="0" algn="l" defTabSz="1911350" rtl="0" eaLnBrk="1" fontAlgn="auto" latinLnBrk="0" hangingPunct="1">
              <a:lnSpc>
                <a:spcPct val="90000"/>
              </a:lnSpc>
              <a:spcBef>
                <a:spcPct val="0"/>
              </a:spcBef>
              <a:spcAft>
                <a:spcPct val="35000"/>
              </a:spcAft>
              <a:buClrTx/>
              <a:buSzTx/>
              <a:buFontTx/>
              <a:buNone/>
              <a:defRPr/>
            </a:pPr>
            <a:endParaRPr kumimoji="0" lang="zh-CN" altLang="en-US" sz="43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1" name="椭圆 160"/>
          <p:cNvSpPr/>
          <p:nvPr/>
        </p:nvSpPr>
        <p:spPr>
          <a:xfrm>
            <a:off x="4259580" y="1732915"/>
            <a:ext cx="1040765" cy="1040765"/>
          </a:xfrm>
          <a:prstGeom prst="ellipse">
            <a:avLst/>
          </a:prstGeom>
          <a:ln w="44450">
            <a:solidFill>
              <a:schemeClr val="bg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3" name="矩形: 圆角 21"/>
          <p:cNvSpPr/>
          <p:nvPr/>
        </p:nvSpPr>
        <p:spPr>
          <a:xfrm>
            <a:off x="5235575" y="3256280"/>
            <a:ext cx="5892165" cy="939165"/>
          </a:xfrm>
          <a:prstGeom prst="roundRect">
            <a:avLst/>
          </a:prstGeom>
          <a:solidFill>
            <a:srgbClr val="92181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451" tIns="109220" rIns="109220" bIns="109220" numCol="1" spcCol="1270" anchor="ctr" anchorCtr="0">
            <a:noAutofit/>
          </a:bodyPr>
          <a:lstStyle/>
          <a:p>
            <a:pPr marL="0" marR="0" lvl="0" indent="0" algn="l" defTabSz="1911350" rtl="0" eaLnBrk="1" fontAlgn="auto" latinLnBrk="0" hangingPunct="1">
              <a:lnSpc>
                <a:spcPct val="90000"/>
              </a:lnSpc>
              <a:spcBef>
                <a:spcPct val="0"/>
              </a:spcBef>
              <a:spcAft>
                <a:spcPct val="35000"/>
              </a:spcAft>
              <a:buClrTx/>
              <a:buSzTx/>
              <a:buFontTx/>
              <a:buNone/>
              <a:defRPr/>
            </a:pPr>
            <a:endParaRPr kumimoji="0" lang="zh-CN" altLang="en-US" sz="43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4" name="椭圆 163"/>
          <p:cNvSpPr/>
          <p:nvPr/>
        </p:nvSpPr>
        <p:spPr>
          <a:xfrm>
            <a:off x="4619625" y="3205480"/>
            <a:ext cx="1040765" cy="1040765"/>
          </a:xfrm>
          <a:prstGeom prst="ellipse">
            <a:avLst/>
          </a:prstGeom>
          <a:ln w="44450">
            <a:solidFill>
              <a:schemeClr val="bg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6" name="矩形: 圆角 23"/>
          <p:cNvSpPr/>
          <p:nvPr/>
        </p:nvSpPr>
        <p:spPr>
          <a:xfrm>
            <a:off x="4899025" y="4728845"/>
            <a:ext cx="6228080" cy="939165"/>
          </a:xfrm>
          <a:prstGeom prst="roundRect">
            <a:avLst/>
          </a:prstGeom>
          <a:solidFill>
            <a:srgbClr val="92181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451" tIns="109220" rIns="109220" bIns="109220" numCol="1" spcCol="1270" anchor="ctr" anchorCtr="0">
            <a:noAutofit/>
          </a:bodyPr>
          <a:lstStyle/>
          <a:p>
            <a:pPr marL="0" marR="0" lvl="0" indent="0" algn="l" defTabSz="1911350" rtl="0" eaLnBrk="1" fontAlgn="auto" latinLnBrk="0" hangingPunct="1">
              <a:lnSpc>
                <a:spcPct val="90000"/>
              </a:lnSpc>
              <a:spcBef>
                <a:spcPct val="0"/>
              </a:spcBef>
              <a:spcAft>
                <a:spcPct val="35000"/>
              </a:spcAft>
              <a:buClrTx/>
              <a:buSzTx/>
              <a:buFontTx/>
              <a:buNone/>
              <a:defRPr/>
            </a:pPr>
            <a:endParaRPr kumimoji="0" lang="zh-CN" altLang="en-US" sz="43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7" name="椭圆 166"/>
          <p:cNvSpPr/>
          <p:nvPr/>
        </p:nvSpPr>
        <p:spPr>
          <a:xfrm>
            <a:off x="4259580" y="4678045"/>
            <a:ext cx="1040765" cy="1040765"/>
          </a:xfrm>
          <a:prstGeom prst="ellipse">
            <a:avLst/>
          </a:prstGeom>
          <a:ln w="44450">
            <a:solidFill>
              <a:schemeClr val="bg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8" name="文本框 167"/>
          <p:cNvSpPr txBox="1"/>
          <p:nvPr/>
        </p:nvSpPr>
        <p:spPr>
          <a:xfrm>
            <a:off x="5558790" y="1838960"/>
            <a:ext cx="5179695" cy="1257935"/>
          </a:xfrm>
          <a:prstGeom prst="rect">
            <a:avLst/>
          </a:prstGeom>
          <a:noFill/>
        </p:spPr>
        <p:txBody>
          <a:bodyPr wrap="square" anchor="t" anchorCtr="0">
            <a:noAutofit/>
          </a:bodyPr>
          <a:lstStyle/>
          <a:p>
            <a:pPr marL="0" marR="0" lvl="0" indent="0" algn="l" defTabSz="914400" rtl="0" eaLnBrk="1" fontAlgn="auto" latinLnBrk="0" hangingPunct="1">
              <a:lnSpc>
                <a:spcPct val="150000"/>
              </a:lnSpc>
              <a:spcBef>
                <a:spcPts val="600"/>
              </a:spcBef>
              <a:spcAft>
                <a:spcPts val="600"/>
              </a:spcAft>
              <a:buClrTx/>
              <a:buSzTx/>
              <a:buFontTx/>
              <a:buNone/>
              <a:defRPr/>
            </a:pPr>
            <a:r>
              <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rPr>
              <a:t>单击此处输入你的正文，文字是您思想的提炼，为了最终演示发布的良好效果，请尽量言简意赅；</a:t>
            </a:r>
            <a:endPar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69" name="文本框 168"/>
          <p:cNvSpPr txBox="1"/>
          <p:nvPr/>
        </p:nvSpPr>
        <p:spPr>
          <a:xfrm>
            <a:off x="5858510" y="3311525"/>
            <a:ext cx="5155565" cy="1257935"/>
          </a:xfrm>
          <a:prstGeom prst="rect">
            <a:avLst/>
          </a:prstGeom>
          <a:noFill/>
        </p:spPr>
        <p:txBody>
          <a:bodyPr wrap="square" anchor="t" anchorCtr="0">
            <a:noAutofit/>
          </a:bodyPr>
          <a:lstStyle/>
          <a:p>
            <a:pPr marL="0" marR="0" lvl="0" indent="0" algn="l" defTabSz="914400" rtl="0" eaLnBrk="1" fontAlgn="auto" latinLnBrk="0" hangingPunct="1">
              <a:lnSpc>
                <a:spcPct val="150000"/>
              </a:lnSpc>
              <a:spcBef>
                <a:spcPts val="600"/>
              </a:spcBef>
              <a:spcAft>
                <a:spcPts val="600"/>
              </a:spcAft>
              <a:buClrTx/>
              <a:buSzTx/>
              <a:buFontTx/>
              <a:buNone/>
              <a:defRPr/>
            </a:pPr>
            <a:r>
              <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rPr>
              <a:t>单击此处输入你的正文，文字是您思想的提炼，为了最终演示发布的良好效果，请尽量言简意赅；</a:t>
            </a:r>
            <a:endPar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70" name="文本框 169"/>
          <p:cNvSpPr txBox="1"/>
          <p:nvPr/>
        </p:nvSpPr>
        <p:spPr>
          <a:xfrm>
            <a:off x="5558790" y="4784090"/>
            <a:ext cx="5155565" cy="1257935"/>
          </a:xfrm>
          <a:prstGeom prst="rect">
            <a:avLst/>
          </a:prstGeom>
          <a:noFill/>
        </p:spPr>
        <p:txBody>
          <a:bodyPr wrap="square" anchor="t" anchorCtr="0">
            <a:noAutofit/>
          </a:bodyPr>
          <a:lstStyle/>
          <a:p>
            <a:pPr marL="0" marR="0" lvl="0" indent="0" algn="l" defTabSz="914400" rtl="0" eaLnBrk="1" fontAlgn="auto" latinLnBrk="0" hangingPunct="1">
              <a:lnSpc>
                <a:spcPct val="150000"/>
              </a:lnSpc>
              <a:spcBef>
                <a:spcPts val="600"/>
              </a:spcBef>
              <a:spcAft>
                <a:spcPts val="600"/>
              </a:spcAft>
              <a:buClrTx/>
              <a:buSzTx/>
              <a:buFontTx/>
              <a:buNone/>
              <a:defRPr/>
            </a:pPr>
            <a:r>
              <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rPr>
              <a:t>单击此处输入你的正文，文字是您思想的提炼，为了最终演示发布的良好效果，请尽量言简意赅；</a:t>
            </a:r>
            <a:endParaRPr kumimoji="0" lang="zh-CN" altLang="en-US" sz="1600" b="0" i="0" u="none" strike="noStrike" kern="1200" cap="none" spc="12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71" name="文本框 21"/>
          <p:cNvSpPr txBox="1"/>
          <p:nvPr/>
        </p:nvSpPr>
        <p:spPr>
          <a:xfrm>
            <a:off x="4322387" y="1975424"/>
            <a:ext cx="915150"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rPr>
              <a:t>01</a:t>
            </a:r>
            <a:endPar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endParaRPr>
          </a:p>
        </p:txBody>
      </p:sp>
      <p:sp>
        <p:nvSpPr>
          <p:cNvPr id="172" name="文本框 21"/>
          <p:cNvSpPr txBox="1"/>
          <p:nvPr/>
        </p:nvSpPr>
        <p:spPr>
          <a:xfrm>
            <a:off x="4320425" y="4942324"/>
            <a:ext cx="915150"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rPr>
              <a:t>03</a:t>
            </a:r>
            <a:endPar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endParaRPr>
          </a:p>
        </p:txBody>
      </p:sp>
      <p:sp>
        <p:nvSpPr>
          <p:cNvPr id="173" name="文本框 21"/>
          <p:cNvSpPr txBox="1"/>
          <p:nvPr/>
        </p:nvSpPr>
        <p:spPr>
          <a:xfrm>
            <a:off x="4682432" y="3470260"/>
            <a:ext cx="915150"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rPr>
              <a:t>02</a:t>
            </a:r>
            <a:endParaRPr kumimoji="0" lang="en-US" altLang="zh-CN" sz="2800" b="0" i="0" u="none" strike="noStrike" kern="1200" cap="none" spc="0" normalizeH="0" baseline="0" noProof="0" dirty="0">
              <a:ln w="34925">
                <a:noFill/>
              </a:ln>
              <a:solidFill>
                <a:srgbClr val="92181A"/>
              </a:solidFill>
              <a:effectLst/>
              <a:uLnTx/>
              <a:uFillTx/>
              <a:latin typeface="思源黑体 CN Heavy" panose="020B0A00000000000000" charset="-122"/>
              <a:ea typeface="思源黑体 CN Heavy" panose="020B0A00000000000000" charset="-122"/>
              <a:cs typeface="+mn-cs"/>
            </a:endParaRPr>
          </a:p>
        </p:txBody>
      </p:sp>
      <p:pic>
        <p:nvPicPr>
          <p:cNvPr id="2" name="图片 1" descr="333"/>
          <p:cNvPicPr>
            <a:picLocks noChangeAspect="1"/>
          </p:cNvPicPr>
          <p:nvPr/>
        </p:nvPicPr>
        <p:blipFill>
          <a:blip r:embed="rId2"/>
          <a:stretch>
            <a:fillRect/>
          </a:stretch>
        </p:blipFill>
        <p:spPr>
          <a:xfrm>
            <a:off x="8510905" y="314325"/>
            <a:ext cx="3009900" cy="34290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层 1"/>
          <p:cNvPicPr>
            <a:picLocks noChangeAspect="1"/>
          </p:cNvPicPr>
          <p:nvPr>
            <p:custDataLst>
              <p:tags r:id="rId1"/>
            </p:custDataLst>
          </p:nvPr>
        </p:nvPicPr>
        <p:blipFill>
          <a:blip r:embed="rId2">
            <a:alphaModFix amt="14000"/>
          </a:blip>
          <a:srcRect l="34022" t="2298" r="33171" b="10955"/>
          <a:stretch>
            <a:fillRect/>
          </a:stretch>
        </p:blipFill>
        <p:spPr>
          <a:xfrm>
            <a:off x="0" y="-11430"/>
            <a:ext cx="7435850" cy="6878320"/>
          </a:xfrm>
          <a:prstGeom prst="rect">
            <a:avLst/>
          </a:prstGeom>
        </p:spPr>
      </p:pic>
      <p:sp>
        <p:nvSpPr>
          <p:cNvPr id="5" name="文本框 4" descr="7b0a20202020227461726765744d6f64756c65223a202270726f636573734f6e6c696e65466f6e7473220a7d0a"/>
          <p:cNvSpPr txBox="1"/>
          <p:nvPr/>
        </p:nvSpPr>
        <p:spPr>
          <a:xfrm>
            <a:off x="1224506" y="2224526"/>
            <a:ext cx="4213681" cy="9220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srgbClr val="92181A"/>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rPr>
              <a:t>PART  02</a:t>
            </a:r>
            <a:endParaRPr kumimoji="0" lang="en-US" altLang="zh-CN" sz="5400" b="0" i="0" u="none" strike="noStrike" kern="1200" cap="none" spc="0" normalizeH="0" baseline="0" noProof="0" dirty="0">
              <a:ln>
                <a:noFill/>
              </a:ln>
              <a:solidFill>
                <a:srgbClr val="92181A"/>
              </a:solidFill>
              <a:effectLst/>
              <a:uLnTx/>
              <a:uFillTx/>
              <a:latin typeface="思源黑体 CN Heavy" panose="020B0A00000000000000" charset="-122"/>
              <a:ea typeface="思源黑体 CN Heavy" panose="020B0A00000000000000" charset="-122"/>
              <a:cs typeface="+mn-cs"/>
              <a:sym typeface="思源黑体 CN Regular" panose="020B0500000000000000" pitchFamily="34" charset="-122"/>
            </a:endParaRPr>
          </a:p>
        </p:txBody>
      </p:sp>
      <p:sp>
        <p:nvSpPr>
          <p:cNvPr id="6" name="文本框 5"/>
          <p:cNvSpPr txBox="1"/>
          <p:nvPr/>
        </p:nvSpPr>
        <p:spPr>
          <a:xfrm>
            <a:off x="1224506" y="3390904"/>
            <a:ext cx="3672316"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sym typeface="+mn-ea"/>
              </a:rPr>
              <a:t>请输入标题</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243330" y="3975735"/>
            <a:ext cx="3013075" cy="30670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4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Review of work content</a:t>
            </a:r>
            <a:endParaRPr kumimoji="0" lang="en-US" altLang="zh-CN" sz="14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4" name="文本框 13"/>
          <p:cNvSpPr txBox="1"/>
          <p:nvPr/>
        </p:nvSpPr>
        <p:spPr>
          <a:xfrm>
            <a:off x="1243557" y="4311160"/>
            <a:ext cx="3672316" cy="827727"/>
          </a:xfrm>
          <a:prstGeom prst="rect">
            <a:avLst/>
          </a:prstGeom>
          <a:noFill/>
        </p:spPr>
        <p:txBody>
          <a:bodyPr wrap="square" rtlCol="0">
            <a:spAutoFit/>
          </a:bodyPr>
          <a:lstStyle/>
          <a:p>
            <a:pPr>
              <a:lnSpc>
                <a:spcPct val="150000"/>
              </a:lnSpc>
            </a:pPr>
            <a:r>
              <a:rPr lang="en-US" altLang="zh-CN" sz="1100" dirty="0">
                <a:solidFill>
                  <a:schemeClr val="bg1">
                    <a:lumMod val="65000"/>
                  </a:schemeClr>
                </a:solidFill>
                <a:latin typeface="思源黑体 CN Regular" panose="020B0500000000000000" pitchFamily="34" charset="-122"/>
                <a:ea typeface="思源黑体 CN Regular" panose="020B0500000000000000" pitchFamily="34" charset="-122"/>
              </a:rPr>
              <a:t>Lorem ipsum dolor sit amet, consectetuer adipiscing elit. Maecenas porttitor congue massa. Fusce posuere, magna sed pulvinar </a:t>
            </a:r>
            <a:r>
              <a:rPr lang="en-US" altLang="zh-CN" sz="1100" dirty="0" err="1">
                <a:solidFill>
                  <a:schemeClr val="bg1">
                    <a:lumMod val="65000"/>
                  </a:schemeClr>
                </a:solidFill>
                <a:latin typeface="思源黑体 CN Regular" panose="020B0500000000000000" pitchFamily="34" charset="-122"/>
                <a:ea typeface="思源黑体 CN Regular" panose="020B0500000000000000" pitchFamily="34" charset="-122"/>
              </a:rPr>
              <a:t>ultricies</a:t>
            </a:r>
            <a:endParaRPr lang="en-US" altLang="zh-CN" sz="11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sp>
        <p:nvSpPr>
          <p:cNvPr id="4" name="矩形 3"/>
          <p:cNvSpPr/>
          <p:nvPr/>
        </p:nvSpPr>
        <p:spPr>
          <a:xfrm>
            <a:off x="7115174" y="0"/>
            <a:ext cx="5076825" cy="685800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p:cNvSpPr/>
          <p:nvPr/>
        </p:nvSpPr>
        <p:spPr>
          <a:xfrm>
            <a:off x="0" y="0"/>
            <a:ext cx="1037771" cy="2114828"/>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pexels-andrew-neel-2312369"/>
          <p:cNvPicPr>
            <a:picLocks noChangeAspect="1"/>
          </p:cNvPicPr>
          <p:nvPr>
            <p:custDataLst>
              <p:tags r:id="rId3"/>
            </p:custDataLst>
          </p:nvPr>
        </p:nvPicPr>
        <p:blipFill>
          <a:blip r:embed="rId4"/>
          <a:stretch>
            <a:fillRect/>
          </a:stretch>
        </p:blipFill>
        <p:spPr>
          <a:xfrm flipH="1">
            <a:off x="5791200" y="1862455"/>
            <a:ext cx="5217160" cy="3479165"/>
          </a:xfrm>
          <a:prstGeom prst="rect">
            <a:avLst/>
          </a:prstGeom>
        </p:spPr>
      </p:pic>
      <p:pic>
        <p:nvPicPr>
          <p:cNvPr id="3" name="图片 2"/>
          <p:cNvPicPr>
            <a:picLocks noChangeAspect="1"/>
          </p:cNvPicPr>
          <p:nvPr>
            <p:custDataLst>
              <p:tags r:id="rId5"/>
            </p:custDataLst>
          </p:nvPr>
        </p:nvPicPr>
        <p:blipFill>
          <a:blip r:embed="rId6"/>
          <a:srcRect b="9664"/>
          <a:stretch>
            <a:fillRect/>
          </a:stretch>
        </p:blipFill>
        <p:spPr>
          <a:xfrm>
            <a:off x="5791200" y="1862455"/>
            <a:ext cx="5241290" cy="3632835"/>
          </a:xfrm>
          <a:prstGeom prst="rect">
            <a:avLst/>
          </a:prstGeom>
        </p:spPr>
      </p:pic>
      <p:pic>
        <p:nvPicPr>
          <p:cNvPr id="9" name="图片 8"/>
          <p:cNvPicPr>
            <a:picLocks noChangeAspect="1"/>
          </p:cNvPicPr>
          <p:nvPr/>
        </p:nvPicPr>
        <p:blipFill>
          <a:blip r:embed="rId7"/>
          <a:srcRect l="-4848" t="33630" r="-909" b="10672"/>
          <a:stretch>
            <a:fillRect/>
          </a:stretch>
        </p:blipFill>
        <p:spPr>
          <a:xfrm>
            <a:off x="5519420" y="1862455"/>
            <a:ext cx="5512435" cy="3658870"/>
          </a:xfrm>
          <a:prstGeom prst="rect">
            <a:avLst/>
          </a:prstGeom>
        </p:spPr>
      </p:pic>
    </p:spTree>
    <p:custDataLst>
      <p:tags r:id="rId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图层 1"/>
          <p:cNvPicPr>
            <a:picLocks noChangeAspect="1"/>
          </p:cNvPicPr>
          <p:nvPr/>
        </p:nvPicPr>
        <p:blipFill>
          <a:blip r:embed="rId3">
            <a:alphaModFix amt="14000"/>
          </a:blip>
          <a:stretch>
            <a:fillRect/>
          </a:stretch>
        </p:blipFill>
        <p:spPr>
          <a:xfrm>
            <a:off x="0" y="704215"/>
            <a:ext cx="12192000" cy="6138545"/>
          </a:xfrm>
          <a:prstGeom prst="rect">
            <a:avLst/>
          </a:prstGeom>
        </p:spPr>
      </p:pic>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4" name="图片 13" descr="pexels-pixabay-163143"/>
          <p:cNvPicPr>
            <a:picLocks noChangeAspect="1"/>
          </p:cNvPicPr>
          <p:nvPr/>
        </p:nvPicPr>
        <p:blipFill>
          <a:blip r:embed="rId4"/>
          <a:srcRect l="39870" t="-112" r="-167" b="112"/>
          <a:stretch>
            <a:fillRect/>
          </a:stretch>
        </p:blipFill>
        <p:spPr>
          <a:xfrm flipH="1">
            <a:off x="-7620" y="1167130"/>
            <a:ext cx="4590415" cy="5690870"/>
          </a:xfrm>
          <a:prstGeom prst="rect">
            <a:avLst/>
          </a:prstGeom>
        </p:spPr>
      </p:pic>
      <p:pic>
        <p:nvPicPr>
          <p:cNvPr id="2" name="图片 1"/>
          <p:cNvPicPr>
            <a:picLocks noChangeAspect="1"/>
          </p:cNvPicPr>
          <p:nvPr/>
        </p:nvPicPr>
        <p:blipFill>
          <a:blip r:embed="rId5"/>
          <a:srcRect r="6061" b="10672"/>
          <a:stretch>
            <a:fillRect/>
          </a:stretch>
        </p:blipFill>
        <p:spPr>
          <a:xfrm>
            <a:off x="-7620" y="1008380"/>
            <a:ext cx="4724400" cy="586803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Business data analysis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3" name="矩形 2"/>
          <p:cNvSpPr/>
          <p:nvPr/>
        </p:nvSpPr>
        <p:spPr>
          <a:xfrm>
            <a:off x="3204845" y="1766570"/>
            <a:ext cx="8994775" cy="475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aphicFrame>
        <p:nvGraphicFramePr>
          <p:cNvPr id="52" name="图表 51"/>
          <p:cNvGraphicFramePr/>
          <p:nvPr/>
        </p:nvGraphicFramePr>
        <p:xfrm>
          <a:off x="3205121" y="2012952"/>
          <a:ext cx="2926648" cy="1951099"/>
        </p:xfrm>
        <a:graphic>
          <a:graphicData uri="http://schemas.openxmlformats.org/drawingml/2006/chart">
            <c:chart xmlns:c="http://schemas.openxmlformats.org/drawingml/2006/chart" xmlns:r="http://schemas.openxmlformats.org/officeDocument/2006/relationships" r:id="rId1"/>
          </a:graphicData>
        </a:graphic>
      </p:graphicFrame>
      <p:grpSp>
        <p:nvGrpSpPr>
          <p:cNvPr id="53" name="组合 52"/>
          <p:cNvGrpSpPr/>
          <p:nvPr/>
        </p:nvGrpSpPr>
        <p:grpSpPr>
          <a:xfrm>
            <a:off x="3205121" y="4263682"/>
            <a:ext cx="2926648" cy="1951099"/>
            <a:chOff x="2892159" y="4491839"/>
            <a:chExt cx="2495395" cy="1663597"/>
          </a:xfrm>
        </p:grpSpPr>
        <p:graphicFrame>
          <p:nvGraphicFramePr>
            <p:cNvPr id="54" name="图表 53"/>
            <p:cNvGraphicFramePr/>
            <p:nvPr/>
          </p:nvGraphicFramePr>
          <p:xfrm>
            <a:off x="2892159" y="4491839"/>
            <a:ext cx="2495395" cy="1663597"/>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1"/>
            <p:cNvSpPr txBox="1"/>
            <p:nvPr/>
          </p:nvSpPr>
          <p:spPr>
            <a:xfrm>
              <a:off x="3755138" y="5184247"/>
              <a:ext cx="769435" cy="2787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lumMod val="75000"/>
                      <a:lumOff val="25000"/>
                    </a:prstClr>
                  </a:solidFill>
                  <a:effectLst/>
                  <a:uLnTx/>
                  <a:uFillTx/>
                  <a:latin typeface="思源黑体 CN Heavy" panose="020B0A00000000000000" charset="-122"/>
                  <a:ea typeface="思源黑体 CN Heavy" panose="020B0A00000000000000" charset="-122"/>
                  <a:cs typeface="+mn-cs"/>
                </a:rPr>
                <a:t>80%</a:t>
              </a:r>
              <a:endParaRPr kumimoji="0" lang="zh-CN" altLang="en-US" sz="2000" b="1" i="0" u="none" strike="noStrike" kern="1200" cap="none" spc="0" normalizeH="0" baseline="0" noProof="0">
                <a:ln>
                  <a:noFill/>
                </a:ln>
                <a:solidFill>
                  <a:prstClr val="black">
                    <a:lumMod val="75000"/>
                    <a:lumOff val="25000"/>
                  </a:prstClr>
                </a:solidFill>
                <a:effectLst/>
                <a:uLnTx/>
                <a:uFillTx/>
                <a:latin typeface="思源黑体 CN Heavy" panose="020B0A00000000000000" charset="-122"/>
                <a:ea typeface="思源黑体 CN Heavy" panose="020B0A00000000000000" charset="-122"/>
                <a:cs typeface="+mn-cs"/>
              </a:endParaRPr>
            </a:p>
          </p:txBody>
        </p:sp>
      </p:grpSp>
      <p:sp>
        <p:nvSpPr>
          <p:cNvPr id="47" name="文本框 46"/>
          <p:cNvSpPr txBox="1"/>
          <p:nvPr/>
        </p:nvSpPr>
        <p:spPr>
          <a:xfrm>
            <a:off x="5955030" y="2385150"/>
            <a:ext cx="3312795" cy="4000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单击添加小标题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48" name="文本框 47"/>
          <p:cNvSpPr txBox="1"/>
          <p:nvPr/>
        </p:nvSpPr>
        <p:spPr>
          <a:xfrm>
            <a:off x="5955030" y="2801710"/>
            <a:ext cx="5499735" cy="140970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rPr>
              <a:t>单击此处输入你的正文，文字是您思想的提炼，为了最终演示发布的良好效果，请尽量言简意赅的阐述观点；</a:t>
            </a:r>
            <a:endPar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0" name="文本框 9"/>
          <p:cNvSpPr txBox="1"/>
          <p:nvPr/>
        </p:nvSpPr>
        <p:spPr>
          <a:xfrm>
            <a:off x="5955030" y="4709885"/>
            <a:ext cx="3312795" cy="4000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单击添加小标题</a:t>
            </a:r>
            <a:endPar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文本框 10"/>
          <p:cNvSpPr txBox="1"/>
          <p:nvPr/>
        </p:nvSpPr>
        <p:spPr>
          <a:xfrm>
            <a:off x="5955030" y="5126445"/>
            <a:ext cx="5499735" cy="140970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rPr>
              <a:t>单击此处输入你的正文，文字是您思想的提炼，为了最终演示发布的良好效果，请尽量言简意赅的阐述观点；</a:t>
            </a:r>
            <a:endPar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pic>
        <p:nvPicPr>
          <p:cNvPr id="9" name="图片 8" descr="333"/>
          <p:cNvPicPr>
            <a:picLocks noChangeAspect="1"/>
          </p:cNvPicPr>
          <p:nvPr/>
        </p:nvPicPr>
        <p:blipFill>
          <a:blip r:embed="rId6"/>
          <a:stretch>
            <a:fillRect/>
          </a:stretch>
        </p:blipFill>
        <p:spPr>
          <a:xfrm>
            <a:off x="8510905" y="314325"/>
            <a:ext cx="3009900" cy="342900"/>
          </a:xfrm>
          <a:prstGeom prst="rect">
            <a:avLst/>
          </a:prstGeom>
        </p:spPr>
      </p:pic>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层 1"/>
          <p:cNvPicPr>
            <a:picLocks noChangeAspect="1"/>
          </p:cNvPicPr>
          <p:nvPr/>
        </p:nvPicPr>
        <p:blipFill>
          <a:blip r:embed="rId2">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Business data analysis</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0" name="矩形 19"/>
          <p:cNvSpPr/>
          <p:nvPr/>
        </p:nvSpPr>
        <p:spPr>
          <a:xfrm>
            <a:off x="0" y="2209800"/>
            <a:ext cx="12192000" cy="351345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 name="图表 20"/>
          <p:cNvGraphicFramePr/>
          <p:nvPr/>
        </p:nvGraphicFramePr>
        <p:xfrm>
          <a:off x="900430" y="1548130"/>
          <a:ext cx="5142865" cy="4766945"/>
        </p:xfrm>
        <a:graphic>
          <a:graphicData uri="http://schemas.openxmlformats.org/drawingml/2006/chart">
            <c:chart xmlns:c="http://schemas.openxmlformats.org/drawingml/2006/chart" xmlns:r="http://schemas.openxmlformats.org/officeDocument/2006/relationships" r:id="rId1"/>
          </a:graphicData>
        </a:graphic>
      </p:graphicFrame>
      <p:sp>
        <p:nvSpPr>
          <p:cNvPr id="22" name="文本框 21"/>
          <p:cNvSpPr txBox="1"/>
          <p:nvPr/>
        </p:nvSpPr>
        <p:spPr>
          <a:xfrm>
            <a:off x="6407785" y="3286760"/>
            <a:ext cx="5601970" cy="2226945"/>
          </a:xfrm>
          <a:prstGeom prst="rect">
            <a:avLst/>
          </a:prstGeom>
          <a:noFill/>
        </p:spPr>
        <p:txBody>
          <a:bodyPr wrap="square">
            <a:noAutofit/>
          </a:bodyPr>
          <a:lstStyle/>
          <a:p>
            <a:pPr fontAlgn="auto">
              <a:lnSpc>
                <a:spcPct val="150000"/>
              </a:lnSpc>
              <a:spcBef>
                <a:spcPts val="600"/>
              </a:spcBef>
              <a:spcAft>
                <a:spcPts val="600"/>
              </a:spcAft>
              <a:defRPr/>
            </a:pPr>
            <a:r>
              <a:rPr lang="zh-CN" altLang="en-US" sz="1600" spc="120" dirty="0">
                <a:solidFill>
                  <a:schemeClr val="bg1"/>
                </a:solidFill>
                <a:latin typeface="思源黑体 CN Regular" panose="020B0500000000000000" pitchFamily="34" charset="-122"/>
                <a:ea typeface="思源黑体 CN Regular" panose="020B0500000000000000" pitchFamily="34" charset="-122"/>
                <a:sym typeface="+mn-ea"/>
              </a:rPr>
              <a:t>单击此处输入你的正文，文字是您思想的提炼，为了最终演示发布的良好效果，请尽量言简意赅的阐述观点；</a:t>
            </a:r>
            <a:endParaRPr lang="zh-CN" altLang="en-US" sz="1600" spc="120" dirty="0">
              <a:solidFill>
                <a:schemeClr val="bg1"/>
              </a:solidFill>
              <a:latin typeface="思源黑体 CN Regular" panose="020B0500000000000000" pitchFamily="34" charset="-122"/>
              <a:ea typeface="思源黑体 CN Regular" panose="020B0500000000000000" pitchFamily="34" charset="-122"/>
              <a:sym typeface="+mn-ea"/>
            </a:endParaRPr>
          </a:p>
          <a:p>
            <a:pPr fontAlgn="auto">
              <a:lnSpc>
                <a:spcPct val="150000"/>
              </a:lnSpc>
              <a:spcBef>
                <a:spcPts val="600"/>
              </a:spcBef>
              <a:spcAft>
                <a:spcPts val="600"/>
              </a:spcAft>
              <a:defRPr/>
            </a:pPr>
            <a:r>
              <a:rPr lang="zh-CN" altLang="en-US" sz="1600" spc="120" dirty="0">
                <a:solidFill>
                  <a:schemeClr val="bg1"/>
                </a:solidFill>
                <a:latin typeface="思源黑体 CN Regular" panose="020B0500000000000000" pitchFamily="34" charset="-122"/>
                <a:ea typeface="思源黑体 CN Regular" panose="020B0500000000000000" pitchFamily="34" charset="-122"/>
                <a:sym typeface="+mn-ea"/>
              </a:rPr>
              <a:t>单击此处输入你的正文，文字是您思想的提炼，为了最终演示发布的良好效果，请尽量言简意赅的阐述观点。</a:t>
            </a:r>
            <a:endParaRPr lang="en-US" altLang="zh-CN" sz="1600" spc="120" dirty="0">
              <a:solidFill>
                <a:schemeClr val="bg1"/>
              </a:solidFill>
              <a:latin typeface="思源黑体 CN Regular" panose="020B0500000000000000" pitchFamily="34" charset="-122"/>
              <a:ea typeface="思源黑体 CN Regular" panose="020B0500000000000000" pitchFamily="34" charset="-122"/>
              <a:sym typeface="+mn-ea"/>
            </a:endParaRPr>
          </a:p>
        </p:txBody>
      </p:sp>
      <p:sp>
        <p:nvSpPr>
          <p:cNvPr id="23" name="文本框 4"/>
          <p:cNvSpPr txBox="1"/>
          <p:nvPr/>
        </p:nvSpPr>
        <p:spPr>
          <a:xfrm>
            <a:off x="6442710" y="2776220"/>
            <a:ext cx="4180840" cy="4324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单击添加小标题</a:t>
            </a:r>
            <a:endParaRPr kumimoji="0" lang="zh-CN" altLang="en-US" sz="2000" b="1"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pic>
        <p:nvPicPr>
          <p:cNvPr id="3" name="图片 2" descr="333"/>
          <p:cNvPicPr>
            <a:picLocks noChangeAspect="1"/>
          </p:cNvPicPr>
          <p:nvPr/>
        </p:nvPicPr>
        <p:blipFill>
          <a:blip r:embed="rId3"/>
          <a:stretch>
            <a:fillRect/>
          </a:stretch>
        </p:blipFill>
        <p:spPr>
          <a:xfrm>
            <a:off x="8510905" y="314325"/>
            <a:ext cx="3009900" cy="342900"/>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Work experience summary</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1" name="矩形 140"/>
          <p:cNvSpPr/>
          <p:nvPr/>
        </p:nvSpPr>
        <p:spPr>
          <a:xfrm>
            <a:off x="757717" y="4044713"/>
            <a:ext cx="3322738" cy="7620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42" name="矩形 141"/>
          <p:cNvSpPr/>
          <p:nvPr/>
        </p:nvSpPr>
        <p:spPr>
          <a:xfrm>
            <a:off x="4500497" y="4044713"/>
            <a:ext cx="3322738" cy="7620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43" name="矩形 142"/>
          <p:cNvSpPr/>
          <p:nvPr/>
        </p:nvSpPr>
        <p:spPr>
          <a:xfrm>
            <a:off x="8243277" y="4044713"/>
            <a:ext cx="3322738" cy="7620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54975"/>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44" name="文本框 143"/>
          <p:cNvSpPr txBox="1"/>
          <p:nvPr/>
        </p:nvSpPr>
        <p:spPr>
          <a:xfrm>
            <a:off x="757555" y="4384675"/>
            <a:ext cx="3312795" cy="4000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单击添加小标题</a:t>
            </a:r>
            <a:endPar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145" name="文本框 144"/>
          <p:cNvSpPr txBox="1"/>
          <p:nvPr/>
        </p:nvSpPr>
        <p:spPr>
          <a:xfrm>
            <a:off x="757555" y="4801235"/>
            <a:ext cx="3322955" cy="155067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rPr>
              <a:t>单击此处输入正文，文字是您思想的提炼，为了最终的良好效果，请尽量言简意赅的阐述观点；</a:t>
            </a:r>
            <a:endPar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46" name="文本框 145"/>
          <p:cNvSpPr txBox="1"/>
          <p:nvPr/>
        </p:nvSpPr>
        <p:spPr>
          <a:xfrm>
            <a:off x="4495800" y="4384675"/>
            <a:ext cx="3312795" cy="4000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单击添加小标题</a:t>
            </a:r>
            <a:endParaRPr kumimoji="0" lang="zh-CN" altLang="en-US" sz="2000" b="1" i="0" u="none" strike="noStrike" kern="1200" cap="none" spc="0" normalizeH="0" baseline="0" noProof="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147" name="文本框 146"/>
          <p:cNvSpPr txBox="1"/>
          <p:nvPr/>
        </p:nvSpPr>
        <p:spPr>
          <a:xfrm>
            <a:off x="4495800" y="4801235"/>
            <a:ext cx="3322955" cy="155067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rPr>
              <a:t>单击此处输入正文，文字是您思想的提炼，为了最终的良好效果，请尽量言简意赅的阐述观点；</a:t>
            </a:r>
            <a:endPar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sp>
        <p:nvSpPr>
          <p:cNvPr id="148" name="文本框 147"/>
          <p:cNvSpPr txBox="1"/>
          <p:nvPr/>
        </p:nvSpPr>
        <p:spPr>
          <a:xfrm>
            <a:off x="8235950" y="4384675"/>
            <a:ext cx="3312795" cy="4000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单击添加小标题</a:t>
            </a:r>
            <a:endParaRPr kumimoji="0" lang="zh-CN" altLang="en-US" sz="2000" b="1"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149" name="文本框 148"/>
          <p:cNvSpPr txBox="1"/>
          <p:nvPr/>
        </p:nvSpPr>
        <p:spPr>
          <a:xfrm>
            <a:off x="8235950" y="4801235"/>
            <a:ext cx="3322955" cy="155067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rPr>
              <a:t>单击此处输入正文，文字是您思想的提炼，为了最终的良好效果，请尽量言简意赅的阐述观点；</a:t>
            </a:r>
            <a:endParaRPr kumimoji="0" sz="1600" b="0" i="0" u="none" strike="noStrike" kern="1200" cap="none" spc="12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mn-ea"/>
            </a:endParaRPr>
          </a:p>
        </p:txBody>
      </p:sp>
      <p:pic>
        <p:nvPicPr>
          <p:cNvPr id="2" name="图片 1"/>
          <p:cNvPicPr>
            <a:picLocks noChangeAspect="1"/>
          </p:cNvPicPr>
          <p:nvPr/>
        </p:nvPicPr>
        <p:blipFill>
          <a:blip r:embed="rId2"/>
          <a:srcRect t="50111" r="33334" b="12992"/>
          <a:stretch>
            <a:fillRect/>
          </a:stretch>
        </p:blipFill>
        <p:spPr>
          <a:xfrm>
            <a:off x="772795" y="1554480"/>
            <a:ext cx="3352800" cy="2237740"/>
          </a:xfrm>
          <a:prstGeom prst="rect">
            <a:avLst/>
          </a:prstGeom>
        </p:spPr>
      </p:pic>
      <p:pic>
        <p:nvPicPr>
          <p:cNvPr id="5" name="图片 4"/>
          <p:cNvPicPr>
            <a:picLocks noChangeAspect="1"/>
          </p:cNvPicPr>
          <p:nvPr/>
        </p:nvPicPr>
        <p:blipFill>
          <a:blip r:embed="rId2"/>
          <a:srcRect t="50111" r="33334" b="12992"/>
          <a:stretch>
            <a:fillRect/>
          </a:stretch>
        </p:blipFill>
        <p:spPr>
          <a:xfrm>
            <a:off x="4511675" y="1557655"/>
            <a:ext cx="3352800" cy="2237740"/>
          </a:xfrm>
          <a:prstGeom prst="rect">
            <a:avLst/>
          </a:prstGeom>
        </p:spPr>
      </p:pic>
      <p:pic>
        <p:nvPicPr>
          <p:cNvPr id="8" name="图片 7"/>
          <p:cNvPicPr>
            <a:picLocks noChangeAspect="1"/>
          </p:cNvPicPr>
          <p:nvPr/>
        </p:nvPicPr>
        <p:blipFill>
          <a:blip r:embed="rId2"/>
          <a:srcRect t="50111" r="33334" b="12992"/>
          <a:stretch>
            <a:fillRect/>
          </a:stretch>
        </p:blipFill>
        <p:spPr>
          <a:xfrm>
            <a:off x="8215630" y="1557655"/>
            <a:ext cx="3352800" cy="2237740"/>
          </a:xfrm>
          <a:prstGeom prst="rect">
            <a:avLst/>
          </a:prstGeom>
        </p:spPr>
      </p:pic>
      <p:pic>
        <p:nvPicPr>
          <p:cNvPr id="9" name="图片 8" descr="333"/>
          <p:cNvPicPr>
            <a:picLocks noChangeAspect="1"/>
          </p:cNvPicPr>
          <p:nvPr/>
        </p:nvPicPr>
        <p:blipFill>
          <a:blip r:embed="rId3"/>
          <a:stretch>
            <a:fillRect/>
          </a:stretch>
        </p:blipFill>
        <p:spPr>
          <a:xfrm>
            <a:off x="8510905" y="314325"/>
            <a:ext cx="3009900" cy="342900"/>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层 1"/>
          <p:cNvPicPr>
            <a:picLocks noChangeAspect="1"/>
          </p:cNvPicPr>
          <p:nvPr/>
        </p:nvPicPr>
        <p:blipFill>
          <a:blip r:embed="rId1">
            <a:alphaModFix amt="14000"/>
          </a:blip>
          <a:stretch>
            <a:fillRect/>
          </a:stretch>
        </p:blipFill>
        <p:spPr>
          <a:xfrm>
            <a:off x="0" y="704215"/>
            <a:ext cx="12192000" cy="6138545"/>
          </a:xfrm>
          <a:prstGeom prst="rect">
            <a:avLst/>
          </a:prstGeom>
        </p:spPr>
      </p:pic>
      <p:sp>
        <p:nvSpPr>
          <p:cNvPr id="13" name="矩形 12"/>
          <p:cNvSpPr/>
          <p:nvPr/>
        </p:nvSpPr>
        <p:spPr>
          <a:xfrm>
            <a:off x="0" y="0"/>
            <a:ext cx="608330" cy="971550"/>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组合 3"/>
          <p:cNvGrpSpPr/>
          <p:nvPr/>
        </p:nvGrpSpPr>
        <p:grpSpPr>
          <a:xfrm>
            <a:off x="822325" y="222885"/>
            <a:ext cx="3672205" cy="785495"/>
            <a:chOff x="1328" y="305"/>
            <a:chExt cx="5783" cy="1237"/>
          </a:xfrm>
        </p:grpSpPr>
        <p:sp>
          <p:nvSpPr>
            <p:cNvPr id="6" name="文本框 5"/>
            <p:cNvSpPr txBox="1"/>
            <p:nvPr/>
          </p:nvSpPr>
          <p:spPr>
            <a:xfrm>
              <a:off x="1328" y="305"/>
              <a:ext cx="5783"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请输入</a:t>
              </a:r>
              <a:r>
                <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rPr>
                <a:t>标题</a:t>
              </a:r>
              <a:endParaRPr kumimoji="0" lang="zh-CN" altLang="en-US" sz="3200" b="0" i="0" u="none" strike="noStrike" kern="1200" cap="none" spc="0" normalizeH="0" baseline="0" noProof="0" dirty="0">
                <a:ln>
                  <a:noFill/>
                </a:ln>
                <a:solidFill>
                  <a:srgbClr val="92181A"/>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1358" y="1156"/>
              <a:ext cx="4130" cy="3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rPr>
                <a:t>Work experience summary</a:t>
              </a:r>
              <a:endParaRPr kumimoji="0" lang="en-US" altLang="zh-CN" sz="1000" b="0" i="0" cap="all" baseline="0" noProof="0" dirty="0">
                <a:ln>
                  <a:noFill/>
                </a:ln>
                <a:solidFill>
                  <a:schemeClr val="bg1">
                    <a:lumMod val="65000"/>
                  </a:schemeClr>
                </a:solidFill>
                <a:effectLst/>
                <a:uLnTx/>
                <a:uFillTx/>
                <a:latin typeface="思源黑体 CN Regular" panose="020B0500000000000000" pitchFamily="34" charset="-122"/>
                <a:ea typeface="思源黑体 CN Regular" panose="020B0500000000000000" pitchFamily="34" charset="-122"/>
                <a:cs typeface="+mn-cs"/>
              </a:endParaRPr>
            </a:p>
          </p:txBody>
        </p:sp>
      </p:grpSp>
      <p:sp>
        <p:nvSpPr>
          <p:cNvPr id="27" name="矩形 26"/>
          <p:cNvSpPr/>
          <p:nvPr/>
        </p:nvSpPr>
        <p:spPr>
          <a:xfrm>
            <a:off x="-7620" y="6520815"/>
            <a:ext cx="12251055" cy="337185"/>
          </a:xfrm>
          <a:prstGeom prst="rect">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9" name="图片 8" descr="333"/>
          <p:cNvPicPr>
            <a:picLocks noChangeAspect="1"/>
          </p:cNvPicPr>
          <p:nvPr/>
        </p:nvPicPr>
        <p:blipFill>
          <a:blip r:embed="rId2"/>
          <a:stretch>
            <a:fillRect/>
          </a:stretch>
        </p:blipFill>
        <p:spPr>
          <a:xfrm>
            <a:off x="8510905" y="314325"/>
            <a:ext cx="3009900" cy="342900"/>
          </a:xfrm>
          <a:prstGeom prst="rect">
            <a:avLst/>
          </a:prstGeom>
        </p:spPr>
      </p:pic>
      <p:sp>
        <p:nvSpPr>
          <p:cNvPr id="10" name="Shape 1739"/>
          <p:cNvSpPr/>
          <p:nvPr/>
        </p:nvSpPr>
        <p:spPr>
          <a:xfrm rot="10800000" flipH="1">
            <a:off x="7583170" y="3430905"/>
            <a:ext cx="2784475" cy="2224405"/>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1" name="Shape 1740"/>
          <p:cNvSpPr/>
          <p:nvPr/>
        </p:nvSpPr>
        <p:spPr>
          <a:xfrm rot="10800000">
            <a:off x="7480935" y="1583055"/>
            <a:ext cx="2886075" cy="2306320"/>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2" name="Shape 1741"/>
          <p:cNvSpPr/>
          <p:nvPr/>
        </p:nvSpPr>
        <p:spPr>
          <a:xfrm rot="10800000">
            <a:off x="6760210" y="4057015"/>
            <a:ext cx="1567815" cy="1326515"/>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4" name="Shape 1742"/>
          <p:cNvSpPr/>
          <p:nvPr/>
        </p:nvSpPr>
        <p:spPr>
          <a:xfrm rot="10800000" flipV="1">
            <a:off x="6697980" y="1943100"/>
            <a:ext cx="1623695" cy="1297305"/>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5" name="Shape 1743"/>
          <p:cNvSpPr/>
          <p:nvPr/>
        </p:nvSpPr>
        <p:spPr>
          <a:xfrm rot="10800000">
            <a:off x="4320540" y="5658485"/>
            <a:ext cx="3262630" cy="0"/>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6" name="Shape 1744"/>
          <p:cNvSpPr/>
          <p:nvPr/>
        </p:nvSpPr>
        <p:spPr>
          <a:xfrm rot="10800000" flipH="1" flipV="1">
            <a:off x="4291965" y="1583055"/>
            <a:ext cx="3188970" cy="0"/>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7" name="Shape 1745"/>
          <p:cNvSpPr/>
          <p:nvPr/>
        </p:nvSpPr>
        <p:spPr>
          <a:xfrm rot="10800000" flipH="1" flipV="1">
            <a:off x="4429760" y="4058285"/>
            <a:ext cx="2342515" cy="0"/>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8" name="Shape 1746"/>
          <p:cNvSpPr/>
          <p:nvPr/>
        </p:nvSpPr>
        <p:spPr>
          <a:xfrm rot="10800000" flipH="1">
            <a:off x="4370070" y="3237230"/>
            <a:ext cx="2342515" cy="0"/>
          </a:xfrm>
          <a:prstGeom prst="line">
            <a:avLst/>
          </a:prstGeom>
          <a:noFill/>
          <a:ln w="44450" cap="flat">
            <a:solidFill>
              <a:srgbClr val="92181A"/>
            </a:solidFill>
            <a:prstDash val="solid"/>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nvGrpSpPr>
          <p:cNvPr id="19" name="Group 1749"/>
          <p:cNvGrpSpPr/>
          <p:nvPr/>
        </p:nvGrpSpPr>
        <p:grpSpPr>
          <a:xfrm rot="10800000">
            <a:off x="4291965" y="2397125"/>
            <a:ext cx="3119120" cy="426720"/>
            <a:chOff x="0" y="0"/>
            <a:chExt cx="3789584" cy="648665"/>
          </a:xfrm>
        </p:grpSpPr>
        <p:sp>
          <p:nvSpPr>
            <p:cNvPr id="20" name="Shape 1747"/>
            <p:cNvSpPr/>
            <p:nvPr/>
          </p:nvSpPr>
          <p:spPr>
            <a:xfrm flipH="1" flipV="1">
              <a:off x="628164" y="648665"/>
              <a:ext cx="3161421" cy="1"/>
            </a:xfrm>
            <a:prstGeom prst="line">
              <a:avLst/>
            </a:prstGeom>
            <a:noFill/>
            <a:ln w="44450" cap="flat">
              <a:solidFill>
                <a:srgbClr val="92181A"/>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1" name="Shape 1748"/>
            <p:cNvSpPr/>
            <p:nvPr/>
          </p:nvSpPr>
          <p:spPr>
            <a:xfrm flipH="1" flipV="1">
              <a:off x="0" y="0"/>
              <a:ext cx="641834" cy="641834"/>
            </a:xfrm>
            <a:prstGeom prst="line">
              <a:avLst/>
            </a:prstGeom>
            <a:noFill/>
            <a:ln w="44450" cap="flat">
              <a:solidFill>
                <a:srgbClr val="92181A"/>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22" name="Group 1752"/>
          <p:cNvGrpSpPr/>
          <p:nvPr/>
        </p:nvGrpSpPr>
        <p:grpSpPr>
          <a:xfrm rot="0" flipH="1">
            <a:off x="4279900" y="4401185"/>
            <a:ext cx="3119120" cy="426720"/>
            <a:chOff x="0" y="0"/>
            <a:chExt cx="3789584" cy="648665"/>
          </a:xfrm>
        </p:grpSpPr>
        <p:sp>
          <p:nvSpPr>
            <p:cNvPr id="23" name="Shape 1750"/>
            <p:cNvSpPr/>
            <p:nvPr/>
          </p:nvSpPr>
          <p:spPr>
            <a:xfrm flipH="1" flipV="1">
              <a:off x="628164" y="648665"/>
              <a:ext cx="3161421" cy="1"/>
            </a:xfrm>
            <a:prstGeom prst="line">
              <a:avLst/>
            </a:prstGeom>
            <a:noFill/>
            <a:ln w="44450" cap="flat">
              <a:solidFill>
                <a:srgbClr val="92181A"/>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4" name="Shape 1751"/>
            <p:cNvSpPr/>
            <p:nvPr/>
          </p:nvSpPr>
          <p:spPr>
            <a:xfrm flipH="1" flipV="1">
              <a:off x="0" y="0"/>
              <a:ext cx="641834" cy="641834"/>
            </a:xfrm>
            <a:prstGeom prst="line">
              <a:avLst/>
            </a:prstGeom>
            <a:noFill/>
            <a:ln w="44450" cap="flat">
              <a:solidFill>
                <a:srgbClr val="92181A"/>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sp>
        <p:nvSpPr>
          <p:cNvPr id="25" name="Shape 1754"/>
          <p:cNvSpPr/>
          <p:nvPr/>
        </p:nvSpPr>
        <p:spPr>
          <a:xfrm>
            <a:off x="9165590" y="2665095"/>
            <a:ext cx="1829435" cy="1828165"/>
          </a:xfrm>
          <a:prstGeom prst="ellipse">
            <a:avLst/>
          </a:prstGeom>
          <a:solidFill>
            <a:srgbClr val="92181A"/>
          </a:solidFill>
          <a:ln w="12700" cap="flat">
            <a:noFill/>
            <a:miter lim="400000"/>
          </a:ln>
          <a:effec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80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6" name="Shape 1755"/>
          <p:cNvSpPr/>
          <p:nvPr/>
        </p:nvSpPr>
        <p:spPr>
          <a:xfrm rot="10800000">
            <a:off x="6929120" y="4105275"/>
            <a:ext cx="731520" cy="73279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92181A"/>
          </a:solidFill>
          <a:ln w="12700" cap="flat">
            <a:noFill/>
            <a:miter lim="400000"/>
          </a:ln>
          <a:effec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defRPr/>
            </a:pPr>
            <a:endParaRPr kumimoji="0" sz="2500" b="0" i="0" u="none" strike="noStrike" kern="1200" cap="all"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8" name="Shape 1756"/>
          <p:cNvSpPr/>
          <p:nvPr/>
        </p:nvSpPr>
        <p:spPr>
          <a:xfrm rot="10800000">
            <a:off x="7765415" y="4832350"/>
            <a:ext cx="731520" cy="73279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92181A"/>
          </a:solidFill>
          <a:ln w="12700" cap="flat">
            <a:noFill/>
            <a:miter lim="400000"/>
          </a:ln>
          <a:effec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defRPr/>
            </a:pPr>
            <a:endParaRPr kumimoji="0" sz="2500" b="0" i="0" u="none" strike="noStrike" kern="1200" cap="all"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9" name="Shape 1757"/>
          <p:cNvSpPr/>
          <p:nvPr/>
        </p:nvSpPr>
        <p:spPr>
          <a:xfrm rot="10800000">
            <a:off x="7765415" y="1672590"/>
            <a:ext cx="731520" cy="73279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92181A"/>
          </a:solidFill>
          <a:ln w="12700" cap="flat">
            <a:noFill/>
            <a:miter lim="400000"/>
          </a:ln>
          <a:effec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defRPr/>
            </a:pPr>
            <a:endParaRPr kumimoji="0" sz="2500" b="0" i="0" u="none" strike="noStrike" kern="1200" cap="all"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0" name="Shape 1758"/>
          <p:cNvSpPr/>
          <p:nvPr/>
        </p:nvSpPr>
        <p:spPr>
          <a:xfrm rot="10800000">
            <a:off x="6929120" y="2358390"/>
            <a:ext cx="731520" cy="73279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92181A"/>
          </a:solidFill>
          <a:ln w="12700" cap="flat">
            <a:noFill/>
            <a:miter lim="400000"/>
          </a:ln>
          <a:effec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defRPr/>
            </a:pPr>
            <a:endParaRPr kumimoji="0" sz="2500" b="0" i="0" u="none" strike="noStrike" kern="1200" cap="all"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2" name="TextBox 41"/>
          <p:cNvSpPr txBox="1"/>
          <p:nvPr/>
        </p:nvSpPr>
        <p:spPr>
          <a:xfrm>
            <a:off x="9660255" y="3261360"/>
            <a:ext cx="840740" cy="622935"/>
          </a:xfrm>
          <a:prstGeom prst="rect">
            <a:avLst/>
          </a:prstGeom>
          <a:noFill/>
        </p:spPr>
        <p:txBody>
          <a:bodyPr wrap="none" lIns="68580" tIns="34290" rIns="68580" bIns="3429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点击输</a:t>
            </a:r>
            <a:endParaRPr kumimoji="0" lang="en-US" altLang="zh-CN" sz="1800" b="1"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入标题</a:t>
            </a:r>
            <a:endParaRPr kumimoji="0" lang="id-ID" sz="1800" b="1"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3" name="TextBox 42"/>
          <p:cNvSpPr txBox="1"/>
          <p:nvPr/>
        </p:nvSpPr>
        <p:spPr>
          <a:xfrm>
            <a:off x="6684010" y="1744345"/>
            <a:ext cx="963930" cy="254000"/>
          </a:xfrm>
          <a:prstGeom prst="rect">
            <a:avLst/>
          </a:prstGeom>
          <a:noFill/>
        </p:spPr>
        <p:txBody>
          <a:bodyPr wrap="squar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输入标题</a:t>
            </a:r>
            <a:endPar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4" name="TextBox 43"/>
          <p:cNvSpPr txBox="1"/>
          <p:nvPr/>
        </p:nvSpPr>
        <p:spPr>
          <a:xfrm>
            <a:off x="6174740" y="2599690"/>
            <a:ext cx="753745" cy="254000"/>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输入标题</a:t>
            </a:r>
            <a:endPar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5" name="TextBox 44"/>
          <p:cNvSpPr txBox="1"/>
          <p:nvPr/>
        </p:nvSpPr>
        <p:spPr>
          <a:xfrm>
            <a:off x="6132195" y="4245610"/>
            <a:ext cx="753745" cy="254000"/>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输入标题</a:t>
            </a:r>
            <a:endPar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6" name="TextBox 45"/>
          <p:cNvSpPr txBox="1"/>
          <p:nvPr/>
        </p:nvSpPr>
        <p:spPr>
          <a:xfrm>
            <a:off x="6942455" y="5021580"/>
            <a:ext cx="753745" cy="254000"/>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输入标题</a:t>
            </a:r>
            <a:endParaRPr kumimoji="0" lang="zh-CN" altLang="en-US" sz="1200" b="1" i="0" u="none" strike="noStrike" kern="1200" cap="none" spc="0" normalizeH="0" baseline="0" noProof="0" dirty="0">
              <a:ln>
                <a:noFill/>
              </a:ln>
              <a:solidFill>
                <a:srgbClr val="92181A"/>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1" name="Arrow: Chevron 33"/>
          <p:cNvSpPr/>
          <p:nvPr/>
        </p:nvSpPr>
        <p:spPr>
          <a:xfrm>
            <a:off x="1576070" y="1311910"/>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7" name="TextBox 46"/>
          <p:cNvSpPr txBox="1"/>
          <p:nvPr/>
        </p:nvSpPr>
        <p:spPr>
          <a:xfrm>
            <a:off x="2406650" y="1443355"/>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8" name="Arrow: Chevron 35"/>
          <p:cNvSpPr/>
          <p:nvPr/>
        </p:nvSpPr>
        <p:spPr>
          <a:xfrm>
            <a:off x="1576070" y="2134870"/>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9" name="TextBox 47"/>
          <p:cNvSpPr txBox="1"/>
          <p:nvPr/>
        </p:nvSpPr>
        <p:spPr>
          <a:xfrm>
            <a:off x="2406650" y="2296160"/>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altLang="zh-CN"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0" name="Arrow: Chevron 36"/>
          <p:cNvSpPr/>
          <p:nvPr/>
        </p:nvSpPr>
        <p:spPr>
          <a:xfrm>
            <a:off x="1576070" y="2962275"/>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1" name="TextBox 48"/>
          <p:cNvSpPr txBox="1"/>
          <p:nvPr/>
        </p:nvSpPr>
        <p:spPr>
          <a:xfrm>
            <a:off x="2406650" y="3108960"/>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altLang="zh-CN"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2" name="Arrow: Chevron 37"/>
          <p:cNvSpPr/>
          <p:nvPr/>
        </p:nvSpPr>
        <p:spPr>
          <a:xfrm>
            <a:off x="1576070" y="3775075"/>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3" name="TextBox 49"/>
          <p:cNvSpPr txBox="1"/>
          <p:nvPr/>
        </p:nvSpPr>
        <p:spPr>
          <a:xfrm>
            <a:off x="2406650" y="3872230"/>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altLang="zh-CN"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4" name="Arrow: Chevron 38"/>
          <p:cNvSpPr/>
          <p:nvPr/>
        </p:nvSpPr>
        <p:spPr>
          <a:xfrm>
            <a:off x="1576070" y="4543425"/>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5" name="TextBox 50"/>
          <p:cNvSpPr txBox="1"/>
          <p:nvPr/>
        </p:nvSpPr>
        <p:spPr>
          <a:xfrm>
            <a:off x="2406650" y="4706620"/>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altLang="zh-CN"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6" name="Arrow: Chevron 39"/>
          <p:cNvSpPr/>
          <p:nvPr/>
        </p:nvSpPr>
        <p:spPr>
          <a:xfrm>
            <a:off x="1576070" y="5366385"/>
            <a:ext cx="3322320" cy="563245"/>
          </a:xfrm>
          <a:prstGeom prst="chevron">
            <a:avLst/>
          </a:prstGeom>
          <a:solidFill>
            <a:srgbClr val="92181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47" name="TextBox 51"/>
          <p:cNvSpPr txBox="1"/>
          <p:nvPr/>
        </p:nvSpPr>
        <p:spPr>
          <a:xfrm>
            <a:off x="2406650" y="5506085"/>
            <a:ext cx="1677035" cy="300355"/>
          </a:xfrm>
          <a:prstGeom prst="rect">
            <a:avLst/>
          </a:prstGeom>
          <a:noFill/>
        </p:spPr>
        <p:txBody>
          <a:bodyPr wrap="none" lIns="68580" tIns="34290" rIns="68580" bIns="3429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rPr>
              <a:t>点击此处输入标题</a:t>
            </a:r>
            <a:endParaRPr kumimoji="0" lang="id-ID" altLang="zh-CN" sz="15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55" name="Freeform 109"/>
          <p:cNvSpPr>
            <a:spLocks noEditPoints="1"/>
          </p:cNvSpPr>
          <p:nvPr/>
        </p:nvSpPr>
        <p:spPr bwMode="auto">
          <a:xfrm>
            <a:off x="7925435" y="1877060"/>
            <a:ext cx="410845" cy="323850"/>
          </a:xfrm>
          <a:custGeom>
            <a:avLst/>
            <a:gdLst>
              <a:gd name="T0" fmla="*/ 111 w 112"/>
              <a:gd name="T1" fmla="*/ 36 h 88"/>
              <a:gd name="T2" fmla="*/ 77 w 112"/>
              <a:gd name="T3" fmla="*/ 76 h 88"/>
              <a:gd name="T4" fmla="*/ 50 w 112"/>
              <a:gd name="T5" fmla="*/ 83 h 88"/>
              <a:gd name="T6" fmla="*/ 32 w 112"/>
              <a:gd name="T7" fmla="*/ 80 h 88"/>
              <a:gd name="T8" fmla="*/ 20 w 112"/>
              <a:gd name="T9" fmla="*/ 75 h 88"/>
              <a:gd name="T10" fmla="*/ 8 w 112"/>
              <a:gd name="T11" fmla="*/ 88 h 88"/>
              <a:gd name="T12" fmla="*/ 1 w 112"/>
              <a:gd name="T13" fmla="*/ 83 h 88"/>
              <a:gd name="T14" fmla="*/ 0 w 112"/>
              <a:gd name="T15" fmla="*/ 80 h 88"/>
              <a:gd name="T16" fmla="*/ 13 w 112"/>
              <a:gd name="T17" fmla="*/ 65 h 88"/>
              <a:gd name="T18" fmla="*/ 11 w 112"/>
              <a:gd name="T19" fmla="*/ 60 h 88"/>
              <a:gd name="T20" fmla="*/ 10 w 112"/>
              <a:gd name="T21" fmla="*/ 54 h 88"/>
              <a:gd name="T22" fmla="*/ 44 w 112"/>
              <a:gd name="T23" fmla="*/ 14 h 88"/>
              <a:gd name="T24" fmla="*/ 92 w 112"/>
              <a:gd name="T25" fmla="*/ 6 h 88"/>
              <a:gd name="T26" fmla="*/ 103 w 112"/>
              <a:gd name="T27" fmla="*/ 0 h 88"/>
              <a:gd name="T28" fmla="*/ 112 w 112"/>
              <a:gd name="T29" fmla="*/ 24 h 88"/>
              <a:gd name="T30" fmla="*/ 111 w 112"/>
              <a:gd name="T31" fmla="*/ 36 h 88"/>
              <a:gd name="T32" fmla="*/ 76 w 112"/>
              <a:gd name="T33" fmla="*/ 32 h 88"/>
              <a:gd name="T34" fmla="*/ 25 w 112"/>
              <a:gd name="T35" fmla="*/ 57 h 88"/>
              <a:gd name="T36" fmla="*/ 24 w 112"/>
              <a:gd name="T37" fmla="*/ 60 h 88"/>
              <a:gd name="T38" fmla="*/ 28 w 112"/>
              <a:gd name="T39" fmla="*/ 64 h 88"/>
              <a:gd name="T40" fmla="*/ 31 w 112"/>
              <a:gd name="T41" fmla="*/ 63 h 88"/>
              <a:gd name="T42" fmla="*/ 40 w 112"/>
              <a:gd name="T43" fmla="*/ 54 h 88"/>
              <a:gd name="T44" fmla="*/ 76 w 112"/>
              <a:gd name="T45" fmla="*/ 40 h 88"/>
              <a:gd name="T46" fmla="*/ 80 w 112"/>
              <a:gd name="T47" fmla="*/ 36 h 88"/>
              <a:gd name="T48" fmla="*/ 76 w 112"/>
              <a:gd name="T49"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8">
                <a:moveTo>
                  <a:pt x="111" y="36"/>
                </a:moveTo>
                <a:cubicBezTo>
                  <a:pt x="107" y="55"/>
                  <a:pt x="94" y="68"/>
                  <a:pt x="77" y="76"/>
                </a:cubicBezTo>
                <a:cubicBezTo>
                  <a:pt x="69" y="81"/>
                  <a:pt x="59" y="83"/>
                  <a:pt x="50" y="83"/>
                </a:cubicBezTo>
                <a:cubicBezTo>
                  <a:pt x="44" y="83"/>
                  <a:pt x="37" y="82"/>
                  <a:pt x="32" y="80"/>
                </a:cubicBezTo>
                <a:cubicBezTo>
                  <a:pt x="29" y="79"/>
                  <a:pt x="23" y="75"/>
                  <a:pt x="20" y="75"/>
                </a:cubicBezTo>
                <a:cubicBezTo>
                  <a:pt x="17" y="75"/>
                  <a:pt x="13" y="88"/>
                  <a:pt x="8" y="88"/>
                </a:cubicBezTo>
                <a:cubicBezTo>
                  <a:pt x="4" y="88"/>
                  <a:pt x="3" y="86"/>
                  <a:pt x="1" y="83"/>
                </a:cubicBezTo>
                <a:cubicBezTo>
                  <a:pt x="1" y="82"/>
                  <a:pt x="0" y="82"/>
                  <a:pt x="0" y="80"/>
                </a:cubicBezTo>
                <a:cubicBezTo>
                  <a:pt x="0" y="74"/>
                  <a:pt x="13" y="69"/>
                  <a:pt x="13" y="65"/>
                </a:cubicBezTo>
                <a:cubicBezTo>
                  <a:pt x="13" y="65"/>
                  <a:pt x="11" y="61"/>
                  <a:pt x="11" y="60"/>
                </a:cubicBezTo>
                <a:cubicBezTo>
                  <a:pt x="10" y="58"/>
                  <a:pt x="10" y="56"/>
                  <a:pt x="10" y="54"/>
                </a:cubicBezTo>
                <a:cubicBezTo>
                  <a:pt x="10" y="34"/>
                  <a:pt x="26" y="20"/>
                  <a:pt x="44" y="14"/>
                </a:cubicBezTo>
                <a:cubicBezTo>
                  <a:pt x="56" y="10"/>
                  <a:pt x="84" y="14"/>
                  <a:pt x="92" y="6"/>
                </a:cubicBezTo>
                <a:cubicBezTo>
                  <a:pt x="96" y="3"/>
                  <a:pt x="98" y="0"/>
                  <a:pt x="103" y="0"/>
                </a:cubicBezTo>
                <a:cubicBezTo>
                  <a:pt x="110" y="0"/>
                  <a:pt x="112" y="18"/>
                  <a:pt x="112" y="24"/>
                </a:cubicBezTo>
                <a:cubicBezTo>
                  <a:pt x="112" y="28"/>
                  <a:pt x="112" y="32"/>
                  <a:pt x="111" y="36"/>
                </a:cubicBezTo>
                <a:close/>
                <a:moveTo>
                  <a:pt x="76" y="32"/>
                </a:moveTo>
                <a:cubicBezTo>
                  <a:pt x="54" y="32"/>
                  <a:pt x="40" y="41"/>
                  <a:pt x="25" y="57"/>
                </a:cubicBezTo>
                <a:cubicBezTo>
                  <a:pt x="25" y="58"/>
                  <a:pt x="24" y="59"/>
                  <a:pt x="24" y="60"/>
                </a:cubicBezTo>
                <a:cubicBezTo>
                  <a:pt x="24" y="62"/>
                  <a:pt x="26" y="64"/>
                  <a:pt x="28" y="64"/>
                </a:cubicBezTo>
                <a:cubicBezTo>
                  <a:pt x="29" y="64"/>
                  <a:pt x="30" y="64"/>
                  <a:pt x="31" y="63"/>
                </a:cubicBezTo>
                <a:cubicBezTo>
                  <a:pt x="34" y="60"/>
                  <a:pt x="37" y="57"/>
                  <a:pt x="40" y="54"/>
                </a:cubicBezTo>
                <a:cubicBezTo>
                  <a:pt x="51" y="44"/>
                  <a:pt x="61" y="40"/>
                  <a:pt x="76" y="40"/>
                </a:cubicBezTo>
                <a:cubicBezTo>
                  <a:pt x="78" y="40"/>
                  <a:pt x="80" y="38"/>
                  <a:pt x="80" y="36"/>
                </a:cubicBezTo>
                <a:cubicBezTo>
                  <a:pt x="80" y="34"/>
                  <a:pt x="78" y="32"/>
                  <a:pt x="76" y="32"/>
                </a:cubicBezTo>
                <a:close/>
              </a:path>
            </a:pathLst>
          </a:custGeom>
          <a:solidFill>
            <a:schemeClr val="bg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56" name="Freeform 125"/>
          <p:cNvSpPr>
            <a:spLocks noEditPoints="1"/>
          </p:cNvSpPr>
          <p:nvPr/>
        </p:nvSpPr>
        <p:spPr bwMode="auto">
          <a:xfrm>
            <a:off x="7101840" y="4290695"/>
            <a:ext cx="386080" cy="362585"/>
          </a:xfrm>
          <a:custGeom>
            <a:avLst/>
            <a:gdLst>
              <a:gd name="T0" fmla="*/ 98 w 105"/>
              <a:gd name="T1" fmla="*/ 75 h 99"/>
              <a:gd name="T2" fmla="*/ 90 w 105"/>
              <a:gd name="T3" fmla="*/ 68 h 99"/>
              <a:gd name="T4" fmla="*/ 84 w 105"/>
              <a:gd name="T5" fmla="*/ 74 h 99"/>
              <a:gd name="T6" fmla="*/ 98 w 105"/>
              <a:gd name="T7" fmla="*/ 88 h 99"/>
              <a:gd name="T8" fmla="*/ 100 w 105"/>
              <a:gd name="T9" fmla="*/ 92 h 99"/>
              <a:gd name="T10" fmla="*/ 92 w 105"/>
              <a:gd name="T11" fmla="*/ 99 h 99"/>
              <a:gd name="T12" fmla="*/ 88 w 105"/>
              <a:gd name="T13" fmla="*/ 98 h 99"/>
              <a:gd name="T14" fmla="*/ 46 w 105"/>
              <a:gd name="T15" fmla="*/ 56 h 99"/>
              <a:gd name="T16" fmla="*/ 23 w 105"/>
              <a:gd name="T17" fmla="*/ 64 h 99"/>
              <a:gd name="T18" fmla="*/ 0 w 105"/>
              <a:gd name="T19" fmla="*/ 41 h 99"/>
              <a:gd name="T20" fmla="*/ 41 w 105"/>
              <a:gd name="T21" fmla="*/ 0 h 99"/>
              <a:gd name="T22" fmla="*/ 64 w 105"/>
              <a:gd name="T23" fmla="*/ 23 h 99"/>
              <a:gd name="T24" fmla="*/ 56 w 105"/>
              <a:gd name="T25" fmla="*/ 46 h 99"/>
              <a:gd name="T26" fmla="*/ 78 w 105"/>
              <a:gd name="T27" fmla="*/ 68 h 99"/>
              <a:gd name="T28" fmla="*/ 84 w 105"/>
              <a:gd name="T29" fmla="*/ 62 h 99"/>
              <a:gd name="T30" fmla="*/ 77 w 105"/>
              <a:gd name="T31" fmla="*/ 54 h 99"/>
              <a:gd name="T32" fmla="*/ 84 w 105"/>
              <a:gd name="T33" fmla="*/ 47 h 99"/>
              <a:gd name="T34" fmla="*/ 86 w 105"/>
              <a:gd name="T35" fmla="*/ 47 h 99"/>
              <a:gd name="T36" fmla="*/ 105 w 105"/>
              <a:gd name="T37" fmla="*/ 68 h 99"/>
              <a:gd name="T38" fmla="*/ 98 w 105"/>
              <a:gd name="T39" fmla="*/ 75 h 99"/>
              <a:gd name="T40" fmla="*/ 40 w 105"/>
              <a:gd name="T41" fmla="*/ 12 h 99"/>
              <a:gd name="T42" fmla="*/ 28 w 105"/>
              <a:gd name="T43" fmla="*/ 24 h 99"/>
              <a:gd name="T44" fmla="*/ 29 w 105"/>
              <a:gd name="T45" fmla="*/ 29 h 99"/>
              <a:gd name="T46" fmla="*/ 24 w 105"/>
              <a:gd name="T47" fmla="*/ 28 h 99"/>
              <a:gd name="T48" fmla="*/ 12 w 105"/>
              <a:gd name="T49" fmla="*/ 40 h 99"/>
              <a:gd name="T50" fmla="*/ 24 w 105"/>
              <a:gd name="T51" fmla="*/ 52 h 99"/>
              <a:gd name="T52" fmla="*/ 36 w 105"/>
              <a:gd name="T53" fmla="*/ 40 h 99"/>
              <a:gd name="T54" fmla="*/ 35 w 105"/>
              <a:gd name="T55" fmla="*/ 35 h 99"/>
              <a:gd name="T56" fmla="*/ 40 w 105"/>
              <a:gd name="T57" fmla="*/ 36 h 99"/>
              <a:gd name="T58" fmla="*/ 52 w 105"/>
              <a:gd name="T59" fmla="*/ 24 h 99"/>
              <a:gd name="T60" fmla="*/ 40 w 105"/>
              <a:gd name="T61"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99">
                <a:moveTo>
                  <a:pt x="98" y="75"/>
                </a:moveTo>
                <a:cubicBezTo>
                  <a:pt x="97" y="75"/>
                  <a:pt x="91" y="69"/>
                  <a:pt x="90" y="68"/>
                </a:cubicBezTo>
                <a:cubicBezTo>
                  <a:pt x="84" y="74"/>
                  <a:pt x="84" y="74"/>
                  <a:pt x="84" y="74"/>
                </a:cubicBezTo>
                <a:cubicBezTo>
                  <a:pt x="98" y="88"/>
                  <a:pt x="98" y="88"/>
                  <a:pt x="98" y="88"/>
                </a:cubicBezTo>
                <a:cubicBezTo>
                  <a:pt x="99" y="89"/>
                  <a:pt x="100" y="90"/>
                  <a:pt x="100" y="92"/>
                </a:cubicBezTo>
                <a:cubicBezTo>
                  <a:pt x="100" y="95"/>
                  <a:pt x="96" y="99"/>
                  <a:pt x="92" y="99"/>
                </a:cubicBezTo>
                <a:cubicBezTo>
                  <a:pt x="91" y="99"/>
                  <a:pt x="89" y="99"/>
                  <a:pt x="88" y="98"/>
                </a:cubicBezTo>
                <a:cubicBezTo>
                  <a:pt x="46" y="56"/>
                  <a:pt x="46" y="56"/>
                  <a:pt x="46" y="56"/>
                </a:cubicBezTo>
                <a:cubicBezTo>
                  <a:pt x="39" y="61"/>
                  <a:pt x="31" y="64"/>
                  <a:pt x="23" y="64"/>
                </a:cubicBezTo>
                <a:cubicBezTo>
                  <a:pt x="10" y="64"/>
                  <a:pt x="0" y="55"/>
                  <a:pt x="0" y="41"/>
                </a:cubicBezTo>
                <a:cubicBezTo>
                  <a:pt x="0" y="21"/>
                  <a:pt x="21" y="0"/>
                  <a:pt x="41" y="0"/>
                </a:cubicBezTo>
                <a:cubicBezTo>
                  <a:pt x="55" y="0"/>
                  <a:pt x="64" y="9"/>
                  <a:pt x="64" y="23"/>
                </a:cubicBezTo>
                <a:cubicBezTo>
                  <a:pt x="64" y="31"/>
                  <a:pt x="61" y="39"/>
                  <a:pt x="56" y="46"/>
                </a:cubicBezTo>
                <a:cubicBezTo>
                  <a:pt x="78" y="68"/>
                  <a:pt x="78" y="68"/>
                  <a:pt x="78" y="68"/>
                </a:cubicBezTo>
                <a:cubicBezTo>
                  <a:pt x="84" y="62"/>
                  <a:pt x="84" y="62"/>
                  <a:pt x="84" y="62"/>
                </a:cubicBezTo>
                <a:cubicBezTo>
                  <a:pt x="83" y="61"/>
                  <a:pt x="77" y="56"/>
                  <a:pt x="77" y="54"/>
                </a:cubicBezTo>
                <a:cubicBezTo>
                  <a:pt x="77" y="53"/>
                  <a:pt x="83" y="47"/>
                  <a:pt x="84" y="47"/>
                </a:cubicBezTo>
                <a:cubicBezTo>
                  <a:pt x="85" y="47"/>
                  <a:pt x="85" y="47"/>
                  <a:pt x="86" y="47"/>
                </a:cubicBezTo>
                <a:cubicBezTo>
                  <a:pt x="88" y="50"/>
                  <a:pt x="105" y="66"/>
                  <a:pt x="105" y="68"/>
                </a:cubicBezTo>
                <a:cubicBezTo>
                  <a:pt x="105" y="69"/>
                  <a:pt x="100" y="75"/>
                  <a:pt x="98" y="75"/>
                </a:cubicBezTo>
                <a:close/>
                <a:moveTo>
                  <a:pt x="40" y="12"/>
                </a:moveTo>
                <a:cubicBezTo>
                  <a:pt x="34" y="12"/>
                  <a:pt x="28" y="17"/>
                  <a:pt x="28" y="24"/>
                </a:cubicBezTo>
                <a:cubicBezTo>
                  <a:pt x="28" y="26"/>
                  <a:pt x="29" y="28"/>
                  <a:pt x="29" y="29"/>
                </a:cubicBezTo>
                <a:cubicBezTo>
                  <a:pt x="28" y="28"/>
                  <a:pt x="26" y="28"/>
                  <a:pt x="24" y="28"/>
                </a:cubicBezTo>
                <a:cubicBezTo>
                  <a:pt x="18" y="28"/>
                  <a:pt x="12" y="33"/>
                  <a:pt x="12" y="40"/>
                </a:cubicBezTo>
                <a:cubicBezTo>
                  <a:pt x="12" y="47"/>
                  <a:pt x="18" y="52"/>
                  <a:pt x="24" y="52"/>
                </a:cubicBezTo>
                <a:cubicBezTo>
                  <a:pt x="31" y="52"/>
                  <a:pt x="36" y="47"/>
                  <a:pt x="36" y="40"/>
                </a:cubicBezTo>
                <a:cubicBezTo>
                  <a:pt x="36" y="38"/>
                  <a:pt x="36" y="36"/>
                  <a:pt x="35" y="35"/>
                </a:cubicBezTo>
                <a:cubicBezTo>
                  <a:pt x="37" y="36"/>
                  <a:pt x="38" y="36"/>
                  <a:pt x="40" y="36"/>
                </a:cubicBezTo>
                <a:cubicBezTo>
                  <a:pt x="47" y="36"/>
                  <a:pt x="52" y="31"/>
                  <a:pt x="52" y="24"/>
                </a:cubicBezTo>
                <a:cubicBezTo>
                  <a:pt x="52" y="17"/>
                  <a:pt x="47" y="12"/>
                  <a:pt x="40" y="12"/>
                </a:cubicBezTo>
                <a:close/>
              </a:path>
            </a:pathLst>
          </a:custGeom>
          <a:solidFill>
            <a:schemeClr val="bg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57" name="Freeform 149"/>
          <p:cNvSpPr>
            <a:spLocks noEditPoints="1"/>
          </p:cNvSpPr>
          <p:nvPr/>
        </p:nvSpPr>
        <p:spPr bwMode="auto">
          <a:xfrm>
            <a:off x="7089775" y="2546985"/>
            <a:ext cx="410845" cy="354965"/>
          </a:xfrm>
          <a:custGeom>
            <a:avLst/>
            <a:gdLst>
              <a:gd name="T0" fmla="*/ 112 w 112"/>
              <a:gd name="T1" fmla="*/ 40 h 97"/>
              <a:gd name="T2" fmla="*/ 104 w 112"/>
              <a:gd name="T3" fmla="*/ 48 h 97"/>
              <a:gd name="T4" fmla="*/ 104 w 112"/>
              <a:gd name="T5" fmla="*/ 72 h 97"/>
              <a:gd name="T6" fmla="*/ 96 w 112"/>
              <a:gd name="T7" fmla="*/ 80 h 97"/>
              <a:gd name="T8" fmla="*/ 45 w 112"/>
              <a:gd name="T9" fmla="*/ 56 h 97"/>
              <a:gd name="T10" fmla="*/ 40 w 112"/>
              <a:gd name="T11" fmla="*/ 72 h 97"/>
              <a:gd name="T12" fmla="*/ 48 w 112"/>
              <a:gd name="T13" fmla="*/ 89 h 97"/>
              <a:gd name="T14" fmla="*/ 22 w 112"/>
              <a:gd name="T15" fmla="*/ 92 h 97"/>
              <a:gd name="T16" fmla="*/ 17 w 112"/>
              <a:gd name="T17" fmla="*/ 56 h 97"/>
              <a:gd name="T18" fmla="*/ 10 w 112"/>
              <a:gd name="T19" fmla="*/ 56 h 97"/>
              <a:gd name="T20" fmla="*/ 0 w 112"/>
              <a:gd name="T21" fmla="*/ 46 h 97"/>
              <a:gd name="T22" fmla="*/ 0 w 112"/>
              <a:gd name="T23" fmla="*/ 34 h 97"/>
              <a:gd name="T24" fmla="*/ 10 w 112"/>
              <a:gd name="T25" fmla="*/ 24 h 97"/>
              <a:gd name="T26" fmla="*/ 40 w 112"/>
              <a:gd name="T27" fmla="*/ 24 h 97"/>
              <a:gd name="T28" fmla="*/ 96 w 112"/>
              <a:gd name="T29" fmla="*/ 0 h 97"/>
              <a:gd name="T30" fmla="*/ 104 w 112"/>
              <a:gd name="T31" fmla="*/ 8 h 97"/>
              <a:gd name="T32" fmla="*/ 104 w 112"/>
              <a:gd name="T33" fmla="*/ 32 h 97"/>
              <a:gd name="T34" fmla="*/ 112 w 112"/>
              <a:gd name="T35" fmla="*/ 40 h 97"/>
              <a:gd name="T36" fmla="*/ 96 w 112"/>
              <a:gd name="T37" fmla="*/ 10 h 97"/>
              <a:gd name="T38" fmla="*/ 48 w 112"/>
              <a:gd name="T39" fmla="*/ 31 h 97"/>
              <a:gd name="T40" fmla="*/ 48 w 112"/>
              <a:gd name="T41" fmla="*/ 48 h 97"/>
              <a:gd name="T42" fmla="*/ 96 w 112"/>
              <a:gd name="T43" fmla="*/ 69 h 97"/>
              <a:gd name="T44" fmla="*/ 96 w 112"/>
              <a:gd name="T4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97">
                <a:moveTo>
                  <a:pt x="112" y="40"/>
                </a:moveTo>
                <a:cubicBezTo>
                  <a:pt x="112" y="44"/>
                  <a:pt x="108" y="48"/>
                  <a:pt x="104" y="48"/>
                </a:cubicBezTo>
                <a:cubicBezTo>
                  <a:pt x="104" y="72"/>
                  <a:pt x="104" y="72"/>
                  <a:pt x="104" y="72"/>
                </a:cubicBezTo>
                <a:cubicBezTo>
                  <a:pt x="104" y="76"/>
                  <a:pt x="100" y="80"/>
                  <a:pt x="96" y="80"/>
                </a:cubicBezTo>
                <a:cubicBezTo>
                  <a:pt x="84" y="70"/>
                  <a:pt x="67" y="58"/>
                  <a:pt x="45" y="56"/>
                </a:cubicBezTo>
                <a:cubicBezTo>
                  <a:pt x="37" y="58"/>
                  <a:pt x="35" y="67"/>
                  <a:pt x="40" y="72"/>
                </a:cubicBezTo>
                <a:cubicBezTo>
                  <a:pt x="35" y="79"/>
                  <a:pt x="41" y="84"/>
                  <a:pt x="48" y="89"/>
                </a:cubicBezTo>
                <a:cubicBezTo>
                  <a:pt x="44" y="97"/>
                  <a:pt x="28" y="97"/>
                  <a:pt x="22" y="92"/>
                </a:cubicBezTo>
                <a:cubicBezTo>
                  <a:pt x="18" y="81"/>
                  <a:pt x="13" y="70"/>
                  <a:pt x="17" y="56"/>
                </a:cubicBezTo>
                <a:cubicBezTo>
                  <a:pt x="10" y="56"/>
                  <a:pt x="10" y="56"/>
                  <a:pt x="10" y="56"/>
                </a:cubicBezTo>
                <a:cubicBezTo>
                  <a:pt x="4" y="56"/>
                  <a:pt x="0" y="51"/>
                  <a:pt x="0" y="46"/>
                </a:cubicBezTo>
                <a:cubicBezTo>
                  <a:pt x="0" y="34"/>
                  <a:pt x="0" y="34"/>
                  <a:pt x="0" y="34"/>
                </a:cubicBezTo>
                <a:cubicBezTo>
                  <a:pt x="0" y="28"/>
                  <a:pt x="4" y="24"/>
                  <a:pt x="10" y="24"/>
                </a:cubicBezTo>
                <a:cubicBezTo>
                  <a:pt x="40" y="24"/>
                  <a:pt x="40" y="24"/>
                  <a:pt x="40" y="24"/>
                </a:cubicBezTo>
                <a:cubicBezTo>
                  <a:pt x="64" y="24"/>
                  <a:pt x="84" y="10"/>
                  <a:pt x="96" y="0"/>
                </a:cubicBezTo>
                <a:cubicBezTo>
                  <a:pt x="100" y="0"/>
                  <a:pt x="104" y="3"/>
                  <a:pt x="104" y="8"/>
                </a:cubicBezTo>
                <a:cubicBezTo>
                  <a:pt x="104" y="32"/>
                  <a:pt x="104" y="32"/>
                  <a:pt x="104" y="32"/>
                </a:cubicBezTo>
                <a:cubicBezTo>
                  <a:pt x="108" y="32"/>
                  <a:pt x="112" y="35"/>
                  <a:pt x="112" y="40"/>
                </a:cubicBezTo>
                <a:close/>
                <a:moveTo>
                  <a:pt x="96" y="10"/>
                </a:moveTo>
                <a:cubicBezTo>
                  <a:pt x="79" y="22"/>
                  <a:pt x="63" y="29"/>
                  <a:pt x="48" y="31"/>
                </a:cubicBezTo>
                <a:cubicBezTo>
                  <a:pt x="48" y="48"/>
                  <a:pt x="48" y="48"/>
                  <a:pt x="48" y="48"/>
                </a:cubicBezTo>
                <a:cubicBezTo>
                  <a:pt x="63" y="50"/>
                  <a:pt x="79" y="57"/>
                  <a:pt x="96" y="69"/>
                </a:cubicBezTo>
                <a:lnTo>
                  <a:pt x="96" y="10"/>
                </a:lnTo>
                <a:close/>
              </a:path>
            </a:pathLst>
          </a:custGeom>
          <a:solidFill>
            <a:schemeClr val="bg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58" name="Freeform 160"/>
          <p:cNvSpPr>
            <a:spLocks noEditPoints="1"/>
          </p:cNvSpPr>
          <p:nvPr/>
        </p:nvSpPr>
        <p:spPr bwMode="auto">
          <a:xfrm>
            <a:off x="7944485" y="5010785"/>
            <a:ext cx="373380" cy="375285"/>
          </a:xfrm>
          <a:custGeom>
            <a:avLst/>
            <a:gdLst>
              <a:gd name="T0" fmla="*/ 97 w 102"/>
              <a:gd name="T1" fmla="*/ 87 h 102"/>
              <a:gd name="T2" fmla="*/ 88 w 102"/>
              <a:gd name="T3" fmla="*/ 96 h 102"/>
              <a:gd name="T4" fmla="*/ 75 w 102"/>
              <a:gd name="T5" fmla="*/ 102 h 102"/>
              <a:gd name="T6" fmla="*/ 62 w 102"/>
              <a:gd name="T7" fmla="*/ 96 h 102"/>
              <a:gd name="T8" fmla="*/ 50 w 102"/>
              <a:gd name="T9" fmla="*/ 83 h 102"/>
              <a:gd name="T10" fmla="*/ 44 w 102"/>
              <a:gd name="T11" fmla="*/ 71 h 102"/>
              <a:gd name="T12" fmla="*/ 50 w 102"/>
              <a:gd name="T13" fmla="*/ 58 h 102"/>
              <a:gd name="T14" fmla="*/ 44 w 102"/>
              <a:gd name="T15" fmla="*/ 52 h 102"/>
              <a:gd name="T16" fmla="*/ 31 w 102"/>
              <a:gd name="T17" fmla="*/ 58 h 102"/>
              <a:gd name="T18" fmla="*/ 19 w 102"/>
              <a:gd name="T19" fmla="*/ 52 h 102"/>
              <a:gd name="T20" fmla="*/ 6 w 102"/>
              <a:gd name="T21" fmla="*/ 39 h 102"/>
              <a:gd name="T22" fmla="*/ 0 w 102"/>
              <a:gd name="T23" fmla="*/ 27 h 102"/>
              <a:gd name="T24" fmla="*/ 6 w 102"/>
              <a:gd name="T25" fmla="*/ 14 h 102"/>
              <a:gd name="T26" fmla="*/ 15 w 102"/>
              <a:gd name="T27" fmla="*/ 5 h 102"/>
              <a:gd name="T28" fmla="*/ 28 w 102"/>
              <a:gd name="T29" fmla="*/ 0 h 102"/>
              <a:gd name="T30" fmla="*/ 40 w 102"/>
              <a:gd name="T31" fmla="*/ 5 h 102"/>
              <a:gd name="T32" fmla="*/ 53 w 102"/>
              <a:gd name="T33" fmla="*/ 18 h 102"/>
              <a:gd name="T34" fmla="*/ 58 w 102"/>
              <a:gd name="T35" fmla="*/ 31 h 102"/>
              <a:gd name="T36" fmla="*/ 53 w 102"/>
              <a:gd name="T37" fmla="*/ 44 h 102"/>
              <a:gd name="T38" fmla="*/ 58 w 102"/>
              <a:gd name="T39" fmla="*/ 49 h 102"/>
              <a:gd name="T40" fmla="*/ 71 w 102"/>
              <a:gd name="T41" fmla="*/ 44 h 102"/>
              <a:gd name="T42" fmla="*/ 84 w 102"/>
              <a:gd name="T43" fmla="*/ 49 h 102"/>
              <a:gd name="T44" fmla="*/ 97 w 102"/>
              <a:gd name="T45" fmla="*/ 62 h 102"/>
              <a:gd name="T46" fmla="*/ 102 w 102"/>
              <a:gd name="T47" fmla="*/ 75 h 102"/>
              <a:gd name="T48" fmla="*/ 97 w 102"/>
              <a:gd name="T49" fmla="*/ 87 h 102"/>
              <a:gd name="T50" fmla="*/ 45 w 102"/>
              <a:gd name="T51" fmla="*/ 26 h 102"/>
              <a:gd name="T52" fmla="*/ 32 w 102"/>
              <a:gd name="T53" fmla="*/ 13 h 102"/>
              <a:gd name="T54" fmla="*/ 28 w 102"/>
              <a:gd name="T55" fmla="*/ 12 h 102"/>
              <a:gd name="T56" fmla="*/ 23 w 102"/>
              <a:gd name="T57" fmla="*/ 13 h 102"/>
              <a:gd name="T58" fmla="*/ 14 w 102"/>
              <a:gd name="T59" fmla="*/ 22 h 102"/>
              <a:gd name="T60" fmla="*/ 12 w 102"/>
              <a:gd name="T61" fmla="*/ 27 h 102"/>
              <a:gd name="T62" fmla="*/ 14 w 102"/>
              <a:gd name="T63" fmla="*/ 31 h 102"/>
              <a:gd name="T64" fmla="*/ 27 w 102"/>
              <a:gd name="T65" fmla="*/ 44 h 102"/>
              <a:gd name="T66" fmla="*/ 31 w 102"/>
              <a:gd name="T67" fmla="*/ 46 h 102"/>
              <a:gd name="T68" fmla="*/ 36 w 102"/>
              <a:gd name="T69" fmla="*/ 44 h 102"/>
              <a:gd name="T70" fmla="*/ 31 w 102"/>
              <a:gd name="T71" fmla="*/ 37 h 102"/>
              <a:gd name="T72" fmla="*/ 37 w 102"/>
              <a:gd name="T73" fmla="*/ 31 h 102"/>
              <a:gd name="T74" fmla="*/ 44 w 102"/>
              <a:gd name="T75" fmla="*/ 35 h 102"/>
              <a:gd name="T76" fmla="*/ 46 w 102"/>
              <a:gd name="T77" fmla="*/ 31 h 102"/>
              <a:gd name="T78" fmla="*/ 45 w 102"/>
              <a:gd name="T79" fmla="*/ 26 h 102"/>
              <a:gd name="T80" fmla="*/ 89 w 102"/>
              <a:gd name="T81" fmla="*/ 70 h 102"/>
              <a:gd name="T82" fmla="*/ 76 w 102"/>
              <a:gd name="T83" fmla="*/ 57 h 102"/>
              <a:gd name="T84" fmla="*/ 71 w 102"/>
              <a:gd name="T85" fmla="*/ 56 h 102"/>
              <a:gd name="T86" fmla="*/ 67 w 102"/>
              <a:gd name="T87" fmla="*/ 58 h 102"/>
              <a:gd name="T88" fmla="*/ 71 w 102"/>
              <a:gd name="T89" fmla="*/ 65 h 102"/>
              <a:gd name="T90" fmla="*/ 65 w 102"/>
              <a:gd name="T91" fmla="*/ 71 h 102"/>
              <a:gd name="T92" fmla="*/ 58 w 102"/>
              <a:gd name="T93" fmla="*/ 66 h 102"/>
              <a:gd name="T94" fmla="*/ 56 w 102"/>
              <a:gd name="T95" fmla="*/ 71 h 102"/>
              <a:gd name="T96" fmla="*/ 58 w 102"/>
              <a:gd name="T97" fmla="*/ 75 h 102"/>
              <a:gd name="T98" fmla="*/ 71 w 102"/>
              <a:gd name="T99" fmla="*/ 88 h 102"/>
              <a:gd name="T100" fmla="*/ 75 w 102"/>
              <a:gd name="T101" fmla="*/ 90 h 102"/>
              <a:gd name="T102" fmla="*/ 79 w 102"/>
              <a:gd name="T103" fmla="*/ 88 h 102"/>
              <a:gd name="T104" fmla="*/ 89 w 102"/>
              <a:gd name="T105" fmla="*/ 79 h 102"/>
              <a:gd name="T106" fmla="*/ 90 w 102"/>
              <a:gd name="T107" fmla="*/ 75 h 102"/>
              <a:gd name="T108" fmla="*/ 89 w 102"/>
              <a:gd name="T109"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 h="102">
                <a:moveTo>
                  <a:pt x="97" y="87"/>
                </a:moveTo>
                <a:cubicBezTo>
                  <a:pt x="88" y="96"/>
                  <a:pt x="88" y="96"/>
                  <a:pt x="88" y="96"/>
                </a:cubicBezTo>
                <a:cubicBezTo>
                  <a:pt x="84" y="100"/>
                  <a:pt x="80" y="102"/>
                  <a:pt x="75" y="102"/>
                </a:cubicBezTo>
                <a:cubicBezTo>
                  <a:pt x="70" y="102"/>
                  <a:pt x="66" y="100"/>
                  <a:pt x="62" y="96"/>
                </a:cubicBezTo>
                <a:cubicBezTo>
                  <a:pt x="50" y="83"/>
                  <a:pt x="50" y="83"/>
                  <a:pt x="50" y="83"/>
                </a:cubicBezTo>
                <a:cubicBezTo>
                  <a:pt x="46" y="80"/>
                  <a:pt x="44" y="75"/>
                  <a:pt x="44" y="71"/>
                </a:cubicBezTo>
                <a:cubicBezTo>
                  <a:pt x="44" y="66"/>
                  <a:pt x="46" y="61"/>
                  <a:pt x="50" y="58"/>
                </a:cubicBezTo>
                <a:cubicBezTo>
                  <a:pt x="44" y="52"/>
                  <a:pt x="44" y="52"/>
                  <a:pt x="44" y="52"/>
                </a:cubicBezTo>
                <a:cubicBezTo>
                  <a:pt x="41" y="56"/>
                  <a:pt x="36" y="58"/>
                  <a:pt x="31" y="58"/>
                </a:cubicBezTo>
                <a:cubicBezTo>
                  <a:pt x="27" y="58"/>
                  <a:pt x="22" y="56"/>
                  <a:pt x="19" y="52"/>
                </a:cubicBezTo>
                <a:cubicBezTo>
                  <a:pt x="6" y="39"/>
                  <a:pt x="6" y="39"/>
                  <a:pt x="6" y="39"/>
                </a:cubicBezTo>
                <a:cubicBezTo>
                  <a:pt x="2" y="36"/>
                  <a:pt x="0" y="31"/>
                  <a:pt x="0" y="27"/>
                </a:cubicBezTo>
                <a:cubicBezTo>
                  <a:pt x="0" y="22"/>
                  <a:pt x="2" y="17"/>
                  <a:pt x="6" y="14"/>
                </a:cubicBezTo>
                <a:cubicBezTo>
                  <a:pt x="15" y="5"/>
                  <a:pt x="15" y="5"/>
                  <a:pt x="15" y="5"/>
                </a:cubicBezTo>
                <a:cubicBezTo>
                  <a:pt x="18" y="1"/>
                  <a:pt x="23" y="0"/>
                  <a:pt x="28" y="0"/>
                </a:cubicBezTo>
                <a:cubicBezTo>
                  <a:pt x="32" y="0"/>
                  <a:pt x="37" y="2"/>
                  <a:pt x="40" y="5"/>
                </a:cubicBezTo>
                <a:cubicBezTo>
                  <a:pt x="53" y="18"/>
                  <a:pt x="53" y="18"/>
                  <a:pt x="53" y="18"/>
                </a:cubicBezTo>
                <a:cubicBezTo>
                  <a:pt x="57" y="21"/>
                  <a:pt x="58" y="26"/>
                  <a:pt x="58" y="31"/>
                </a:cubicBezTo>
                <a:cubicBezTo>
                  <a:pt x="58" y="36"/>
                  <a:pt x="56" y="40"/>
                  <a:pt x="53" y="44"/>
                </a:cubicBezTo>
                <a:cubicBezTo>
                  <a:pt x="58" y="49"/>
                  <a:pt x="58" y="49"/>
                  <a:pt x="58" y="49"/>
                </a:cubicBezTo>
                <a:cubicBezTo>
                  <a:pt x="62" y="46"/>
                  <a:pt x="66" y="44"/>
                  <a:pt x="71" y="44"/>
                </a:cubicBezTo>
                <a:cubicBezTo>
                  <a:pt x="76" y="44"/>
                  <a:pt x="81" y="46"/>
                  <a:pt x="84" y="49"/>
                </a:cubicBezTo>
                <a:cubicBezTo>
                  <a:pt x="97" y="62"/>
                  <a:pt x="97" y="62"/>
                  <a:pt x="97" y="62"/>
                </a:cubicBezTo>
                <a:cubicBezTo>
                  <a:pt x="100" y="65"/>
                  <a:pt x="102" y="70"/>
                  <a:pt x="102" y="75"/>
                </a:cubicBezTo>
                <a:cubicBezTo>
                  <a:pt x="102" y="79"/>
                  <a:pt x="100" y="84"/>
                  <a:pt x="97" y="87"/>
                </a:cubicBezTo>
                <a:close/>
                <a:moveTo>
                  <a:pt x="45" y="26"/>
                </a:moveTo>
                <a:cubicBezTo>
                  <a:pt x="32" y="13"/>
                  <a:pt x="32" y="13"/>
                  <a:pt x="32" y="13"/>
                </a:cubicBezTo>
                <a:cubicBezTo>
                  <a:pt x="31" y="12"/>
                  <a:pt x="29" y="12"/>
                  <a:pt x="28" y="12"/>
                </a:cubicBezTo>
                <a:cubicBezTo>
                  <a:pt x="26" y="12"/>
                  <a:pt x="24" y="12"/>
                  <a:pt x="23" y="13"/>
                </a:cubicBezTo>
                <a:cubicBezTo>
                  <a:pt x="14" y="22"/>
                  <a:pt x="14" y="22"/>
                  <a:pt x="14" y="22"/>
                </a:cubicBezTo>
                <a:cubicBezTo>
                  <a:pt x="13" y="24"/>
                  <a:pt x="12" y="25"/>
                  <a:pt x="12" y="27"/>
                </a:cubicBezTo>
                <a:cubicBezTo>
                  <a:pt x="12" y="28"/>
                  <a:pt x="13" y="30"/>
                  <a:pt x="14" y="31"/>
                </a:cubicBezTo>
                <a:cubicBezTo>
                  <a:pt x="27" y="44"/>
                  <a:pt x="27" y="44"/>
                  <a:pt x="27" y="44"/>
                </a:cubicBezTo>
                <a:cubicBezTo>
                  <a:pt x="28" y="45"/>
                  <a:pt x="30" y="46"/>
                  <a:pt x="31" y="46"/>
                </a:cubicBezTo>
                <a:cubicBezTo>
                  <a:pt x="33" y="46"/>
                  <a:pt x="35" y="45"/>
                  <a:pt x="36" y="44"/>
                </a:cubicBezTo>
                <a:cubicBezTo>
                  <a:pt x="34" y="42"/>
                  <a:pt x="31" y="40"/>
                  <a:pt x="31" y="37"/>
                </a:cubicBezTo>
                <a:cubicBezTo>
                  <a:pt x="31" y="33"/>
                  <a:pt x="34" y="31"/>
                  <a:pt x="37" y="31"/>
                </a:cubicBezTo>
                <a:cubicBezTo>
                  <a:pt x="41" y="31"/>
                  <a:pt x="42" y="33"/>
                  <a:pt x="44" y="35"/>
                </a:cubicBezTo>
                <a:cubicBezTo>
                  <a:pt x="46" y="34"/>
                  <a:pt x="46" y="32"/>
                  <a:pt x="46" y="31"/>
                </a:cubicBezTo>
                <a:cubicBezTo>
                  <a:pt x="46" y="29"/>
                  <a:pt x="46" y="27"/>
                  <a:pt x="45" y="26"/>
                </a:cubicBezTo>
                <a:close/>
                <a:moveTo>
                  <a:pt x="89" y="70"/>
                </a:moveTo>
                <a:cubicBezTo>
                  <a:pt x="76" y="57"/>
                  <a:pt x="76" y="57"/>
                  <a:pt x="76" y="57"/>
                </a:cubicBezTo>
                <a:cubicBezTo>
                  <a:pt x="74" y="56"/>
                  <a:pt x="73" y="56"/>
                  <a:pt x="71" y="56"/>
                </a:cubicBezTo>
                <a:cubicBezTo>
                  <a:pt x="69" y="56"/>
                  <a:pt x="68" y="56"/>
                  <a:pt x="67" y="58"/>
                </a:cubicBezTo>
                <a:cubicBezTo>
                  <a:pt x="69" y="60"/>
                  <a:pt x="71" y="61"/>
                  <a:pt x="71" y="65"/>
                </a:cubicBezTo>
                <a:cubicBezTo>
                  <a:pt x="71" y="68"/>
                  <a:pt x="69" y="71"/>
                  <a:pt x="65" y="71"/>
                </a:cubicBezTo>
                <a:cubicBezTo>
                  <a:pt x="62" y="71"/>
                  <a:pt x="60" y="68"/>
                  <a:pt x="58" y="66"/>
                </a:cubicBezTo>
                <a:cubicBezTo>
                  <a:pt x="57" y="67"/>
                  <a:pt x="56" y="69"/>
                  <a:pt x="56" y="71"/>
                </a:cubicBezTo>
                <a:cubicBezTo>
                  <a:pt x="56" y="72"/>
                  <a:pt x="57" y="74"/>
                  <a:pt x="58" y="75"/>
                </a:cubicBezTo>
                <a:cubicBezTo>
                  <a:pt x="71" y="88"/>
                  <a:pt x="71" y="88"/>
                  <a:pt x="71" y="88"/>
                </a:cubicBezTo>
                <a:cubicBezTo>
                  <a:pt x="72" y="89"/>
                  <a:pt x="74" y="90"/>
                  <a:pt x="75" y="90"/>
                </a:cubicBezTo>
                <a:cubicBezTo>
                  <a:pt x="77" y="90"/>
                  <a:pt x="78" y="89"/>
                  <a:pt x="79" y="88"/>
                </a:cubicBezTo>
                <a:cubicBezTo>
                  <a:pt x="89" y="79"/>
                  <a:pt x="89" y="79"/>
                  <a:pt x="89" y="79"/>
                </a:cubicBezTo>
                <a:cubicBezTo>
                  <a:pt x="90" y="78"/>
                  <a:pt x="90" y="76"/>
                  <a:pt x="90" y="75"/>
                </a:cubicBezTo>
                <a:cubicBezTo>
                  <a:pt x="90" y="73"/>
                  <a:pt x="90" y="71"/>
                  <a:pt x="89" y="70"/>
                </a:cubicBezTo>
                <a:close/>
              </a:path>
            </a:pathLst>
          </a:custGeom>
          <a:solidFill>
            <a:schemeClr val="bg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xml><?xml version="1.0" encoding="utf-8"?>
<p:tagLst xmlns:p="http://schemas.openxmlformats.org/presentationml/2006/main">
  <p:tag name="KSO_WM_UNIT_PLACING_PICTURE_USER_VIEWPORT" val="{&quot;height&quot;:7632,&quot;width&quot;:9948}"/>
</p:tagLst>
</file>

<file path=ppt/tags/tag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4.xml><?xml version="1.0" encoding="utf-8"?>
<p:tagLst xmlns:p="http://schemas.openxmlformats.org/presentationml/2006/main">
  <p:tag name="COMMONDATA" val="eyJjb3VudCI6OCwiaGRpZCI6ImRhN2NiNzk0ZTUwNTY1MGRmNTRiNzUzODVmYTBiODdiIiwidXNlckNvdW50Ijo4fQ=="/>
  <p:tag name="KSO_WPP_MARK_KEY" val="62916f62-eed8-4dac-b2b6-ef462433d75b"/>
</p:tagLst>
</file>

<file path=ppt/tags/tag3.xml><?xml version="1.0" encoding="utf-8"?>
<p:tagLst xmlns:p="http://schemas.openxmlformats.org/presentationml/2006/main">
  <p:tag name="KSO_WM_UNIT_PLACING_PICTURE_USER_VIEWPORT" val="{&quot;height&quot;:10832,&quot;width&quot;:11710}"/>
</p:tagLst>
</file>

<file path=ppt/tags/tag4.xml><?xml version="1.0" encoding="utf-8"?>
<p:tagLst xmlns:p="http://schemas.openxmlformats.org/presentationml/2006/main">
  <p:tag name="KSO_WM_UNIT_PLACING_PICTURE_USER_VIEWPORT" val="{&quot;height&quot;:5479,&quot;width&quot;:8216}"/>
</p:tagLst>
</file>

<file path=ppt/tags/tag5.xml><?xml version="1.0" encoding="utf-8"?>
<p:tagLst xmlns:p="http://schemas.openxmlformats.org/presentationml/2006/main">
  <p:tag name="KSO_WM_UNIT_PLACING_PICTURE_USER_VIEWPORT" val="{&quot;height&quot;:7632,&quot;width&quot;:9948}"/>
</p:tagLst>
</file>

<file path=ppt/tags/tag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PLACING_PICTURE_USER_VIEWPORT" val="{&quot;height&quot;:10832,&quot;width&quot;:11710}"/>
</p:tagLst>
</file>

<file path=ppt/tags/tag9.xml><?xml version="1.0" encoding="utf-8"?>
<p:tagLst xmlns:p="http://schemas.openxmlformats.org/presentationml/2006/main">
  <p:tag name="KSO_WM_UNIT_PLACING_PICTURE_USER_VIEWPORT" val="{&quot;height&quot;:5479,&quot;width&quot;:821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Regular"/>
        <a:ea typeface=""/>
        <a:cs typeface=""/>
        <a:font script="Jpan" typeface="游ゴシック Light"/>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游ゴシック"/>
        <a:font script="Hang" typeface="맑은 고딕"/>
        <a:font script="Hans" typeface="思源黑体 CN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ＭＳ Ｐゴシック"/>
        <a:font script="Hang" typeface="맑은 고딕"/>
        <a:font script="Hans" typeface="思源黑体 CN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ＭＳ Ｐゴシック"/>
        <a:font script="Hang" typeface="맑은 고딕"/>
        <a:font script="Hans" typeface="思源黑体 CN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2393</Words>
  <Application>WPS 演示</Application>
  <PresentationFormat>宽屏</PresentationFormat>
  <Paragraphs>301</Paragraphs>
  <Slides>17</Slides>
  <Notes>1</Notes>
  <HiddenSlides>1</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宋体</vt:lpstr>
      <vt:lpstr>Wingdings</vt:lpstr>
      <vt:lpstr>思源黑体 CN Regular</vt:lpstr>
      <vt:lpstr>思源黑体 CN Heavy</vt:lpstr>
      <vt:lpstr>思源黑体 CN Bold</vt:lpstr>
      <vt:lpstr>Arial</vt:lpstr>
      <vt:lpstr>字魂221号-浪潮立影体</vt:lpstr>
      <vt:lpstr>思源黑体 Regular</vt:lpstr>
      <vt:lpstr>汉仪大黑简</vt:lpstr>
      <vt:lpstr>微软雅黑</vt:lpstr>
      <vt:lpstr>Arial Unicode MS</vt:lpstr>
      <vt:lpstr>阿里巴巴普惠体 R</vt:lpstr>
      <vt:lpstr>Helvetica Neue UltraLight</vt:lpstr>
      <vt:lpstr>Helvetica</vt:lpstr>
      <vt:lpstr>Helvetica Neue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侯欧巴</cp:lastModifiedBy>
  <cp:revision>194</cp:revision>
  <dcterms:created xsi:type="dcterms:W3CDTF">2019-06-19T02:08:00Z</dcterms:created>
  <dcterms:modified xsi:type="dcterms:W3CDTF">2024-01-30T06:26:45Z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2052-11.1.0.12165</vt:lpwstr>
  </property>
  <property fmtid="{D5CDD505-2E9C-101B-9397-08002B2CF9AE}" pid="3" name="ICV">
    <vt:lpwstr>EC8C145898E148B586C21201E78E020E</vt:lpwstr>
  </property>
  <property fmtid="{D5CDD505-2E9C-101B-9397-08002B2CF9AE}" pid="4" name="KSOTemplateUUID">
    <vt:lpwstr>v1.0_mb_bkUGvLM0dMIe003DThl8Bw==</vt:lpwstr>
  </property>
</Properties>
</file>