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0CC"/>
    <a:srgbClr val="249FC8"/>
    <a:srgbClr val="2BA2CC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 descr="D:\智慧校园可视化大屏\封页2.png封页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8" y="318"/>
            <a:ext cx="12191365" cy="6857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95070" y="3038475"/>
            <a:ext cx="98018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/>
              <a:t>东北师范大学附属小学述职报告</a:t>
            </a:r>
            <a:endParaRPr lang="zh-CN" altLang="en-US" sz="5400" b="1"/>
          </a:p>
        </p:txBody>
      </p:sp>
      <p:sp>
        <p:nvSpPr>
          <p:cNvPr id="9" name="文本框 8"/>
          <p:cNvSpPr txBox="1"/>
          <p:nvPr/>
        </p:nvSpPr>
        <p:spPr>
          <a:xfrm>
            <a:off x="4171950" y="466471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主讲人：</a:t>
            </a:r>
            <a:r>
              <a:rPr lang="en-US" altLang="zh-CN" b="1"/>
              <a:t>x'x'x</a:t>
            </a:r>
            <a:endParaRPr lang="en-US" altLang="zh-CN" b="1"/>
          </a:p>
        </p:txBody>
      </p:sp>
      <p:sp>
        <p:nvSpPr>
          <p:cNvPr id="10" name="文本框 9"/>
          <p:cNvSpPr txBox="1"/>
          <p:nvPr/>
        </p:nvSpPr>
        <p:spPr>
          <a:xfrm>
            <a:off x="6704330" y="4664710"/>
            <a:ext cx="2048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时间：</a:t>
            </a:r>
            <a:r>
              <a:rPr lang="en-US" altLang="zh-CN" b="1"/>
              <a:t>2023-01-01</a:t>
            </a:r>
            <a:endParaRPr lang="en-US" altLang="zh-CN" b="1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目录页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2" name="组合 81"/>
          <p:cNvGrpSpPr/>
          <p:nvPr/>
        </p:nvGrpSpPr>
        <p:grpSpPr>
          <a:xfrm>
            <a:off x="1942006" y="1840922"/>
            <a:ext cx="1064907" cy="3652689"/>
            <a:chOff x="1400501" y="2179150"/>
            <a:chExt cx="1064907" cy="3652689"/>
          </a:xfrm>
        </p:grpSpPr>
        <p:sp>
          <p:nvSpPr>
            <p:cNvPr id="78" name="文本框 77"/>
            <p:cNvSpPr txBox="1"/>
            <p:nvPr/>
          </p:nvSpPr>
          <p:spPr>
            <a:xfrm>
              <a:off x="1400501" y="2179150"/>
              <a:ext cx="1064907" cy="365268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en-US" altLang="zh-CN" sz="4400" b="1" spc="600" dirty="0">
                  <a:solidFill>
                    <a:srgbClr val="249FC8">
                      <a:alpha val="30000"/>
                    </a:srgb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CONTENT</a:t>
              </a:r>
              <a:endParaRPr lang="en-US" altLang="zh-CN" sz="4400" b="1" spc="600" dirty="0">
                <a:solidFill>
                  <a:srgbClr val="249FC8">
                    <a:alpha val="30000"/>
                  </a:srgb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80" name="直接连接符 79"/>
            <p:cNvCxnSpPr/>
            <p:nvPr/>
          </p:nvCxnSpPr>
          <p:spPr>
            <a:xfrm>
              <a:off x="2359082" y="2271138"/>
              <a:ext cx="0" cy="555882"/>
            </a:xfrm>
            <a:prstGeom prst="line">
              <a:avLst/>
            </a:prstGeom>
            <a:ln w="19050">
              <a:solidFill>
                <a:srgbClr val="2BA2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 rot="0">
            <a:off x="4860925" y="1851025"/>
            <a:ext cx="3900805" cy="3361444"/>
            <a:chOff x="3857781" y="1934898"/>
            <a:chExt cx="3901071" cy="3361732"/>
          </a:xfrm>
        </p:grpSpPr>
        <p:sp>
          <p:nvSpPr>
            <p:cNvPr id="76" name="文本框 75"/>
            <p:cNvSpPr txBox="1"/>
            <p:nvPr/>
          </p:nvSpPr>
          <p:spPr>
            <a:xfrm>
              <a:off x="3857781" y="1959884"/>
              <a:ext cx="575369" cy="513786"/>
            </a:xfrm>
            <a:prstGeom prst="rect">
              <a:avLst/>
            </a:prstGeom>
            <a:noFill/>
          </p:spPr>
          <p:txBody>
            <a:bodyPr wrap="square" tIns="0" bIns="72000" rtlCol="0" anchor="ctr" anchorCtr="1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</a:t>
              </a:r>
              <a:endParaRPr lang="en-US" altLang="zh-CN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533902" y="1934898"/>
              <a:ext cx="2965962" cy="57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第一部分标题</a:t>
              </a:r>
              <a:endParaRPr lang="zh-CN" altLang="en-US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857781" y="2657588"/>
              <a:ext cx="575369" cy="513786"/>
            </a:xfrm>
            <a:prstGeom prst="rect">
              <a:avLst/>
            </a:prstGeom>
            <a:noFill/>
          </p:spPr>
          <p:txBody>
            <a:bodyPr wrap="square" tIns="0" bIns="72000" rtlCol="0" anchor="ctr" anchorCtr="1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</a:t>
              </a:r>
              <a:endParaRPr lang="en-US" altLang="zh-CN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4533901" y="2632602"/>
              <a:ext cx="2965961" cy="57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第一部分标题</a:t>
              </a:r>
              <a:endParaRPr lang="zh-CN" altLang="en-US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857781" y="3355293"/>
              <a:ext cx="575369" cy="513786"/>
            </a:xfrm>
            <a:prstGeom prst="rect">
              <a:avLst/>
            </a:prstGeom>
            <a:noFill/>
          </p:spPr>
          <p:txBody>
            <a:bodyPr wrap="square" tIns="0" bIns="72000" rtlCol="0" anchor="ctr" anchorCtr="1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03</a:t>
              </a:r>
              <a:endParaRPr lang="en-US" altLang="zh-CN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4533901" y="3330307"/>
              <a:ext cx="3082240" cy="57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第一部分标题</a:t>
              </a:r>
              <a:endParaRPr lang="zh-CN" altLang="en-US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857781" y="4052998"/>
              <a:ext cx="575369" cy="513786"/>
            </a:xfrm>
            <a:prstGeom prst="rect">
              <a:avLst/>
            </a:prstGeom>
            <a:noFill/>
          </p:spPr>
          <p:txBody>
            <a:bodyPr wrap="square" tIns="0" bIns="72000" rtlCol="0" anchor="ctr" anchorCtr="1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04</a:t>
              </a:r>
              <a:endParaRPr lang="en-US" altLang="zh-CN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4533902" y="4028012"/>
              <a:ext cx="3224950" cy="57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第一部分标题</a:t>
              </a:r>
              <a:endParaRPr lang="zh-CN" altLang="en-US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3857781" y="4750702"/>
              <a:ext cx="575369" cy="513786"/>
            </a:xfrm>
            <a:prstGeom prst="rect">
              <a:avLst/>
            </a:prstGeom>
            <a:noFill/>
          </p:spPr>
          <p:txBody>
            <a:bodyPr wrap="square" tIns="0" bIns="72000" rtlCol="0" anchor="ctr" anchorCtr="1">
              <a:spAutoFit/>
            </a:bodyPr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05</a:t>
              </a:r>
              <a:endParaRPr lang="en-US" altLang="zh-CN" sz="2400" b="1" dirty="0">
                <a:solidFill>
                  <a:srgbClr val="249FC8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4533902" y="4725716"/>
              <a:ext cx="3082240" cy="57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249FC8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第一部分标题</a:t>
              </a:r>
              <a:endParaRPr lang="zh-CN" altLang="en-US" sz="2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空白页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4260" y="399415"/>
            <a:ext cx="1823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标题一</a:t>
            </a:r>
            <a:endParaRPr lang="zh-CN" altLang="en-US" sz="3200" b="1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0"/>
            <a:ext cx="12244705" cy="6857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851660" y="1714500"/>
            <a:ext cx="1860550" cy="624840"/>
          </a:xfrm>
          <a:prstGeom prst="roundRect">
            <a:avLst/>
          </a:prstGeom>
          <a:solidFill>
            <a:srgbClr val="21A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000" b="1"/>
              <a:t>Part  One</a:t>
            </a:r>
            <a:endParaRPr lang="en-US" altLang="zh-CN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1806575" y="2778125"/>
            <a:ext cx="45377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/>
              <a:t>第一部分标题</a:t>
            </a:r>
            <a:endParaRPr lang="zh-CN" altLang="en-US" sz="4800" b="1"/>
          </a:p>
        </p:txBody>
      </p:sp>
      <p:sp>
        <p:nvSpPr>
          <p:cNvPr id="2" name="椭圆 1"/>
          <p:cNvSpPr/>
          <p:nvPr/>
        </p:nvSpPr>
        <p:spPr>
          <a:xfrm>
            <a:off x="6966585" y="971550"/>
            <a:ext cx="4767580" cy="4686300"/>
          </a:xfrm>
          <a:prstGeom prst="ellipse">
            <a:avLst/>
          </a:prstGeom>
          <a:solidFill>
            <a:srgbClr val="21A0CC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87335" y="205105"/>
            <a:ext cx="3131820" cy="64471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1300">
                <a:solidFill>
                  <a:srgbClr val="249FC8"/>
                </a:solidFill>
              </a:rPr>
              <a:t>1</a:t>
            </a:r>
            <a:endParaRPr lang="en-US" altLang="zh-CN" sz="41300">
              <a:solidFill>
                <a:srgbClr val="249FC8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63725" y="3810635"/>
            <a:ext cx="46761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</a:rPr>
              <a:t>请输入您需要的文案</a:t>
            </a:r>
            <a:r>
              <a:rPr lang="zh-CN" altLang="en-US">
                <a:solidFill>
                  <a:schemeClr val="bg2">
                    <a:lumMod val="65000"/>
                  </a:schemeClr>
                </a:solidFill>
                <a:sym typeface="+mn-ea"/>
              </a:rPr>
              <a:t>请输入您需要的文案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  <a:sym typeface="+mn-ea"/>
              </a:rPr>
              <a:t>请输入您需要的文案请输入您需要的文案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  <a:sym typeface="+mn-ea"/>
              </a:rPr>
              <a:t>请输入您需要的文案请输入您需要的文案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  <a:sym typeface="+mn-ea"/>
              </a:rPr>
              <a:t>请输入您需要的文案请输入您需要的文案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  <a:p>
            <a:r>
              <a:rPr lang="zh-CN" altLang="en-US">
                <a:solidFill>
                  <a:schemeClr val="bg2">
                    <a:lumMod val="65000"/>
                  </a:schemeClr>
                </a:solidFill>
                <a:sym typeface="+mn-ea"/>
              </a:rPr>
              <a:t>请输入您需要的文案请输入您需要的文案</a:t>
            </a:r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  <a:p>
            <a:endParaRPr lang="zh-CN" altLang="en-US">
              <a:solidFill>
                <a:schemeClr val="bg2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空白演示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单击输入您的封面副标题</a:t>
            </a:r>
            <a:endParaRPr lang="zh-CN" altLang="en-US"/>
          </a:p>
        </p:txBody>
      </p:sp>
      <p:pic>
        <p:nvPicPr>
          <p:cNvPr id="5" name="图片 4" descr="D:\智慧校园可视化大屏\封页2.png封页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8" y="318"/>
            <a:ext cx="12191365" cy="68573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18080" y="3038475"/>
            <a:ext cx="98018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 b="1"/>
              <a:t>感谢倾听</a:t>
            </a:r>
            <a:r>
              <a:rPr lang="en-US" altLang="zh-CN" sz="6600" b="1"/>
              <a:t>  </a:t>
            </a:r>
            <a:r>
              <a:rPr lang="zh-CN" altLang="en-US" sz="6600" b="1"/>
              <a:t>欢迎指正</a:t>
            </a:r>
            <a:endParaRPr lang="zh-CN" altLang="en-US" sz="6600" b="1"/>
          </a:p>
        </p:txBody>
      </p:sp>
      <p:sp>
        <p:nvSpPr>
          <p:cNvPr id="9" name="文本框 8"/>
          <p:cNvSpPr txBox="1"/>
          <p:nvPr/>
        </p:nvSpPr>
        <p:spPr>
          <a:xfrm>
            <a:off x="4171950" y="4664710"/>
            <a:ext cx="1596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主讲人：</a:t>
            </a:r>
            <a:r>
              <a:rPr lang="en-US" altLang="zh-CN" b="1"/>
              <a:t>x'x'x</a:t>
            </a:r>
            <a:endParaRPr lang="en-US" altLang="zh-CN" b="1"/>
          </a:p>
        </p:txBody>
      </p:sp>
      <p:sp>
        <p:nvSpPr>
          <p:cNvPr id="10" name="文本框 9"/>
          <p:cNvSpPr txBox="1"/>
          <p:nvPr/>
        </p:nvSpPr>
        <p:spPr>
          <a:xfrm>
            <a:off x="6704330" y="4664710"/>
            <a:ext cx="2048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时间：</a:t>
            </a:r>
            <a:r>
              <a:rPr lang="en-US" altLang="zh-CN" b="1"/>
              <a:t>2023-01-01</a:t>
            </a:r>
            <a:endParaRPr lang="en-US" altLang="zh-CN" b="1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PP_MARK_KEY" val="1ff8353e-2b04-4584-9e43-14b1febdaa7e"/>
  <p:tag name="COMMONDATA" val="eyJoZGlkIjoiZGE3Y2I3OTRlNTA1NjUwZGY1NGI3NTM4NWZhMGI4N2I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57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思源黑体 CN Bold</vt:lpstr>
      <vt:lpstr>微软雅黑</vt:lpstr>
      <vt:lpstr>Calibri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侯欧巴</cp:lastModifiedBy>
  <cp:revision>174</cp:revision>
  <dcterms:created xsi:type="dcterms:W3CDTF">2019-06-19T02:08:00Z</dcterms:created>
  <dcterms:modified xsi:type="dcterms:W3CDTF">2024-01-04T10:15:32Z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2052-11.1.0.12165</vt:lpwstr>
  </property>
  <property fmtid="{D5CDD505-2E9C-101B-9397-08002B2CF9AE}" pid="3" name="ICV">
    <vt:lpwstr>BAE62B474C5841A293218CDD821A3D9A</vt:lpwstr>
  </property>
</Properties>
</file>