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58" r:id="rId5"/>
    <p:sldId id="289" r:id="rId6"/>
    <p:sldId id="290" r:id="rId7"/>
  </p:sldIdLst>
  <p:sldSz cx="12192000" cy="6858000"/>
  <p:notesSz cx="6858000" cy="9144000"/>
  <p:embeddedFontLst>
    <p:embeddedFont>
      <p:font typeface="思源黑体" panose="020B0400000000000000" charset="-122"/>
      <p:regular r:id="rId12"/>
    </p:embeddedFont>
    <p:embeddedFont>
      <p:font typeface="等线" panose="02010600030101010101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F9E6B24-F0CA-4D86-91B0-9164BB6033AB}">
          <p14:sldIdLst>
            <p14:sldId id="256"/>
            <p14:sldId id="257"/>
            <p14:sldId id="258"/>
            <p14:sldId id="289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464"/>
    <a:srgbClr val="45489B"/>
    <a:srgbClr val="9495A8"/>
    <a:srgbClr val="6568AC"/>
    <a:srgbClr val="C6C6D0"/>
    <a:srgbClr val="A6A7D2"/>
    <a:srgbClr val="F5F5F5"/>
    <a:srgbClr val="6D6D8A"/>
    <a:srgbClr val="4C4D73"/>
    <a:srgbClr val="222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14" y="180"/>
      </p:cViewPr>
      <p:guideLst>
        <p:guide orient="horz" pos="2142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1.xml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FF98E-F50C-4A95-9B60-9260B99E6F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FCEA9-D958-4141-9494-5416ED27BB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绪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论文绪论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研究方法</a:t>
            </a:r>
            <a:endParaRPr lang="zh-CN" altLang="en-US" sz="1100" dirty="0">
              <a:solidFill>
                <a:srgbClr val="BCBBC8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内容阐述</a:t>
            </a:r>
            <a:endParaRPr lang="zh-CN" altLang="en-US" sz="1600" dirty="0">
              <a:solidFill>
                <a:srgbClr val="BCBBC8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研究成果</a:t>
            </a:r>
            <a:endParaRPr lang="zh-CN" altLang="en-US" sz="1100" dirty="0">
              <a:solidFill>
                <a:srgbClr val="C6C5D0"/>
              </a:solidFill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发展建议</a:t>
            </a:r>
            <a:endParaRPr lang="zh-CN" altLang="en-US" sz="1600" dirty="0">
              <a:solidFill>
                <a:srgbClr val="C6C5D0"/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论文总结</a:t>
            </a:r>
            <a:endParaRPr lang="zh-CN" altLang="en-US" sz="1050" dirty="0">
              <a:solidFill>
                <a:srgbClr val="C6C5D0"/>
              </a:solidFill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论文绪论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研究方法</a:t>
            </a:r>
            <a:endParaRPr lang="zh-CN" altLang="en-US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文本框 30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内容阐述</a:t>
            </a:r>
            <a:endParaRPr lang="zh-CN" altLang="en-US" sz="1600" dirty="0">
              <a:solidFill>
                <a:srgbClr val="BCBBC8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研究成果</a:t>
            </a:r>
            <a:endParaRPr lang="zh-CN" altLang="en-US" sz="1100" dirty="0">
              <a:solidFill>
                <a:srgbClr val="C6C5D0"/>
              </a:solidFill>
            </a:endParaRPr>
          </a:p>
        </p:txBody>
      </p:sp>
      <p:sp>
        <p:nvSpPr>
          <p:cNvPr id="33" name="文本框 32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发展建议</a:t>
            </a:r>
            <a:endParaRPr lang="zh-CN" altLang="en-US" sz="1600" dirty="0">
              <a:solidFill>
                <a:srgbClr val="C6C5D0"/>
              </a:solidFill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论文总结</a:t>
            </a:r>
            <a:endParaRPr lang="zh-CN" altLang="en-US" sz="1050" dirty="0">
              <a:solidFill>
                <a:srgbClr val="C6C5D0"/>
              </a:solidFill>
            </a:endParaRP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阐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论文绪论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研究方法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内容阐述</a:t>
            </a:r>
            <a:endParaRPr lang="zh-CN" altLang="en-US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研究成果</a:t>
            </a:r>
            <a:endParaRPr lang="zh-CN" altLang="en-US" sz="1100" dirty="0">
              <a:solidFill>
                <a:srgbClr val="C6C5D0"/>
              </a:solidFill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发展建议</a:t>
            </a:r>
            <a:endParaRPr lang="zh-CN" altLang="en-US" sz="1600" dirty="0">
              <a:solidFill>
                <a:srgbClr val="C6C5D0"/>
              </a:solidFill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论文总结</a:t>
            </a:r>
            <a:endParaRPr lang="zh-CN" altLang="en-US" sz="1050" dirty="0">
              <a:solidFill>
                <a:srgbClr val="C6C5D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成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论文绪论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研究方法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内容阐述</a:t>
            </a:r>
            <a:endParaRPr lang="zh-CN" altLang="en-US" sz="1600" dirty="0">
              <a:solidFill>
                <a:srgbClr val="BCBBC8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研究成果</a:t>
            </a:r>
            <a:endParaRPr lang="zh-CN" altLang="en-US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发展建议</a:t>
            </a:r>
            <a:endParaRPr lang="zh-CN" altLang="en-US" sz="1600" dirty="0">
              <a:solidFill>
                <a:srgbClr val="C6C5D0"/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论文总结</a:t>
            </a:r>
            <a:endParaRPr lang="zh-CN" altLang="en-US" sz="1050" dirty="0">
              <a:solidFill>
                <a:srgbClr val="C6C5D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论文绪论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研究方法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内容阐述</a:t>
            </a:r>
            <a:endParaRPr lang="zh-CN" altLang="en-US" sz="1600" dirty="0">
              <a:solidFill>
                <a:srgbClr val="BCBBC8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研究成果</a:t>
            </a:r>
            <a:endParaRPr lang="zh-CN" altLang="en-US" sz="1100" dirty="0">
              <a:solidFill>
                <a:srgbClr val="C6C5D0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发展建议</a:t>
            </a:r>
            <a:endParaRPr lang="zh-CN" altLang="en-US" sz="1600" dirty="0">
              <a:solidFill>
                <a:srgbClr val="C6C5D0"/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论文总结</a:t>
            </a:r>
            <a:endParaRPr lang="zh-CN" altLang="en-US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建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156177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论文绪论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17438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kern="1200" dirty="0">
                <a:solidFill>
                  <a:srgbClr val="BCBBC8"/>
                </a:solidFill>
                <a:latin typeface="+mn-lt"/>
                <a:ea typeface="+mn-ea"/>
                <a:cs typeface="+mn-cs"/>
              </a:rPr>
              <a:t>研究方法</a:t>
            </a:r>
            <a:endParaRPr lang="zh-CN" altLang="en-US" sz="1600" kern="1200" dirty="0">
              <a:solidFill>
                <a:srgbClr val="BCBBC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78699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BCBBC8"/>
                </a:solidFill>
              </a:rPr>
              <a:t>内容阐述</a:t>
            </a:r>
            <a:endParaRPr lang="zh-CN" altLang="en-US" sz="1600" dirty="0">
              <a:solidFill>
                <a:srgbClr val="BCBBC8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39960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研究成果</a:t>
            </a:r>
            <a:endParaRPr lang="zh-CN" altLang="en-US" sz="1100" dirty="0">
              <a:solidFill>
                <a:srgbClr val="C6C5D0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624825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发展建议</a:t>
            </a:r>
            <a:endParaRPr lang="zh-CN" altLang="en-US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012213" y="26926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 algn="ctr"/>
            <a:r>
              <a:rPr lang="zh-CN" altLang="en-US" sz="1600" dirty="0">
                <a:solidFill>
                  <a:srgbClr val="C6C5D0"/>
                </a:solidFill>
              </a:rPr>
              <a:t>论文总结</a:t>
            </a:r>
            <a:endParaRPr lang="zh-CN" altLang="en-US" sz="1050" dirty="0">
              <a:solidFill>
                <a:srgbClr val="C6C5D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20978"/>
            <a:ext cx="12192000" cy="435119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-1" y="6472190"/>
            <a:ext cx="12192000" cy="164832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255167" y="6369940"/>
            <a:ext cx="16088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lvl1pPr>
              <a:defRPr lang="zh-CN" altLang="en-US" sz="1800" b="1" smtClean="0">
                <a:solidFill>
                  <a:schemeClr val="tx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algn="ctr"/>
            <a:fld id="{356710E2-D750-4C35-A4C3-19CF6426AEA9}" type="slidenum">
              <a:rPr lang="en-US" altLang="zh-CN" smtClean="0"/>
            </a:fld>
            <a:endParaRPr lang="zh-CN" altLang="en-US" sz="1800" b="1" dirty="0">
              <a:solidFill>
                <a:schemeClr val="tx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3" y="280872"/>
            <a:ext cx="281843" cy="3153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2495550" y="1214398"/>
            <a:ext cx="7200900" cy="1025202"/>
            <a:chOff x="2495550" y="1158485"/>
            <a:chExt cx="7200900" cy="1025202"/>
          </a:xfrm>
        </p:grpSpPr>
        <p:sp>
          <p:nvSpPr>
            <p:cNvPr id="48" name="文本框 47"/>
            <p:cNvSpPr txBox="1"/>
            <p:nvPr/>
          </p:nvSpPr>
          <p:spPr>
            <a:xfrm>
              <a:off x="2495550" y="1158485"/>
              <a:ext cx="7200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spc="600" dirty="0">
                  <a:solidFill>
                    <a:schemeClr val="bg1"/>
                  </a:solidFill>
                  <a:cs typeface="+mn-ea"/>
                  <a:sym typeface="+mn-lt"/>
                </a:rPr>
                <a:t>毕业论文答辩</a:t>
              </a:r>
              <a:r>
                <a:rPr lang="en-US" altLang="zh-CN" sz="4400" b="1" spc="600" dirty="0">
                  <a:solidFill>
                    <a:schemeClr val="bg1"/>
                  </a:solidFill>
                  <a:cs typeface="+mn-ea"/>
                  <a:sym typeface="+mn-lt"/>
                </a:rPr>
                <a:t>PPT</a:t>
              </a:r>
              <a:r>
                <a:rPr lang="zh-CN" altLang="en-US" sz="4400" b="1" spc="600" dirty="0">
                  <a:solidFill>
                    <a:schemeClr val="bg1"/>
                  </a:solidFill>
                  <a:cs typeface="+mn-ea"/>
                  <a:sym typeface="+mn-lt"/>
                </a:rPr>
                <a:t>模板</a:t>
              </a:r>
              <a:endParaRPr lang="zh-CN" altLang="en-US" sz="4400" b="1" spc="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019425" y="1814355"/>
              <a:ext cx="6153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pc="300" dirty="0">
                  <a:solidFill>
                    <a:schemeClr val="bg1"/>
                  </a:solidFill>
                  <a:cs typeface="+mn-ea"/>
                  <a:sym typeface="+mn-lt"/>
                </a:rPr>
                <a:t>Graduation thesis defense PPT template</a:t>
              </a:r>
              <a:endParaRPr lang="zh-CN" altLang="en-US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883114" y="2467353"/>
            <a:ext cx="4425773" cy="307777"/>
            <a:chOff x="3930827" y="-169129"/>
            <a:chExt cx="4425773" cy="307777"/>
          </a:xfrm>
        </p:grpSpPr>
        <p:grpSp>
          <p:nvGrpSpPr>
            <p:cNvPr id="51" name="组合 50"/>
            <p:cNvGrpSpPr/>
            <p:nvPr/>
          </p:nvGrpSpPr>
          <p:grpSpPr>
            <a:xfrm>
              <a:off x="3930827" y="-169129"/>
              <a:ext cx="1964518" cy="307777"/>
              <a:chOff x="3930827" y="5990122"/>
              <a:chExt cx="1964518" cy="307777"/>
            </a:xfrm>
          </p:grpSpPr>
          <p:sp>
            <p:nvSpPr>
              <p:cNvPr id="55" name="圆角矩形 41"/>
              <p:cNvSpPr/>
              <p:nvPr/>
            </p:nvSpPr>
            <p:spPr>
              <a:xfrm>
                <a:off x="3930827" y="6018010"/>
                <a:ext cx="1964518" cy="252000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7010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4134027" y="5990122"/>
                <a:ext cx="15581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汇报人：简雅君</a:t>
                </a:r>
                <a:endParaRPr lang="zh-CN" altLang="en-US" sz="1400" dirty="0">
                  <a:solidFill>
                    <a:srgbClr val="87010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6392082" y="-169129"/>
              <a:ext cx="1964518" cy="307777"/>
              <a:chOff x="6392082" y="5990122"/>
              <a:chExt cx="1964518" cy="307777"/>
            </a:xfrm>
          </p:grpSpPr>
          <p:sp>
            <p:nvSpPr>
              <p:cNvPr id="53" name="圆角矩形 42"/>
              <p:cNvSpPr/>
              <p:nvPr/>
            </p:nvSpPr>
            <p:spPr>
              <a:xfrm>
                <a:off x="6392082" y="6018010"/>
                <a:ext cx="1964518" cy="252000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7010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595282" y="5990122"/>
                <a:ext cx="15581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时间：</a:t>
                </a:r>
                <a:r>
                  <a:rPr lang="en-US" altLang="zh-CN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2018</a:t>
                </a:r>
                <a:r>
                  <a:rPr lang="zh-CN" altLang="en-US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年</a:t>
                </a:r>
                <a:r>
                  <a:rPr lang="en-US" altLang="zh-CN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1</a:t>
                </a:r>
                <a:r>
                  <a:rPr lang="zh-CN" altLang="en-US" sz="1400" dirty="0">
                    <a:solidFill>
                      <a:srgbClr val="870101"/>
                    </a:solidFill>
                    <a:cs typeface="+mn-ea"/>
                    <a:sym typeface="+mn-lt"/>
                  </a:rPr>
                  <a:t>月</a:t>
                </a:r>
                <a:endParaRPr lang="zh-CN" altLang="en-US" sz="1400" dirty="0">
                  <a:solidFill>
                    <a:srgbClr val="87010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1" name="Picture 2" descr="D:\智慧校园可视化大屏\微信图片_20240104152110.png微信图片_202401041521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35" y="393383"/>
            <a:ext cx="12181205" cy="6464300"/>
          </a:xfrm>
          <a:prstGeom prst="rect">
            <a:avLst/>
          </a:prstGeom>
          <a:solidFill>
            <a:schemeClr val="bg1">
              <a:alpha val="78000"/>
            </a:schemeClr>
          </a:solidFill>
          <a:effectLst>
            <a:glow rad="1905000">
              <a:schemeClr val="accent1">
                <a:alpha val="7000"/>
              </a:schemeClr>
            </a:glow>
            <a:softEdge rad="0"/>
          </a:effectLst>
        </p:spPr>
      </p:pic>
      <p:sp>
        <p:nvSpPr>
          <p:cNvPr id="96" name="矩形 95"/>
          <p:cNvSpPr/>
          <p:nvPr/>
        </p:nvSpPr>
        <p:spPr>
          <a:xfrm>
            <a:off x="-1" y="-1"/>
            <a:ext cx="12192000" cy="6873241"/>
          </a:xfrm>
          <a:prstGeom prst="rect">
            <a:avLst/>
          </a:prstGeom>
          <a:solidFill>
            <a:srgbClr val="333464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任意多边形: 形状 88"/>
          <p:cNvSpPr/>
          <p:nvPr/>
        </p:nvSpPr>
        <p:spPr>
          <a:xfrm>
            <a:off x="0" y="-15241"/>
            <a:ext cx="12192000" cy="4076926"/>
          </a:xfrm>
          <a:custGeom>
            <a:avLst/>
            <a:gdLst>
              <a:gd name="connsiteX0" fmla="*/ 0 w 12192000"/>
              <a:gd name="connsiteY0" fmla="*/ 0 h 4076926"/>
              <a:gd name="connsiteX1" fmla="*/ 12192000 w 12192000"/>
              <a:gd name="connsiteY1" fmla="*/ 0 h 4076926"/>
              <a:gd name="connsiteX2" fmla="*/ 12192000 w 12192000"/>
              <a:gd name="connsiteY2" fmla="*/ 2992598 h 4076926"/>
              <a:gd name="connsiteX3" fmla="*/ 12022871 w 12192000"/>
              <a:gd name="connsiteY3" fmla="*/ 3021405 h 4076926"/>
              <a:gd name="connsiteX4" fmla="*/ 7596430 w 12192000"/>
              <a:gd name="connsiteY4" fmla="*/ 3435121 h 4076926"/>
              <a:gd name="connsiteX5" fmla="*/ 7254188 w 12192000"/>
              <a:gd name="connsiteY5" fmla="*/ 3444241 h 4076926"/>
              <a:gd name="connsiteX6" fmla="*/ 7399022 w 12192000"/>
              <a:gd name="connsiteY6" fmla="*/ 3444241 h 4076926"/>
              <a:gd name="connsiteX7" fmla="*/ 6835142 w 12192000"/>
              <a:gd name="connsiteY7" fmla="*/ 3505201 h 4076926"/>
              <a:gd name="connsiteX8" fmla="*/ 6705920 w 12192000"/>
              <a:gd name="connsiteY8" fmla="*/ 3595529 h 4076926"/>
              <a:gd name="connsiteX9" fmla="*/ 6680003 w 12192000"/>
              <a:gd name="connsiteY9" fmla="*/ 3647572 h 4076926"/>
              <a:gd name="connsiteX10" fmla="*/ 6663491 w 12192000"/>
              <a:gd name="connsiteY10" fmla="*/ 3700768 h 4076926"/>
              <a:gd name="connsiteX11" fmla="*/ 6096000 w 12192000"/>
              <a:gd name="connsiteY11" fmla="*/ 4076926 h 4076926"/>
              <a:gd name="connsiteX12" fmla="*/ 5528510 w 12192000"/>
              <a:gd name="connsiteY12" fmla="*/ 3700768 h 4076926"/>
              <a:gd name="connsiteX13" fmla="*/ 5511996 w 12192000"/>
              <a:gd name="connsiteY13" fmla="*/ 3647566 h 4076926"/>
              <a:gd name="connsiteX14" fmla="*/ 5486082 w 12192000"/>
              <a:gd name="connsiteY14" fmla="*/ 3595529 h 4076926"/>
              <a:gd name="connsiteX15" fmla="*/ 5356860 w 12192000"/>
              <a:gd name="connsiteY15" fmla="*/ 3505201 h 4076926"/>
              <a:gd name="connsiteX16" fmla="*/ 4792980 w 12192000"/>
              <a:gd name="connsiteY16" fmla="*/ 3444241 h 4076926"/>
              <a:gd name="connsiteX17" fmla="*/ 4937814 w 12192000"/>
              <a:gd name="connsiteY17" fmla="*/ 3444241 h 4076926"/>
              <a:gd name="connsiteX18" fmla="*/ 4595572 w 12192000"/>
              <a:gd name="connsiteY18" fmla="*/ 3435121 h 4076926"/>
              <a:gd name="connsiteX19" fmla="*/ 169129 w 12192000"/>
              <a:gd name="connsiteY19" fmla="*/ 3021405 h 4076926"/>
              <a:gd name="connsiteX20" fmla="*/ 0 w 12192000"/>
              <a:gd name="connsiteY20" fmla="*/ 2992598 h 4076926"/>
              <a:gd name="connsiteX0-1" fmla="*/ 0 w 12192000"/>
              <a:gd name="connsiteY0-2" fmla="*/ 0 h 4076926"/>
              <a:gd name="connsiteX1-3" fmla="*/ 12192000 w 12192000"/>
              <a:gd name="connsiteY1-4" fmla="*/ 0 h 4076926"/>
              <a:gd name="connsiteX2-5" fmla="*/ 12192000 w 12192000"/>
              <a:gd name="connsiteY2-6" fmla="*/ 2992598 h 4076926"/>
              <a:gd name="connsiteX3-7" fmla="*/ 12022871 w 12192000"/>
              <a:gd name="connsiteY3-8" fmla="*/ 3021405 h 4076926"/>
              <a:gd name="connsiteX4-9" fmla="*/ 7596430 w 12192000"/>
              <a:gd name="connsiteY4-10" fmla="*/ 3435121 h 4076926"/>
              <a:gd name="connsiteX5-11" fmla="*/ 7399022 w 12192000"/>
              <a:gd name="connsiteY5-12" fmla="*/ 3444241 h 4076926"/>
              <a:gd name="connsiteX6-13" fmla="*/ 6835142 w 12192000"/>
              <a:gd name="connsiteY6-14" fmla="*/ 3505201 h 4076926"/>
              <a:gd name="connsiteX7-15" fmla="*/ 6705920 w 12192000"/>
              <a:gd name="connsiteY7-16" fmla="*/ 3595529 h 4076926"/>
              <a:gd name="connsiteX8-17" fmla="*/ 6680003 w 12192000"/>
              <a:gd name="connsiteY8-18" fmla="*/ 3647572 h 4076926"/>
              <a:gd name="connsiteX9-19" fmla="*/ 6663491 w 12192000"/>
              <a:gd name="connsiteY9-20" fmla="*/ 3700768 h 4076926"/>
              <a:gd name="connsiteX10-21" fmla="*/ 6096000 w 12192000"/>
              <a:gd name="connsiteY10-22" fmla="*/ 4076926 h 4076926"/>
              <a:gd name="connsiteX11-23" fmla="*/ 5528510 w 12192000"/>
              <a:gd name="connsiteY11-24" fmla="*/ 3700768 h 4076926"/>
              <a:gd name="connsiteX12-25" fmla="*/ 5511996 w 12192000"/>
              <a:gd name="connsiteY12-26" fmla="*/ 3647566 h 4076926"/>
              <a:gd name="connsiteX13-27" fmla="*/ 5486082 w 12192000"/>
              <a:gd name="connsiteY13-28" fmla="*/ 3595529 h 4076926"/>
              <a:gd name="connsiteX14-29" fmla="*/ 5356860 w 12192000"/>
              <a:gd name="connsiteY14-30" fmla="*/ 3505201 h 4076926"/>
              <a:gd name="connsiteX15-31" fmla="*/ 4792980 w 12192000"/>
              <a:gd name="connsiteY15-32" fmla="*/ 3444241 h 4076926"/>
              <a:gd name="connsiteX16-33" fmla="*/ 4937814 w 12192000"/>
              <a:gd name="connsiteY16-34" fmla="*/ 3444241 h 4076926"/>
              <a:gd name="connsiteX17-35" fmla="*/ 4595572 w 12192000"/>
              <a:gd name="connsiteY17-36" fmla="*/ 3435121 h 4076926"/>
              <a:gd name="connsiteX18-37" fmla="*/ 169129 w 12192000"/>
              <a:gd name="connsiteY18-38" fmla="*/ 3021405 h 4076926"/>
              <a:gd name="connsiteX19-39" fmla="*/ 0 w 12192000"/>
              <a:gd name="connsiteY19-40" fmla="*/ 2992598 h 4076926"/>
              <a:gd name="connsiteX20-41" fmla="*/ 0 w 12192000"/>
              <a:gd name="connsiteY20-42" fmla="*/ 0 h 4076926"/>
              <a:gd name="connsiteX0-43" fmla="*/ 0 w 12192000"/>
              <a:gd name="connsiteY0-44" fmla="*/ 0 h 4076926"/>
              <a:gd name="connsiteX1-45" fmla="*/ 12192000 w 12192000"/>
              <a:gd name="connsiteY1-46" fmla="*/ 0 h 4076926"/>
              <a:gd name="connsiteX2-47" fmla="*/ 12192000 w 12192000"/>
              <a:gd name="connsiteY2-48" fmla="*/ 2992598 h 4076926"/>
              <a:gd name="connsiteX3-49" fmla="*/ 12022871 w 12192000"/>
              <a:gd name="connsiteY3-50" fmla="*/ 3021405 h 4076926"/>
              <a:gd name="connsiteX4-51" fmla="*/ 7596430 w 12192000"/>
              <a:gd name="connsiteY4-52" fmla="*/ 3435121 h 4076926"/>
              <a:gd name="connsiteX5-53" fmla="*/ 7399022 w 12192000"/>
              <a:gd name="connsiteY5-54" fmla="*/ 3444241 h 4076926"/>
              <a:gd name="connsiteX6-55" fmla="*/ 6835142 w 12192000"/>
              <a:gd name="connsiteY6-56" fmla="*/ 3505201 h 4076926"/>
              <a:gd name="connsiteX7-57" fmla="*/ 6705920 w 12192000"/>
              <a:gd name="connsiteY7-58" fmla="*/ 3595529 h 4076926"/>
              <a:gd name="connsiteX8-59" fmla="*/ 6680003 w 12192000"/>
              <a:gd name="connsiteY8-60" fmla="*/ 3647572 h 4076926"/>
              <a:gd name="connsiteX9-61" fmla="*/ 6663491 w 12192000"/>
              <a:gd name="connsiteY9-62" fmla="*/ 3700768 h 4076926"/>
              <a:gd name="connsiteX10-63" fmla="*/ 6096000 w 12192000"/>
              <a:gd name="connsiteY10-64" fmla="*/ 4076926 h 4076926"/>
              <a:gd name="connsiteX11-65" fmla="*/ 5528510 w 12192000"/>
              <a:gd name="connsiteY11-66" fmla="*/ 3700768 h 4076926"/>
              <a:gd name="connsiteX12-67" fmla="*/ 5511996 w 12192000"/>
              <a:gd name="connsiteY12-68" fmla="*/ 3647566 h 4076926"/>
              <a:gd name="connsiteX13-69" fmla="*/ 5486082 w 12192000"/>
              <a:gd name="connsiteY13-70" fmla="*/ 3595529 h 4076926"/>
              <a:gd name="connsiteX14-71" fmla="*/ 5356860 w 12192000"/>
              <a:gd name="connsiteY14-72" fmla="*/ 3505201 h 4076926"/>
              <a:gd name="connsiteX15-73" fmla="*/ 4792980 w 12192000"/>
              <a:gd name="connsiteY15-74" fmla="*/ 3444241 h 4076926"/>
              <a:gd name="connsiteX16-75" fmla="*/ 4595572 w 12192000"/>
              <a:gd name="connsiteY16-76" fmla="*/ 3435121 h 4076926"/>
              <a:gd name="connsiteX17-77" fmla="*/ 169129 w 12192000"/>
              <a:gd name="connsiteY17-78" fmla="*/ 3021405 h 4076926"/>
              <a:gd name="connsiteX18-79" fmla="*/ 0 w 12192000"/>
              <a:gd name="connsiteY18-80" fmla="*/ 2992598 h 4076926"/>
              <a:gd name="connsiteX19-81" fmla="*/ 0 w 12192000"/>
              <a:gd name="connsiteY19-82" fmla="*/ 0 h 40769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12192000" h="4076926">
                <a:moveTo>
                  <a:pt x="0" y="0"/>
                </a:moveTo>
                <a:lnTo>
                  <a:pt x="12192000" y="0"/>
                </a:lnTo>
                <a:lnTo>
                  <a:pt x="12192000" y="2992598"/>
                </a:lnTo>
                <a:lnTo>
                  <a:pt x="12022871" y="3021405"/>
                </a:lnTo>
                <a:cubicBezTo>
                  <a:pt x="10699733" y="3235006"/>
                  <a:pt x="9200419" y="3379244"/>
                  <a:pt x="7596430" y="3435121"/>
                </a:cubicBezTo>
                <a:lnTo>
                  <a:pt x="7399022" y="3444241"/>
                </a:lnTo>
                <a:cubicBezTo>
                  <a:pt x="7179736" y="3452284"/>
                  <a:pt x="6960449" y="3460328"/>
                  <a:pt x="6835142" y="3505201"/>
                </a:cubicBezTo>
                <a:cubicBezTo>
                  <a:pt x="6772489" y="3527638"/>
                  <a:pt x="6733330" y="3559282"/>
                  <a:pt x="6705920" y="3595529"/>
                </a:cubicBezTo>
                <a:lnTo>
                  <a:pt x="6680003" y="3647572"/>
                </a:lnTo>
                <a:lnTo>
                  <a:pt x="6663491" y="3700768"/>
                </a:lnTo>
                <a:cubicBezTo>
                  <a:pt x="6569993" y="3921821"/>
                  <a:pt x="6351110" y="4076926"/>
                  <a:pt x="6096000" y="4076926"/>
                </a:cubicBezTo>
                <a:cubicBezTo>
                  <a:pt x="5840890" y="4076926"/>
                  <a:pt x="5622007" y="3921821"/>
                  <a:pt x="5528510" y="3700768"/>
                </a:cubicBezTo>
                <a:lnTo>
                  <a:pt x="5511996" y="3647566"/>
                </a:lnTo>
                <a:lnTo>
                  <a:pt x="5486082" y="3595529"/>
                </a:lnTo>
                <a:cubicBezTo>
                  <a:pt x="5458672" y="3559282"/>
                  <a:pt x="5419513" y="3527638"/>
                  <a:pt x="5356860" y="3505201"/>
                </a:cubicBezTo>
                <a:cubicBezTo>
                  <a:pt x="5231553" y="3460328"/>
                  <a:pt x="5012266" y="3452284"/>
                  <a:pt x="4792980" y="3444241"/>
                </a:cubicBezTo>
                <a:lnTo>
                  <a:pt x="4595572" y="3435121"/>
                </a:lnTo>
                <a:cubicBezTo>
                  <a:pt x="2991582" y="3379244"/>
                  <a:pt x="1492268" y="3235006"/>
                  <a:pt x="169129" y="3021405"/>
                </a:cubicBezTo>
                <a:lnTo>
                  <a:pt x="0" y="2992598"/>
                </a:lnTo>
                <a:lnTo>
                  <a:pt x="0" y="0"/>
                </a:lnTo>
                <a:close/>
              </a:path>
            </a:pathLst>
          </a:custGeom>
          <a:solidFill>
            <a:srgbClr val="333464"/>
          </a:solidFill>
          <a:ln>
            <a:noFill/>
          </a:ln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732915" y="1500962"/>
            <a:ext cx="8726170" cy="107632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4800" b="1" kern="0" dirty="0">
                <a:solidFill>
                  <a:schemeClr val="bg1"/>
                </a:solidFill>
                <a:cs typeface="+mn-ea"/>
                <a:sym typeface="+mn-lt"/>
              </a:rPr>
              <a:t>东北师范大学附属小学述职报告</a:t>
            </a:r>
            <a:endParaRPr lang="en-US" altLang="zh-CN" sz="4800" b="1" kern="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600" kern="0" dirty="0">
                <a:solidFill>
                  <a:schemeClr val="bg1"/>
                </a:solidFill>
                <a:cs typeface="+mn-ea"/>
                <a:sym typeface="+mn-lt"/>
              </a:rPr>
              <a:t>Report on Work Performance of Northeast Normal University Affiliated Primary School</a:t>
            </a:r>
            <a:endParaRPr lang="en-US" altLang="zh-CN" sz="16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3505200" y="6187765"/>
            <a:ext cx="5366386" cy="500379"/>
            <a:chOff x="3930827" y="-141241"/>
            <a:chExt cx="4792169" cy="252050"/>
          </a:xfrm>
        </p:grpSpPr>
        <p:sp>
          <p:nvSpPr>
            <p:cNvPr id="105" name="圆角矩形 41"/>
            <p:cNvSpPr/>
            <p:nvPr/>
          </p:nvSpPr>
          <p:spPr>
            <a:xfrm>
              <a:off x="3930827" y="-141241"/>
              <a:ext cx="1964518" cy="25200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rgbClr val="333464"/>
                  </a:solidFill>
                  <a:cs typeface="+mn-ea"/>
                  <a:sym typeface="+mn-lt"/>
                </a:rPr>
                <a:t>汇报人：</a:t>
              </a:r>
              <a:r>
                <a:rPr lang="en-US" altLang="zh-CN" sz="1800" dirty="0">
                  <a:solidFill>
                    <a:srgbClr val="333464"/>
                  </a:solidFill>
                  <a:cs typeface="+mn-ea"/>
                  <a:sym typeface="+mn-lt"/>
                </a:rPr>
                <a:t>x'x'x</a:t>
              </a:r>
              <a:endParaRPr lang="en-US" altLang="zh-CN" sz="1800" dirty="0">
                <a:solidFill>
                  <a:srgbClr val="333464"/>
                </a:solidFill>
                <a:cs typeface="+mn-ea"/>
                <a:sym typeface="+mn-lt"/>
              </a:endParaRPr>
            </a:p>
          </p:txBody>
        </p:sp>
        <p:sp>
          <p:nvSpPr>
            <p:cNvPr id="103" name="圆角矩形 42"/>
            <p:cNvSpPr/>
            <p:nvPr/>
          </p:nvSpPr>
          <p:spPr>
            <a:xfrm>
              <a:off x="6391839" y="-141241"/>
              <a:ext cx="2331157" cy="25205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333464"/>
                  </a:solidFill>
                  <a:cs typeface="+mn-ea"/>
                  <a:sym typeface="+mn-lt"/>
                </a:rPr>
                <a:t>汇报时间：</a:t>
              </a:r>
              <a:r>
                <a:rPr lang="en-US" altLang="zh-CN" dirty="0">
                  <a:solidFill>
                    <a:srgbClr val="333464"/>
                  </a:solidFill>
                  <a:cs typeface="+mn-ea"/>
                  <a:sym typeface="+mn-lt"/>
                </a:rPr>
                <a:t>2024.01</a:t>
              </a:r>
              <a:endParaRPr lang="zh-CN" altLang="en-US" sz="1800" dirty="0">
                <a:solidFill>
                  <a:srgbClr val="33346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5638800" y="2943225"/>
            <a:ext cx="962660" cy="9626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683885" y="2990850"/>
            <a:ext cx="863600" cy="863600"/>
          </a:xfrm>
          <a:prstGeom prst="ellipse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40" y="3063240"/>
            <a:ext cx="475615" cy="673735"/>
          </a:xfrm>
          <a:prstGeom prst="rect">
            <a:avLst/>
          </a:prstGeom>
        </p:spPr>
      </p:pic>
      <p:pic>
        <p:nvPicPr>
          <p:cNvPr id="5" name="图片 4" descr="白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25" y="476885"/>
            <a:ext cx="4387850" cy="53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/>
        </p:nvSpPr>
        <p:spPr>
          <a:xfrm>
            <a:off x="0" y="0"/>
            <a:ext cx="12192000" cy="2486885"/>
          </a:xfrm>
          <a:custGeom>
            <a:avLst/>
            <a:gdLst>
              <a:gd name="connsiteX0" fmla="*/ 0 w 12192000"/>
              <a:gd name="connsiteY0" fmla="*/ 0 h 2486885"/>
              <a:gd name="connsiteX1" fmla="*/ 12192000 w 12192000"/>
              <a:gd name="connsiteY1" fmla="*/ 0 h 2486885"/>
              <a:gd name="connsiteX2" fmla="*/ 12192000 w 12192000"/>
              <a:gd name="connsiteY2" fmla="*/ 1402557 h 2486885"/>
              <a:gd name="connsiteX3" fmla="*/ 12022871 w 12192000"/>
              <a:gd name="connsiteY3" fmla="*/ 1431364 h 2486885"/>
              <a:gd name="connsiteX4" fmla="*/ 7596430 w 12192000"/>
              <a:gd name="connsiteY4" fmla="*/ 1845080 h 2486885"/>
              <a:gd name="connsiteX5" fmla="*/ 7399022 w 12192000"/>
              <a:gd name="connsiteY5" fmla="*/ 1854200 h 2486885"/>
              <a:gd name="connsiteX6" fmla="*/ 6835142 w 12192000"/>
              <a:gd name="connsiteY6" fmla="*/ 1915160 h 2486885"/>
              <a:gd name="connsiteX7" fmla="*/ 6705920 w 12192000"/>
              <a:gd name="connsiteY7" fmla="*/ 2005488 h 2486885"/>
              <a:gd name="connsiteX8" fmla="*/ 6680003 w 12192000"/>
              <a:gd name="connsiteY8" fmla="*/ 2057531 h 2486885"/>
              <a:gd name="connsiteX9" fmla="*/ 6663491 w 12192000"/>
              <a:gd name="connsiteY9" fmla="*/ 2110727 h 2486885"/>
              <a:gd name="connsiteX10" fmla="*/ 6096000 w 12192000"/>
              <a:gd name="connsiteY10" fmla="*/ 2486885 h 2486885"/>
              <a:gd name="connsiteX11" fmla="*/ 5528511 w 12192000"/>
              <a:gd name="connsiteY11" fmla="*/ 2110727 h 2486885"/>
              <a:gd name="connsiteX12" fmla="*/ 5511996 w 12192000"/>
              <a:gd name="connsiteY12" fmla="*/ 2057525 h 2486885"/>
              <a:gd name="connsiteX13" fmla="*/ 5486082 w 12192000"/>
              <a:gd name="connsiteY13" fmla="*/ 2005488 h 2486885"/>
              <a:gd name="connsiteX14" fmla="*/ 5356860 w 12192000"/>
              <a:gd name="connsiteY14" fmla="*/ 1915160 h 2486885"/>
              <a:gd name="connsiteX15" fmla="*/ 4792980 w 12192000"/>
              <a:gd name="connsiteY15" fmla="*/ 1854200 h 2486885"/>
              <a:gd name="connsiteX16" fmla="*/ 4595572 w 12192000"/>
              <a:gd name="connsiteY16" fmla="*/ 1845080 h 2486885"/>
              <a:gd name="connsiteX17" fmla="*/ 169129 w 12192000"/>
              <a:gd name="connsiteY17" fmla="*/ 1431364 h 2486885"/>
              <a:gd name="connsiteX18" fmla="*/ 0 w 12192000"/>
              <a:gd name="connsiteY18" fmla="*/ 1402557 h 248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2486885">
                <a:moveTo>
                  <a:pt x="0" y="0"/>
                </a:moveTo>
                <a:lnTo>
                  <a:pt x="12192000" y="0"/>
                </a:lnTo>
                <a:lnTo>
                  <a:pt x="12192000" y="1402557"/>
                </a:lnTo>
                <a:lnTo>
                  <a:pt x="12022871" y="1431364"/>
                </a:lnTo>
                <a:cubicBezTo>
                  <a:pt x="10699733" y="1644965"/>
                  <a:pt x="9200419" y="1789203"/>
                  <a:pt x="7596430" y="1845080"/>
                </a:cubicBezTo>
                <a:lnTo>
                  <a:pt x="7399022" y="1854200"/>
                </a:lnTo>
                <a:cubicBezTo>
                  <a:pt x="7179736" y="1862243"/>
                  <a:pt x="6960449" y="1870287"/>
                  <a:pt x="6835142" y="1915160"/>
                </a:cubicBezTo>
                <a:cubicBezTo>
                  <a:pt x="6772489" y="1937597"/>
                  <a:pt x="6733330" y="1969241"/>
                  <a:pt x="6705920" y="2005488"/>
                </a:cubicBezTo>
                <a:lnTo>
                  <a:pt x="6680003" y="2057531"/>
                </a:lnTo>
                <a:lnTo>
                  <a:pt x="6663491" y="2110727"/>
                </a:lnTo>
                <a:cubicBezTo>
                  <a:pt x="6569993" y="2331780"/>
                  <a:pt x="6351110" y="2486885"/>
                  <a:pt x="6096000" y="2486885"/>
                </a:cubicBezTo>
                <a:cubicBezTo>
                  <a:pt x="5840890" y="2486885"/>
                  <a:pt x="5622007" y="2331780"/>
                  <a:pt x="5528511" y="2110727"/>
                </a:cubicBezTo>
                <a:lnTo>
                  <a:pt x="5511996" y="2057525"/>
                </a:lnTo>
                <a:lnTo>
                  <a:pt x="5486082" y="2005488"/>
                </a:lnTo>
                <a:cubicBezTo>
                  <a:pt x="5458672" y="1969241"/>
                  <a:pt x="5419513" y="1937597"/>
                  <a:pt x="5356860" y="1915160"/>
                </a:cubicBezTo>
                <a:cubicBezTo>
                  <a:pt x="5231553" y="1870287"/>
                  <a:pt x="5012266" y="1862243"/>
                  <a:pt x="4792980" y="1854200"/>
                </a:cubicBezTo>
                <a:lnTo>
                  <a:pt x="4595572" y="1845080"/>
                </a:lnTo>
                <a:cubicBezTo>
                  <a:pt x="2991582" y="1789203"/>
                  <a:pt x="1492268" y="1644965"/>
                  <a:pt x="169129" y="1431364"/>
                </a:cubicBezTo>
                <a:lnTo>
                  <a:pt x="0" y="1402557"/>
                </a:lnTo>
                <a:close/>
              </a:path>
            </a:pathLst>
          </a:cu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00960" y="75499"/>
            <a:ext cx="6990080" cy="157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目录</a:t>
            </a:r>
            <a:r>
              <a:rPr lang="en-US" altLang="zh-CN" sz="3600" dirty="0">
                <a:cs typeface="+mn-ea"/>
                <a:sym typeface="+mn-lt"/>
              </a:rPr>
              <a:t>/Directory</a:t>
            </a:r>
            <a:endParaRPr lang="zh-CN" altLang="en-US" sz="3600" dirty="0"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20813" y="2594479"/>
            <a:ext cx="1940560" cy="721360"/>
            <a:chOff x="2113280" y="2594479"/>
            <a:chExt cx="1940560" cy="721360"/>
          </a:xfrm>
        </p:grpSpPr>
        <p:sp>
          <p:nvSpPr>
            <p:cNvPr id="10" name="椭圆 9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01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956560" y="2724327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cs typeface="+mn-ea"/>
                  <a:sym typeface="+mn-lt"/>
                </a:rPr>
                <a:t>标题</a:t>
              </a:r>
              <a:r>
                <a:rPr lang="zh-CN" altLang="en-US" sz="2400" dirty="0">
                  <a:cs typeface="+mn-ea"/>
                  <a:sym typeface="+mn-lt"/>
                </a:rPr>
                <a:t>一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620813" y="3935599"/>
            <a:ext cx="1940560" cy="721360"/>
            <a:chOff x="2113280" y="2594479"/>
            <a:chExt cx="1940560" cy="721360"/>
          </a:xfrm>
        </p:grpSpPr>
        <p:sp>
          <p:nvSpPr>
            <p:cNvPr id="15" name="椭圆 14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02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956560" y="2724327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cs typeface="+mn-ea"/>
                  <a:sym typeface="+mn-lt"/>
                </a:rPr>
                <a:t>标题一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620813" y="5276719"/>
            <a:ext cx="1940560" cy="721360"/>
            <a:chOff x="2113280" y="2594479"/>
            <a:chExt cx="1940560" cy="721360"/>
          </a:xfrm>
        </p:grpSpPr>
        <p:sp>
          <p:nvSpPr>
            <p:cNvPr id="18" name="椭圆 17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03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56560" y="2724327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cs typeface="+mn-ea"/>
                  <a:sym typeface="+mn-lt"/>
                </a:rPr>
                <a:t>标题一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252822" y="2594479"/>
            <a:ext cx="1940560" cy="721360"/>
            <a:chOff x="2113280" y="2594479"/>
            <a:chExt cx="1940560" cy="721360"/>
          </a:xfrm>
        </p:grpSpPr>
        <p:sp>
          <p:nvSpPr>
            <p:cNvPr id="21" name="椭圆 20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04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56560" y="2724327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cs typeface="+mn-ea"/>
                  <a:sym typeface="+mn-lt"/>
                </a:rPr>
                <a:t>标题一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252822" y="3935599"/>
            <a:ext cx="1940560" cy="721360"/>
            <a:chOff x="2113280" y="2594479"/>
            <a:chExt cx="1940560" cy="721360"/>
          </a:xfrm>
        </p:grpSpPr>
        <p:sp>
          <p:nvSpPr>
            <p:cNvPr id="24" name="椭圆 23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05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956560" y="2724327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cs typeface="+mn-ea"/>
                  <a:sym typeface="+mn-lt"/>
                </a:rPr>
                <a:t>标题一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252822" y="5276719"/>
            <a:ext cx="2008505" cy="721360"/>
            <a:chOff x="2113280" y="2594479"/>
            <a:chExt cx="2008505" cy="721360"/>
          </a:xfrm>
        </p:grpSpPr>
        <p:sp>
          <p:nvSpPr>
            <p:cNvPr id="27" name="椭圆 26"/>
            <p:cNvSpPr/>
            <p:nvPr/>
          </p:nvSpPr>
          <p:spPr>
            <a:xfrm>
              <a:off x="2113280" y="2594479"/>
              <a:ext cx="721360" cy="721360"/>
            </a:xfrm>
            <a:prstGeom prst="ellipse">
              <a:avLst/>
            </a:prstGeom>
            <a:solidFill>
              <a:srgbClr val="3334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/>
            </a:bodyPr>
            <a:lstStyle/>
            <a:p>
              <a:pPr algn="ctr"/>
              <a:r>
                <a:rPr lang="en-US" altLang="zh-CN" sz="2400" dirty="0">
                  <a:cs typeface="+mn-ea"/>
                  <a:sym typeface="+mn-lt"/>
                </a:rPr>
                <a:t>06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956560" y="2724327"/>
              <a:ext cx="116522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cs typeface="+mn-ea"/>
                  <a:sym typeface="+mn-lt"/>
                </a:rPr>
                <a:t>标题一</a:t>
              </a:r>
              <a:r>
                <a:rPr lang="zh-CN" altLang="en-US" sz="2400" dirty="0">
                  <a:cs typeface="+mn-ea"/>
                  <a:sym typeface="+mn-lt"/>
                </a:rPr>
                <a:t> 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0" y="6617839"/>
            <a:ext cx="12192000" cy="240161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18480" y="1394460"/>
            <a:ext cx="962660" cy="9626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663565" y="1449070"/>
            <a:ext cx="863600" cy="863600"/>
          </a:xfrm>
          <a:prstGeom prst="ellipse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白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2320" y="1521460"/>
            <a:ext cx="475615" cy="673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617839"/>
            <a:ext cx="12192000" cy="240161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78811" y="2912414"/>
            <a:ext cx="516585" cy="516585"/>
          </a:xfrm>
          <a:prstGeom prst="ellipse">
            <a:avLst/>
          </a:prstGeom>
          <a:solidFill>
            <a:srgbClr val="333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20273" y="2275114"/>
            <a:ext cx="2307771" cy="2307771"/>
          </a:xfrm>
          <a:prstGeom prst="ellipse">
            <a:avLst/>
          </a:prstGeom>
          <a:noFill/>
          <a:ln>
            <a:solidFill>
              <a:srgbClr val="33346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406717" y="2462800"/>
            <a:ext cx="233663" cy="233663"/>
          </a:xfrm>
          <a:prstGeom prst="ellipse">
            <a:avLst/>
          </a:prstGeom>
          <a:solidFill>
            <a:srgbClr val="333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 rot="400791">
            <a:off x="2520273" y="2276934"/>
            <a:ext cx="2307771" cy="230777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087416" y="4002320"/>
            <a:ext cx="814228" cy="814228"/>
          </a:xfrm>
          <a:prstGeom prst="ellipse">
            <a:avLst/>
          </a:prstGeom>
          <a:solidFill>
            <a:srgbClr val="333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75762" y="3116461"/>
            <a:ext cx="4637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>
                <a:solidFill>
                  <a:srgbClr val="333464"/>
                </a:solidFill>
                <a:cs typeface="+mn-ea"/>
                <a:sym typeface="+mn-lt"/>
              </a:rPr>
              <a:t>请输入标题文字</a:t>
            </a:r>
            <a:endParaRPr lang="en-US" altLang="zh-CN" sz="4000" b="1" spc="300" dirty="0">
              <a:solidFill>
                <a:srgbClr val="333464"/>
              </a:solidFill>
              <a:cs typeface="+mn-ea"/>
              <a:sym typeface="+mn-lt"/>
            </a:endParaRPr>
          </a:p>
          <a:p>
            <a:r>
              <a:rPr lang="en-US" altLang="zh-CN" sz="1400" spc="300" dirty="0">
                <a:solidFill>
                  <a:srgbClr val="333464"/>
                </a:solidFill>
                <a:cs typeface="+mn-ea"/>
                <a:sym typeface="+mn-lt"/>
              </a:rPr>
              <a:t>Please enter the title text.</a:t>
            </a:r>
            <a:endParaRPr lang="zh-CN" altLang="en-US" sz="2400" spc="300" dirty="0">
              <a:solidFill>
                <a:srgbClr val="333464"/>
              </a:solidFill>
              <a:cs typeface="+mn-ea"/>
              <a:sym typeface="+mn-lt"/>
            </a:endParaRPr>
          </a:p>
        </p:txBody>
      </p:sp>
      <p:sp>
        <p:nvSpPr>
          <p:cNvPr id="24" name="任意多边形: 形状 23"/>
          <p:cNvSpPr/>
          <p:nvPr/>
        </p:nvSpPr>
        <p:spPr>
          <a:xfrm flipH="1">
            <a:off x="5450125" y="2696463"/>
            <a:ext cx="978058" cy="294073"/>
          </a:xfrm>
          <a:custGeom>
            <a:avLst/>
            <a:gdLst>
              <a:gd name="connsiteX0" fmla="*/ 618394 w 1520602"/>
              <a:gd name="connsiteY0" fmla="*/ 0 h 457200"/>
              <a:gd name="connsiteX1" fmla="*/ 1520602 w 1520602"/>
              <a:gd name="connsiteY1" fmla="*/ 0 h 457200"/>
              <a:gd name="connsiteX2" fmla="*/ 1520602 w 1520602"/>
              <a:gd name="connsiteY2" fmla="*/ 457200 h 457200"/>
              <a:gd name="connsiteX3" fmla="*/ 1459641 w 1520602"/>
              <a:gd name="connsiteY3" fmla="*/ 457200 h 457200"/>
              <a:gd name="connsiteX4" fmla="*/ 618394 w 1520602"/>
              <a:gd name="connsiteY4" fmla="*/ 457200 h 457200"/>
              <a:gd name="connsiteX5" fmla="*/ 227585 w 1520602"/>
              <a:gd name="connsiteY5" fmla="*/ 457200 h 457200"/>
              <a:gd name="connsiteX6" fmla="*/ 0 w 1520602"/>
              <a:gd name="connsiteY6" fmla="*/ 229615 h 457200"/>
              <a:gd name="connsiteX7" fmla="*/ 0 w 1520602"/>
              <a:gd name="connsiteY7" fmla="*/ 2030 h 457200"/>
              <a:gd name="connsiteX8" fmla="*/ 618394 w 1520602"/>
              <a:gd name="connsiteY8" fmla="*/ 2030 h 457200"/>
              <a:gd name="connsiteX0-1" fmla="*/ 618394 w 1520602"/>
              <a:gd name="connsiteY0-2" fmla="*/ 0 h 457200"/>
              <a:gd name="connsiteX1-3" fmla="*/ 1520602 w 1520602"/>
              <a:gd name="connsiteY1-4" fmla="*/ 0 h 457200"/>
              <a:gd name="connsiteX2-5" fmla="*/ 1520602 w 1520602"/>
              <a:gd name="connsiteY2-6" fmla="*/ 457200 h 457200"/>
              <a:gd name="connsiteX3-7" fmla="*/ 1520602 w 1520602"/>
              <a:gd name="connsiteY3-8" fmla="*/ 457200 h 457200"/>
              <a:gd name="connsiteX4-9" fmla="*/ 618394 w 1520602"/>
              <a:gd name="connsiteY4-10" fmla="*/ 457200 h 457200"/>
              <a:gd name="connsiteX5-11" fmla="*/ 227585 w 1520602"/>
              <a:gd name="connsiteY5-12" fmla="*/ 457200 h 457200"/>
              <a:gd name="connsiteX6-13" fmla="*/ 0 w 1520602"/>
              <a:gd name="connsiteY6-14" fmla="*/ 229615 h 457200"/>
              <a:gd name="connsiteX7-15" fmla="*/ 0 w 1520602"/>
              <a:gd name="connsiteY7-16" fmla="*/ 2030 h 457200"/>
              <a:gd name="connsiteX8-17" fmla="*/ 618394 w 1520602"/>
              <a:gd name="connsiteY8-18" fmla="*/ 2030 h 457200"/>
              <a:gd name="connsiteX9" fmla="*/ 618394 w 1520602"/>
              <a:gd name="connsiteY9" fmla="*/ 0 h 457200"/>
              <a:gd name="connsiteX0-19" fmla="*/ 618394 w 1520602"/>
              <a:gd name="connsiteY0-20" fmla="*/ 0 h 457200"/>
              <a:gd name="connsiteX1-21" fmla="*/ 1520602 w 1520602"/>
              <a:gd name="connsiteY1-22" fmla="*/ 0 h 457200"/>
              <a:gd name="connsiteX2-23" fmla="*/ 1520602 w 1520602"/>
              <a:gd name="connsiteY2-24" fmla="*/ 457200 h 457200"/>
              <a:gd name="connsiteX3-25" fmla="*/ 1520602 w 1520602"/>
              <a:gd name="connsiteY3-26" fmla="*/ 457200 h 457200"/>
              <a:gd name="connsiteX4-27" fmla="*/ 1520602 w 1520602"/>
              <a:gd name="connsiteY4-28" fmla="*/ 457200 h 457200"/>
              <a:gd name="connsiteX5-29" fmla="*/ 227585 w 1520602"/>
              <a:gd name="connsiteY5-30" fmla="*/ 457200 h 457200"/>
              <a:gd name="connsiteX6-31" fmla="*/ 0 w 1520602"/>
              <a:gd name="connsiteY6-32" fmla="*/ 229615 h 457200"/>
              <a:gd name="connsiteX7-33" fmla="*/ 0 w 1520602"/>
              <a:gd name="connsiteY7-34" fmla="*/ 2030 h 457200"/>
              <a:gd name="connsiteX8-35" fmla="*/ 618394 w 1520602"/>
              <a:gd name="connsiteY8-36" fmla="*/ 2030 h 457200"/>
              <a:gd name="connsiteX9-37" fmla="*/ 618394 w 1520602"/>
              <a:gd name="connsiteY9-38" fmla="*/ 0 h 457200"/>
              <a:gd name="connsiteX0-39" fmla="*/ 1520602 w 1520602"/>
              <a:gd name="connsiteY0-40" fmla="*/ 457200 h 457200"/>
              <a:gd name="connsiteX1-41" fmla="*/ 1520602 w 1520602"/>
              <a:gd name="connsiteY1-42" fmla="*/ 0 h 457200"/>
              <a:gd name="connsiteX2-43" fmla="*/ 1520602 w 1520602"/>
              <a:gd name="connsiteY2-44" fmla="*/ 457200 h 457200"/>
              <a:gd name="connsiteX3-45" fmla="*/ 1520602 w 1520602"/>
              <a:gd name="connsiteY3-46" fmla="*/ 457200 h 457200"/>
              <a:gd name="connsiteX4-47" fmla="*/ 1520602 w 1520602"/>
              <a:gd name="connsiteY4-48" fmla="*/ 457200 h 457200"/>
              <a:gd name="connsiteX5-49" fmla="*/ 227585 w 1520602"/>
              <a:gd name="connsiteY5-50" fmla="*/ 457200 h 457200"/>
              <a:gd name="connsiteX6-51" fmla="*/ 0 w 1520602"/>
              <a:gd name="connsiteY6-52" fmla="*/ 229615 h 457200"/>
              <a:gd name="connsiteX7-53" fmla="*/ 0 w 1520602"/>
              <a:gd name="connsiteY7-54" fmla="*/ 2030 h 457200"/>
              <a:gd name="connsiteX8-55" fmla="*/ 618394 w 1520602"/>
              <a:gd name="connsiteY8-56" fmla="*/ 2030 h 457200"/>
              <a:gd name="connsiteX9-57" fmla="*/ 1520602 w 1520602"/>
              <a:gd name="connsiteY9-58" fmla="*/ 457200 h 457200"/>
              <a:gd name="connsiteX0-59" fmla="*/ 1520602 w 1520602"/>
              <a:gd name="connsiteY0-60" fmla="*/ 457200 h 457200"/>
              <a:gd name="connsiteX1-61" fmla="*/ 1520602 w 1520602"/>
              <a:gd name="connsiteY1-62" fmla="*/ 0 h 457200"/>
              <a:gd name="connsiteX2-63" fmla="*/ 1520602 w 1520602"/>
              <a:gd name="connsiteY2-64" fmla="*/ 457200 h 457200"/>
              <a:gd name="connsiteX3-65" fmla="*/ 1520602 w 1520602"/>
              <a:gd name="connsiteY3-66" fmla="*/ 457200 h 457200"/>
              <a:gd name="connsiteX4-67" fmla="*/ 1520602 w 1520602"/>
              <a:gd name="connsiteY4-68" fmla="*/ 457200 h 457200"/>
              <a:gd name="connsiteX5-69" fmla="*/ 227585 w 1520602"/>
              <a:gd name="connsiteY5-70" fmla="*/ 457200 h 457200"/>
              <a:gd name="connsiteX6-71" fmla="*/ 0 w 1520602"/>
              <a:gd name="connsiteY6-72" fmla="*/ 229615 h 457200"/>
              <a:gd name="connsiteX7-73" fmla="*/ 0 w 1520602"/>
              <a:gd name="connsiteY7-74" fmla="*/ 2030 h 457200"/>
              <a:gd name="connsiteX8-75" fmla="*/ 618394 w 1520602"/>
              <a:gd name="connsiteY8-76" fmla="*/ 2030 h 457200"/>
              <a:gd name="connsiteX9-77" fmla="*/ 1520602 w 1520602"/>
              <a:gd name="connsiteY9-78" fmla="*/ 457200 h 457200"/>
              <a:gd name="connsiteX0-79" fmla="*/ 1520602 w 1520602"/>
              <a:gd name="connsiteY0-80" fmla="*/ 457200 h 457200"/>
              <a:gd name="connsiteX1-81" fmla="*/ 1520602 w 1520602"/>
              <a:gd name="connsiteY1-82" fmla="*/ 0 h 457200"/>
              <a:gd name="connsiteX2-83" fmla="*/ 1520602 w 1520602"/>
              <a:gd name="connsiteY2-84" fmla="*/ 457200 h 457200"/>
              <a:gd name="connsiteX3-85" fmla="*/ 1520602 w 1520602"/>
              <a:gd name="connsiteY3-86" fmla="*/ 457200 h 457200"/>
              <a:gd name="connsiteX4-87" fmla="*/ 1520602 w 1520602"/>
              <a:gd name="connsiteY4-88" fmla="*/ 457200 h 457200"/>
              <a:gd name="connsiteX5-89" fmla="*/ 227585 w 1520602"/>
              <a:gd name="connsiteY5-90" fmla="*/ 457200 h 457200"/>
              <a:gd name="connsiteX6-91" fmla="*/ 0 w 1520602"/>
              <a:gd name="connsiteY6-92" fmla="*/ 229615 h 457200"/>
              <a:gd name="connsiteX7-93" fmla="*/ 0 w 1520602"/>
              <a:gd name="connsiteY7-94" fmla="*/ 2030 h 457200"/>
              <a:gd name="connsiteX8-95" fmla="*/ 618394 w 1520602"/>
              <a:gd name="connsiteY8-96" fmla="*/ 2030 h 457200"/>
              <a:gd name="connsiteX9-97" fmla="*/ 1520602 w 1520602"/>
              <a:gd name="connsiteY9-98" fmla="*/ 457200 h 457200"/>
              <a:gd name="connsiteX0-99" fmla="*/ 1161669 w 1520602"/>
              <a:gd name="connsiteY0-100" fmla="*/ 108204 h 457200"/>
              <a:gd name="connsiteX1-101" fmla="*/ 1520602 w 1520602"/>
              <a:gd name="connsiteY1-102" fmla="*/ 0 h 457200"/>
              <a:gd name="connsiteX2-103" fmla="*/ 1520602 w 1520602"/>
              <a:gd name="connsiteY2-104" fmla="*/ 457200 h 457200"/>
              <a:gd name="connsiteX3-105" fmla="*/ 1520602 w 1520602"/>
              <a:gd name="connsiteY3-106" fmla="*/ 457200 h 457200"/>
              <a:gd name="connsiteX4-107" fmla="*/ 1520602 w 1520602"/>
              <a:gd name="connsiteY4-108" fmla="*/ 457200 h 457200"/>
              <a:gd name="connsiteX5-109" fmla="*/ 227585 w 1520602"/>
              <a:gd name="connsiteY5-110" fmla="*/ 457200 h 457200"/>
              <a:gd name="connsiteX6-111" fmla="*/ 0 w 1520602"/>
              <a:gd name="connsiteY6-112" fmla="*/ 229615 h 457200"/>
              <a:gd name="connsiteX7-113" fmla="*/ 0 w 1520602"/>
              <a:gd name="connsiteY7-114" fmla="*/ 2030 h 457200"/>
              <a:gd name="connsiteX8-115" fmla="*/ 618394 w 1520602"/>
              <a:gd name="connsiteY8-116" fmla="*/ 2030 h 457200"/>
              <a:gd name="connsiteX9-117" fmla="*/ 1161669 w 1520602"/>
              <a:gd name="connsiteY9-118" fmla="*/ 108204 h 457200"/>
              <a:gd name="connsiteX0-119" fmla="*/ 1520602 w 1520602"/>
              <a:gd name="connsiteY0-120" fmla="*/ 457200 h 457200"/>
              <a:gd name="connsiteX1-121" fmla="*/ 1520602 w 1520602"/>
              <a:gd name="connsiteY1-122" fmla="*/ 0 h 457200"/>
              <a:gd name="connsiteX2-123" fmla="*/ 1520602 w 1520602"/>
              <a:gd name="connsiteY2-124" fmla="*/ 457200 h 457200"/>
              <a:gd name="connsiteX3-125" fmla="*/ 1520602 w 1520602"/>
              <a:gd name="connsiteY3-126" fmla="*/ 457200 h 457200"/>
              <a:gd name="connsiteX4-127" fmla="*/ 1520602 w 1520602"/>
              <a:gd name="connsiteY4-128" fmla="*/ 457200 h 457200"/>
              <a:gd name="connsiteX5-129" fmla="*/ 227585 w 1520602"/>
              <a:gd name="connsiteY5-130" fmla="*/ 457200 h 457200"/>
              <a:gd name="connsiteX6-131" fmla="*/ 0 w 1520602"/>
              <a:gd name="connsiteY6-132" fmla="*/ 229615 h 457200"/>
              <a:gd name="connsiteX7-133" fmla="*/ 0 w 1520602"/>
              <a:gd name="connsiteY7-134" fmla="*/ 2030 h 457200"/>
              <a:gd name="connsiteX8-135" fmla="*/ 618394 w 1520602"/>
              <a:gd name="connsiteY8-136" fmla="*/ 2030 h 457200"/>
              <a:gd name="connsiteX9-137" fmla="*/ 1520602 w 1520602"/>
              <a:gd name="connsiteY9-138" fmla="*/ 457200 h 457200"/>
              <a:gd name="connsiteX0-139" fmla="*/ 1520602 w 1520602"/>
              <a:gd name="connsiteY0-140" fmla="*/ 457200 h 457200"/>
              <a:gd name="connsiteX1-141" fmla="*/ 1520602 w 1520602"/>
              <a:gd name="connsiteY1-142" fmla="*/ 0 h 457200"/>
              <a:gd name="connsiteX2-143" fmla="*/ 1520602 w 1520602"/>
              <a:gd name="connsiteY2-144" fmla="*/ 457200 h 457200"/>
              <a:gd name="connsiteX3-145" fmla="*/ 1520602 w 1520602"/>
              <a:gd name="connsiteY3-146" fmla="*/ 457200 h 457200"/>
              <a:gd name="connsiteX4-147" fmla="*/ 1520602 w 1520602"/>
              <a:gd name="connsiteY4-148" fmla="*/ 457200 h 457200"/>
              <a:gd name="connsiteX5-149" fmla="*/ 227585 w 1520602"/>
              <a:gd name="connsiteY5-150" fmla="*/ 457200 h 457200"/>
              <a:gd name="connsiteX6-151" fmla="*/ 0 w 1520602"/>
              <a:gd name="connsiteY6-152" fmla="*/ 229615 h 457200"/>
              <a:gd name="connsiteX7-153" fmla="*/ 0 w 1520602"/>
              <a:gd name="connsiteY7-154" fmla="*/ 2030 h 457200"/>
              <a:gd name="connsiteX8-155" fmla="*/ 618394 w 1520602"/>
              <a:gd name="connsiteY8-156" fmla="*/ 2030 h 457200"/>
              <a:gd name="connsiteX9-157" fmla="*/ 1520602 w 1520602"/>
              <a:gd name="connsiteY9-158" fmla="*/ 457200 h 457200"/>
              <a:gd name="connsiteX0-159" fmla="*/ 1367409 w 1520602"/>
              <a:gd name="connsiteY0-160" fmla="*/ 45719 h 457200"/>
              <a:gd name="connsiteX1-161" fmla="*/ 1520602 w 1520602"/>
              <a:gd name="connsiteY1-162" fmla="*/ 0 h 457200"/>
              <a:gd name="connsiteX2-163" fmla="*/ 1520602 w 1520602"/>
              <a:gd name="connsiteY2-164" fmla="*/ 457200 h 457200"/>
              <a:gd name="connsiteX3-165" fmla="*/ 1520602 w 1520602"/>
              <a:gd name="connsiteY3-166" fmla="*/ 457200 h 457200"/>
              <a:gd name="connsiteX4-167" fmla="*/ 1520602 w 1520602"/>
              <a:gd name="connsiteY4-168" fmla="*/ 457200 h 457200"/>
              <a:gd name="connsiteX5-169" fmla="*/ 227585 w 1520602"/>
              <a:gd name="connsiteY5-170" fmla="*/ 457200 h 457200"/>
              <a:gd name="connsiteX6-171" fmla="*/ 0 w 1520602"/>
              <a:gd name="connsiteY6-172" fmla="*/ 229615 h 457200"/>
              <a:gd name="connsiteX7-173" fmla="*/ 0 w 1520602"/>
              <a:gd name="connsiteY7-174" fmla="*/ 2030 h 457200"/>
              <a:gd name="connsiteX8-175" fmla="*/ 618394 w 1520602"/>
              <a:gd name="connsiteY8-176" fmla="*/ 2030 h 457200"/>
              <a:gd name="connsiteX9-177" fmla="*/ 1367409 w 1520602"/>
              <a:gd name="connsiteY9-178" fmla="*/ 45719 h 457200"/>
              <a:gd name="connsiteX0-179" fmla="*/ 618394 w 1520602"/>
              <a:gd name="connsiteY0-180" fmla="*/ 2030 h 457200"/>
              <a:gd name="connsiteX1-181" fmla="*/ 1520602 w 1520602"/>
              <a:gd name="connsiteY1-182" fmla="*/ 0 h 457200"/>
              <a:gd name="connsiteX2-183" fmla="*/ 1520602 w 1520602"/>
              <a:gd name="connsiteY2-184" fmla="*/ 457200 h 457200"/>
              <a:gd name="connsiteX3-185" fmla="*/ 1520602 w 1520602"/>
              <a:gd name="connsiteY3-186" fmla="*/ 457200 h 457200"/>
              <a:gd name="connsiteX4-187" fmla="*/ 1520602 w 1520602"/>
              <a:gd name="connsiteY4-188" fmla="*/ 457200 h 457200"/>
              <a:gd name="connsiteX5-189" fmla="*/ 227585 w 1520602"/>
              <a:gd name="connsiteY5-190" fmla="*/ 457200 h 457200"/>
              <a:gd name="connsiteX6-191" fmla="*/ 0 w 1520602"/>
              <a:gd name="connsiteY6-192" fmla="*/ 229615 h 457200"/>
              <a:gd name="connsiteX7-193" fmla="*/ 0 w 1520602"/>
              <a:gd name="connsiteY7-194" fmla="*/ 2030 h 457200"/>
              <a:gd name="connsiteX8-195" fmla="*/ 618394 w 1520602"/>
              <a:gd name="connsiteY8-196" fmla="*/ 2030 h 457200"/>
              <a:gd name="connsiteX0-197" fmla="*/ 0 w 1520602"/>
              <a:gd name="connsiteY0-198" fmla="*/ 2030 h 457200"/>
              <a:gd name="connsiteX1-199" fmla="*/ 1520602 w 1520602"/>
              <a:gd name="connsiteY1-200" fmla="*/ 0 h 457200"/>
              <a:gd name="connsiteX2-201" fmla="*/ 1520602 w 1520602"/>
              <a:gd name="connsiteY2-202" fmla="*/ 457200 h 457200"/>
              <a:gd name="connsiteX3-203" fmla="*/ 1520602 w 1520602"/>
              <a:gd name="connsiteY3-204" fmla="*/ 457200 h 457200"/>
              <a:gd name="connsiteX4-205" fmla="*/ 1520602 w 1520602"/>
              <a:gd name="connsiteY4-206" fmla="*/ 457200 h 457200"/>
              <a:gd name="connsiteX5-207" fmla="*/ 227585 w 1520602"/>
              <a:gd name="connsiteY5-208" fmla="*/ 457200 h 457200"/>
              <a:gd name="connsiteX6-209" fmla="*/ 0 w 1520602"/>
              <a:gd name="connsiteY6-210" fmla="*/ 229615 h 457200"/>
              <a:gd name="connsiteX7-211" fmla="*/ 0 w 1520602"/>
              <a:gd name="connsiteY7-212" fmla="*/ 2030 h 457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520602" h="457200">
                <a:moveTo>
                  <a:pt x="0" y="2030"/>
                </a:moveTo>
                <a:lnTo>
                  <a:pt x="1520602" y="0"/>
                </a:lnTo>
                <a:lnTo>
                  <a:pt x="1520602" y="457200"/>
                </a:lnTo>
                <a:lnTo>
                  <a:pt x="1520602" y="457200"/>
                </a:lnTo>
                <a:lnTo>
                  <a:pt x="1520602" y="457200"/>
                </a:lnTo>
                <a:lnTo>
                  <a:pt x="227585" y="457200"/>
                </a:lnTo>
                <a:cubicBezTo>
                  <a:pt x="101893" y="457200"/>
                  <a:pt x="0" y="355307"/>
                  <a:pt x="0" y="229615"/>
                </a:cubicBezTo>
                <a:lnTo>
                  <a:pt x="0" y="2030"/>
                </a:lnTo>
                <a:close/>
              </a:path>
            </a:pathLst>
          </a:cu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PART  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892425" y="2695575"/>
            <a:ext cx="1466215" cy="1466215"/>
          </a:xfrm>
          <a:prstGeom prst="ellipse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白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0" y="2802890"/>
            <a:ext cx="810260" cy="114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11" grpId="0" animBg="1"/>
      <p:bldP spid="21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617839"/>
            <a:ext cx="12192000" cy="240161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91770"/>
            <a:ext cx="12192000" cy="443230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白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214630"/>
            <a:ext cx="253365" cy="359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12765" y="250190"/>
            <a:ext cx="1329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请输入标题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10210082" y="6488685"/>
            <a:ext cx="1608883" cy="368300"/>
          </a:xfrm>
        </p:spPr>
        <p:txBody>
          <a:bodyPr/>
          <a:p>
            <a:pPr algn="ctr"/>
            <a:r>
              <a:rPr lang="en-US" altLang="zh-CN" smtClean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18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617839"/>
            <a:ext cx="12192000" cy="240161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91770"/>
            <a:ext cx="12192000" cy="443230"/>
          </a:xfrm>
          <a:prstGeom prst="rect">
            <a:avLst/>
          </a:prstGeom>
          <a:solidFill>
            <a:srgbClr val="33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白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214630"/>
            <a:ext cx="253365" cy="359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12765" y="250190"/>
            <a:ext cx="1329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请输入标题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10210082" y="6488685"/>
            <a:ext cx="1608883" cy="368300"/>
          </a:xfrm>
        </p:spPr>
        <p:txBody>
          <a:bodyPr/>
          <a:p>
            <a:pPr algn="ctr"/>
            <a:r>
              <a:rPr lang="en-US" altLang="zh-CN" smtClean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18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01620" y="1966595"/>
            <a:ext cx="65887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b="1" dirty="0">
                <a:solidFill>
                  <a:srgbClr val="333464"/>
                </a:solidFill>
                <a:cs typeface="+mn-ea"/>
                <a:sym typeface="+mn-lt"/>
              </a:rPr>
              <a:t>感谢聆听</a:t>
            </a:r>
            <a:endParaRPr lang="zh-CN" altLang="en-US" sz="9600" b="1" dirty="0">
              <a:solidFill>
                <a:srgbClr val="333464"/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19078" y="4638035"/>
            <a:ext cx="15538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333464"/>
                </a:solidFill>
                <a:cs typeface="+mn-ea"/>
                <a:sym typeface="+mn-lt"/>
              </a:rPr>
              <a:t>汇报人：</a:t>
            </a:r>
            <a:r>
              <a:rPr lang="en-US" altLang="zh-CN" dirty="0">
                <a:solidFill>
                  <a:srgbClr val="333464"/>
                </a:solidFill>
                <a:cs typeface="+mn-ea"/>
                <a:sym typeface="+mn-lt"/>
              </a:rPr>
              <a:t>x'x'x</a:t>
            </a:r>
            <a:endParaRPr lang="en-US" altLang="zh-CN" dirty="0">
              <a:solidFill>
                <a:srgbClr val="333464"/>
              </a:solidFill>
              <a:cs typeface="+mn-ea"/>
              <a:sym typeface="+mn-lt"/>
            </a:endParaRPr>
          </a:p>
        </p:txBody>
      </p:sp>
      <p:sp>
        <p:nvSpPr>
          <p:cNvPr id="10" name="日期占位符 30"/>
          <p:cNvSpPr txBox="1"/>
          <p:nvPr/>
        </p:nvSpPr>
        <p:spPr>
          <a:xfrm>
            <a:off x="4724400" y="5187469"/>
            <a:ext cx="27432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lang="zh-CN" altLang="en-US" sz="1800" b="1" kern="1200" smtClean="0">
                <a:solidFill>
                  <a:schemeClr val="tx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>
                <a:solidFill>
                  <a:srgbClr val="333464"/>
                </a:solidFill>
                <a:latin typeface="+mn-lt"/>
                <a:ea typeface="+mn-ea"/>
                <a:cs typeface="+mn-ea"/>
                <a:sym typeface="+mn-lt"/>
              </a:rPr>
              <a:t>2024.01.01</a:t>
            </a:r>
            <a:endParaRPr lang="en-US" dirty="0">
              <a:solidFill>
                <a:srgbClr val="33346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22ee19e7-83fa-417d-ad2e-daa1c186ed0e"/>
  <p:tag name="COMMONDATA" val="eyJjb3VudCI6OCwiaGRpZCI6ImRhN2NiNzk0ZTUwNTY1MGRmNTRiNzUzODVmYTBiODdiIiwidXNlckNvdW50Ijo4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54bxfk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宽屏</PresentationFormat>
  <Paragraphs>60</Paragraphs>
  <Slides>5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宋体</vt:lpstr>
      <vt:lpstr>Wingdings</vt:lpstr>
      <vt:lpstr>阿里巴巴普惠体 B</vt:lpstr>
      <vt:lpstr>思源黑体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hy w</dc:creator>
  <cp:lastModifiedBy>侯欧巴</cp:lastModifiedBy>
  <cp:revision>17</cp:revision>
  <dcterms:created xsi:type="dcterms:W3CDTF">2020-08-01T08:01:00Z</dcterms:created>
  <dcterms:modified xsi:type="dcterms:W3CDTF">2024-01-04T10:34:23Z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2052-11.1.0.12165</vt:lpwstr>
  </property>
  <property fmtid="{D5CDD505-2E9C-101B-9397-08002B2CF9AE}" pid="3" name="KSOTemplateUUID">
    <vt:lpwstr>v1.0_mb_J7ZjBhCyVQKgVn/ExYD/Rw==</vt:lpwstr>
  </property>
  <property fmtid="{D5CDD505-2E9C-101B-9397-08002B2CF9AE}" pid="4" name="ICV">
    <vt:lpwstr>1A92B04813EC4633A9AE309713DCB55A</vt:lpwstr>
  </property>
</Properties>
</file>