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7" r:id="rId3"/>
    <p:sldMasterId id="2147483666" r:id="rId4"/>
  </p:sldMasterIdLst>
  <p:notesMasterIdLst>
    <p:notesMasterId r:id="rId18"/>
  </p:notesMasterIdLst>
  <p:handoutMasterIdLst>
    <p:handoutMasterId r:id="rId19"/>
  </p:handoutMasterIdLst>
  <p:sldIdLst>
    <p:sldId id="256" r:id="rId5"/>
    <p:sldId id="257" r:id="rId6"/>
    <p:sldId id="258" r:id="rId7"/>
    <p:sldId id="259" r:id="rId8"/>
    <p:sldId id="260" r:id="rId9"/>
    <p:sldId id="261" r:id="rId10"/>
    <p:sldId id="263" r:id="rId11"/>
    <p:sldId id="264" r:id="rId12"/>
    <p:sldId id="265" r:id="rId13"/>
    <p:sldId id="267" r:id="rId14"/>
    <p:sldId id="268" r:id="rId15"/>
    <p:sldId id="269" r:id="rId16"/>
    <p:sldId id="270" r:id="rId17"/>
  </p:sldIdLst>
  <p:sldSz cx="9144000" cy="5143500" type="screen16x9"/>
  <p:notesSz cx="6858000" cy="9144000"/>
  <p:embeddedFontLst>
    <p:embeddedFont>
      <p:font typeface="思源黑体 CN Normal" panose="020B0400000000000000" charset="-122"/>
      <p:regular r:id="rId23"/>
    </p:embeddedFont>
    <p:embeddedFont>
      <p:font typeface="思源黑体 CN Heavy" panose="020B0A00000000000000" charset="-122"/>
      <p:bold r:id="rId24"/>
    </p:embeddedFont>
    <p:embeddedFont>
      <p:font typeface="微软雅黑" panose="020B0503020204020204" pitchFamily="34" charset="-122"/>
      <p:regular r:id="rId25"/>
    </p:embeddedFont>
  </p:embeddedFontLst>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58" userDrawn="1">
          <p15:clr>
            <a:srgbClr val="A4A3A4"/>
          </p15:clr>
        </p15:guide>
        <p15:guide id="2" pos="5633" userDrawn="1">
          <p15:clr>
            <a:srgbClr val="A4A3A4"/>
          </p15:clr>
        </p15:guide>
        <p15:guide id="3" orient="horz" pos="865" userDrawn="1">
          <p15:clr>
            <a:srgbClr val="A4A3A4"/>
          </p15:clr>
        </p15:guide>
        <p15:guide id="4" orient="horz" pos="338" userDrawn="1">
          <p15:clr>
            <a:srgbClr val="A4A3A4"/>
          </p15:clr>
        </p15:guide>
        <p15:guide id="5" orient="horz" pos="3102" userDrawn="1">
          <p15:clr>
            <a:srgbClr val="A4A3A4"/>
          </p15:clr>
        </p15:guide>
        <p15:guide id="6" orient="horz" pos="2831" userDrawn="1">
          <p15:clr>
            <a:srgbClr val="A4A3A4"/>
          </p15:clr>
        </p15:guide>
        <p15:guide id="7" pos="2809" userDrawn="1">
          <p15:clr>
            <a:srgbClr val="A4A3A4"/>
          </p15:clr>
        </p15:guide>
        <p15:guide id="8" orient="horz" pos="2612" userDrawn="1">
          <p15:clr>
            <a:srgbClr val="A4A3A4"/>
          </p15:clr>
        </p15:guide>
        <p15:guide id="9" pos="5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E5CD"/>
    <a:srgbClr val="83FFE6"/>
    <a:srgbClr val="000004"/>
    <a:srgbClr val="0285F3"/>
    <a:srgbClr val="3C98EC"/>
    <a:srgbClr val="041121"/>
    <a:srgbClr val="01192B"/>
    <a:srgbClr val="7EBBF2"/>
    <a:srgbClr val="DBAF99"/>
    <a:srgbClr val="E2B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77" autoAdjust="0"/>
    <p:restoredTop sz="94660"/>
  </p:normalViewPr>
  <p:slideViewPr>
    <p:cSldViewPr snapToGrid="0" showGuides="1">
      <p:cViewPr varScale="1">
        <p:scale>
          <a:sx n="89" d="100"/>
          <a:sy n="89" d="100"/>
        </p:scale>
        <p:origin x="880" y="52"/>
      </p:cViewPr>
      <p:guideLst>
        <p:guide pos="158"/>
        <p:guide pos="5633"/>
        <p:guide orient="horz" pos="865"/>
        <p:guide orient="horz" pos="338"/>
        <p:guide orient="horz" pos="3102"/>
        <p:guide orient="horz" pos="2831"/>
        <p:guide pos="2809"/>
        <p:guide orient="horz" pos="2612"/>
        <p:guide pos="50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gs" Target="tags/tag234.xml"/><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notesMaster" Target="notesMasters/notesMaster1.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1860" b="0" i="0" u="none" strike="noStrike" kern="1200" cap="none" spc="20" baseline="0">
              <a:solidFill>
                <a:schemeClr val="bg1"/>
              </a:solidFill>
              <a:latin typeface="+mn-lt"/>
              <a:ea typeface="+mn-ea"/>
              <a:cs typeface="+mn-cs"/>
            </a:defRPr>
          </a:pPr>
        </a:p>
      </c:txPr>
    </c:title>
    <c:autoTitleDeleted val="0"/>
    <c:plotArea>
      <c:layout/>
      <c:barChart>
        <c:barDir val="col"/>
        <c:grouping val="clustered"/>
        <c:varyColors val="0"/>
        <c:ser>
          <c:idx val="0"/>
          <c:order val="0"/>
          <c:tx>
            <c:strRef>
              <c:f>Sheet1!$B$1</c:f>
              <c:strCache>
                <c:ptCount val="1"/>
                <c:pt idx="0">
                  <c:v>系列 1</c:v>
                </c:pt>
              </c:strCache>
            </c:strRef>
          </c:tx>
          <c:spPr>
            <a:solidFill>
              <a:srgbClr val="23BCE9"/>
            </a:solidFill>
            <a:ln w="9525" cap="flat" cmpd="sng" algn="ctr">
              <a:noFill/>
              <a:round/>
            </a:ln>
            <a:effectLst/>
            <a:sp3d/>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rgbClr val="5AE5CD"/>
            </a:solidFill>
            <a:ln w="9525" cap="flat" cmpd="sng" algn="ctr">
              <a:noFill/>
              <a:round/>
            </a:ln>
            <a:effectLst/>
            <a:sp3d/>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dLbls>
          <c:showLegendKey val="0"/>
          <c:showVal val="0"/>
          <c:showCatName val="0"/>
          <c:showSerName val="0"/>
          <c:showPercent val="0"/>
          <c:showBubbleSize val="0"/>
        </c:dLbls>
        <c:gapWidth val="150"/>
        <c:overlap val="0"/>
        <c:axId val="1248843199"/>
        <c:axId val="1248841119"/>
      </c:barChart>
      <c:catAx>
        <c:axId val="124884319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crossAx val="1248841119"/>
        <c:crosses val="autoZero"/>
        <c:auto val="1"/>
        <c:lblAlgn val="ctr"/>
        <c:lblOffset val="100"/>
        <c:noMultiLvlLbl val="0"/>
      </c:catAx>
      <c:valAx>
        <c:axId val="1248841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crossAx val="1248843199"/>
        <c:crosses val="autoZero"/>
        <c:crossBetween val="between"/>
      </c:valAx>
      <c:spPr>
        <a:noFill/>
        <a:ln>
          <a:noFill/>
        </a:ln>
        <a:effectLst/>
      </c:spPr>
    </c:plotArea>
    <c:legend>
      <c:legendPos val="r"/>
      <c:layout/>
      <c:overlay val="0"/>
      <c:spPr>
        <a:noFill/>
        <a:ln>
          <a:noFill/>
        </a:ln>
        <a:effectLst/>
      </c:spPr>
      <c:txPr>
        <a:bodyPr rot="0" spcFirstLastPara="0" vertOverflow="ellipsis" vert="horz" wrap="square" anchor="ctr" anchorCtr="1"/>
        <a:lstStyle/>
        <a:p>
          <a:pPr>
            <a:defRPr lang="zh-CN" sz="1195" b="0" i="0" u="none" strike="noStrike" kern="1200" baseline="0">
              <a:solidFill>
                <a:schemeClr val="bg1"/>
              </a:solidFill>
              <a:latin typeface="+mn-lt"/>
              <a:ea typeface="+mn-ea"/>
              <a:cs typeface="+mn-cs"/>
            </a:defRPr>
          </a:pPr>
        </a:p>
      </c:txPr>
    </c:legend>
    <c:plotVisOnly val="1"/>
    <c:dispBlanksAs val="gap"/>
    <c:showDLblsOverMax val="0"/>
    <c:extLst>
      <c:ext uri="{0b15fc19-7d7d-44ad-8c2d-2c3a37ce22c3}">
        <chartProps xmlns="https://web.wps.cn/et/2018/main" chartId="{80cb5716-8109-4ee9-a222-b89d31857ca1}"/>
      </c:ext>
    </c:extLst>
  </c:chart>
  <c:spPr>
    <a:noFill/>
    <a:ln>
      <a:noFill/>
    </a:ln>
    <a:effectLst/>
  </c:spPr>
  <c:txPr>
    <a:bodyPr/>
    <a:lstStyle/>
    <a:p>
      <a:pPr>
        <a:defRPr lang="zh-CN">
          <a:solidFill>
            <a:schemeClr val="bg1"/>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5" kern="1200" cap="all"/>
  </cs:axisTitle>
  <cs:categoryAxis>
    <cs:lnRef idx="0"/>
    <cs:fillRef idx="0"/>
    <cs:effectRef idx="0"/>
    <cs:fontRef idx="minor">
      <a:schemeClr val="tx1">
        <a:lumMod val="50000"/>
        <a:lumOff val="50000"/>
      </a:schemeClr>
    </cs:fontRef>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50000"/>
        <a:lumOff val="50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5"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5"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Normal" panose="020B0400000000000000" charset="-122"/>
              <a:ea typeface="思源黑体 CN Normal" panose="020B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Normal" panose="020B0400000000000000" charset="-122"/>
              </a:rPr>
            </a:fld>
            <a:endParaRPr lang="zh-CN" altLang="en-US">
              <a:latin typeface="思源黑体 CN Normal" panose="020B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Normal" panose="020B0400000000000000" charset="-122"/>
              <a:ea typeface="思源黑体 CN Normal" panose="020B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Normal" panose="020B0400000000000000" charset="-122"/>
              </a:rPr>
            </a:fld>
            <a:endParaRPr lang="zh-CN" altLang="en-US">
              <a:latin typeface="思源黑体 CN Normal" panose="020B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charset="-122"/>
                <a:ea typeface="思源黑体 CN Normal" panose="020B04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charset="-122"/>
                <a:ea typeface="思源黑体 CN Normal" panose="020B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charset="-122"/>
                <a:ea typeface="思源黑体 CN Normal" panose="020B04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1pPr>
    <a:lvl2pPr marL="4572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2pPr>
    <a:lvl3pPr marL="9144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3pPr>
    <a:lvl4pPr marL="13716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4pPr>
    <a:lvl5pPr marL="18288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email"/>
          <a:srcRect/>
          <a:stretch>
            <a:fillRect/>
          </a:stretch>
        </p:blipFill>
        <p:spPr>
          <a:xfrm>
            <a:off x="0" y="558800"/>
            <a:ext cx="9144000" cy="45847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descr="D:/学校ppt/素材/科技2.gif科技2"/>
          <p:cNvPicPr>
            <a:picLocks noChangeAspect="1"/>
          </p:cNvPicPr>
          <p:nvPr userDrawn="1"/>
        </p:nvPicPr>
        <p:blipFill>
          <a:blip r:embed="rId2"/>
          <a:srcRect/>
          <a:stretch>
            <a:fillRect/>
          </a:stretch>
        </p:blipFill>
        <p:spPr>
          <a:xfrm>
            <a:off x="0" y="0"/>
            <a:ext cx="9144000" cy="51435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图片占位符 4"/>
          <p:cNvSpPr>
            <a:spLocks noGrp="1"/>
          </p:cNvSpPr>
          <p:nvPr>
            <p:ph type="pic" sz="quarter" idx="11"/>
          </p:nvPr>
        </p:nvSpPr>
        <p:spPr>
          <a:xfrm>
            <a:off x="436944" y="1288427"/>
            <a:ext cx="2549325" cy="1556120"/>
          </a:xfrm>
          <a:prstGeom prst="roundRect">
            <a:avLst>
              <a:gd name="adj" fmla="val 0"/>
            </a:avLst>
          </a:prstGeom>
        </p:spPr>
        <p:txBody>
          <a:bodyPr/>
          <a:lstStyle/>
          <a:p>
            <a:r>
              <a:rPr lang="zh-CN" altLang="en-US"/>
              <a:t>单击图标添加图片</a:t>
            </a:r>
            <a:endParaRPr lang="zh-CN" altLang="en-US"/>
          </a:p>
        </p:txBody>
      </p:sp>
      <p:sp>
        <p:nvSpPr>
          <p:cNvPr id="3" name="图片占位符 4"/>
          <p:cNvSpPr>
            <a:spLocks noGrp="1"/>
          </p:cNvSpPr>
          <p:nvPr>
            <p:ph type="pic" sz="quarter" idx="12"/>
          </p:nvPr>
        </p:nvSpPr>
        <p:spPr>
          <a:xfrm>
            <a:off x="3290826" y="1288427"/>
            <a:ext cx="2549325" cy="1556120"/>
          </a:xfrm>
          <a:prstGeom prst="roundRect">
            <a:avLst>
              <a:gd name="adj" fmla="val 0"/>
            </a:avLst>
          </a:prstGeom>
        </p:spPr>
        <p:txBody>
          <a:bodyPr/>
          <a:lstStyle/>
          <a:p>
            <a:r>
              <a:rPr lang="zh-CN" altLang="en-US"/>
              <a:t>单击图标添加图片</a:t>
            </a:r>
            <a:endParaRPr lang="zh-CN" altLang="en-US"/>
          </a:p>
        </p:txBody>
      </p:sp>
      <p:sp>
        <p:nvSpPr>
          <p:cNvPr id="4" name="图片占位符 4"/>
          <p:cNvSpPr>
            <a:spLocks noGrp="1"/>
          </p:cNvSpPr>
          <p:nvPr>
            <p:ph type="pic" sz="quarter" idx="13"/>
          </p:nvPr>
        </p:nvSpPr>
        <p:spPr>
          <a:xfrm>
            <a:off x="6144709" y="1288427"/>
            <a:ext cx="2549325" cy="1556120"/>
          </a:xfrm>
          <a:prstGeom prst="roundRect">
            <a:avLst>
              <a:gd name="adj" fmla="val 0"/>
            </a:avLst>
          </a:prstGeom>
        </p:spPr>
        <p:txBody>
          <a:bodyPr/>
          <a:lstStyle/>
          <a:p>
            <a:r>
              <a:rPr lang="zh-CN" altLang="en-US"/>
              <a:t>单击图标添加图片</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2" name="图片占位符 4"/>
          <p:cNvSpPr>
            <a:spLocks noGrp="1"/>
          </p:cNvSpPr>
          <p:nvPr>
            <p:ph type="pic" sz="quarter" idx="11"/>
          </p:nvPr>
        </p:nvSpPr>
        <p:spPr>
          <a:xfrm>
            <a:off x="228600" y="993913"/>
            <a:ext cx="8686800" cy="1684982"/>
          </a:xfrm>
          <a:prstGeom prst="roundRect">
            <a:avLst>
              <a:gd name="adj" fmla="val 0"/>
            </a:avLst>
          </a:prstGeom>
        </p:spPr>
        <p:txBody>
          <a:bodyPr/>
          <a:lstStyle/>
          <a:p>
            <a:r>
              <a:rPr lang="zh-CN" altLang="en-US"/>
              <a:t>单击图标添加图片</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2" name="图片占位符 4"/>
          <p:cNvSpPr>
            <a:spLocks noGrp="1"/>
          </p:cNvSpPr>
          <p:nvPr>
            <p:ph type="pic" sz="quarter" idx="11"/>
          </p:nvPr>
        </p:nvSpPr>
        <p:spPr>
          <a:xfrm>
            <a:off x="379184" y="1288427"/>
            <a:ext cx="2549325" cy="1556120"/>
          </a:xfrm>
          <a:prstGeom prst="roundRect">
            <a:avLst>
              <a:gd name="adj" fmla="val 0"/>
            </a:avLst>
          </a:prstGeom>
        </p:spPr>
        <p:txBody>
          <a:bodyPr/>
          <a:lstStyle/>
          <a:p>
            <a:r>
              <a:rPr lang="zh-CN" altLang="en-US"/>
              <a:t>单击图标添加图片</a:t>
            </a:r>
            <a:endParaRPr lang="zh-CN" altLang="en-US"/>
          </a:p>
        </p:txBody>
      </p:sp>
      <p:sp>
        <p:nvSpPr>
          <p:cNvPr id="3" name="图片占位符 4"/>
          <p:cNvSpPr>
            <a:spLocks noGrp="1"/>
          </p:cNvSpPr>
          <p:nvPr>
            <p:ph type="pic" sz="quarter" idx="12"/>
          </p:nvPr>
        </p:nvSpPr>
        <p:spPr>
          <a:xfrm>
            <a:off x="379184" y="3165353"/>
            <a:ext cx="2549325" cy="1556120"/>
          </a:xfrm>
          <a:prstGeom prst="roundRect">
            <a:avLst>
              <a:gd name="adj" fmla="val 0"/>
            </a:avLst>
          </a:prstGeom>
        </p:spPr>
        <p:txBody>
          <a:bodyPr/>
          <a:lstStyle/>
          <a:p>
            <a:r>
              <a:rPr lang="zh-CN" altLang="en-US"/>
              <a:t>单击图标添加图片</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 name="图片占位符 4"/>
          <p:cNvSpPr>
            <a:spLocks noGrp="1"/>
          </p:cNvSpPr>
          <p:nvPr>
            <p:ph type="pic" sz="quarter" idx="11"/>
          </p:nvPr>
        </p:nvSpPr>
        <p:spPr>
          <a:xfrm>
            <a:off x="228599" y="1149530"/>
            <a:ext cx="4169229" cy="1782207"/>
          </a:xfrm>
          <a:prstGeom prst="roundRect">
            <a:avLst>
              <a:gd name="adj" fmla="val 0"/>
            </a:avLst>
          </a:prstGeom>
        </p:spPr>
        <p:txBody>
          <a:bodyPr/>
          <a:lstStyle/>
          <a:p>
            <a:r>
              <a:rPr lang="zh-CN" altLang="en-US"/>
              <a:t>单击图标添加图片</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1" name="图片 10" descr="科技"/>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7263"/>
            <a:ext cx="2057400" cy="27463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CF87CE41-B9FD-400F-9516-5B56E6DCB9F6}" type="datetimeFigureOut">
              <a:rPr kumimoji="0" lang="zh-CN" altLang="en-US" sz="1800" b="0" i="0" u="none" strike="noStrike" kern="1200" cap="none" spc="0" normalizeH="0" baseline="0" noProof="0" smtClean="0">
                <a:ln>
                  <a:noFill/>
                </a:ln>
                <a:solidFill>
                  <a:prstClr val="black"/>
                </a:solidFill>
                <a:effectLst/>
                <a:uLnTx/>
                <a:uFillTx/>
                <a:latin typeface="思源黑体 CN Normal" panose="020B0400000000000000" charset="-122"/>
                <a:ea typeface="思源黑体 CN Normal" panose="020B0400000000000000" charset="-122"/>
                <a:cs typeface="+mn-cs"/>
              </a:rPr>
            </a:fld>
            <a:endParaRPr kumimoji="0" lang="zh-CN" altLang="en-US" sz="1800" b="0" i="0" u="none" strike="noStrike" kern="1200" cap="none" spc="0" normalizeH="0" baseline="0" noProof="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4" name="页脚占位符 3"/>
          <p:cNvSpPr>
            <a:spLocks noGrp="1"/>
          </p:cNvSpPr>
          <p:nvPr>
            <p:ph type="ftr" sz="quarter" idx="11"/>
          </p:nvPr>
        </p:nvSpPr>
        <p:spPr>
          <a:xfrm>
            <a:off x="3028950" y="4767263"/>
            <a:ext cx="3086100" cy="27463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5" name="灯片编号占位符 4"/>
          <p:cNvSpPr>
            <a:spLocks noGrp="1"/>
          </p:cNvSpPr>
          <p:nvPr>
            <p:ph type="sldNum" sz="quarter" idx="12"/>
          </p:nvPr>
        </p:nvSpPr>
        <p:spPr>
          <a:xfrm>
            <a:off x="6457950" y="4767263"/>
            <a:ext cx="2057400" cy="27463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15F3393C-3E00-4EB5-8F02-18F2107131F8}" type="slidenum">
              <a:rPr kumimoji="0" lang="zh-CN" altLang="en-US" sz="1800" b="0" i="0" u="none" strike="noStrike" kern="1200" cap="none" spc="0" normalizeH="0" baseline="0" noProof="0" smtClean="0">
                <a:ln>
                  <a:noFill/>
                </a:ln>
                <a:solidFill>
                  <a:prstClr val="black"/>
                </a:solidFill>
                <a:effectLst/>
                <a:uLnTx/>
                <a:uFillTx/>
                <a:latin typeface="思源黑体 CN Normal" panose="020B0400000000000000" charset="-122"/>
                <a:ea typeface="思源黑体 CN Normal" panose="020B0400000000000000" charset="-122"/>
                <a:cs typeface="+mn-cs"/>
              </a:rPr>
            </a:fld>
            <a:endParaRPr kumimoji="0" lang="zh-CN" altLang="en-US" sz="1800" b="0" i="0" u="none" strike="noStrike" kern="1200" cap="none" spc="0" normalizeH="0" baseline="0" noProof="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899100" y="2670300"/>
            <a:ext cx="7349400" cy="1104300"/>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456300" y="1117800"/>
            <a:ext cx="8226900" cy="3569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2886300"/>
            <a:ext cx="5826600" cy="575100"/>
          </a:xfrm>
        </p:spPr>
        <p:txBody>
          <a:bodyPr lIns="90000" tIns="46800" rIns="90000" bIns="46800" anchor="b" anchorCtr="0">
            <a:normAutofit/>
          </a:bodyPr>
          <a:lstStyle>
            <a:lvl1pPr>
              <a:defRPr sz="33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3461400"/>
            <a:ext cx="5826600" cy="650700"/>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456300" y="1125900"/>
            <a:ext cx="3882600" cy="35613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808700" y="1125900"/>
            <a:ext cx="3882600" cy="35613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456300" y="1071900"/>
            <a:ext cx="4006800" cy="286200"/>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56300" y="1390500"/>
            <a:ext cx="4006800" cy="32967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4676813" y="1066297"/>
            <a:ext cx="4006800" cy="286200"/>
          </a:xfrm>
        </p:spPr>
        <p:txBody>
          <a:bodyPr vert="horz" lIns="101600" tIns="38100" rIns="76200" bIns="38100" rtlCol="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4676813" y="1390500"/>
            <a:ext cx="4006800" cy="32967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300" y="1166400"/>
            <a:ext cx="3924808" cy="3456000"/>
          </a:xfr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3"/>
            </p:custDataLst>
          </p:nvPr>
        </p:nvSpPr>
        <p:spPr>
          <a:xfrm>
            <a:off x="4762800" y="1166400"/>
            <a:ext cx="3920400" cy="3456000"/>
          </a:xfrm>
        </p:spPr>
        <p:txBody>
          <a:bodyPr vert="horz" lIns="90000" tIns="46800" rIns="90000" bIns="46800" rtlCol="0">
            <a:normAutofit/>
          </a:bodyPr>
          <a:lstStyle>
            <a:lvl1pPr>
              <a:buNone/>
              <a:defRPr sz="12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685800"/>
            <a:ext cx="783000" cy="3771900"/>
          </a:xfrm>
        </p:spPr>
        <p:txBody>
          <a:bodyPr vert="eaVert" lIns="90000" tIns="46800" rIns="90000" bIns="46800" rtlCol="0" anchor="ctr" anchorCtr="0">
            <a:normAutofit/>
          </a:bodyPr>
          <a:lstStyle>
            <a:lvl1pPr>
              <a:buNone/>
              <a:defRPr sz="21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685800" y="685800"/>
            <a:ext cx="6876900" cy="3771900"/>
          </a:xfrm>
        </p:spPr>
        <p:txBody>
          <a:bodyPr vert="eaVert" lIns="46800" tIns="46800" rIns="46800" bIns="46800"/>
          <a:lstStyle>
            <a:lvl1pPr marL="171450" indent="-171450">
              <a:spcAft>
                <a:spcPts val="1000"/>
              </a:spcAft>
              <a:defRPr spc="300"/>
            </a:lvl1pPr>
            <a:lvl2pPr marL="514350" indent="-171450">
              <a:defRPr spc="300"/>
            </a:lvl2pPr>
            <a:lvl3pPr marL="857250" indent="-171450">
              <a:defRPr spc="300"/>
            </a:lvl3pPr>
            <a:lvl4pPr marL="1200150" indent="-171450">
              <a:defRPr spc="300"/>
            </a:lvl4pPr>
            <a:lvl5pPr marL="1543050" indent="-17145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580500"/>
            <a:ext cx="8229600" cy="41121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1863000"/>
            <a:ext cx="7349400" cy="764100"/>
          </a:xfrm>
        </p:spPr>
        <p:txBody>
          <a:bodyPr vert="horz" lIns="90000" tIns="46800" rIns="90000" bIns="46800" rtlCol="0" anchor="t" anchorCtr="0">
            <a:normAutofit/>
          </a:bodyPr>
          <a:lstStyle>
            <a:lvl1pPr algn="ctr">
              <a:defRPr sz="45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899100" y="2670300"/>
            <a:ext cx="7349400" cy="353700"/>
          </a:xfrm>
        </p:spPr>
        <p:txBody>
          <a:bodyPr lIns="90000" tIns="46800" rIns="90000" bIns="46800">
            <a:normAutofit/>
          </a:bodyPr>
          <a:lstStyle>
            <a:lvl1pPr algn="ctr">
              <a:lnSpc>
                <a:spcPct val="110000"/>
              </a:lnSpc>
              <a:buNone/>
              <a:defRPr sz="18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图片占位符 4"/>
          <p:cNvSpPr>
            <a:spLocks noGrp="1"/>
          </p:cNvSpPr>
          <p:nvPr>
            <p:ph type="pic" sz="quarter" idx="11"/>
          </p:nvPr>
        </p:nvSpPr>
        <p:spPr>
          <a:xfrm>
            <a:off x="436944" y="1288427"/>
            <a:ext cx="2549325" cy="1556120"/>
          </a:xfrm>
          <a:prstGeom prst="roundRect">
            <a:avLst>
              <a:gd name="adj" fmla="val 0"/>
            </a:avLst>
          </a:prstGeom>
        </p:spPr>
        <p:txBody>
          <a:bodyPr/>
          <a:lstStyle/>
          <a:p>
            <a:r>
              <a:rPr lang="zh-CN" altLang="en-US"/>
              <a:t>单击图标添加图片</a:t>
            </a:r>
            <a:endParaRPr lang="zh-CN" altLang="en-US"/>
          </a:p>
        </p:txBody>
      </p:sp>
      <p:sp>
        <p:nvSpPr>
          <p:cNvPr id="3" name="图片占位符 4"/>
          <p:cNvSpPr>
            <a:spLocks noGrp="1"/>
          </p:cNvSpPr>
          <p:nvPr>
            <p:ph type="pic" sz="quarter" idx="12"/>
          </p:nvPr>
        </p:nvSpPr>
        <p:spPr>
          <a:xfrm>
            <a:off x="3290826" y="1288427"/>
            <a:ext cx="2549325" cy="1556120"/>
          </a:xfrm>
          <a:prstGeom prst="roundRect">
            <a:avLst>
              <a:gd name="adj" fmla="val 0"/>
            </a:avLst>
          </a:prstGeom>
        </p:spPr>
        <p:txBody>
          <a:bodyPr/>
          <a:lstStyle/>
          <a:p>
            <a:r>
              <a:rPr lang="zh-CN" altLang="en-US"/>
              <a:t>单击图标添加图片</a:t>
            </a:r>
            <a:endParaRPr lang="zh-CN" altLang="en-US"/>
          </a:p>
        </p:txBody>
      </p:sp>
      <p:sp>
        <p:nvSpPr>
          <p:cNvPr id="4" name="图片占位符 4"/>
          <p:cNvSpPr>
            <a:spLocks noGrp="1"/>
          </p:cNvSpPr>
          <p:nvPr>
            <p:ph type="pic" sz="quarter" idx="13"/>
          </p:nvPr>
        </p:nvSpPr>
        <p:spPr>
          <a:xfrm>
            <a:off x="6144709" y="1288427"/>
            <a:ext cx="2549325" cy="1556120"/>
          </a:xfrm>
          <a:prstGeom prst="roundRect">
            <a:avLst>
              <a:gd name="adj" fmla="val 0"/>
            </a:avLst>
          </a:prstGeom>
        </p:spPr>
        <p:txBody>
          <a:bodyPr/>
          <a:lstStyle/>
          <a:p>
            <a:r>
              <a:rPr lang="zh-CN" altLang="en-US"/>
              <a:t>单击图标添加图片</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2" name="图片占位符 4"/>
          <p:cNvSpPr>
            <a:spLocks noGrp="1"/>
          </p:cNvSpPr>
          <p:nvPr>
            <p:ph type="pic" sz="quarter" idx="11"/>
          </p:nvPr>
        </p:nvSpPr>
        <p:spPr>
          <a:xfrm>
            <a:off x="228600" y="993913"/>
            <a:ext cx="8686800" cy="1684982"/>
          </a:xfrm>
          <a:prstGeom prst="roundRect">
            <a:avLst>
              <a:gd name="adj" fmla="val 0"/>
            </a:avLst>
          </a:prstGeom>
        </p:spPr>
        <p:txBody>
          <a:bodyPr/>
          <a:lstStyle/>
          <a:p>
            <a:r>
              <a:rPr lang="zh-CN" altLang="en-US"/>
              <a:t>单击图标添加图片</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2" name="图片占位符 4"/>
          <p:cNvSpPr>
            <a:spLocks noGrp="1"/>
          </p:cNvSpPr>
          <p:nvPr>
            <p:ph type="pic" sz="quarter" idx="11"/>
          </p:nvPr>
        </p:nvSpPr>
        <p:spPr>
          <a:xfrm>
            <a:off x="379184" y="1288427"/>
            <a:ext cx="2549325" cy="1556120"/>
          </a:xfrm>
          <a:prstGeom prst="roundRect">
            <a:avLst>
              <a:gd name="adj" fmla="val 0"/>
            </a:avLst>
          </a:prstGeom>
        </p:spPr>
        <p:txBody>
          <a:bodyPr/>
          <a:lstStyle/>
          <a:p>
            <a:r>
              <a:rPr lang="zh-CN" altLang="en-US"/>
              <a:t>单击图标添加图片</a:t>
            </a:r>
            <a:endParaRPr lang="zh-CN" altLang="en-US"/>
          </a:p>
        </p:txBody>
      </p:sp>
      <p:sp>
        <p:nvSpPr>
          <p:cNvPr id="3" name="图片占位符 4"/>
          <p:cNvSpPr>
            <a:spLocks noGrp="1"/>
          </p:cNvSpPr>
          <p:nvPr>
            <p:ph type="pic" sz="quarter" idx="12"/>
          </p:nvPr>
        </p:nvSpPr>
        <p:spPr>
          <a:xfrm>
            <a:off x="379184" y="3165353"/>
            <a:ext cx="2549325" cy="1556120"/>
          </a:xfrm>
          <a:prstGeom prst="roundRect">
            <a:avLst>
              <a:gd name="adj" fmla="val 0"/>
            </a:avLst>
          </a:prstGeom>
        </p:spPr>
        <p:txBody>
          <a:bodyPr/>
          <a:lstStyle/>
          <a:p>
            <a:r>
              <a:rPr lang="zh-CN" altLang="en-US"/>
              <a:t>单击图标添加图片</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 name="图片占位符 4"/>
          <p:cNvSpPr>
            <a:spLocks noGrp="1"/>
          </p:cNvSpPr>
          <p:nvPr>
            <p:ph type="pic" sz="quarter" idx="11"/>
          </p:nvPr>
        </p:nvSpPr>
        <p:spPr>
          <a:xfrm>
            <a:off x="228599" y="1149530"/>
            <a:ext cx="4169229" cy="1782207"/>
          </a:xfrm>
          <a:prstGeom prst="roundRect">
            <a:avLst>
              <a:gd name="adj" fmla="val 0"/>
            </a:avLst>
          </a:prstGeom>
        </p:spPr>
        <p:txBody>
          <a:bodyPr/>
          <a:lstStyle/>
          <a:p>
            <a:r>
              <a:rPr lang="zh-CN" altLang="en-US"/>
              <a:t>单击图标添加图片</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email"/>
          <a:srcRect/>
          <a:stretch>
            <a:fillRect/>
          </a:stretch>
        </p:blipFill>
        <p:spPr>
          <a:xfrm>
            <a:off x="0" y="4214813"/>
            <a:ext cx="9144000" cy="928687"/>
          </a:xfrm>
          <a:prstGeom prst="rect">
            <a:avLst/>
          </a:prstGeom>
        </p:spPr>
      </p:pic>
      <p:sp>
        <p:nvSpPr>
          <p:cNvPr id="3" name="矩形 2"/>
          <p:cNvSpPr/>
          <p:nvPr userDrawn="1"/>
        </p:nvSpPr>
        <p:spPr>
          <a:xfrm rot="5400000">
            <a:off x="2000252" y="-2000247"/>
            <a:ext cx="5143499" cy="9144000"/>
          </a:xfrm>
          <a:prstGeom prst="rect">
            <a:avLst/>
          </a:prstGeom>
          <a:gradFill flip="none" rotWithShape="1">
            <a:gsLst>
              <a:gs pos="100000">
                <a:srgbClr val="003E87">
                  <a:alpha val="0"/>
                </a:srgbClr>
              </a:gs>
              <a:gs pos="85000">
                <a:srgbClr val="050D7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pic>
        <p:nvPicPr>
          <p:cNvPr id="11" name="图片 10" descr="D:/学校ppt/素材/科技2.gif科技2"/>
          <p:cNvPicPr>
            <a:picLocks noChangeAspect="1"/>
          </p:cNvPicPr>
          <p:nvPr userDrawn="1"/>
        </p:nvPicPr>
        <p:blipFill>
          <a:blip r:embed="rId3"/>
          <a:srcRect/>
          <a:stretch>
            <a:fillRect/>
          </a:stretch>
        </p:blipFill>
        <p:spPr>
          <a:xfrm>
            <a:off x="0" y="0"/>
            <a:ext cx="9144000" cy="5143500"/>
          </a:xfrm>
          <a:prstGeom prst="rect">
            <a:avLst/>
          </a:prstGeom>
        </p:spPr>
      </p:pic>
      <p:grpSp>
        <p:nvGrpSpPr>
          <p:cNvPr id="4" name="Group 368"/>
          <p:cNvGrpSpPr/>
          <p:nvPr userDrawn="1"/>
        </p:nvGrpSpPr>
        <p:grpSpPr>
          <a:xfrm flipH="1">
            <a:off x="-79257" y="79842"/>
            <a:ext cx="3926393" cy="765547"/>
            <a:chOff x="5718401" y="3658720"/>
            <a:chExt cx="5684354" cy="1408406"/>
          </a:xfrm>
        </p:grpSpPr>
        <p:grpSp>
          <p:nvGrpSpPr>
            <p:cNvPr id="5" name="组合 4"/>
            <p:cNvGrpSpPr/>
            <p:nvPr/>
          </p:nvGrpSpPr>
          <p:grpSpPr>
            <a:xfrm>
              <a:off x="5718401" y="3802658"/>
              <a:ext cx="5140997" cy="1009974"/>
              <a:chOff x="8530411" y="1528165"/>
              <a:chExt cx="5900656" cy="952478"/>
            </a:xfrm>
          </p:grpSpPr>
          <p:sp>
            <p:nvSpPr>
              <p:cNvPr id="9" name="平行四边形 8"/>
              <p:cNvSpPr/>
              <p:nvPr/>
            </p:nvSpPr>
            <p:spPr>
              <a:xfrm>
                <a:off x="8530411" y="1613440"/>
                <a:ext cx="5817296" cy="867203"/>
              </a:xfrm>
              <a:prstGeom prst="parallelogram">
                <a:avLst/>
              </a:prstGeom>
              <a:gradFill>
                <a:gsLst>
                  <a:gs pos="0">
                    <a:srgbClr val="02FFFF">
                      <a:alpha val="25000"/>
                    </a:srgbClr>
                  </a:gs>
                  <a:gs pos="28000">
                    <a:srgbClr val="02FFFF">
                      <a:alpha val="13000"/>
                    </a:srgbClr>
                  </a:gs>
                  <a:gs pos="55000">
                    <a:srgbClr val="02FFFF">
                      <a:alpha val="0"/>
                    </a:srgbClr>
                  </a:gs>
                </a:gsLst>
                <a:lin ang="8100000" scaled="0"/>
              </a:gradFill>
              <a:ln w="19050" cap="flat" cmpd="sng" algn="ctr">
                <a:gradFill>
                  <a:gsLst>
                    <a:gs pos="4000">
                      <a:srgbClr val="83FFE6"/>
                    </a:gs>
                    <a:gs pos="38000">
                      <a:srgbClr val="1BD1E6">
                        <a:alpha val="0"/>
                      </a:srgbClr>
                    </a:gs>
                  </a:gsLst>
                  <a:lin ang="8100000" scaled="0"/>
                </a:gradFill>
                <a:prstDash val="solid"/>
                <a:miter lim="800000"/>
              </a:ln>
              <a:effectLst/>
            </p:spPr>
            <p:txBody>
              <a:bodyPr rot="0" spcFirstLastPara="0" vert="horz" wrap="square" lIns="24972" tIns="12486" rIns="24972" bIns="12486"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5095" rtl="0" eaLnBrk="1" fontAlgn="auto" latinLnBrk="0" hangingPunct="1">
                  <a:lnSpc>
                    <a:spcPct val="100000"/>
                  </a:lnSpc>
                  <a:spcBef>
                    <a:spcPts val="0"/>
                  </a:spcBef>
                  <a:spcAft>
                    <a:spcPts val="0"/>
                  </a:spcAft>
                  <a:buClrTx/>
                  <a:buSzTx/>
                  <a:buFontTx/>
                  <a:buNone/>
                  <a:defRPr/>
                </a:pPr>
                <a:endParaRPr kumimoji="0" lang="zh-CN" altLang="en-US" sz="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ea"/>
                  <a:sym typeface="+mn-lt"/>
                </a:endParaRPr>
              </a:p>
            </p:txBody>
          </p:sp>
          <p:sp>
            <p:nvSpPr>
              <p:cNvPr id="10" name="平行四边形 9"/>
              <p:cNvSpPr/>
              <p:nvPr/>
            </p:nvSpPr>
            <p:spPr>
              <a:xfrm>
                <a:off x="9536886" y="1528165"/>
                <a:ext cx="4894181" cy="867203"/>
              </a:xfrm>
              <a:prstGeom prst="parallelogram">
                <a:avLst/>
              </a:prstGeom>
              <a:noFill/>
              <a:ln w="19050" cap="flat" cmpd="sng" algn="ctr">
                <a:gradFill>
                  <a:gsLst>
                    <a:gs pos="4000">
                      <a:srgbClr val="83FFE6">
                        <a:alpha val="64000"/>
                      </a:srgbClr>
                    </a:gs>
                    <a:gs pos="39000">
                      <a:srgbClr val="1BD1E6">
                        <a:alpha val="0"/>
                      </a:srgbClr>
                    </a:gs>
                  </a:gsLst>
                  <a:lin ang="8100000" scaled="0"/>
                </a:gradFill>
                <a:prstDash val="solid"/>
                <a:miter lim="800000"/>
              </a:ln>
              <a:effectLst/>
            </p:spPr>
            <p:txBody>
              <a:bodyPr rot="0" spcFirstLastPara="0" vert="horz" wrap="square" lIns="24972" tIns="12486" rIns="24972" bIns="12486"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5095" rtl="0" eaLnBrk="1" fontAlgn="auto" latinLnBrk="0" hangingPunct="1">
                  <a:lnSpc>
                    <a:spcPct val="100000"/>
                  </a:lnSpc>
                  <a:spcBef>
                    <a:spcPts val="0"/>
                  </a:spcBef>
                  <a:spcAft>
                    <a:spcPts val="0"/>
                  </a:spcAft>
                  <a:buClrTx/>
                  <a:buSzTx/>
                  <a:buFontTx/>
                  <a:buNone/>
                  <a:defRPr/>
                </a:pPr>
                <a:endParaRPr kumimoji="0" lang="zh-CN" altLang="en-US" sz="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ea"/>
                  <a:sym typeface="+mn-lt"/>
                </a:endParaRPr>
              </a:p>
            </p:txBody>
          </p:sp>
        </p:grpSp>
        <p:grpSp>
          <p:nvGrpSpPr>
            <p:cNvPr id="6" name="组合 5"/>
            <p:cNvGrpSpPr/>
            <p:nvPr/>
          </p:nvGrpSpPr>
          <p:grpSpPr>
            <a:xfrm>
              <a:off x="7688959" y="3658720"/>
              <a:ext cx="3713796" cy="1408406"/>
              <a:chOff x="7688959" y="3658720"/>
              <a:chExt cx="3713796" cy="1408406"/>
            </a:xfrm>
          </p:grpSpPr>
          <p:pic>
            <p:nvPicPr>
              <p:cNvPr id="7" name="图片 6"/>
              <p:cNvPicPr>
                <a:picLocks noChangeAspect="1"/>
              </p:cNvPicPr>
              <p:nvPr/>
            </p:nvPicPr>
            <p:blipFill>
              <a:blip r:embed="rId4" cstate="email">
                <a:duotone>
                  <a:prstClr val="black"/>
                  <a:srgbClr val="83FFE6">
                    <a:tint val="45000"/>
                    <a:satMod val="400000"/>
                  </a:srgbClr>
                </a:duotone>
              </a:blip>
              <a:stretch>
                <a:fillRect/>
              </a:stretch>
            </p:blipFill>
            <p:spPr>
              <a:xfrm>
                <a:off x="7688959" y="3658720"/>
                <a:ext cx="3246121" cy="466604"/>
              </a:xfrm>
              <a:prstGeom prst="rect">
                <a:avLst/>
              </a:prstGeom>
            </p:spPr>
          </p:pic>
          <p:pic>
            <p:nvPicPr>
              <p:cNvPr id="8" name="图片 7"/>
              <p:cNvPicPr>
                <a:picLocks noChangeAspect="1"/>
              </p:cNvPicPr>
              <p:nvPr/>
            </p:nvPicPr>
            <p:blipFill>
              <a:blip r:embed="rId4" cstate="email">
                <a:duotone>
                  <a:prstClr val="black"/>
                  <a:srgbClr val="83FFE6">
                    <a:tint val="45000"/>
                    <a:satMod val="400000"/>
                  </a:srgbClr>
                </a:duotone>
              </a:blip>
              <a:stretch>
                <a:fillRect/>
              </a:stretch>
            </p:blipFill>
            <p:spPr>
              <a:xfrm>
                <a:off x="8156634" y="4600522"/>
                <a:ext cx="3246121" cy="466604"/>
              </a:xfrm>
              <a:prstGeom prst="rect">
                <a:avLst/>
              </a:prstGeom>
            </p:spPr>
          </p:pic>
        </p:gr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8" Type="http://schemas.openxmlformats.org/officeDocument/2006/relationships/theme" Target="../theme/theme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1192B"/>
            </a:gs>
            <a:gs pos="77000">
              <a:srgbClr val="041121"/>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55F040-ED43-464F-96F2-927121FE6FD0}" type="datetimeFigureOut">
              <a:rPr lang="zh-CN" altLang="en-US" smtClean="0"/>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95CE31C-667C-455E-B312-3B73BAEC616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685800" rtl="0" eaLnBrk="1" latinLnBrk="0" hangingPunct="1">
        <a:lnSpc>
          <a:spcPct val="90000"/>
        </a:lnSpc>
        <a:spcBef>
          <a:spcPct val="0"/>
        </a:spcBef>
        <a:buNone/>
        <a:defRPr sz="3300" kern="1200">
          <a:solidFill>
            <a:schemeClr val="tx1"/>
          </a:solidFill>
          <a:latin typeface="思源黑体 CN Normal" panose="020B0400000000000000"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txStyles>
    <p:titleStyle>
      <a:lvl1pPr algn="l" defTabSz="685800" rtl="0" eaLnBrk="1" latinLnBrk="0" hangingPunct="1">
        <a:lnSpc>
          <a:spcPct val="90000"/>
        </a:lnSpc>
        <a:spcBef>
          <a:spcPct val="0"/>
        </a:spcBef>
        <a:buNone/>
        <a:defRPr sz="3300" kern="1200">
          <a:solidFill>
            <a:schemeClr val="tx1"/>
          </a:solidFill>
          <a:latin typeface="思源黑体 CN Normal" panose="020B0400000000000000"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56300" y="456300"/>
            <a:ext cx="8226900" cy="5292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56300" y="1117800"/>
            <a:ext cx="8226900" cy="35694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459000" y="4735800"/>
            <a:ext cx="2025000" cy="237600"/>
          </a:xfrm>
          <a:prstGeom prst="rect">
            <a:avLst/>
          </a:prstGeom>
        </p:spPr>
        <p:txBody>
          <a:bodyPr vert="horz" lIns="91440" tIns="45720" rIns="91440" bIns="45720" rtlCol="0" anchor="ctr">
            <a:normAutofit/>
          </a:bodyPr>
          <a:lstStyle>
            <a:lvl1pPr algn="l">
              <a:defRPr sz="75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087000" y="4735800"/>
            <a:ext cx="2970000" cy="237600"/>
          </a:xfrm>
          <a:prstGeom prst="rect">
            <a:avLst/>
          </a:prstGeom>
        </p:spPr>
        <p:txBody>
          <a:bodyPr vert="horz" lIns="91440" tIns="45720" rIns="91440" bIns="45720" rtlCol="0" anchor="ctr">
            <a:normAutofit/>
          </a:bodyPr>
          <a:lstStyle>
            <a:lvl1pPr algn="ctr">
              <a:defRPr sz="75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658200" y="4735800"/>
            <a:ext cx="2025000" cy="237600"/>
          </a:xfrm>
          <a:prstGeom prst="rect">
            <a:avLst/>
          </a:prstGeom>
        </p:spPr>
        <p:txBody>
          <a:bodyPr vert="horz" lIns="91440" tIns="45720" rIns="91440" bIns="45720" rtlCol="0" anchor="ctr">
            <a:normAutofit/>
          </a:bodyPr>
          <a:lstStyle>
            <a:lvl1pPr algn="r">
              <a:defRPr sz="75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fontAlgn="auto" latinLnBrk="0" hangingPunct="1">
        <a:lnSpc>
          <a:spcPct val="100000"/>
        </a:lnSpc>
        <a:spcBef>
          <a:spcPct val="0"/>
        </a:spcBef>
        <a:buNone/>
        <a:defRPr sz="2700" b="0"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7.png"/><Relationship Id="rId3" Type="http://schemas.openxmlformats.org/officeDocument/2006/relationships/tags" Target="../tags/tag63.xml"/><Relationship Id="rId2" Type="http://schemas.openxmlformats.org/officeDocument/2006/relationships/image" Target="../media/image5.GIF"/><Relationship Id="rId11" Type="http://schemas.openxmlformats.org/officeDocument/2006/relationships/slideLayout" Target="../slideLayouts/slideLayout15.xml"/><Relationship Id="rId10" Type="http://schemas.openxmlformats.org/officeDocument/2006/relationships/image" Target="../media/image8.png"/><Relationship Id="rId1" Type="http://schemas.openxmlformats.org/officeDocument/2006/relationships/image" Target="../media/image6.GIF"/></Relationships>
</file>

<file path=ppt/slides/_rels/slide10.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image" Target="../media/image17.png"/><Relationship Id="rId4" Type="http://schemas.openxmlformats.org/officeDocument/2006/relationships/tags" Target="../tags/tag146.xml"/><Relationship Id="rId38" Type="http://schemas.openxmlformats.org/officeDocument/2006/relationships/slideLayout" Target="../slideLayouts/slideLayout9.xml"/><Relationship Id="rId37" Type="http://schemas.openxmlformats.org/officeDocument/2006/relationships/image" Target="../media/image11.png"/><Relationship Id="rId36" Type="http://schemas.openxmlformats.org/officeDocument/2006/relationships/tags" Target="../tags/tag177.xml"/><Relationship Id="rId35" Type="http://schemas.openxmlformats.org/officeDocument/2006/relationships/tags" Target="../tags/tag176.xml"/><Relationship Id="rId34" Type="http://schemas.openxmlformats.org/officeDocument/2006/relationships/tags" Target="../tags/tag175.xml"/><Relationship Id="rId33" Type="http://schemas.openxmlformats.org/officeDocument/2006/relationships/tags" Target="../tags/tag174.xml"/><Relationship Id="rId32" Type="http://schemas.openxmlformats.org/officeDocument/2006/relationships/tags" Target="../tags/tag173.xml"/><Relationship Id="rId31" Type="http://schemas.openxmlformats.org/officeDocument/2006/relationships/tags" Target="../tags/tag172.xml"/><Relationship Id="rId30" Type="http://schemas.openxmlformats.org/officeDocument/2006/relationships/tags" Target="../tags/tag171.xml"/><Relationship Id="rId3" Type="http://schemas.openxmlformats.org/officeDocument/2006/relationships/tags" Target="../tags/tag145.xml"/><Relationship Id="rId29" Type="http://schemas.openxmlformats.org/officeDocument/2006/relationships/tags" Target="../tags/tag170.xml"/><Relationship Id="rId28" Type="http://schemas.openxmlformats.org/officeDocument/2006/relationships/tags" Target="../tags/tag169.xml"/><Relationship Id="rId27" Type="http://schemas.openxmlformats.org/officeDocument/2006/relationships/tags" Target="../tags/tag168.xml"/><Relationship Id="rId26" Type="http://schemas.openxmlformats.org/officeDocument/2006/relationships/tags" Target="../tags/tag167.xml"/><Relationship Id="rId25" Type="http://schemas.openxmlformats.org/officeDocument/2006/relationships/tags" Target="../tags/tag166.xml"/><Relationship Id="rId24" Type="http://schemas.openxmlformats.org/officeDocument/2006/relationships/tags" Target="../tags/tag165.xml"/><Relationship Id="rId23" Type="http://schemas.openxmlformats.org/officeDocument/2006/relationships/tags" Target="../tags/tag164.xml"/><Relationship Id="rId22" Type="http://schemas.openxmlformats.org/officeDocument/2006/relationships/tags" Target="../tags/tag163.xml"/><Relationship Id="rId21" Type="http://schemas.openxmlformats.org/officeDocument/2006/relationships/tags" Target="../tags/tag162.xml"/><Relationship Id="rId20" Type="http://schemas.openxmlformats.org/officeDocument/2006/relationships/tags" Target="../tags/tag161.xml"/><Relationship Id="rId2" Type="http://schemas.openxmlformats.org/officeDocument/2006/relationships/tags" Target="../tags/tag144.xml"/><Relationship Id="rId19" Type="http://schemas.openxmlformats.org/officeDocument/2006/relationships/tags" Target="../tags/tag160.xml"/><Relationship Id="rId18" Type="http://schemas.openxmlformats.org/officeDocument/2006/relationships/tags" Target="../tags/tag159.xml"/><Relationship Id="rId17" Type="http://schemas.openxmlformats.org/officeDocument/2006/relationships/tags" Target="../tags/tag158.xml"/><Relationship Id="rId16" Type="http://schemas.openxmlformats.org/officeDocument/2006/relationships/tags" Target="../tags/tag157.xml"/><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tags" Target="../tags/tag154.xml"/><Relationship Id="rId12" Type="http://schemas.openxmlformats.org/officeDocument/2006/relationships/tags" Target="../tags/tag153.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tags" Target="../tags/tag143.xml"/></Relationships>
</file>

<file path=ppt/slides/_rels/slide11.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4" Type="http://schemas.openxmlformats.org/officeDocument/2006/relationships/slideLayout" Target="../slideLayouts/slideLayout9.xml"/><Relationship Id="rId33" Type="http://schemas.openxmlformats.org/officeDocument/2006/relationships/image" Target="../media/image11.png"/><Relationship Id="rId32" Type="http://schemas.openxmlformats.org/officeDocument/2006/relationships/tags" Target="../tags/tag209.xml"/><Relationship Id="rId31" Type="http://schemas.openxmlformats.org/officeDocument/2006/relationships/tags" Target="../tags/tag208.xml"/><Relationship Id="rId30" Type="http://schemas.openxmlformats.org/officeDocument/2006/relationships/tags" Target="../tags/tag207.xml"/><Relationship Id="rId3" Type="http://schemas.openxmlformats.org/officeDocument/2006/relationships/tags" Target="../tags/tag180.xml"/><Relationship Id="rId29" Type="http://schemas.openxmlformats.org/officeDocument/2006/relationships/tags" Target="../tags/tag206.xml"/><Relationship Id="rId28" Type="http://schemas.openxmlformats.org/officeDocument/2006/relationships/tags" Target="../tags/tag205.xml"/><Relationship Id="rId27" Type="http://schemas.openxmlformats.org/officeDocument/2006/relationships/tags" Target="../tags/tag204.xml"/><Relationship Id="rId26" Type="http://schemas.openxmlformats.org/officeDocument/2006/relationships/tags" Target="../tags/tag203.xml"/><Relationship Id="rId25" Type="http://schemas.openxmlformats.org/officeDocument/2006/relationships/tags" Target="../tags/tag202.xml"/><Relationship Id="rId24" Type="http://schemas.openxmlformats.org/officeDocument/2006/relationships/tags" Target="../tags/tag201.xml"/><Relationship Id="rId23" Type="http://schemas.openxmlformats.org/officeDocument/2006/relationships/tags" Target="../tags/tag200.xml"/><Relationship Id="rId22" Type="http://schemas.openxmlformats.org/officeDocument/2006/relationships/tags" Target="../tags/tag199.xml"/><Relationship Id="rId21" Type="http://schemas.openxmlformats.org/officeDocument/2006/relationships/tags" Target="../tags/tag198.xml"/><Relationship Id="rId20" Type="http://schemas.openxmlformats.org/officeDocument/2006/relationships/tags" Target="../tags/tag197.xml"/><Relationship Id="rId2" Type="http://schemas.openxmlformats.org/officeDocument/2006/relationships/tags" Target="../tags/tag179.xml"/><Relationship Id="rId19" Type="http://schemas.openxmlformats.org/officeDocument/2006/relationships/tags" Target="../tags/tag196.xml"/><Relationship Id="rId18" Type="http://schemas.openxmlformats.org/officeDocument/2006/relationships/tags" Target="../tags/tag195.xml"/><Relationship Id="rId17" Type="http://schemas.openxmlformats.org/officeDocument/2006/relationships/tags" Target="../tags/tag194.xml"/><Relationship Id="rId16" Type="http://schemas.openxmlformats.org/officeDocument/2006/relationships/tags" Target="../tags/tag193.xml"/><Relationship Id="rId15" Type="http://schemas.openxmlformats.org/officeDocument/2006/relationships/tags" Target="../tags/tag192.xml"/><Relationship Id="rId14" Type="http://schemas.openxmlformats.org/officeDocument/2006/relationships/tags" Target="../tags/tag191.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tags" Target="../tags/tag178.xml"/></Relationships>
</file>

<file path=ppt/slides/_rels/slide12.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1" Type="http://schemas.openxmlformats.org/officeDocument/2006/relationships/slideLayout" Target="../slideLayouts/slideLayout9.xml"/><Relationship Id="rId20" Type="http://schemas.openxmlformats.org/officeDocument/2006/relationships/image" Target="../media/image11.png"/><Relationship Id="rId2" Type="http://schemas.openxmlformats.org/officeDocument/2006/relationships/tags" Target="../tags/tag210.xml"/><Relationship Id="rId19" Type="http://schemas.openxmlformats.org/officeDocument/2006/relationships/tags" Target="../tags/tag227.xml"/><Relationship Id="rId18" Type="http://schemas.openxmlformats.org/officeDocument/2006/relationships/tags" Target="../tags/tag226.xml"/><Relationship Id="rId17" Type="http://schemas.openxmlformats.org/officeDocument/2006/relationships/tags" Target="../tags/tag225.xml"/><Relationship Id="rId16" Type="http://schemas.openxmlformats.org/officeDocument/2006/relationships/tags" Target="../tags/tag224.xml"/><Relationship Id="rId15" Type="http://schemas.openxmlformats.org/officeDocument/2006/relationships/tags" Target="../tags/tag223.xml"/><Relationship Id="rId14" Type="http://schemas.openxmlformats.org/officeDocument/2006/relationships/tags" Target="../tags/tag222.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image" Target="../media/image7.png"/><Relationship Id="rId1" Type="http://schemas.openxmlformats.org/officeDocument/2006/relationships/tags" Target="../tags/tag228.xml"/></Relationships>
</file>

<file path=ppt/slides/_rels/slide2.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1" Type="http://schemas.openxmlformats.org/officeDocument/2006/relationships/slideLayout" Target="../slideLayouts/slideLayout10.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image" Target="../media/image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1.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4" Type="http://schemas.openxmlformats.org/officeDocument/2006/relationships/slideLayout" Target="../slideLayouts/slideLayout9.xml"/><Relationship Id="rId13" Type="http://schemas.openxmlformats.org/officeDocument/2006/relationships/image" Target="../media/image11.png"/><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88.xml"/></Relationships>
</file>

<file path=ppt/slides/_rels/slide7.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2" Type="http://schemas.openxmlformats.org/officeDocument/2006/relationships/slideLayout" Target="../slideLayouts/slideLayout9.xml"/><Relationship Id="rId11" Type="http://schemas.openxmlformats.org/officeDocument/2006/relationships/image" Target="../media/image11.png"/><Relationship Id="rId10" Type="http://schemas.openxmlformats.org/officeDocument/2006/relationships/tags" Target="../tags/tag108.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image" Target="../media/image15.png"/><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3" Type="http://schemas.openxmlformats.org/officeDocument/2006/relationships/slideLayout" Target="../slideLayouts/slideLayout9.xml"/><Relationship Id="rId12" Type="http://schemas.openxmlformats.org/officeDocument/2006/relationships/image" Target="../media/image11.png"/><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tags" Target="../tags/tag109.xml"/></Relationships>
</file>

<file path=ppt/slides/_rels/slide9.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image" Target="../media/image13.png"/><Relationship Id="rId4" Type="http://schemas.openxmlformats.org/officeDocument/2006/relationships/tags" Target="../tags/tag122.xml"/><Relationship Id="rId3" Type="http://schemas.openxmlformats.org/officeDocument/2006/relationships/tags" Target="../tags/tag121.xml"/><Relationship Id="rId28" Type="http://schemas.openxmlformats.org/officeDocument/2006/relationships/slideLayout" Target="../slideLayouts/slideLayout9.xml"/><Relationship Id="rId27" Type="http://schemas.openxmlformats.org/officeDocument/2006/relationships/image" Target="../media/image11.png"/><Relationship Id="rId26" Type="http://schemas.openxmlformats.org/officeDocument/2006/relationships/tags" Target="../tags/tag142.xml"/><Relationship Id="rId25" Type="http://schemas.openxmlformats.org/officeDocument/2006/relationships/tags" Target="../tags/tag141.xml"/><Relationship Id="rId24" Type="http://schemas.openxmlformats.org/officeDocument/2006/relationships/tags" Target="../tags/tag140.xml"/><Relationship Id="rId23" Type="http://schemas.openxmlformats.org/officeDocument/2006/relationships/image" Target="../media/image16.jpeg"/><Relationship Id="rId22" Type="http://schemas.openxmlformats.org/officeDocument/2006/relationships/tags" Target="../tags/tag139.xml"/><Relationship Id="rId21" Type="http://schemas.openxmlformats.org/officeDocument/2006/relationships/tags" Target="../tags/tag138.xml"/><Relationship Id="rId20" Type="http://schemas.openxmlformats.org/officeDocument/2006/relationships/tags" Target="../tags/tag137.xml"/><Relationship Id="rId2" Type="http://schemas.openxmlformats.org/officeDocument/2006/relationships/tags" Target="../tags/tag120.xml"/><Relationship Id="rId19" Type="http://schemas.openxmlformats.org/officeDocument/2006/relationships/tags" Target="../tags/tag136.xml"/><Relationship Id="rId18" Type="http://schemas.openxmlformats.org/officeDocument/2006/relationships/tags" Target="../tags/tag135.xml"/><Relationship Id="rId17" Type="http://schemas.openxmlformats.org/officeDocument/2006/relationships/tags" Target="../tags/tag134.xml"/><Relationship Id="rId16" Type="http://schemas.openxmlformats.org/officeDocument/2006/relationships/tags" Target="../tags/tag133.xml"/><Relationship Id="rId15" Type="http://schemas.openxmlformats.org/officeDocument/2006/relationships/tags" Target="../tags/tag132.xml"/><Relationship Id="rId14" Type="http://schemas.openxmlformats.org/officeDocument/2006/relationships/tags" Target="../tags/tag13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tags" Target="../tags/tag1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科技"/>
          <p:cNvPicPr>
            <a:picLocks noChangeAspect="1"/>
          </p:cNvPicPr>
          <p:nvPr/>
        </p:nvPicPr>
        <p:blipFill>
          <a:blip r:embed="rId2"/>
          <a:stretch>
            <a:fillRect/>
          </a:stretch>
        </p:blipFill>
        <p:spPr>
          <a:xfrm>
            <a:off x="0" y="0"/>
            <a:ext cx="9144000" cy="5143500"/>
          </a:xfrm>
          <a:prstGeom prst="rect">
            <a:avLst/>
          </a:prstGeom>
        </p:spPr>
      </p:pic>
      <p:sp>
        <p:nvSpPr>
          <p:cNvPr id="115" name="矩形 114"/>
          <p:cNvSpPr/>
          <p:nvPr/>
        </p:nvSpPr>
        <p:spPr bwMode="auto">
          <a:xfrm>
            <a:off x="357505" y="1555115"/>
            <a:ext cx="8585835" cy="7683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w="19050">
                  <a:noFill/>
                </a:ln>
                <a:solidFill>
                  <a:schemeClr val="bg1"/>
                </a:solidFill>
                <a:effectLst/>
                <a:uLnTx/>
                <a:uFillTx/>
                <a:latin typeface="思源黑体 CN Heavy" panose="020B0A00000000000000" charset="-122"/>
                <a:ea typeface="思源黑体 CN Heavy" panose="020B0A00000000000000" charset="-122"/>
                <a:cs typeface="+mn-cs"/>
                <a:sym typeface="思源黑体 CN Normal" panose="020B0400000000000000" charset="-122"/>
              </a:rPr>
              <a:t>五育融合育新人</a:t>
            </a:r>
            <a:r>
              <a:rPr kumimoji="0" lang="en-US" altLang="zh-CN" sz="4400" b="1" i="0" u="none" strike="noStrike" kern="1200" cap="none" spc="0" normalizeH="0" baseline="0" noProof="0" dirty="0">
                <a:ln w="19050">
                  <a:noFill/>
                </a:ln>
                <a:solidFill>
                  <a:schemeClr val="bg1"/>
                </a:solidFill>
                <a:effectLst/>
                <a:uLnTx/>
                <a:uFillTx/>
                <a:latin typeface="思源黑体 CN Heavy" panose="020B0A00000000000000" charset="-122"/>
                <a:ea typeface="思源黑体 CN Heavy" panose="020B0A00000000000000" charset="-122"/>
                <a:cs typeface="+mn-cs"/>
                <a:sym typeface="思源黑体 CN Normal" panose="020B0400000000000000" charset="-122"/>
              </a:rPr>
              <a:t>   </a:t>
            </a:r>
            <a:r>
              <a:rPr kumimoji="0" lang="zh-CN" altLang="en-US" sz="4400" b="1" i="0" u="none" strike="noStrike" kern="1200" cap="none" spc="0" normalizeH="0" baseline="0" noProof="0" dirty="0">
                <a:ln w="19050">
                  <a:noFill/>
                </a:ln>
                <a:solidFill>
                  <a:schemeClr val="bg1"/>
                </a:solidFill>
                <a:effectLst/>
                <a:uLnTx/>
                <a:uFillTx/>
                <a:latin typeface="思源黑体 CN Heavy" panose="020B0A00000000000000" charset="-122"/>
                <a:ea typeface="思源黑体 CN Heavy" panose="020B0A00000000000000" charset="-122"/>
                <a:cs typeface="+mn-cs"/>
                <a:sym typeface="思源黑体 CN Normal" panose="020B0400000000000000" charset="-122"/>
              </a:rPr>
              <a:t>深耕厚植启未来</a:t>
            </a:r>
            <a:endParaRPr kumimoji="0" lang="zh-CN" altLang="en-US" sz="4400" b="1" i="0" u="none" strike="noStrike" kern="1200" cap="none" spc="0" normalizeH="0" baseline="0" noProof="0" dirty="0">
              <a:ln w="19050">
                <a:noFill/>
              </a:ln>
              <a:solidFill>
                <a:schemeClr val="bg1"/>
              </a:solidFill>
              <a:effectLst/>
              <a:uLnTx/>
              <a:uFillTx/>
              <a:latin typeface="思源黑体 CN Heavy" panose="020B0A00000000000000" charset="-122"/>
              <a:ea typeface="思源黑体 CN Heavy" panose="020B0A00000000000000" charset="-122"/>
              <a:cs typeface="+mn-cs"/>
              <a:sym typeface="思源黑体 CN Normal" panose="020B0400000000000000" charset="-122"/>
            </a:endParaRPr>
          </a:p>
        </p:txBody>
      </p:sp>
      <p:grpSp>
        <p:nvGrpSpPr>
          <p:cNvPr id="21" name="组合 20"/>
          <p:cNvGrpSpPr/>
          <p:nvPr/>
        </p:nvGrpSpPr>
        <p:grpSpPr>
          <a:xfrm>
            <a:off x="1998179" y="2667091"/>
            <a:ext cx="5147643" cy="424853"/>
            <a:chOff x="1856232" y="3862685"/>
            <a:chExt cx="8560289" cy="523374"/>
          </a:xfrm>
        </p:grpSpPr>
        <p:grpSp>
          <p:nvGrpSpPr>
            <p:cNvPr id="6" name="组合 5"/>
            <p:cNvGrpSpPr/>
            <p:nvPr/>
          </p:nvGrpSpPr>
          <p:grpSpPr>
            <a:xfrm>
              <a:off x="1856232" y="3862685"/>
              <a:ext cx="3970865" cy="523374"/>
              <a:chOff x="1856232" y="4116480"/>
              <a:chExt cx="3970865" cy="523374"/>
            </a:xfrm>
          </p:grpSpPr>
          <p:pic>
            <p:nvPicPr>
              <p:cNvPr id="10" name="PA-图片 36"/>
              <p:cNvPicPr>
                <a:picLocks noChangeAspect="1"/>
              </p:cNvPicPr>
              <p:nvPr>
                <p:custDataLst>
                  <p:tags r:id="rId3"/>
                </p:custDataLst>
              </p:nvPr>
            </p:nvPicPr>
            <p:blipFill rotWithShape="1">
              <a:blip r:embed="rId4" cstate="email"/>
              <a:srcRect/>
              <a:stretch>
                <a:fillRect/>
              </a:stretch>
            </p:blipFill>
            <p:spPr>
              <a:xfrm flipH="1">
                <a:off x="1856232" y="4116480"/>
                <a:ext cx="3970865" cy="512108"/>
              </a:xfrm>
              <a:prstGeom prst="rect">
                <a:avLst/>
              </a:prstGeom>
            </p:spPr>
          </p:pic>
          <p:sp>
            <p:nvSpPr>
              <p:cNvPr id="12" name="PA-任意多边形 24"/>
              <p:cNvSpPr/>
              <p:nvPr>
                <p:custDataLst>
                  <p:tags r:id="rId5"/>
                </p:custDataLst>
              </p:nvPr>
            </p:nvSpPr>
            <p:spPr>
              <a:xfrm>
                <a:off x="3126471" y="4351743"/>
                <a:ext cx="461647" cy="76941"/>
              </a:xfrm>
              <a:custGeom>
                <a:avLst/>
                <a:gdLst>
                  <a:gd name="connsiteX0" fmla="*/ 0 w 522514"/>
                  <a:gd name="connsiteY0" fmla="*/ 0 h 87085"/>
                  <a:gd name="connsiteX1" fmla="*/ 87085 w 522514"/>
                  <a:gd name="connsiteY1" fmla="*/ 87085 h 87085"/>
                  <a:gd name="connsiteX2" fmla="*/ 478971 w 522514"/>
                  <a:gd name="connsiteY2" fmla="*/ 87085 h 87085"/>
                  <a:gd name="connsiteX3" fmla="*/ 522514 w 522514"/>
                  <a:gd name="connsiteY3" fmla="*/ 43542 h 87085"/>
                </a:gdLst>
                <a:ahLst/>
                <a:cxnLst>
                  <a:cxn ang="0">
                    <a:pos x="connsiteX0" y="connsiteY0"/>
                  </a:cxn>
                  <a:cxn ang="0">
                    <a:pos x="connsiteX1" y="connsiteY1"/>
                  </a:cxn>
                  <a:cxn ang="0">
                    <a:pos x="connsiteX2" y="connsiteY2"/>
                  </a:cxn>
                  <a:cxn ang="0">
                    <a:pos x="connsiteX3" y="connsiteY3"/>
                  </a:cxn>
                </a:cxnLst>
                <a:rect l="l" t="t" r="r" b="b"/>
                <a:pathLst>
                  <a:path w="522514" h="87085">
                    <a:moveTo>
                      <a:pt x="0" y="0"/>
                    </a:moveTo>
                    <a:lnTo>
                      <a:pt x="87085" y="87085"/>
                    </a:lnTo>
                    <a:lnTo>
                      <a:pt x="478971" y="87085"/>
                    </a:lnTo>
                    <a:lnTo>
                      <a:pt x="522514" y="43542"/>
                    </a:lnTo>
                  </a:path>
                </a:pathLst>
              </a:custGeom>
              <a:noFill/>
              <a:ln w="22225" cap="flat" cmpd="sng" algn="ctr">
                <a:gradFill flip="none" rotWithShape="1">
                  <a:gsLst>
                    <a:gs pos="0">
                      <a:srgbClr val="5B9BD5">
                        <a:lumMod val="5000"/>
                        <a:lumOff val="95000"/>
                        <a:alpha val="0"/>
                      </a:srgbClr>
                    </a:gs>
                    <a:gs pos="100000">
                      <a:sysClr val="window" lastClr="FFFFFF"/>
                    </a:gs>
                  </a:gsLst>
                  <a:lin ang="0" scaled="1"/>
                  <a:tileRect/>
                </a:gradFill>
                <a:prstDash val="solid"/>
                <a:miter lim="800000"/>
                <a:tailEnd type="ova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13" name="矩形 12"/>
              <p:cNvSpPr/>
              <p:nvPr/>
            </p:nvSpPr>
            <p:spPr>
              <a:xfrm>
                <a:off x="3959689" y="4594135"/>
                <a:ext cx="142063" cy="45719"/>
              </a:xfrm>
              <a:prstGeom prst="rect">
                <a:avLst/>
              </a:prstGeom>
              <a:solidFill>
                <a:srgbClr val="BAF1F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grpSp>
          <p:nvGrpSpPr>
            <p:cNvPr id="14" name="组合 13"/>
            <p:cNvGrpSpPr/>
            <p:nvPr/>
          </p:nvGrpSpPr>
          <p:grpSpPr>
            <a:xfrm>
              <a:off x="3710540" y="4031439"/>
              <a:ext cx="4851672" cy="287571"/>
              <a:chOff x="3710540" y="4285234"/>
              <a:chExt cx="4851672" cy="287571"/>
            </a:xfrm>
          </p:grpSpPr>
          <p:sp>
            <p:nvSpPr>
              <p:cNvPr id="15" name="PA-任意多边形 15"/>
              <p:cNvSpPr/>
              <p:nvPr>
                <p:custDataLst>
                  <p:tags r:id="rId6"/>
                </p:custDataLst>
              </p:nvPr>
            </p:nvSpPr>
            <p:spPr>
              <a:xfrm>
                <a:off x="3710540" y="4294759"/>
                <a:ext cx="2669521" cy="278046"/>
              </a:xfrm>
              <a:custGeom>
                <a:avLst/>
                <a:gdLst>
                  <a:gd name="connsiteX0" fmla="*/ 0 w 2571750"/>
                  <a:gd name="connsiteY0" fmla="*/ 0 h 314325"/>
                  <a:gd name="connsiteX1" fmla="*/ 276225 w 2571750"/>
                  <a:gd name="connsiteY1" fmla="*/ 314325 h 314325"/>
                  <a:gd name="connsiteX2" fmla="*/ 2247900 w 2571750"/>
                  <a:gd name="connsiteY2" fmla="*/ 314325 h 314325"/>
                  <a:gd name="connsiteX3" fmla="*/ 2571750 w 2571750"/>
                  <a:gd name="connsiteY3" fmla="*/ 9525 h 314325"/>
                  <a:gd name="connsiteX4" fmla="*/ 0 w 2571750"/>
                  <a:gd name="connsiteY4" fmla="*/ 0 h 314325"/>
                  <a:gd name="connsiteX0-1" fmla="*/ 0 w 2619375"/>
                  <a:gd name="connsiteY0-2" fmla="*/ 66675 h 381000"/>
                  <a:gd name="connsiteX1-3" fmla="*/ 276225 w 2619375"/>
                  <a:gd name="connsiteY1-4" fmla="*/ 381000 h 381000"/>
                  <a:gd name="connsiteX2-5" fmla="*/ 2247900 w 2619375"/>
                  <a:gd name="connsiteY2-6" fmla="*/ 381000 h 381000"/>
                  <a:gd name="connsiteX3-7" fmla="*/ 2619375 w 2619375"/>
                  <a:gd name="connsiteY3-8" fmla="*/ 0 h 381000"/>
                  <a:gd name="connsiteX4-9" fmla="*/ 0 w 2619375"/>
                  <a:gd name="connsiteY4-10" fmla="*/ 66675 h 381000"/>
                  <a:gd name="connsiteX0-11" fmla="*/ 0 w 2657475"/>
                  <a:gd name="connsiteY0-12" fmla="*/ 0 h 390525"/>
                  <a:gd name="connsiteX1-13" fmla="*/ 314325 w 2657475"/>
                  <a:gd name="connsiteY1-14" fmla="*/ 390525 h 390525"/>
                  <a:gd name="connsiteX2-15" fmla="*/ 2286000 w 2657475"/>
                  <a:gd name="connsiteY2-16" fmla="*/ 390525 h 390525"/>
                  <a:gd name="connsiteX3-17" fmla="*/ 2657475 w 2657475"/>
                  <a:gd name="connsiteY3-18" fmla="*/ 9525 h 390525"/>
                  <a:gd name="connsiteX4-19" fmla="*/ 0 w 2657475"/>
                  <a:gd name="connsiteY4-20" fmla="*/ 0 h 390525"/>
                  <a:gd name="connsiteX0-21" fmla="*/ 0 w 2686050"/>
                  <a:gd name="connsiteY0-22" fmla="*/ 0 h 381000"/>
                  <a:gd name="connsiteX1-23" fmla="*/ 342900 w 2686050"/>
                  <a:gd name="connsiteY1-24" fmla="*/ 381000 h 381000"/>
                  <a:gd name="connsiteX2-25" fmla="*/ 2314575 w 2686050"/>
                  <a:gd name="connsiteY2-26" fmla="*/ 381000 h 381000"/>
                  <a:gd name="connsiteX3-27" fmla="*/ 2686050 w 2686050"/>
                  <a:gd name="connsiteY3-28" fmla="*/ 0 h 381000"/>
                  <a:gd name="connsiteX4-29" fmla="*/ 0 w 2686050"/>
                  <a:gd name="connsiteY4-30" fmla="*/ 0 h 381000"/>
                  <a:gd name="connsiteX0-31" fmla="*/ 0 w 2695575"/>
                  <a:gd name="connsiteY0-32" fmla="*/ 0 h 381000"/>
                  <a:gd name="connsiteX1-33" fmla="*/ 342900 w 2695575"/>
                  <a:gd name="connsiteY1-34" fmla="*/ 381000 h 381000"/>
                  <a:gd name="connsiteX2-35" fmla="*/ 2314575 w 2695575"/>
                  <a:gd name="connsiteY2-36" fmla="*/ 381000 h 381000"/>
                  <a:gd name="connsiteX3-37" fmla="*/ 2695575 w 2695575"/>
                  <a:gd name="connsiteY3-38" fmla="*/ 9525 h 381000"/>
                  <a:gd name="connsiteX4-39" fmla="*/ 0 w 2695575"/>
                  <a:gd name="connsiteY4-40" fmla="*/ 0 h 381000"/>
                  <a:gd name="connsiteX0-41" fmla="*/ 0 w 2542883"/>
                  <a:gd name="connsiteY0-42" fmla="*/ 0 h 381000"/>
                  <a:gd name="connsiteX1-43" fmla="*/ 342900 w 2542883"/>
                  <a:gd name="connsiteY1-44" fmla="*/ 381000 h 381000"/>
                  <a:gd name="connsiteX2-45" fmla="*/ 2314575 w 2542883"/>
                  <a:gd name="connsiteY2-46" fmla="*/ 381000 h 381000"/>
                  <a:gd name="connsiteX3-47" fmla="*/ 2542883 w 2542883"/>
                  <a:gd name="connsiteY3-48" fmla="*/ 5514 h 381000"/>
                  <a:gd name="connsiteX4-49" fmla="*/ 0 w 2542883"/>
                  <a:gd name="connsiteY4-50" fmla="*/ 0 h 381000"/>
                  <a:gd name="connsiteX0-51" fmla="*/ 0 w 2429680"/>
                  <a:gd name="connsiteY0-52" fmla="*/ 0 h 376989"/>
                  <a:gd name="connsiteX1-53" fmla="*/ 229697 w 2429680"/>
                  <a:gd name="connsiteY1-54" fmla="*/ 376989 h 376989"/>
                  <a:gd name="connsiteX2-55" fmla="*/ 2201372 w 2429680"/>
                  <a:gd name="connsiteY2-56" fmla="*/ 376989 h 376989"/>
                  <a:gd name="connsiteX3-57" fmla="*/ 2429680 w 2429680"/>
                  <a:gd name="connsiteY3-58" fmla="*/ 1503 h 376989"/>
                  <a:gd name="connsiteX4-59" fmla="*/ 0 w 2429680"/>
                  <a:gd name="connsiteY4-60" fmla="*/ 0 h 376989"/>
                  <a:gd name="connsiteX0-61" fmla="*/ 0 w 2479128"/>
                  <a:gd name="connsiteY0-62" fmla="*/ 98783 h 375485"/>
                  <a:gd name="connsiteX1-63" fmla="*/ 279145 w 2479128"/>
                  <a:gd name="connsiteY1-64" fmla="*/ 375485 h 375485"/>
                  <a:gd name="connsiteX2-65" fmla="*/ 2250820 w 2479128"/>
                  <a:gd name="connsiteY2-66" fmla="*/ 375485 h 375485"/>
                  <a:gd name="connsiteX3-67" fmla="*/ 2479128 w 2479128"/>
                  <a:gd name="connsiteY3-68" fmla="*/ -1 h 375485"/>
                  <a:gd name="connsiteX4-69" fmla="*/ 0 w 2479128"/>
                  <a:gd name="connsiteY4-70" fmla="*/ 98783 h 375485"/>
                  <a:gd name="connsiteX0-71" fmla="*/ 0 w 2540938"/>
                  <a:gd name="connsiteY0-72" fmla="*/ 16048 h 292750"/>
                  <a:gd name="connsiteX1-73" fmla="*/ 279145 w 2540938"/>
                  <a:gd name="connsiteY1-74" fmla="*/ 292750 h 292750"/>
                  <a:gd name="connsiteX2-75" fmla="*/ 2250820 w 2540938"/>
                  <a:gd name="connsiteY2-76" fmla="*/ 292750 h 292750"/>
                  <a:gd name="connsiteX3-77" fmla="*/ 2540938 w 2540938"/>
                  <a:gd name="connsiteY3-78" fmla="*/ 0 h 292750"/>
                  <a:gd name="connsiteX4-79" fmla="*/ 0 w 2540938"/>
                  <a:gd name="connsiteY4-80" fmla="*/ 16048 h 292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40938" h="292750">
                    <a:moveTo>
                      <a:pt x="0" y="16048"/>
                    </a:moveTo>
                    <a:lnTo>
                      <a:pt x="279145" y="292750"/>
                    </a:lnTo>
                    <a:lnTo>
                      <a:pt x="2250820" y="292750"/>
                    </a:lnTo>
                    <a:lnTo>
                      <a:pt x="2540938" y="0"/>
                    </a:lnTo>
                    <a:lnTo>
                      <a:pt x="0" y="16048"/>
                    </a:lnTo>
                    <a:close/>
                  </a:path>
                </a:pathLst>
              </a:custGeom>
              <a:gradFill flip="none" rotWithShape="1">
                <a:gsLst>
                  <a:gs pos="50000">
                    <a:srgbClr val="039AF3">
                      <a:alpha val="0"/>
                    </a:srgbClr>
                  </a:gs>
                  <a:gs pos="100000">
                    <a:srgbClr val="039AF3">
                      <a:alpha val="41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16" name="PA-任意多边形 15"/>
              <p:cNvSpPr/>
              <p:nvPr>
                <p:custDataLst>
                  <p:tags r:id="rId7"/>
                </p:custDataLst>
              </p:nvPr>
            </p:nvSpPr>
            <p:spPr>
              <a:xfrm flipH="1">
                <a:off x="5746345" y="4285234"/>
                <a:ext cx="2815867" cy="278046"/>
              </a:xfrm>
              <a:custGeom>
                <a:avLst/>
                <a:gdLst>
                  <a:gd name="connsiteX0" fmla="*/ 0 w 2571750"/>
                  <a:gd name="connsiteY0" fmla="*/ 0 h 314325"/>
                  <a:gd name="connsiteX1" fmla="*/ 276225 w 2571750"/>
                  <a:gd name="connsiteY1" fmla="*/ 314325 h 314325"/>
                  <a:gd name="connsiteX2" fmla="*/ 2247900 w 2571750"/>
                  <a:gd name="connsiteY2" fmla="*/ 314325 h 314325"/>
                  <a:gd name="connsiteX3" fmla="*/ 2571750 w 2571750"/>
                  <a:gd name="connsiteY3" fmla="*/ 9525 h 314325"/>
                  <a:gd name="connsiteX4" fmla="*/ 0 w 2571750"/>
                  <a:gd name="connsiteY4" fmla="*/ 0 h 314325"/>
                  <a:gd name="connsiteX0-1" fmla="*/ 0 w 2619375"/>
                  <a:gd name="connsiteY0-2" fmla="*/ 66675 h 381000"/>
                  <a:gd name="connsiteX1-3" fmla="*/ 276225 w 2619375"/>
                  <a:gd name="connsiteY1-4" fmla="*/ 381000 h 381000"/>
                  <a:gd name="connsiteX2-5" fmla="*/ 2247900 w 2619375"/>
                  <a:gd name="connsiteY2-6" fmla="*/ 381000 h 381000"/>
                  <a:gd name="connsiteX3-7" fmla="*/ 2619375 w 2619375"/>
                  <a:gd name="connsiteY3-8" fmla="*/ 0 h 381000"/>
                  <a:gd name="connsiteX4-9" fmla="*/ 0 w 2619375"/>
                  <a:gd name="connsiteY4-10" fmla="*/ 66675 h 381000"/>
                  <a:gd name="connsiteX0-11" fmla="*/ 0 w 2657475"/>
                  <a:gd name="connsiteY0-12" fmla="*/ 0 h 390525"/>
                  <a:gd name="connsiteX1-13" fmla="*/ 314325 w 2657475"/>
                  <a:gd name="connsiteY1-14" fmla="*/ 390525 h 390525"/>
                  <a:gd name="connsiteX2-15" fmla="*/ 2286000 w 2657475"/>
                  <a:gd name="connsiteY2-16" fmla="*/ 390525 h 390525"/>
                  <a:gd name="connsiteX3-17" fmla="*/ 2657475 w 2657475"/>
                  <a:gd name="connsiteY3-18" fmla="*/ 9525 h 390525"/>
                  <a:gd name="connsiteX4-19" fmla="*/ 0 w 2657475"/>
                  <a:gd name="connsiteY4-20" fmla="*/ 0 h 390525"/>
                  <a:gd name="connsiteX0-21" fmla="*/ 0 w 2686050"/>
                  <a:gd name="connsiteY0-22" fmla="*/ 0 h 381000"/>
                  <a:gd name="connsiteX1-23" fmla="*/ 342900 w 2686050"/>
                  <a:gd name="connsiteY1-24" fmla="*/ 381000 h 381000"/>
                  <a:gd name="connsiteX2-25" fmla="*/ 2314575 w 2686050"/>
                  <a:gd name="connsiteY2-26" fmla="*/ 381000 h 381000"/>
                  <a:gd name="connsiteX3-27" fmla="*/ 2686050 w 2686050"/>
                  <a:gd name="connsiteY3-28" fmla="*/ 0 h 381000"/>
                  <a:gd name="connsiteX4-29" fmla="*/ 0 w 2686050"/>
                  <a:gd name="connsiteY4-30" fmla="*/ 0 h 381000"/>
                  <a:gd name="connsiteX0-31" fmla="*/ 0 w 2695575"/>
                  <a:gd name="connsiteY0-32" fmla="*/ 0 h 381000"/>
                  <a:gd name="connsiteX1-33" fmla="*/ 342900 w 2695575"/>
                  <a:gd name="connsiteY1-34" fmla="*/ 381000 h 381000"/>
                  <a:gd name="connsiteX2-35" fmla="*/ 2314575 w 2695575"/>
                  <a:gd name="connsiteY2-36" fmla="*/ 381000 h 381000"/>
                  <a:gd name="connsiteX3-37" fmla="*/ 2695575 w 2695575"/>
                  <a:gd name="connsiteY3-38" fmla="*/ 9525 h 381000"/>
                  <a:gd name="connsiteX4-39" fmla="*/ 0 w 2695575"/>
                  <a:gd name="connsiteY4-40" fmla="*/ 0 h 381000"/>
                  <a:gd name="connsiteX0-41" fmla="*/ 0 w 2542883"/>
                  <a:gd name="connsiteY0-42" fmla="*/ 0 h 381000"/>
                  <a:gd name="connsiteX1-43" fmla="*/ 342900 w 2542883"/>
                  <a:gd name="connsiteY1-44" fmla="*/ 381000 h 381000"/>
                  <a:gd name="connsiteX2-45" fmla="*/ 2314575 w 2542883"/>
                  <a:gd name="connsiteY2-46" fmla="*/ 381000 h 381000"/>
                  <a:gd name="connsiteX3-47" fmla="*/ 2542883 w 2542883"/>
                  <a:gd name="connsiteY3-48" fmla="*/ 5514 h 381000"/>
                  <a:gd name="connsiteX4-49" fmla="*/ 0 w 2542883"/>
                  <a:gd name="connsiteY4-50" fmla="*/ 0 h 381000"/>
                  <a:gd name="connsiteX0-51" fmla="*/ 0 w 2429680"/>
                  <a:gd name="connsiteY0-52" fmla="*/ 0 h 376989"/>
                  <a:gd name="connsiteX1-53" fmla="*/ 229697 w 2429680"/>
                  <a:gd name="connsiteY1-54" fmla="*/ 376989 h 376989"/>
                  <a:gd name="connsiteX2-55" fmla="*/ 2201372 w 2429680"/>
                  <a:gd name="connsiteY2-56" fmla="*/ 376989 h 376989"/>
                  <a:gd name="connsiteX3-57" fmla="*/ 2429680 w 2429680"/>
                  <a:gd name="connsiteY3-58" fmla="*/ 1503 h 376989"/>
                  <a:gd name="connsiteX4-59" fmla="*/ 0 w 2429680"/>
                  <a:gd name="connsiteY4-60" fmla="*/ 0 h 376989"/>
                  <a:gd name="connsiteX0-61" fmla="*/ 0 w 2479128"/>
                  <a:gd name="connsiteY0-62" fmla="*/ 98783 h 375485"/>
                  <a:gd name="connsiteX1-63" fmla="*/ 279145 w 2479128"/>
                  <a:gd name="connsiteY1-64" fmla="*/ 375485 h 375485"/>
                  <a:gd name="connsiteX2-65" fmla="*/ 2250820 w 2479128"/>
                  <a:gd name="connsiteY2-66" fmla="*/ 375485 h 375485"/>
                  <a:gd name="connsiteX3-67" fmla="*/ 2479128 w 2479128"/>
                  <a:gd name="connsiteY3-68" fmla="*/ -1 h 375485"/>
                  <a:gd name="connsiteX4-69" fmla="*/ 0 w 2479128"/>
                  <a:gd name="connsiteY4-70" fmla="*/ 98783 h 375485"/>
                  <a:gd name="connsiteX0-71" fmla="*/ 0 w 2540938"/>
                  <a:gd name="connsiteY0-72" fmla="*/ 16048 h 292750"/>
                  <a:gd name="connsiteX1-73" fmla="*/ 279145 w 2540938"/>
                  <a:gd name="connsiteY1-74" fmla="*/ 292750 h 292750"/>
                  <a:gd name="connsiteX2-75" fmla="*/ 2250820 w 2540938"/>
                  <a:gd name="connsiteY2-76" fmla="*/ 292750 h 292750"/>
                  <a:gd name="connsiteX3-77" fmla="*/ 2540938 w 2540938"/>
                  <a:gd name="connsiteY3-78" fmla="*/ 0 h 292750"/>
                  <a:gd name="connsiteX4-79" fmla="*/ 0 w 2540938"/>
                  <a:gd name="connsiteY4-80" fmla="*/ 16048 h 292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40938" h="292750">
                    <a:moveTo>
                      <a:pt x="0" y="16048"/>
                    </a:moveTo>
                    <a:lnTo>
                      <a:pt x="279145" y="292750"/>
                    </a:lnTo>
                    <a:lnTo>
                      <a:pt x="2250820" y="292750"/>
                    </a:lnTo>
                    <a:lnTo>
                      <a:pt x="2540938" y="0"/>
                    </a:lnTo>
                    <a:lnTo>
                      <a:pt x="0" y="16048"/>
                    </a:lnTo>
                    <a:close/>
                  </a:path>
                </a:pathLst>
              </a:custGeom>
              <a:gradFill flip="none" rotWithShape="1">
                <a:gsLst>
                  <a:gs pos="50000">
                    <a:srgbClr val="039AF3">
                      <a:alpha val="0"/>
                    </a:srgbClr>
                  </a:gs>
                  <a:gs pos="100000">
                    <a:srgbClr val="039AF3">
                      <a:alpha val="41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grpSp>
          <p:nvGrpSpPr>
            <p:cNvPr id="17" name="组合 16"/>
            <p:cNvGrpSpPr/>
            <p:nvPr/>
          </p:nvGrpSpPr>
          <p:grpSpPr>
            <a:xfrm>
              <a:off x="6445656" y="3872210"/>
              <a:ext cx="3970865" cy="513849"/>
              <a:chOff x="6445656" y="4126005"/>
              <a:chExt cx="3970865" cy="513849"/>
            </a:xfrm>
          </p:grpSpPr>
          <p:pic>
            <p:nvPicPr>
              <p:cNvPr id="18" name="PA-图片 36"/>
              <p:cNvPicPr>
                <a:picLocks noChangeAspect="1"/>
              </p:cNvPicPr>
              <p:nvPr>
                <p:custDataLst>
                  <p:tags r:id="rId8"/>
                </p:custDataLst>
              </p:nvPr>
            </p:nvPicPr>
            <p:blipFill rotWithShape="1">
              <a:blip r:embed="rId4" cstate="email"/>
              <a:srcRect/>
              <a:stretch>
                <a:fillRect/>
              </a:stretch>
            </p:blipFill>
            <p:spPr>
              <a:xfrm>
                <a:off x="6445656" y="4126005"/>
                <a:ext cx="3970865" cy="512108"/>
              </a:xfrm>
              <a:prstGeom prst="rect">
                <a:avLst/>
              </a:prstGeom>
            </p:spPr>
          </p:pic>
          <p:sp>
            <p:nvSpPr>
              <p:cNvPr id="19" name="PA-任意多边形 24"/>
              <p:cNvSpPr/>
              <p:nvPr>
                <p:custDataLst>
                  <p:tags r:id="rId9"/>
                </p:custDataLst>
              </p:nvPr>
            </p:nvSpPr>
            <p:spPr>
              <a:xfrm flipH="1">
                <a:off x="8684635" y="4351743"/>
                <a:ext cx="461647" cy="76941"/>
              </a:xfrm>
              <a:custGeom>
                <a:avLst/>
                <a:gdLst>
                  <a:gd name="connsiteX0" fmla="*/ 0 w 522514"/>
                  <a:gd name="connsiteY0" fmla="*/ 0 h 87085"/>
                  <a:gd name="connsiteX1" fmla="*/ 87085 w 522514"/>
                  <a:gd name="connsiteY1" fmla="*/ 87085 h 87085"/>
                  <a:gd name="connsiteX2" fmla="*/ 478971 w 522514"/>
                  <a:gd name="connsiteY2" fmla="*/ 87085 h 87085"/>
                  <a:gd name="connsiteX3" fmla="*/ 522514 w 522514"/>
                  <a:gd name="connsiteY3" fmla="*/ 43542 h 87085"/>
                </a:gdLst>
                <a:ahLst/>
                <a:cxnLst>
                  <a:cxn ang="0">
                    <a:pos x="connsiteX0" y="connsiteY0"/>
                  </a:cxn>
                  <a:cxn ang="0">
                    <a:pos x="connsiteX1" y="connsiteY1"/>
                  </a:cxn>
                  <a:cxn ang="0">
                    <a:pos x="connsiteX2" y="connsiteY2"/>
                  </a:cxn>
                  <a:cxn ang="0">
                    <a:pos x="connsiteX3" y="connsiteY3"/>
                  </a:cxn>
                </a:cxnLst>
                <a:rect l="l" t="t" r="r" b="b"/>
                <a:pathLst>
                  <a:path w="522514" h="87085">
                    <a:moveTo>
                      <a:pt x="0" y="0"/>
                    </a:moveTo>
                    <a:lnTo>
                      <a:pt x="87085" y="87085"/>
                    </a:lnTo>
                    <a:lnTo>
                      <a:pt x="478971" y="87085"/>
                    </a:lnTo>
                    <a:lnTo>
                      <a:pt x="522514" y="43542"/>
                    </a:lnTo>
                  </a:path>
                </a:pathLst>
              </a:custGeom>
              <a:noFill/>
              <a:ln w="22225" cap="flat" cmpd="sng" algn="ctr">
                <a:gradFill flip="none" rotWithShape="1">
                  <a:gsLst>
                    <a:gs pos="0">
                      <a:srgbClr val="5B9BD5">
                        <a:lumMod val="5000"/>
                        <a:lumOff val="95000"/>
                        <a:alpha val="0"/>
                      </a:srgbClr>
                    </a:gs>
                    <a:gs pos="100000">
                      <a:sysClr val="window" lastClr="FFFFFF"/>
                    </a:gs>
                  </a:gsLst>
                  <a:lin ang="0" scaled="1"/>
                  <a:tileRect/>
                </a:gradFill>
                <a:prstDash val="solid"/>
                <a:miter lim="800000"/>
                <a:tailEnd type="ova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20" name="矩形 19"/>
              <p:cNvSpPr/>
              <p:nvPr/>
            </p:nvSpPr>
            <p:spPr>
              <a:xfrm flipH="1">
                <a:off x="8171001" y="4594135"/>
                <a:ext cx="142063" cy="45719"/>
              </a:xfrm>
              <a:prstGeom prst="rect">
                <a:avLst/>
              </a:prstGeom>
              <a:solidFill>
                <a:srgbClr val="BAF1F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grpSp>
      <p:sp>
        <p:nvSpPr>
          <p:cNvPr id="23" name="文本框 22"/>
          <p:cNvSpPr txBox="1"/>
          <p:nvPr/>
        </p:nvSpPr>
        <p:spPr>
          <a:xfrm>
            <a:off x="3594596" y="2618233"/>
            <a:ext cx="1954808" cy="306705"/>
          </a:xfrm>
          <a:prstGeom prst="rect">
            <a:avLst/>
          </a:prstGeom>
          <a:noFill/>
          <a:ln>
            <a:noFill/>
          </a:ln>
        </p:spPr>
        <p:txBody>
          <a:bodyPr wrap="square" rtlCol="0">
            <a:spAutoFit/>
          </a:bodyPr>
          <a:lstStyle>
            <a:defPPr>
              <a:defRPr lang="zh-CN"/>
            </a:defPPr>
            <a:lvl1pPr>
              <a:defRPr sz="2400" spc="-150">
                <a:ln w="38100">
                  <a:noFill/>
                </a:ln>
                <a:solidFill>
                  <a:srgbClr val="D53D2A"/>
                </a:solidFill>
                <a:effectLst>
                  <a:outerShdw blurRad="127000" dist="127000" dir="5400000" algn="t" rotWithShape="0">
                    <a:srgbClr val="D53D2A">
                      <a:alpha val="20000"/>
                    </a:srgbClr>
                  </a:outerShdw>
                </a:effectLst>
                <a:latin typeface="+mj-ea"/>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w="38100">
                  <a:noFill/>
                </a:ln>
                <a:solidFill>
                  <a:schemeClr val="bg1"/>
                </a:solidFill>
                <a:effectLst/>
                <a:uLnTx/>
                <a:uFillTx/>
                <a:latin typeface="+mj-lt"/>
                <a:ea typeface="+mj-lt"/>
                <a:cs typeface="+mj-lt"/>
                <a:sym typeface="思源黑体 CN Normal" panose="020B0400000000000000" charset="-122"/>
              </a:rPr>
              <a:t>汇报人：</a:t>
            </a:r>
            <a:r>
              <a:rPr kumimoji="0" lang="en-US" altLang="zh-CN" sz="1400" b="0" i="0" u="none" strike="noStrike" kern="1200" cap="none" spc="0" normalizeH="0" baseline="0" noProof="0" dirty="0">
                <a:ln w="38100">
                  <a:noFill/>
                </a:ln>
                <a:solidFill>
                  <a:schemeClr val="bg1"/>
                </a:solidFill>
                <a:effectLst/>
                <a:uLnTx/>
                <a:uFillTx/>
                <a:latin typeface="+mj-lt"/>
                <a:ea typeface="+mj-lt"/>
                <a:cs typeface="+mj-lt"/>
                <a:sym typeface="思源黑体 CN Normal" panose="020B0400000000000000" charset="-122"/>
              </a:rPr>
              <a:t>xxx</a:t>
            </a:r>
            <a:endParaRPr kumimoji="0" lang="en-US" altLang="zh-CN" sz="1400" b="0" i="0" u="none" strike="noStrike" kern="1200" cap="none" spc="0" normalizeH="0" baseline="0" noProof="0" dirty="0">
              <a:ln w="38100">
                <a:noFill/>
              </a:ln>
              <a:solidFill>
                <a:schemeClr val="bg1"/>
              </a:solidFill>
              <a:effectLst/>
              <a:uLnTx/>
              <a:uFillTx/>
              <a:latin typeface="+mj-lt"/>
              <a:ea typeface="+mj-lt"/>
              <a:cs typeface="+mj-lt"/>
              <a:sym typeface="思源黑体 CN Normal" panose="020B0400000000000000" charset="-122"/>
            </a:endParaRPr>
          </a:p>
        </p:txBody>
      </p:sp>
      <p:sp>
        <p:nvSpPr>
          <p:cNvPr id="25" name="任意多边形: 形状 24"/>
          <p:cNvSpPr/>
          <p:nvPr/>
        </p:nvSpPr>
        <p:spPr>
          <a:xfrm rot="10800000">
            <a:off x="24832" y="0"/>
            <a:ext cx="961006" cy="1373350"/>
          </a:xfrm>
          <a:custGeom>
            <a:avLst/>
            <a:gdLst>
              <a:gd name="connsiteX0" fmla="*/ 14901 w 1295466"/>
              <a:gd name="connsiteY0" fmla="*/ 1811084 h 1851319"/>
              <a:gd name="connsiteX1" fmla="*/ 26998 w 1295466"/>
              <a:gd name="connsiteY1" fmla="*/ 1823562 h 1851319"/>
              <a:gd name="connsiteX2" fmla="*/ 15663 w 1295466"/>
              <a:gd name="connsiteY2" fmla="*/ 1836230 h 1851319"/>
              <a:gd name="connsiteX3" fmla="*/ 1947 w 1295466"/>
              <a:gd name="connsiteY3" fmla="*/ 1824610 h 1851319"/>
              <a:gd name="connsiteX4" fmla="*/ 14901 w 1295466"/>
              <a:gd name="connsiteY4" fmla="*/ 1811084 h 1851319"/>
              <a:gd name="connsiteX5" fmla="*/ 129677 w 1295466"/>
              <a:gd name="connsiteY5" fmla="*/ 1807750 h 1851319"/>
              <a:gd name="connsiteX6" fmla="*/ 146155 w 1295466"/>
              <a:gd name="connsiteY6" fmla="*/ 1822800 h 1851319"/>
              <a:gd name="connsiteX7" fmla="*/ 130058 w 1295466"/>
              <a:gd name="connsiteY7" fmla="*/ 1838897 h 1851319"/>
              <a:gd name="connsiteX8" fmla="*/ 115389 w 1295466"/>
              <a:gd name="connsiteY8" fmla="*/ 1823371 h 1851319"/>
              <a:gd name="connsiteX9" fmla="*/ 129677 w 1295466"/>
              <a:gd name="connsiteY9" fmla="*/ 1807750 h 1851319"/>
              <a:gd name="connsiteX10" fmla="*/ 242738 w 1295466"/>
              <a:gd name="connsiteY10" fmla="*/ 1806512 h 1851319"/>
              <a:gd name="connsiteX11" fmla="*/ 260455 w 1295466"/>
              <a:gd name="connsiteY11" fmla="*/ 1823753 h 1851319"/>
              <a:gd name="connsiteX12" fmla="*/ 242548 w 1295466"/>
              <a:gd name="connsiteY12" fmla="*/ 1840707 h 1851319"/>
              <a:gd name="connsiteX13" fmla="*/ 226070 w 1295466"/>
              <a:gd name="connsiteY13" fmla="*/ 1822514 h 1851319"/>
              <a:gd name="connsiteX14" fmla="*/ 242738 w 1295466"/>
              <a:gd name="connsiteY14" fmla="*/ 1806512 h 1851319"/>
              <a:gd name="connsiteX15" fmla="*/ 355039 w 1295466"/>
              <a:gd name="connsiteY15" fmla="*/ 1804035 h 1851319"/>
              <a:gd name="connsiteX16" fmla="*/ 374470 w 1295466"/>
              <a:gd name="connsiteY16" fmla="*/ 1822799 h 1851319"/>
              <a:gd name="connsiteX17" fmla="*/ 354657 w 1295466"/>
              <a:gd name="connsiteY17" fmla="*/ 1842706 h 1851319"/>
              <a:gd name="connsiteX18" fmla="*/ 336179 w 1295466"/>
              <a:gd name="connsiteY18" fmla="*/ 1823466 h 1851319"/>
              <a:gd name="connsiteX19" fmla="*/ 355039 w 1295466"/>
              <a:gd name="connsiteY19" fmla="*/ 1804035 h 1851319"/>
              <a:gd name="connsiteX20" fmla="*/ 471338 w 1295466"/>
              <a:gd name="connsiteY20" fmla="*/ 1802797 h 1851319"/>
              <a:gd name="connsiteX21" fmla="*/ 492293 w 1295466"/>
              <a:gd name="connsiteY21" fmla="*/ 1824133 h 1851319"/>
              <a:gd name="connsiteX22" fmla="*/ 472195 w 1295466"/>
              <a:gd name="connsiteY22" fmla="*/ 1844135 h 1851319"/>
              <a:gd name="connsiteX23" fmla="*/ 451145 w 1295466"/>
              <a:gd name="connsiteY23" fmla="*/ 1823085 h 1851319"/>
              <a:gd name="connsiteX24" fmla="*/ 471338 w 1295466"/>
              <a:gd name="connsiteY24" fmla="*/ 1802797 h 1851319"/>
              <a:gd name="connsiteX25" fmla="*/ 584686 w 1295466"/>
              <a:gd name="connsiteY25" fmla="*/ 1801559 h 1851319"/>
              <a:gd name="connsiteX26" fmla="*/ 606498 w 1295466"/>
              <a:gd name="connsiteY26" fmla="*/ 1823562 h 1851319"/>
              <a:gd name="connsiteX27" fmla="*/ 585257 w 1295466"/>
              <a:gd name="connsiteY27" fmla="*/ 1845755 h 1851319"/>
              <a:gd name="connsiteX28" fmla="*/ 561921 w 1295466"/>
              <a:gd name="connsiteY28" fmla="*/ 1823943 h 1851319"/>
              <a:gd name="connsiteX29" fmla="*/ 584686 w 1295466"/>
              <a:gd name="connsiteY29" fmla="*/ 1801559 h 1851319"/>
              <a:gd name="connsiteX30" fmla="*/ 697843 w 1295466"/>
              <a:gd name="connsiteY30" fmla="*/ 1800130 h 1851319"/>
              <a:gd name="connsiteX31" fmla="*/ 719846 w 1295466"/>
              <a:gd name="connsiteY31" fmla="*/ 1823656 h 1851319"/>
              <a:gd name="connsiteX32" fmla="*/ 695747 w 1295466"/>
              <a:gd name="connsiteY32" fmla="*/ 1847659 h 1851319"/>
              <a:gd name="connsiteX33" fmla="*/ 672792 w 1295466"/>
              <a:gd name="connsiteY33" fmla="*/ 1822608 h 1851319"/>
              <a:gd name="connsiteX34" fmla="*/ 697843 w 1295466"/>
              <a:gd name="connsiteY34" fmla="*/ 1800130 h 1851319"/>
              <a:gd name="connsiteX35" fmla="*/ 810334 w 1295466"/>
              <a:gd name="connsiteY35" fmla="*/ 1799368 h 1851319"/>
              <a:gd name="connsiteX36" fmla="*/ 833289 w 1295466"/>
              <a:gd name="connsiteY36" fmla="*/ 1824609 h 1851319"/>
              <a:gd name="connsiteX37" fmla="*/ 809000 w 1295466"/>
              <a:gd name="connsiteY37" fmla="*/ 1847945 h 1851319"/>
              <a:gd name="connsiteX38" fmla="*/ 784331 w 1295466"/>
              <a:gd name="connsiteY38" fmla="*/ 1822990 h 1851319"/>
              <a:gd name="connsiteX39" fmla="*/ 810334 w 1295466"/>
              <a:gd name="connsiteY39" fmla="*/ 1799368 h 1851319"/>
              <a:gd name="connsiteX40" fmla="*/ 923967 w 1295466"/>
              <a:gd name="connsiteY40" fmla="*/ 1798320 h 1851319"/>
              <a:gd name="connsiteX41" fmla="*/ 949970 w 1295466"/>
              <a:gd name="connsiteY41" fmla="*/ 1822609 h 1851319"/>
              <a:gd name="connsiteX42" fmla="*/ 925967 w 1295466"/>
              <a:gd name="connsiteY42" fmla="*/ 1848517 h 1851319"/>
              <a:gd name="connsiteX43" fmla="*/ 900059 w 1295466"/>
              <a:gd name="connsiteY43" fmla="*/ 1824609 h 1851319"/>
              <a:gd name="connsiteX44" fmla="*/ 923967 w 1295466"/>
              <a:gd name="connsiteY44" fmla="*/ 1798320 h 1851319"/>
              <a:gd name="connsiteX45" fmla="*/ 1036743 w 1295466"/>
              <a:gd name="connsiteY45" fmla="*/ 1796701 h 1851319"/>
              <a:gd name="connsiteX46" fmla="*/ 1064174 w 1295466"/>
              <a:gd name="connsiteY46" fmla="*/ 1823086 h 1851319"/>
              <a:gd name="connsiteX47" fmla="*/ 1037790 w 1295466"/>
              <a:gd name="connsiteY47" fmla="*/ 1850518 h 1851319"/>
              <a:gd name="connsiteX48" fmla="*/ 1010358 w 1295466"/>
              <a:gd name="connsiteY48" fmla="*/ 1824133 h 1851319"/>
              <a:gd name="connsiteX49" fmla="*/ 1036743 w 1295466"/>
              <a:gd name="connsiteY49" fmla="*/ 1796701 h 1851319"/>
              <a:gd name="connsiteX50" fmla="*/ 1150471 w 1295466"/>
              <a:gd name="connsiteY50" fmla="*/ 1796130 h 1851319"/>
              <a:gd name="connsiteX51" fmla="*/ 1177046 w 1295466"/>
              <a:gd name="connsiteY51" fmla="*/ 1823466 h 1851319"/>
              <a:gd name="connsiteX52" fmla="*/ 1148756 w 1295466"/>
              <a:gd name="connsiteY52" fmla="*/ 1851089 h 1851319"/>
              <a:gd name="connsiteX53" fmla="*/ 1122181 w 1295466"/>
              <a:gd name="connsiteY53" fmla="*/ 1823752 h 1851319"/>
              <a:gd name="connsiteX54" fmla="*/ 1150471 w 1295466"/>
              <a:gd name="connsiteY54" fmla="*/ 1796130 h 1851319"/>
              <a:gd name="connsiteX55" fmla="*/ 1262390 w 1295466"/>
              <a:gd name="connsiteY55" fmla="*/ 1796035 h 1851319"/>
              <a:gd name="connsiteX56" fmla="*/ 1289727 w 1295466"/>
              <a:gd name="connsiteY56" fmla="*/ 1824514 h 1851319"/>
              <a:gd name="connsiteX57" fmla="*/ 1260580 w 1295466"/>
              <a:gd name="connsiteY57" fmla="*/ 1851279 h 1851319"/>
              <a:gd name="connsiteX58" fmla="*/ 1234481 w 1295466"/>
              <a:gd name="connsiteY58" fmla="*/ 1821657 h 1851319"/>
              <a:gd name="connsiteX59" fmla="*/ 1262390 w 1295466"/>
              <a:gd name="connsiteY59" fmla="*/ 1796035 h 1851319"/>
              <a:gd name="connsiteX60" fmla="*/ 15186 w 1295466"/>
              <a:gd name="connsiteY60" fmla="*/ 1698308 h 1851319"/>
              <a:gd name="connsiteX61" fmla="*/ 27378 w 1295466"/>
              <a:gd name="connsiteY61" fmla="*/ 1713072 h 1851319"/>
              <a:gd name="connsiteX62" fmla="*/ 13662 w 1295466"/>
              <a:gd name="connsiteY62" fmla="*/ 1724407 h 1851319"/>
              <a:gd name="connsiteX63" fmla="*/ 1375 w 1295466"/>
              <a:gd name="connsiteY63" fmla="*/ 1711548 h 1851319"/>
              <a:gd name="connsiteX64" fmla="*/ 15186 w 1295466"/>
              <a:gd name="connsiteY64" fmla="*/ 1698308 h 1851319"/>
              <a:gd name="connsiteX65" fmla="*/ 130630 w 1295466"/>
              <a:gd name="connsiteY65" fmla="*/ 1695545 h 1851319"/>
              <a:gd name="connsiteX66" fmla="*/ 146441 w 1295466"/>
              <a:gd name="connsiteY66" fmla="*/ 1712214 h 1851319"/>
              <a:gd name="connsiteX67" fmla="*/ 130630 w 1295466"/>
              <a:gd name="connsiteY67" fmla="*/ 1727359 h 1851319"/>
              <a:gd name="connsiteX68" fmla="*/ 115008 w 1295466"/>
              <a:gd name="connsiteY68" fmla="*/ 1710309 h 1851319"/>
              <a:gd name="connsiteX69" fmla="*/ 130630 w 1295466"/>
              <a:gd name="connsiteY69" fmla="*/ 1695545 h 1851319"/>
              <a:gd name="connsiteX70" fmla="*/ 244167 w 1295466"/>
              <a:gd name="connsiteY70" fmla="*/ 1692974 h 1851319"/>
              <a:gd name="connsiteX71" fmla="*/ 261693 w 1295466"/>
              <a:gd name="connsiteY71" fmla="*/ 1711452 h 1851319"/>
              <a:gd name="connsiteX72" fmla="*/ 241881 w 1295466"/>
              <a:gd name="connsiteY72" fmla="*/ 1729455 h 1851319"/>
              <a:gd name="connsiteX73" fmla="*/ 224737 w 1295466"/>
              <a:gd name="connsiteY73" fmla="*/ 1711071 h 1851319"/>
              <a:gd name="connsiteX74" fmla="*/ 244167 w 1295466"/>
              <a:gd name="connsiteY74" fmla="*/ 1692974 h 1851319"/>
              <a:gd name="connsiteX75" fmla="*/ 356467 w 1295466"/>
              <a:gd name="connsiteY75" fmla="*/ 1691545 h 1851319"/>
              <a:gd name="connsiteX76" fmla="*/ 375136 w 1295466"/>
              <a:gd name="connsiteY76" fmla="*/ 1710881 h 1851319"/>
              <a:gd name="connsiteX77" fmla="*/ 355229 w 1295466"/>
              <a:gd name="connsiteY77" fmla="*/ 1731550 h 1851319"/>
              <a:gd name="connsiteX78" fmla="*/ 335607 w 1295466"/>
              <a:gd name="connsiteY78" fmla="*/ 1710690 h 1851319"/>
              <a:gd name="connsiteX79" fmla="*/ 356467 w 1295466"/>
              <a:gd name="connsiteY79" fmla="*/ 1691545 h 1851319"/>
              <a:gd name="connsiteX80" fmla="*/ 470862 w 1295466"/>
              <a:gd name="connsiteY80" fmla="*/ 1690402 h 1851319"/>
              <a:gd name="connsiteX81" fmla="*/ 492865 w 1295466"/>
              <a:gd name="connsiteY81" fmla="*/ 1710214 h 1851319"/>
              <a:gd name="connsiteX82" fmla="*/ 471529 w 1295466"/>
              <a:gd name="connsiteY82" fmla="*/ 1732121 h 1851319"/>
              <a:gd name="connsiteX83" fmla="*/ 450860 w 1295466"/>
              <a:gd name="connsiteY83" fmla="*/ 1710595 h 1851319"/>
              <a:gd name="connsiteX84" fmla="*/ 470862 w 1295466"/>
              <a:gd name="connsiteY84" fmla="*/ 1690402 h 1851319"/>
              <a:gd name="connsiteX85" fmla="*/ 585162 w 1295466"/>
              <a:gd name="connsiteY85" fmla="*/ 1688211 h 1851319"/>
              <a:gd name="connsiteX86" fmla="*/ 606974 w 1295466"/>
              <a:gd name="connsiteY86" fmla="*/ 1712023 h 1851319"/>
              <a:gd name="connsiteX87" fmla="*/ 583828 w 1295466"/>
              <a:gd name="connsiteY87" fmla="*/ 1734788 h 1851319"/>
              <a:gd name="connsiteX88" fmla="*/ 560873 w 1295466"/>
              <a:gd name="connsiteY88" fmla="*/ 1711642 h 1851319"/>
              <a:gd name="connsiteX89" fmla="*/ 585162 w 1295466"/>
              <a:gd name="connsiteY89" fmla="*/ 1688211 h 1851319"/>
              <a:gd name="connsiteX90" fmla="*/ 695652 w 1295466"/>
              <a:gd name="connsiteY90" fmla="*/ 1686783 h 1851319"/>
              <a:gd name="connsiteX91" fmla="*/ 720322 w 1295466"/>
              <a:gd name="connsiteY91" fmla="*/ 1710310 h 1851319"/>
              <a:gd name="connsiteX92" fmla="*/ 695747 w 1295466"/>
              <a:gd name="connsiteY92" fmla="*/ 1735360 h 1851319"/>
              <a:gd name="connsiteX93" fmla="*/ 672316 w 1295466"/>
              <a:gd name="connsiteY93" fmla="*/ 1711262 h 1851319"/>
              <a:gd name="connsiteX94" fmla="*/ 695652 w 1295466"/>
              <a:gd name="connsiteY94" fmla="*/ 1686783 h 1851319"/>
              <a:gd name="connsiteX95" fmla="*/ 811000 w 1295466"/>
              <a:gd name="connsiteY95" fmla="*/ 1686497 h 1851319"/>
              <a:gd name="connsiteX96" fmla="*/ 833383 w 1295466"/>
              <a:gd name="connsiteY96" fmla="*/ 1711643 h 1851319"/>
              <a:gd name="connsiteX97" fmla="*/ 807856 w 1295466"/>
              <a:gd name="connsiteY97" fmla="*/ 1736122 h 1851319"/>
              <a:gd name="connsiteX98" fmla="*/ 783853 w 1295466"/>
              <a:gd name="connsiteY98" fmla="*/ 1712024 h 1851319"/>
              <a:gd name="connsiteX99" fmla="*/ 811000 w 1295466"/>
              <a:gd name="connsiteY99" fmla="*/ 1686497 h 1851319"/>
              <a:gd name="connsiteX100" fmla="*/ 925490 w 1295466"/>
              <a:gd name="connsiteY100" fmla="*/ 1684401 h 1851319"/>
              <a:gd name="connsiteX101" fmla="*/ 951875 w 1295466"/>
              <a:gd name="connsiteY101" fmla="*/ 1711833 h 1851319"/>
              <a:gd name="connsiteX102" fmla="*/ 924443 w 1295466"/>
              <a:gd name="connsiteY102" fmla="*/ 1738218 h 1851319"/>
              <a:gd name="connsiteX103" fmla="*/ 898059 w 1295466"/>
              <a:gd name="connsiteY103" fmla="*/ 1710786 h 1851319"/>
              <a:gd name="connsiteX104" fmla="*/ 925490 w 1295466"/>
              <a:gd name="connsiteY104" fmla="*/ 1684401 h 1851319"/>
              <a:gd name="connsiteX105" fmla="*/ 1036647 w 1295466"/>
              <a:gd name="connsiteY105" fmla="*/ 1683735 h 1851319"/>
              <a:gd name="connsiteX106" fmla="*/ 1064936 w 1295466"/>
              <a:gd name="connsiteY106" fmla="*/ 1711167 h 1851319"/>
              <a:gd name="connsiteX107" fmla="*/ 1036837 w 1295466"/>
              <a:gd name="connsiteY107" fmla="*/ 1738980 h 1851319"/>
              <a:gd name="connsiteX108" fmla="*/ 1009691 w 1295466"/>
              <a:gd name="connsiteY108" fmla="*/ 1710405 h 1851319"/>
              <a:gd name="connsiteX109" fmla="*/ 1036647 w 1295466"/>
              <a:gd name="connsiteY109" fmla="*/ 1683735 h 1851319"/>
              <a:gd name="connsiteX110" fmla="*/ 1149709 w 1295466"/>
              <a:gd name="connsiteY110" fmla="*/ 1683259 h 1851319"/>
              <a:gd name="connsiteX111" fmla="*/ 1177617 w 1295466"/>
              <a:gd name="connsiteY111" fmla="*/ 1711452 h 1851319"/>
              <a:gd name="connsiteX112" fmla="*/ 1149423 w 1295466"/>
              <a:gd name="connsiteY112" fmla="*/ 1739361 h 1851319"/>
              <a:gd name="connsiteX113" fmla="*/ 1121515 w 1295466"/>
              <a:gd name="connsiteY113" fmla="*/ 1711167 h 1851319"/>
              <a:gd name="connsiteX114" fmla="*/ 1149709 w 1295466"/>
              <a:gd name="connsiteY114" fmla="*/ 1683259 h 1851319"/>
              <a:gd name="connsiteX115" fmla="*/ 1262200 w 1295466"/>
              <a:gd name="connsiteY115" fmla="*/ 1683068 h 1851319"/>
              <a:gd name="connsiteX116" fmla="*/ 1290013 w 1295466"/>
              <a:gd name="connsiteY116" fmla="*/ 1711072 h 1851319"/>
              <a:gd name="connsiteX117" fmla="*/ 1262581 w 1295466"/>
              <a:gd name="connsiteY117" fmla="*/ 1739456 h 1851319"/>
              <a:gd name="connsiteX118" fmla="*/ 1233720 w 1295466"/>
              <a:gd name="connsiteY118" fmla="*/ 1710500 h 1851319"/>
              <a:gd name="connsiteX119" fmla="*/ 1262200 w 1295466"/>
              <a:gd name="connsiteY119" fmla="*/ 1683068 h 1851319"/>
              <a:gd name="connsiteX120" fmla="*/ 12806 w 1295466"/>
              <a:gd name="connsiteY120" fmla="*/ 1584675 h 1851319"/>
              <a:gd name="connsiteX121" fmla="*/ 29093 w 1295466"/>
              <a:gd name="connsiteY121" fmla="*/ 1598391 h 1851319"/>
              <a:gd name="connsiteX122" fmla="*/ 16044 w 1295466"/>
              <a:gd name="connsiteY122" fmla="*/ 1613250 h 1851319"/>
              <a:gd name="connsiteX123" fmla="*/ 42 w 1295466"/>
              <a:gd name="connsiteY123" fmla="*/ 1599629 h 1851319"/>
              <a:gd name="connsiteX124" fmla="*/ 12806 w 1295466"/>
              <a:gd name="connsiteY124" fmla="*/ 1584675 h 1851319"/>
              <a:gd name="connsiteX125" fmla="*/ 130343 w 1295466"/>
              <a:gd name="connsiteY125" fmla="*/ 1582960 h 1851319"/>
              <a:gd name="connsiteX126" fmla="*/ 147012 w 1295466"/>
              <a:gd name="connsiteY126" fmla="*/ 1598485 h 1851319"/>
              <a:gd name="connsiteX127" fmla="*/ 131105 w 1295466"/>
              <a:gd name="connsiteY127" fmla="*/ 1614964 h 1851319"/>
              <a:gd name="connsiteX128" fmla="*/ 114722 w 1295466"/>
              <a:gd name="connsiteY128" fmla="*/ 1599343 h 1851319"/>
              <a:gd name="connsiteX129" fmla="*/ 130343 w 1295466"/>
              <a:gd name="connsiteY129" fmla="*/ 1582960 h 1851319"/>
              <a:gd name="connsiteX130" fmla="*/ 243881 w 1295466"/>
              <a:gd name="connsiteY130" fmla="*/ 1580674 h 1851319"/>
              <a:gd name="connsiteX131" fmla="*/ 261312 w 1295466"/>
              <a:gd name="connsiteY131" fmla="*/ 1600677 h 1851319"/>
              <a:gd name="connsiteX132" fmla="*/ 242453 w 1295466"/>
              <a:gd name="connsiteY132" fmla="*/ 1617631 h 1851319"/>
              <a:gd name="connsiteX133" fmla="*/ 224926 w 1295466"/>
              <a:gd name="connsiteY133" fmla="*/ 1597248 h 1851319"/>
              <a:gd name="connsiteX134" fmla="*/ 243881 w 1295466"/>
              <a:gd name="connsiteY134" fmla="*/ 1580674 h 1851319"/>
              <a:gd name="connsiteX135" fmla="*/ 355800 w 1295466"/>
              <a:gd name="connsiteY135" fmla="*/ 1578960 h 1851319"/>
              <a:gd name="connsiteX136" fmla="*/ 375708 w 1295466"/>
              <a:gd name="connsiteY136" fmla="*/ 1599438 h 1851319"/>
              <a:gd name="connsiteX137" fmla="*/ 354943 w 1295466"/>
              <a:gd name="connsiteY137" fmla="*/ 1618965 h 1851319"/>
              <a:gd name="connsiteX138" fmla="*/ 335417 w 1295466"/>
              <a:gd name="connsiteY138" fmla="*/ 1598581 h 1851319"/>
              <a:gd name="connsiteX139" fmla="*/ 355800 w 1295466"/>
              <a:gd name="connsiteY139" fmla="*/ 1578960 h 1851319"/>
              <a:gd name="connsiteX140" fmla="*/ 471815 w 1295466"/>
              <a:gd name="connsiteY140" fmla="*/ 1577721 h 1851319"/>
              <a:gd name="connsiteX141" fmla="*/ 492865 w 1295466"/>
              <a:gd name="connsiteY141" fmla="*/ 1599057 h 1851319"/>
              <a:gd name="connsiteX142" fmla="*/ 471529 w 1295466"/>
              <a:gd name="connsiteY142" fmla="*/ 1620393 h 1851319"/>
              <a:gd name="connsiteX143" fmla="*/ 450479 w 1295466"/>
              <a:gd name="connsiteY143" fmla="*/ 1598771 h 1851319"/>
              <a:gd name="connsiteX144" fmla="*/ 471815 w 1295466"/>
              <a:gd name="connsiteY144" fmla="*/ 1577721 h 1851319"/>
              <a:gd name="connsiteX145" fmla="*/ 584590 w 1295466"/>
              <a:gd name="connsiteY145" fmla="*/ 1575721 h 1851319"/>
              <a:gd name="connsiteX146" fmla="*/ 607831 w 1295466"/>
              <a:gd name="connsiteY146" fmla="*/ 1598771 h 1851319"/>
              <a:gd name="connsiteX147" fmla="*/ 583447 w 1295466"/>
              <a:gd name="connsiteY147" fmla="*/ 1622203 h 1851319"/>
              <a:gd name="connsiteX148" fmla="*/ 560778 w 1295466"/>
              <a:gd name="connsiteY148" fmla="*/ 1599343 h 1851319"/>
              <a:gd name="connsiteX149" fmla="*/ 584590 w 1295466"/>
              <a:gd name="connsiteY149" fmla="*/ 1575721 h 1851319"/>
              <a:gd name="connsiteX150" fmla="*/ 697748 w 1295466"/>
              <a:gd name="connsiteY150" fmla="*/ 1574578 h 1851319"/>
              <a:gd name="connsiteX151" fmla="*/ 720703 w 1295466"/>
              <a:gd name="connsiteY151" fmla="*/ 1602009 h 1851319"/>
              <a:gd name="connsiteX152" fmla="*/ 696986 w 1295466"/>
              <a:gd name="connsiteY152" fmla="*/ 1623250 h 1851319"/>
              <a:gd name="connsiteX153" fmla="*/ 672030 w 1295466"/>
              <a:gd name="connsiteY153" fmla="*/ 1598581 h 1851319"/>
              <a:gd name="connsiteX154" fmla="*/ 697748 w 1295466"/>
              <a:gd name="connsiteY154" fmla="*/ 1574578 h 1851319"/>
              <a:gd name="connsiteX155" fmla="*/ 808524 w 1295466"/>
              <a:gd name="connsiteY155" fmla="*/ 1573435 h 1851319"/>
              <a:gd name="connsiteX156" fmla="*/ 834051 w 1295466"/>
              <a:gd name="connsiteY156" fmla="*/ 1598295 h 1851319"/>
              <a:gd name="connsiteX157" fmla="*/ 807857 w 1295466"/>
              <a:gd name="connsiteY157" fmla="*/ 1624299 h 1851319"/>
              <a:gd name="connsiteX158" fmla="*/ 783378 w 1295466"/>
              <a:gd name="connsiteY158" fmla="*/ 1598676 h 1851319"/>
              <a:gd name="connsiteX159" fmla="*/ 808524 w 1295466"/>
              <a:gd name="connsiteY159" fmla="*/ 1573435 h 1851319"/>
              <a:gd name="connsiteX160" fmla="*/ 925681 w 1295466"/>
              <a:gd name="connsiteY160" fmla="*/ 1571530 h 1851319"/>
              <a:gd name="connsiteX161" fmla="*/ 952446 w 1295466"/>
              <a:gd name="connsiteY161" fmla="*/ 1598772 h 1851319"/>
              <a:gd name="connsiteX162" fmla="*/ 924253 w 1295466"/>
              <a:gd name="connsiteY162" fmla="*/ 1626489 h 1851319"/>
              <a:gd name="connsiteX163" fmla="*/ 897487 w 1295466"/>
              <a:gd name="connsiteY163" fmla="*/ 1599248 h 1851319"/>
              <a:gd name="connsiteX164" fmla="*/ 925681 w 1295466"/>
              <a:gd name="connsiteY164" fmla="*/ 1571530 h 1851319"/>
              <a:gd name="connsiteX165" fmla="*/ 1038838 w 1295466"/>
              <a:gd name="connsiteY165" fmla="*/ 1570863 h 1851319"/>
              <a:gd name="connsiteX166" fmla="*/ 1065317 w 1295466"/>
              <a:gd name="connsiteY166" fmla="*/ 1600486 h 1851319"/>
              <a:gd name="connsiteX167" fmla="*/ 1035694 w 1295466"/>
              <a:gd name="connsiteY167" fmla="*/ 1626965 h 1851319"/>
              <a:gd name="connsiteX168" fmla="*/ 1009215 w 1295466"/>
              <a:gd name="connsiteY168" fmla="*/ 1597342 h 1851319"/>
              <a:gd name="connsiteX169" fmla="*/ 1038838 w 1295466"/>
              <a:gd name="connsiteY169" fmla="*/ 1570863 h 1851319"/>
              <a:gd name="connsiteX170" fmla="*/ 1150281 w 1295466"/>
              <a:gd name="connsiteY170" fmla="*/ 1570482 h 1851319"/>
              <a:gd name="connsiteX171" fmla="*/ 1178189 w 1295466"/>
              <a:gd name="connsiteY171" fmla="*/ 1600105 h 1851319"/>
              <a:gd name="connsiteX172" fmla="*/ 1147995 w 1295466"/>
              <a:gd name="connsiteY172" fmla="*/ 1627632 h 1851319"/>
              <a:gd name="connsiteX173" fmla="*/ 1121134 w 1295466"/>
              <a:gd name="connsiteY173" fmla="*/ 1596962 h 1851319"/>
              <a:gd name="connsiteX174" fmla="*/ 1150281 w 1295466"/>
              <a:gd name="connsiteY174" fmla="*/ 1570482 h 1851319"/>
              <a:gd name="connsiteX175" fmla="*/ 1266199 w 1295466"/>
              <a:gd name="connsiteY175" fmla="*/ 1570197 h 1851319"/>
              <a:gd name="connsiteX176" fmla="*/ 1294774 w 1295466"/>
              <a:gd name="connsiteY176" fmla="*/ 1599153 h 1851319"/>
              <a:gd name="connsiteX177" fmla="*/ 1265819 w 1295466"/>
              <a:gd name="connsiteY177" fmla="*/ 1627728 h 1851319"/>
              <a:gd name="connsiteX178" fmla="*/ 1237244 w 1295466"/>
              <a:gd name="connsiteY178" fmla="*/ 1598772 h 1851319"/>
              <a:gd name="connsiteX179" fmla="*/ 1266199 w 1295466"/>
              <a:gd name="connsiteY179" fmla="*/ 1570197 h 1851319"/>
              <a:gd name="connsiteX180" fmla="*/ 15948 w 1295466"/>
              <a:gd name="connsiteY180" fmla="*/ 1468374 h 1851319"/>
              <a:gd name="connsiteX181" fmla="*/ 29092 w 1295466"/>
              <a:gd name="connsiteY181" fmla="*/ 1483138 h 1851319"/>
              <a:gd name="connsiteX182" fmla="*/ 12900 w 1295466"/>
              <a:gd name="connsiteY182" fmla="*/ 1496949 h 1851319"/>
              <a:gd name="connsiteX183" fmla="*/ 41 w 1295466"/>
              <a:gd name="connsiteY183" fmla="*/ 1482090 h 1851319"/>
              <a:gd name="connsiteX184" fmla="*/ 15948 w 1295466"/>
              <a:gd name="connsiteY184" fmla="*/ 1468374 h 1851319"/>
              <a:gd name="connsiteX185" fmla="*/ 130343 w 1295466"/>
              <a:gd name="connsiteY185" fmla="*/ 1466565 h 1851319"/>
              <a:gd name="connsiteX186" fmla="*/ 147203 w 1295466"/>
              <a:gd name="connsiteY186" fmla="*/ 1480757 h 1851319"/>
              <a:gd name="connsiteX187" fmla="*/ 131105 w 1295466"/>
              <a:gd name="connsiteY187" fmla="*/ 1498664 h 1851319"/>
              <a:gd name="connsiteX188" fmla="*/ 114722 w 1295466"/>
              <a:gd name="connsiteY188" fmla="*/ 1483043 h 1851319"/>
              <a:gd name="connsiteX189" fmla="*/ 130343 w 1295466"/>
              <a:gd name="connsiteY189" fmla="*/ 1466565 h 1851319"/>
              <a:gd name="connsiteX190" fmla="*/ 244834 w 1295466"/>
              <a:gd name="connsiteY190" fmla="*/ 1463992 h 1851319"/>
              <a:gd name="connsiteX191" fmla="*/ 261788 w 1295466"/>
              <a:gd name="connsiteY191" fmla="*/ 1482947 h 1851319"/>
              <a:gd name="connsiteX192" fmla="*/ 242453 w 1295466"/>
              <a:gd name="connsiteY192" fmla="*/ 1501902 h 1851319"/>
              <a:gd name="connsiteX193" fmla="*/ 224355 w 1295466"/>
              <a:gd name="connsiteY193" fmla="*/ 1481423 h 1851319"/>
              <a:gd name="connsiteX194" fmla="*/ 244834 w 1295466"/>
              <a:gd name="connsiteY194" fmla="*/ 1463992 h 1851319"/>
              <a:gd name="connsiteX195" fmla="*/ 356277 w 1295466"/>
              <a:gd name="connsiteY195" fmla="*/ 1462278 h 1851319"/>
              <a:gd name="connsiteX196" fmla="*/ 375327 w 1295466"/>
              <a:gd name="connsiteY196" fmla="*/ 1483424 h 1851319"/>
              <a:gd name="connsiteX197" fmla="*/ 354562 w 1295466"/>
              <a:gd name="connsiteY197" fmla="*/ 1502569 h 1851319"/>
              <a:gd name="connsiteX198" fmla="*/ 335417 w 1295466"/>
              <a:gd name="connsiteY198" fmla="*/ 1481804 h 1851319"/>
              <a:gd name="connsiteX199" fmla="*/ 356277 w 1295466"/>
              <a:gd name="connsiteY199" fmla="*/ 1462278 h 1851319"/>
              <a:gd name="connsiteX200" fmla="*/ 473244 w 1295466"/>
              <a:gd name="connsiteY200" fmla="*/ 1460658 h 1851319"/>
              <a:gd name="connsiteX201" fmla="*/ 494103 w 1295466"/>
              <a:gd name="connsiteY201" fmla="*/ 1483042 h 1851319"/>
              <a:gd name="connsiteX202" fmla="*/ 470100 w 1295466"/>
              <a:gd name="connsiteY202" fmla="*/ 1504664 h 1851319"/>
              <a:gd name="connsiteX203" fmla="*/ 449622 w 1295466"/>
              <a:gd name="connsiteY203" fmla="*/ 1482090 h 1851319"/>
              <a:gd name="connsiteX204" fmla="*/ 473244 w 1295466"/>
              <a:gd name="connsiteY204" fmla="*/ 1460658 h 1851319"/>
              <a:gd name="connsiteX205" fmla="*/ 583447 w 1295466"/>
              <a:gd name="connsiteY205" fmla="*/ 1459134 h 1851319"/>
              <a:gd name="connsiteX206" fmla="*/ 608022 w 1295466"/>
              <a:gd name="connsiteY206" fmla="*/ 1482661 h 1851319"/>
              <a:gd name="connsiteX207" fmla="*/ 583543 w 1295466"/>
              <a:gd name="connsiteY207" fmla="*/ 1506188 h 1851319"/>
              <a:gd name="connsiteX208" fmla="*/ 560492 w 1295466"/>
              <a:gd name="connsiteY208" fmla="*/ 1481709 h 1851319"/>
              <a:gd name="connsiteX209" fmla="*/ 583447 w 1295466"/>
              <a:gd name="connsiteY209" fmla="*/ 1459134 h 1851319"/>
              <a:gd name="connsiteX210" fmla="*/ 697462 w 1295466"/>
              <a:gd name="connsiteY210" fmla="*/ 1458087 h 1851319"/>
              <a:gd name="connsiteX211" fmla="*/ 720894 w 1295466"/>
              <a:gd name="connsiteY211" fmla="*/ 1480090 h 1851319"/>
              <a:gd name="connsiteX212" fmla="*/ 695176 w 1295466"/>
              <a:gd name="connsiteY212" fmla="*/ 1507141 h 1851319"/>
              <a:gd name="connsiteX213" fmla="*/ 671840 w 1295466"/>
              <a:gd name="connsiteY213" fmla="*/ 1482471 h 1851319"/>
              <a:gd name="connsiteX214" fmla="*/ 697462 w 1295466"/>
              <a:gd name="connsiteY214" fmla="*/ 1458087 h 1851319"/>
              <a:gd name="connsiteX215" fmla="*/ 810333 w 1295466"/>
              <a:gd name="connsiteY215" fmla="*/ 1456277 h 1851319"/>
              <a:gd name="connsiteX216" fmla="*/ 835002 w 1295466"/>
              <a:gd name="connsiteY216" fmla="*/ 1482852 h 1851319"/>
              <a:gd name="connsiteX217" fmla="*/ 807856 w 1295466"/>
              <a:gd name="connsiteY217" fmla="*/ 1509236 h 1851319"/>
              <a:gd name="connsiteX218" fmla="*/ 782043 w 1295466"/>
              <a:gd name="connsiteY218" fmla="*/ 1481423 h 1851319"/>
              <a:gd name="connsiteX219" fmla="*/ 810333 w 1295466"/>
              <a:gd name="connsiteY219" fmla="*/ 1456277 h 1851319"/>
              <a:gd name="connsiteX220" fmla="*/ 924919 w 1295466"/>
              <a:gd name="connsiteY220" fmla="*/ 1454944 h 1851319"/>
              <a:gd name="connsiteX221" fmla="*/ 952732 w 1295466"/>
              <a:gd name="connsiteY221" fmla="*/ 1483043 h 1851319"/>
              <a:gd name="connsiteX222" fmla="*/ 924157 w 1295466"/>
              <a:gd name="connsiteY222" fmla="*/ 1510189 h 1851319"/>
              <a:gd name="connsiteX223" fmla="*/ 897487 w 1295466"/>
              <a:gd name="connsiteY223" fmla="*/ 1483233 h 1851319"/>
              <a:gd name="connsiteX224" fmla="*/ 924919 w 1295466"/>
              <a:gd name="connsiteY224" fmla="*/ 1454944 h 1851319"/>
              <a:gd name="connsiteX225" fmla="*/ 1037029 w 1295466"/>
              <a:gd name="connsiteY225" fmla="*/ 1454468 h 1851319"/>
              <a:gd name="connsiteX226" fmla="*/ 1065413 w 1295466"/>
              <a:gd name="connsiteY226" fmla="*/ 1481900 h 1851319"/>
              <a:gd name="connsiteX227" fmla="*/ 1038553 w 1295466"/>
              <a:gd name="connsiteY227" fmla="*/ 1510856 h 1851319"/>
              <a:gd name="connsiteX228" fmla="*/ 1009121 w 1295466"/>
              <a:gd name="connsiteY228" fmla="*/ 1482472 h 1851319"/>
              <a:gd name="connsiteX229" fmla="*/ 1037029 w 1295466"/>
              <a:gd name="connsiteY229" fmla="*/ 1454468 h 1851319"/>
              <a:gd name="connsiteX230" fmla="*/ 1150185 w 1295466"/>
              <a:gd name="connsiteY230" fmla="*/ 1453896 h 1851319"/>
              <a:gd name="connsiteX231" fmla="*/ 1178379 w 1295466"/>
              <a:gd name="connsiteY231" fmla="*/ 1483138 h 1851319"/>
              <a:gd name="connsiteX232" fmla="*/ 1149137 w 1295466"/>
              <a:gd name="connsiteY232" fmla="*/ 1511332 h 1851319"/>
              <a:gd name="connsiteX233" fmla="*/ 1120943 w 1295466"/>
              <a:gd name="connsiteY233" fmla="*/ 1482090 h 1851319"/>
              <a:gd name="connsiteX234" fmla="*/ 1150185 w 1295466"/>
              <a:gd name="connsiteY234" fmla="*/ 1453896 h 1851319"/>
              <a:gd name="connsiteX235" fmla="*/ 1265723 w 1295466"/>
              <a:gd name="connsiteY235" fmla="*/ 1453134 h 1851319"/>
              <a:gd name="connsiteX236" fmla="*/ 1295441 w 1295466"/>
              <a:gd name="connsiteY236" fmla="*/ 1481328 h 1851319"/>
              <a:gd name="connsiteX237" fmla="*/ 1266199 w 1295466"/>
              <a:gd name="connsiteY237" fmla="*/ 1512094 h 1851319"/>
              <a:gd name="connsiteX238" fmla="*/ 1236481 w 1295466"/>
              <a:gd name="connsiteY238" fmla="*/ 1481900 h 1851319"/>
              <a:gd name="connsiteX239" fmla="*/ 1265723 w 1295466"/>
              <a:gd name="connsiteY239" fmla="*/ 1453134 h 1851319"/>
              <a:gd name="connsiteX240" fmla="*/ 15377 w 1295466"/>
              <a:gd name="connsiteY240" fmla="*/ 1355980 h 1851319"/>
              <a:gd name="connsiteX241" fmla="*/ 29093 w 1295466"/>
              <a:gd name="connsiteY241" fmla="*/ 1370458 h 1851319"/>
              <a:gd name="connsiteX242" fmla="*/ 13567 w 1295466"/>
              <a:gd name="connsiteY242" fmla="*/ 1384650 h 1851319"/>
              <a:gd name="connsiteX243" fmla="*/ 137 w 1295466"/>
              <a:gd name="connsiteY243" fmla="*/ 1370362 h 1851319"/>
              <a:gd name="connsiteX244" fmla="*/ 15377 w 1295466"/>
              <a:gd name="connsiteY244" fmla="*/ 1355980 h 1851319"/>
              <a:gd name="connsiteX245" fmla="*/ 130343 w 1295466"/>
              <a:gd name="connsiteY245" fmla="*/ 1354265 h 1851319"/>
              <a:gd name="connsiteX246" fmla="*/ 147203 w 1295466"/>
              <a:gd name="connsiteY246" fmla="*/ 1368457 h 1851319"/>
              <a:gd name="connsiteX247" fmla="*/ 131105 w 1295466"/>
              <a:gd name="connsiteY247" fmla="*/ 1386364 h 1851319"/>
              <a:gd name="connsiteX248" fmla="*/ 114722 w 1295466"/>
              <a:gd name="connsiteY248" fmla="*/ 1370743 h 1851319"/>
              <a:gd name="connsiteX249" fmla="*/ 130343 w 1295466"/>
              <a:gd name="connsiteY249" fmla="*/ 1354265 h 1851319"/>
              <a:gd name="connsiteX250" fmla="*/ 243215 w 1295466"/>
              <a:gd name="connsiteY250" fmla="*/ 1351597 h 1851319"/>
              <a:gd name="connsiteX251" fmla="*/ 262265 w 1295466"/>
              <a:gd name="connsiteY251" fmla="*/ 1370933 h 1851319"/>
              <a:gd name="connsiteX252" fmla="*/ 241882 w 1295466"/>
              <a:gd name="connsiteY252" fmla="*/ 1389126 h 1851319"/>
              <a:gd name="connsiteX253" fmla="*/ 224355 w 1295466"/>
              <a:gd name="connsiteY253" fmla="*/ 1368742 h 1851319"/>
              <a:gd name="connsiteX254" fmla="*/ 243215 w 1295466"/>
              <a:gd name="connsiteY254" fmla="*/ 1351597 h 1851319"/>
              <a:gd name="connsiteX255" fmla="*/ 355419 w 1295466"/>
              <a:gd name="connsiteY255" fmla="*/ 1350360 h 1851319"/>
              <a:gd name="connsiteX256" fmla="*/ 375803 w 1295466"/>
              <a:gd name="connsiteY256" fmla="*/ 1370362 h 1851319"/>
              <a:gd name="connsiteX257" fmla="*/ 355419 w 1295466"/>
              <a:gd name="connsiteY257" fmla="*/ 1390365 h 1851319"/>
              <a:gd name="connsiteX258" fmla="*/ 335417 w 1295466"/>
              <a:gd name="connsiteY258" fmla="*/ 1370362 h 1851319"/>
              <a:gd name="connsiteX259" fmla="*/ 355419 w 1295466"/>
              <a:gd name="connsiteY259" fmla="*/ 1350360 h 1851319"/>
              <a:gd name="connsiteX260" fmla="*/ 473339 w 1295466"/>
              <a:gd name="connsiteY260" fmla="*/ 1349122 h 1851319"/>
              <a:gd name="connsiteX261" fmla="*/ 492865 w 1295466"/>
              <a:gd name="connsiteY261" fmla="*/ 1371982 h 1851319"/>
              <a:gd name="connsiteX262" fmla="*/ 470005 w 1295466"/>
              <a:gd name="connsiteY262" fmla="*/ 1391508 h 1851319"/>
              <a:gd name="connsiteX263" fmla="*/ 450193 w 1295466"/>
              <a:gd name="connsiteY263" fmla="*/ 1368648 h 1851319"/>
              <a:gd name="connsiteX264" fmla="*/ 473339 w 1295466"/>
              <a:gd name="connsiteY264" fmla="*/ 1349122 h 1851319"/>
              <a:gd name="connsiteX265" fmla="*/ 582876 w 1295466"/>
              <a:gd name="connsiteY265" fmla="*/ 1346835 h 1851319"/>
              <a:gd name="connsiteX266" fmla="*/ 608022 w 1295466"/>
              <a:gd name="connsiteY266" fmla="*/ 1369695 h 1851319"/>
              <a:gd name="connsiteX267" fmla="*/ 584115 w 1295466"/>
              <a:gd name="connsiteY267" fmla="*/ 1393793 h 1851319"/>
              <a:gd name="connsiteX268" fmla="*/ 560493 w 1295466"/>
              <a:gd name="connsiteY268" fmla="*/ 1369981 h 1851319"/>
              <a:gd name="connsiteX269" fmla="*/ 582876 w 1295466"/>
              <a:gd name="connsiteY269" fmla="*/ 1346835 h 1851319"/>
              <a:gd name="connsiteX270" fmla="*/ 696129 w 1295466"/>
              <a:gd name="connsiteY270" fmla="*/ 1345788 h 1851319"/>
              <a:gd name="connsiteX271" fmla="*/ 720893 w 1295466"/>
              <a:gd name="connsiteY271" fmla="*/ 1371124 h 1851319"/>
              <a:gd name="connsiteX272" fmla="*/ 696510 w 1295466"/>
              <a:gd name="connsiteY272" fmla="*/ 1394937 h 1851319"/>
              <a:gd name="connsiteX273" fmla="*/ 671840 w 1295466"/>
              <a:gd name="connsiteY273" fmla="*/ 1369505 h 1851319"/>
              <a:gd name="connsiteX274" fmla="*/ 696129 w 1295466"/>
              <a:gd name="connsiteY274" fmla="*/ 1345788 h 1851319"/>
              <a:gd name="connsiteX275" fmla="*/ 809762 w 1295466"/>
              <a:gd name="connsiteY275" fmla="*/ 1345025 h 1851319"/>
              <a:gd name="connsiteX276" fmla="*/ 833860 w 1295466"/>
              <a:gd name="connsiteY276" fmla="*/ 1371028 h 1851319"/>
              <a:gd name="connsiteX277" fmla="*/ 808333 w 1295466"/>
              <a:gd name="connsiteY277" fmla="*/ 1395889 h 1851319"/>
              <a:gd name="connsiteX278" fmla="*/ 783187 w 1295466"/>
              <a:gd name="connsiteY278" fmla="*/ 1370647 h 1851319"/>
              <a:gd name="connsiteX279" fmla="*/ 809762 w 1295466"/>
              <a:gd name="connsiteY279" fmla="*/ 1345025 h 1851319"/>
              <a:gd name="connsiteX280" fmla="*/ 925300 w 1295466"/>
              <a:gd name="connsiteY280" fmla="*/ 1342930 h 1851319"/>
              <a:gd name="connsiteX281" fmla="*/ 952446 w 1295466"/>
              <a:gd name="connsiteY281" fmla="*/ 1371696 h 1851319"/>
              <a:gd name="connsiteX282" fmla="*/ 924633 w 1295466"/>
              <a:gd name="connsiteY282" fmla="*/ 1397794 h 1851319"/>
              <a:gd name="connsiteX283" fmla="*/ 897486 w 1295466"/>
              <a:gd name="connsiteY283" fmla="*/ 1369029 h 1851319"/>
              <a:gd name="connsiteX284" fmla="*/ 925300 w 1295466"/>
              <a:gd name="connsiteY284" fmla="*/ 1342930 h 1851319"/>
              <a:gd name="connsiteX285" fmla="*/ 1037695 w 1295466"/>
              <a:gd name="connsiteY285" fmla="*/ 1342168 h 1851319"/>
              <a:gd name="connsiteX286" fmla="*/ 1065507 w 1295466"/>
              <a:gd name="connsiteY286" fmla="*/ 1370267 h 1851319"/>
              <a:gd name="connsiteX287" fmla="*/ 1035885 w 1295466"/>
              <a:gd name="connsiteY287" fmla="*/ 1398556 h 1851319"/>
              <a:gd name="connsiteX288" fmla="*/ 1009120 w 1295466"/>
              <a:gd name="connsiteY288" fmla="*/ 1369410 h 1851319"/>
              <a:gd name="connsiteX289" fmla="*/ 1037695 w 1295466"/>
              <a:gd name="connsiteY289" fmla="*/ 1342168 h 1851319"/>
              <a:gd name="connsiteX290" fmla="*/ 1149805 w 1295466"/>
              <a:gd name="connsiteY290" fmla="*/ 1341502 h 1851319"/>
              <a:gd name="connsiteX291" fmla="*/ 1178380 w 1295466"/>
              <a:gd name="connsiteY291" fmla="*/ 1370457 h 1851319"/>
              <a:gd name="connsiteX292" fmla="*/ 1149424 w 1295466"/>
              <a:gd name="connsiteY292" fmla="*/ 1399032 h 1851319"/>
              <a:gd name="connsiteX293" fmla="*/ 1120849 w 1295466"/>
              <a:gd name="connsiteY293" fmla="*/ 1370077 h 1851319"/>
              <a:gd name="connsiteX294" fmla="*/ 1149805 w 1295466"/>
              <a:gd name="connsiteY294" fmla="*/ 1341502 h 1851319"/>
              <a:gd name="connsiteX295" fmla="*/ 1265914 w 1295466"/>
              <a:gd name="connsiteY295" fmla="*/ 1341121 h 1851319"/>
              <a:gd name="connsiteX296" fmla="*/ 1295155 w 1295466"/>
              <a:gd name="connsiteY296" fmla="*/ 1369696 h 1851319"/>
              <a:gd name="connsiteX297" fmla="*/ 1265056 w 1295466"/>
              <a:gd name="connsiteY297" fmla="*/ 1399509 h 1851319"/>
              <a:gd name="connsiteX298" fmla="*/ 1236767 w 1295466"/>
              <a:gd name="connsiteY298" fmla="*/ 1369886 h 1851319"/>
              <a:gd name="connsiteX299" fmla="*/ 1265914 w 1295466"/>
              <a:gd name="connsiteY299" fmla="*/ 1341121 h 1851319"/>
              <a:gd name="connsiteX300" fmla="*/ 14615 w 1295466"/>
              <a:gd name="connsiteY300" fmla="*/ 1245013 h 1851319"/>
              <a:gd name="connsiteX301" fmla="*/ 27379 w 1295466"/>
              <a:gd name="connsiteY301" fmla="*/ 1259301 h 1851319"/>
              <a:gd name="connsiteX302" fmla="*/ 14139 w 1295466"/>
              <a:gd name="connsiteY302" fmla="*/ 1271207 h 1851319"/>
              <a:gd name="connsiteX303" fmla="*/ 1376 w 1295466"/>
              <a:gd name="connsiteY303" fmla="*/ 1256824 h 1851319"/>
              <a:gd name="connsiteX304" fmla="*/ 14615 w 1295466"/>
              <a:gd name="connsiteY304" fmla="*/ 1245013 h 1851319"/>
              <a:gd name="connsiteX305" fmla="*/ 131391 w 1295466"/>
              <a:gd name="connsiteY305" fmla="*/ 1241965 h 1851319"/>
              <a:gd name="connsiteX306" fmla="*/ 146821 w 1295466"/>
              <a:gd name="connsiteY306" fmla="*/ 1258634 h 1851319"/>
              <a:gd name="connsiteX307" fmla="*/ 130058 w 1295466"/>
              <a:gd name="connsiteY307" fmla="*/ 1274350 h 1851319"/>
              <a:gd name="connsiteX308" fmla="*/ 114722 w 1295466"/>
              <a:gd name="connsiteY308" fmla="*/ 1257395 h 1851319"/>
              <a:gd name="connsiteX309" fmla="*/ 131391 w 1295466"/>
              <a:gd name="connsiteY309" fmla="*/ 1241965 h 1851319"/>
              <a:gd name="connsiteX310" fmla="*/ 241690 w 1295466"/>
              <a:gd name="connsiteY310" fmla="*/ 1239774 h 1851319"/>
              <a:gd name="connsiteX311" fmla="*/ 261312 w 1295466"/>
              <a:gd name="connsiteY311" fmla="*/ 1257586 h 1851319"/>
              <a:gd name="connsiteX312" fmla="*/ 242452 w 1295466"/>
              <a:gd name="connsiteY312" fmla="*/ 1276255 h 1851319"/>
              <a:gd name="connsiteX313" fmla="*/ 224450 w 1295466"/>
              <a:gd name="connsiteY313" fmla="*/ 1258253 h 1851319"/>
              <a:gd name="connsiteX314" fmla="*/ 241690 w 1295466"/>
              <a:gd name="connsiteY314" fmla="*/ 1239774 h 1851319"/>
              <a:gd name="connsiteX315" fmla="*/ 355610 w 1295466"/>
              <a:gd name="connsiteY315" fmla="*/ 1238250 h 1851319"/>
              <a:gd name="connsiteX316" fmla="*/ 375136 w 1295466"/>
              <a:gd name="connsiteY316" fmla="*/ 1256728 h 1851319"/>
              <a:gd name="connsiteX317" fmla="*/ 356277 w 1295466"/>
              <a:gd name="connsiteY317" fmla="*/ 1278255 h 1851319"/>
              <a:gd name="connsiteX318" fmla="*/ 335702 w 1295466"/>
              <a:gd name="connsiteY318" fmla="*/ 1258348 h 1851319"/>
              <a:gd name="connsiteX319" fmla="*/ 355610 w 1295466"/>
              <a:gd name="connsiteY319" fmla="*/ 1238250 h 1851319"/>
              <a:gd name="connsiteX320" fmla="*/ 472101 w 1295466"/>
              <a:gd name="connsiteY320" fmla="*/ 1236536 h 1851319"/>
              <a:gd name="connsiteX321" fmla="*/ 492865 w 1295466"/>
              <a:gd name="connsiteY321" fmla="*/ 1258444 h 1851319"/>
              <a:gd name="connsiteX322" fmla="*/ 471243 w 1295466"/>
              <a:gd name="connsiteY322" fmla="*/ 1279208 h 1851319"/>
              <a:gd name="connsiteX323" fmla="*/ 450479 w 1295466"/>
              <a:gd name="connsiteY323" fmla="*/ 1257586 h 1851319"/>
              <a:gd name="connsiteX324" fmla="*/ 472101 w 1295466"/>
              <a:gd name="connsiteY324" fmla="*/ 1236536 h 1851319"/>
              <a:gd name="connsiteX325" fmla="*/ 583543 w 1295466"/>
              <a:gd name="connsiteY325" fmla="*/ 1234154 h 1851319"/>
              <a:gd name="connsiteX326" fmla="*/ 607260 w 1295466"/>
              <a:gd name="connsiteY326" fmla="*/ 1258252 h 1851319"/>
              <a:gd name="connsiteX327" fmla="*/ 584686 w 1295466"/>
              <a:gd name="connsiteY327" fmla="*/ 1281208 h 1851319"/>
              <a:gd name="connsiteX328" fmla="*/ 560778 w 1295466"/>
              <a:gd name="connsiteY328" fmla="*/ 1257681 h 1851319"/>
              <a:gd name="connsiteX329" fmla="*/ 583543 w 1295466"/>
              <a:gd name="connsiteY329" fmla="*/ 1234154 h 1851319"/>
              <a:gd name="connsiteX330" fmla="*/ 697462 w 1295466"/>
              <a:gd name="connsiteY330" fmla="*/ 1233679 h 1851319"/>
              <a:gd name="connsiteX331" fmla="*/ 720989 w 1295466"/>
              <a:gd name="connsiteY331" fmla="*/ 1258158 h 1851319"/>
              <a:gd name="connsiteX332" fmla="*/ 697176 w 1295466"/>
              <a:gd name="connsiteY332" fmla="*/ 1282256 h 1851319"/>
              <a:gd name="connsiteX333" fmla="*/ 671935 w 1295466"/>
              <a:gd name="connsiteY333" fmla="*/ 1257872 h 1851319"/>
              <a:gd name="connsiteX334" fmla="*/ 697462 w 1295466"/>
              <a:gd name="connsiteY334" fmla="*/ 1233679 h 1851319"/>
              <a:gd name="connsiteX335" fmla="*/ 809000 w 1295466"/>
              <a:gd name="connsiteY335" fmla="*/ 1233107 h 1851319"/>
              <a:gd name="connsiteX336" fmla="*/ 833955 w 1295466"/>
              <a:gd name="connsiteY336" fmla="*/ 1258348 h 1851319"/>
              <a:gd name="connsiteX337" fmla="*/ 808333 w 1295466"/>
              <a:gd name="connsiteY337" fmla="*/ 1282922 h 1851319"/>
              <a:gd name="connsiteX338" fmla="*/ 783759 w 1295466"/>
              <a:gd name="connsiteY338" fmla="*/ 1257681 h 1851319"/>
              <a:gd name="connsiteX339" fmla="*/ 809000 w 1295466"/>
              <a:gd name="connsiteY339" fmla="*/ 1233107 h 1851319"/>
              <a:gd name="connsiteX340" fmla="*/ 924824 w 1295466"/>
              <a:gd name="connsiteY340" fmla="*/ 1230821 h 1851319"/>
              <a:gd name="connsiteX341" fmla="*/ 952256 w 1295466"/>
              <a:gd name="connsiteY341" fmla="*/ 1257300 h 1851319"/>
              <a:gd name="connsiteX342" fmla="*/ 924253 w 1295466"/>
              <a:gd name="connsiteY342" fmla="*/ 1285208 h 1851319"/>
              <a:gd name="connsiteX343" fmla="*/ 897773 w 1295466"/>
              <a:gd name="connsiteY343" fmla="*/ 1257776 h 1851319"/>
              <a:gd name="connsiteX344" fmla="*/ 924824 w 1295466"/>
              <a:gd name="connsiteY344" fmla="*/ 1230821 h 1851319"/>
              <a:gd name="connsiteX345" fmla="*/ 1037028 w 1295466"/>
              <a:gd name="connsiteY345" fmla="*/ 1230154 h 1851319"/>
              <a:gd name="connsiteX346" fmla="*/ 1065127 w 1295466"/>
              <a:gd name="connsiteY346" fmla="*/ 1258253 h 1851319"/>
              <a:gd name="connsiteX347" fmla="*/ 1036552 w 1295466"/>
              <a:gd name="connsiteY347" fmla="*/ 1285875 h 1851319"/>
              <a:gd name="connsiteX348" fmla="*/ 1009405 w 1295466"/>
              <a:gd name="connsiteY348" fmla="*/ 1256729 h 1851319"/>
              <a:gd name="connsiteX349" fmla="*/ 1037028 w 1295466"/>
              <a:gd name="connsiteY349" fmla="*/ 1230154 h 1851319"/>
              <a:gd name="connsiteX350" fmla="*/ 1150185 w 1295466"/>
              <a:gd name="connsiteY350" fmla="*/ 1229678 h 1851319"/>
              <a:gd name="connsiteX351" fmla="*/ 1177998 w 1295466"/>
              <a:gd name="connsiteY351" fmla="*/ 1257491 h 1851319"/>
              <a:gd name="connsiteX352" fmla="*/ 1151137 w 1295466"/>
              <a:gd name="connsiteY352" fmla="*/ 1286352 h 1851319"/>
              <a:gd name="connsiteX353" fmla="*/ 1121324 w 1295466"/>
              <a:gd name="connsiteY353" fmla="*/ 1258443 h 1851319"/>
              <a:gd name="connsiteX354" fmla="*/ 1150185 w 1295466"/>
              <a:gd name="connsiteY354" fmla="*/ 1229678 h 1851319"/>
              <a:gd name="connsiteX355" fmla="*/ 1265533 w 1295466"/>
              <a:gd name="connsiteY355" fmla="*/ 1229487 h 1851319"/>
              <a:gd name="connsiteX356" fmla="*/ 1294394 w 1295466"/>
              <a:gd name="connsiteY356" fmla="*/ 1258253 h 1851319"/>
              <a:gd name="connsiteX357" fmla="*/ 1265248 w 1295466"/>
              <a:gd name="connsiteY357" fmla="*/ 1286637 h 1851319"/>
              <a:gd name="connsiteX358" fmla="*/ 1237340 w 1295466"/>
              <a:gd name="connsiteY358" fmla="*/ 1256919 h 1851319"/>
              <a:gd name="connsiteX359" fmla="*/ 1265533 w 1295466"/>
              <a:gd name="connsiteY359" fmla="*/ 1229487 h 1851319"/>
              <a:gd name="connsiteX360" fmla="*/ 14709 w 1295466"/>
              <a:gd name="connsiteY360" fmla="*/ 1133190 h 1851319"/>
              <a:gd name="connsiteX361" fmla="*/ 27092 w 1295466"/>
              <a:gd name="connsiteY361" fmla="*/ 1145667 h 1851319"/>
              <a:gd name="connsiteX362" fmla="*/ 15091 w 1295466"/>
              <a:gd name="connsiteY362" fmla="*/ 1158240 h 1851319"/>
              <a:gd name="connsiteX363" fmla="*/ 1946 w 1295466"/>
              <a:gd name="connsiteY363" fmla="*/ 1144905 h 1851319"/>
              <a:gd name="connsiteX364" fmla="*/ 14709 w 1295466"/>
              <a:gd name="connsiteY364" fmla="*/ 1133190 h 1851319"/>
              <a:gd name="connsiteX365" fmla="*/ 131201 w 1295466"/>
              <a:gd name="connsiteY365" fmla="*/ 1129951 h 1851319"/>
              <a:gd name="connsiteX366" fmla="*/ 146917 w 1295466"/>
              <a:gd name="connsiteY366" fmla="*/ 1144048 h 1851319"/>
              <a:gd name="connsiteX367" fmla="*/ 130248 w 1295466"/>
              <a:gd name="connsiteY367" fmla="*/ 1161479 h 1851319"/>
              <a:gd name="connsiteX368" fmla="*/ 115008 w 1295466"/>
              <a:gd name="connsiteY368" fmla="*/ 1146239 h 1851319"/>
              <a:gd name="connsiteX369" fmla="*/ 131201 w 1295466"/>
              <a:gd name="connsiteY369" fmla="*/ 1129951 h 1851319"/>
              <a:gd name="connsiteX370" fmla="*/ 242453 w 1295466"/>
              <a:gd name="connsiteY370" fmla="*/ 1128141 h 1851319"/>
              <a:gd name="connsiteX371" fmla="*/ 260836 w 1295466"/>
              <a:gd name="connsiteY371" fmla="*/ 1145381 h 1851319"/>
              <a:gd name="connsiteX372" fmla="*/ 243596 w 1295466"/>
              <a:gd name="connsiteY372" fmla="*/ 1163384 h 1851319"/>
              <a:gd name="connsiteX373" fmla="*/ 225403 w 1295466"/>
              <a:gd name="connsiteY373" fmla="*/ 1146334 h 1851319"/>
              <a:gd name="connsiteX374" fmla="*/ 242453 w 1295466"/>
              <a:gd name="connsiteY374" fmla="*/ 1128141 h 1851319"/>
              <a:gd name="connsiteX375" fmla="*/ 357325 w 1295466"/>
              <a:gd name="connsiteY375" fmla="*/ 1126332 h 1851319"/>
              <a:gd name="connsiteX376" fmla="*/ 375327 w 1295466"/>
              <a:gd name="connsiteY376" fmla="*/ 1146810 h 1851319"/>
              <a:gd name="connsiteX377" fmla="*/ 353514 w 1295466"/>
              <a:gd name="connsiteY377" fmla="*/ 1165098 h 1851319"/>
              <a:gd name="connsiteX378" fmla="*/ 335989 w 1295466"/>
              <a:gd name="connsiteY378" fmla="*/ 1144810 h 1851319"/>
              <a:gd name="connsiteX379" fmla="*/ 357325 w 1295466"/>
              <a:gd name="connsiteY379" fmla="*/ 1126332 h 1851319"/>
              <a:gd name="connsiteX380" fmla="*/ 471815 w 1295466"/>
              <a:gd name="connsiteY380" fmla="*/ 1125093 h 1851319"/>
              <a:gd name="connsiteX381" fmla="*/ 492579 w 1295466"/>
              <a:gd name="connsiteY381" fmla="*/ 1144619 h 1851319"/>
              <a:gd name="connsiteX382" fmla="*/ 471624 w 1295466"/>
              <a:gd name="connsiteY382" fmla="*/ 1166146 h 1851319"/>
              <a:gd name="connsiteX383" fmla="*/ 451145 w 1295466"/>
              <a:gd name="connsiteY383" fmla="*/ 1146524 h 1851319"/>
              <a:gd name="connsiteX384" fmla="*/ 471815 w 1295466"/>
              <a:gd name="connsiteY384" fmla="*/ 1125093 h 1851319"/>
              <a:gd name="connsiteX385" fmla="*/ 583352 w 1295466"/>
              <a:gd name="connsiteY385" fmla="*/ 1123188 h 1851319"/>
              <a:gd name="connsiteX386" fmla="*/ 606974 w 1295466"/>
              <a:gd name="connsiteY386" fmla="*/ 1145191 h 1851319"/>
              <a:gd name="connsiteX387" fmla="*/ 583733 w 1295466"/>
              <a:gd name="connsiteY387" fmla="*/ 1168146 h 1851319"/>
              <a:gd name="connsiteX388" fmla="*/ 561540 w 1295466"/>
              <a:gd name="connsiteY388" fmla="*/ 1144905 h 1851319"/>
              <a:gd name="connsiteX389" fmla="*/ 583352 w 1295466"/>
              <a:gd name="connsiteY389" fmla="*/ 1123188 h 1851319"/>
              <a:gd name="connsiteX390" fmla="*/ 696890 w 1295466"/>
              <a:gd name="connsiteY390" fmla="*/ 1121950 h 1851319"/>
              <a:gd name="connsiteX391" fmla="*/ 720608 w 1295466"/>
              <a:gd name="connsiteY391" fmla="*/ 1146239 h 1851319"/>
              <a:gd name="connsiteX392" fmla="*/ 695747 w 1295466"/>
              <a:gd name="connsiteY392" fmla="*/ 1169384 h 1851319"/>
              <a:gd name="connsiteX393" fmla="*/ 672602 w 1295466"/>
              <a:gd name="connsiteY393" fmla="*/ 1145096 h 1851319"/>
              <a:gd name="connsiteX394" fmla="*/ 696890 w 1295466"/>
              <a:gd name="connsiteY394" fmla="*/ 1121950 h 1851319"/>
              <a:gd name="connsiteX395" fmla="*/ 808619 w 1295466"/>
              <a:gd name="connsiteY395" fmla="*/ 1120902 h 1851319"/>
              <a:gd name="connsiteX396" fmla="*/ 833384 w 1295466"/>
              <a:gd name="connsiteY396" fmla="*/ 1146048 h 1851319"/>
              <a:gd name="connsiteX397" fmla="*/ 807571 w 1295466"/>
              <a:gd name="connsiteY397" fmla="*/ 1170432 h 1851319"/>
              <a:gd name="connsiteX398" fmla="*/ 783854 w 1295466"/>
              <a:gd name="connsiteY398" fmla="*/ 1144143 h 1851319"/>
              <a:gd name="connsiteX399" fmla="*/ 808619 w 1295466"/>
              <a:gd name="connsiteY399" fmla="*/ 1120902 h 1851319"/>
              <a:gd name="connsiteX400" fmla="*/ 923586 w 1295466"/>
              <a:gd name="connsiteY400" fmla="*/ 1119283 h 1851319"/>
              <a:gd name="connsiteX401" fmla="*/ 951494 w 1295466"/>
              <a:gd name="connsiteY401" fmla="*/ 1144810 h 1851319"/>
              <a:gd name="connsiteX402" fmla="*/ 925300 w 1295466"/>
              <a:gd name="connsiteY402" fmla="*/ 1172242 h 1851319"/>
              <a:gd name="connsiteX403" fmla="*/ 898535 w 1295466"/>
              <a:gd name="connsiteY403" fmla="*/ 1145572 h 1851319"/>
              <a:gd name="connsiteX404" fmla="*/ 923586 w 1295466"/>
              <a:gd name="connsiteY404" fmla="*/ 1119283 h 1851319"/>
              <a:gd name="connsiteX405" fmla="*/ 1037029 w 1295466"/>
              <a:gd name="connsiteY405" fmla="*/ 1118235 h 1851319"/>
              <a:gd name="connsiteX406" fmla="*/ 1064747 w 1295466"/>
              <a:gd name="connsiteY406" fmla="*/ 1146429 h 1851319"/>
              <a:gd name="connsiteX407" fmla="*/ 1037505 w 1295466"/>
              <a:gd name="connsiteY407" fmla="*/ 1173194 h 1851319"/>
              <a:gd name="connsiteX408" fmla="*/ 1009787 w 1295466"/>
              <a:gd name="connsiteY408" fmla="*/ 1145000 h 1851319"/>
              <a:gd name="connsiteX409" fmla="*/ 1037029 w 1295466"/>
              <a:gd name="connsiteY409" fmla="*/ 1118235 h 1851319"/>
              <a:gd name="connsiteX410" fmla="*/ 1149995 w 1295466"/>
              <a:gd name="connsiteY410" fmla="*/ 1117854 h 1851319"/>
              <a:gd name="connsiteX411" fmla="*/ 1177427 w 1295466"/>
              <a:gd name="connsiteY411" fmla="*/ 1144619 h 1851319"/>
              <a:gd name="connsiteX412" fmla="*/ 1150186 w 1295466"/>
              <a:gd name="connsiteY412" fmla="*/ 1173575 h 1851319"/>
              <a:gd name="connsiteX413" fmla="*/ 1121706 w 1295466"/>
              <a:gd name="connsiteY413" fmla="*/ 1145858 h 1851319"/>
              <a:gd name="connsiteX414" fmla="*/ 1149995 w 1295466"/>
              <a:gd name="connsiteY414" fmla="*/ 1117854 h 1851319"/>
              <a:gd name="connsiteX415" fmla="*/ 1266104 w 1295466"/>
              <a:gd name="connsiteY415" fmla="*/ 1117569 h 1851319"/>
              <a:gd name="connsiteX416" fmla="*/ 1294012 w 1295466"/>
              <a:gd name="connsiteY416" fmla="*/ 1145762 h 1851319"/>
              <a:gd name="connsiteX417" fmla="*/ 1265819 w 1295466"/>
              <a:gd name="connsiteY417" fmla="*/ 1173671 h 1851319"/>
              <a:gd name="connsiteX418" fmla="*/ 1237911 w 1295466"/>
              <a:gd name="connsiteY418" fmla="*/ 1145477 h 1851319"/>
              <a:gd name="connsiteX419" fmla="*/ 1266104 w 1295466"/>
              <a:gd name="connsiteY419" fmla="*/ 1117569 h 1851319"/>
              <a:gd name="connsiteX420" fmla="*/ 15472 w 1295466"/>
              <a:gd name="connsiteY420" fmla="*/ 1017270 h 1851319"/>
              <a:gd name="connsiteX421" fmla="*/ 26521 w 1295466"/>
              <a:gd name="connsiteY421" fmla="*/ 1028986 h 1851319"/>
              <a:gd name="connsiteX422" fmla="*/ 14329 w 1295466"/>
              <a:gd name="connsiteY422" fmla="*/ 1041654 h 1851319"/>
              <a:gd name="connsiteX423" fmla="*/ 2327 w 1295466"/>
              <a:gd name="connsiteY423" fmla="*/ 1028795 h 1851319"/>
              <a:gd name="connsiteX424" fmla="*/ 15472 w 1295466"/>
              <a:gd name="connsiteY424" fmla="*/ 1017270 h 1851319"/>
              <a:gd name="connsiteX425" fmla="*/ 131773 w 1295466"/>
              <a:gd name="connsiteY425" fmla="*/ 1013937 h 1851319"/>
              <a:gd name="connsiteX426" fmla="*/ 146727 w 1295466"/>
              <a:gd name="connsiteY426" fmla="*/ 1028987 h 1851319"/>
              <a:gd name="connsiteX427" fmla="*/ 130820 w 1295466"/>
              <a:gd name="connsiteY427" fmla="*/ 1044703 h 1851319"/>
              <a:gd name="connsiteX428" fmla="*/ 115485 w 1295466"/>
              <a:gd name="connsiteY428" fmla="*/ 1027843 h 1851319"/>
              <a:gd name="connsiteX429" fmla="*/ 131773 w 1295466"/>
              <a:gd name="connsiteY429" fmla="*/ 1013937 h 1851319"/>
              <a:gd name="connsiteX430" fmla="*/ 242643 w 1295466"/>
              <a:gd name="connsiteY430" fmla="*/ 1012127 h 1851319"/>
              <a:gd name="connsiteX431" fmla="*/ 260169 w 1295466"/>
              <a:gd name="connsiteY431" fmla="*/ 1029272 h 1851319"/>
              <a:gd name="connsiteX432" fmla="*/ 244643 w 1295466"/>
              <a:gd name="connsiteY432" fmla="*/ 1046417 h 1851319"/>
              <a:gd name="connsiteX433" fmla="*/ 225974 w 1295466"/>
              <a:gd name="connsiteY433" fmla="*/ 1030510 h 1851319"/>
              <a:gd name="connsiteX434" fmla="*/ 242643 w 1295466"/>
              <a:gd name="connsiteY434" fmla="*/ 1012127 h 1851319"/>
              <a:gd name="connsiteX435" fmla="*/ 356562 w 1295466"/>
              <a:gd name="connsiteY435" fmla="*/ 1010317 h 1851319"/>
              <a:gd name="connsiteX436" fmla="*/ 374565 w 1295466"/>
              <a:gd name="connsiteY436" fmla="*/ 1030033 h 1851319"/>
              <a:gd name="connsiteX437" fmla="*/ 355229 w 1295466"/>
              <a:gd name="connsiteY437" fmla="*/ 1048988 h 1851319"/>
              <a:gd name="connsiteX438" fmla="*/ 336274 w 1295466"/>
              <a:gd name="connsiteY438" fmla="*/ 1029748 h 1851319"/>
              <a:gd name="connsiteX439" fmla="*/ 356562 w 1295466"/>
              <a:gd name="connsiteY439" fmla="*/ 1010317 h 1851319"/>
              <a:gd name="connsiteX440" fmla="*/ 472292 w 1295466"/>
              <a:gd name="connsiteY440" fmla="*/ 1009078 h 1851319"/>
              <a:gd name="connsiteX441" fmla="*/ 492008 w 1295466"/>
              <a:gd name="connsiteY441" fmla="*/ 1029462 h 1851319"/>
              <a:gd name="connsiteX442" fmla="*/ 472196 w 1295466"/>
              <a:gd name="connsiteY442" fmla="*/ 1049941 h 1851319"/>
              <a:gd name="connsiteX443" fmla="*/ 451432 w 1295466"/>
              <a:gd name="connsiteY443" fmla="*/ 1030224 h 1851319"/>
              <a:gd name="connsiteX444" fmla="*/ 472292 w 1295466"/>
              <a:gd name="connsiteY444" fmla="*/ 1009078 h 1851319"/>
              <a:gd name="connsiteX445" fmla="*/ 584115 w 1295466"/>
              <a:gd name="connsiteY445" fmla="*/ 1008126 h 1851319"/>
              <a:gd name="connsiteX446" fmla="*/ 605451 w 1295466"/>
              <a:gd name="connsiteY446" fmla="*/ 1028700 h 1851319"/>
              <a:gd name="connsiteX447" fmla="*/ 583829 w 1295466"/>
              <a:gd name="connsiteY447" fmla="*/ 1050512 h 1851319"/>
              <a:gd name="connsiteX448" fmla="*/ 562779 w 1295466"/>
              <a:gd name="connsiteY448" fmla="*/ 1029176 h 1851319"/>
              <a:gd name="connsiteX449" fmla="*/ 584115 w 1295466"/>
              <a:gd name="connsiteY449" fmla="*/ 1008126 h 1851319"/>
              <a:gd name="connsiteX450" fmla="*/ 696605 w 1295466"/>
              <a:gd name="connsiteY450" fmla="*/ 1006126 h 1851319"/>
              <a:gd name="connsiteX451" fmla="*/ 720131 w 1295466"/>
              <a:gd name="connsiteY451" fmla="*/ 1028891 h 1851319"/>
              <a:gd name="connsiteX452" fmla="*/ 696033 w 1295466"/>
              <a:gd name="connsiteY452" fmla="*/ 1052608 h 1851319"/>
              <a:gd name="connsiteX453" fmla="*/ 673077 w 1295466"/>
              <a:gd name="connsiteY453" fmla="*/ 1030034 h 1851319"/>
              <a:gd name="connsiteX454" fmla="*/ 696605 w 1295466"/>
              <a:gd name="connsiteY454" fmla="*/ 1006126 h 1851319"/>
              <a:gd name="connsiteX455" fmla="*/ 808904 w 1295466"/>
              <a:gd name="connsiteY455" fmla="*/ 1005269 h 1851319"/>
              <a:gd name="connsiteX456" fmla="*/ 832621 w 1295466"/>
              <a:gd name="connsiteY456" fmla="*/ 1029081 h 1851319"/>
              <a:gd name="connsiteX457" fmla="*/ 809666 w 1295466"/>
              <a:gd name="connsiteY457" fmla="*/ 1053846 h 1851319"/>
              <a:gd name="connsiteX458" fmla="*/ 784615 w 1295466"/>
              <a:gd name="connsiteY458" fmla="*/ 1030605 h 1851319"/>
              <a:gd name="connsiteX459" fmla="*/ 808904 w 1295466"/>
              <a:gd name="connsiteY459" fmla="*/ 1005269 h 1851319"/>
              <a:gd name="connsiteX460" fmla="*/ 923681 w 1295466"/>
              <a:gd name="connsiteY460" fmla="*/ 1004602 h 1851319"/>
              <a:gd name="connsiteX461" fmla="*/ 949875 w 1295466"/>
              <a:gd name="connsiteY461" fmla="*/ 1028605 h 1851319"/>
              <a:gd name="connsiteX462" fmla="*/ 925300 w 1295466"/>
              <a:gd name="connsiteY462" fmla="*/ 1054132 h 1851319"/>
              <a:gd name="connsiteX463" fmla="*/ 900345 w 1295466"/>
              <a:gd name="connsiteY463" fmla="*/ 1029176 h 1851319"/>
              <a:gd name="connsiteX464" fmla="*/ 923681 w 1295466"/>
              <a:gd name="connsiteY464" fmla="*/ 1004602 h 1851319"/>
              <a:gd name="connsiteX465" fmla="*/ 1039886 w 1295466"/>
              <a:gd name="connsiteY465" fmla="*/ 1004126 h 1851319"/>
              <a:gd name="connsiteX466" fmla="*/ 1062460 w 1295466"/>
              <a:gd name="connsiteY466" fmla="*/ 1031463 h 1851319"/>
              <a:gd name="connsiteX467" fmla="*/ 1035599 w 1295466"/>
              <a:gd name="connsiteY467" fmla="*/ 1054799 h 1851319"/>
              <a:gd name="connsiteX468" fmla="*/ 1011882 w 1295466"/>
              <a:gd name="connsiteY468" fmla="*/ 1028129 h 1851319"/>
              <a:gd name="connsiteX469" fmla="*/ 1039886 w 1295466"/>
              <a:gd name="connsiteY469" fmla="*/ 1004126 h 1851319"/>
              <a:gd name="connsiteX470" fmla="*/ 1150090 w 1295466"/>
              <a:gd name="connsiteY470" fmla="*/ 1002412 h 1851319"/>
              <a:gd name="connsiteX471" fmla="*/ 1176474 w 1295466"/>
              <a:gd name="connsiteY471" fmla="*/ 1029844 h 1851319"/>
              <a:gd name="connsiteX472" fmla="*/ 1149042 w 1295466"/>
              <a:gd name="connsiteY472" fmla="*/ 1056228 h 1851319"/>
              <a:gd name="connsiteX473" fmla="*/ 1122658 w 1295466"/>
              <a:gd name="connsiteY473" fmla="*/ 1028796 h 1851319"/>
              <a:gd name="connsiteX474" fmla="*/ 1150090 w 1295466"/>
              <a:gd name="connsiteY474" fmla="*/ 1002412 h 1851319"/>
              <a:gd name="connsiteX475" fmla="*/ 1266866 w 1295466"/>
              <a:gd name="connsiteY475" fmla="*/ 1002126 h 1851319"/>
              <a:gd name="connsiteX476" fmla="*/ 1293155 w 1295466"/>
              <a:gd name="connsiteY476" fmla="*/ 1029844 h 1851319"/>
              <a:gd name="connsiteX477" fmla="*/ 1266009 w 1295466"/>
              <a:gd name="connsiteY477" fmla="*/ 1056609 h 1851319"/>
              <a:gd name="connsiteX478" fmla="*/ 1238767 w 1295466"/>
              <a:gd name="connsiteY478" fmla="*/ 1027939 h 1851319"/>
              <a:gd name="connsiteX479" fmla="*/ 1266866 w 1295466"/>
              <a:gd name="connsiteY479" fmla="*/ 1002126 h 1851319"/>
              <a:gd name="connsiteX480" fmla="*/ 15853 w 1295466"/>
              <a:gd name="connsiteY480" fmla="*/ 905447 h 1851319"/>
              <a:gd name="connsiteX481" fmla="*/ 26426 w 1295466"/>
              <a:gd name="connsiteY481" fmla="*/ 917734 h 1851319"/>
              <a:gd name="connsiteX482" fmla="*/ 13091 w 1295466"/>
              <a:gd name="connsiteY482" fmla="*/ 928783 h 1851319"/>
              <a:gd name="connsiteX483" fmla="*/ 2804 w 1295466"/>
              <a:gd name="connsiteY483" fmla="*/ 916686 h 1851319"/>
              <a:gd name="connsiteX484" fmla="*/ 15853 w 1295466"/>
              <a:gd name="connsiteY484" fmla="*/ 905447 h 1851319"/>
              <a:gd name="connsiteX485" fmla="*/ 129105 w 1295466"/>
              <a:gd name="connsiteY485" fmla="*/ 902780 h 1851319"/>
              <a:gd name="connsiteX486" fmla="*/ 145393 w 1295466"/>
              <a:gd name="connsiteY486" fmla="*/ 916496 h 1851319"/>
              <a:gd name="connsiteX487" fmla="*/ 132344 w 1295466"/>
              <a:gd name="connsiteY487" fmla="*/ 931355 h 1851319"/>
              <a:gd name="connsiteX488" fmla="*/ 116342 w 1295466"/>
              <a:gd name="connsiteY488" fmla="*/ 917734 h 1851319"/>
              <a:gd name="connsiteX489" fmla="*/ 129105 w 1295466"/>
              <a:gd name="connsiteY489" fmla="*/ 902780 h 1851319"/>
              <a:gd name="connsiteX490" fmla="*/ 243976 w 1295466"/>
              <a:gd name="connsiteY490" fmla="*/ 900779 h 1851319"/>
              <a:gd name="connsiteX491" fmla="*/ 259026 w 1295466"/>
              <a:gd name="connsiteY491" fmla="*/ 917924 h 1851319"/>
              <a:gd name="connsiteX492" fmla="*/ 242166 w 1295466"/>
              <a:gd name="connsiteY492" fmla="*/ 933069 h 1851319"/>
              <a:gd name="connsiteX493" fmla="*/ 227022 w 1295466"/>
              <a:gd name="connsiteY493" fmla="*/ 916209 h 1851319"/>
              <a:gd name="connsiteX494" fmla="*/ 243976 w 1295466"/>
              <a:gd name="connsiteY494" fmla="*/ 900779 h 1851319"/>
              <a:gd name="connsiteX495" fmla="*/ 355610 w 1295466"/>
              <a:gd name="connsiteY495" fmla="*/ 898779 h 1851319"/>
              <a:gd name="connsiteX496" fmla="*/ 374089 w 1295466"/>
              <a:gd name="connsiteY496" fmla="*/ 916591 h 1851319"/>
              <a:gd name="connsiteX497" fmla="*/ 357134 w 1295466"/>
              <a:gd name="connsiteY497" fmla="*/ 935260 h 1851319"/>
              <a:gd name="connsiteX498" fmla="*/ 337132 w 1295466"/>
              <a:gd name="connsiteY498" fmla="*/ 917829 h 1851319"/>
              <a:gd name="connsiteX499" fmla="*/ 355610 w 1295466"/>
              <a:gd name="connsiteY499" fmla="*/ 898779 h 1851319"/>
              <a:gd name="connsiteX500" fmla="*/ 471816 w 1295466"/>
              <a:gd name="connsiteY500" fmla="*/ 897351 h 1851319"/>
              <a:gd name="connsiteX501" fmla="*/ 491913 w 1295466"/>
              <a:gd name="connsiteY501" fmla="*/ 917830 h 1851319"/>
              <a:gd name="connsiteX502" fmla="*/ 470577 w 1295466"/>
              <a:gd name="connsiteY502" fmla="*/ 936880 h 1851319"/>
              <a:gd name="connsiteX503" fmla="*/ 451908 w 1295466"/>
              <a:gd name="connsiteY503" fmla="*/ 917449 h 1851319"/>
              <a:gd name="connsiteX504" fmla="*/ 471816 w 1295466"/>
              <a:gd name="connsiteY504" fmla="*/ 897351 h 1851319"/>
              <a:gd name="connsiteX505" fmla="*/ 584209 w 1295466"/>
              <a:gd name="connsiteY505" fmla="*/ 896493 h 1851319"/>
              <a:gd name="connsiteX506" fmla="*/ 604783 w 1295466"/>
              <a:gd name="connsiteY506" fmla="*/ 916305 h 1851319"/>
              <a:gd name="connsiteX507" fmla="*/ 583733 w 1295466"/>
              <a:gd name="connsiteY507" fmla="*/ 937641 h 1851319"/>
              <a:gd name="connsiteX508" fmla="*/ 563445 w 1295466"/>
              <a:gd name="connsiteY508" fmla="*/ 917829 h 1851319"/>
              <a:gd name="connsiteX509" fmla="*/ 584209 w 1295466"/>
              <a:gd name="connsiteY509" fmla="*/ 896493 h 1851319"/>
              <a:gd name="connsiteX510" fmla="*/ 697557 w 1295466"/>
              <a:gd name="connsiteY510" fmla="*/ 894969 h 1851319"/>
              <a:gd name="connsiteX511" fmla="*/ 718703 w 1295466"/>
              <a:gd name="connsiteY511" fmla="*/ 917448 h 1851319"/>
              <a:gd name="connsiteX512" fmla="*/ 694986 w 1295466"/>
              <a:gd name="connsiteY512" fmla="*/ 939165 h 1851319"/>
              <a:gd name="connsiteX513" fmla="*/ 674221 w 1295466"/>
              <a:gd name="connsiteY513" fmla="*/ 916782 h 1851319"/>
              <a:gd name="connsiteX514" fmla="*/ 697557 w 1295466"/>
              <a:gd name="connsiteY514" fmla="*/ 894969 h 1851319"/>
              <a:gd name="connsiteX515" fmla="*/ 809953 w 1295466"/>
              <a:gd name="connsiteY515" fmla="*/ 893827 h 1851319"/>
              <a:gd name="connsiteX516" fmla="*/ 832621 w 1295466"/>
              <a:gd name="connsiteY516" fmla="*/ 916591 h 1851319"/>
              <a:gd name="connsiteX517" fmla="*/ 807381 w 1295466"/>
              <a:gd name="connsiteY517" fmla="*/ 940309 h 1851319"/>
              <a:gd name="connsiteX518" fmla="*/ 785378 w 1295466"/>
              <a:gd name="connsiteY518" fmla="*/ 916782 h 1851319"/>
              <a:gd name="connsiteX519" fmla="*/ 809953 w 1295466"/>
              <a:gd name="connsiteY519" fmla="*/ 893827 h 1851319"/>
              <a:gd name="connsiteX520" fmla="*/ 1038171 w 1295466"/>
              <a:gd name="connsiteY520" fmla="*/ 892588 h 1851319"/>
              <a:gd name="connsiteX521" fmla="*/ 1061888 w 1295466"/>
              <a:gd name="connsiteY521" fmla="*/ 914209 h 1851319"/>
              <a:gd name="connsiteX522" fmla="*/ 1036456 w 1295466"/>
              <a:gd name="connsiteY522" fmla="*/ 941641 h 1851319"/>
              <a:gd name="connsiteX523" fmla="*/ 1012835 w 1295466"/>
              <a:gd name="connsiteY523" fmla="*/ 917257 h 1851319"/>
              <a:gd name="connsiteX524" fmla="*/ 1038171 w 1295466"/>
              <a:gd name="connsiteY524" fmla="*/ 892588 h 1851319"/>
              <a:gd name="connsiteX525" fmla="*/ 923871 w 1295466"/>
              <a:gd name="connsiteY525" fmla="*/ 892493 h 1851319"/>
              <a:gd name="connsiteX526" fmla="*/ 949113 w 1295466"/>
              <a:gd name="connsiteY526" fmla="*/ 915544 h 1851319"/>
              <a:gd name="connsiteX527" fmla="*/ 924919 w 1295466"/>
              <a:gd name="connsiteY527" fmla="*/ 941071 h 1851319"/>
              <a:gd name="connsiteX528" fmla="*/ 901012 w 1295466"/>
              <a:gd name="connsiteY528" fmla="*/ 917448 h 1851319"/>
              <a:gd name="connsiteX529" fmla="*/ 923871 w 1295466"/>
              <a:gd name="connsiteY529" fmla="*/ 892493 h 1851319"/>
              <a:gd name="connsiteX530" fmla="*/ 1265628 w 1295466"/>
              <a:gd name="connsiteY530" fmla="*/ 892112 h 1851319"/>
              <a:gd name="connsiteX531" fmla="*/ 1291250 w 1295466"/>
              <a:gd name="connsiteY531" fmla="*/ 916877 h 1851319"/>
              <a:gd name="connsiteX532" fmla="*/ 1266200 w 1295466"/>
              <a:gd name="connsiteY532" fmla="*/ 942023 h 1851319"/>
              <a:gd name="connsiteX533" fmla="*/ 1240959 w 1295466"/>
              <a:gd name="connsiteY533" fmla="*/ 917353 h 1851319"/>
              <a:gd name="connsiteX534" fmla="*/ 1265628 w 1295466"/>
              <a:gd name="connsiteY534" fmla="*/ 892112 h 1851319"/>
              <a:gd name="connsiteX535" fmla="*/ 1148661 w 1295466"/>
              <a:gd name="connsiteY535" fmla="*/ 892112 h 1851319"/>
              <a:gd name="connsiteX536" fmla="*/ 1174474 w 1295466"/>
              <a:gd name="connsiteY536" fmla="*/ 916496 h 1851319"/>
              <a:gd name="connsiteX537" fmla="*/ 1149613 w 1295466"/>
              <a:gd name="connsiteY537" fmla="*/ 941737 h 1851319"/>
              <a:gd name="connsiteX538" fmla="*/ 1124849 w 1295466"/>
              <a:gd name="connsiteY538" fmla="*/ 918496 h 1851319"/>
              <a:gd name="connsiteX539" fmla="*/ 1148661 w 1295466"/>
              <a:gd name="connsiteY539" fmla="*/ 892112 h 1851319"/>
              <a:gd name="connsiteX540" fmla="*/ 13948 w 1295466"/>
              <a:gd name="connsiteY540" fmla="*/ 794290 h 1851319"/>
              <a:gd name="connsiteX541" fmla="*/ 24616 w 1295466"/>
              <a:gd name="connsiteY541" fmla="*/ 803720 h 1851319"/>
              <a:gd name="connsiteX542" fmla="*/ 15948 w 1295466"/>
              <a:gd name="connsiteY542" fmla="*/ 814959 h 1851319"/>
              <a:gd name="connsiteX543" fmla="*/ 4137 w 1295466"/>
              <a:gd name="connsiteY543" fmla="*/ 804863 h 1851319"/>
              <a:gd name="connsiteX544" fmla="*/ 13948 w 1295466"/>
              <a:gd name="connsiteY544" fmla="*/ 794290 h 1851319"/>
              <a:gd name="connsiteX545" fmla="*/ 130820 w 1295466"/>
              <a:gd name="connsiteY545" fmla="*/ 792099 h 1851319"/>
              <a:gd name="connsiteX546" fmla="*/ 143297 w 1295466"/>
              <a:gd name="connsiteY546" fmla="*/ 804386 h 1851319"/>
              <a:gd name="connsiteX547" fmla="*/ 129677 w 1295466"/>
              <a:gd name="connsiteY547" fmla="*/ 817245 h 1851319"/>
              <a:gd name="connsiteX548" fmla="*/ 118247 w 1295466"/>
              <a:gd name="connsiteY548" fmla="*/ 804196 h 1851319"/>
              <a:gd name="connsiteX549" fmla="*/ 130820 w 1295466"/>
              <a:gd name="connsiteY549" fmla="*/ 792099 h 1851319"/>
              <a:gd name="connsiteX550" fmla="*/ 243501 w 1295466"/>
              <a:gd name="connsiteY550" fmla="*/ 789337 h 1851319"/>
              <a:gd name="connsiteX551" fmla="*/ 258741 w 1295466"/>
              <a:gd name="connsiteY551" fmla="*/ 804672 h 1851319"/>
              <a:gd name="connsiteX552" fmla="*/ 243501 w 1295466"/>
              <a:gd name="connsiteY552" fmla="*/ 820008 h 1851319"/>
              <a:gd name="connsiteX553" fmla="*/ 227690 w 1295466"/>
              <a:gd name="connsiteY553" fmla="*/ 803720 h 1851319"/>
              <a:gd name="connsiteX554" fmla="*/ 243501 w 1295466"/>
              <a:gd name="connsiteY554" fmla="*/ 789337 h 1851319"/>
              <a:gd name="connsiteX555" fmla="*/ 355324 w 1295466"/>
              <a:gd name="connsiteY555" fmla="*/ 788194 h 1851319"/>
              <a:gd name="connsiteX556" fmla="*/ 371707 w 1295466"/>
              <a:gd name="connsiteY556" fmla="*/ 804196 h 1851319"/>
              <a:gd name="connsiteX557" fmla="*/ 354467 w 1295466"/>
              <a:gd name="connsiteY557" fmla="*/ 821055 h 1851319"/>
              <a:gd name="connsiteX558" fmla="*/ 339037 w 1295466"/>
              <a:gd name="connsiteY558" fmla="*/ 804386 h 1851319"/>
              <a:gd name="connsiteX559" fmla="*/ 355324 w 1295466"/>
              <a:gd name="connsiteY559" fmla="*/ 788194 h 1851319"/>
              <a:gd name="connsiteX560" fmla="*/ 470671 w 1295466"/>
              <a:gd name="connsiteY560" fmla="*/ 786004 h 1851319"/>
              <a:gd name="connsiteX561" fmla="*/ 490960 w 1295466"/>
              <a:gd name="connsiteY561" fmla="*/ 804387 h 1851319"/>
              <a:gd name="connsiteX562" fmla="*/ 471815 w 1295466"/>
              <a:gd name="connsiteY562" fmla="*/ 823532 h 1851319"/>
              <a:gd name="connsiteX563" fmla="*/ 452955 w 1295466"/>
              <a:gd name="connsiteY563" fmla="*/ 804387 h 1851319"/>
              <a:gd name="connsiteX564" fmla="*/ 470671 w 1295466"/>
              <a:gd name="connsiteY564" fmla="*/ 786004 h 1851319"/>
              <a:gd name="connsiteX565" fmla="*/ 582685 w 1295466"/>
              <a:gd name="connsiteY565" fmla="*/ 784956 h 1851319"/>
              <a:gd name="connsiteX566" fmla="*/ 604307 w 1295466"/>
              <a:gd name="connsiteY566" fmla="*/ 802672 h 1851319"/>
              <a:gd name="connsiteX567" fmla="*/ 584305 w 1295466"/>
              <a:gd name="connsiteY567" fmla="*/ 824485 h 1851319"/>
              <a:gd name="connsiteX568" fmla="*/ 564207 w 1295466"/>
              <a:gd name="connsiteY568" fmla="*/ 804577 h 1851319"/>
              <a:gd name="connsiteX569" fmla="*/ 582685 w 1295466"/>
              <a:gd name="connsiteY569" fmla="*/ 784956 h 1851319"/>
              <a:gd name="connsiteX570" fmla="*/ 697557 w 1295466"/>
              <a:gd name="connsiteY570" fmla="*/ 783908 h 1851319"/>
              <a:gd name="connsiteX571" fmla="*/ 716893 w 1295466"/>
              <a:gd name="connsiteY571" fmla="*/ 804577 h 1851319"/>
              <a:gd name="connsiteX572" fmla="*/ 695462 w 1295466"/>
              <a:gd name="connsiteY572" fmla="*/ 825246 h 1851319"/>
              <a:gd name="connsiteX573" fmla="*/ 675840 w 1295466"/>
              <a:gd name="connsiteY573" fmla="*/ 802863 h 1851319"/>
              <a:gd name="connsiteX574" fmla="*/ 697557 w 1295466"/>
              <a:gd name="connsiteY574" fmla="*/ 783908 h 1851319"/>
              <a:gd name="connsiteX575" fmla="*/ 810047 w 1295466"/>
              <a:gd name="connsiteY575" fmla="*/ 782669 h 1851319"/>
              <a:gd name="connsiteX576" fmla="*/ 831097 w 1295466"/>
              <a:gd name="connsiteY576" fmla="*/ 804767 h 1851319"/>
              <a:gd name="connsiteX577" fmla="*/ 807190 w 1295466"/>
              <a:gd name="connsiteY577" fmla="*/ 826770 h 1851319"/>
              <a:gd name="connsiteX578" fmla="*/ 786520 w 1295466"/>
              <a:gd name="connsiteY578" fmla="*/ 804291 h 1851319"/>
              <a:gd name="connsiteX579" fmla="*/ 810047 w 1295466"/>
              <a:gd name="connsiteY579" fmla="*/ 782669 h 1851319"/>
              <a:gd name="connsiteX580" fmla="*/ 926062 w 1295466"/>
              <a:gd name="connsiteY580" fmla="*/ 781812 h 1851319"/>
              <a:gd name="connsiteX581" fmla="*/ 948446 w 1295466"/>
              <a:gd name="connsiteY581" fmla="*/ 805244 h 1851319"/>
              <a:gd name="connsiteX582" fmla="*/ 924919 w 1295466"/>
              <a:gd name="connsiteY582" fmla="*/ 827913 h 1851319"/>
              <a:gd name="connsiteX583" fmla="*/ 901869 w 1295466"/>
              <a:gd name="connsiteY583" fmla="*/ 803244 h 1851319"/>
              <a:gd name="connsiteX584" fmla="*/ 926062 w 1295466"/>
              <a:gd name="connsiteY584" fmla="*/ 781812 h 1851319"/>
              <a:gd name="connsiteX585" fmla="*/ 1149995 w 1295466"/>
              <a:gd name="connsiteY585" fmla="*/ 780955 h 1851319"/>
              <a:gd name="connsiteX586" fmla="*/ 1173998 w 1295466"/>
              <a:gd name="connsiteY586" fmla="*/ 804291 h 1851319"/>
              <a:gd name="connsiteX587" fmla="*/ 1149138 w 1295466"/>
              <a:gd name="connsiteY587" fmla="*/ 828485 h 1851319"/>
              <a:gd name="connsiteX588" fmla="*/ 1125802 w 1295466"/>
              <a:gd name="connsiteY588" fmla="*/ 804291 h 1851319"/>
              <a:gd name="connsiteX589" fmla="*/ 1149995 w 1295466"/>
              <a:gd name="connsiteY589" fmla="*/ 780955 h 1851319"/>
              <a:gd name="connsiteX590" fmla="*/ 1268486 w 1295466"/>
              <a:gd name="connsiteY590" fmla="*/ 780764 h 1851319"/>
              <a:gd name="connsiteX591" fmla="*/ 1289822 w 1295466"/>
              <a:gd name="connsiteY591" fmla="*/ 806767 h 1851319"/>
              <a:gd name="connsiteX592" fmla="*/ 1263914 w 1295466"/>
              <a:gd name="connsiteY592" fmla="*/ 829151 h 1851319"/>
              <a:gd name="connsiteX593" fmla="*/ 1241816 w 1295466"/>
              <a:gd name="connsiteY593" fmla="*/ 803624 h 1851319"/>
              <a:gd name="connsiteX594" fmla="*/ 1268486 w 1295466"/>
              <a:gd name="connsiteY594" fmla="*/ 780764 h 1851319"/>
              <a:gd name="connsiteX595" fmla="*/ 1036933 w 1295466"/>
              <a:gd name="connsiteY595" fmla="*/ 780669 h 1851319"/>
              <a:gd name="connsiteX596" fmla="*/ 1060840 w 1295466"/>
              <a:gd name="connsiteY596" fmla="*/ 804767 h 1851319"/>
              <a:gd name="connsiteX597" fmla="*/ 1036742 w 1295466"/>
              <a:gd name="connsiteY597" fmla="*/ 828199 h 1851319"/>
              <a:gd name="connsiteX598" fmla="*/ 1013787 w 1295466"/>
              <a:gd name="connsiteY598" fmla="*/ 805624 h 1851319"/>
              <a:gd name="connsiteX599" fmla="*/ 1036933 w 1295466"/>
              <a:gd name="connsiteY599" fmla="*/ 780669 h 1851319"/>
              <a:gd name="connsiteX600" fmla="*/ 131296 w 1295466"/>
              <a:gd name="connsiteY600" fmla="*/ 677323 h 1851319"/>
              <a:gd name="connsiteX601" fmla="*/ 141964 w 1295466"/>
              <a:gd name="connsiteY601" fmla="*/ 688944 h 1851319"/>
              <a:gd name="connsiteX602" fmla="*/ 131296 w 1295466"/>
              <a:gd name="connsiteY602" fmla="*/ 700088 h 1851319"/>
              <a:gd name="connsiteX603" fmla="*/ 119675 w 1295466"/>
              <a:gd name="connsiteY603" fmla="*/ 687991 h 1851319"/>
              <a:gd name="connsiteX604" fmla="*/ 131296 w 1295466"/>
              <a:gd name="connsiteY604" fmla="*/ 677323 h 1851319"/>
              <a:gd name="connsiteX605" fmla="*/ 242929 w 1295466"/>
              <a:gd name="connsiteY605" fmla="*/ 675227 h 1851319"/>
              <a:gd name="connsiteX606" fmla="*/ 256073 w 1295466"/>
              <a:gd name="connsiteY606" fmla="*/ 688181 h 1851319"/>
              <a:gd name="connsiteX607" fmla="*/ 242357 w 1295466"/>
              <a:gd name="connsiteY607" fmla="*/ 701421 h 1851319"/>
              <a:gd name="connsiteX608" fmla="*/ 230070 w 1295466"/>
              <a:gd name="connsiteY608" fmla="*/ 686752 h 1851319"/>
              <a:gd name="connsiteX609" fmla="*/ 242929 w 1295466"/>
              <a:gd name="connsiteY609" fmla="*/ 675227 h 1851319"/>
              <a:gd name="connsiteX610" fmla="*/ 353705 w 1295466"/>
              <a:gd name="connsiteY610" fmla="*/ 672275 h 1851319"/>
              <a:gd name="connsiteX611" fmla="*/ 371136 w 1295466"/>
              <a:gd name="connsiteY611" fmla="*/ 688944 h 1851319"/>
              <a:gd name="connsiteX612" fmla="*/ 355895 w 1295466"/>
              <a:gd name="connsiteY612" fmla="*/ 704184 h 1851319"/>
              <a:gd name="connsiteX613" fmla="*/ 339608 w 1295466"/>
              <a:gd name="connsiteY613" fmla="*/ 687991 h 1851319"/>
              <a:gd name="connsiteX614" fmla="*/ 353705 w 1295466"/>
              <a:gd name="connsiteY614" fmla="*/ 672275 h 1851319"/>
              <a:gd name="connsiteX615" fmla="*/ 471910 w 1295466"/>
              <a:gd name="connsiteY615" fmla="*/ 671132 h 1851319"/>
              <a:gd name="connsiteX616" fmla="*/ 488674 w 1295466"/>
              <a:gd name="connsiteY616" fmla="*/ 689325 h 1851319"/>
              <a:gd name="connsiteX617" fmla="*/ 470290 w 1295466"/>
              <a:gd name="connsiteY617" fmla="*/ 705517 h 1851319"/>
              <a:gd name="connsiteX618" fmla="*/ 454574 w 1295466"/>
              <a:gd name="connsiteY618" fmla="*/ 688563 h 1851319"/>
              <a:gd name="connsiteX619" fmla="*/ 471910 w 1295466"/>
              <a:gd name="connsiteY619" fmla="*/ 671132 h 1851319"/>
              <a:gd name="connsiteX620" fmla="*/ 582781 w 1295466"/>
              <a:gd name="connsiteY620" fmla="*/ 669703 h 1851319"/>
              <a:gd name="connsiteX621" fmla="*/ 603260 w 1295466"/>
              <a:gd name="connsiteY621" fmla="*/ 687800 h 1851319"/>
              <a:gd name="connsiteX622" fmla="*/ 584305 w 1295466"/>
              <a:gd name="connsiteY622" fmla="*/ 707136 h 1851319"/>
              <a:gd name="connsiteX623" fmla="*/ 565255 w 1295466"/>
              <a:gd name="connsiteY623" fmla="*/ 688182 h 1851319"/>
              <a:gd name="connsiteX624" fmla="*/ 582781 w 1295466"/>
              <a:gd name="connsiteY624" fmla="*/ 669703 h 1851319"/>
              <a:gd name="connsiteX625" fmla="*/ 695652 w 1295466"/>
              <a:gd name="connsiteY625" fmla="*/ 668655 h 1851319"/>
              <a:gd name="connsiteX626" fmla="*/ 716607 w 1295466"/>
              <a:gd name="connsiteY626" fmla="*/ 688277 h 1851319"/>
              <a:gd name="connsiteX627" fmla="*/ 696033 w 1295466"/>
              <a:gd name="connsiteY627" fmla="*/ 708184 h 1851319"/>
              <a:gd name="connsiteX628" fmla="*/ 676602 w 1295466"/>
              <a:gd name="connsiteY628" fmla="*/ 687610 h 1851319"/>
              <a:gd name="connsiteX629" fmla="*/ 695652 w 1295466"/>
              <a:gd name="connsiteY629" fmla="*/ 668655 h 1851319"/>
              <a:gd name="connsiteX630" fmla="*/ 807476 w 1295466"/>
              <a:gd name="connsiteY630" fmla="*/ 667988 h 1851319"/>
              <a:gd name="connsiteX631" fmla="*/ 828907 w 1295466"/>
              <a:gd name="connsiteY631" fmla="*/ 687133 h 1851319"/>
              <a:gd name="connsiteX632" fmla="*/ 808523 w 1295466"/>
              <a:gd name="connsiteY632" fmla="*/ 708755 h 1851319"/>
              <a:gd name="connsiteX633" fmla="*/ 788330 w 1295466"/>
              <a:gd name="connsiteY633" fmla="*/ 688848 h 1851319"/>
              <a:gd name="connsiteX634" fmla="*/ 807476 w 1295466"/>
              <a:gd name="connsiteY634" fmla="*/ 667988 h 1851319"/>
              <a:gd name="connsiteX635" fmla="*/ 925396 w 1295466"/>
              <a:gd name="connsiteY635" fmla="*/ 667227 h 1851319"/>
              <a:gd name="connsiteX636" fmla="*/ 946446 w 1295466"/>
              <a:gd name="connsiteY636" fmla="*/ 688848 h 1851319"/>
              <a:gd name="connsiteX637" fmla="*/ 924538 w 1295466"/>
              <a:gd name="connsiteY637" fmla="*/ 709613 h 1851319"/>
              <a:gd name="connsiteX638" fmla="*/ 903774 w 1295466"/>
              <a:gd name="connsiteY638" fmla="*/ 687991 h 1851319"/>
              <a:gd name="connsiteX639" fmla="*/ 925396 w 1295466"/>
              <a:gd name="connsiteY639" fmla="*/ 667227 h 1851319"/>
              <a:gd name="connsiteX640" fmla="*/ 1148566 w 1295466"/>
              <a:gd name="connsiteY640" fmla="*/ 665893 h 1851319"/>
              <a:gd name="connsiteX641" fmla="*/ 1172569 w 1295466"/>
              <a:gd name="connsiteY641" fmla="*/ 687991 h 1851319"/>
              <a:gd name="connsiteX642" fmla="*/ 1149709 w 1295466"/>
              <a:gd name="connsiteY642" fmla="*/ 710756 h 1851319"/>
              <a:gd name="connsiteX643" fmla="*/ 1127135 w 1295466"/>
              <a:gd name="connsiteY643" fmla="*/ 687896 h 1851319"/>
              <a:gd name="connsiteX644" fmla="*/ 1148566 w 1295466"/>
              <a:gd name="connsiteY644" fmla="*/ 665893 h 1851319"/>
              <a:gd name="connsiteX645" fmla="*/ 1037028 w 1295466"/>
              <a:gd name="connsiteY645" fmla="*/ 665893 h 1851319"/>
              <a:gd name="connsiteX646" fmla="*/ 1059317 w 1295466"/>
              <a:gd name="connsiteY646" fmla="*/ 686943 h 1851319"/>
              <a:gd name="connsiteX647" fmla="*/ 1037695 w 1295466"/>
              <a:gd name="connsiteY647" fmla="*/ 710375 h 1851319"/>
              <a:gd name="connsiteX648" fmla="*/ 1015216 w 1295466"/>
              <a:gd name="connsiteY648" fmla="*/ 687801 h 1851319"/>
              <a:gd name="connsiteX649" fmla="*/ 1037028 w 1295466"/>
              <a:gd name="connsiteY649" fmla="*/ 665893 h 1851319"/>
              <a:gd name="connsiteX650" fmla="*/ 1267057 w 1295466"/>
              <a:gd name="connsiteY650" fmla="*/ 665321 h 1851319"/>
              <a:gd name="connsiteX651" fmla="*/ 1288869 w 1295466"/>
              <a:gd name="connsiteY651" fmla="*/ 689133 h 1851319"/>
              <a:gd name="connsiteX652" fmla="*/ 1265724 w 1295466"/>
              <a:gd name="connsiteY652" fmla="*/ 711898 h 1851319"/>
              <a:gd name="connsiteX653" fmla="*/ 1242768 w 1295466"/>
              <a:gd name="connsiteY653" fmla="*/ 688753 h 1851319"/>
              <a:gd name="connsiteX654" fmla="*/ 1267057 w 1295466"/>
              <a:gd name="connsiteY654" fmla="*/ 665321 h 1851319"/>
              <a:gd name="connsiteX655" fmla="*/ 130534 w 1295466"/>
              <a:gd name="connsiteY655" fmla="*/ 567214 h 1851319"/>
              <a:gd name="connsiteX656" fmla="*/ 139488 w 1295466"/>
              <a:gd name="connsiteY656" fmla="*/ 575310 h 1851319"/>
              <a:gd name="connsiteX657" fmla="*/ 131963 w 1295466"/>
              <a:gd name="connsiteY657" fmla="*/ 584835 h 1851319"/>
              <a:gd name="connsiteX658" fmla="*/ 121962 w 1295466"/>
              <a:gd name="connsiteY658" fmla="*/ 575882 h 1851319"/>
              <a:gd name="connsiteX659" fmla="*/ 130534 w 1295466"/>
              <a:gd name="connsiteY659" fmla="*/ 567214 h 1851319"/>
              <a:gd name="connsiteX660" fmla="*/ 244167 w 1295466"/>
              <a:gd name="connsiteY660" fmla="*/ 564451 h 1851319"/>
              <a:gd name="connsiteX661" fmla="*/ 255121 w 1295466"/>
              <a:gd name="connsiteY661" fmla="*/ 575405 h 1851319"/>
              <a:gd name="connsiteX662" fmla="*/ 241977 w 1295466"/>
              <a:gd name="connsiteY662" fmla="*/ 587788 h 1851319"/>
              <a:gd name="connsiteX663" fmla="*/ 231403 w 1295466"/>
              <a:gd name="connsiteY663" fmla="*/ 576072 h 1851319"/>
              <a:gd name="connsiteX664" fmla="*/ 244167 w 1295466"/>
              <a:gd name="connsiteY664" fmla="*/ 564451 h 1851319"/>
              <a:gd name="connsiteX665" fmla="*/ 355800 w 1295466"/>
              <a:gd name="connsiteY665" fmla="*/ 561785 h 1851319"/>
              <a:gd name="connsiteX666" fmla="*/ 369707 w 1295466"/>
              <a:gd name="connsiteY666" fmla="*/ 577501 h 1851319"/>
              <a:gd name="connsiteX667" fmla="*/ 354943 w 1295466"/>
              <a:gd name="connsiteY667" fmla="*/ 590741 h 1851319"/>
              <a:gd name="connsiteX668" fmla="*/ 341037 w 1295466"/>
              <a:gd name="connsiteY668" fmla="*/ 574739 h 1851319"/>
              <a:gd name="connsiteX669" fmla="*/ 355800 w 1295466"/>
              <a:gd name="connsiteY669" fmla="*/ 561785 h 1851319"/>
              <a:gd name="connsiteX670" fmla="*/ 470386 w 1295466"/>
              <a:gd name="connsiteY670" fmla="*/ 559785 h 1851319"/>
              <a:gd name="connsiteX671" fmla="*/ 487435 w 1295466"/>
              <a:gd name="connsiteY671" fmla="*/ 576835 h 1851319"/>
              <a:gd name="connsiteX672" fmla="*/ 471909 w 1295466"/>
              <a:gd name="connsiteY672" fmla="*/ 591789 h 1851319"/>
              <a:gd name="connsiteX673" fmla="*/ 455907 w 1295466"/>
              <a:gd name="connsiteY673" fmla="*/ 575311 h 1851319"/>
              <a:gd name="connsiteX674" fmla="*/ 470386 w 1295466"/>
              <a:gd name="connsiteY674" fmla="*/ 559785 h 1851319"/>
              <a:gd name="connsiteX675" fmla="*/ 584306 w 1295466"/>
              <a:gd name="connsiteY675" fmla="*/ 558737 h 1851319"/>
              <a:gd name="connsiteX676" fmla="*/ 601069 w 1295466"/>
              <a:gd name="connsiteY676" fmla="*/ 576930 h 1851319"/>
              <a:gd name="connsiteX677" fmla="*/ 582686 w 1295466"/>
              <a:gd name="connsiteY677" fmla="*/ 593122 h 1851319"/>
              <a:gd name="connsiteX678" fmla="*/ 566970 w 1295466"/>
              <a:gd name="connsiteY678" fmla="*/ 576168 h 1851319"/>
              <a:gd name="connsiteX679" fmla="*/ 584306 w 1295466"/>
              <a:gd name="connsiteY679" fmla="*/ 558737 h 1851319"/>
              <a:gd name="connsiteX680" fmla="*/ 695843 w 1295466"/>
              <a:gd name="connsiteY680" fmla="*/ 556736 h 1851319"/>
              <a:gd name="connsiteX681" fmla="*/ 715083 w 1295466"/>
              <a:gd name="connsiteY681" fmla="*/ 576739 h 1851319"/>
              <a:gd name="connsiteX682" fmla="*/ 695176 w 1295466"/>
              <a:gd name="connsiteY682" fmla="*/ 594836 h 1851319"/>
              <a:gd name="connsiteX683" fmla="*/ 677555 w 1295466"/>
              <a:gd name="connsiteY683" fmla="*/ 576453 h 1851319"/>
              <a:gd name="connsiteX684" fmla="*/ 695843 w 1295466"/>
              <a:gd name="connsiteY684" fmla="*/ 556736 h 1851319"/>
              <a:gd name="connsiteX685" fmla="*/ 808047 w 1295466"/>
              <a:gd name="connsiteY685" fmla="*/ 556641 h 1851319"/>
              <a:gd name="connsiteX686" fmla="*/ 828049 w 1295466"/>
              <a:gd name="connsiteY686" fmla="*/ 576454 h 1851319"/>
              <a:gd name="connsiteX687" fmla="*/ 808999 w 1295466"/>
              <a:gd name="connsiteY687" fmla="*/ 595980 h 1851319"/>
              <a:gd name="connsiteX688" fmla="*/ 789187 w 1295466"/>
              <a:gd name="connsiteY688" fmla="*/ 575691 h 1851319"/>
              <a:gd name="connsiteX689" fmla="*/ 808047 w 1295466"/>
              <a:gd name="connsiteY689" fmla="*/ 556641 h 1851319"/>
              <a:gd name="connsiteX690" fmla="*/ 924253 w 1295466"/>
              <a:gd name="connsiteY690" fmla="*/ 556165 h 1851319"/>
              <a:gd name="connsiteX691" fmla="*/ 945303 w 1295466"/>
              <a:gd name="connsiteY691" fmla="*/ 575215 h 1851319"/>
              <a:gd name="connsiteX692" fmla="*/ 925681 w 1295466"/>
              <a:gd name="connsiteY692" fmla="*/ 596075 h 1851319"/>
              <a:gd name="connsiteX693" fmla="*/ 905012 w 1295466"/>
              <a:gd name="connsiteY693" fmla="*/ 576834 h 1851319"/>
              <a:gd name="connsiteX694" fmla="*/ 924253 w 1295466"/>
              <a:gd name="connsiteY694" fmla="*/ 556165 h 1851319"/>
              <a:gd name="connsiteX695" fmla="*/ 1036933 w 1295466"/>
              <a:gd name="connsiteY695" fmla="*/ 555784 h 1851319"/>
              <a:gd name="connsiteX696" fmla="*/ 1057888 w 1295466"/>
              <a:gd name="connsiteY696" fmla="*/ 574929 h 1851319"/>
              <a:gd name="connsiteX697" fmla="*/ 1038647 w 1295466"/>
              <a:gd name="connsiteY697" fmla="*/ 596265 h 1851319"/>
              <a:gd name="connsiteX698" fmla="*/ 1017026 w 1295466"/>
              <a:gd name="connsiteY698" fmla="*/ 575882 h 1851319"/>
              <a:gd name="connsiteX699" fmla="*/ 1036933 w 1295466"/>
              <a:gd name="connsiteY699" fmla="*/ 555784 h 1851319"/>
              <a:gd name="connsiteX700" fmla="*/ 1266105 w 1295466"/>
              <a:gd name="connsiteY700" fmla="*/ 555213 h 1851319"/>
              <a:gd name="connsiteX701" fmla="*/ 1286964 w 1295466"/>
              <a:gd name="connsiteY701" fmla="*/ 576835 h 1851319"/>
              <a:gd name="connsiteX702" fmla="*/ 1264676 w 1295466"/>
              <a:gd name="connsiteY702" fmla="*/ 596932 h 1851319"/>
              <a:gd name="connsiteX703" fmla="*/ 1245055 w 1295466"/>
              <a:gd name="connsiteY703" fmla="*/ 574358 h 1851319"/>
              <a:gd name="connsiteX704" fmla="*/ 1266105 w 1295466"/>
              <a:gd name="connsiteY704" fmla="*/ 555213 h 1851319"/>
              <a:gd name="connsiteX705" fmla="*/ 1149042 w 1295466"/>
              <a:gd name="connsiteY705" fmla="*/ 555212 h 1851319"/>
              <a:gd name="connsiteX706" fmla="*/ 1170187 w 1295466"/>
              <a:gd name="connsiteY706" fmla="*/ 576453 h 1851319"/>
              <a:gd name="connsiteX707" fmla="*/ 1150281 w 1295466"/>
              <a:gd name="connsiteY707" fmla="*/ 596646 h 1851319"/>
              <a:gd name="connsiteX708" fmla="*/ 1129040 w 1295466"/>
              <a:gd name="connsiteY708" fmla="*/ 575786 h 1851319"/>
              <a:gd name="connsiteX709" fmla="*/ 1149042 w 1295466"/>
              <a:gd name="connsiteY709" fmla="*/ 555212 h 1851319"/>
              <a:gd name="connsiteX710" fmla="*/ 243786 w 1295466"/>
              <a:gd name="connsiteY710" fmla="*/ 454914 h 1851319"/>
              <a:gd name="connsiteX711" fmla="*/ 251787 w 1295466"/>
              <a:gd name="connsiteY711" fmla="*/ 464058 h 1851319"/>
              <a:gd name="connsiteX712" fmla="*/ 241310 w 1295466"/>
              <a:gd name="connsiteY712" fmla="*/ 472440 h 1851319"/>
              <a:gd name="connsiteX713" fmla="*/ 234261 w 1295466"/>
              <a:gd name="connsiteY713" fmla="*/ 462534 h 1851319"/>
              <a:gd name="connsiteX714" fmla="*/ 243786 w 1295466"/>
              <a:gd name="connsiteY714" fmla="*/ 454914 h 1851319"/>
              <a:gd name="connsiteX715" fmla="*/ 356657 w 1295466"/>
              <a:gd name="connsiteY715" fmla="*/ 451675 h 1851319"/>
              <a:gd name="connsiteX716" fmla="*/ 367325 w 1295466"/>
              <a:gd name="connsiteY716" fmla="*/ 465582 h 1851319"/>
              <a:gd name="connsiteX717" fmla="*/ 354943 w 1295466"/>
              <a:gd name="connsiteY717" fmla="*/ 475869 h 1851319"/>
              <a:gd name="connsiteX718" fmla="*/ 342846 w 1295466"/>
              <a:gd name="connsiteY718" fmla="*/ 463772 h 1851319"/>
              <a:gd name="connsiteX719" fmla="*/ 356657 w 1295466"/>
              <a:gd name="connsiteY719" fmla="*/ 451675 h 1851319"/>
              <a:gd name="connsiteX720" fmla="*/ 470862 w 1295466"/>
              <a:gd name="connsiteY720" fmla="*/ 449485 h 1851319"/>
              <a:gd name="connsiteX721" fmla="*/ 486102 w 1295466"/>
              <a:gd name="connsiteY721" fmla="*/ 463868 h 1851319"/>
              <a:gd name="connsiteX722" fmla="*/ 472386 w 1295466"/>
              <a:gd name="connsiteY722" fmla="*/ 478441 h 1851319"/>
              <a:gd name="connsiteX723" fmla="*/ 457527 w 1295466"/>
              <a:gd name="connsiteY723" fmla="*/ 465678 h 1851319"/>
              <a:gd name="connsiteX724" fmla="*/ 470862 w 1295466"/>
              <a:gd name="connsiteY724" fmla="*/ 449485 h 1851319"/>
              <a:gd name="connsiteX725" fmla="*/ 585448 w 1295466"/>
              <a:gd name="connsiteY725" fmla="*/ 448437 h 1851319"/>
              <a:gd name="connsiteX726" fmla="*/ 599830 w 1295466"/>
              <a:gd name="connsiteY726" fmla="*/ 464154 h 1851319"/>
              <a:gd name="connsiteX727" fmla="*/ 583543 w 1295466"/>
              <a:gd name="connsiteY727" fmla="*/ 479203 h 1851319"/>
              <a:gd name="connsiteX728" fmla="*/ 568779 w 1295466"/>
              <a:gd name="connsiteY728" fmla="*/ 461963 h 1851319"/>
              <a:gd name="connsiteX729" fmla="*/ 585448 w 1295466"/>
              <a:gd name="connsiteY729" fmla="*/ 448437 h 1851319"/>
              <a:gd name="connsiteX730" fmla="*/ 697081 w 1295466"/>
              <a:gd name="connsiteY730" fmla="*/ 447104 h 1851319"/>
              <a:gd name="connsiteX731" fmla="*/ 712702 w 1295466"/>
              <a:gd name="connsiteY731" fmla="*/ 463868 h 1851319"/>
              <a:gd name="connsiteX732" fmla="*/ 694795 w 1295466"/>
              <a:gd name="connsiteY732" fmla="*/ 480061 h 1851319"/>
              <a:gd name="connsiteX733" fmla="*/ 680031 w 1295466"/>
              <a:gd name="connsiteY733" fmla="*/ 462630 h 1851319"/>
              <a:gd name="connsiteX734" fmla="*/ 697081 w 1295466"/>
              <a:gd name="connsiteY734" fmla="*/ 447104 h 1851319"/>
              <a:gd name="connsiteX735" fmla="*/ 808428 w 1295466"/>
              <a:gd name="connsiteY735" fmla="*/ 445961 h 1851319"/>
              <a:gd name="connsiteX736" fmla="*/ 826336 w 1295466"/>
              <a:gd name="connsiteY736" fmla="*/ 463201 h 1851319"/>
              <a:gd name="connsiteX737" fmla="*/ 809286 w 1295466"/>
              <a:gd name="connsiteY737" fmla="*/ 481394 h 1851319"/>
              <a:gd name="connsiteX738" fmla="*/ 791093 w 1295466"/>
              <a:gd name="connsiteY738" fmla="*/ 464344 h 1851319"/>
              <a:gd name="connsiteX739" fmla="*/ 808428 w 1295466"/>
              <a:gd name="connsiteY739" fmla="*/ 445961 h 1851319"/>
              <a:gd name="connsiteX740" fmla="*/ 1037790 w 1295466"/>
              <a:gd name="connsiteY740" fmla="*/ 444627 h 1851319"/>
              <a:gd name="connsiteX741" fmla="*/ 1056935 w 1295466"/>
              <a:gd name="connsiteY741" fmla="*/ 463772 h 1851319"/>
              <a:gd name="connsiteX742" fmla="*/ 1037885 w 1295466"/>
              <a:gd name="connsiteY742" fmla="*/ 482918 h 1851319"/>
              <a:gd name="connsiteX743" fmla="*/ 1018264 w 1295466"/>
              <a:gd name="connsiteY743" fmla="*/ 462820 h 1851319"/>
              <a:gd name="connsiteX744" fmla="*/ 1037790 w 1295466"/>
              <a:gd name="connsiteY744" fmla="*/ 444627 h 1851319"/>
              <a:gd name="connsiteX745" fmla="*/ 924253 w 1295466"/>
              <a:gd name="connsiteY745" fmla="*/ 444532 h 1851319"/>
              <a:gd name="connsiteX746" fmla="*/ 943684 w 1295466"/>
              <a:gd name="connsiteY746" fmla="*/ 463392 h 1851319"/>
              <a:gd name="connsiteX747" fmla="*/ 924824 w 1295466"/>
              <a:gd name="connsiteY747" fmla="*/ 482537 h 1851319"/>
              <a:gd name="connsiteX748" fmla="*/ 906250 w 1295466"/>
              <a:gd name="connsiteY748" fmla="*/ 465106 h 1851319"/>
              <a:gd name="connsiteX749" fmla="*/ 924253 w 1295466"/>
              <a:gd name="connsiteY749" fmla="*/ 444532 h 1851319"/>
              <a:gd name="connsiteX750" fmla="*/ 1267819 w 1295466"/>
              <a:gd name="connsiteY750" fmla="*/ 444437 h 1851319"/>
              <a:gd name="connsiteX751" fmla="*/ 1285821 w 1295466"/>
              <a:gd name="connsiteY751" fmla="*/ 464916 h 1851319"/>
              <a:gd name="connsiteX752" fmla="*/ 1264009 w 1295466"/>
              <a:gd name="connsiteY752" fmla="*/ 483203 h 1851319"/>
              <a:gd name="connsiteX753" fmla="*/ 1246483 w 1295466"/>
              <a:gd name="connsiteY753" fmla="*/ 462915 h 1851319"/>
              <a:gd name="connsiteX754" fmla="*/ 1267819 w 1295466"/>
              <a:gd name="connsiteY754" fmla="*/ 444437 h 1851319"/>
              <a:gd name="connsiteX755" fmla="*/ 1150471 w 1295466"/>
              <a:gd name="connsiteY755" fmla="*/ 444342 h 1851319"/>
              <a:gd name="connsiteX756" fmla="*/ 1168949 w 1295466"/>
              <a:gd name="connsiteY756" fmla="*/ 465678 h 1851319"/>
              <a:gd name="connsiteX757" fmla="*/ 1148471 w 1295466"/>
              <a:gd name="connsiteY757" fmla="*/ 483680 h 1851319"/>
              <a:gd name="connsiteX758" fmla="*/ 1130183 w 1295466"/>
              <a:gd name="connsiteY758" fmla="*/ 461868 h 1851319"/>
              <a:gd name="connsiteX759" fmla="*/ 1150471 w 1295466"/>
              <a:gd name="connsiteY759" fmla="*/ 444342 h 1851319"/>
              <a:gd name="connsiteX760" fmla="*/ 356277 w 1295466"/>
              <a:gd name="connsiteY760" fmla="*/ 342709 h 1851319"/>
              <a:gd name="connsiteX761" fmla="*/ 364182 w 1295466"/>
              <a:gd name="connsiteY761" fmla="*/ 351853 h 1851319"/>
              <a:gd name="connsiteX762" fmla="*/ 355419 w 1295466"/>
              <a:gd name="connsiteY762" fmla="*/ 360235 h 1851319"/>
              <a:gd name="connsiteX763" fmla="*/ 346656 w 1295466"/>
              <a:gd name="connsiteY763" fmla="*/ 350044 h 1851319"/>
              <a:gd name="connsiteX764" fmla="*/ 356277 w 1295466"/>
              <a:gd name="connsiteY764" fmla="*/ 342709 h 1851319"/>
              <a:gd name="connsiteX765" fmla="*/ 471815 w 1295466"/>
              <a:gd name="connsiteY765" fmla="*/ 339757 h 1851319"/>
              <a:gd name="connsiteX766" fmla="*/ 483626 w 1295466"/>
              <a:gd name="connsiteY766" fmla="*/ 349473 h 1851319"/>
              <a:gd name="connsiteX767" fmla="*/ 473530 w 1295466"/>
              <a:gd name="connsiteY767" fmla="*/ 362998 h 1851319"/>
              <a:gd name="connsiteX768" fmla="*/ 460099 w 1295466"/>
              <a:gd name="connsiteY768" fmla="*/ 352330 h 1851319"/>
              <a:gd name="connsiteX769" fmla="*/ 471815 w 1295466"/>
              <a:gd name="connsiteY769" fmla="*/ 339757 h 1851319"/>
              <a:gd name="connsiteX770" fmla="*/ 584686 w 1295466"/>
              <a:gd name="connsiteY770" fmla="*/ 338423 h 1851319"/>
              <a:gd name="connsiteX771" fmla="*/ 597164 w 1295466"/>
              <a:gd name="connsiteY771" fmla="*/ 351473 h 1851319"/>
              <a:gd name="connsiteX772" fmla="*/ 583257 w 1295466"/>
              <a:gd name="connsiteY772" fmla="*/ 364426 h 1851319"/>
              <a:gd name="connsiteX773" fmla="*/ 570970 w 1295466"/>
              <a:gd name="connsiteY773" fmla="*/ 351663 h 1851319"/>
              <a:gd name="connsiteX774" fmla="*/ 584686 w 1295466"/>
              <a:gd name="connsiteY774" fmla="*/ 338423 h 1851319"/>
              <a:gd name="connsiteX775" fmla="*/ 696510 w 1295466"/>
              <a:gd name="connsiteY775" fmla="*/ 336233 h 1851319"/>
              <a:gd name="connsiteX776" fmla="*/ 711178 w 1295466"/>
              <a:gd name="connsiteY776" fmla="*/ 352330 h 1851319"/>
              <a:gd name="connsiteX777" fmla="*/ 694986 w 1295466"/>
              <a:gd name="connsiteY777" fmla="*/ 366427 h 1851319"/>
              <a:gd name="connsiteX778" fmla="*/ 681365 w 1295466"/>
              <a:gd name="connsiteY778" fmla="*/ 351663 h 1851319"/>
              <a:gd name="connsiteX779" fmla="*/ 696510 w 1295466"/>
              <a:gd name="connsiteY779" fmla="*/ 336233 h 1851319"/>
              <a:gd name="connsiteX780" fmla="*/ 808332 w 1295466"/>
              <a:gd name="connsiteY780" fmla="*/ 335757 h 1851319"/>
              <a:gd name="connsiteX781" fmla="*/ 824430 w 1295466"/>
              <a:gd name="connsiteY781" fmla="*/ 352140 h 1851319"/>
              <a:gd name="connsiteX782" fmla="*/ 808809 w 1295466"/>
              <a:gd name="connsiteY782" fmla="*/ 367571 h 1851319"/>
              <a:gd name="connsiteX783" fmla="*/ 792902 w 1295466"/>
              <a:gd name="connsiteY783" fmla="*/ 350806 h 1851319"/>
              <a:gd name="connsiteX784" fmla="*/ 808332 w 1295466"/>
              <a:gd name="connsiteY784" fmla="*/ 335757 h 1851319"/>
              <a:gd name="connsiteX785" fmla="*/ 925396 w 1295466"/>
              <a:gd name="connsiteY785" fmla="*/ 335090 h 1851319"/>
              <a:gd name="connsiteX786" fmla="*/ 941588 w 1295466"/>
              <a:gd name="connsiteY786" fmla="*/ 351377 h 1851319"/>
              <a:gd name="connsiteX787" fmla="*/ 925490 w 1295466"/>
              <a:gd name="connsiteY787" fmla="*/ 367760 h 1851319"/>
              <a:gd name="connsiteX788" fmla="*/ 908632 w 1295466"/>
              <a:gd name="connsiteY788" fmla="*/ 350520 h 1851319"/>
              <a:gd name="connsiteX789" fmla="*/ 925396 w 1295466"/>
              <a:gd name="connsiteY789" fmla="*/ 335090 h 1851319"/>
              <a:gd name="connsiteX790" fmla="*/ 1035981 w 1295466"/>
              <a:gd name="connsiteY790" fmla="*/ 334423 h 1851319"/>
              <a:gd name="connsiteX791" fmla="*/ 1054555 w 1295466"/>
              <a:gd name="connsiteY791" fmla="*/ 350425 h 1851319"/>
              <a:gd name="connsiteX792" fmla="*/ 1037600 w 1295466"/>
              <a:gd name="connsiteY792" fmla="*/ 368618 h 1851319"/>
              <a:gd name="connsiteX793" fmla="*/ 1020169 w 1295466"/>
              <a:gd name="connsiteY793" fmla="*/ 351378 h 1851319"/>
              <a:gd name="connsiteX794" fmla="*/ 1035981 w 1295466"/>
              <a:gd name="connsiteY794" fmla="*/ 334423 h 1851319"/>
              <a:gd name="connsiteX795" fmla="*/ 1266105 w 1295466"/>
              <a:gd name="connsiteY795" fmla="*/ 333851 h 1851319"/>
              <a:gd name="connsiteX796" fmla="*/ 1283631 w 1295466"/>
              <a:gd name="connsiteY796" fmla="*/ 351567 h 1851319"/>
              <a:gd name="connsiteX797" fmla="*/ 1265629 w 1295466"/>
              <a:gd name="connsiteY797" fmla="*/ 368998 h 1851319"/>
              <a:gd name="connsiteX798" fmla="*/ 1248293 w 1295466"/>
              <a:gd name="connsiteY798" fmla="*/ 351187 h 1851319"/>
              <a:gd name="connsiteX799" fmla="*/ 1266105 w 1295466"/>
              <a:gd name="connsiteY799" fmla="*/ 333851 h 1851319"/>
              <a:gd name="connsiteX800" fmla="*/ 1149043 w 1295466"/>
              <a:gd name="connsiteY800" fmla="*/ 333851 h 1851319"/>
              <a:gd name="connsiteX801" fmla="*/ 1167235 w 1295466"/>
              <a:gd name="connsiteY801" fmla="*/ 350901 h 1851319"/>
              <a:gd name="connsiteX802" fmla="*/ 1149900 w 1295466"/>
              <a:gd name="connsiteY802" fmla="*/ 369284 h 1851319"/>
              <a:gd name="connsiteX803" fmla="*/ 1131993 w 1295466"/>
              <a:gd name="connsiteY803" fmla="*/ 352044 h 1851319"/>
              <a:gd name="connsiteX804" fmla="*/ 1149043 w 1295466"/>
              <a:gd name="connsiteY804" fmla="*/ 333851 h 1851319"/>
              <a:gd name="connsiteX805" fmla="*/ 473530 w 1295466"/>
              <a:gd name="connsiteY805" fmla="*/ 227267 h 1851319"/>
              <a:gd name="connsiteX806" fmla="*/ 479816 w 1295466"/>
              <a:gd name="connsiteY806" fmla="*/ 235649 h 1851319"/>
              <a:gd name="connsiteX807" fmla="*/ 470767 w 1295466"/>
              <a:gd name="connsiteY807" fmla="*/ 243460 h 1851319"/>
              <a:gd name="connsiteX808" fmla="*/ 463623 w 1295466"/>
              <a:gd name="connsiteY808" fmla="*/ 233839 h 1851319"/>
              <a:gd name="connsiteX809" fmla="*/ 473530 w 1295466"/>
              <a:gd name="connsiteY809" fmla="*/ 227267 h 1851319"/>
              <a:gd name="connsiteX810" fmla="*/ 584495 w 1295466"/>
              <a:gd name="connsiteY810" fmla="*/ 224028 h 1851319"/>
              <a:gd name="connsiteX811" fmla="*/ 595449 w 1295466"/>
              <a:gd name="connsiteY811" fmla="*/ 235553 h 1851319"/>
              <a:gd name="connsiteX812" fmla="*/ 583543 w 1295466"/>
              <a:gd name="connsiteY812" fmla="*/ 246316 h 1851319"/>
              <a:gd name="connsiteX813" fmla="*/ 572875 w 1295466"/>
              <a:gd name="connsiteY813" fmla="*/ 234696 h 1851319"/>
              <a:gd name="connsiteX814" fmla="*/ 584495 w 1295466"/>
              <a:gd name="connsiteY814" fmla="*/ 224028 h 1851319"/>
              <a:gd name="connsiteX815" fmla="*/ 696224 w 1295466"/>
              <a:gd name="connsiteY815" fmla="*/ 222980 h 1851319"/>
              <a:gd name="connsiteX816" fmla="*/ 708607 w 1295466"/>
              <a:gd name="connsiteY816" fmla="*/ 234315 h 1851319"/>
              <a:gd name="connsiteX817" fmla="*/ 695367 w 1295466"/>
              <a:gd name="connsiteY817" fmla="*/ 247174 h 1851319"/>
              <a:gd name="connsiteX818" fmla="*/ 684223 w 1295466"/>
              <a:gd name="connsiteY818" fmla="*/ 233743 h 1851319"/>
              <a:gd name="connsiteX819" fmla="*/ 696224 w 1295466"/>
              <a:gd name="connsiteY819" fmla="*/ 222980 h 1851319"/>
              <a:gd name="connsiteX820" fmla="*/ 808904 w 1295466"/>
              <a:gd name="connsiteY820" fmla="*/ 222123 h 1851319"/>
              <a:gd name="connsiteX821" fmla="*/ 821668 w 1295466"/>
              <a:gd name="connsiteY821" fmla="*/ 236411 h 1851319"/>
              <a:gd name="connsiteX822" fmla="*/ 808428 w 1295466"/>
              <a:gd name="connsiteY822" fmla="*/ 248317 h 1851319"/>
              <a:gd name="connsiteX823" fmla="*/ 795665 w 1295466"/>
              <a:gd name="connsiteY823" fmla="*/ 233935 h 1851319"/>
              <a:gd name="connsiteX824" fmla="*/ 808904 w 1295466"/>
              <a:gd name="connsiteY824" fmla="*/ 222123 h 1851319"/>
              <a:gd name="connsiteX825" fmla="*/ 923490 w 1295466"/>
              <a:gd name="connsiteY825" fmla="*/ 220885 h 1851319"/>
              <a:gd name="connsiteX826" fmla="*/ 939683 w 1295466"/>
              <a:gd name="connsiteY826" fmla="*/ 234697 h 1851319"/>
              <a:gd name="connsiteX827" fmla="*/ 926538 w 1295466"/>
              <a:gd name="connsiteY827" fmla="*/ 249460 h 1851319"/>
              <a:gd name="connsiteX828" fmla="*/ 910631 w 1295466"/>
              <a:gd name="connsiteY828" fmla="*/ 235745 h 1851319"/>
              <a:gd name="connsiteX829" fmla="*/ 923490 w 1295466"/>
              <a:gd name="connsiteY829" fmla="*/ 220885 h 1851319"/>
              <a:gd name="connsiteX830" fmla="*/ 1038267 w 1295466"/>
              <a:gd name="connsiteY830" fmla="*/ 220218 h 1851319"/>
              <a:gd name="connsiteX831" fmla="*/ 1052268 w 1295466"/>
              <a:gd name="connsiteY831" fmla="*/ 234601 h 1851319"/>
              <a:gd name="connsiteX832" fmla="*/ 1037409 w 1295466"/>
              <a:gd name="connsiteY832" fmla="*/ 250412 h 1851319"/>
              <a:gd name="connsiteX833" fmla="*/ 1022455 w 1295466"/>
              <a:gd name="connsiteY833" fmla="*/ 234696 h 1851319"/>
              <a:gd name="connsiteX834" fmla="*/ 1038267 w 1295466"/>
              <a:gd name="connsiteY834" fmla="*/ 220218 h 1851319"/>
              <a:gd name="connsiteX835" fmla="*/ 1150280 w 1295466"/>
              <a:gd name="connsiteY835" fmla="*/ 219456 h 1851319"/>
              <a:gd name="connsiteX836" fmla="*/ 1165044 w 1295466"/>
              <a:gd name="connsiteY836" fmla="*/ 235268 h 1851319"/>
              <a:gd name="connsiteX837" fmla="*/ 1149994 w 1295466"/>
              <a:gd name="connsiteY837" fmla="*/ 250508 h 1851319"/>
              <a:gd name="connsiteX838" fmla="*/ 1134278 w 1295466"/>
              <a:gd name="connsiteY838" fmla="*/ 234029 h 1851319"/>
              <a:gd name="connsiteX839" fmla="*/ 1150280 w 1295466"/>
              <a:gd name="connsiteY839" fmla="*/ 219456 h 1851319"/>
              <a:gd name="connsiteX840" fmla="*/ 1265438 w 1295466"/>
              <a:gd name="connsiteY840" fmla="*/ 218885 h 1851319"/>
              <a:gd name="connsiteX841" fmla="*/ 1281726 w 1295466"/>
              <a:gd name="connsiteY841" fmla="*/ 236506 h 1851319"/>
              <a:gd name="connsiteX842" fmla="*/ 1265628 w 1295466"/>
              <a:gd name="connsiteY842" fmla="*/ 250889 h 1851319"/>
              <a:gd name="connsiteX843" fmla="*/ 1250198 w 1295466"/>
              <a:gd name="connsiteY843" fmla="*/ 233839 h 1851319"/>
              <a:gd name="connsiteX844" fmla="*/ 1265438 w 1295466"/>
              <a:gd name="connsiteY844" fmla="*/ 218885 h 1851319"/>
              <a:gd name="connsiteX845" fmla="*/ 695558 w 1295466"/>
              <a:gd name="connsiteY845" fmla="*/ 114110 h 1851319"/>
              <a:gd name="connsiteX846" fmla="*/ 705083 w 1295466"/>
              <a:gd name="connsiteY846" fmla="*/ 121635 h 1851319"/>
              <a:gd name="connsiteX847" fmla="*/ 696129 w 1295466"/>
              <a:gd name="connsiteY847" fmla="*/ 131636 h 1851319"/>
              <a:gd name="connsiteX848" fmla="*/ 687461 w 1295466"/>
              <a:gd name="connsiteY848" fmla="*/ 123064 h 1851319"/>
              <a:gd name="connsiteX849" fmla="*/ 695558 w 1295466"/>
              <a:gd name="connsiteY849" fmla="*/ 114110 h 1851319"/>
              <a:gd name="connsiteX850" fmla="*/ 809191 w 1295466"/>
              <a:gd name="connsiteY850" fmla="*/ 111633 h 1851319"/>
              <a:gd name="connsiteX851" fmla="*/ 820144 w 1295466"/>
              <a:gd name="connsiteY851" fmla="*/ 123158 h 1851319"/>
              <a:gd name="connsiteX852" fmla="*/ 808238 w 1295466"/>
              <a:gd name="connsiteY852" fmla="*/ 133921 h 1851319"/>
              <a:gd name="connsiteX853" fmla="*/ 797570 w 1295466"/>
              <a:gd name="connsiteY853" fmla="*/ 122301 h 1851319"/>
              <a:gd name="connsiteX854" fmla="*/ 809191 w 1295466"/>
              <a:gd name="connsiteY854" fmla="*/ 111633 h 1851319"/>
              <a:gd name="connsiteX855" fmla="*/ 926252 w 1295466"/>
              <a:gd name="connsiteY855" fmla="*/ 111157 h 1851319"/>
              <a:gd name="connsiteX856" fmla="*/ 936920 w 1295466"/>
              <a:gd name="connsiteY856" fmla="*/ 123158 h 1851319"/>
              <a:gd name="connsiteX857" fmla="*/ 923776 w 1295466"/>
              <a:gd name="connsiteY857" fmla="*/ 134398 h 1851319"/>
              <a:gd name="connsiteX858" fmla="*/ 913298 w 1295466"/>
              <a:gd name="connsiteY858" fmla="*/ 122491 h 1851319"/>
              <a:gd name="connsiteX859" fmla="*/ 926252 w 1295466"/>
              <a:gd name="connsiteY859" fmla="*/ 111157 h 1851319"/>
              <a:gd name="connsiteX860" fmla="*/ 1037409 w 1295466"/>
              <a:gd name="connsiteY860" fmla="*/ 110681 h 1851319"/>
              <a:gd name="connsiteX861" fmla="*/ 1049697 w 1295466"/>
              <a:gd name="connsiteY861" fmla="*/ 122301 h 1851319"/>
              <a:gd name="connsiteX862" fmla="*/ 1036171 w 1295466"/>
              <a:gd name="connsiteY862" fmla="*/ 134874 h 1851319"/>
              <a:gd name="connsiteX863" fmla="*/ 1025217 w 1295466"/>
              <a:gd name="connsiteY863" fmla="*/ 121253 h 1851319"/>
              <a:gd name="connsiteX864" fmla="*/ 1037409 w 1295466"/>
              <a:gd name="connsiteY864" fmla="*/ 110681 h 1851319"/>
              <a:gd name="connsiteX865" fmla="*/ 1265629 w 1295466"/>
              <a:gd name="connsiteY865" fmla="*/ 110300 h 1851319"/>
              <a:gd name="connsiteX866" fmla="*/ 1278583 w 1295466"/>
              <a:gd name="connsiteY866" fmla="*/ 122111 h 1851319"/>
              <a:gd name="connsiteX867" fmla="*/ 1267248 w 1295466"/>
              <a:gd name="connsiteY867" fmla="*/ 135351 h 1851319"/>
              <a:gd name="connsiteX868" fmla="*/ 1253437 w 1295466"/>
              <a:gd name="connsiteY868" fmla="*/ 122683 h 1851319"/>
              <a:gd name="connsiteX869" fmla="*/ 1265629 w 1295466"/>
              <a:gd name="connsiteY869" fmla="*/ 110300 h 1851319"/>
              <a:gd name="connsiteX870" fmla="*/ 1150090 w 1295466"/>
              <a:gd name="connsiteY870" fmla="*/ 110299 h 1851319"/>
              <a:gd name="connsiteX871" fmla="*/ 1162282 w 1295466"/>
              <a:gd name="connsiteY871" fmla="*/ 122777 h 1851319"/>
              <a:gd name="connsiteX872" fmla="*/ 1150090 w 1295466"/>
              <a:gd name="connsiteY872" fmla="*/ 135350 h 1851319"/>
              <a:gd name="connsiteX873" fmla="*/ 1137136 w 1295466"/>
              <a:gd name="connsiteY873" fmla="*/ 121824 h 1851319"/>
              <a:gd name="connsiteX874" fmla="*/ 1150090 w 1295466"/>
              <a:gd name="connsiteY874" fmla="*/ 110299 h 1851319"/>
              <a:gd name="connsiteX875" fmla="*/ 926157 w 1295466"/>
              <a:gd name="connsiteY875" fmla="*/ 2381 h 1851319"/>
              <a:gd name="connsiteX876" fmla="*/ 933110 w 1295466"/>
              <a:gd name="connsiteY876" fmla="*/ 10192 h 1851319"/>
              <a:gd name="connsiteX877" fmla="*/ 925014 w 1295466"/>
              <a:gd name="connsiteY877" fmla="*/ 18669 h 1851319"/>
              <a:gd name="connsiteX878" fmla="*/ 916918 w 1295466"/>
              <a:gd name="connsiteY878" fmla="*/ 9811 h 1851319"/>
              <a:gd name="connsiteX879" fmla="*/ 926157 w 1295466"/>
              <a:gd name="connsiteY879" fmla="*/ 2381 h 1851319"/>
              <a:gd name="connsiteX880" fmla="*/ 1149423 w 1295466"/>
              <a:gd name="connsiteY880" fmla="*/ 1715 h 1851319"/>
              <a:gd name="connsiteX881" fmla="*/ 1158472 w 1295466"/>
              <a:gd name="connsiteY881" fmla="*/ 9811 h 1851319"/>
              <a:gd name="connsiteX882" fmla="*/ 1150852 w 1295466"/>
              <a:gd name="connsiteY882" fmla="*/ 19241 h 1851319"/>
              <a:gd name="connsiteX883" fmla="*/ 1140946 w 1295466"/>
              <a:gd name="connsiteY883" fmla="*/ 12192 h 1851319"/>
              <a:gd name="connsiteX884" fmla="*/ 1149423 w 1295466"/>
              <a:gd name="connsiteY884" fmla="*/ 1715 h 1851319"/>
              <a:gd name="connsiteX885" fmla="*/ 1038362 w 1295466"/>
              <a:gd name="connsiteY885" fmla="*/ 1714 h 1851319"/>
              <a:gd name="connsiteX886" fmla="*/ 1046363 w 1295466"/>
              <a:gd name="connsiteY886" fmla="*/ 10096 h 1851319"/>
              <a:gd name="connsiteX887" fmla="*/ 1037314 w 1295466"/>
              <a:gd name="connsiteY887" fmla="*/ 19240 h 1851319"/>
              <a:gd name="connsiteX888" fmla="*/ 1028646 w 1295466"/>
              <a:gd name="connsiteY888" fmla="*/ 8953 h 1851319"/>
              <a:gd name="connsiteX889" fmla="*/ 1038362 w 1295466"/>
              <a:gd name="connsiteY889" fmla="*/ 1714 h 1851319"/>
              <a:gd name="connsiteX890" fmla="*/ 1265437 w 1295466"/>
              <a:gd name="connsiteY890" fmla="*/ 0 h 1851319"/>
              <a:gd name="connsiteX891" fmla="*/ 1276105 w 1295466"/>
              <a:gd name="connsiteY891" fmla="*/ 9430 h 1851319"/>
              <a:gd name="connsiteX892" fmla="*/ 1267438 w 1295466"/>
              <a:gd name="connsiteY892" fmla="*/ 20669 h 1851319"/>
              <a:gd name="connsiteX893" fmla="*/ 1255627 w 1295466"/>
              <a:gd name="connsiteY893" fmla="*/ 10573 h 1851319"/>
              <a:gd name="connsiteX894" fmla="*/ 1265437 w 1295466"/>
              <a:gd name="connsiteY894" fmla="*/ 0 h 185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295466" h="1851319">
                <a:moveTo>
                  <a:pt x="14901" y="1811084"/>
                </a:moveTo>
                <a:cubicBezTo>
                  <a:pt x="22711" y="1811180"/>
                  <a:pt x="26902" y="1815751"/>
                  <a:pt x="26998" y="1823562"/>
                </a:cubicBezTo>
                <a:cubicBezTo>
                  <a:pt x="26998" y="1831468"/>
                  <a:pt x="22616" y="1835468"/>
                  <a:pt x="15663" y="1836230"/>
                </a:cubicBezTo>
                <a:cubicBezTo>
                  <a:pt x="7281" y="1836040"/>
                  <a:pt x="2328" y="1832420"/>
                  <a:pt x="1947" y="1824610"/>
                </a:cubicBezTo>
                <a:cubicBezTo>
                  <a:pt x="1471" y="1815942"/>
                  <a:pt x="6042" y="1810894"/>
                  <a:pt x="14901" y="1811084"/>
                </a:cubicBezTo>
                <a:close/>
                <a:moveTo>
                  <a:pt x="129677" y="1807750"/>
                </a:moveTo>
                <a:cubicBezTo>
                  <a:pt x="139583" y="1808893"/>
                  <a:pt x="145869" y="1813655"/>
                  <a:pt x="146155" y="1822800"/>
                </a:cubicBezTo>
                <a:cubicBezTo>
                  <a:pt x="146441" y="1832896"/>
                  <a:pt x="140154" y="1839183"/>
                  <a:pt x="130058" y="1838897"/>
                </a:cubicBezTo>
                <a:cubicBezTo>
                  <a:pt x="121009" y="1838611"/>
                  <a:pt x="115389" y="1832515"/>
                  <a:pt x="115389" y="1823371"/>
                </a:cubicBezTo>
                <a:cubicBezTo>
                  <a:pt x="115389" y="1814037"/>
                  <a:pt x="121866" y="1809655"/>
                  <a:pt x="129677" y="1807750"/>
                </a:cubicBezTo>
                <a:close/>
                <a:moveTo>
                  <a:pt x="242738" y="1806512"/>
                </a:moveTo>
                <a:cubicBezTo>
                  <a:pt x="253788" y="1806417"/>
                  <a:pt x="259503" y="1812799"/>
                  <a:pt x="260455" y="1823753"/>
                </a:cubicBezTo>
                <a:cubicBezTo>
                  <a:pt x="259407" y="1834706"/>
                  <a:pt x="253597" y="1841088"/>
                  <a:pt x="242548" y="1840707"/>
                </a:cubicBezTo>
                <a:cubicBezTo>
                  <a:pt x="231499" y="1840326"/>
                  <a:pt x="225594" y="1833468"/>
                  <a:pt x="226070" y="1822514"/>
                </a:cubicBezTo>
                <a:cubicBezTo>
                  <a:pt x="226546" y="1812513"/>
                  <a:pt x="232737" y="1806607"/>
                  <a:pt x="242738" y="1806512"/>
                </a:cubicBezTo>
                <a:close/>
                <a:moveTo>
                  <a:pt x="355039" y="1804035"/>
                </a:moveTo>
                <a:cubicBezTo>
                  <a:pt x="366278" y="1805464"/>
                  <a:pt x="374184" y="1811464"/>
                  <a:pt x="374470" y="1822799"/>
                </a:cubicBezTo>
                <a:cubicBezTo>
                  <a:pt x="374756" y="1835086"/>
                  <a:pt x="366945" y="1842992"/>
                  <a:pt x="354657" y="1842706"/>
                </a:cubicBezTo>
                <a:cubicBezTo>
                  <a:pt x="343418" y="1842516"/>
                  <a:pt x="336084" y="1834896"/>
                  <a:pt x="336179" y="1823466"/>
                </a:cubicBezTo>
                <a:cubicBezTo>
                  <a:pt x="336274" y="1812036"/>
                  <a:pt x="343894" y="1805845"/>
                  <a:pt x="355039" y="1804035"/>
                </a:cubicBezTo>
                <a:close/>
                <a:moveTo>
                  <a:pt x="471338" y="1802797"/>
                </a:moveTo>
                <a:cubicBezTo>
                  <a:pt x="484768" y="1803559"/>
                  <a:pt x="492484" y="1810322"/>
                  <a:pt x="492293" y="1824133"/>
                </a:cubicBezTo>
                <a:cubicBezTo>
                  <a:pt x="492102" y="1836801"/>
                  <a:pt x="484864" y="1843945"/>
                  <a:pt x="472195" y="1844135"/>
                </a:cubicBezTo>
                <a:cubicBezTo>
                  <a:pt x="458479" y="1844326"/>
                  <a:pt x="451050" y="1836801"/>
                  <a:pt x="451145" y="1823085"/>
                </a:cubicBezTo>
                <a:cubicBezTo>
                  <a:pt x="451240" y="1810322"/>
                  <a:pt x="458765" y="1803845"/>
                  <a:pt x="471338" y="1802797"/>
                </a:cubicBezTo>
                <a:close/>
                <a:moveTo>
                  <a:pt x="584686" y="1801559"/>
                </a:moveTo>
                <a:cubicBezTo>
                  <a:pt x="597640" y="1801845"/>
                  <a:pt x="604783" y="1810417"/>
                  <a:pt x="606498" y="1823562"/>
                </a:cubicBezTo>
                <a:cubicBezTo>
                  <a:pt x="605165" y="1836325"/>
                  <a:pt x="598116" y="1845183"/>
                  <a:pt x="585257" y="1845755"/>
                </a:cubicBezTo>
                <a:cubicBezTo>
                  <a:pt x="571351" y="1846421"/>
                  <a:pt x="562112" y="1837849"/>
                  <a:pt x="561921" y="1823943"/>
                </a:cubicBezTo>
                <a:cubicBezTo>
                  <a:pt x="561730" y="1810036"/>
                  <a:pt x="570779" y="1801273"/>
                  <a:pt x="584686" y="1801559"/>
                </a:cubicBezTo>
                <a:close/>
                <a:moveTo>
                  <a:pt x="697843" y="1800130"/>
                </a:moveTo>
                <a:cubicBezTo>
                  <a:pt x="711368" y="1800892"/>
                  <a:pt x="720036" y="1809845"/>
                  <a:pt x="719846" y="1823656"/>
                </a:cubicBezTo>
                <a:cubicBezTo>
                  <a:pt x="719750" y="1838515"/>
                  <a:pt x="710225" y="1845945"/>
                  <a:pt x="695747" y="1847659"/>
                </a:cubicBezTo>
                <a:cubicBezTo>
                  <a:pt x="681460" y="1845278"/>
                  <a:pt x="672030" y="1837467"/>
                  <a:pt x="672792" y="1822608"/>
                </a:cubicBezTo>
                <a:cubicBezTo>
                  <a:pt x="673554" y="1808035"/>
                  <a:pt x="683174" y="1799272"/>
                  <a:pt x="697843" y="1800130"/>
                </a:cubicBezTo>
                <a:close/>
                <a:moveTo>
                  <a:pt x="810334" y="1799368"/>
                </a:moveTo>
                <a:cubicBezTo>
                  <a:pt x="825097" y="1800702"/>
                  <a:pt x="832241" y="1809750"/>
                  <a:pt x="833289" y="1824609"/>
                </a:cubicBezTo>
                <a:cubicBezTo>
                  <a:pt x="831479" y="1838706"/>
                  <a:pt x="823954" y="1847374"/>
                  <a:pt x="809000" y="1847945"/>
                </a:cubicBezTo>
                <a:cubicBezTo>
                  <a:pt x="794808" y="1848422"/>
                  <a:pt x="783949" y="1837182"/>
                  <a:pt x="784331" y="1822990"/>
                </a:cubicBezTo>
                <a:cubicBezTo>
                  <a:pt x="784712" y="1808893"/>
                  <a:pt x="796237" y="1798035"/>
                  <a:pt x="810334" y="1799368"/>
                </a:cubicBezTo>
                <a:close/>
                <a:moveTo>
                  <a:pt x="923967" y="1798320"/>
                </a:moveTo>
                <a:cubicBezTo>
                  <a:pt x="939683" y="1799082"/>
                  <a:pt x="949494" y="1806607"/>
                  <a:pt x="949970" y="1822609"/>
                </a:cubicBezTo>
                <a:cubicBezTo>
                  <a:pt x="950447" y="1838420"/>
                  <a:pt x="941874" y="1847945"/>
                  <a:pt x="925967" y="1848517"/>
                </a:cubicBezTo>
                <a:cubicBezTo>
                  <a:pt x="910156" y="1849088"/>
                  <a:pt x="900631" y="1840516"/>
                  <a:pt x="900059" y="1824609"/>
                </a:cubicBezTo>
                <a:cubicBezTo>
                  <a:pt x="899488" y="1808702"/>
                  <a:pt x="908346" y="1800130"/>
                  <a:pt x="923967" y="1798320"/>
                </a:cubicBezTo>
                <a:close/>
                <a:moveTo>
                  <a:pt x="1036743" y="1796701"/>
                </a:moveTo>
                <a:cubicBezTo>
                  <a:pt x="1050744" y="1796321"/>
                  <a:pt x="1063889" y="1808989"/>
                  <a:pt x="1064174" y="1823086"/>
                </a:cubicBezTo>
                <a:cubicBezTo>
                  <a:pt x="1064556" y="1837088"/>
                  <a:pt x="1051887" y="1850232"/>
                  <a:pt x="1037790" y="1850518"/>
                </a:cubicBezTo>
                <a:cubicBezTo>
                  <a:pt x="1023788" y="1850899"/>
                  <a:pt x="1010644" y="1838231"/>
                  <a:pt x="1010358" y="1824133"/>
                </a:cubicBezTo>
                <a:cubicBezTo>
                  <a:pt x="1009978" y="1810132"/>
                  <a:pt x="1022645" y="1796987"/>
                  <a:pt x="1036743" y="1796701"/>
                </a:cubicBezTo>
                <a:close/>
                <a:moveTo>
                  <a:pt x="1150471" y="1796130"/>
                </a:moveTo>
                <a:cubicBezTo>
                  <a:pt x="1164473" y="1796701"/>
                  <a:pt x="1176950" y="1809560"/>
                  <a:pt x="1177046" y="1823466"/>
                </a:cubicBezTo>
                <a:cubicBezTo>
                  <a:pt x="1177141" y="1838230"/>
                  <a:pt x="1163425" y="1851661"/>
                  <a:pt x="1148756" y="1851089"/>
                </a:cubicBezTo>
                <a:cubicBezTo>
                  <a:pt x="1134755" y="1850613"/>
                  <a:pt x="1122277" y="1837659"/>
                  <a:pt x="1122181" y="1823752"/>
                </a:cubicBezTo>
                <a:cubicBezTo>
                  <a:pt x="1122086" y="1808988"/>
                  <a:pt x="1135802" y="1795558"/>
                  <a:pt x="1150471" y="1796130"/>
                </a:cubicBezTo>
                <a:close/>
                <a:moveTo>
                  <a:pt x="1262390" y="1796035"/>
                </a:moveTo>
                <a:cubicBezTo>
                  <a:pt x="1276963" y="1795558"/>
                  <a:pt x="1290203" y="1809941"/>
                  <a:pt x="1289727" y="1824514"/>
                </a:cubicBezTo>
                <a:cubicBezTo>
                  <a:pt x="1289155" y="1839183"/>
                  <a:pt x="1275058" y="1852137"/>
                  <a:pt x="1260580" y="1851279"/>
                </a:cubicBezTo>
                <a:cubicBezTo>
                  <a:pt x="1245911" y="1850327"/>
                  <a:pt x="1232577" y="1835944"/>
                  <a:pt x="1234481" y="1821657"/>
                </a:cubicBezTo>
                <a:cubicBezTo>
                  <a:pt x="1236577" y="1805940"/>
                  <a:pt x="1246293" y="1796606"/>
                  <a:pt x="1262390" y="1796035"/>
                </a:cubicBezTo>
                <a:close/>
                <a:moveTo>
                  <a:pt x="15186" y="1698308"/>
                </a:moveTo>
                <a:cubicBezTo>
                  <a:pt x="24140" y="1698784"/>
                  <a:pt x="28236" y="1704595"/>
                  <a:pt x="27378" y="1713072"/>
                </a:cubicBezTo>
                <a:cubicBezTo>
                  <a:pt x="26616" y="1720882"/>
                  <a:pt x="21377" y="1724407"/>
                  <a:pt x="13662" y="1724407"/>
                </a:cubicBezTo>
                <a:cubicBezTo>
                  <a:pt x="5851" y="1723645"/>
                  <a:pt x="1375" y="1719358"/>
                  <a:pt x="1375" y="1711548"/>
                </a:cubicBezTo>
                <a:cubicBezTo>
                  <a:pt x="1375" y="1702690"/>
                  <a:pt x="6423" y="1697927"/>
                  <a:pt x="15186" y="1698308"/>
                </a:cubicBezTo>
                <a:close/>
                <a:moveTo>
                  <a:pt x="130630" y="1695545"/>
                </a:moveTo>
                <a:cubicBezTo>
                  <a:pt x="140821" y="1695736"/>
                  <a:pt x="146917" y="1702022"/>
                  <a:pt x="146441" y="1712214"/>
                </a:cubicBezTo>
                <a:cubicBezTo>
                  <a:pt x="146060" y="1721453"/>
                  <a:pt x="139869" y="1726216"/>
                  <a:pt x="130630" y="1727359"/>
                </a:cubicBezTo>
                <a:cubicBezTo>
                  <a:pt x="120819" y="1725930"/>
                  <a:pt x="114437" y="1720596"/>
                  <a:pt x="115008" y="1710309"/>
                </a:cubicBezTo>
                <a:cubicBezTo>
                  <a:pt x="115389" y="1701165"/>
                  <a:pt x="121390" y="1695450"/>
                  <a:pt x="130630" y="1695545"/>
                </a:cubicBezTo>
                <a:close/>
                <a:moveTo>
                  <a:pt x="244167" y="1692974"/>
                </a:moveTo>
                <a:cubicBezTo>
                  <a:pt x="254740" y="1693545"/>
                  <a:pt x="260550" y="1700784"/>
                  <a:pt x="261693" y="1711452"/>
                </a:cubicBezTo>
                <a:cubicBezTo>
                  <a:pt x="259979" y="1722787"/>
                  <a:pt x="253502" y="1730121"/>
                  <a:pt x="241881" y="1729455"/>
                </a:cubicBezTo>
                <a:cubicBezTo>
                  <a:pt x="231404" y="1728883"/>
                  <a:pt x="224450" y="1721739"/>
                  <a:pt x="224737" y="1711071"/>
                </a:cubicBezTo>
                <a:cubicBezTo>
                  <a:pt x="225022" y="1699546"/>
                  <a:pt x="232642" y="1692402"/>
                  <a:pt x="244167" y="1692974"/>
                </a:cubicBezTo>
                <a:close/>
                <a:moveTo>
                  <a:pt x="356467" y="1691545"/>
                </a:moveTo>
                <a:cubicBezTo>
                  <a:pt x="367897" y="1692021"/>
                  <a:pt x="375041" y="1699355"/>
                  <a:pt x="375136" y="1710881"/>
                </a:cubicBezTo>
                <a:cubicBezTo>
                  <a:pt x="375232" y="1723549"/>
                  <a:pt x="367421" y="1729836"/>
                  <a:pt x="355229" y="1731550"/>
                </a:cubicBezTo>
                <a:cubicBezTo>
                  <a:pt x="343037" y="1729740"/>
                  <a:pt x="335131" y="1723263"/>
                  <a:pt x="335607" y="1710690"/>
                </a:cubicBezTo>
                <a:cubicBezTo>
                  <a:pt x="336084" y="1698308"/>
                  <a:pt x="343989" y="1690974"/>
                  <a:pt x="356467" y="1691545"/>
                </a:cubicBezTo>
                <a:close/>
                <a:moveTo>
                  <a:pt x="470862" y="1690402"/>
                </a:moveTo>
                <a:cubicBezTo>
                  <a:pt x="484674" y="1689925"/>
                  <a:pt x="491532" y="1697641"/>
                  <a:pt x="492865" y="1710214"/>
                </a:cubicBezTo>
                <a:cubicBezTo>
                  <a:pt x="492008" y="1724406"/>
                  <a:pt x="485245" y="1732216"/>
                  <a:pt x="471529" y="1732121"/>
                </a:cubicBezTo>
                <a:cubicBezTo>
                  <a:pt x="457813" y="1732026"/>
                  <a:pt x="450574" y="1724120"/>
                  <a:pt x="450860" y="1710595"/>
                </a:cubicBezTo>
                <a:cubicBezTo>
                  <a:pt x="451050" y="1698022"/>
                  <a:pt x="458194" y="1690878"/>
                  <a:pt x="470862" y="1690402"/>
                </a:cubicBezTo>
                <a:close/>
                <a:moveTo>
                  <a:pt x="585162" y="1688211"/>
                </a:moveTo>
                <a:cubicBezTo>
                  <a:pt x="598782" y="1689830"/>
                  <a:pt x="607451" y="1698212"/>
                  <a:pt x="606974" y="1712023"/>
                </a:cubicBezTo>
                <a:cubicBezTo>
                  <a:pt x="606498" y="1725739"/>
                  <a:pt x="597354" y="1732978"/>
                  <a:pt x="583828" y="1734788"/>
                </a:cubicBezTo>
                <a:cubicBezTo>
                  <a:pt x="570303" y="1732788"/>
                  <a:pt x="561825" y="1725454"/>
                  <a:pt x="560873" y="1711642"/>
                </a:cubicBezTo>
                <a:cubicBezTo>
                  <a:pt x="559921" y="1699260"/>
                  <a:pt x="572970" y="1686687"/>
                  <a:pt x="585162" y="1688211"/>
                </a:cubicBezTo>
                <a:close/>
                <a:moveTo>
                  <a:pt x="695652" y="1686783"/>
                </a:moveTo>
                <a:cubicBezTo>
                  <a:pt x="710321" y="1688116"/>
                  <a:pt x="719274" y="1695355"/>
                  <a:pt x="720322" y="1710310"/>
                </a:cubicBezTo>
                <a:cubicBezTo>
                  <a:pt x="721369" y="1724407"/>
                  <a:pt x="709845" y="1736122"/>
                  <a:pt x="695747" y="1735360"/>
                </a:cubicBezTo>
                <a:cubicBezTo>
                  <a:pt x="680983" y="1734503"/>
                  <a:pt x="672411" y="1726121"/>
                  <a:pt x="672316" y="1711262"/>
                </a:cubicBezTo>
                <a:cubicBezTo>
                  <a:pt x="672316" y="1696213"/>
                  <a:pt x="681460" y="1688783"/>
                  <a:pt x="695652" y="1686783"/>
                </a:cubicBezTo>
                <a:close/>
                <a:moveTo>
                  <a:pt x="811000" y="1686497"/>
                </a:moveTo>
                <a:cubicBezTo>
                  <a:pt x="824049" y="1687640"/>
                  <a:pt x="833098" y="1695546"/>
                  <a:pt x="833383" y="1711643"/>
                </a:cubicBezTo>
                <a:cubicBezTo>
                  <a:pt x="833669" y="1726216"/>
                  <a:pt x="822430" y="1736884"/>
                  <a:pt x="807856" y="1736122"/>
                </a:cubicBezTo>
                <a:cubicBezTo>
                  <a:pt x="792902" y="1735265"/>
                  <a:pt x="784615" y="1726883"/>
                  <a:pt x="783853" y="1712024"/>
                </a:cubicBezTo>
                <a:cubicBezTo>
                  <a:pt x="783186" y="1697451"/>
                  <a:pt x="793950" y="1686592"/>
                  <a:pt x="811000" y="1686497"/>
                </a:cubicBezTo>
                <a:close/>
                <a:moveTo>
                  <a:pt x="925490" y="1684401"/>
                </a:moveTo>
                <a:cubicBezTo>
                  <a:pt x="939588" y="1684687"/>
                  <a:pt x="952161" y="1697832"/>
                  <a:pt x="951875" y="1711833"/>
                </a:cubicBezTo>
                <a:cubicBezTo>
                  <a:pt x="951589" y="1725930"/>
                  <a:pt x="938445" y="1738503"/>
                  <a:pt x="924443" y="1738218"/>
                </a:cubicBezTo>
                <a:cubicBezTo>
                  <a:pt x="910346" y="1737932"/>
                  <a:pt x="897773" y="1724787"/>
                  <a:pt x="898059" y="1710786"/>
                </a:cubicBezTo>
                <a:cubicBezTo>
                  <a:pt x="898344" y="1696688"/>
                  <a:pt x="911489" y="1684020"/>
                  <a:pt x="925490" y="1684401"/>
                </a:cubicBezTo>
                <a:close/>
                <a:moveTo>
                  <a:pt x="1036647" y="1683735"/>
                </a:moveTo>
                <a:cubicBezTo>
                  <a:pt x="1051220" y="1682592"/>
                  <a:pt x="1064936" y="1696498"/>
                  <a:pt x="1064936" y="1711167"/>
                </a:cubicBezTo>
                <a:cubicBezTo>
                  <a:pt x="1064936" y="1725835"/>
                  <a:pt x="1051506" y="1739170"/>
                  <a:pt x="1036837" y="1738980"/>
                </a:cubicBezTo>
                <a:cubicBezTo>
                  <a:pt x="1022169" y="1738694"/>
                  <a:pt x="1008358" y="1724883"/>
                  <a:pt x="1009691" y="1710405"/>
                </a:cubicBezTo>
                <a:cubicBezTo>
                  <a:pt x="1011215" y="1694498"/>
                  <a:pt x="1020645" y="1684973"/>
                  <a:pt x="1036647" y="1683735"/>
                </a:cubicBezTo>
                <a:close/>
                <a:moveTo>
                  <a:pt x="1149709" y="1683259"/>
                </a:moveTo>
                <a:cubicBezTo>
                  <a:pt x="1164758" y="1683354"/>
                  <a:pt x="1177712" y="1696403"/>
                  <a:pt x="1177617" y="1711452"/>
                </a:cubicBezTo>
                <a:cubicBezTo>
                  <a:pt x="1177522" y="1726502"/>
                  <a:pt x="1164472" y="1739456"/>
                  <a:pt x="1149423" y="1739361"/>
                </a:cubicBezTo>
                <a:cubicBezTo>
                  <a:pt x="1134374" y="1739265"/>
                  <a:pt x="1121419" y="1726216"/>
                  <a:pt x="1121515" y="1711167"/>
                </a:cubicBezTo>
                <a:cubicBezTo>
                  <a:pt x="1121610" y="1696117"/>
                  <a:pt x="1134659" y="1683163"/>
                  <a:pt x="1149709" y="1683259"/>
                </a:cubicBezTo>
                <a:close/>
                <a:moveTo>
                  <a:pt x="1262200" y="1683068"/>
                </a:moveTo>
                <a:cubicBezTo>
                  <a:pt x="1277535" y="1683259"/>
                  <a:pt x="1290013" y="1695737"/>
                  <a:pt x="1290013" y="1711072"/>
                </a:cubicBezTo>
                <a:cubicBezTo>
                  <a:pt x="1290203" y="1726312"/>
                  <a:pt x="1277821" y="1739075"/>
                  <a:pt x="1262581" y="1739456"/>
                </a:cubicBezTo>
                <a:cubicBezTo>
                  <a:pt x="1246483" y="1739837"/>
                  <a:pt x="1233339" y="1726597"/>
                  <a:pt x="1233720" y="1710500"/>
                </a:cubicBezTo>
                <a:cubicBezTo>
                  <a:pt x="1234101" y="1695260"/>
                  <a:pt x="1246865" y="1682878"/>
                  <a:pt x="1262200" y="1683068"/>
                </a:cubicBezTo>
                <a:close/>
                <a:moveTo>
                  <a:pt x="12806" y="1584675"/>
                </a:moveTo>
                <a:cubicBezTo>
                  <a:pt x="22045" y="1583627"/>
                  <a:pt x="27188" y="1589437"/>
                  <a:pt x="29093" y="1598391"/>
                </a:cubicBezTo>
                <a:cubicBezTo>
                  <a:pt x="28426" y="1606582"/>
                  <a:pt x="24140" y="1612393"/>
                  <a:pt x="16044" y="1613250"/>
                </a:cubicBezTo>
                <a:cubicBezTo>
                  <a:pt x="6805" y="1614202"/>
                  <a:pt x="709" y="1608678"/>
                  <a:pt x="42" y="1599629"/>
                </a:cubicBezTo>
                <a:cubicBezTo>
                  <a:pt x="-530" y="1591342"/>
                  <a:pt x="4804" y="1585532"/>
                  <a:pt x="12806" y="1584675"/>
                </a:cubicBezTo>
                <a:close/>
                <a:moveTo>
                  <a:pt x="130343" y="1582960"/>
                </a:moveTo>
                <a:cubicBezTo>
                  <a:pt x="140535" y="1582674"/>
                  <a:pt x="145774" y="1588770"/>
                  <a:pt x="147012" y="1598485"/>
                </a:cubicBezTo>
                <a:cubicBezTo>
                  <a:pt x="146250" y="1608392"/>
                  <a:pt x="141297" y="1614773"/>
                  <a:pt x="131105" y="1614964"/>
                </a:cubicBezTo>
                <a:cubicBezTo>
                  <a:pt x="121104" y="1615154"/>
                  <a:pt x="115008" y="1609439"/>
                  <a:pt x="114722" y="1599343"/>
                </a:cubicBezTo>
                <a:cubicBezTo>
                  <a:pt x="114437" y="1589342"/>
                  <a:pt x="120247" y="1583246"/>
                  <a:pt x="130343" y="1582960"/>
                </a:cubicBezTo>
                <a:close/>
                <a:moveTo>
                  <a:pt x="243881" y="1580674"/>
                </a:moveTo>
                <a:cubicBezTo>
                  <a:pt x="255311" y="1581436"/>
                  <a:pt x="262360" y="1588961"/>
                  <a:pt x="261312" y="1600677"/>
                </a:cubicBezTo>
                <a:cubicBezTo>
                  <a:pt x="260360" y="1611249"/>
                  <a:pt x="252930" y="1616774"/>
                  <a:pt x="242453" y="1617631"/>
                </a:cubicBezTo>
                <a:cubicBezTo>
                  <a:pt x="231118" y="1615440"/>
                  <a:pt x="223879" y="1608963"/>
                  <a:pt x="224926" y="1597248"/>
                </a:cubicBezTo>
                <a:cubicBezTo>
                  <a:pt x="225879" y="1586770"/>
                  <a:pt x="233213" y="1580007"/>
                  <a:pt x="243881" y="1580674"/>
                </a:cubicBezTo>
                <a:close/>
                <a:moveTo>
                  <a:pt x="355800" y="1578960"/>
                </a:moveTo>
                <a:cubicBezTo>
                  <a:pt x="368469" y="1579150"/>
                  <a:pt x="374565" y="1587056"/>
                  <a:pt x="375708" y="1599438"/>
                </a:cubicBezTo>
                <a:cubicBezTo>
                  <a:pt x="374089" y="1611630"/>
                  <a:pt x="367612" y="1619251"/>
                  <a:pt x="354943" y="1618965"/>
                </a:cubicBezTo>
                <a:cubicBezTo>
                  <a:pt x="342465" y="1618679"/>
                  <a:pt x="335131" y="1611059"/>
                  <a:pt x="335417" y="1598581"/>
                </a:cubicBezTo>
                <a:cubicBezTo>
                  <a:pt x="335703" y="1586008"/>
                  <a:pt x="343228" y="1578769"/>
                  <a:pt x="355800" y="1578960"/>
                </a:cubicBezTo>
                <a:close/>
                <a:moveTo>
                  <a:pt x="471815" y="1577721"/>
                </a:moveTo>
                <a:cubicBezTo>
                  <a:pt x="485341" y="1577816"/>
                  <a:pt x="492865" y="1585531"/>
                  <a:pt x="492865" y="1599057"/>
                </a:cubicBezTo>
                <a:cubicBezTo>
                  <a:pt x="492865" y="1612678"/>
                  <a:pt x="484959" y="1619536"/>
                  <a:pt x="471529" y="1620393"/>
                </a:cubicBezTo>
                <a:cubicBezTo>
                  <a:pt x="458099" y="1619345"/>
                  <a:pt x="450384" y="1612392"/>
                  <a:pt x="450479" y="1598771"/>
                </a:cubicBezTo>
                <a:cubicBezTo>
                  <a:pt x="450574" y="1585246"/>
                  <a:pt x="458289" y="1577626"/>
                  <a:pt x="471815" y="1577721"/>
                </a:cubicBezTo>
                <a:close/>
                <a:moveTo>
                  <a:pt x="584590" y="1575721"/>
                </a:moveTo>
                <a:cubicBezTo>
                  <a:pt x="598306" y="1575816"/>
                  <a:pt x="605736" y="1585055"/>
                  <a:pt x="607831" y="1598771"/>
                </a:cubicBezTo>
                <a:cubicBezTo>
                  <a:pt x="605926" y="1612964"/>
                  <a:pt x="598211" y="1622489"/>
                  <a:pt x="583447" y="1622203"/>
                </a:cubicBezTo>
                <a:cubicBezTo>
                  <a:pt x="569827" y="1621917"/>
                  <a:pt x="560873" y="1613059"/>
                  <a:pt x="560778" y="1599343"/>
                </a:cubicBezTo>
                <a:cubicBezTo>
                  <a:pt x="560682" y="1584674"/>
                  <a:pt x="569922" y="1575530"/>
                  <a:pt x="584590" y="1575721"/>
                </a:cubicBezTo>
                <a:close/>
                <a:moveTo>
                  <a:pt x="697748" y="1574578"/>
                </a:moveTo>
                <a:cubicBezTo>
                  <a:pt x="710988" y="1575244"/>
                  <a:pt x="720894" y="1585913"/>
                  <a:pt x="720703" y="1602009"/>
                </a:cubicBezTo>
                <a:cubicBezTo>
                  <a:pt x="719370" y="1613821"/>
                  <a:pt x="711940" y="1622584"/>
                  <a:pt x="696986" y="1623250"/>
                </a:cubicBezTo>
                <a:cubicBezTo>
                  <a:pt x="682794" y="1623917"/>
                  <a:pt x="671840" y="1612773"/>
                  <a:pt x="672030" y="1598581"/>
                </a:cubicBezTo>
                <a:cubicBezTo>
                  <a:pt x="672221" y="1584388"/>
                  <a:pt x="683556" y="1573816"/>
                  <a:pt x="697748" y="1574578"/>
                </a:cubicBezTo>
                <a:close/>
                <a:moveTo>
                  <a:pt x="808524" y="1573435"/>
                </a:moveTo>
                <a:cubicBezTo>
                  <a:pt x="824145" y="1574483"/>
                  <a:pt x="833289" y="1582389"/>
                  <a:pt x="834051" y="1598295"/>
                </a:cubicBezTo>
                <a:cubicBezTo>
                  <a:pt x="834813" y="1613631"/>
                  <a:pt x="823192" y="1625156"/>
                  <a:pt x="807857" y="1624299"/>
                </a:cubicBezTo>
                <a:cubicBezTo>
                  <a:pt x="792046" y="1623441"/>
                  <a:pt x="783282" y="1614393"/>
                  <a:pt x="783378" y="1598676"/>
                </a:cubicBezTo>
                <a:cubicBezTo>
                  <a:pt x="783568" y="1582770"/>
                  <a:pt x="792903" y="1574673"/>
                  <a:pt x="808524" y="1573435"/>
                </a:cubicBezTo>
                <a:close/>
                <a:moveTo>
                  <a:pt x="925681" y="1571530"/>
                </a:moveTo>
                <a:cubicBezTo>
                  <a:pt x="939683" y="1571911"/>
                  <a:pt x="952256" y="1584770"/>
                  <a:pt x="952446" y="1598772"/>
                </a:cubicBezTo>
                <a:cubicBezTo>
                  <a:pt x="952637" y="1613440"/>
                  <a:pt x="938921" y="1626966"/>
                  <a:pt x="924253" y="1626489"/>
                </a:cubicBezTo>
                <a:cubicBezTo>
                  <a:pt x="910251" y="1626013"/>
                  <a:pt x="897678" y="1613250"/>
                  <a:pt x="897487" y="1599248"/>
                </a:cubicBezTo>
                <a:cubicBezTo>
                  <a:pt x="897297" y="1584579"/>
                  <a:pt x="911013" y="1571054"/>
                  <a:pt x="925681" y="1571530"/>
                </a:cubicBezTo>
                <a:close/>
                <a:moveTo>
                  <a:pt x="1038838" y="1570863"/>
                </a:moveTo>
                <a:cubicBezTo>
                  <a:pt x="1053887" y="1571720"/>
                  <a:pt x="1066270" y="1585627"/>
                  <a:pt x="1065317" y="1600486"/>
                </a:cubicBezTo>
                <a:cubicBezTo>
                  <a:pt x="1064460" y="1615440"/>
                  <a:pt x="1050649" y="1627823"/>
                  <a:pt x="1035694" y="1626965"/>
                </a:cubicBezTo>
                <a:cubicBezTo>
                  <a:pt x="1020740" y="1626108"/>
                  <a:pt x="1008358" y="1612297"/>
                  <a:pt x="1009215" y="1597342"/>
                </a:cubicBezTo>
                <a:cubicBezTo>
                  <a:pt x="1010072" y="1582388"/>
                  <a:pt x="1023883" y="1570006"/>
                  <a:pt x="1038838" y="1570863"/>
                </a:cubicBezTo>
                <a:close/>
                <a:moveTo>
                  <a:pt x="1150281" y="1570482"/>
                </a:moveTo>
                <a:cubicBezTo>
                  <a:pt x="1166759" y="1570768"/>
                  <a:pt x="1178760" y="1583437"/>
                  <a:pt x="1178189" y="1600105"/>
                </a:cubicBezTo>
                <a:cubicBezTo>
                  <a:pt x="1177617" y="1616488"/>
                  <a:pt x="1164568" y="1628299"/>
                  <a:pt x="1147995" y="1627632"/>
                </a:cubicBezTo>
                <a:cubicBezTo>
                  <a:pt x="1131611" y="1626775"/>
                  <a:pt x="1120086" y="1613536"/>
                  <a:pt x="1121134" y="1596962"/>
                </a:cubicBezTo>
                <a:cubicBezTo>
                  <a:pt x="1122182" y="1581341"/>
                  <a:pt x="1134469" y="1570197"/>
                  <a:pt x="1150281" y="1570482"/>
                </a:cubicBezTo>
                <a:close/>
                <a:moveTo>
                  <a:pt x="1266199" y="1570197"/>
                </a:moveTo>
                <a:cubicBezTo>
                  <a:pt x="1282868" y="1570292"/>
                  <a:pt x="1294870" y="1582484"/>
                  <a:pt x="1294774" y="1599153"/>
                </a:cubicBezTo>
                <a:cubicBezTo>
                  <a:pt x="1294679" y="1615821"/>
                  <a:pt x="1282487" y="1627823"/>
                  <a:pt x="1265819" y="1627728"/>
                </a:cubicBezTo>
                <a:cubicBezTo>
                  <a:pt x="1249150" y="1627632"/>
                  <a:pt x="1237148" y="1615440"/>
                  <a:pt x="1237244" y="1598772"/>
                </a:cubicBezTo>
                <a:cubicBezTo>
                  <a:pt x="1237244" y="1582198"/>
                  <a:pt x="1249435" y="1570102"/>
                  <a:pt x="1266199" y="1570197"/>
                </a:cubicBezTo>
                <a:close/>
                <a:moveTo>
                  <a:pt x="15948" y="1468374"/>
                </a:moveTo>
                <a:cubicBezTo>
                  <a:pt x="24044" y="1469136"/>
                  <a:pt x="28426" y="1474946"/>
                  <a:pt x="29092" y="1483138"/>
                </a:cubicBezTo>
                <a:cubicBezTo>
                  <a:pt x="27283" y="1492186"/>
                  <a:pt x="22139" y="1497901"/>
                  <a:pt x="12900" y="1496949"/>
                </a:cubicBezTo>
                <a:cubicBezTo>
                  <a:pt x="4899" y="1496091"/>
                  <a:pt x="-530" y="1490377"/>
                  <a:pt x="41" y="1482090"/>
                </a:cubicBezTo>
                <a:cubicBezTo>
                  <a:pt x="708" y="1473041"/>
                  <a:pt x="6709" y="1467421"/>
                  <a:pt x="15948" y="1468374"/>
                </a:cubicBezTo>
                <a:close/>
                <a:moveTo>
                  <a:pt x="130343" y="1466565"/>
                </a:moveTo>
                <a:cubicBezTo>
                  <a:pt x="140821" y="1466089"/>
                  <a:pt x="145202" y="1473042"/>
                  <a:pt x="147203" y="1480757"/>
                </a:cubicBezTo>
                <a:cubicBezTo>
                  <a:pt x="146250" y="1492092"/>
                  <a:pt x="141297" y="1498474"/>
                  <a:pt x="131105" y="1498664"/>
                </a:cubicBezTo>
                <a:cubicBezTo>
                  <a:pt x="121104" y="1498855"/>
                  <a:pt x="115008" y="1493140"/>
                  <a:pt x="114722" y="1483043"/>
                </a:cubicBezTo>
                <a:cubicBezTo>
                  <a:pt x="114437" y="1472947"/>
                  <a:pt x="120247" y="1467041"/>
                  <a:pt x="130343" y="1466565"/>
                </a:cubicBezTo>
                <a:close/>
                <a:moveTo>
                  <a:pt x="244834" y="1463992"/>
                </a:moveTo>
                <a:cubicBezTo>
                  <a:pt x="255216" y="1464945"/>
                  <a:pt x="262170" y="1472279"/>
                  <a:pt x="261788" y="1482947"/>
                </a:cubicBezTo>
                <a:cubicBezTo>
                  <a:pt x="261408" y="1494567"/>
                  <a:pt x="253692" y="1500568"/>
                  <a:pt x="242453" y="1501902"/>
                </a:cubicBezTo>
                <a:cubicBezTo>
                  <a:pt x="231023" y="1499521"/>
                  <a:pt x="223403" y="1493044"/>
                  <a:pt x="224355" y="1481423"/>
                </a:cubicBezTo>
                <a:cubicBezTo>
                  <a:pt x="225308" y="1470088"/>
                  <a:pt x="233118" y="1462849"/>
                  <a:pt x="244834" y="1463992"/>
                </a:cubicBezTo>
                <a:close/>
                <a:moveTo>
                  <a:pt x="356277" y="1462278"/>
                </a:moveTo>
                <a:cubicBezTo>
                  <a:pt x="368374" y="1464183"/>
                  <a:pt x="375899" y="1470755"/>
                  <a:pt x="375327" y="1483424"/>
                </a:cubicBezTo>
                <a:cubicBezTo>
                  <a:pt x="374756" y="1495901"/>
                  <a:pt x="367041" y="1503045"/>
                  <a:pt x="354562" y="1502569"/>
                </a:cubicBezTo>
                <a:cubicBezTo>
                  <a:pt x="342084" y="1502092"/>
                  <a:pt x="334941" y="1494282"/>
                  <a:pt x="335417" y="1481804"/>
                </a:cubicBezTo>
                <a:cubicBezTo>
                  <a:pt x="335894" y="1469231"/>
                  <a:pt x="343894" y="1463135"/>
                  <a:pt x="356277" y="1462278"/>
                </a:cubicBezTo>
                <a:close/>
                <a:moveTo>
                  <a:pt x="473244" y="1460658"/>
                </a:moveTo>
                <a:cubicBezTo>
                  <a:pt x="486103" y="1461421"/>
                  <a:pt x="492960" y="1470279"/>
                  <a:pt x="494103" y="1483042"/>
                </a:cubicBezTo>
                <a:cubicBezTo>
                  <a:pt x="491913" y="1496949"/>
                  <a:pt x="484102" y="1505521"/>
                  <a:pt x="470100" y="1504664"/>
                </a:cubicBezTo>
                <a:cubicBezTo>
                  <a:pt x="457337" y="1503902"/>
                  <a:pt x="449050" y="1495044"/>
                  <a:pt x="449622" y="1482090"/>
                </a:cubicBezTo>
                <a:cubicBezTo>
                  <a:pt x="450193" y="1468279"/>
                  <a:pt x="459337" y="1459801"/>
                  <a:pt x="473244" y="1460658"/>
                </a:cubicBezTo>
                <a:close/>
                <a:moveTo>
                  <a:pt x="583447" y="1459134"/>
                </a:moveTo>
                <a:cubicBezTo>
                  <a:pt x="598306" y="1458849"/>
                  <a:pt x="606022" y="1468183"/>
                  <a:pt x="608022" y="1482661"/>
                </a:cubicBezTo>
                <a:cubicBezTo>
                  <a:pt x="606022" y="1497044"/>
                  <a:pt x="598402" y="1506569"/>
                  <a:pt x="583543" y="1506188"/>
                </a:cubicBezTo>
                <a:cubicBezTo>
                  <a:pt x="568874" y="1505807"/>
                  <a:pt x="560016" y="1496377"/>
                  <a:pt x="560492" y="1481709"/>
                </a:cubicBezTo>
                <a:cubicBezTo>
                  <a:pt x="560873" y="1468088"/>
                  <a:pt x="569731" y="1459325"/>
                  <a:pt x="583447" y="1459134"/>
                </a:cubicBezTo>
                <a:close/>
                <a:moveTo>
                  <a:pt x="697462" y="1458087"/>
                </a:moveTo>
                <a:cubicBezTo>
                  <a:pt x="712607" y="1459135"/>
                  <a:pt x="719941" y="1468088"/>
                  <a:pt x="720894" y="1480090"/>
                </a:cubicBezTo>
                <a:cubicBezTo>
                  <a:pt x="720798" y="1497235"/>
                  <a:pt x="709654" y="1508189"/>
                  <a:pt x="695176" y="1507141"/>
                </a:cubicBezTo>
                <a:cubicBezTo>
                  <a:pt x="680222" y="1505998"/>
                  <a:pt x="672126" y="1497521"/>
                  <a:pt x="671840" y="1482471"/>
                </a:cubicBezTo>
                <a:cubicBezTo>
                  <a:pt x="671554" y="1467993"/>
                  <a:pt x="682984" y="1457135"/>
                  <a:pt x="697462" y="1458087"/>
                </a:cubicBezTo>
                <a:close/>
                <a:moveTo>
                  <a:pt x="810333" y="1456277"/>
                </a:moveTo>
                <a:cubicBezTo>
                  <a:pt x="825477" y="1458182"/>
                  <a:pt x="834336" y="1467517"/>
                  <a:pt x="835002" y="1482852"/>
                </a:cubicBezTo>
                <a:cubicBezTo>
                  <a:pt x="835669" y="1497044"/>
                  <a:pt x="822048" y="1509617"/>
                  <a:pt x="807856" y="1509236"/>
                </a:cubicBezTo>
                <a:cubicBezTo>
                  <a:pt x="793664" y="1508760"/>
                  <a:pt x="781282" y="1495520"/>
                  <a:pt x="782043" y="1481423"/>
                </a:cubicBezTo>
                <a:cubicBezTo>
                  <a:pt x="782806" y="1467231"/>
                  <a:pt x="796426" y="1454563"/>
                  <a:pt x="810333" y="1456277"/>
                </a:cubicBezTo>
                <a:close/>
                <a:moveTo>
                  <a:pt x="924919" y="1454944"/>
                </a:moveTo>
                <a:cubicBezTo>
                  <a:pt x="939588" y="1454944"/>
                  <a:pt x="952922" y="1468374"/>
                  <a:pt x="952732" y="1483043"/>
                </a:cubicBezTo>
                <a:cubicBezTo>
                  <a:pt x="952446" y="1497711"/>
                  <a:pt x="938635" y="1511522"/>
                  <a:pt x="924157" y="1510189"/>
                </a:cubicBezTo>
                <a:cubicBezTo>
                  <a:pt x="908250" y="1508665"/>
                  <a:pt x="898725" y="1499235"/>
                  <a:pt x="897487" y="1483233"/>
                </a:cubicBezTo>
                <a:cubicBezTo>
                  <a:pt x="896249" y="1468660"/>
                  <a:pt x="910155" y="1455039"/>
                  <a:pt x="924919" y="1454944"/>
                </a:cubicBezTo>
                <a:close/>
                <a:moveTo>
                  <a:pt x="1037029" y="1454468"/>
                </a:moveTo>
                <a:cubicBezTo>
                  <a:pt x="1052268" y="1454278"/>
                  <a:pt x="1065032" y="1466565"/>
                  <a:pt x="1065413" y="1481900"/>
                </a:cubicBezTo>
                <a:cubicBezTo>
                  <a:pt x="1065890" y="1497140"/>
                  <a:pt x="1053793" y="1510189"/>
                  <a:pt x="1038553" y="1510856"/>
                </a:cubicBezTo>
                <a:cubicBezTo>
                  <a:pt x="1022550" y="1511618"/>
                  <a:pt x="1009025" y="1498569"/>
                  <a:pt x="1009121" y="1482472"/>
                </a:cubicBezTo>
                <a:cubicBezTo>
                  <a:pt x="1009216" y="1467137"/>
                  <a:pt x="1021694" y="1454659"/>
                  <a:pt x="1037029" y="1454468"/>
                </a:cubicBezTo>
                <a:close/>
                <a:moveTo>
                  <a:pt x="1150185" y="1453896"/>
                </a:moveTo>
                <a:cubicBezTo>
                  <a:pt x="1166758" y="1454182"/>
                  <a:pt x="1178665" y="1466469"/>
                  <a:pt x="1178379" y="1483138"/>
                </a:cubicBezTo>
                <a:cubicBezTo>
                  <a:pt x="1178093" y="1499711"/>
                  <a:pt x="1165806" y="1511618"/>
                  <a:pt x="1149137" y="1511332"/>
                </a:cubicBezTo>
                <a:cubicBezTo>
                  <a:pt x="1132564" y="1511046"/>
                  <a:pt x="1120658" y="1498759"/>
                  <a:pt x="1120943" y="1482090"/>
                </a:cubicBezTo>
                <a:cubicBezTo>
                  <a:pt x="1121229" y="1465517"/>
                  <a:pt x="1133516" y="1453610"/>
                  <a:pt x="1150185" y="1453896"/>
                </a:cubicBezTo>
                <a:close/>
                <a:moveTo>
                  <a:pt x="1265723" y="1453134"/>
                </a:moveTo>
                <a:cubicBezTo>
                  <a:pt x="1282297" y="1452944"/>
                  <a:pt x="1294870" y="1464850"/>
                  <a:pt x="1295441" y="1481328"/>
                </a:cubicBezTo>
                <a:cubicBezTo>
                  <a:pt x="1296108" y="1498759"/>
                  <a:pt x="1283535" y="1511999"/>
                  <a:pt x="1266199" y="1512094"/>
                </a:cubicBezTo>
                <a:cubicBezTo>
                  <a:pt x="1248864" y="1512284"/>
                  <a:pt x="1236101" y="1499330"/>
                  <a:pt x="1236481" y="1481900"/>
                </a:cubicBezTo>
                <a:cubicBezTo>
                  <a:pt x="1236767" y="1465326"/>
                  <a:pt x="1249054" y="1453325"/>
                  <a:pt x="1265723" y="1453134"/>
                </a:cubicBezTo>
                <a:close/>
                <a:moveTo>
                  <a:pt x="15377" y="1355980"/>
                </a:moveTo>
                <a:cubicBezTo>
                  <a:pt x="23473" y="1356361"/>
                  <a:pt x="28045" y="1362076"/>
                  <a:pt x="29093" y="1370458"/>
                </a:cubicBezTo>
                <a:cubicBezTo>
                  <a:pt x="27759" y="1379221"/>
                  <a:pt x="22806" y="1385126"/>
                  <a:pt x="13567" y="1384650"/>
                </a:cubicBezTo>
                <a:cubicBezTo>
                  <a:pt x="5471" y="1384174"/>
                  <a:pt x="-54" y="1378554"/>
                  <a:pt x="137" y="1370362"/>
                </a:cubicBezTo>
                <a:cubicBezTo>
                  <a:pt x="232" y="1361218"/>
                  <a:pt x="6233" y="1355503"/>
                  <a:pt x="15377" y="1355980"/>
                </a:cubicBezTo>
                <a:close/>
                <a:moveTo>
                  <a:pt x="130343" y="1354265"/>
                </a:moveTo>
                <a:cubicBezTo>
                  <a:pt x="140821" y="1353789"/>
                  <a:pt x="145202" y="1360742"/>
                  <a:pt x="147203" y="1368457"/>
                </a:cubicBezTo>
                <a:cubicBezTo>
                  <a:pt x="146250" y="1379792"/>
                  <a:pt x="141297" y="1386174"/>
                  <a:pt x="131105" y="1386364"/>
                </a:cubicBezTo>
                <a:cubicBezTo>
                  <a:pt x="121104" y="1386555"/>
                  <a:pt x="115008" y="1380840"/>
                  <a:pt x="114722" y="1370743"/>
                </a:cubicBezTo>
                <a:cubicBezTo>
                  <a:pt x="114437" y="1360647"/>
                  <a:pt x="120247" y="1354741"/>
                  <a:pt x="130343" y="1354265"/>
                </a:cubicBezTo>
                <a:close/>
                <a:moveTo>
                  <a:pt x="243215" y="1351597"/>
                </a:moveTo>
                <a:cubicBezTo>
                  <a:pt x="254835" y="1351788"/>
                  <a:pt x="260836" y="1359598"/>
                  <a:pt x="262265" y="1370933"/>
                </a:cubicBezTo>
                <a:cubicBezTo>
                  <a:pt x="259979" y="1382268"/>
                  <a:pt x="253502" y="1389983"/>
                  <a:pt x="241882" y="1389126"/>
                </a:cubicBezTo>
                <a:cubicBezTo>
                  <a:pt x="230642" y="1388269"/>
                  <a:pt x="223308" y="1380458"/>
                  <a:pt x="224355" y="1368742"/>
                </a:cubicBezTo>
                <a:cubicBezTo>
                  <a:pt x="225308" y="1358360"/>
                  <a:pt x="232547" y="1351312"/>
                  <a:pt x="243215" y="1351597"/>
                </a:cubicBezTo>
                <a:close/>
                <a:moveTo>
                  <a:pt x="355419" y="1350360"/>
                </a:moveTo>
                <a:cubicBezTo>
                  <a:pt x="368088" y="1350265"/>
                  <a:pt x="374374" y="1358075"/>
                  <a:pt x="375803" y="1370362"/>
                </a:cubicBezTo>
                <a:cubicBezTo>
                  <a:pt x="374374" y="1382649"/>
                  <a:pt x="368088" y="1390460"/>
                  <a:pt x="355419" y="1390365"/>
                </a:cubicBezTo>
                <a:cubicBezTo>
                  <a:pt x="342846" y="1390270"/>
                  <a:pt x="335417" y="1382935"/>
                  <a:pt x="335417" y="1370362"/>
                </a:cubicBezTo>
                <a:cubicBezTo>
                  <a:pt x="335417" y="1357789"/>
                  <a:pt x="342846" y="1350455"/>
                  <a:pt x="355419" y="1350360"/>
                </a:cubicBezTo>
                <a:close/>
                <a:moveTo>
                  <a:pt x="473339" y="1349122"/>
                </a:moveTo>
                <a:cubicBezTo>
                  <a:pt x="487055" y="1350074"/>
                  <a:pt x="493722" y="1358742"/>
                  <a:pt x="492865" y="1371982"/>
                </a:cubicBezTo>
                <a:cubicBezTo>
                  <a:pt x="492008" y="1385698"/>
                  <a:pt x="483244" y="1392365"/>
                  <a:pt x="470005" y="1391508"/>
                </a:cubicBezTo>
                <a:cubicBezTo>
                  <a:pt x="456289" y="1390651"/>
                  <a:pt x="450384" y="1381888"/>
                  <a:pt x="450193" y="1368648"/>
                </a:cubicBezTo>
                <a:cubicBezTo>
                  <a:pt x="452098" y="1355122"/>
                  <a:pt x="460003" y="1348264"/>
                  <a:pt x="473339" y="1349122"/>
                </a:cubicBezTo>
                <a:close/>
                <a:moveTo>
                  <a:pt x="582876" y="1346835"/>
                </a:moveTo>
                <a:cubicBezTo>
                  <a:pt x="597735" y="1346168"/>
                  <a:pt x="605641" y="1355407"/>
                  <a:pt x="608022" y="1369695"/>
                </a:cubicBezTo>
                <a:cubicBezTo>
                  <a:pt x="606403" y="1384078"/>
                  <a:pt x="598974" y="1393793"/>
                  <a:pt x="584115" y="1393793"/>
                </a:cubicBezTo>
                <a:cubicBezTo>
                  <a:pt x="569446" y="1393888"/>
                  <a:pt x="560397" y="1384649"/>
                  <a:pt x="560493" y="1369981"/>
                </a:cubicBezTo>
                <a:cubicBezTo>
                  <a:pt x="560493" y="1356265"/>
                  <a:pt x="569256" y="1347406"/>
                  <a:pt x="582876" y="1346835"/>
                </a:cubicBezTo>
                <a:close/>
                <a:moveTo>
                  <a:pt x="696129" y="1345788"/>
                </a:moveTo>
                <a:cubicBezTo>
                  <a:pt x="710702" y="1345311"/>
                  <a:pt x="721370" y="1356551"/>
                  <a:pt x="720893" y="1371124"/>
                </a:cubicBezTo>
                <a:cubicBezTo>
                  <a:pt x="720513" y="1384840"/>
                  <a:pt x="710226" y="1394841"/>
                  <a:pt x="696510" y="1394937"/>
                </a:cubicBezTo>
                <a:cubicBezTo>
                  <a:pt x="681937" y="1395032"/>
                  <a:pt x="670983" y="1384078"/>
                  <a:pt x="671840" y="1369505"/>
                </a:cubicBezTo>
                <a:cubicBezTo>
                  <a:pt x="672697" y="1354455"/>
                  <a:pt x="681079" y="1346264"/>
                  <a:pt x="696129" y="1345788"/>
                </a:cubicBezTo>
                <a:close/>
                <a:moveTo>
                  <a:pt x="809762" y="1345025"/>
                </a:moveTo>
                <a:cubicBezTo>
                  <a:pt x="825573" y="1346168"/>
                  <a:pt x="834241" y="1355312"/>
                  <a:pt x="833860" y="1371028"/>
                </a:cubicBezTo>
                <a:cubicBezTo>
                  <a:pt x="833575" y="1386935"/>
                  <a:pt x="824050" y="1394841"/>
                  <a:pt x="808333" y="1395889"/>
                </a:cubicBezTo>
                <a:cubicBezTo>
                  <a:pt x="792712" y="1394650"/>
                  <a:pt x="783759" y="1386554"/>
                  <a:pt x="783187" y="1370647"/>
                </a:cubicBezTo>
                <a:cubicBezTo>
                  <a:pt x="782615" y="1355407"/>
                  <a:pt x="794427" y="1343882"/>
                  <a:pt x="809762" y="1345025"/>
                </a:cubicBezTo>
                <a:close/>
                <a:moveTo>
                  <a:pt x="925300" y="1342930"/>
                </a:moveTo>
                <a:cubicBezTo>
                  <a:pt x="940063" y="1343121"/>
                  <a:pt x="953303" y="1357122"/>
                  <a:pt x="952446" y="1371696"/>
                </a:cubicBezTo>
                <a:cubicBezTo>
                  <a:pt x="951589" y="1385602"/>
                  <a:pt x="938540" y="1397985"/>
                  <a:pt x="924633" y="1397794"/>
                </a:cubicBezTo>
                <a:cubicBezTo>
                  <a:pt x="909869" y="1397604"/>
                  <a:pt x="896630" y="1383602"/>
                  <a:pt x="897486" y="1369029"/>
                </a:cubicBezTo>
                <a:cubicBezTo>
                  <a:pt x="898344" y="1355027"/>
                  <a:pt x="911393" y="1342740"/>
                  <a:pt x="925300" y="1342930"/>
                </a:cubicBezTo>
                <a:close/>
                <a:moveTo>
                  <a:pt x="1037695" y="1342168"/>
                </a:moveTo>
                <a:cubicBezTo>
                  <a:pt x="1053030" y="1342359"/>
                  <a:pt x="1065507" y="1354932"/>
                  <a:pt x="1065507" y="1370267"/>
                </a:cubicBezTo>
                <a:cubicBezTo>
                  <a:pt x="1065507" y="1386364"/>
                  <a:pt x="1051982" y="1399318"/>
                  <a:pt x="1035885" y="1398556"/>
                </a:cubicBezTo>
                <a:cubicBezTo>
                  <a:pt x="1020740" y="1397794"/>
                  <a:pt x="1008643" y="1384650"/>
                  <a:pt x="1009120" y="1369410"/>
                </a:cubicBezTo>
                <a:cubicBezTo>
                  <a:pt x="1009596" y="1354169"/>
                  <a:pt x="1022359" y="1341882"/>
                  <a:pt x="1037695" y="1342168"/>
                </a:cubicBezTo>
                <a:close/>
                <a:moveTo>
                  <a:pt x="1149805" y="1341502"/>
                </a:moveTo>
                <a:cubicBezTo>
                  <a:pt x="1166474" y="1341597"/>
                  <a:pt x="1178475" y="1353789"/>
                  <a:pt x="1178380" y="1370457"/>
                </a:cubicBezTo>
                <a:cubicBezTo>
                  <a:pt x="1178285" y="1387126"/>
                  <a:pt x="1166092" y="1399128"/>
                  <a:pt x="1149424" y="1399032"/>
                </a:cubicBezTo>
                <a:cubicBezTo>
                  <a:pt x="1132755" y="1398937"/>
                  <a:pt x="1120753" y="1386745"/>
                  <a:pt x="1120849" y="1370077"/>
                </a:cubicBezTo>
                <a:cubicBezTo>
                  <a:pt x="1120944" y="1353408"/>
                  <a:pt x="1133136" y="1341406"/>
                  <a:pt x="1149805" y="1341502"/>
                </a:cubicBezTo>
                <a:close/>
                <a:moveTo>
                  <a:pt x="1265914" y="1341121"/>
                </a:moveTo>
                <a:cubicBezTo>
                  <a:pt x="1282583" y="1341025"/>
                  <a:pt x="1294870" y="1353027"/>
                  <a:pt x="1295155" y="1369696"/>
                </a:cubicBezTo>
                <a:cubicBezTo>
                  <a:pt x="1295441" y="1387317"/>
                  <a:pt x="1282583" y="1399985"/>
                  <a:pt x="1265056" y="1399509"/>
                </a:cubicBezTo>
                <a:cubicBezTo>
                  <a:pt x="1248387" y="1399032"/>
                  <a:pt x="1236577" y="1386650"/>
                  <a:pt x="1236767" y="1369886"/>
                </a:cubicBezTo>
                <a:cubicBezTo>
                  <a:pt x="1236957" y="1353217"/>
                  <a:pt x="1249054" y="1341216"/>
                  <a:pt x="1265914" y="1341121"/>
                </a:cubicBezTo>
                <a:close/>
                <a:moveTo>
                  <a:pt x="14615" y="1245013"/>
                </a:moveTo>
                <a:cubicBezTo>
                  <a:pt x="23568" y="1245299"/>
                  <a:pt x="27950" y="1250633"/>
                  <a:pt x="27379" y="1259301"/>
                </a:cubicBezTo>
                <a:cubicBezTo>
                  <a:pt x="26902" y="1267111"/>
                  <a:pt x="21854" y="1270921"/>
                  <a:pt x="14139" y="1271207"/>
                </a:cubicBezTo>
                <a:cubicBezTo>
                  <a:pt x="5185" y="1270540"/>
                  <a:pt x="804" y="1265492"/>
                  <a:pt x="1376" y="1256824"/>
                </a:cubicBezTo>
                <a:cubicBezTo>
                  <a:pt x="1852" y="1248919"/>
                  <a:pt x="6805" y="1244823"/>
                  <a:pt x="14615" y="1245013"/>
                </a:cubicBezTo>
                <a:close/>
                <a:moveTo>
                  <a:pt x="131391" y="1241965"/>
                </a:moveTo>
                <a:cubicBezTo>
                  <a:pt x="141487" y="1242346"/>
                  <a:pt x="147203" y="1248537"/>
                  <a:pt x="146821" y="1258634"/>
                </a:cubicBezTo>
                <a:cubicBezTo>
                  <a:pt x="146440" y="1268730"/>
                  <a:pt x="140059" y="1273683"/>
                  <a:pt x="130058" y="1274350"/>
                </a:cubicBezTo>
                <a:cubicBezTo>
                  <a:pt x="120342" y="1272826"/>
                  <a:pt x="114246" y="1267587"/>
                  <a:pt x="114722" y="1257395"/>
                </a:cubicBezTo>
                <a:cubicBezTo>
                  <a:pt x="115199" y="1247299"/>
                  <a:pt x="121294" y="1241584"/>
                  <a:pt x="131391" y="1241965"/>
                </a:cubicBezTo>
                <a:close/>
                <a:moveTo>
                  <a:pt x="241690" y="1239774"/>
                </a:moveTo>
                <a:cubicBezTo>
                  <a:pt x="253216" y="1239012"/>
                  <a:pt x="261026" y="1246061"/>
                  <a:pt x="261312" y="1257586"/>
                </a:cubicBezTo>
                <a:cubicBezTo>
                  <a:pt x="261502" y="1269111"/>
                  <a:pt x="254073" y="1276445"/>
                  <a:pt x="242452" y="1276255"/>
                </a:cubicBezTo>
                <a:cubicBezTo>
                  <a:pt x="231880" y="1276065"/>
                  <a:pt x="225974" y="1268921"/>
                  <a:pt x="224450" y="1258253"/>
                </a:cubicBezTo>
                <a:cubicBezTo>
                  <a:pt x="225498" y="1247870"/>
                  <a:pt x="231213" y="1240441"/>
                  <a:pt x="241690" y="1239774"/>
                </a:cubicBezTo>
                <a:close/>
                <a:moveTo>
                  <a:pt x="355610" y="1238250"/>
                </a:moveTo>
                <a:cubicBezTo>
                  <a:pt x="367135" y="1238155"/>
                  <a:pt x="374374" y="1245394"/>
                  <a:pt x="375136" y="1256728"/>
                </a:cubicBezTo>
                <a:cubicBezTo>
                  <a:pt x="375898" y="1269301"/>
                  <a:pt x="368183" y="1275969"/>
                  <a:pt x="356277" y="1278255"/>
                </a:cubicBezTo>
                <a:cubicBezTo>
                  <a:pt x="343989" y="1277016"/>
                  <a:pt x="335798" y="1270921"/>
                  <a:pt x="335702" y="1258348"/>
                </a:cubicBezTo>
                <a:cubicBezTo>
                  <a:pt x="335512" y="1245870"/>
                  <a:pt x="343132" y="1238345"/>
                  <a:pt x="355610" y="1238250"/>
                </a:cubicBezTo>
                <a:close/>
                <a:moveTo>
                  <a:pt x="472101" y="1236536"/>
                </a:moveTo>
                <a:cubicBezTo>
                  <a:pt x="485531" y="1237679"/>
                  <a:pt x="493151" y="1244918"/>
                  <a:pt x="492865" y="1258444"/>
                </a:cubicBezTo>
                <a:cubicBezTo>
                  <a:pt x="492674" y="1272064"/>
                  <a:pt x="484674" y="1279494"/>
                  <a:pt x="471243" y="1279208"/>
                </a:cubicBezTo>
                <a:cubicBezTo>
                  <a:pt x="457622" y="1279018"/>
                  <a:pt x="450289" y="1271112"/>
                  <a:pt x="450479" y="1257586"/>
                </a:cubicBezTo>
                <a:cubicBezTo>
                  <a:pt x="450765" y="1243870"/>
                  <a:pt x="458765" y="1237298"/>
                  <a:pt x="472101" y="1236536"/>
                </a:cubicBezTo>
                <a:close/>
                <a:moveTo>
                  <a:pt x="583543" y="1234154"/>
                </a:moveTo>
                <a:cubicBezTo>
                  <a:pt x="597735" y="1235869"/>
                  <a:pt x="607355" y="1243489"/>
                  <a:pt x="607260" y="1258252"/>
                </a:cubicBezTo>
                <a:cubicBezTo>
                  <a:pt x="607165" y="1271968"/>
                  <a:pt x="598307" y="1280922"/>
                  <a:pt x="584686" y="1281208"/>
                </a:cubicBezTo>
                <a:cubicBezTo>
                  <a:pt x="570018" y="1281493"/>
                  <a:pt x="560778" y="1272349"/>
                  <a:pt x="560778" y="1257681"/>
                </a:cubicBezTo>
                <a:cubicBezTo>
                  <a:pt x="560778" y="1243965"/>
                  <a:pt x="569922" y="1236535"/>
                  <a:pt x="583543" y="1234154"/>
                </a:cubicBezTo>
                <a:close/>
                <a:moveTo>
                  <a:pt x="697462" y="1233679"/>
                </a:moveTo>
                <a:cubicBezTo>
                  <a:pt x="712321" y="1234726"/>
                  <a:pt x="719655" y="1243680"/>
                  <a:pt x="720989" y="1258158"/>
                </a:cubicBezTo>
                <a:cubicBezTo>
                  <a:pt x="719465" y="1272541"/>
                  <a:pt x="712130" y="1281399"/>
                  <a:pt x="697176" y="1282256"/>
                </a:cubicBezTo>
                <a:cubicBezTo>
                  <a:pt x="682889" y="1283113"/>
                  <a:pt x="671840" y="1272064"/>
                  <a:pt x="671935" y="1257872"/>
                </a:cubicBezTo>
                <a:cubicBezTo>
                  <a:pt x="672030" y="1243680"/>
                  <a:pt x="683269" y="1232726"/>
                  <a:pt x="697462" y="1233679"/>
                </a:cubicBezTo>
                <a:close/>
                <a:moveTo>
                  <a:pt x="809000" y="1233107"/>
                </a:moveTo>
                <a:cubicBezTo>
                  <a:pt x="825002" y="1233202"/>
                  <a:pt x="832908" y="1242727"/>
                  <a:pt x="833955" y="1258348"/>
                </a:cubicBezTo>
                <a:cubicBezTo>
                  <a:pt x="832527" y="1273969"/>
                  <a:pt x="824335" y="1283208"/>
                  <a:pt x="808333" y="1282922"/>
                </a:cubicBezTo>
                <a:cubicBezTo>
                  <a:pt x="792427" y="1282732"/>
                  <a:pt x="783568" y="1273493"/>
                  <a:pt x="783759" y="1257681"/>
                </a:cubicBezTo>
                <a:cubicBezTo>
                  <a:pt x="783949" y="1241775"/>
                  <a:pt x="793093" y="1233011"/>
                  <a:pt x="809000" y="1233107"/>
                </a:cubicBezTo>
                <a:close/>
                <a:moveTo>
                  <a:pt x="924824" y="1230821"/>
                </a:moveTo>
                <a:cubicBezTo>
                  <a:pt x="938826" y="1230725"/>
                  <a:pt x="951780" y="1243203"/>
                  <a:pt x="952256" y="1257300"/>
                </a:cubicBezTo>
                <a:cubicBezTo>
                  <a:pt x="952733" y="1271873"/>
                  <a:pt x="938921" y="1285684"/>
                  <a:pt x="924253" y="1285208"/>
                </a:cubicBezTo>
                <a:cubicBezTo>
                  <a:pt x="910156" y="1284827"/>
                  <a:pt x="897582" y="1271778"/>
                  <a:pt x="897773" y="1257776"/>
                </a:cubicBezTo>
                <a:cubicBezTo>
                  <a:pt x="897964" y="1243679"/>
                  <a:pt x="910727" y="1230916"/>
                  <a:pt x="924824" y="1230821"/>
                </a:cubicBezTo>
                <a:close/>
                <a:moveTo>
                  <a:pt x="1037028" y="1230154"/>
                </a:moveTo>
                <a:cubicBezTo>
                  <a:pt x="1051982" y="1229963"/>
                  <a:pt x="1065317" y="1243299"/>
                  <a:pt x="1065127" y="1258253"/>
                </a:cubicBezTo>
                <a:cubicBezTo>
                  <a:pt x="1065031" y="1273302"/>
                  <a:pt x="1051506" y="1286351"/>
                  <a:pt x="1036552" y="1285875"/>
                </a:cubicBezTo>
                <a:cubicBezTo>
                  <a:pt x="1021502" y="1285399"/>
                  <a:pt x="1008644" y="1271588"/>
                  <a:pt x="1009405" y="1256729"/>
                </a:cubicBezTo>
                <a:cubicBezTo>
                  <a:pt x="1010072" y="1242536"/>
                  <a:pt x="1022836" y="1230344"/>
                  <a:pt x="1037028" y="1230154"/>
                </a:cubicBezTo>
                <a:close/>
                <a:moveTo>
                  <a:pt x="1150185" y="1229678"/>
                </a:moveTo>
                <a:cubicBezTo>
                  <a:pt x="1165901" y="1229964"/>
                  <a:pt x="1177712" y="1241775"/>
                  <a:pt x="1177998" y="1257491"/>
                </a:cubicBezTo>
                <a:cubicBezTo>
                  <a:pt x="1178284" y="1273302"/>
                  <a:pt x="1166758" y="1285590"/>
                  <a:pt x="1151137" y="1286352"/>
                </a:cubicBezTo>
                <a:cubicBezTo>
                  <a:pt x="1134564" y="1287114"/>
                  <a:pt x="1121610" y="1274922"/>
                  <a:pt x="1121324" y="1258443"/>
                </a:cubicBezTo>
                <a:cubicBezTo>
                  <a:pt x="1121038" y="1241965"/>
                  <a:pt x="1133707" y="1229392"/>
                  <a:pt x="1150185" y="1229678"/>
                </a:cubicBezTo>
                <a:close/>
                <a:moveTo>
                  <a:pt x="1265533" y="1229487"/>
                </a:moveTo>
                <a:cubicBezTo>
                  <a:pt x="1282202" y="1229297"/>
                  <a:pt x="1294584" y="1241584"/>
                  <a:pt x="1294394" y="1258253"/>
                </a:cubicBezTo>
                <a:cubicBezTo>
                  <a:pt x="1294394" y="1274731"/>
                  <a:pt x="1281821" y="1286923"/>
                  <a:pt x="1265248" y="1286637"/>
                </a:cubicBezTo>
                <a:cubicBezTo>
                  <a:pt x="1248674" y="1286256"/>
                  <a:pt x="1236768" y="1273588"/>
                  <a:pt x="1237340" y="1256919"/>
                </a:cubicBezTo>
                <a:cubicBezTo>
                  <a:pt x="1237911" y="1241203"/>
                  <a:pt x="1249722" y="1229678"/>
                  <a:pt x="1265533" y="1229487"/>
                </a:cubicBezTo>
                <a:close/>
                <a:moveTo>
                  <a:pt x="14709" y="1133190"/>
                </a:moveTo>
                <a:cubicBezTo>
                  <a:pt x="22615" y="1133285"/>
                  <a:pt x="26521" y="1137761"/>
                  <a:pt x="27092" y="1145667"/>
                </a:cubicBezTo>
                <a:cubicBezTo>
                  <a:pt x="26711" y="1153287"/>
                  <a:pt x="22901" y="1158050"/>
                  <a:pt x="15091" y="1158240"/>
                </a:cubicBezTo>
                <a:cubicBezTo>
                  <a:pt x="6327" y="1158431"/>
                  <a:pt x="1565" y="1153668"/>
                  <a:pt x="1946" y="1144905"/>
                </a:cubicBezTo>
                <a:cubicBezTo>
                  <a:pt x="2232" y="1137095"/>
                  <a:pt x="6994" y="1133094"/>
                  <a:pt x="14709" y="1133190"/>
                </a:cubicBezTo>
                <a:close/>
                <a:moveTo>
                  <a:pt x="131201" y="1129951"/>
                </a:moveTo>
                <a:cubicBezTo>
                  <a:pt x="140726" y="1129951"/>
                  <a:pt x="144917" y="1136619"/>
                  <a:pt x="146917" y="1144048"/>
                </a:cubicBezTo>
                <a:cubicBezTo>
                  <a:pt x="145679" y="1155192"/>
                  <a:pt x="140631" y="1161669"/>
                  <a:pt x="130248" y="1161479"/>
                </a:cubicBezTo>
                <a:cubicBezTo>
                  <a:pt x="121104" y="1161288"/>
                  <a:pt x="115199" y="1155478"/>
                  <a:pt x="115008" y="1146239"/>
                </a:cubicBezTo>
                <a:cubicBezTo>
                  <a:pt x="114818" y="1136047"/>
                  <a:pt x="120914" y="1129951"/>
                  <a:pt x="131201" y="1129951"/>
                </a:cubicBezTo>
                <a:close/>
                <a:moveTo>
                  <a:pt x="242453" y="1128141"/>
                </a:moveTo>
                <a:cubicBezTo>
                  <a:pt x="253407" y="1127760"/>
                  <a:pt x="259503" y="1134237"/>
                  <a:pt x="260836" y="1145381"/>
                </a:cubicBezTo>
                <a:cubicBezTo>
                  <a:pt x="260170" y="1156049"/>
                  <a:pt x="254550" y="1163002"/>
                  <a:pt x="243596" y="1163384"/>
                </a:cubicBezTo>
                <a:cubicBezTo>
                  <a:pt x="232642" y="1163669"/>
                  <a:pt x="225785" y="1157288"/>
                  <a:pt x="225403" y="1146334"/>
                </a:cubicBezTo>
                <a:cubicBezTo>
                  <a:pt x="225118" y="1135380"/>
                  <a:pt x="231499" y="1128522"/>
                  <a:pt x="242453" y="1128141"/>
                </a:cubicBezTo>
                <a:close/>
                <a:moveTo>
                  <a:pt x="357325" y="1126332"/>
                </a:moveTo>
                <a:cubicBezTo>
                  <a:pt x="368564" y="1127379"/>
                  <a:pt x="374374" y="1135285"/>
                  <a:pt x="375327" y="1146810"/>
                </a:cubicBezTo>
                <a:cubicBezTo>
                  <a:pt x="372755" y="1158526"/>
                  <a:pt x="366087" y="1166337"/>
                  <a:pt x="353514" y="1165098"/>
                </a:cubicBezTo>
                <a:cubicBezTo>
                  <a:pt x="342370" y="1163955"/>
                  <a:pt x="335131" y="1156335"/>
                  <a:pt x="335989" y="1144810"/>
                </a:cubicBezTo>
                <a:cubicBezTo>
                  <a:pt x="336846" y="1132523"/>
                  <a:pt x="344847" y="1125188"/>
                  <a:pt x="357325" y="1126332"/>
                </a:cubicBezTo>
                <a:close/>
                <a:moveTo>
                  <a:pt x="471815" y="1125093"/>
                </a:moveTo>
                <a:cubicBezTo>
                  <a:pt x="484578" y="1124998"/>
                  <a:pt x="491150" y="1132332"/>
                  <a:pt x="492579" y="1144619"/>
                </a:cubicBezTo>
                <a:cubicBezTo>
                  <a:pt x="492008" y="1158145"/>
                  <a:pt x="485530" y="1166146"/>
                  <a:pt x="471624" y="1166146"/>
                </a:cubicBezTo>
                <a:cubicBezTo>
                  <a:pt x="458956" y="1166146"/>
                  <a:pt x="451526" y="1159192"/>
                  <a:pt x="451145" y="1146524"/>
                </a:cubicBezTo>
                <a:cubicBezTo>
                  <a:pt x="450764" y="1132903"/>
                  <a:pt x="458099" y="1125188"/>
                  <a:pt x="471815" y="1125093"/>
                </a:cubicBezTo>
                <a:close/>
                <a:moveTo>
                  <a:pt x="583352" y="1123188"/>
                </a:moveTo>
                <a:cubicBezTo>
                  <a:pt x="597354" y="1122807"/>
                  <a:pt x="604783" y="1131952"/>
                  <a:pt x="606974" y="1145191"/>
                </a:cubicBezTo>
                <a:cubicBezTo>
                  <a:pt x="605165" y="1159193"/>
                  <a:pt x="597640" y="1168337"/>
                  <a:pt x="583733" y="1168146"/>
                </a:cubicBezTo>
                <a:cubicBezTo>
                  <a:pt x="569922" y="1167956"/>
                  <a:pt x="561159" y="1158812"/>
                  <a:pt x="561540" y="1144905"/>
                </a:cubicBezTo>
                <a:cubicBezTo>
                  <a:pt x="561921" y="1132047"/>
                  <a:pt x="570493" y="1123474"/>
                  <a:pt x="583352" y="1123188"/>
                </a:cubicBezTo>
                <a:close/>
                <a:moveTo>
                  <a:pt x="696890" y="1121950"/>
                </a:moveTo>
                <a:cubicBezTo>
                  <a:pt x="711749" y="1122235"/>
                  <a:pt x="719084" y="1131856"/>
                  <a:pt x="720608" y="1146239"/>
                </a:cubicBezTo>
                <a:cubicBezTo>
                  <a:pt x="718322" y="1160526"/>
                  <a:pt x="710606" y="1169860"/>
                  <a:pt x="695747" y="1169384"/>
                </a:cubicBezTo>
                <a:cubicBezTo>
                  <a:pt x="681079" y="1169003"/>
                  <a:pt x="672221" y="1159764"/>
                  <a:pt x="672602" y="1145096"/>
                </a:cubicBezTo>
                <a:cubicBezTo>
                  <a:pt x="672983" y="1130522"/>
                  <a:pt x="682222" y="1121664"/>
                  <a:pt x="696890" y="1121950"/>
                </a:cubicBezTo>
                <a:close/>
                <a:moveTo>
                  <a:pt x="808619" y="1120902"/>
                </a:moveTo>
                <a:cubicBezTo>
                  <a:pt x="823097" y="1120617"/>
                  <a:pt x="833765" y="1131666"/>
                  <a:pt x="833384" y="1146048"/>
                </a:cubicBezTo>
                <a:cubicBezTo>
                  <a:pt x="833098" y="1160526"/>
                  <a:pt x="822049" y="1170909"/>
                  <a:pt x="807571" y="1170432"/>
                </a:cubicBezTo>
                <a:cubicBezTo>
                  <a:pt x="793284" y="1169956"/>
                  <a:pt x="782711" y="1158526"/>
                  <a:pt x="783854" y="1144143"/>
                </a:cubicBezTo>
                <a:cubicBezTo>
                  <a:pt x="785092" y="1129284"/>
                  <a:pt x="793665" y="1121283"/>
                  <a:pt x="808619" y="1120902"/>
                </a:cubicBezTo>
                <a:close/>
                <a:moveTo>
                  <a:pt x="923586" y="1119283"/>
                </a:moveTo>
                <a:cubicBezTo>
                  <a:pt x="937587" y="1117759"/>
                  <a:pt x="951018" y="1130618"/>
                  <a:pt x="951494" y="1144810"/>
                </a:cubicBezTo>
                <a:cubicBezTo>
                  <a:pt x="951970" y="1158907"/>
                  <a:pt x="939493" y="1172052"/>
                  <a:pt x="925300" y="1172242"/>
                </a:cubicBezTo>
                <a:cubicBezTo>
                  <a:pt x="911108" y="1172433"/>
                  <a:pt x="897773" y="1159669"/>
                  <a:pt x="898535" y="1145572"/>
                </a:cubicBezTo>
                <a:cubicBezTo>
                  <a:pt x="899392" y="1130237"/>
                  <a:pt x="908441" y="1120998"/>
                  <a:pt x="923586" y="1119283"/>
                </a:cubicBezTo>
                <a:close/>
                <a:moveTo>
                  <a:pt x="1037029" y="1118235"/>
                </a:moveTo>
                <a:cubicBezTo>
                  <a:pt x="1051697" y="1118044"/>
                  <a:pt x="1065223" y="1131760"/>
                  <a:pt x="1064747" y="1146429"/>
                </a:cubicBezTo>
                <a:cubicBezTo>
                  <a:pt x="1064270" y="1160431"/>
                  <a:pt x="1051507" y="1173004"/>
                  <a:pt x="1037505" y="1173194"/>
                </a:cubicBezTo>
                <a:cubicBezTo>
                  <a:pt x="1022836" y="1173385"/>
                  <a:pt x="1009311" y="1159669"/>
                  <a:pt x="1009787" y="1145000"/>
                </a:cubicBezTo>
                <a:cubicBezTo>
                  <a:pt x="1010263" y="1130998"/>
                  <a:pt x="1023027" y="1118425"/>
                  <a:pt x="1037029" y="1118235"/>
                </a:cubicBezTo>
                <a:close/>
                <a:moveTo>
                  <a:pt x="1149995" y="1117854"/>
                </a:moveTo>
                <a:cubicBezTo>
                  <a:pt x="1164187" y="1118044"/>
                  <a:pt x="1176760" y="1130427"/>
                  <a:pt x="1177427" y="1144619"/>
                </a:cubicBezTo>
                <a:cubicBezTo>
                  <a:pt x="1178094" y="1159478"/>
                  <a:pt x="1165235" y="1173194"/>
                  <a:pt x="1150186" y="1173575"/>
                </a:cubicBezTo>
                <a:cubicBezTo>
                  <a:pt x="1135231" y="1173956"/>
                  <a:pt x="1121801" y="1160907"/>
                  <a:pt x="1121706" y="1145858"/>
                </a:cubicBezTo>
                <a:cubicBezTo>
                  <a:pt x="1121706" y="1130808"/>
                  <a:pt x="1135041" y="1117664"/>
                  <a:pt x="1149995" y="1117854"/>
                </a:cubicBezTo>
                <a:close/>
                <a:moveTo>
                  <a:pt x="1266104" y="1117569"/>
                </a:moveTo>
                <a:cubicBezTo>
                  <a:pt x="1281154" y="1117664"/>
                  <a:pt x="1294108" y="1130713"/>
                  <a:pt x="1294012" y="1145762"/>
                </a:cubicBezTo>
                <a:cubicBezTo>
                  <a:pt x="1293918" y="1160812"/>
                  <a:pt x="1280868" y="1173766"/>
                  <a:pt x="1265819" y="1173671"/>
                </a:cubicBezTo>
                <a:cubicBezTo>
                  <a:pt x="1250769" y="1173576"/>
                  <a:pt x="1237815" y="1160526"/>
                  <a:pt x="1237911" y="1145477"/>
                </a:cubicBezTo>
                <a:cubicBezTo>
                  <a:pt x="1238005" y="1130427"/>
                  <a:pt x="1251055" y="1117473"/>
                  <a:pt x="1266104" y="1117569"/>
                </a:cubicBezTo>
                <a:close/>
                <a:moveTo>
                  <a:pt x="15472" y="1017270"/>
                </a:moveTo>
                <a:cubicBezTo>
                  <a:pt x="22425" y="1017746"/>
                  <a:pt x="26426" y="1022033"/>
                  <a:pt x="26521" y="1028986"/>
                </a:cubicBezTo>
                <a:cubicBezTo>
                  <a:pt x="26711" y="1036987"/>
                  <a:pt x="22235" y="1041083"/>
                  <a:pt x="14329" y="1041654"/>
                </a:cubicBezTo>
                <a:cubicBezTo>
                  <a:pt x="6423" y="1040987"/>
                  <a:pt x="1947" y="1036796"/>
                  <a:pt x="2327" y="1028795"/>
                </a:cubicBezTo>
                <a:cubicBezTo>
                  <a:pt x="2709" y="1020794"/>
                  <a:pt x="7661" y="1016794"/>
                  <a:pt x="15472" y="1017270"/>
                </a:cubicBezTo>
                <a:close/>
                <a:moveTo>
                  <a:pt x="131773" y="1013937"/>
                </a:moveTo>
                <a:cubicBezTo>
                  <a:pt x="140917" y="1014604"/>
                  <a:pt x="145203" y="1021081"/>
                  <a:pt x="146727" y="1028987"/>
                </a:cubicBezTo>
                <a:cubicBezTo>
                  <a:pt x="144917" y="1038797"/>
                  <a:pt x="139964" y="1044893"/>
                  <a:pt x="130820" y="1044703"/>
                </a:cubicBezTo>
                <a:cubicBezTo>
                  <a:pt x="120724" y="1044417"/>
                  <a:pt x="114628" y="1037940"/>
                  <a:pt x="115485" y="1027843"/>
                </a:cubicBezTo>
                <a:cubicBezTo>
                  <a:pt x="116247" y="1018985"/>
                  <a:pt x="122533" y="1013365"/>
                  <a:pt x="131773" y="1013937"/>
                </a:cubicBezTo>
                <a:close/>
                <a:moveTo>
                  <a:pt x="242643" y="1012127"/>
                </a:moveTo>
                <a:cubicBezTo>
                  <a:pt x="253311" y="1012698"/>
                  <a:pt x="259978" y="1018128"/>
                  <a:pt x="260169" y="1029272"/>
                </a:cubicBezTo>
                <a:cubicBezTo>
                  <a:pt x="260264" y="1039273"/>
                  <a:pt x="254644" y="1045655"/>
                  <a:pt x="244643" y="1046417"/>
                </a:cubicBezTo>
                <a:cubicBezTo>
                  <a:pt x="233690" y="1047179"/>
                  <a:pt x="226641" y="1041559"/>
                  <a:pt x="225974" y="1030510"/>
                </a:cubicBezTo>
                <a:cubicBezTo>
                  <a:pt x="225308" y="1019556"/>
                  <a:pt x="231498" y="1013365"/>
                  <a:pt x="242643" y="1012127"/>
                </a:cubicBezTo>
                <a:close/>
                <a:moveTo>
                  <a:pt x="356562" y="1010317"/>
                </a:moveTo>
                <a:cubicBezTo>
                  <a:pt x="367706" y="1010888"/>
                  <a:pt x="374945" y="1018603"/>
                  <a:pt x="374565" y="1030033"/>
                </a:cubicBezTo>
                <a:cubicBezTo>
                  <a:pt x="374089" y="1041368"/>
                  <a:pt x="366468" y="1047464"/>
                  <a:pt x="355229" y="1048988"/>
                </a:cubicBezTo>
                <a:cubicBezTo>
                  <a:pt x="344085" y="1047274"/>
                  <a:pt x="336274" y="1041178"/>
                  <a:pt x="336274" y="1029748"/>
                </a:cubicBezTo>
                <a:cubicBezTo>
                  <a:pt x="336274" y="1017460"/>
                  <a:pt x="344275" y="1009650"/>
                  <a:pt x="356562" y="1010317"/>
                </a:cubicBezTo>
                <a:close/>
                <a:moveTo>
                  <a:pt x="472292" y="1009078"/>
                </a:moveTo>
                <a:cubicBezTo>
                  <a:pt x="484959" y="1009364"/>
                  <a:pt x="492008" y="1016794"/>
                  <a:pt x="492008" y="1029462"/>
                </a:cubicBezTo>
                <a:cubicBezTo>
                  <a:pt x="492008" y="1042226"/>
                  <a:pt x="484579" y="1048702"/>
                  <a:pt x="472196" y="1049941"/>
                </a:cubicBezTo>
                <a:cubicBezTo>
                  <a:pt x="459623" y="1049084"/>
                  <a:pt x="451717" y="1042988"/>
                  <a:pt x="451432" y="1030224"/>
                </a:cubicBezTo>
                <a:cubicBezTo>
                  <a:pt x="451050" y="1016603"/>
                  <a:pt x="458576" y="1008888"/>
                  <a:pt x="472292" y="1009078"/>
                </a:cubicBezTo>
                <a:close/>
                <a:moveTo>
                  <a:pt x="584115" y="1008126"/>
                </a:moveTo>
                <a:cubicBezTo>
                  <a:pt x="597926" y="1008126"/>
                  <a:pt x="604498" y="1016222"/>
                  <a:pt x="605451" y="1028700"/>
                </a:cubicBezTo>
                <a:cubicBezTo>
                  <a:pt x="604403" y="1042892"/>
                  <a:pt x="597449" y="1050607"/>
                  <a:pt x="583829" y="1050512"/>
                </a:cubicBezTo>
                <a:cubicBezTo>
                  <a:pt x="570303" y="1050417"/>
                  <a:pt x="562684" y="1042702"/>
                  <a:pt x="562779" y="1029176"/>
                </a:cubicBezTo>
                <a:cubicBezTo>
                  <a:pt x="562874" y="1015651"/>
                  <a:pt x="570589" y="1008126"/>
                  <a:pt x="584115" y="1008126"/>
                </a:cubicBezTo>
                <a:close/>
                <a:moveTo>
                  <a:pt x="696605" y="1006126"/>
                </a:moveTo>
                <a:cubicBezTo>
                  <a:pt x="710416" y="1006126"/>
                  <a:pt x="717845" y="1015270"/>
                  <a:pt x="720131" y="1028891"/>
                </a:cubicBezTo>
                <a:cubicBezTo>
                  <a:pt x="718417" y="1043083"/>
                  <a:pt x="710797" y="1052703"/>
                  <a:pt x="696033" y="1052608"/>
                </a:cubicBezTo>
                <a:cubicBezTo>
                  <a:pt x="682317" y="1052513"/>
                  <a:pt x="673364" y="1043655"/>
                  <a:pt x="673077" y="1030034"/>
                </a:cubicBezTo>
                <a:cubicBezTo>
                  <a:pt x="672792" y="1015365"/>
                  <a:pt x="681936" y="1006126"/>
                  <a:pt x="696605" y="1006126"/>
                </a:cubicBezTo>
                <a:close/>
                <a:moveTo>
                  <a:pt x="808904" y="1005269"/>
                </a:moveTo>
                <a:cubicBezTo>
                  <a:pt x="823668" y="1005936"/>
                  <a:pt x="832336" y="1014222"/>
                  <a:pt x="832621" y="1029081"/>
                </a:cubicBezTo>
                <a:cubicBezTo>
                  <a:pt x="832907" y="1044131"/>
                  <a:pt x="823763" y="1051751"/>
                  <a:pt x="809666" y="1053846"/>
                </a:cubicBezTo>
                <a:cubicBezTo>
                  <a:pt x="794903" y="1052703"/>
                  <a:pt x="785854" y="1045464"/>
                  <a:pt x="784615" y="1030605"/>
                </a:cubicBezTo>
                <a:cubicBezTo>
                  <a:pt x="783473" y="1016508"/>
                  <a:pt x="794807" y="1004602"/>
                  <a:pt x="808904" y="1005269"/>
                </a:cubicBezTo>
                <a:close/>
                <a:moveTo>
                  <a:pt x="923681" y="1004602"/>
                </a:moveTo>
                <a:cubicBezTo>
                  <a:pt x="938064" y="1003554"/>
                  <a:pt x="949398" y="1014222"/>
                  <a:pt x="949875" y="1028605"/>
                </a:cubicBezTo>
                <a:cubicBezTo>
                  <a:pt x="950256" y="1043178"/>
                  <a:pt x="939778" y="1054418"/>
                  <a:pt x="925300" y="1054132"/>
                </a:cubicBezTo>
                <a:cubicBezTo>
                  <a:pt x="909393" y="1053751"/>
                  <a:pt x="900345" y="1045083"/>
                  <a:pt x="900345" y="1029176"/>
                </a:cubicBezTo>
                <a:cubicBezTo>
                  <a:pt x="900345" y="1014222"/>
                  <a:pt x="908822" y="1005745"/>
                  <a:pt x="923681" y="1004602"/>
                </a:cubicBezTo>
                <a:close/>
                <a:moveTo>
                  <a:pt x="1039886" y="1004126"/>
                </a:moveTo>
                <a:cubicBezTo>
                  <a:pt x="1055793" y="1006031"/>
                  <a:pt x="1063508" y="1015937"/>
                  <a:pt x="1062460" y="1031463"/>
                </a:cubicBezTo>
                <a:cubicBezTo>
                  <a:pt x="1061317" y="1047465"/>
                  <a:pt x="1051125" y="1054513"/>
                  <a:pt x="1035599" y="1054799"/>
                </a:cubicBezTo>
                <a:cubicBezTo>
                  <a:pt x="1019883" y="1052704"/>
                  <a:pt x="1011692" y="1043845"/>
                  <a:pt x="1011882" y="1028129"/>
                </a:cubicBezTo>
                <a:cubicBezTo>
                  <a:pt x="1012073" y="1012984"/>
                  <a:pt x="1024551" y="1002316"/>
                  <a:pt x="1039886" y="1004126"/>
                </a:cubicBezTo>
                <a:close/>
                <a:moveTo>
                  <a:pt x="1150090" y="1002412"/>
                </a:moveTo>
                <a:cubicBezTo>
                  <a:pt x="1164187" y="1002793"/>
                  <a:pt x="1176855" y="1015842"/>
                  <a:pt x="1176474" y="1029844"/>
                </a:cubicBezTo>
                <a:cubicBezTo>
                  <a:pt x="1176188" y="1043941"/>
                  <a:pt x="1163044" y="1056514"/>
                  <a:pt x="1149042" y="1056228"/>
                </a:cubicBezTo>
                <a:cubicBezTo>
                  <a:pt x="1134945" y="1055942"/>
                  <a:pt x="1122372" y="1042798"/>
                  <a:pt x="1122658" y="1028796"/>
                </a:cubicBezTo>
                <a:cubicBezTo>
                  <a:pt x="1122944" y="1014699"/>
                  <a:pt x="1136088" y="1002126"/>
                  <a:pt x="1150090" y="1002412"/>
                </a:cubicBezTo>
                <a:close/>
                <a:moveTo>
                  <a:pt x="1266866" y="1002126"/>
                </a:moveTo>
                <a:cubicBezTo>
                  <a:pt x="1280963" y="1002698"/>
                  <a:pt x="1293441" y="1015842"/>
                  <a:pt x="1293155" y="1029844"/>
                </a:cubicBezTo>
                <a:cubicBezTo>
                  <a:pt x="1292869" y="1043846"/>
                  <a:pt x="1280011" y="1056609"/>
                  <a:pt x="1266009" y="1056609"/>
                </a:cubicBezTo>
                <a:cubicBezTo>
                  <a:pt x="1251341" y="1056609"/>
                  <a:pt x="1237815" y="1042512"/>
                  <a:pt x="1238767" y="1027939"/>
                </a:cubicBezTo>
                <a:cubicBezTo>
                  <a:pt x="1239625" y="1013937"/>
                  <a:pt x="1253055" y="1001555"/>
                  <a:pt x="1266866" y="1002126"/>
                </a:cubicBezTo>
                <a:close/>
                <a:moveTo>
                  <a:pt x="15853" y="905447"/>
                </a:moveTo>
                <a:cubicBezTo>
                  <a:pt x="22331" y="906114"/>
                  <a:pt x="25950" y="910686"/>
                  <a:pt x="26426" y="917734"/>
                </a:cubicBezTo>
                <a:cubicBezTo>
                  <a:pt x="25093" y="925068"/>
                  <a:pt x="20806" y="929640"/>
                  <a:pt x="13091" y="928783"/>
                </a:cubicBezTo>
                <a:cubicBezTo>
                  <a:pt x="6614" y="928021"/>
                  <a:pt x="2328" y="923544"/>
                  <a:pt x="2804" y="916686"/>
                </a:cubicBezTo>
                <a:cubicBezTo>
                  <a:pt x="3281" y="908971"/>
                  <a:pt x="8233" y="904685"/>
                  <a:pt x="15853" y="905447"/>
                </a:cubicBezTo>
                <a:close/>
                <a:moveTo>
                  <a:pt x="129105" y="902780"/>
                </a:moveTo>
                <a:cubicBezTo>
                  <a:pt x="138345" y="901732"/>
                  <a:pt x="143583" y="907542"/>
                  <a:pt x="145393" y="916496"/>
                </a:cubicBezTo>
                <a:cubicBezTo>
                  <a:pt x="144726" y="924687"/>
                  <a:pt x="140440" y="930497"/>
                  <a:pt x="132344" y="931355"/>
                </a:cubicBezTo>
                <a:cubicBezTo>
                  <a:pt x="123104" y="932307"/>
                  <a:pt x="117009" y="926783"/>
                  <a:pt x="116342" y="917734"/>
                </a:cubicBezTo>
                <a:cubicBezTo>
                  <a:pt x="115770" y="909447"/>
                  <a:pt x="121104" y="903637"/>
                  <a:pt x="129105" y="902780"/>
                </a:cubicBezTo>
                <a:close/>
                <a:moveTo>
                  <a:pt x="243976" y="900779"/>
                </a:moveTo>
                <a:cubicBezTo>
                  <a:pt x="253597" y="902398"/>
                  <a:pt x="259597" y="907828"/>
                  <a:pt x="259026" y="917924"/>
                </a:cubicBezTo>
                <a:cubicBezTo>
                  <a:pt x="258454" y="927925"/>
                  <a:pt x="252263" y="933545"/>
                  <a:pt x="242166" y="933069"/>
                </a:cubicBezTo>
                <a:cubicBezTo>
                  <a:pt x="232165" y="932497"/>
                  <a:pt x="226546" y="926211"/>
                  <a:pt x="227022" y="916209"/>
                </a:cubicBezTo>
                <a:cubicBezTo>
                  <a:pt x="227498" y="906113"/>
                  <a:pt x="233975" y="901255"/>
                  <a:pt x="243976" y="900779"/>
                </a:cubicBezTo>
                <a:close/>
                <a:moveTo>
                  <a:pt x="355610" y="898779"/>
                </a:moveTo>
                <a:cubicBezTo>
                  <a:pt x="366183" y="898684"/>
                  <a:pt x="372184" y="905827"/>
                  <a:pt x="374089" y="916591"/>
                </a:cubicBezTo>
                <a:cubicBezTo>
                  <a:pt x="373136" y="926878"/>
                  <a:pt x="367707" y="934307"/>
                  <a:pt x="357134" y="935260"/>
                </a:cubicBezTo>
                <a:cubicBezTo>
                  <a:pt x="345418" y="936307"/>
                  <a:pt x="337703" y="929259"/>
                  <a:pt x="337132" y="917829"/>
                </a:cubicBezTo>
                <a:cubicBezTo>
                  <a:pt x="336560" y="906304"/>
                  <a:pt x="343990" y="898874"/>
                  <a:pt x="355610" y="898779"/>
                </a:cubicBezTo>
                <a:close/>
                <a:moveTo>
                  <a:pt x="471816" y="897351"/>
                </a:moveTo>
                <a:cubicBezTo>
                  <a:pt x="484388" y="897351"/>
                  <a:pt x="490579" y="905447"/>
                  <a:pt x="491913" y="917830"/>
                </a:cubicBezTo>
                <a:cubicBezTo>
                  <a:pt x="489817" y="929831"/>
                  <a:pt x="483150" y="937547"/>
                  <a:pt x="470577" y="936880"/>
                </a:cubicBezTo>
                <a:cubicBezTo>
                  <a:pt x="459147" y="936213"/>
                  <a:pt x="451908" y="928974"/>
                  <a:pt x="451908" y="917449"/>
                </a:cubicBezTo>
                <a:cubicBezTo>
                  <a:pt x="451908" y="904971"/>
                  <a:pt x="459337" y="897351"/>
                  <a:pt x="471816" y="897351"/>
                </a:cubicBezTo>
                <a:close/>
                <a:moveTo>
                  <a:pt x="584209" y="896493"/>
                </a:moveTo>
                <a:cubicBezTo>
                  <a:pt x="596973" y="896398"/>
                  <a:pt x="603545" y="903827"/>
                  <a:pt x="604783" y="916305"/>
                </a:cubicBezTo>
                <a:cubicBezTo>
                  <a:pt x="604116" y="929735"/>
                  <a:pt x="597544" y="937736"/>
                  <a:pt x="583733" y="937641"/>
                </a:cubicBezTo>
                <a:cubicBezTo>
                  <a:pt x="571065" y="937546"/>
                  <a:pt x="563731" y="930497"/>
                  <a:pt x="563445" y="917829"/>
                </a:cubicBezTo>
                <a:cubicBezTo>
                  <a:pt x="563159" y="904208"/>
                  <a:pt x="570493" y="896493"/>
                  <a:pt x="584209" y="896493"/>
                </a:cubicBezTo>
                <a:close/>
                <a:moveTo>
                  <a:pt x="697557" y="894969"/>
                </a:moveTo>
                <a:cubicBezTo>
                  <a:pt x="710416" y="895636"/>
                  <a:pt x="717465" y="904399"/>
                  <a:pt x="718703" y="917448"/>
                </a:cubicBezTo>
                <a:cubicBezTo>
                  <a:pt x="716703" y="931164"/>
                  <a:pt x="708892" y="939832"/>
                  <a:pt x="694986" y="939165"/>
                </a:cubicBezTo>
                <a:cubicBezTo>
                  <a:pt x="682222" y="938499"/>
                  <a:pt x="673840" y="929735"/>
                  <a:pt x="674221" y="916782"/>
                </a:cubicBezTo>
                <a:cubicBezTo>
                  <a:pt x="674602" y="902875"/>
                  <a:pt x="683651" y="894302"/>
                  <a:pt x="697557" y="894969"/>
                </a:cubicBezTo>
                <a:close/>
                <a:moveTo>
                  <a:pt x="809953" y="893827"/>
                </a:moveTo>
                <a:cubicBezTo>
                  <a:pt x="823668" y="894303"/>
                  <a:pt x="830526" y="904018"/>
                  <a:pt x="832621" y="916591"/>
                </a:cubicBezTo>
                <a:cubicBezTo>
                  <a:pt x="830050" y="931641"/>
                  <a:pt x="822144" y="941071"/>
                  <a:pt x="807381" y="940309"/>
                </a:cubicBezTo>
                <a:cubicBezTo>
                  <a:pt x="793855" y="939642"/>
                  <a:pt x="784996" y="930498"/>
                  <a:pt x="785378" y="916782"/>
                </a:cubicBezTo>
                <a:cubicBezTo>
                  <a:pt x="785854" y="902209"/>
                  <a:pt x="795284" y="893255"/>
                  <a:pt x="809953" y="893827"/>
                </a:cubicBezTo>
                <a:close/>
                <a:moveTo>
                  <a:pt x="1038171" y="892588"/>
                </a:moveTo>
                <a:cubicBezTo>
                  <a:pt x="1053316" y="893350"/>
                  <a:pt x="1060745" y="902208"/>
                  <a:pt x="1061888" y="914209"/>
                </a:cubicBezTo>
                <a:cubicBezTo>
                  <a:pt x="1061983" y="931545"/>
                  <a:pt x="1051030" y="942499"/>
                  <a:pt x="1036456" y="941641"/>
                </a:cubicBezTo>
                <a:cubicBezTo>
                  <a:pt x="1021502" y="940689"/>
                  <a:pt x="1013311" y="932307"/>
                  <a:pt x="1012835" y="917257"/>
                </a:cubicBezTo>
                <a:cubicBezTo>
                  <a:pt x="1012358" y="902684"/>
                  <a:pt x="1023598" y="891826"/>
                  <a:pt x="1038171" y="892588"/>
                </a:cubicBezTo>
                <a:close/>
                <a:moveTo>
                  <a:pt x="923871" y="892493"/>
                </a:moveTo>
                <a:cubicBezTo>
                  <a:pt x="938635" y="893541"/>
                  <a:pt x="947779" y="900685"/>
                  <a:pt x="949113" y="915544"/>
                </a:cubicBezTo>
                <a:cubicBezTo>
                  <a:pt x="950351" y="929640"/>
                  <a:pt x="939016" y="941642"/>
                  <a:pt x="924919" y="941071"/>
                </a:cubicBezTo>
                <a:cubicBezTo>
                  <a:pt x="910060" y="940499"/>
                  <a:pt x="901392" y="932307"/>
                  <a:pt x="901012" y="917448"/>
                </a:cubicBezTo>
                <a:cubicBezTo>
                  <a:pt x="900630" y="902494"/>
                  <a:pt x="909679" y="894779"/>
                  <a:pt x="923871" y="892493"/>
                </a:cubicBezTo>
                <a:close/>
                <a:moveTo>
                  <a:pt x="1265628" y="892112"/>
                </a:moveTo>
                <a:cubicBezTo>
                  <a:pt x="1281630" y="891921"/>
                  <a:pt x="1289821" y="901161"/>
                  <a:pt x="1291250" y="916877"/>
                </a:cubicBezTo>
                <a:cubicBezTo>
                  <a:pt x="1290108" y="932498"/>
                  <a:pt x="1282202" y="941928"/>
                  <a:pt x="1266200" y="942023"/>
                </a:cubicBezTo>
                <a:cubicBezTo>
                  <a:pt x="1250293" y="942118"/>
                  <a:pt x="1241149" y="933260"/>
                  <a:pt x="1240959" y="917353"/>
                </a:cubicBezTo>
                <a:cubicBezTo>
                  <a:pt x="1240863" y="901446"/>
                  <a:pt x="1249722" y="892303"/>
                  <a:pt x="1265628" y="892112"/>
                </a:cubicBezTo>
                <a:close/>
                <a:moveTo>
                  <a:pt x="1148661" y="892112"/>
                </a:moveTo>
                <a:cubicBezTo>
                  <a:pt x="1163139" y="891635"/>
                  <a:pt x="1174188" y="902113"/>
                  <a:pt x="1174474" y="916496"/>
                </a:cubicBezTo>
                <a:cubicBezTo>
                  <a:pt x="1174760" y="931069"/>
                  <a:pt x="1164092" y="942118"/>
                  <a:pt x="1149613" y="941737"/>
                </a:cubicBezTo>
                <a:cubicBezTo>
                  <a:pt x="1134659" y="941356"/>
                  <a:pt x="1126086" y="933355"/>
                  <a:pt x="1124849" y="918496"/>
                </a:cubicBezTo>
                <a:cubicBezTo>
                  <a:pt x="1123705" y="904113"/>
                  <a:pt x="1134278" y="892683"/>
                  <a:pt x="1148661" y="892112"/>
                </a:cubicBezTo>
                <a:close/>
                <a:moveTo>
                  <a:pt x="13948" y="794290"/>
                </a:moveTo>
                <a:cubicBezTo>
                  <a:pt x="19758" y="794671"/>
                  <a:pt x="23854" y="798005"/>
                  <a:pt x="24616" y="803720"/>
                </a:cubicBezTo>
                <a:cubicBezTo>
                  <a:pt x="25473" y="809720"/>
                  <a:pt x="21663" y="814102"/>
                  <a:pt x="15948" y="814959"/>
                </a:cubicBezTo>
                <a:cubicBezTo>
                  <a:pt x="9090" y="815912"/>
                  <a:pt x="4423" y="811721"/>
                  <a:pt x="4137" y="804863"/>
                </a:cubicBezTo>
                <a:cubicBezTo>
                  <a:pt x="3851" y="798862"/>
                  <a:pt x="8042" y="795528"/>
                  <a:pt x="13948" y="794290"/>
                </a:cubicBezTo>
                <a:close/>
                <a:moveTo>
                  <a:pt x="130820" y="792099"/>
                </a:moveTo>
                <a:cubicBezTo>
                  <a:pt x="138630" y="792575"/>
                  <a:pt x="143203" y="796576"/>
                  <a:pt x="143297" y="804386"/>
                </a:cubicBezTo>
                <a:cubicBezTo>
                  <a:pt x="143393" y="813245"/>
                  <a:pt x="138345" y="817721"/>
                  <a:pt x="129677" y="817245"/>
                </a:cubicBezTo>
                <a:cubicBezTo>
                  <a:pt x="121866" y="816864"/>
                  <a:pt x="117961" y="811911"/>
                  <a:pt x="118247" y="804196"/>
                </a:cubicBezTo>
                <a:cubicBezTo>
                  <a:pt x="118533" y="796290"/>
                  <a:pt x="123104" y="792480"/>
                  <a:pt x="130820" y="792099"/>
                </a:cubicBezTo>
                <a:close/>
                <a:moveTo>
                  <a:pt x="243501" y="789337"/>
                </a:moveTo>
                <a:cubicBezTo>
                  <a:pt x="252740" y="789623"/>
                  <a:pt x="257503" y="795814"/>
                  <a:pt x="258741" y="804672"/>
                </a:cubicBezTo>
                <a:cubicBezTo>
                  <a:pt x="257503" y="813626"/>
                  <a:pt x="252645" y="819912"/>
                  <a:pt x="243501" y="820008"/>
                </a:cubicBezTo>
                <a:cubicBezTo>
                  <a:pt x="233404" y="820198"/>
                  <a:pt x="227213" y="813816"/>
                  <a:pt x="227690" y="803720"/>
                </a:cubicBezTo>
                <a:cubicBezTo>
                  <a:pt x="228166" y="794766"/>
                  <a:pt x="234262" y="789052"/>
                  <a:pt x="243501" y="789337"/>
                </a:cubicBezTo>
                <a:close/>
                <a:moveTo>
                  <a:pt x="355324" y="788194"/>
                </a:moveTo>
                <a:cubicBezTo>
                  <a:pt x="365231" y="788956"/>
                  <a:pt x="371517" y="794004"/>
                  <a:pt x="371707" y="804196"/>
                </a:cubicBezTo>
                <a:cubicBezTo>
                  <a:pt x="371898" y="815245"/>
                  <a:pt x="365516" y="821436"/>
                  <a:pt x="354467" y="821055"/>
                </a:cubicBezTo>
                <a:cubicBezTo>
                  <a:pt x="344371" y="820674"/>
                  <a:pt x="338846" y="814483"/>
                  <a:pt x="339037" y="804386"/>
                </a:cubicBezTo>
                <a:cubicBezTo>
                  <a:pt x="339227" y="794195"/>
                  <a:pt x="345323" y="789051"/>
                  <a:pt x="355324" y="788194"/>
                </a:cubicBezTo>
                <a:close/>
                <a:moveTo>
                  <a:pt x="470671" y="786004"/>
                </a:moveTo>
                <a:cubicBezTo>
                  <a:pt x="482292" y="785337"/>
                  <a:pt x="488674" y="792957"/>
                  <a:pt x="490960" y="804387"/>
                </a:cubicBezTo>
                <a:cubicBezTo>
                  <a:pt x="489436" y="815626"/>
                  <a:pt x="483435" y="823532"/>
                  <a:pt x="471815" y="823532"/>
                </a:cubicBezTo>
                <a:cubicBezTo>
                  <a:pt x="460289" y="823532"/>
                  <a:pt x="452860" y="815912"/>
                  <a:pt x="452955" y="804387"/>
                </a:cubicBezTo>
                <a:cubicBezTo>
                  <a:pt x="453050" y="793719"/>
                  <a:pt x="460194" y="786575"/>
                  <a:pt x="470671" y="786004"/>
                </a:cubicBezTo>
                <a:close/>
                <a:moveTo>
                  <a:pt x="582685" y="784956"/>
                </a:moveTo>
                <a:cubicBezTo>
                  <a:pt x="595449" y="784003"/>
                  <a:pt x="601545" y="792290"/>
                  <a:pt x="604307" y="802672"/>
                </a:cubicBezTo>
                <a:cubicBezTo>
                  <a:pt x="602974" y="816198"/>
                  <a:pt x="596878" y="824294"/>
                  <a:pt x="584305" y="824485"/>
                </a:cubicBezTo>
                <a:cubicBezTo>
                  <a:pt x="571827" y="824675"/>
                  <a:pt x="564302" y="817055"/>
                  <a:pt x="564207" y="804577"/>
                </a:cubicBezTo>
                <a:cubicBezTo>
                  <a:pt x="564112" y="793052"/>
                  <a:pt x="571351" y="785813"/>
                  <a:pt x="582685" y="784956"/>
                </a:cubicBezTo>
                <a:close/>
                <a:moveTo>
                  <a:pt x="697557" y="783908"/>
                </a:moveTo>
                <a:cubicBezTo>
                  <a:pt x="709749" y="785146"/>
                  <a:pt x="716988" y="791814"/>
                  <a:pt x="716893" y="804577"/>
                </a:cubicBezTo>
                <a:cubicBezTo>
                  <a:pt x="716798" y="818388"/>
                  <a:pt x="709082" y="825723"/>
                  <a:pt x="695462" y="825246"/>
                </a:cubicBezTo>
                <a:cubicBezTo>
                  <a:pt x="681555" y="824770"/>
                  <a:pt x="674983" y="816293"/>
                  <a:pt x="675840" y="802863"/>
                </a:cubicBezTo>
                <a:cubicBezTo>
                  <a:pt x="676697" y="790004"/>
                  <a:pt x="684794" y="784289"/>
                  <a:pt x="697557" y="783908"/>
                </a:cubicBezTo>
                <a:close/>
                <a:moveTo>
                  <a:pt x="810047" y="782669"/>
                </a:moveTo>
                <a:cubicBezTo>
                  <a:pt x="822906" y="783336"/>
                  <a:pt x="829764" y="792385"/>
                  <a:pt x="831097" y="804767"/>
                </a:cubicBezTo>
                <a:cubicBezTo>
                  <a:pt x="829002" y="818960"/>
                  <a:pt x="821096" y="827532"/>
                  <a:pt x="807190" y="826770"/>
                </a:cubicBezTo>
                <a:cubicBezTo>
                  <a:pt x="794331" y="826008"/>
                  <a:pt x="786044" y="817245"/>
                  <a:pt x="786520" y="804291"/>
                </a:cubicBezTo>
                <a:cubicBezTo>
                  <a:pt x="786997" y="790385"/>
                  <a:pt x="796141" y="781908"/>
                  <a:pt x="810047" y="782669"/>
                </a:cubicBezTo>
                <a:close/>
                <a:moveTo>
                  <a:pt x="926062" y="781812"/>
                </a:moveTo>
                <a:cubicBezTo>
                  <a:pt x="939683" y="782479"/>
                  <a:pt x="946922" y="791718"/>
                  <a:pt x="948446" y="805244"/>
                </a:cubicBezTo>
                <a:cubicBezTo>
                  <a:pt x="946256" y="818865"/>
                  <a:pt x="938730" y="827151"/>
                  <a:pt x="924919" y="827913"/>
                </a:cubicBezTo>
                <a:cubicBezTo>
                  <a:pt x="912441" y="828580"/>
                  <a:pt x="900154" y="815436"/>
                  <a:pt x="901869" y="803244"/>
                </a:cubicBezTo>
                <a:cubicBezTo>
                  <a:pt x="903774" y="789718"/>
                  <a:pt x="912251" y="781145"/>
                  <a:pt x="926062" y="781812"/>
                </a:cubicBezTo>
                <a:close/>
                <a:moveTo>
                  <a:pt x="1149995" y="780955"/>
                </a:moveTo>
                <a:cubicBezTo>
                  <a:pt x="1164949" y="781145"/>
                  <a:pt x="1171903" y="791051"/>
                  <a:pt x="1173998" y="804291"/>
                </a:cubicBezTo>
                <a:cubicBezTo>
                  <a:pt x="1171617" y="819436"/>
                  <a:pt x="1163997" y="828866"/>
                  <a:pt x="1149138" y="828485"/>
                </a:cubicBezTo>
                <a:cubicBezTo>
                  <a:pt x="1134469" y="828104"/>
                  <a:pt x="1125516" y="818960"/>
                  <a:pt x="1125802" y="804291"/>
                </a:cubicBezTo>
                <a:cubicBezTo>
                  <a:pt x="1126087" y="789623"/>
                  <a:pt x="1135327" y="780765"/>
                  <a:pt x="1149995" y="780955"/>
                </a:cubicBezTo>
                <a:close/>
                <a:moveTo>
                  <a:pt x="1268486" y="780764"/>
                </a:moveTo>
                <a:cubicBezTo>
                  <a:pt x="1283060" y="782859"/>
                  <a:pt x="1291060" y="792004"/>
                  <a:pt x="1289822" y="806767"/>
                </a:cubicBezTo>
                <a:cubicBezTo>
                  <a:pt x="1288679" y="821626"/>
                  <a:pt x="1278964" y="828580"/>
                  <a:pt x="1263914" y="829151"/>
                </a:cubicBezTo>
                <a:cubicBezTo>
                  <a:pt x="1250008" y="826484"/>
                  <a:pt x="1241625" y="818674"/>
                  <a:pt x="1241816" y="803624"/>
                </a:cubicBezTo>
                <a:cubicBezTo>
                  <a:pt x="1242007" y="789622"/>
                  <a:pt x="1254485" y="778764"/>
                  <a:pt x="1268486" y="780764"/>
                </a:cubicBezTo>
                <a:close/>
                <a:moveTo>
                  <a:pt x="1036933" y="780669"/>
                </a:moveTo>
                <a:cubicBezTo>
                  <a:pt x="1051315" y="782383"/>
                  <a:pt x="1060936" y="789908"/>
                  <a:pt x="1060840" y="804767"/>
                </a:cubicBezTo>
                <a:cubicBezTo>
                  <a:pt x="1060650" y="819436"/>
                  <a:pt x="1051411" y="828389"/>
                  <a:pt x="1036742" y="828199"/>
                </a:cubicBezTo>
                <a:cubicBezTo>
                  <a:pt x="1023026" y="828008"/>
                  <a:pt x="1014263" y="819340"/>
                  <a:pt x="1013787" y="805624"/>
                </a:cubicBezTo>
                <a:cubicBezTo>
                  <a:pt x="1013215" y="790765"/>
                  <a:pt x="1022550" y="782955"/>
                  <a:pt x="1036933" y="780669"/>
                </a:cubicBezTo>
                <a:close/>
                <a:moveTo>
                  <a:pt x="131296" y="677323"/>
                </a:moveTo>
                <a:cubicBezTo>
                  <a:pt x="137868" y="677704"/>
                  <a:pt x="142249" y="682086"/>
                  <a:pt x="141964" y="688944"/>
                </a:cubicBezTo>
                <a:cubicBezTo>
                  <a:pt x="141678" y="695802"/>
                  <a:pt x="136630" y="698754"/>
                  <a:pt x="131296" y="700088"/>
                </a:cubicBezTo>
                <a:cubicBezTo>
                  <a:pt x="123866" y="698469"/>
                  <a:pt x="119294" y="694849"/>
                  <a:pt x="119675" y="687991"/>
                </a:cubicBezTo>
                <a:cubicBezTo>
                  <a:pt x="120056" y="681324"/>
                  <a:pt x="124533" y="676942"/>
                  <a:pt x="131296" y="677323"/>
                </a:cubicBezTo>
                <a:close/>
                <a:moveTo>
                  <a:pt x="242929" y="675227"/>
                </a:moveTo>
                <a:cubicBezTo>
                  <a:pt x="251596" y="676084"/>
                  <a:pt x="256073" y="680371"/>
                  <a:pt x="256073" y="688181"/>
                </a:cubicBezTo>
                <a:cubicBezTo>
                  <a:pt x="256169" y="697039"/>
                  <a:pt x="251120" y="701802"/>
                  <a:pt x="242357" y="701421"/>
                </a:cubicBezTo>
                <a:cubicBezTo>
                  <a:pt x="233309" y="701040"/>
                  <a:pt x="229308" y="695230"/>
                  <a:pt x="230070" y="686752"/>
                </a:cubicBezTo>
                <a:cubicBezTo>
                  <a:pt x="230832" y="678847"/>
                  <a:pt x="236166" y="675417"/>
                  <a:pt x="242929" y="675227"/>
                </a:cubicBezTo>
                <a:close/>
                <a:moveTo>
                  <a:pt x="353705" y="672275"/>
                </a:moveTo>
                <a:cubicBezTo>
                  <a:pt x="364849" y="673513"/>
                  <a:pt x="371326" y="678562"/>
                  <a:pt x="371136" y="688944"/>
                </a:cubicBezTo>
                <a:cubicBezTo>
                  <a:pt x="370945" y="698088"/>
                  <a:pt x="365135" y="703993"/>
                  <a:pt x="355895" y="704184"/>
                </a:cubicBezTo>
                <a:cubicBezTo>
                  <a:pt x="345704" y="704374"/>
                  <a:pt x="339608" y="698278"/>
                  <a:pt x="339608" y="687991"/>
                </a:cubicBezTo>
                <a:cubicBezTo>
                  <a:pt x="339608" y="678466"/>
                  <a:pt x="346275" y="674275"/>
                  <a:pt x="353705" y="672275"/>
                </a:cubicBezTo>
                <a:close/>
                <a:moveTo>
                  <a:pt x="471910" y="671132"/>
                </a:moveTo>
                <a:cubicBezTo>
                  <a:pt x="482959" y="672275"/>
                  <a:pt x="489245" y="678371"/>
                  <a:pt x="488674" y="689325"/>
                </a:cubicBezTo>
                <a:cubicBezTo>
                  <a:pt x="488198" y="700374"/>
                  <a:pt x="481149" y="706184"/>
                  <a:pt x="470290" y="705517"/>
                </a:cubicBezTo>
                <a:cubicBezTo>
                  <a:pt x="460289" y="704946"/>
                  <a:pt x="454574" y="698564"/>
                  <a:pt x="454574" y="688563"/>
                </a:cubicBezTo>
                <a:cubicBezTo>
                  <a:pt x="454669" y="677419"/>
                  <a:pt x="461146" y="671799"/>
                  <a:pt x="471910" y="671132"/>
                </a:cubicBezTo>
                <a:close/>
                <a:moveTo>
                  <a:pt x="582781" y="669703"/>
                </a:moveTo>
                <a:cubicBezTo>
                  <a:pt x="594401" y="668941"/>
                  <a:pt x="600878" y="676466"/>
                  <a:pt x="603260" y="687800"/>
                </a:cubicBezTo>
                <a:cubicBezTo>
                  <a:pt x="601926" y="699040"/>
                  <a:pt x="595830" y="707041"/>
                  <a:pt x="584305" y="707136"/>
                </a:cubicBezTo>
                <a:cubicBezTo>
                  <a:pt x="572780" y="707327"/>
                  <a:pt x="565350" y="699707"/>
                  <a:pt x="565255" y="688182"/>
                </a:cubicBezTo>
                <a:cubicBezTo>
                  <a:pt x="565255" y="677609"/>
                  <a:pt x="572399" y="670370"/>
                  <a:pt x="582781" y="669703"/>
                </a:cubicBezTo>
                <a:close/>
                <a:moveTo>
                  <a:pt x="695652" y="668655"/>
                </a:moveTo>
                <a:cubicBezTo>
                  <a:pt x="708225" y="668274"/>
                  <a:pt x="714702" y="676085"/>
                  <a:pt x="716607" y="688277"/>
                </a:cubicBezTo>
                <a:cubicBezTo>
                  <a:pt x="714988" y="700469"/>
                  <a:pt x="708606" y="708470"/>
                  <a:pt x="696033" y="708184"/>
                </a:cubicBezTo>
                <a:cubicBezTo>
                  <a:pt x="683555" y="707898"/>
                  <a:pt x="676221" y="700088"/>
                  <a:pt x="676602" y="687610"/>
                </a:cubicBezTo>
                <a:cubicBezTo>
                  <a:pt x="676888" y="676180"/>
                  <a:pt x="684222" y="668941"/>
                  <a:pt x="695652" y="668655"/>
                </a:cubicBezTo>
                <a:close/>
                <a:moveTo>
                  <a:pt x="807476" y="667988"/>
                </a:moveTo>
                <a:cubicBezTo>
                  <a:pt x="820239" y="668464"/>
                  <a:pt x="828335" y="674370"/>
                  <a:pt x="828907" y="687133"/>
                </a:cubicBezTo>
                <a:cubicBezTo>
                  <a:pt x="829478" y="700659"/>
                  <a:pt x="822334" y="708660"/>
                  <a:pt x="808523" y="708755"/>
                </a:cubicBezTo>
                <a:cubicBezTo>
                  <a:pt x="795855" y="708755"/>
                  <a:pt x="788616" y="701516"/>
                  <a:pt x="788330" y="688848"/>
                </a:cubicBezTo>
                <a:cubicBezTo>
                  <a:pt x="788044" y="676084"/>
                  <a:pt x="795283" y="669417"/>
                  <a:pt x="807476" y="667988"/>
                </a:cubicBezTo>
                <a:close/>
                <a:moveTo>
                  <a:pt x="925396" y="667227"/>
                </a:moveTo>
                <a:cubicBezTo>
                  <a:pt x="939112" y="667417"/>
                  <a:pt x="945684" y="675513"/>
                  <a:pt x="946446" y="688848"/>
                </a:cubicBezTo>
                <a:cubicBezTo>
                  <a:pt x="945303" y="702279"/>
                  <a:pt x="938064" y="709899"/>
                  <a:pt x="924538" y="709613"/>
                </a:cubicBezTo>
                <a:cubicBezTo>
                  <a:pt x="910918" y="709327"/>
                  <a:pt x="903488" y="701517"/>
                  <a:pt x="903774" y="687991"/>
                </a:cubicBezTo>
                <a:cubicBezTo>
                  <a:pt x="903965" y="674370"/>
                  <a:pt x="911870" y="667036"/>
                  <a:pt x="925396" y="667227"/>
                </a:cubicBezTo>
                <a:close/>
                <a:moveTo>
                  <a:pt x="1148566" y="665893"/>
                </a:moveTo>
                <a:cubicBezTo>
                  <a:pt x="1162472" y="665417"/>
                  <a:pt x="1170283" y="674275"/>
                  <a:pt x="1172569" y="687991"/>
                </a:cubicBezTo>
                <a:cubicBezTo>
                  <a:pt x="1170950" y="701422"/>
                  <a:pt x="1163615" y="710756"/>
                  <a:pt x="1149709" y="710756"/>
                </a:cubicBezTo>
                <a:cubicBezTo>
                  <a:pt x="1135898" y="710756"/>
                  <a:pt x="1127039" y="701707"/>
                  <a:pt x="1127135" y="687896"/>
                </a:cubicBezTo>
                <a:cubicBezTo>
                  <a:pt x="1127230" y="675038"/>
                  <a:pt x="1135802" y="666370"/>
                  <a:pt x="1148566" y="665893"/>
                </a:cubicBezTo>
                <a:close/>
                <a:moveTo>
                  <a:pt x="1037028" y="665893"/>
                </a:moveTo>
                <a:cubicBezTo>
                  <a:pt x="1049792" y="667131"/>
                  <a:pt x="1058650" y="674085"/>
                  <a:pt x="1059317" y="686943"/>
                </a:cubicBezTo>
                <a:cubicBezTo>
                  <a:pt x="1060078" y="700850"/>
                  <a:pt x="1051506" y="710089"/>
                  <a:pt x="1037695" y="710375"/>
                </a:cubicBezTo>
                <a:cubicBezTo>
                  <a:pt x="1023788" y="710661"/>
                  <a:pt x="1015025" y="701707"/>
                  <a:pt x="1015216" y="687801"/>
                </a:cubicBezTo>
                <a:cubicBezTo>
                  <a:pt x="1015406" y="674942"/>
                  <a:pt x="1023979" y="667703"/>
                  <a:pt x="1037028" y="665893"/>
                </a:cubicBezTo>
                <a:close/>
                <a:moveTo>
                  <a:pt x="1267057" y="665321"/>
                </a:moveTo>
                <a:cubicBezTo>
                  <a:pt x="1280678" y="666940"/>
                  <a:pt x="1289346" y="675322"/>
                  <a:pt x="1288869" y="689133"/>
                </a:cubicBezTo>
                <a:cubicBezTo>
                  <a:pt x="1288489" y="702849"/>
                  <a:pt x="1279249" y="710184"/>
                  <a:pt x="1265724" y="711898"/>
                </a:cubicBezTo>
                <a:cubicBezTo>
                  <a:pt x="1252198" y="709898"/>
                  <a:pt x="1243721" y="702564"/>
                  <a:pt x="1242768" y="688753"/>
                </a:cubicBezTo>
                <a:cubicBezTo>
                  <a:pt x="1241816" y="676370"/>
                  <a:pt x="1254865" y="663797"/>
                  <a:pt x="1267057" y="665321"/>
                </a:cubicBezTo>
                <a:close/>
                <a:moveTo>
                  <a:pt x="130534" y="567214"/>
                </a:moveTo>
                <a:cubicBezTo>
                  <a:pt x="135868" y="567309"/>
                  <a:pt x="139107" y="569976"/>
                  <a:pt x="139488" y="575310"/>
                </a:cubicBezTo>
                <a:cubicBezTo>
                  <a:pt x="139869" y="580644"/>
                  <a:pt x="137392" y="584359"/>
                  <a:pt x="131963" y="584835"/>
                </a:cubicBezTo>
                <a:cubicBezTo>
                  <a:pt x="125867" y="585311"/>
                  <a:pt x="121866" y="582454"/>
                  <a:pt x="121962" y="575882"/>
                </a:cubicBezTo>
                <a:cubicBezTo>
                  <a:pt x="121962" y="570452"/>
                  <a:pt x="125105" y="567690"/>
                  <a:pt x="130534" y="567214"/>
                </a:cubicBezTo>
                <a:close/>
                <a:moveTo>
                  <a:pt x="244167" y="564451"/>
                </a:moveTo>
                <a:cubicBezTo>
                  <a:pt x="250930" y="564832"/>
                  <a:pt x="253978" y="569785"/>
                  <a:pt x="255121" y="575405"/>
                </a:cubicBezTo>
                <a:cubicBezTo>
                  <a:pt x="253883" y="583787"/>
                  <a:pt x="249692" y="588454"/>
                  <a:pt x="241977" y="587788"/>
                </a:cubicBezTo>
                <a:cubicBezTo>
                  <a:pt x="235404" y="587311"/>
                  <a:pt x="231118" y="582834"/>
                  <a:pt x="231403" y="576072"/>
                </a:cubicBezTo>
                <a:cubicBezTo>
                  <a:pt x="231689" y="568356"/>
                  <a:pt x="236452" y="563975"/>
                  <a:pt x="244167" y="564451"/>
                </a:cubicBezTo>
                <a:close/>
                <a:moveTo>
                  <a:pt x="355800" y="561785"/>
                </a:moveTo>
                <a:cubicBezTo>
                  <a:pt x="364849" y="562261"/>
                  <a:pt x="370469" y="568357"/>
                  <a:pt x="369707" y="577501"/>
                </a:cubicBezTo>
                <a:cubicBezTo>
                  <a:pt x="369040" y="585502"/>
                  <a:pt x="363230" y="589979"/>
                  <a:pt x="354943" y="590741"/>
                </a:cubicBezTo>
                <a:cubicBezTo>
                  <a:pt x="345990" y="589122"/>
                  <a:pt x="340180" y="583883"/>
                  <a:pt x="341037" y="574739"/>
                </a:cubicBezTo>
                <a:cubicBezTo>
                  <a:pt x="341799" y="566738"/>
                  <a:pt x="347513" y="561309"/>
                  <a:pt x="355800" y="561785"/>
                </a:cubicBezTo>
                <a:close/>
                <a:moveTo>
                  <a:pt x="470386" y="559785"/>
                </a:moveTo>
                <a:cubicBezTo>
                  <a:pt x="481434" y="561214"/>
                  <a:pt x="487817" y="566548"/>
                  <a:pt x="487435" y="576835"/>
                </a:cubicBezTo>
                <a:cubicBezTo>
                  <a:pt x="487054" y="585979"/>
                  <a:pt x="481149" y="591789"/>
                  <a:pt x="471909" y="591789"/>
                </a:cubicBezTo>
                <a:cubicBezTo>
                  <a:pt x="461623" y="591789"/>
                  <a:pt x="455717" y="585503"/>
                  <a:pt x="455907" y="575311"/>
                </a:cubicBezTo>
                <a:cubicBezTo>
                  <a:pt x="456193" y="565881"/>
                  <a:pt x="462861" y="561690"/>
                  <a:pt x="470386" y="559785"/>
                </a:cubicBezTo>
                <a:close/>
                <a:moveTo>
                  <a:pt x="584306" y="558737"/>
                </a:moveTo>
                <a:cubicBezTo>
                  <a:pt x="595354" y="559880"/>
                  <a:pt x="601546" y="565976"/>
                  <a:pt x="601069" y="576930"/>
                </a:cubicBezTo>
                <a:cubicBezTo>
                  <a:pt x="600593" y="587979"/>
                  <a:pt x="593545" y="593789"/>
                  <a:pt x="582686" y="593122"/>
                </a:cubicBezTo>
                <a:cubicBezTo>
                  <a:pt x="572685" y="592551"/>
                  <a:pt x="566970" y="586169"/>
                  <a:pt x="566970" y="576168"/>
                </a:cubicBezTo>
                <a:cubicBezTo>
                  <a:pt x="566970" y="565119"/>
                  <a:pt x="573542" y="559499"/>
                  <a:pt x="584306" y="558737"/>
                </a:cubicBezTo>
                <a:close/>
                <a:moveTo>
                  <a:pt x="695843" y="556736"/>
                </a:moveTo>
                <a:cubicBezTo>
                  <a:pt x="707844" y="558832"/>
                  <a:pt x="715560" y="565118"/>
                  <a:pt x="715083" y="576739"/>
                </a:cubicBezTo>
                <a:cubicBezTo>
                  <a:pt x="714512" y="588169"/>
                  <a:pt x="706797" y="595503"/>
                  <a:pt x="695176" y="594836"/>
                </a:cubicBezTo>
                <a:cubicBezTo>
                  <a:pt x="684699" y="594265"/>
                  <a:pt x="677650" y="587121"/>
                  <a:pt x="677555" y="576453"/>
                </a:cubicBezTo>
                <a:cubicBezTo>
                  <a:pt x="677460" y="564642"/>
                  <a:pt x="685461" y="558927"/>
                  <a:pt x="695843" y="556736"/>
                </a:cubicBezTo>
                <a:close/>
                <a:moveTo>
                  <a:pt x="808047" y="556641"/>
                </a:moveTo>
                <a:cubicBezTo>
                  <a:pt x="820430" y="556451"/>
                  <a:pt x="828049" y="564071"/>
                  <a:pt x="828049" y="576454"/>
                </a:cubicBezTo>
                <a:cubicBezTo>
                  <a:pt x="828049" y="587979"/>
                  <a:pt x="820334" y="594075"/>
                  <a:pt x="808999" y="595980"/>
                </a:cubicBezTo>
                <a:cubicBezTo>
                  <a:pt x="797093" y="594456"/>
                  <a:pt x="788997" y="588170"/>
                  <a:pt x="789187" y="575691"/>
                </a:cubicBezTo>
                <a:cubicBezTo>
                  <a:pt x="789378" y="564262"/>
                  <a:pt x="796712" y="556832"/>
                  <a:pt x="808047" y="556641"/>
                </a:cubicBezTo>
                <a:close/>
                <a:moveTo>
                  <a:pt x="924253" y="556165"/>
                </a:moveTo>
                <a:cubicBezTo>
                  <a:pt x="936921" y="555594"/>
                  <a:pt x="943493" y="563213"/>
                  <a:pt x="945303" y="575215"/>
                </a:cubicBezTo>
                <a:cubicBezTo>
                  <a:pt x="944350" y="587693"/>
                  <a:pt x="938350" y="595694"/>
                  <a:pt x="925681" y="596075"/>
                </a:cubicBezTo>
                <a:cubicBezTo>
                  <a:pt x="913203" y="596456"/>
                  <a:pt x="905488" y="589312"/>
                  <a:pt x="905012" y="576834"/>
                </a:cubicBezTo>
                <a:cubicBezTo>
                  <a:pt x="904536" y="564357"/>
                  <a:pt x="911774" y="556737"/>
                  <a:pt x="924253" y="556165"/>
                </a:cubicBezTo>
                <a:close/>
                <a:moveTo>
                  <a:pt x="1036933" y="555784"/>
                </a:moveTo>
                <a:cubicBezTo>
                  <a:pt x="1049697" y="555593"/>
                  <a:pt x="1056364" y="562832"/>
                  <a:pt x="1057888" y="574929"/>
                </a:cubicBezTo>
                <a:cubicBezTo>
                  <a:pt x="1057412" y="587597"/>
                  <a:pt x="1051411" y="595693"/>
                  <a:pt x="1038647" y="596265"/>
                </a:cubicBezTo>
                <a:cubicBezTo>
                  <a:pt x="1025027" y="596932"/>
                  <a:pt x="1017026" y="589693"/>
                  <a:pt x="1017026" y="575882"/>
                </a:cubicBezTo>
                <a:cubicBezTo>
                  <a:pt x="1016931" y="563213"/>
                  <a:pt x="1024265" y="556069"/>
                  <a:pt x="1036933" y="555784"/>
                </a:cubicBezTo>
                <a:close/>
                <a:moveTo>
                  <a:pt x="1266105" y="555213"/>
                </a:moveTo>
                <a:cubicBezTo>
                  <a:pt x="1279916" y="555404"/>
                  <a:pt x="1286393" y="563405"/>
                  <a:pt x="1286964" y="576835"/>
                </a:cubicBezTo>
                <a:cubicBezTo>
                  <a:pt x="1285631" y="590360"/>
                  <a:pt x="1278202" y="597599"/>
                  <a:pt x="1264676" y="596932"/>
                </a:cubicBezTo>
                <a:cubicBezTo>
                  <a:pt x="1250960" y="596171"/>
                  <a:pt x="1244293" y="587693"/>
                  <a:pt x="1245055" y="574358"/>
                </a:cubicBezTo>
                <a:cubicBezTo>
                  <a:pt x="1245816" y="561785"/>
                  <a:pt x="1253531" y="555023"/>
                  <a:pt x="1266105" y="555213"/>
                </a:cubicBezTo>
                <a:close/>
                <a:moveTo>
                  <a:pt x="1149042" y="555212"/>
                </a:moveTo>
                <a:cubicBezTo>
                  <a:pt x="1162472" y="555974"/>
                  <a:pt x="1170283" y="562641"/>
                  <a:pt x="1170187" y="576453"/>
                </a:cubicBezTo>
                <a:cubicBezTo>
                  <a:pt x="1170093" y="589121"/>
                  <a:pt x="1162949" y="596455"/>
                  <a:pt x="1150281" y="596646"/>
                </a:cubicBezTo>
                <a:cubicBezTo>
                  <a:pt x="1136565" y="596932"/>
                  <a:pt x="1129040" y="589502"/>
                  <a:pt x="1129040" y="575786"/>
                </a:cubicBezTo>
                <a:cubicBezTo>
                  <a:pt x="1129040" y="562927"/>
                  <a:pt x="1136469" y="556450"/>
                  <a:pt x="1149042" y="555212"/>
                </a:cubicBezTo>
                <a:close/>
                <a:moveTo>
                  <a:pt x="243786" y="454914"/>
                </a:moveTo>
                <a:cubicBezTo>
                  <a:pt x="249120" y="455676"/>
                  <a:pt x="252073" y="458629"/>
                  <a:pt x="251787" y="464058"/>
                </a:cubicBezTo>
                <a:cubicBezTo>
                  <a:pt x="251501" y="470630"/>
                  <a:pt x="247310" y="473297"/>
                  <a:pt x="241310" y="472440"/>
                </a:cubicBezTo>
                <a:cubicBezTo>
                  <a:pt x="235880" y="471773"/>
                  <a:pt x="233690" y="467677"/>
                  <a:pt x="234261" y="462534"/>
                </a:cubicBezTo>
                <a:cubicBezTo>
                  <a:pt x="234927" y="457105"/>
                  <a:pt x="238547" y="454819"/>
                  <a:pt x="243786" y="454914"/>
                </a:cubicBezTo>
                <a:close/>
                <a:moveTo>
                  <a:pt x="356657" y="451675"/>
                </a:moveTo>
                <a:cubicBezTo>
                  <a:pt x="364659" y="452438"/>
                  <a:pt x="368278" y="457867"/>
                  <a:pt x="367325" y="465582"/>
                </a:cubicBezTo>
                <a:cubicBezTo>
                  <a:pt x="366468" y="472535"/>
                  <a:pt x="361896" y="476155"/>
                  <a:pt x="354943" y="475869"/>
                </a:cubicBezTo>
                <a:cubicBezTo>
                  <a:pt x="346846" y="475583"/>
                  <a:pt x="343513" y="470535"/>
                  <a:pt x="342846" y="463772"/>
                </a:cubicBezTo>
                <a:cubicBezTo>
                  <a:pt x="344180" y="454914"/>
                  <a:pt x="348847" y="450913"/>
                  <a:pt x="356657" y="451675"/>
                </a:cubicBezTo>
                <a:close/>
                <a:moveTo>
                  <a:pt x="470862" y="449485"/>
                </a:moveTo>
                <a:cubicBezTo>
                  <a:pt x="480006" y="448819"/>
                  <a:pt x="485912" y="454724"/>
                  <a:pt x="486102" y="463868"/>
                </a:cubicBezTo>
                <a:cubicBezTo>
                  <a:pt x="486197" y="472060"/>
                  <a:pt x="480673" y="476822"/>
                  <a:pt x="472386" y="478441"/>
                </a:cubicBezTo>
                <a:cubicBezTo>
                  <a:pt x="464385" y="477965"/>
                  <a:pt x="458575" y="473774"/>
                  <a:pt x="457527" y="465678"/>
                </a:cubicBezTo>
                <a:cubicBezTo>
                  <a:pt x="456384" y="456343"/>
                  <a:pt x="461908" y="450152"/>
                  <a:pt x="470862" y="449485"/>
                </a:cubicBezTo>
                <a:close/>
                <a:moveTo>
                  <a:pt x="585448" y="448437"/>
                </a:moveTo>
                <a:cubicBezTo>
                  <a:pt x="594496" y="449295"/>
                  <a:pt x="598878" y="455771"/>
                  <a:pt x="599830" y="464154"/>
                </a:cubicBezTo>
                <a:cubicBezTo>
                  <a:pt x="597735" y="473583"/>
                  <a:pt x="592782" y="479775"/>
                  <a:pt x="583543" y="479203"/>
                </a:cubicBezTo>
                <a:cubicBezTo>
                  <a:pt x="573636" y="478632"/>
                  <a:pt x="567541" y="472059"/>
                  <a:pt x="568779" y="461963"/>
                </a:cubicBezTo>
                <a:cubicBezTo>
                  <a:pt x="569827" y="453009"/>
                  <a:pt x="576208" y="447485"/>
                  <a:pt x="585448" y="448437"/>
                </a:cubicBezTo>
                <a:close/>
                <a:moveTo>
                  <a:pt x="697081" y="447104"/>
                </a:moveTo>
                <a:cubicBezTo>
                  <a:pt x="706892" y="448342"/>
                  <a:pt x="712893" y="453676"/>
                  <a:pt x="712702" y="463868"/>
                </a:cubicBezTo>
                <a:cubicBezTo>
                  <a:pt x="712511" y="475108"/>
                  <a:pt x="705749" y="480918"/>
                  <a:pt x="694795" y="480061"/>
                </a:cubicBezTo>
                <a:cubicBezTo>
                  <a:pt x="684698" y="479299"/>
                  <a:pt x="679460" y="472631"/>
                  <a:pt x="680031" y="462630"/>
                </a:cubicBezTo>
                <a:cubicBezTo>
                  <a:pt x="680603" y="452533"/>
                  <a:pt x="686984" y="447676"/>
                  <a:pt x="697081" y="447104"/>
                </a:cubicBezTo>
                <a:close/>
                <a:moveTo>
                  <a:pt x="808428" y="445961"/>
                </a:moveTo>
                <a:cubicBezTo>
                  <a:pt x="819001" y="446628"/>
                  <a:pt x="825955" y="452248"/>
                  <a:pt x="826336" y="463201"/>
                </a:cubicBezTo>
                <a:cubicBezTo>
                  <a:pt x="826622" y="474155"/>
                  <a:pt x="820239" y="481013"/>
                  <a:pt x="809286" y="481394"/>
                </a:cubicBezTo>
                <a:cubicBezTo>
                  <a:pt x="798332" y="481680"/>
                  <a:pt x="791474" y="475298"/>
                  <a:pt x="791093" y="464344"/>
                </a:cubicBezTo>
                <a:cubicBezTo>
                  <a:pt x="790712" y="453486"/>
                  <a:pt x="797189" y="447295"/>
                  <a:pt x="808428" y="445961"/>
                </a:cubicBezTo>
                <a:close/>
                <a:moveTo>
                  <a:pt x="1037790" y="444627"/>
                </a:moveTo>
                <a:cubicBezTo>
                  <a:pt x="1049220" y="444913"/>
                  <a:pt x="1055221" y="452533"/>
                  <a:pt x="1056935" y="463772"/>
                </a:cubicBezTo>
                <a:cubicBezTo>
                  <a:pt x="1055316" y="474917"/>
                  <a:pt x="1049315" y="482822"/>
                  <a:pt x="1037885" y="482918"/>
                </a:cubicBezTo>
                <a:cubicBezTo>
                  <a:pt x="1025502" y="483013"/>
                  <a:pt x="1017787" y="475107"/>
                  <a:pt x="1018264" y="462820"/>
                </a:cubicBezTo>
                <a:cubicBezTo>
                  <a:pt x="1018645" y="451580"/>
                  <a:pt x="1026360" y="444341"/>
                  <a:pt x="1037790" y="444627"/>
                </a:cubicBezTo>
                <a:close/>
                <a:moveTo>
                  <a:pt x="924253" y="444532"/>
                </a:moveTo>
                <a:cubicBezTo>
                  <a:pt x="935492" y="445770"/>
                  <a:pt x="943493" y="451866"/>
                  <a:pt x="943684" y="463392"/>
                </a:cubicBezTo>
                <a:cubicBezTo>
                  <a:pt x="943874" y="475012"/>
                  <a:pt x="936349" y="482442"/>
                  <a:pt x="924824" y="482537"/>
                </a:cubicBezTo>
                <a:cubicBezTo>
                  <a:pt x="914156" y="482632"/>
                  <a:pt x="907012" y="475488"/>
                  <a:pt x="906250" y="465106"/>
                </a:cubicBezTo>
                <a:cubicBezTo>
                  <a:pt x="905393" y="453486"/>
                  <a:pt x="912918" y="447009"/>
                  <a:pt x="924253" y="444532"/>
                </a:cubicBezTo>
                <a:close/>
                <a:moveTo>
                  <a:pt x="1267819" y="444437"/>
                </a:moveTo>
                <a:cubicBezTo>
                  <a:pt x="1279153" y="445485"/>
                  <a:pt x="1284964" y="453295"/>
                  <a:pt x="1285821" y="464916"/>
                </a:cubicBezTo>
                <a:cubicBezTo>
                  <a:pt x="1283344" y="476631"/>
                  <a:pt x="1276582" y="484442"/>
                  <a:pt x="1264009" y="483203"/>
                </a:cubicBezTo>
                <a:cubicBezTo>
                  <a:pt x="1252865" y="482061"/>
                  <a:pt x="1245626" y="474441"/>
                  <a:pt x="1246483" y="462915"/>
                </a:cubicBezTo>
                <a:cubicBezTo>
                  <a:pt x="1247340" y="450628"/>
                  <a:pt x="1255341" y="443294"/>
                  <a:pt x="1267819" y="444437"/>
                </a:cubicBezTo>
                <a:close/>
                <a:moveTo>
                  <a:pt x="1150471" y="444342"/>
                </a:moveTo>
                <a:cubicBezTo>
                  <a:pt x="1162758" y="445199"/>
                  <a:pt x="1170093" y="453200"/>
                  <a:pt x="1168949" y="465678"/>
                </a:cubicBezTo>
                <a:cubicBezTo>
                  <a:pt x="1167901" y="477012"/>
                  <a:pt x="1160091" y="482822"/>
                  <a:pt x="1148471" y="483680"/>
                </a:cubicBezTo>
                <a:cubicBezTo>
                  <a:pt x="1136755" y="481108"/>
                  <a:pt x="1128944" y="474441"/>
                  <a:pt x="1130183" y="461868"/>
                </a:cubicBezTo>
                <a:cubicBezTo>
                  <a:pt x="1131326" y="450723"/>
                  <a:pt x="1139041" y="443484"/>
                  <a:pt x="1150471" y="444342"/>
                </a:cubicBezTo>
                <a:close/>
                <a:moveTo>
                  <a:pt x="356277" y="342709"/>
                </a:moveTo>
                <a:cubicBezTo>
                  <a:pt x="361705" y="343186"/>
                  <a:pt x="364277" y="346519"/>
                  <a:pt x="364182" y="351853"/>
                </a:cubicBezTo>
                <a:cubicBezTo>
                  <a:pt x="363706" y="357188"/>
                  <a:pt x="360848" y="360331"/>
                  <a:pt x="355419" y="360235"/>
                </a:cubicBezTo>
                <a:cubicBezTo>
                  <a:pt x="348847" y="360140"/>
                  <a:pt x="346085" y="356140"/>
                  <a:pt x="346656" y="350044"/>
                </a:cubicBezTo>
                <a:cubicBezTo>
                  <a:pt x="347228" y="344615"/>
                  <a:pt x="351037" y="342233"/>
                  <a:pt x="356277" y="342709"/>
                </a:cubicBezTo>
                <a:close/>
                <a:moveTo>
                  <a:pt x="471815" y="339757"/>
                </a:moveTo>
                <a:cubicBezTo>
                  <a:pt x="478768" y="339567"/>
                  <a:pt x="482006" y="344425"/>
                  <a:pt x="483626" y="349473"/>
                </a:cubicBezTo>
                <a:cubicBezTo>
                  <a:pt x="483531" y="357379"/>
                  <a:pt x="480102" y="362046"/>
                  <a:pt x="473530" y="362998"/>
                </a:cubicBezTo>
                <a:cubicBezTo>
                  <a:pt x="465909" y="364141"/>
                  <a:pt x="460670" y="359950"/>
                  <a:pt x="460099" y="352330"/>
                </a:cubicBezTo>
                <a:cubicBezTo>
                  <a:pt x="459527" y="344615"/>
                  <a:pt x="464099" y="339948"/>
                  <a:pt x="471815" y="339757"/>
                </a:cubicBezTo>
                <a:close/>
                <a:moveTo>
                  <a:pt x="584686" y="338423"/>
                </a:moveTo>
                <a:cubicBezTo>
                  <a:pt x="592592" y="338709"/>
                  <a:pt x="596593" y="343376"/>
                  <a:pt x="597164" y="351473"/>
                </a:cubicBezTo>
                <a:cubicBezTo>
                  <a:pt x="596593" y="359855"/>
                  <a:pt x="592116" y="364712"/>
                  <a:pt x="583257" y="364426"/>
                </a:cubicBezTo>
                <a:cubicBezTo>
                  <a:pt x="575447" y="364141"/>
                  <a:pt x="570970" y="359474"/>
                  <a:pt x="570970" y="351663"/>
                </a:cubicBezTo>
                <a:cubicBezTo>
                  <a:pt x="570875" y="342805"/>
                  <a:pt x="575924" y="338138"/>
                  <a:pt x="584686" y="338423"/>
                </a:cubicBezTo>
                <a:close/>
                <a:moveTo>
                  <a:pt x="696510" y="336233"/>
                </a:moveTo>
                <a:cubicBezTo>
                  <a:pt x="705654" y="337947"/>
                  <a:pt x="711845" y="342996"/>
                  <a:pt x="711178" y="352330"/>
                </a:cubicBezTo>
                <a:cubicBezTo>
                  <a:pt x="710606" y="361379"/>
                  <a:pt x="704320" y="367189"/>
                  <a:pt x="694986" y="366427"/>
                </a:cubicBezTo>
                <a:cubicBezTo>
                  <a:pt x="686889" y="365761"/>
                  <a:pt x="681270" y="360046"/>
                  <a:pt x="681365" y="351663"/>
                </a:cubicBezTo>
                <a:cubicBezTo>
                  <a:pt x="681460" y="342329"/>
                  <a:pt x="687556" y="337471"/>
                  <a:pt x="696510" y="336233"/>
                </a:cubicBezTo>
                <a:close/>
                <a:moveTo>
                  <a:pt x="808332" y="335757"/>
                </a:moveTo>
                <a:cubicBezTo>
                  <a:pt x="818620" y="335662"/>
                  <a:pt x="824620" y="341948"/>
                  <a:pt x="824430" y="352140"/>
                </a:cubicBezTo>
                <a:cubicBezTo>
                  <a:pt x="824144" y="361379"/>
                  <a:pt x="818048" y="366237"/>
                  <a:pt x="808809" y="367571"/>
                </a:cubicBezTo>
                <a:cubicBezTo>
                  <a:pt x="798998" y="366332"/>
                  <a:pt x="792521" y="361093"/>
                  <a:pt x="792902" y="350806"/>
                </a:cubicBezTo>
                <a:cubicBezTo>
                  <a:pt x="793188" y="341663"/>
                  <a:pt x="799093" y="335757"/>
                  <a:pt x="808332" y="335757"/>
                </a:cubicBezTo>
                <a:close/>
                <a:moveTo>
                  <a:pt x="925396" y="335090"/>
                </a:moveTo>
                <a:cubicBezTo>
                  <a:pt x="935587" y="335376"/>
                  <a:pt x="940731" y="341471"/>
                  <a:pt x="941588" y="351377"/>
                </a:cubicBezTo>
                <a:cubicBezTo>
                  <a:pt x="940731" y="361379"/>
                  <a:pt x="935682" y="367570"/>
                  <a:pt x="925490" y="367760"/>
                </a:cubicBezTo>
                <a:cubicBezTo>
                  <a:pt x="914346" y="367951"/>
                  <a:pt x="908155" y="361569"/>
                  <a:pt x="908632" y="350520"/>
                </a:cubicBezTo>
                <a:cubicBezTo>
                  <a:pt x="909012" y="340424"/>
                  <a:pt x="915299" y="334899"/>
                  <a:pt x="925396" y="335090"/>
                </a:cubicBezTo>
                <a:close/>
                <a:moveTo>
                  <a:pt x="1035981" y="334423"/>
                </a:moveTo>
                <a:cubicBezTo>
                  <a:pt x="1046934" y="333661"/>
                  <a:pt x="1053030" y="339852"/>
                  <a:pt x="1054555" y="350425"/>
                </a:cubicBezTo>
                <a:cubicBezTo>
                  <a:pt x="1054078" y="361569"/>
                  <a:pt x="1048744" y="368427"/>
                  <a:pt x="1037600" y="368618"/>
                </a:cubicBezTo>
                <a:cubicBezTo>
                  <a:pt x="1026551" y="368808"/>
                  <a:pt x="1020169" y="362427"/>
                  <a:pt x="1020169" y="351378"/>
                </a:cubicBezTo>
                <a:cubicBezTo>
                  <a:pt x="1020169" y="341281"/>
                  <a:pt x="1025980" y="335090"/>
                  <a:pt x="1035981" y="334423"/>
                </a:cubicBezTo>
                <a:close/>
                <a:moveTo>
                  <a:pt x="1266105" y="333851"/>
                </a:moveTo>
                <a:cubicBezTo>
                  <a:pt x="1277059" y="334041"/>
                  <a:pt x="1282869" y="340804"/>
                  <a:pt x="1283631" y="351567"/>
                </a:cubicBezTo>
                <a:cubicBezTo>
                  <a:pt x="1282488" y="362521"/>
                  <a:pt x="1276583" y="369094"/>
                  <a:pt x="1265629" y="368998"/>
                </a:cubicBezTo>
                <a:cubicBezTo>
                  <a:pt x="1254770" y="368808"/>
                  <a:pt x="1248198" y="362140"/>
                  <a:pt x="1248293" y="351187"/>
                </a:cubicBezTo>
                <a:cubicBezTo>
                  <a:pt x="1248484" y="340328"/>
                  <a:pt x="1255151" y="333756"/>
                  <a:pt x="1266105" y="333851"/>
                </a:cubicBezTo>
                <a:close/>
                <a:moveTo>
                  <a:pt x="1149043" y="333851"/>
                </a:moveTo>
                <a:cubicBezTo>
                  <a:pt x="1159997" y="333565"/>
                  <a:pt x="1166854" y="339947"/>
                  <a:pt x="1167235" y="350901"/>
                </a:cubicBezTo>
                <a:cubicBezTo>
                  <a:pt x="1167521" y="361759"/>
                  <a:pt x="1161044" y="367951"/>
                  <a:pt x="1149900" y="369284"/>
                </a:cubicBezTo>
                <a:cubicBezTo>
                  <a:pt x="1139327" y="368617"/>
                  <a:pt x="1132374" y="362998"/>
                  <a:pt x="1131993" y="352044"/>
                </a:cubicBezTo>
                <a:cubicBezTo>
                  <a:pt x="1131707" y="341090"/>
                  <a:pt x="1138089" y="334232"/>
                  <a:pt x="1149043" y="333851"/>
                </a:cubicBezTo>
                <a:close/>
                <a:moveTo>
                  <a:pt x="473530" y="227267"/>
                </a:moveTo>
                <a:cubicBezTo>
                  <a:pt x="477911" y="228029"/>
                  <a:pt x="480102" y="231172"/>
                  <a:pt x="479816" y="235649"/>
                </a:cubicBezTo>
                <a:cubicBezTo>
                  <a:pt x="479435" y="241174"/>
                  <a:pt x="476101" y="243460"/>
                  <a:pt x="470767" y="243460"/>
                </a:cubicBezTo>
                <a:cubicBezTo>
                  <a:pt x="465148" y="242603"/>
                  <a:pt x="462862" y="238983"/>
                  <a:pt x="463623" y="233839"/>
                </a:cubicBezTo>
                <a:cubicBezTo>
                  <a:pt x="464385" y="228410"/>
                  <a:pt x="468386" y="226315"/>
                  <a:pt x="473530" y="227267"/>
                </a:cubicBezTo>
                <a:close/>
                <a:moveTo>
                  <a:pt x="584495" y="224028"/>
                </a:moveTo>
                <a:cubicBezTo>
                  <a:pt x="591258" y="224314"/>
                  <a:pt x="594782" y="228981"/>
                  <a:pt x="595449" y="235553"/>
                </a:cubicBezTo>
                <a:cubicBezTo>
                  <a:pt x="594020" y="242125"/>
                  <a:pt x="590401" y="246698"/>
                  <a:pt x="583543" y="246316"/>
                </a:cubicBezTo>
                <a:cubicBezTo>
                  <a:pt x="576875" y="245935"/>
                  <a:pt x="572494" y="241459"/>
                  <a:pt x="572875" y="234696"/>
                </a:cubicBezTo>
                <a:cubicBezTo>
                  <a:pt x="573256" y="228028"/>
                  <a:pt x="577733" y="223647"/>
                  <a:pt x="584495" y="224028"/>
                </a:cubicBezTo>
                <a:close/>
                <a:moveTo>
                  <a:pt x="696224" y="222980"/>
                </a:moveTo>
                <a:cubicBezTo>
                  <a:pt x="704416" y="222980"/>
                  <a:pt x="707940" y="227933"/>
                  <a:pt x="708607" y="234315"/>
                </a:cubicBezTo>
                <a:cubicBezTo>
                  <a:pt x="707654" y="243364"/>
                  <a:pt x="703273" y="247650"/>
                  <a:pt x="695367" y="247174"/>
                </a:cubicBezTo>
                <a:cubicBezTo>
                  <a:pt x="687365" y="246697"/>
                  <a:pt x="683556" y="241459"/>
                  <a:pt x="684223" y="233743"/>
                </a:cubicBezTo>
                <a:cubicBezTo>
                  <a:pt x="684794" y="226790"/>
                  <a:pt x="689271" y="222980"/>
                  <a:pt x="696224" y="222980"/>
                </a:cubicBezTo>
                <a:close/>
                <a:moveTo>
                  <a:pt x="808904" y="222123"/>
                </a:moveTo>
                <a:cubicBezTo>
                  <a:pt x="817857" y="222409"/>
                  <a:pt x="822239" y="227743"/>
                  <a:pt x="821668" y="236411"/>
                </a:cubicBezTo>
                <a:cubicBezTo>
                  <a:pt x="821096" y="244221"/>
                  <a:pt x="816143" y="248031"/>
                  <a:pt x="808428" y="248317"/>
                </a:cubicBezTo>
                <a:cubicBezTo>
                  <a:pt x="799474" y="247651"/>
                  <a:pt x="795093" y="242602"/>
                  <a:pt x="795665" y="233935"/>
                </a:cubicBezTo>
                <a:cubicBezTo>
                  <a:pt x="796141" y="226029"/>
                  <a:pt x="801093" y="221933"/>
                  <a:pt x="808904" y="222123"/>
                </a:cubicBezTo>
                <a:close/>
                <a:moveTo>
                  <a:pt x="923490" y="220885"/>
                </a:moveTo>
                <a:cubicBezTo>
                  <a:pt x="932634" y="219933"/>
                  <a:pt x="937873" y="225648"/>
                  <a:pt x="939683" y="234697"/>
                </a:cubicBezTo>
                <a:cubicBezTo>
                  <a:pt x="939016" y="242888"/>
                  <a:pt x="934634" y="248698"/>
                  <a:pt x="926538" y="249460"/>
                </a:cubicBezTo>
                <a:cubicBezTo>
                  <a:pt x="917299" y="250413"/>
                  <a:pt x="911298" y="244793"/>
                  <a:pt x="910631" y="235745"/>
                </a:cubicBezTo>
                <a:cubicBezTo>
                  <a:pt x="910060" y="227458"/>
                  <a:pt x="915489" y="221743"/>
                  <a:pt x="923490" y="220885"/>
                </a:cubicBezTo>
                <a:close/>
                <a:moveTo>
                  <a:pt x="1038267" y="220218"/>
                </a:moveTo>
                <a:cubicBezTo>
                  <a:pt x="1046458" y="220694"/>
                  <a:pt x="1052078" y="226314"/>
                  <a:pt x="1052268" y="234601"/>
                </a:cubicBezTo>
                <a:cubicBezTo>
                  <a:pt x="1052459" y="243935"/>
                  <a:pt x="1046363" y="248888"/>
                  <a:pt x="1037409" y="250412"/>
                </a:cubicBezTo>
                <a:cubicBezTo>
                  <a:pt x="1028361" y="248984"/>
                  <a:pt x="1022074" y="244031"/>
                  <a:pt x="1022455" y="234696"/>
                </a:cubicBezTo>
                <a:cubicBezTo>
                  <a:pt x="1022741" y="225552"/>
                  <a:pt x="1029028" y="219742"/>
                  <a:pt x="1038267" y="220218"/>
                </a:cubicBezTo>
                <a:close/>
                <a:moveTo>
                  <a:pt x="1150280" y="219456"/>
                </a:moveTo>
                <a:cubicBezTo>
                  <a:pt x="1159139" y="221075"/>
                  <a:pt x="1165139" y="226028"/>
                  <a:pt x="1165044" y="235268"/>
                </a:cubicBezTo>
                <a:cubicBezTo>
                  <a:pt x="1164853" y="244411"/>
                  <a:pt x="1159043" y="250412"/>
                  <a:pt x="1149994" y="250508"/>
                </a:cubicBezTo>
                <a:cubicBezTo>
                  <a:pt x="1139898" y="250508"/>
                  <a:pt x="1133707" y="244126"/>
                  <a:pt x="1134278" y="234029"/>
                </a:cubicBezTo>
                <a:cubicBezTo>
                  <a:pt x="1134755" y="224981"/>
                  <a:pt x="1141136" y="220218"/>
                  <a:pt x="1150280" y="219456"/>
                </a:cubicBezTo>
                <a:close/>
                <a:moveTo>
                  <a:pt x="1265438" y="218885"/>
                </a:moveTo>
                <a:cubicBezTo>
                  <a:pt x="1276296" y="220790"/>
                  <a:pt x="1282583" y="226219"/>
                  <a:pt x="1281726" y="236506"/>
                </a:cubicBezTo>
                <a:cubicBezTo>
                  <a:pt x="1280964" y="245555"/>
                  <a:pt x="1274963" y="251270"/>
                  <a:pt x="1265628" y="250889"/>
                </a:cubicBezTo>
                <a:cubicBezTo>
                  <a:pt x="1255437" y="250413"/>
                  <a:pt x="1249531" y="244031"/>
                  <a:pt x="1250198" y="233839"/>
                </a:cubicBezTo>
                <a:cubicBezTo>
                  <a:pt x="1250770" y="224505"/>
                  <a:pt x="1257437" y="220314"/>
                  <a:pt x="1265438" y="218885"/>
                </a:cubicBezTo>
                <a:close/>
                <a:moveTo>
                  <a:pt x="695558" y="114110"/>
                </a:moveTo>
                <a:cubicBezTo>
                  <a:pt x="700892" y="113729"/>
                  <a:pt x="704606" y="116206"/>
                  <a:pt x="705083" y="121635"/>
                </a:cubicBezTo>
                <a:cubicBezTo>
                  <a:pt x="705559" y="127731"/>
                  <a:pt x="702701" y="131731"/>
                  <a:pt x="696129" y="131636"/>
                </a:cubicBezTo>
                <a:cubicBezTo>
                  <a:pt x="690700" y="131541"/>
                  <a:pt x="687937" y="128493"/>
                  <a:pt x="687461" y="123064"/>
                </a:cubicBezTo>
                <a:cubicBezTo>
                  <a:pt x="687556" y="117730"/>
                  <a:pt x="690224" y="114491"/>
                  <a:pt x="695558" y="114110"/>
                </a:cubicBezTo>
                <a:close/>
                <a:moveTo>
                  <a:pt x="809191" y="111633"/>
                </a:moveTo>
                <a:cubicBezTo>
                  <a:pt x="815858" y="112014"/>
                  <a:pt x="819383" y="116586"/>
                  <a:pt x="820144" y="123158"/>
                </a:cubicBezTo>
                <a:cubicBezTo>
                  <a:pt x="818716" y="129730"/>
                  <a:pt x="815096" y="134302"/>
                  <a:pt x="808238" y="133921"/>
                </a:cubicBezTo>
                <a:cubicBezTo>
                  <a:pt x="801571" y="133540"/>
                  <a:pt x="797189" y="129064"/>
                  <a:pt x="797570" y="122301"/>
                </a:cubicBezTo>
                <a:cubicBezTo>
                  <a:pt x="797951" y="115633"/>
                  <a:pt x="802428" y="111252"/>
                  <a:pt x="809191" y="111633"/>
                </a:cubicBezTo>
                <a:close/>
                <a:moveTo>
                  <a:pt x="926252" y="111157"/>
                </a:moveTo>
                <a:cubicBezTo>
                  <a:pt x="932825" y="111728"/>
                  <a:pt x="936349" y="116300"/>
                  <a:pt x="936920" y="123158"/>
                </a:cubicBezTo>
                <a:cubicBezTo>
                  <a:pt x="935682" y="130492"/>
                  <a:pt x="931491" y="135159"/>
                  <a:pt x="923776" y="134398"/>
                </a:cubicBezTo>
                <a:cubicBezTo>
                  <a:pt x="917203" y="133731"/>
                  <a:pt x="912918" y="129349"/>
                  <a:pt x="913298" y="122491"/>
                </a:cubicBezTo>
                <a:cubicBezTo>
                  <a:pt x="913775" y="114871"/>
                  <a:pt x="918537" y="110490"/>
                  <a:pt x="926252" y="111157"/>
                </a:cubicBezTo>
                <a:close/>
                <a:moveTo>
                  <a:pt x="1037409" y="110681"/>
                </a:moveTo>
                <a:cubicBezTo>
                  <a:pt x="1045601" y="110776"/>
                  <a:pt x="1048935" y="115824"/>
                  <a:pt x="1049697" y="122301"/>
                </a:cubicBezTo>
                <a:cubicBezTo>
                  <a:pt x="1048554" y="131255"/>
                  <a:pt x="1044077" y="135541"/>
                  <a:pt x="1036171" y="134874"/>
                </a:cubicBezTo>
                <a:cubicBezTo>
                  <a:pt x="1028170" y="134303"/>
                  <a:pt x="1024455" y="128969"/>
                  <a:pt x="1025217" y="121253"/>
                </a:cubicBezTo>
                <a:cubicBezTo>
                  <a:pt x="1025980" y="114395"/>
                  <a:pt x="1030456" y="110585"/>
                  <a:pt x="1037409" y="110681"/>
                </a:cubicBezTo>
                <a:close/>
                <a:moveTo>
                  <a:pt x="1265629" y="110300"/>
                </a:moveTo>
                <a:cubicBezTo>
                  <a:pt x="1273439" y="110110"/>
                  <a:pt x="1277726" y="114301"/>
                  <a:pt x="1278583" y="122111"/>
                </a:cubicBezTo>
                <a:cubicBezTo>
                  <a:pt x="1278583" y="129731"/>
                  <a:pt x="1275058" y="134780"/>
                  <a:pt x="1267248" y="135351"/>
                </a:cubicBezTo>
                <a:cubicBezTo>
                  <a:pt x="1258580" y="135922"/>
                  <a:pt x="1253437" y="131636"/>
                  <a:pt x="1253437" y="122683"/>
                </a:cubicBezTo>
                <a:cubicBezTo>
                  <a:pt x="1253437" y="114872"/>
                  <a:pt x="1257818" y="110491"/>
                  <a:pt x="1265629" y="110300"/>
                </a:cubicBezTo>
                <a:close/>
                <a:moveTo>
                  <a:pt x="1150090" y="110299"/>
                </a:moveTo>
                <a:cubicBezTo>
                  <a:pt x="1157996" y="110585"/>
                  <a:pt x="1161805" y="115157"/>
                  <a:pt x="1162282" y="122777"/>
                </a:cubicBezTo>
                <a:cubicBezTo>
                  <a:pt x="1161805" y="130588"/>
                  <a:pt x="1157900" y="135255"/>
                  <a:pt x="1150090" y="135350"/>
                </a:cubicBezTo>
                <a:cubicBezTo>
                  <a:pt x="1141231" y="135445"/>
                  <a:pt x="1136660" y="130492"/>
                  <a:pt x="1137136" y="121824"/>
                </a:cubicBezTo>
                <a:cubicBezTo>
                  <a:pt x="1137517" y="114014"/>
                  <a:pt x="1142374" y="110014"/>
                  <a:pt x="1150090" y="110299"/>
                </a:cubicBezTo>
                <a:close/>
                <a:moveTo>
                  <a:pt x="926157" y="2381"/>
                </a:moveTo>
                <a:cubicBezTo>
                  <a:pt x="930539" y="2858"/>
                  <a:pt x="933015" y="5715"/>
                  <a:pt x="933110" y="10192"/>
                </a:cubicBezTo>
                <a:cubicBezTo>
                  <a:pt x="933301" y="15716"/>
                  <a:pt x="930253" y="18383"/>
                  <a:pt x="925014" y="18669"/>
                </a:cubicBezTo>
                <a:cubicBezTo>
                  <a:pt x="919490" y="18193"/>
                  <a:pt x="916536" y="15240"/>
                  <a:pt x="916918" y="9811"/>
                </a:cubicBezTo>
                <a:cubicBezTo>
                  <a:pt x="917299" y="4286"/>
                  <a:pt x="920918" y="1905"/>
                  <a:pt x="926157" y="2381"/>
                </a:cubicBezTo>
                <a:close/>
                <a:moveTo>
                  <a:pt x="1149423" y="1715"/>
                </a:moveTo>
                <a:cubicBezTo>
                  <a:pt x="1154853" y="1524"/>
                  <a:pt x="1157805" y="4477"/>
                  <a:pt x="1158472" y="9811"/>
                </a:cubicBezTo>
                <a:cubicBezTo>
                  <a:pt x="1158567" y="15050"/>
                  <a:pt x="1156282" y="18669"/>
                  <a:pt x="1150852" y="19241"/>
                </a:cubicBezTo>
                <a:cubicBezTo>
                  <a:pt x="1145614" y="19812"/>
                  <a:pt x="1141613" y="17621"/>
                  <a:pt x="1140946" y="12192"/>
                </a:cubicBezTo>
                <a:cubicBezTo>
                  <a:pt x="1140184" y="6191"/>
                  <a:pt x="1142851" y="2000"/>
                  <a:pt x="1149423" y="1715"/>
                </a:cubicBezTo>
                <a:close/>
                <a:moveTo>
                  <a:pt x="1038362" y="1714"/>
                </a:moveTo>
                <a:cubicBezTo>
                  <a:pt x="1043887" y="2191"/>
                  <a:pt x="1046077" y="5905"/>
                  <a:pt x="1046363" y="10096"/>
                </a:cubicBezTo>
                <a:cubicBezTo>
                  <a:pt x="1045601" y="16383"/>
                  <a:pt x="1042743" y="19336"/>
                  <a:pt x="1037314" y="19240"/>
                </a:cubicBezTo>
                <a:cubicBezTo>
                  <a:pt x="1030647" y="19145"/>
                  <a:pt x="1027980" y="14954"/>
                  <a:pt x="1028646" y="8953"/>
                </a:cubicBezTo>
                <a:cubicBezTo>
                  <a:pt x="1029218" y="3524"/>
                  <a:pt x="1033123" y="1238"/>
                  <a:pt x="1038362" y="1714"/>
                </a:cubicBezTo>
                <a:close/>
                <a:moveTo>
                  <a:pt x="1265437" y="0"/>
                </a:moveTo>
                <a:cubicBezTo>
                  <a:pt x="1271248" y="381"/>
                  <a:pt x="1275344" y="3715"/>
                  <a:pt x="1276105" y="9430"/>
                </a:cubicBezTo>
                <a:cubicBezTo>
                  <a:pt x="1276963" y="15430"/>
                  <a:pt x="1273152" y="19812"/>
                  <a:pt x="1267438" y="20669"/>
                </a:cubicBezTo>
                <a:cubicBezTo>
                  <a:pt x="1260580" y="21622"/>
                  <a:pt x="1255912" y="17431"/>
                  <a:pt x="1255627" y="10573"/>
                </a:cubicBezTo>
                <a:cubicBezTo>
                  <a:pt x="1255341" y="4667"/>
                  <a:pt x="1259532" y="1238"/>
                  <a:pt x="1265437" y="0"/>
                </a:cubicBezTo>
                <a:close/>
              </a:path>
            </a:pathLst>
          </a:custGeom>
          <a:gradFill flip="none" rotWithShape="1">
            <a:gsLst>
              <a:gs pos="43000">
                <a:srgbClr val="21C2FB">
                  <a:alpha val="45000"/>
                </a:srgbClr>
              </a:gs>
              <a:gs pos="100000">
                <a:srgbClr val="21C2FB">
                  <a:alpha val="0"/>
                </a:srgbClr>
              </a:gs>
            </a:gsLst>
            <a:lin ang="16200000" scaled="1"/>
            <a:tileRect/>
          </a:gradFill>
          <a:ln w="135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思源黑体 CN Normal" panose="020B0400000000000000" charset="-122"/>
              <a:ea typeface="阿里巴巴普惠体 R"/>
              <a:cs typeface="+mn-cs"/>
            </a:endParaRPr>
          </a:p>
        </p:txBody>
      </p:sp>
      <p:pic>
        <p:nvPicPr>
          <p:cNvPr id="3" name="图片 2" descr="logo -反白"/>
          <p:cNvPicPr>
            <a:picLocks noChangeAspect="1"/>
          </p:cNvPicPr>
          <p:nvPr/>
        </p:nvPicPr>
        <p:blipFill>
          <a:blip r:embed="rId10"/>
          <a:stretch>
            <a:fillRect/>
          </a:stretch>
        </p:blipFill>
        <p:spPr>
          <a:xfrm>
            <a:off x="3040380" y="749300"/>
            <a:ext cx="2840355" cy="4775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custDataLst>
              <p:tags r:id="rId1"/>
            </p:custDataLst>
          </p:nvPr>
        </p:nvGrpSpPr>
        <p:grpSpPr>
          <a:xfrm rot="0">
            <a:off x="2778422" y="1138571"/>
            <a:ext cx="5551969" cy="1105810"/>
            <a:chOff x="3918971" y="2868933"/>
            <a:chExt cx="7811657" cy="1566542"/>
          </a:xfrm>
        </p:grpSpPr>
        <p:sp>
          <p:nvSpPr>
            <p:cNvPr id="19" name="矩形: 圆角 18"/>
            <p:cNvSpPr/>
            <p:nvPr>
              <p:custDataLst>
                <p:tags r:id="rId2"/>
              </p:custDataLst>
            </p:nvPr>
          </p:nvSpPr>
          <p:spPr>
            <a:xfrm>
              <a:off x="4343982" y="2898142"/>
              <a:ext cx="6821997" cy="1518285"/>
            </a:xfrm>
            <a:prstGeom prst="roundRect">
              <a:avLst>
                <a:gd name="adj" fmla="val 16667"/>
              </a:avLst>
            </a:prstGeom>
            <a:noFill/>
            <a:ln w="38100" cap="flat" cmpd="sng" algn="ctr">
              <a:noFill/>
              <a:prstDash val="solid"/>
              <a:miter lim="800000"/>
            </a:ln>
            <a:effectLst>
              <a:outerShdw blurRad="101600" dist="25400" dir="2700000" algn="tl" rotWithShape="0">
                <a:prstClr val="black">
                  <a:alpha val="40000"/>
                </a:prstClr>
              </a:outerShdw>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rPr>
                <a:t>单击此处输入你的正文</a:t>
              </a: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endParaRPr>
            </a:p>
          </p:txBody>
        </p:sp>
        <p:sp>
          <p:nvSpPr>
            <p:cNvPr id="20" name="圆角矩形 29"/>
            <p:cNvSpPr/>
            <p:nvPr>
              <p:custDataLst>
                <p:tags r:id="rId3"/>
              </p:custDataLst>
            </p:nvPr>
          </p:nvSpPr>
          <p:spPr>
            <a:xfrm rot="16200000">
              <a:off x="7041529" y="-253625"/>
              <a:ext cx="1566542" cy="7811657"/>
            </a:xfrm>
            <a:prstGeom prst="roundRect">
              <a:avLst>
                <a:gd name="adj" fmla="val 50000"/>
              </a:avLst>
            </a:prstGeom>
            <a:noFill/>
            <a:ln w="22225" cap="rnd" cmpd="sng" algn="ctr">
              <a:gradFill>
                <a:gsLst>
                  <a:gs pos="60196">
                    <a:srgbClr val="0E86D8"/>
                  </a:gs>
                  <a:gs pos="100000">
                    <a:srgbClr val="0E86D8">
                      <a:alpha val="21000"/>
                    </a:srgbClr>
                  </a:gs>
                  <a:gs pos="7000">
                    <a:srgbClr val="3FFFFF"/>
                  </a:gs>
                </a:gsLst>
                <a:lin ang="5400000" scaled="0"/>
              </a:gradFill>
              <a:prstDash val="solid"/>
              <a:round/>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1" i="0" u="none" strike="noStrike" kern="0" cap="none" spc="0" normalizeH="0" baseline="0" noProof="1">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pic>
        <p:nvPicPr>
          <p:cNvPr id="18" name="图片 17"/>
          <p:cNvPicPr>
            <a:picLocks noChangeAspect="1"/>
          </p:cNvPicPr>
          <p:nvPr>
            <p:custDataLst>
              <p:tags r:id="rId4"/>
            </p:custDataLst>
          </p:nvPr>
        </p:nvPicPr>
        <p:blipFill>
          <a:blip r:embed="rId5" cstate="email"/>
          <a:stretch>
            <a:fillRect/>
          </a:stretch>
        </p:blipFill>
        <p:spPr>
          <a:xfrm>
            <a:off x="5724702" y="1964905"/>
            <a:ext cx="2013631" cy="559590"/>
          </a:xfrm>
          <a:prstGeom prst="rect">
            <a:avLst/>
          </a:prstGeom>
          <a:scene3d>
            <a:camera prst="perspectiveLeft">
              <a:rot lat="0" lon="1200003" rev="0"/>
            </a:camera>
            <a:lightRig rig="threePt" dir="t"/>
          </a:scene3d>
        </p:spPr>
      </p:pic>
      <p:grpSp>
        <p:nvGrpSpPr>
          <p:cNvPr id="22" name="组合 21"/>
          <p:cNvGrpSpPr/>
          <p:nvPr>
            <p:custDataLst>
              <p:tags r:id="rId6"/>
            </p:custDataLst>
          </p:nvPr>
        </p:nvGrpSpPr>
        <p:grpSpPr>
          <a:xfrm rot="0">
            <a:off x="966600" y="1132205"/>
            <a:ext cx="1400565" cy="1399929"/>
            <a:chOff x="7924772" y="1508636"/>
            <a:chExt cx="2351878" cy="2350439"/>
          </a:xfrm>
        </p:grpSpPr>
        <p:sp>
          <p:nvSpPr>
            <p:cNvPr id="24" name="矩形 23"/>
            <p:cNvSpPr/>
            <p:nvPr>
              <p:custDataLst>
                <p:tags r:id="rId7"/>
              </p:custDataLst>
            </p:nvPr>
          </p:nvSpPr>
          <p:spPr>
            <a:xfrm>
              <a:off x="7928662" y="1511806"/>
              <a:ext cx="2344098" cy="2344098"/>
            </a:xfrm>
            <a:prstGeom prst="rect">
              <a:avLst/>
            </a:prstGeom>
            <a:gradFill flip="none" rotWithShape="1">
              <a:gsLst>
                <a:gs pos="100000">
                  <a:srgbClr val="3FFFFF">
                    <a:alpha val="88000"/>
                  </a:srgbClr>
                </a:gs>
                <a:gs pos="10000">
                  <a:srgbClr val="3FFFFF">
                    <a:alpha val="0"/>
                  </a:srgbClr>
                </a:gs>
              </a:gsLst>
              <a:lin ang="2700000" scaled="1"/>
              <a:tileRect/>
            </a:gradFill>
            <a:ln w="12700" cap="flat" cmpd="sng" algn="ctr">
              <a:noFill/>
              <a:prstDash val="solid"/>
              <a:miter lim="800000"/>
            </a:ln>
            <a:effectLst/>
            <a:scene3d>
              <a:camera prst="isometricBottomDown"/>
              <a:lightRig rig="contrasting" dir="t"/>
            </a:scene3d>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25" name="任意多边形: 形状 24"/>
            <p:cNvSpPr/>
            <p:nvPr>
              <p:custDataLst>
                <p:tags r:id="rId8"/>
              </p:custDataLst>
            </p:nvPr>
          </p:nvSpPr>
          <p:spPr>
            <a:xfrm>
              <a:off x="7924773" y="1508636"/>
              <a:ext cx="2350439" cy="2350439"/>
            </a:xfrm>
            <a:custGeom>
              <a:avLst/>
              <a:gdLst>
                <a:gd name="connsiteX0" fmla="*/ 2238819 w 2350439"/>
                <a:gd name="connsiteY0" fmla="*/ 111620 h 2350439"/>
                <a:gd name="connsiteX1" fmla="*/ 2344089 w 2350439"/>
                <a:gd name="connsiteY1" fmla="*/ 111620 h 2350439"/>
                <a:gd name="connsiteX2" fmla="*/ 2344089 w 2350439"/>
                <a:gd name="connsiteY2" fmla="*/ 6350 h 2350439"/>
                <a:gd name="connsiteX3" fmla="*/ 2238819 w 2350439"/>
                <a:gd name="connsiteY3" fmla="*/ 6350 h 2350439"/>
                <a:gd name="connsiteX4" fmla="*/ 2238819 w 2350439"/>
                <a:gd name="connsiteY4" fmla="*/ 223240 h 2350439"/>
                <a:gd name="connsiteX5" fmla="*/ 2344089 w 2350439"/>
                <a:gd name="connsiteY5" fmla="*/ 223240 h 2350439"/>
                <a:gd name="connsiteX6" fmla="*/ 2344089 w 2350439"/>
                <a:gd name="connsiteY6" fmla="*/ 117970 h 2350439"/>
                <a:gd name="connsiteX7" fmla="*/ 2238819 w 2350439"/>
                <a:gd name="connsiteY7" fmla="*/ 117970 h 2350439"/>
                <a:gd name="connsiteX8" fmla="*/ 2238819 w 2350439"/>
                <a:gd name="connsiteY8" fmla="*/ 334873 h 2350439"/>
                <a:gd name="connsiteX9" fmla="*/ 2344089 w 2350439"/>
                <a:gd name="connsiteY9" fmla="*/ 334873 h 2350439"/>
                <a:gd name="connsiteX10" fmla="*/ 2344089 w 2350439"/>
                <a:gd name="connsiteY10" fmla="*/ 229590 h 2350439"/>
                <a:gd name="connsiteX11" fmla="*/ 2238819 w 2350439"/>
                <a:gd name="connsiteY11" fmla="*/ 229590 h 2350439"/>
                <a:gd name="connsiteX12" fmla="*/ 2238819 w 2350439"/>
                <a:gd name="connsiteY12" fmla="*/ 446493 h 2350439"/>
                <a:gd name="connsiteX13" fmla="*/ 2344089 w 2350439"/>
                <a:gd name="connsiteY13" fmla="*/ 446493 h 2350439"/>
                <a:gd name="connsiteX14" fmla="*/ 2344089 w 2350439"/>
                <a:gd name="connsiteY14" fmla="*/ 341223 h 2350439"/>
                <a:gd name="connsiteX15" fmla="*/ 2238819 w 2350439"/>
                <a:gd name="connsiteY15" fmla="*/ 341223 h 2350439"/>
                <a:gd name="connsiteX16" fmla="*/ 2238819 w 2350439"/>
                <a:gd name="connsiteY16" fmla="*/ 558114 h 2350439"/>
                <a:gd name="connsiteX17" fmla="*/ 2344089 w 2350439"/>
                <a:gd name="connsiteY17" fmla="*/ 558114 h 2350439"/>
                <a:gd name="connsiteX18" fmla="*/ 2344089 w 2350439"/>
                <a:gd name="connsiteY18" fmla="*/ 452843 h 2350439"/>
                <a:gd name="connsiteX19" fmla="*/ 2238819 w 2350439"/>
                <a:gd name="connsiteY19" fmla="*/ 452843 h 2350439"/>
                <a:gd name="connsiteX20" fmla="*/ 2238819 w 2350439"/>
                <a:gd name="connsiteY20" fmla="*/ 669734 h 2350439"/>
                <a:gd name="connsiteX21" fmla="*/ 2344089 w 2350439"/>
                <a:gd name="connsiteY21" fmla="*/ 669734 h 2350439"/>
                <a:gd name="connsiteX22" fmla="*/ 2344089 w 2350439"/>
                <a:gd name="connsiteY22" fmla="*/ 564464 h 2350439"/>
                <a:gd name="connsiteX23" fmla="*/ 2238819 w 2350439"/>
                <a:gd name="connsiteY23" fmla="*/ 564464 h 2350439"/>
                <a:gd name="connsiteX24" fmla="*/ 2238819 w 2350439"/>
                <a:gd name="connsiteY24" fmla="*/ 781367 h 2350439"/>
                <a:gd name="connsiteX25" fmla="*/ 2344089 w 2350439"/>
                <a:gd name="connsiteY25" fmla="*/ 781367 h 2350439"/>
                <a:gd name="connsiteX26" fmla="*/ 2344089 w 2350439"/>
                <a:gd name="connsiteY26" fmla="*/ 676084 h 2350439"/>
                <a:gd name="connsiteX27" fmla="*/ 2238819 w 2350439"/>
                <a:gd name="connsiteY27" fmla="*/ 676084 h 2350439"/>
                <a:gd name="connsiteX28" fmla="*/ 2238819 w 2350439"/>
                <a:gd name="connsiteY28" fmla="*/ 892988 h 2350439"/>
                <a:gd name="connsiteX29" fmla="*/ 2344089 w 2350439"/>
                <a:gd name="connsiteY29" fmla="*/ 892988 h 2350439"/>
                <a:gd name="connsiteX30" fmla="*/ 2344089 w 2350439"/>
                <a:gd name="connsiteY30" fmla="*/ 787717 h 2350439"/>
                <a:gd name="connsiteX31" fmla="*/ 2238819 w 2350439"/>
                <a:gd name="connsiteY31" fmla="*/ 787717 h 2350439"/>
                <a:gd name="connsiteX32" fmla="*/ 2238819 w 2350439"/>
                <a:gd name="connsiteY32" fmla="*/ 1004608 h 2350439"/>
                <a:gd name="connsiteX33" fmla="*/ 2344089 w 2350439"/>
                <a:gd name="connsiteY33" fmla="*/ 1004608 h 2350439"/>
                <a:gd name="connsiteX34" fmla="*/ 2344089 w 2350439"/>
                <a:gd name="connsiteY34" fmla="*/ 899338 h 2350439"/>
                <a:gd name="connsiteX35" fmla="*/ 2238819 w 2350439"/>
                <a:gd name="connsiteY35" fmla="*/ 899338 h 2350439"/>
                <a:gd name="connsiteX36" fmla="*/ 2238819 w 2350439"/>
                <a:gd name="connsiteY36" fmla="*/ 1116228 h 2350439"/>
                <a:gd name="connsiteX37" fmla="*/ 2344089 w 2350439"/>
                <a:gd name="connsiteY37" fmla="*/ 1116228 h 2350439"/>
                <a:gd name="connsiteX38" fmla="*/ 2344089 w 2350439"/>
                <a:gd name="connsiteY38" fmla="*/ 1010958 h 2350439"/>
                <a:gd name="connsiteX39" fmla="*/ 2238819 w 2350439"/>
                <a:gd name="connsiteY39" fmla="*/ 1010958 h 2350439"/>
                <a:gd name="connsiteX40" fmla="*/ 2238819 w 2350439"/>
                <a:gd name="connsiteY40" fmla="*/ 1227861 h 2350439"/>
                <a:gd name="connsiteX41" fmla="*/ 2344089 w 2350439"/>
                <a:gd name="connsiteY41" fmla="*/ 1227861 h 2350439"/>
                <a:gd name="connsiteX42" fmla="*/ 2344089 w 2350439"/>
                <a:gd name="connsiteY42" fmla="*/ 1122578 h 2350439"/>
                <a:gd name="connsiteX43" fmla="*/ 2238819 w 2350439"/>
                <a:gd name="connsiteY43" fmla="*/ 1122578 h 2350439"/>
                <a:gd name="connsiteX44" fmla="*/ 2238819 w 2350439"/>
                <a:gd name="connsiteY44" fmla="*/ 1339481 h 2350439"/>
                <a:gd name="connsiteX45" fmla="*/ 2344089 w 2350439"/>
                <a:gd name="connsiteY45" fmla="*/ 1339481 h 2350439"/>
                <a:gd name="connsiteX46" fmla="*/ 2344089 w 2350439"/>
                <a:gd name="connsiteY46" fmla="*/ 1234211 h 2350439"/>
                <a:gd name="connsiteX47" fmla="*/ 2238819 w 2350439"/>
                <a:gd name="connsiteY47" fmla="*/ 1234211 h 2350439"/>
                <a:gd name="connsiteX48" fmla="*/ 2238819 w 2350439"/>
                <a:gd name="connsiteY48" fmla="*/ 1451102 h 2350439"/>
                <a:gd name="connsiteX49" fmla="*/ 2344089 w 2350439"/>
                <a:gd name="connsiteY49" fmla="*/ 1451102 h 2350439"/>
                <a:gd name="connsiteX50" fmla="*/ 2344089 w 2350439"/>
                <a:gd name="connsiteY50" fmla="*/ 1345831 h 2350439"/>
                <a:gd name="connsiteX51" fmla="*/ 2238819 w 2350439"/>
                <a:gd name="connsiteY51" fmla="*/ 1345831 h 2350439"/>
                <a:gd name="connsiteX52" fmla="*/ 2238819 w 2350439"/>
                <a:gd name="connsiteY52" fmla="*/ 1562735 h 2350439"/>
                <a:gd name="connsiteX53" fmla="*/ 2344089 w 2350439"/>
                <a:gd name="connsiteY53" fmla="*/ 1562735 h 2350439"/>
                <a:gd name="connsiteX54" fmla="*/ 2344089 w 2350439"/>
                <a:gd name="connsiteY54" fmla="*/ 1457452 h 2350439"/>
                <a:gd name="connsiteX55" fmla="*/ 2238819 w 2350439"/>
                <a:gd name="connsiteY55" fmla="*/ 1457452 h 2350439"/>
                <a:gd name="connsiteX56" fmla="*/ 2238819 w 2350439"/>
                <a:gd name="connsiteY56" fmla="*/ 1674355 h 2350439"/>
                <a:gd name="connsiteX57" fmla="*/ 2344089 w 2350439"/>
                <a:gd name="connsiteY57" fmla="*/ 1674355 h 2350439"/>
                <a:gd name="connsiteX58" fmla="*/ 2344089 w 2350439"/>
                <a:gd name="connsiteY58" fmla="*/ 1569085 h 2350439"/>
                <a:gd name="connsiteX59" fmla="*/ 2238819 w 2350439"/>
                <a:gd name="connsiteY59" fmla="*/ 1569085 h 2350439"/>
                <a:gd name="connsiteX60" fmla="*/ 2238819 w 2350439"/>
                <a:gd name="connsiteY60" fmla="*/ 1785975 h 2350439"/>
                <a:gd name="connsiteX61" fmla="*/ 2344089 w 2350439"/>
                <a:gd name="connsiteY61" fmla="*/ 1785975 h 2350439"/>
                <a:gd name="connsiteX62" fmla="*/ 2344089 w 2350439"/>
                <a:gd name="connsiteY62" fmla="*/ 1680705 h 2350439"/>
                <a:gd name="connsiteX63" fmla="*/ 2238819 w 2350439"/>
                <a:gd name="connsiteY63" fmla="*/ 1680705 h 2350439"/>
                <a:gd name="connsiteX64" fmla="*/ 2238819 w 2350439"/>
                <a:gd name="connsiteY64" fmla="*/ 1897596 h 2350439"/>
                <a:gd name="connsiteX65" fmla="*/ 2344089 w 2350439"/>
                <a:gd name="connsiteY65" fmla="*/ 1897596 h 2350439"/>
                <a:gd name="connsiteX66" fmla="*/ 2344089 w 2350439"/>
                <a:gd name="connsiteY66" fmla="*/ 1792325 h 2350439"/>
                <a:gd name="connsiteX67" fmla="*/ 2238819 w 2350439"/>
                <a:gd name="connsiteY67" fmla="*/ 1792325 h 2350439"/>
                <a:gd name="connsiteX68" fmla="*/ 2238819 w 2350439"/>
                <a:gd name="connsiteY68" fmla="*/ 2009229 h 2350439"/>
                <a:gd name="connsiteX69" fmla="*/ 2344089 w 2350439"/>
                <a:gd name="connsiteY69" fmla="*/ 2009229 h 2350439"/>
                <a:gd name="connsiteX70" fmla="*/ 2344089 w 2350439"/>
                <a:gd name="connsiteY70" fmla="*/ 1903946 h 2350439"/>
                <a:gd name="connsiteX71" fmla="*/ 2238819 w 2350439"/>
                <a:gd name="connsiteY71" fmla="*/ 1903946 h 2350439"/>
                <a:gd name="connsiteX72" fmla="*/ 2238819 w 2350439"/>
                <a:gd name="connsiteY72" fmla="*/ 2120849 h 2350439"/>
                <a:gd name="connsiteX73" fmla="*/ 2344089 w 2350439"/>
                <a:gd name="connsiteY73" fmla="*/ 2120849 h 2350439"/>
                <a:gd name="connsiteX74" fmla="*/ 2344089 w 2350439"/>
                <a:gd name="connsiteY74" fmla="*/ 2015579 h 2350439"/>
                <a:gd name="connsiteX75" fmla="*/ 2238819 w 2350439"/>
                <a:gd name="connsiteY75" fmla="*/ 2015579 h 2350439"/>
                <a:gd name="connsiteX76" fmla="*/ 2238819 w 2350439"/>
                <a:gd name="connsiteY76" fmla="*/ 2232469 h 2350439"/>
                <a:gd name="connsiteX77" fmla="*/ 2344089 w 2350439"/>
                <a:gd name="connsiteY77" fmla="*/ 2232469 h 2350439"/>
                <a:gd name="connsiteX78" fmla="*/ 2344089 w 2350439"/>
                <a:gd name="connsiteY78" fmla="*/ 2127199 h 2350439"/>
                <a:gd name="connsiteX79" fmla="*/ 2238819 w 2350439"/>
                <a:gd name="connsiteY79" fmla="*/ 2127199 h 2350439"/>
                <a:gd name="connsiteX80" fmla="*/ 2238819 w 2350439"/>
                <a:gd name="connsiteY80" fmla="*/ 2344089 h 2350439"/>
                <a:gd name="connsiteX81" fmla="*/ 2344089 w 2350439"/>
                <a:gd name="connsiteY81" fmla="*/ 2344089 h 2350439"/>
                <a:gd name="connsiteX82" fmla="*/ 2344089 w 2350439"/>
                <a:gd name="connsiteY82" fmla="*/ 2238819 h 2350439"/>
                <a:gd name="connsiteX83" fmla="*/ 2238819 w 2350439"/>
                <a:gd name="connsiteY83" fmla="*/ 2238819 h 2350439"/>
                <a:gd name="connsiteX84" fmla="*/ 2127199 w 2350439"/>
                <a:gd name="connsiteY84" fmla="*/ 111620 h 2350439"/>
                <a:gd name="connsiteX85" fmla="*/ 2232469 w 2350439"/>
                <a:gd name="connsiteY85" fmla="*/ 111620 h 2350439"/>
                <a:gd name="connsiteX86" fmla="*/ 2232469 w 2350439"/>
                <a:gd name="connsiteY86" fmla="*/ 6350 h 2350439"/>
                <a:gd name="connsiteX87" fmla="*/ 2127199 w 2350439"/>
                <a:gd name="connsiteY87" fmla="*/ 6350 h 2350439"/>
                <a:gd name="connsiteX88" fmla="*/ 2127199 w 2350439"/>
                <a:gd name="connsiteY88" fmla="*/ 223240 h 2350439"/>
                <a:gd name="connsiteX89" fmla="*/ 2232469 w 2350439"/>
                <a:gd name="connsiteY89" fmla="*/ 223240 h 2350439"/>
                <a:gd name="connsiteX90" fmla="*/ 2232469 w 2350439"/>
                <a:gd name="connsiteY90" fmla="*/ 117970 h 2350439"/>
                <a:gd name="connsiteX91" fmla="*/ 2127199 w 2350439"/>
                <a:gd name="connsiteY91" fmla="*/ 117970 h 2350439"/>
                <a:gd name="connsiteX92" fmla="*/ 2127199 w 2350439"/>
                <a:gd name="connsiteY92" fmla="*/ 334873 h 2350439"/>
                <a:gd name="connsiteX93" fmla="*/ 2232469 w 2350439"/>
                <a:gd name="connsiteY93" fmla="*/ 334873 h 2350439"/>
                <a:gd name="connsiteX94" fmla="*/ 2232469 w 2350439"/>
                <a:gd name="connsiteY94" fmla="*/ 229590 h 2350439"/>
                <a:gd name="connsiteX95" fmla="*/ 2127199 w 2350439"/>
                <a:gd name="connsiteY95" fmla="*/ 229590 h 2350439"/>
                <a:gd name="connsiteX96" fmla="*/ 2127199 w 2350439"/>
                <a:gd name="connsiteY96" fmla="*/ 446493 h 2350439"/>
                <a:gd name="connsiteX97" fmla="*/ 2232469 w 2350439"/>
                <a:gd name="connsiteY97" fmla="*/ 446493 h 2350439"/>
                <a:gd name="connsiteX98" fmla="*/ 2232469 w 2350439"/>
                <a:gd name="connsiteY98" fmla="*/ 341223 h 2350439"/>
                <a:gd name="connsiteX99" fmla="*/ 2127199 w 2350439"/>
                <a:gd name="connsiteY99" fmla="*/ 341223 h 2350439"/>
                <a:gd name="connsiteX100" fmla="*/ 2127199 w 2350439"/>
                <a:gd name="connsiteY100" fmla="*/ 558114 h 2350439"/>
                <a:gd name="connsiteX101" fmla="*/ 2232469 w 2350439"/>
                <a:gd name="connsiteY101" fmla="*/ 558114 h 2350439"/>
                <a:gd name="connsiteX102" fmla="*/ 2232469 w 2350439"/>
                <a:gd name="connsiteY102" fmla="*/ 452843 h 2350439"/>
                <a:gd name="connsiteX103" fmla="*/ 2127199 w 2350439"/>
                <a:gd name="connsiteY103" fmla="*/ 452843 h 2350439"/>
                <a:gd name="connsiteX104" fmla="*/ 2127199 w 2350439"/>
                <a:gd name="connsiteY104" fmla="*/ 669734 h 2350439"/>
                <a:gd name="connsiteX105" fmla="*/ 2232469 w 2350439"/>
                <a:gd name="connsiteY105" fmla="*/ 669734 h 2350439"/>
                <a:gd name="connsiteX106" fmla="*/ 2232469 w 2350439"/>
                <a:gd name="connsiteY106" fmla="*/ 564464 h 2350439"/>
                <a:gd name="connsiteX107" fmla="*/ 2127199 w 2350439"/>
                <a:gd name="connsiteY107" fmla="*/ 564464 h 2350439"/>
                <a:gd name="connsiteX108" fmla="*/ 2127199 w 2350439"/>
                <a:gd name="connsiteY108" fmla="*/ 781367 h 2350439"/>
                <a:gd name="connsiteX109" fmla="*/ 2232469 w 2350439"/>
                <a:gd name="connsiteY109" fmla="*/ 781367 h 2350439"/>
                <a:gd name="connsiteX110" fmla="*/ 2232469 w 2350439"/>
                <a:gd name="connsiteY110" fmla="*/ 676084 h 2350439"/>
                <a:gd name="connsiteX111" fmla="*/ 2127199 w 2350439"/>
                <a:gd name="connsiteY111" fmla="*/ 676084 h 2350439"/>
                <a:gd name="connsiteX112" fmla="*/ 2127199 w 2350439"/>
                <a:gd name="connsiteY112" fmla="*/ 892988 h 2350439"/>
                <a:gd name="connsiteX113" fmla="*/ 2232469 w 2350439"/>
                <a:gd name="connsiteY113" fmla="*/ 892988 h 2350439"/>
                <a:gd name="connsiteX114" fmla="*/ 2232469 w 2350439"/>
                <a:gd name="connsiteY114" fmla="*/ 787717 h 2350439"/>
                <a:gd name="connsiteX115" fmla="*/ 2127199 w 2350439"/>
                <a:gd name="connsiteY115" fmla="*/ 787717 h 2350439"/>
                <a:gd name="connsiteX116" fmla="*/ 2127199 w 2350439"/>
                <a:gd name="connsiteY116" fmla="*/ 1004608 h 2350439"/>
                <a:gd name="connsiteX117" fmla="*/ 2232469 w 2350439"/>
                <a:gd name="connsiteY117" fmla="*/ 1004608 h 2350439"/>
                <a:gd name="connsiteX118" fmla="*/ 2232469 w 2350439"/>
                <a:gd name="connsiteY118" fmla="*/ 899338 h 2350439"/>
                <a:gd name="connsiteX119" fmla="*/ 2127199 w 2350439"/>
                <a:gd name="connsiteY119" fmla="*/ 899338 h 2350439"/>
                <a:gd name="connsiteX120" fmla="*/ 2127199 w 2350439"/>
                <a:gd name="connsiteY120" fmla="*/ 1116228 h 2350439"/>
                <a:gd name="connsiteX121" fmla="*/ 2232469 w 2350439"/>
                <a:gd name="connsiteY121" fmla="*/ 1116228 h 2350439"/>
                <a:gd name="connsiteX122" fmla="*/ 2232469 w 2350439"/>
                <a:gd name="connsiteY122" fmla="*/ 1010958 h 2350439"/>
                <a:gd name="connsiteX123" fmla="*/ 2127199 w 2350439"/>
                <a:gd name="connsiteY123" fmla="*/ 1010958 h 2350439"/>
                <a:gd name="connsiteX124" fmla="*/ 2127199 w 2350439"/>
                <a:gd name="connsiteY124" fmla="*/ 1227861 h 2350439"/>
                <a:gd name="connsiteX125" fmla="*/ 2232469 w 2350439"/>
                <a:gd name="connsiteY125" fmla="*/ 1227861 h 2350439"/>
                <a:gd name="connsiteX126" fmla="*/ 2232469 w 2350439"/>
                <a:gd name="connsiteY126" fmla="*/ 1122578 h 2350439"/>
                <a:gd name="connsiteX127" fmla="*/ 2127199 w 2350439"/>
                <a:gd name="connsiteY127" fmla="*/ 1122578 h 2350439"/>
                <a:gd name="connsiteX128" fmla="*/ 2127199 w 2350439"/>
                <a:gd name="connsiteY128" fmla="*/ 1339481 h 2350439"/>
                <a:gd name="connsiteX129" fmla="*/ 2232469 w 2350439"/>
                <a:gd name="connsiteY129" fmla="*/ 1339481 h 2350439"/>
                <a:gd name="connsiteX130" fmla="*/ 2232469 w 2350439"/>
                <a:gd name="connsiteY130" fmla="*/ 1234211 h 2350439"/>
                <a:gd name="connsiteX131" fmla="*/ 2127199 w 2350439"/>
                <a:gd name="connsiteY131" fmla="*/ 1234211 h 2350439"/>
                <a:gd name="connsiteX132" fmla="*/ 2127199 w 2350439"/>
                <a:gd name="connsiteY132" fmla="*/ 1451102 h 2350439"/>
                <a:gd name="connsiteX133" fmla="*/ 2232469 w 2350439"/>
                <a:gd name="connsiteY133" fmla="*/ 1451102 h 2350439"/>
                <a:gd name="connsiteX134" fmla="*/ 2232469 w 2350439"/>
                <a:gd name="connsiteY134" fmla="*/ 1345831 h 2350439"/>
                <a:gd name="connsiteX135" fmla="*/ 2127199 w 2350439"/>
                <a:gd name="connsiteY135" fmla="*/ 1345831 h 2350439"/>
                <a:gd name="connsiteX136" fmla="*/ 2127199 w 2350439"/>
                <a:gd name="connsiteY136" fmla="*/ 1562735 h 2350439"/>
                <a:gd name="connsiteX137" fmla="*/ 2232469 w 2350439"/>
                <a:gd name="connsiteY137" fmla="*/ 1562735 h 2350439"/>
                <a:gd name="connsiteX138" fmla="*/ 2232469 w 2350439"/>
                <a:gd name="connsiteY138" fmla="*/ 1457452 h 2350439"/>
                <a:gd name="connsiteX139" fmla="*/ 2127199 w 2350439"/>
                <a:gd name="connsiteY139" fmla="*/ 1457452 h 2350439"/>
                <a:gd name="connsiteX140" fmla="*/ 2127199 w 2350439"/>
                <a:gd name="connsiteY140" fmla="*/ 1674355 h 2350439"/>
                <a:gd name="connsiteX141" fmla="*/ 2232469 w 2350439"/>
                <a:gd name="connsiteY141" fmla="*/ 1674355 h 2350439"/>
                <a:gd name="connsiteX142" fmla="*/ 2232469 w 2350439"/>
                <a:gd name="connsiteY142" fmla="*/ 1569085 h 2350439"/>
                <a:gd name="connsiteX143" fmla="*/ 2127199 w 2350439"/>
                <a:gd name="connsiteY143" fmla="*/ 1569085 h 2350439"/>
                <a:gd name="connsiteX144" fmla="*/ 2127199 w 2350439"/>
                <a:gd name="connsiteY144" fmla="*/ 1785975 h 2350439"/>
                <a:gd name="connsiteX145" fmla="*/ 2232469 w 2350439"/>
                <a:gd name="connsiteY145" fmla="*/ 1785975 h 2350439"/>
                <a:gd name="connsiteX146" fmla="*/ 2232469 w 2350439"/>
                <a:gd name="connsiteY146" fmla="*/ 1680705 h 2350439"/>
                <a:gd name="connsiteX147" fmla="*/ 2127199 w 2350439"/>
                <a:gd name="connsiteY147" fmla="*/ 1680705 h 2350439"/>
                <a:gd name="connsiteX148" fmla="*/ 2127199 w 2350439"/>
                <a:gd name="connsiteY148" fmla="*/ 1897596 h 2350439"/>
                <a:gd name="connsiteX149" fmla="*/ 2232469 w 2350439"/>
                <a:gd name="connsiteY149" fmla="*/ 1897596 h 2350439"/>
                <a:gd name="connsiteX150" fmla="*/ 2232469 w 2350439"/>
                <a:gd name="connsiteY150" fmla="*/ 1792325 h 2350439"/>
                <a:gd name="connsiteX151" fmla="*/ 2127199 w 2350439"/>
                <a:gd name="connsiteY151" fmla="*/ 1792325 h 2350439"/>
                <a:gd name="connsiteX152" fmla="*/ 2127199 w 2350439"/>
                <a:gd name="connsiteY152" fmla="*/ 2009229 h 2350439"/>
                <a:gd name="connsiteX153" fmla="*/ 2232469 w 2350439"/>
                <a:gd name="connsiteY153" fmla="*/ 2009229 h 2350439"/>
                <a:gd name="connsiteX154" fmla="*/ 2232469 w 2350439"/>
                <a:gd name="connsiteY154" fmla="*/ 1903946 h 2350439"/>
                <a:gd name="connsiteX155" fmla="*/ 2127199 w 2350439"/>
                <a:gd name="connsiteY155" fmla="*/ 1903946 h 2350439"/>
                <a:gd name="connsiteX156" fmla="*/ 2127199 w 2350439"/>
                <a:gd name="connsiteY156" fmla="*/ 2120849 h 2350439"/>
                <a:gd name="connsiteX157" fmla="*/ 2232469 w 2350439"/>
                <a:gd name="connsiteY157" fmla="*/ 2120849 h 2350439"/>
                <a:gd name="connsiteX158" fmla="*/ 2232469 w 2350439"/>
                <a:gd name="connsiteY158" fmla="*/ 2015579 h 2350439"/>
                <a:gd name="connsiteX159" fmla="*/ 2127199 w 2350439"/>
                <a:gd name="connsiteY159" fmla="*/ 2015579 h 2350439"/>
                <a:gd name="connsiteX160" fmla="*/ 2127199 w 2350439"/>
                <a:gd name="connsiteY160" fmla="*/ 2232469 h 2350439"/>
                <a:gd name="connsiteX161" fmla="*/ 2232469 w 2350439"/>
                <a:gd name="connsiteY161" fmla="*/ 2232469 h 2350439"/>
                <a:gd name="connsiteX162" fmla="*/ 2232469 w 2350439"/>
                <a:gd name="connsiteY162" fmla="*/ 2127199 h 2350439"/>
                <a:gd name="connsiteX163" fmla="*/ 2127199 w 2350439"/>
                <a:gd name="connsiteY163" fmla="*/ 2127199 h 2350439"/>
                <a:gd name="connsiteX164" fmla="*/ 2127199 w 2350439"/>
                <a:gd name="connsiteY164" fmla="*/ 2344089 h 2350439"/>
                <a:gd name="connsiteX165" fmla="*/ 2232469 w 2350439"/>
                <a:gd name="connsiteY165" fmla="*/ 2344089 h 2350439"/>
                <a:gd name="connsiteX166" fmla="*/ 2232469 w 2350439"/>
                <a:gd name="connsiteY166" fmla="*/ 2238819 h 2350439"/>
                <a:gd name="connsiteX167" fmla="*/ 2127199 w 2350439"/>
                <a:gd name="connsiteY167" fmla="*/ 2238819 h 2350439"/>
                <a:gd name="connsiteX168" fmla="*/ 2015566 w 2350439"/>
                <a:gd name="connsiteY168" fmla="*/ 111620 h 2350439"/>
                <a:gd name="connsiteX169" fmla="*/ 2120849 w 2350439"/>
                <a:gd name="connsiteY169" fmla="*/ 111620 h 2350439"/>
                <a:gd name="connsiteX170" fmla="*/ 2120849 w 2350439"/>
                <a:gd name="connsiteY170" fmla="*/ 6350 h 2350439"/>
                <a:gd name="connsiteX171" fmla="*/ 2015566 w 2350439"/>
                <a:gd name="connsiteY171" fmla="*/ 6350 h 2350439"/>
                <a:gd name="connsiteX172" fmla="*/ 2015566 w 2350439"/>
                <a:gd name="connsiteY172" fmla="*/ 223240 h 2350439"/>
                <a:gd name="connsiteX173" fmla="*/ 2120849 w 2350439"/>
                <a:gd name="connsiteY173" fmla="*/ 223240 h 2350439"/>
                <a:gd name="connsiteX174" fmla="*/ 2120849 w 2350439"/>
                <a:gd name="connsiteY174" fmla="*/ 117970 h 2350439"/>
                <a:gd name="connsiteX175" fmla="*/ 2015566 w 2350439"/>
                <a:gd name="connsiteY175" fmla="*/ 117970 h 2350439"/>
                <a:gd name="connsiteX176" fmla="*/ 2015566 w 2350439"/>
                <a:gd name="connsiteY176" fmla="*/ 334873 h 2350439"/>
                <a:gd name="connsiteX177" fmla="*/ 2120849 w 2350439"/>
                <a:gd name="connsiteY177" fmla="*/ 334873 h 2350439"/>
                <a:gd name="connsiteX178" fmla="*/ 2120849 w 2350439"/>
                <a:gd name="connsiteY178" fmla="*/ 229590 h 2350439"/>
                <a:gd name="connsiteX179" fmla="*/ 2015566 w 2350439"/>
                <a:gd name="connsiteY179" fmla="*/ 229590 h 2350439"/>
                <a:gd name="connsiteX180" fmla="*/ 2015566 w 2350439"/>
                <a:gd name="connsiteY180" fmla="*/ 446493 h 2350439"/>
                <a:gd name="connsiteX181" fmla="*/ 2120849 w 2350439"/>
                <a:gd name="connsiteY181" fmla="*/ 446493 h 2350439"/>
                <a:gd name="connsiteX182" fmla="*/ 2120849 w 2350439"/>
                <a:gd name="connsiteY182" fmla="*/ 341223 h 2350439"/>
                <a:gd name="connsiteX183" fmla="*/ 2015566 w 2350439"/>
                <a:gd name="connsiteY183" fmla="*/ 341223 h 2350439"/>
                <a:gd name="connsiteX184" fmla="*/ 2015566 w 2350439"/>
                <a:gd name="connsiteY184" fmla="*/ 558114 h 2350439"/>
                <a:gd name="connsiteX185" fmla="*/ 2120849 w 2350439"/>
                <a:gd name="connsiteY185" fmla="*/ 558114 h 2350439"/>
                <a:gd name="connsiteX186" fmla="*/ 2120849 w 2350439"/>
                <a:gd name="connsiteY186" fmla="*/ 452843 h 2350439"/>
                <a:gd name="connsiteX187" fmla="*/ 2015566 w 2350439"/>
                <a:gd name="connsiteY187" fmla="*/ 452843 h 2350439"/>
                <a:gd name="connsiteX188" fmla="*/ 2015566 w 2350439"/>
                <a:gd name="connsiteY188" fmla="*/ 669734 h 2350439"/>
                <a:gd name="connsiteX189" fmla="*/ 2120849 w 2350439"/>
                <a:gd name="connsiteY189" fmla="*/ 669734 h 2350439"/>
                <a:gd name="connsiteX190" fmla="*/ 2120849 w 2350439"/>
                <a:gd name="connsiteY190" fmla="*/ 564464 h 2350439"/>
                <a:gd name="connsiteX191" fmla="*/ 2015566 w 2350439"/>
                <a:gd name="connsiteY191" fmla="*/ 564464 h 2350439"/>
                <a:gd name="connsiteX192" fmla="*/ 2015566 w 2350439"/>
                <a:gd name="connsiteY192" fmla="*/ 781367 h 2350439"/>
                <a:gd name="connsiteX193" fmla="*/ 2120849 w 2350439"/>
                <a:gd name="connsiteY193" fmla="*/ 781367 h 2350439"/>
                <a:gd name="connsiteX194" fmla="*/ 2120849 w 2350439"/>
                <a:gd name="connsiteY194" fmla="*/ 676084 h 2350439"/>
                <a:gd name="connsiteX195" fmla="*/ 2015566 w 2350439"/>
                <a:gd name="connsiteY195" fmla="*/ 676084 h 2350439"/>
                <a:gd name="connsiteX196" fmla="*/ 2015566 w 2350439"/>
                <a:gd name="connsiteY196" fmla="*/ 892988 h 2350439"/>
                <a:gd name="connsiteX197" fmla="*/ 2120849 w 2350439"/>
                <a:gd name="connsiteY197" fmla="*/ 892988 h 2350439"/>
                <a:gd name="connsiteX198" fmla="*/ 2120849 w 2350439"/>
                <a:gd name="connsiteY198" fmla="*/ 787717 h 2350439"/>
                <a:gd name="connsiteX199" fmla="*/ 2015566 w 2350439"/>
                <a:gd name="connsiteY199" fmla="*/ 787717 h 2350439"/>
                <a:gd name="connsiteX200" fmla="*/ 2015566 w 2350439"/>
                <a:gd name="connsiteY200" fmla="*/ 1004608 h 2350439"/>
                <a:gd name="connsiteX201" fmla="*/ 2120849 w 2350439"/>
                <a:gd name="connsiteY201" fmla="*/ 1004608 h 2350439"/>
                <a:gd name="connsiteX202" fmla="*/ 2120849 w 2350439"/>
                <a:gd name="connsiteY202" fmla="*/ 899338 h 2350439"/>
                <a:gd name="connsiteX203" fmla="*/ 2015566 w 2350439"/>
                <a:gd name="connsiteY203" fmla="*/ 899338 h 2350439"/>
                <a:gd name="connsiteX204" fmla="*/ 2015566 w 2350439"/>
                <a:gd name="connsiteY204" fmla="*/ 1116228 h 2350439"/>
                <a:gd name="connsiteX205" fmla="*/ 2120849 w 2350439"/>
                <a:gd name="connsiteY205" fmla="*/ 1116228 h 2350439"/>
                <a:gd name="connsiteX206" fmla="*/ 2120849 w 2350439"/>
                <a:gd name="connsiteY206" fmla="*/ 1010958 h 2350439"/>
                <a:gd name="connsiteX207" fmla="*/ 2015566 w 2350439"/>
                <a:gd name="connsiteY207" fmla="*/ 1010958 h 2350439"/>
                <a:gd name="connsiteX208" fmla="*/ 2015566 w 2350439"/>
                <a:gd name="connsiteY208" fmla="*/ 1227861 h 2350439"/>
                <a:gd name="connsiteX209" fmla="*/ 2120849 w 2350439"/>
                <a:gd name="connsiteY209" fmla="*/ 1227861 h 2350439"/>
                <a:gd name="connsiteX210" fmla="*/ 2120849 w 2350439"/>
                <a:gd name="connsiteY210" fmla="*/ 1122578 h 2350439"/>
                <a:gd name="connsiteX211" fmla="*/ 2015566 w 2350439"/>
                <a:gd name="connsiteY211" fmla="*/ 1122578 h 2350439"/>
                <a:gd name="connsiteX212" fmla="*/ 2015566 w 2350439"/>
                <a:gd name="connsiteY212" fmla="*/ 1339481 h 2350439"/>
                <a:gd name="connsiteX213" fmla="*/ 2120849 w 2350439"/>
                <a:gd name="connsiteY213" fmla="*/ 1339481 h 2350439"/>
                <a:gd name="connsiteX214" fmla="*/ 2120849 w 2350439"/>
                <a:gd name="connsiteY214" fmla="*/ 1234211 h 2350439"/>
                <a:gd name="connsiteX215" fmla="*/ 2015566 w 2350439"/>
                <a:gd name="connsiteY215" fmla="*/ 1234211 h 2350439"/>
                <a:gd name="connsiteX216" fmla="*/ 2015566 w 2350439"/>
                <a:gd name="connsiteY216" fmla="*/ 1451102 h 2350439"/>
                <a:gd name="connsiteX217" fmla="*/ 2120849 w 2350439"/>
                <a:gd name="connsiteY217" fmla="*/ 1451102 h 2350439"/>
                <a:gd name="connsiteX218" fmla="*/ 2120849 w 2350439"/>
                <a:gd name="connsiteY218" fmla="*/ 1345831 h 2350439"/>
                <a:gd name="connsiteX219" fmla="*/ 2015566 w 2350439"/>
                <a:gd name="connsiteY219" fmla="*/ 1345831 h 2350439"/>
                <a:gd name="connsiteX220" fmla="*/ 2015566 w 2350439"/>
                <a:gd name="connsiteY220" fmla="*/ 1562735 h 2350439"/>
                <a:gd name="connsiteX221" fmla="*/ 2120849 w 2350439"/>
                <a:gd name="connsiteY221" fmla="*/ 1562735 h 2350439"/>
                <a:gd name="connsiteX222" fmla="*/ 2120849 w 2350439"/>
                <a:gd name="connsiteY222" fmla="*/ 1457452 h 2350439"/>
                <a:gd name="connsiteX223" fmla="*/ 2015566 w 2350439"/>
                <a:gd name="connsiteY223" fmla="*/ 1457452 h 2350439"/>
                <a:gd name="connsiteX224" fmla="*/ 2015566 w 2350439"/>
                <a:gd name="connsiteY224" fmla="*/ 1674355 h 2350439"/>
                <a:gd name="connsiteX225" fmla="*/ 2120849 w 2350439"/>
                <a:gd name="connsiteY225" fmla="*/ 1674355 h 2350439"/>
                <a:gd name="connsiteX226" fmla="*/ 2120849 w 2350439"/>
                <a:gd name="connsiteY226" fmla="*/ 1569085 h 2350439"/>
                <a:gd name="connsiteX227" fmla="*/ 2015566 w 2350439"/>
                <a:gd name="connsiteY227" fmla="*/ 1569085 h 2350439"/>
                <a:gd name="connsiteX228" fmla="*/ 2015566 w 2350439"/>
                <a:gd name="connsiteY228" fmla="*/ 1785975 h 2350439"/>
                <a:gd name="connsiteX229" fmla="*/ 2120849 w 2350439"/>
                <a:gd name="connsiteY229" fmla="*/ 1785975 h 2350439"/>
                <a:gd name="connsiteX230" fmla="*/ 2120849 w 2350439"/>
                <a:gd name="connsiteY230" fmla="*/ 1680705 h 2350439"/>
                <a:gd name="connsiteX231" fmla="*/ 2015566 w 2350439"/>
                <a:gd name="connsiteY231" fmla="*/ 1680705 h 2350439"/>
                <a:gd name="connsiteX232" fmla="*/ 2015566 w 2350439"/>
                <a:gd name="connsiteY232" fmla="*/ 1897596 h 2350439"/>
                <a:gd name="connsiteX233" fmla="*/ 2120849 w 2350439"/>
                <a:gd name="connsiteY233" fmla="*/ 1897596 h 2350439"/>
                <a:gd name="connsiteX234" fmla="*/ 2120849 w 2350439"/>
                <a:gd name="connsiteY234" fmla="*/ 1792325 h 2350439"/>
                <a:gd name="connsiteX235" fmla="*/ 2015566 w 2350439"/>
                <a:gd name="connsiteY235" fmla="*/ 1792325 h 2350439"/>
                <a:gd name="connsiteX236" fmla="*/ 2015566 w 2350439"/>
                <a:gd name="connsiteY236" fmla="*/ 2009229 h 2350439"/>
                <a:gd name="connsiteX237" fmla="*/ 2120849 w 2350439"/>
                <a:gd name="connsiteY237" fmla="*/ 2009229 h 2350439"/>
                <a:gd name="connsiteX238" fmla="*/ 2120849 w 2350439"/>
                <a:gd name="connsiteY238" fmla="*/ 1903946 h 2350439"/>
                <a:gd name="connsiteX239" fmla="*/ 2015566 w 2350439"/>
                <a:gd name="connsiteY239" fmla="*/ 1903946 h 2350439"/>
                <a:gd name="connsiteX240" fmla="*/ 2015566 w 2350439"/>
                <a:gd name="connsiteY240" fmla="*/ 2120849 h 2350439"/>
                <a:gd name="connsiteX241" fmla="*/ 2120849 w 2350439"/>
                <a:gd name="connsiteY241" fmla="*/ 2120849 h 2350439"/>
                <a:gd name="connsiteX242" fmla="*/ 2120849 w 2350439"/>
                <a:gd name="connsiteY242" fmla="*/ 2015579 h 2350439"/>
                <a:gd name="connsiteX243" fmla="*/ 2015566 w 2350439"/>
                <a:gd name="connsiteY243" fmla="*/ 2015579 h 2350439"/>
                <a:gd name="connsiteX244" fmla="*/ 2015566 w 2350439"/>
                <a:gd name="connsiteY244" fmla="*/ 2232469 h 2350439"/>
                <a:gd name="connsiteX245" fmla="*/ 2120849 w 2350439"/>
                <a:gd name="connsiteY245" fmla="*/ 2232469 h 2350439"/>
                <a:gd name="connsiteX246" fmla="*/ 2120849 w 2350439"/>
                <a:gd name="connsiteY246" fmla="*/ 2127199 h 2350439"/>
                <a:gd name="connsiteX247" fmla="*/ 2015566 w 2350439"/>
                <a:gd name="connsiteY247" fmla="*/ 2127199 h 2350439"/>
                <a:gd name="connsiteX248" fmla="*/ 2015566 w 2350439"/>
                <a:gd name="connsiteY248" fmla="*/ 2344089 h 2350439"/>
                <a:gd name="connsiteX249" fmla="*/ 2120849 w 2350439"/>
                <a:gd name="connsiteY249" fmla="*/ 2344089 h 2350439"/>
                <a:gd name="connsiteX250" fmla="*/ 2120849 w 2350439"/>
                <a:gd name="connsiteY250" fmla="*/ 2238819 h 2350439"/>
                <a:gd name="connsiteX251" fmla="*/ 2015566 w 2350439"/>
                <a:gd name="connsiteY251" fmla="*/ 2238819 h 2350439"/>
                <a:gd name="connsiteX252" fmla="*/ 1903946 w 2350439"/>
                <a:gd name="connsiteY252" fmla="*/ 111620 h 2350439"/>
                <a:gd name="connsiteX253" fmla="*/ 2009216 w 2350439"/>
                <a:gd name="connsiteY253" fmla="*/ 111620 h 2350439"/>
                <a:gd name="connsiteX254" fmla="*/ 2009216 w 2350439"/>
                <a:gd name="connsiteY254" fmla="*/ 6350 h 2350439"/>
                <a:gd name="connsiteX255" fmla="*/ 1903946 w 2350439"/>
                <a:gd name="connsiteY255" fmla="*/ 6350 h 2350439"/>
                <a:gd name="connsiteX256" fmla="*/ 1903946 w 2350439"/>
                <a:gd name="connsiteY256" fmla="*/ 223240 h 2350439"/>
                <a:gd name="connsiteX257" fmla="*/ 2009216 w 2350439"/>
                <a:gd name="connsiteY257" fmla="*/ 223240 h 2350439"/>
                <a:gd name="connsiteX258" fmla="*/ 2009216 w 2350439"/>
                <a:gd name="connsiteY258" fmla="*/ 117970 h 2350439"/>
                <a:gd name="connsiteX259" fmla="*/ 1903946 w 2350439"/>
                <a:gd name="connsiteY259" fmla="*/ 117970 h 2350439"/>
                <a:gd name="connsiteX260" fmla="*/ 1903946 w 2350439"/>
                <a:gd name="connsiteY260" fmla="*/ 334873 h 2350439"/>
                <a:gd name="connsiteX261" fmla="*/ 2009216 w 2350439"/>
                <a:gd name="connsiteY261" fmla="*/ 334873 h 2350439"/>
                <a:gd name="connsiteX262" fmla="*/ 2009216 w 2350439"/>
                <a:gd name="connsiteY262" fmla="*/ 229590 h 2350439"/>
                <a:gd name="connsiteX263" fmla="*/ 1903946 w 2350439"/>
                <a:gd name="connsiteY263" fmla="*/ 229590 h 2350439"/>
                <a:gd name="connsiteX264" fmla="*/ 1903946 w 2350439"/>
                <a:gd name="connsiteY264" fmla="*/ 446493 h 2350439"/>
                <a:gd name="connsiteX265" fmla="*/ 2009216 w 2350439"/>
                <a:gd name="connsiteY265" fmla="*/ 446493 h 2350439"/>
                <a:gd name="connsiteX266" fmla="*/ 2009216 w 2350439"/>
                <a:gd name="connsiteY266" fmla="*/ 341223 h 2350439"/>
                <a:gd name="connsiteX267" fmla="*/ 1903946 w 2350439"/>
                <a:gd name="connsiteY267" fmla="*/ 341223 h 2350439"/>
                <a:gd name="connsiteX268" fmla="*/ 1903946 w 2350439"/>
                <a:gd name="connsiteY268" fmla="*/ 558114 h 2350439"/>
                <a:gd name="connsiteX269" fmla="*/ 2009216 w 2350439"/>
                <a:gd name="connsiteY269" fmla="*/ 558114 h 2350439"/>
                <a:gd name="connsiteX270" fmla="*/ 2009216 w 2350439"/>
                <a:gd name="connsiteY270" fmla="*/ 452843 h 2350439"/>
                <a:gd name="connsiteX271" fmla="*/ 1903946 w 2350439"/>
                <a:gd name="connsiteY271" fmla="*/ 452843 h 2350439"/>
                <a:gd name="connsiteX272" fmla="*/ 1903946 w 2350439"/>
                <a:gd name="connsiteY272" fmla="*/ 669734 h 2350439"/>
                <a:gd name="connsiteX273" fmla="*/ 2009216 w 2350439"/>
                <a:gd name="connsiteY273" fmla="*/ 669734 h 2350439"/>
                <a:gd name="connsiteX274" fmla="*/ 2009216 w 2350439"/>
                <a:gd name="connsiteY274" fmla="*/ 564464 h 2350439"/>
                <a:gd name="connsiteX275" fmla="*/ 1903946 w 2350439"/>
                <a:gd name="connsiteY275" fmla="*/ 564464 h 2350439"/>
                <a:gd name="connsiteX276" fmla="*/ 1903946 w 2350439"/>
                <a:gd name="connsiteY276" fmla="*/ 781367 h 2350439"/>
                <a:gd name="connsiteX277" fmla="*/ 2009216 w 2350439"/>
                <a:gd name="connsiteY277" fmla="*/ 781367 h 2350439"/>
                <a:gd name="connsiteX278" fmla="*/ 2009216 w 2350439"/>
                <a:gd name="connsiteY278" fmla="*/ 676084 h 2350439"/>
                <a:gd name="connsiteX279" fmla="*/ 1903946 w 2350439"/>
                <a:gd name="connsiteY279" fmla="*/ 676084 h 2350439"/>
                <a:gd name="connsiteX280" fmla="*/ 1903946 w 2350439"/>
                <a:gd name="connsiteY280" fmla="*/ 892988 h 2350439"/>
                <a:gd name="connsiteX281" fmla="*/ 2009216 w 2350439"/>
                <a:gd name="connsiteY281" fmla="*/ 892988 h 2350439"/>
                <a:gd name="connsiteX282" fmla="*/ 2009216 w 2350439"/>
                <a:gd name="connsiteY282" fmla="*/ 787717 h 2350439"/>
                <a:gd name="connsiteX283" fmla="*/ 1903946 w 2350439"/>
                <a:gd name="connsiteY283" fmla="*/ 787717 h 2350439"/>
                <a:gd name="connsiteX284" fmla="*/ 1903946 w 2350439"/>
                <a:gd name="connsiteY284" fmla="*/ 1004608 h 2350439"/>
                <a:gd name="connsiteX285" fmla="*/ 2009216 w 2350439"/>
                <a:gd name="connsiteY285" fmla="*/ 1004608 h 2350439"/>
                <a:gd name="connsiteX286" fmla="*/ 2009216 w 2350439"/>
                <a:gd name="connsiteY286" fmla="*/ 899338 h 2350439"/>
                <a:gd name="connsiteX287" fmla="*/ 1903946 w 2350439"/>
                <a:gd name="connsiteY287" fmla="*/ 899338 h 2350439"/>
                <a:gd name="connsiteX288" fmla="*/ 1903946 w 2350439"/>
                <a:gd name="connsiteY288" fmla="*/ 1116228 h 2350439"/>
                <a:gd name="connsiteX289" fmla="*/ 2009216 w 2350439"/>
                <a:gd name="connsiteY289" fmla="*/ 1116228 h 2350439"/>
                <a:gd name="connsiteX290" fmla="*/ 2009216 w 2350439"/>
                <a:gd name="connsiteY290" fmla="*/ 1010958 h 2350439"/>
                <a:gd name="connsiteX291" fmla="*/ 1903946 w 2350439"/>
                <a:gd name="connsiteY291" fmla="*/ 1010958 h 2350439"/>
                <a:gd name="connsiteX292" fmla="*/ 1903946 w 2350439"/>
                <a:gd name="connsiteY292" fmla="*/ 1227861 h 2350439"/>
                <a:gd name="connsiteX293" fmla="*/ 2009216 w 2350439"/>
                <a:gd name="connsiteY293" fmla="*/ 1227861 h 2350439"/>
                <a:gd name="connsiteX294" fmla="*/ 2009216 w 2350439"/>
                <a:gd name="connsiteY294" fmla="*/ 1122578 h 2350439"/>
                <a:gd name="connsiteX295" fmla="*/ 1903946 w 2350439"/>
                <a:gd name="connsiteY295" fmla="*/ 1122578 h 2350439"/>
                <a:gd name="connsiteX296" fmla="*/ 1903946 w 2350439"/>
                <a:gd name="connsiteY296" fmla="*/ 1339481 h 2350439"/>
                <a:gd name="connsiteX297" fmla="*/ 2009216 w 2350439"/>
                <a:gd name="connsiteY297" fmla="*/ 1339481 h 2350439"/>
                <a:gd name="connsiteX298" fmla="*/ 2009216 w 2350439"/>
                <a:gd name="connsiteY298" fmla="*/ 1234211 h 2350439"/>
                <a:gd name="connsiteX299" fmla="*/ 1903946 w 2350439"/>
                <a:gd name="connsiteY299" fmla="*/ 1234211 h 2350439"/>
                <a:gd name="connsiteX300" fmla="*/ 1903946 w 2350439"/>
                <a:gd name="connsiteY300" fmla="*/ 1451102 h 2350439"/>
                <a:gd name="connsiteX301" fmla="*/ 2009216 w 2350439"/>
                <a:gd name="connsiteY301" fmla="*/ 1451102 h 2350439"/>
                <a:gd name="connsiteX302" fmla="*/ 2009216 w 2350439"/>
                <a:gd name="connsiteY302" fmla="*/ 1345831 h 2350439"/>
                <a:gd name="connsiteX303" fmla="*/ 1903946 w 2350439"/>
                <a:gd name="connsiteY303" fmla="*/ 1345831 h 2350439"/>
                <a:gd name="connsiteX304" fmla="*/ 1903946 w 2350439"/>
                <a:gd name="connsiteY304" fmla="*/ 1562735 h 2350439"/>
                <a:gd name="connsiteX305" fmla="*/ 2009216 w 2350439"/>
                <a:gd name="connsiteY305" fmla="*/ 1562735 h 2350439"/>
                <a:gd name="connsiteX306" fmla="*/ 2009216 w 2350439"/>
                <a:gd name="connsiteY306" fmla="*/ 1457452 h 2350439"/>
                <a:gd name="connsiteX307" fmla="*/ 1903946 w 2350439"/>
                <a:gd name="connsiteY307" fmla="*/ 1457452 h 2350439"/>
                <a:gd name="connsiteX308" fmla="*/ 1903946 w 2350439"/>
                <a:gd name="connsiteY308" fmla="*/ 1674355 h 2350439"/>
                <a:gd name="connsiteX309" fmla="*/ 2009216 w 2350439"/>
                <a:gd name="connsiteY309" fmla="*/ 1674355 h 2350439"/>
                <a:gd name="connsiteX310" fmla="*/ 2009216 w 2350439"/>
                <a:gd name="connsiteY310" fmla="*/ 1569085 h 2350439"/>
                <a:gd name="connsiteX311" fmla="*/ 1903946 w 2350439"/>
                <a:gd name="connsiteY311" fmla="*/ 1569085 h 2350439"/>
                <a:gd name="connsiteX312" fmla="*/ 1903946 w 2350439"/>
                <a:gd name="connsiteY312" fmla="*/ 1785975 h 2350439"/>
                <a:gd name="connsiteX313" fmla="*/ 2009216 w 2350439"/>
                <a:gd name="connsiteY313" fmla="*/ 1785975 h 2350439"/>
                <a:gd name="connsiteX314" fmla="*/ 2009216 w 2350439"/>
                <a:gd name="connsiteY314" fmla="*/ 1680705 h 2350439"/>
                <a:gd name="connsiteX315" fmla="*/ 1903946 w 2350439"/>
                <a:gd name="connsiteY315" fmla="*/ 1680705 h 2350439"/>
                <a:gd name="connsiteX316" fmla="*/ 1903946 w 2350439"/>
                <a:gd name="connsiteY316" fmla="*/ 1897596 h 2350439"/>
                <a:gd name="connsiteX317" fmla="*/ 2009216 w 2350439"/>
                <a:gd name="connsiteY317" fmla="*/ 1897596 h 2350439"/>
                <a:gd name="connsiteX318" fmla="*/ 2009216 w 2350439"/>
                <a:gd name="connsiteY318" fmla="*/ 1792325 h 2350439"/>
                <a:gd name="connsiteX319" fmla="*/ 1903946 w 2350439"/>
                <a:gd name="connsiteY319" fmla="*/ 1792325 h 2350439"/>
                <a:gd name="connsiteX320" fmla="*/ 1903946 w 2350439"/>
                <a:gd name="connsiteY320" fmla="*/ 2009229 h 2350439"/>
                <a:gd name="connsiteX321" fmla="*/ 2009216 w 2350439"/>
                <a:gd name="connsiteY321" fmla="*/ 2009229 h 2350439"/>
                <a:gd name="connsiteX322" fmla="*/ 2009216 w 2350439"/>
                <a:gd name="connsiteY322" fmla="*/ 1903946 h 2350439"/>
                <a:gd name="connsiteX323" fmla="*/ 1903946 w 2350439"/>
                <a:gd name="connsiteY323" fmla="*/ 1903946 h 2350439"/>
                <a:gd name="connsiteX324" fmla="*/ 1903946 w 2350439"/>
                <a:gd name="connsiteY324" fmla="*/ 2120849 h 2350439"/>
                <a:gd name="connsiteX325" fmla="*/ 2009216 w 2350439"/>
                <a:gd name="connsiteY325" fmla="*/ 2120849 h 2350439"/>
                <a:gd name="connsiteX326" fmla="*/ 2009216 w 2350439"/>
                <a:gd name="connsiteY326" fmla="*/ 2015579 h 2350439"/>
                <a:gd name="connsiteX327" fmla="*/ 1903946 w 2350439"/>
                <a:gd name="connsiteY327" fmla="*/ 2015579 h 2350439"/>
                <a:gd name="connsiteX328" fmla="*/ 1903946 w 2350439"/>
                <a:gd name="connsiteY328" fmla="*/ 2232469 h 2350439"/>
                <a:gd name="connsiteX329" fmla="*/ 2009216 w 2350439"/>
                <a:gd name="connsiteY329" fmla="*/ 2232469 h 2350439"/>
                <a:gd name="connsiteX330" fmla="*/ 2009216 w 2350439"/>
                <a:gd name="connsiteY330" fmla="*/ 2127199 h 2350439"/>
                <a:gd name="connsiteX331" fmla="*/ 1903946 w 2350439"/>
                <a:gd name="connsiteY331" fmla="*/ 2127199 h 2350439"/>
                <a:gd name="connsiteX332" fmla="*/ 1903946 w 2350439"/>
                <a:gd name="connsiteY332" fmla="*/ 2344089 h 2350439"/>
                <a:gd name="connsiteX333" fmla="*/ 2009216 w 2350439"/>
                <a:gd name="connsiteY333" fmla="*/ 2344089 h 2350439"/>
                <a:gd name="connsiteX334" fmla="*/ 2009216 w 2350439"/>
                <a:gd name="connsiteY334" fmla="*/ 2238819 h 2350439"/>
                <a:gd name="connsiteX335" fmla="*/ 1903946 w 2350439"/>
                <a:gd name="connsiteY335" fmla="*/ 2238819 h 2350439"/>
                <a:gd name="connsiteX336" fmla="*/ 1792325 w 2350439"/>
                <a:gd name="connsiteY336" fmla="*/ 111620 h 2350439"/>
                <a:gd name="connsiteX337" fmla="*/ 1897596 w 2350439"/>
                <a:gd name="connsiteY337" fmla="*/ 111620 h 2350439"/>
                <a:gd name="connsiteX338" fmla="*/ 1897596 w 2350439"/>
                <a:gd name="connsiteY338" fmla="*/ 6350 h 2350439"/>
                <a:gd name="connsiteX339" fmla="*/ 1792325 w 2350439"/>
                <a:gd name="connsiteY339" fmla="*/ 6350 h 2350439"/>
                <a:gd name="connsiteX340" fmla="*/ 1792325 w 2350439"/>
                <a:gd name="connsiteY340" fmla="*/ 223240 h 2350439"/>
                <a:gd name="connsiteX341" fmla="*/ 1897596 w 2350439"/>
                <a:gd name="connsiteY341" fmla="*/ 223240 h 2350439"/>
                <a:gd name="connsiteX342" fmla="*/ 1897596 w 2350439"/>
                <a:gd name="connsiteY342" fmla="*/ 117970 h 2350439"/>
                <a:gd name="connsiteX343" fmla="*/ 1792325 w 2350439"/>
                <a:gd name="connsiteY343" fmla="*/ 117970 h 2350439"/>
                <a:gd name="connsiteX344" fmla="*/ 1792325 w 2350439"/>
                <a:gd name="connsiteY344" fmla="*/ 334873 h 2350439"/>
                <a:gd name="connsiteX345" fmla="*/ 1897596 w 2350439"/>
                <a:gd name="connsiteY345" fmla="*/ 334873 h 2350439"/>
                <a:gd name="connsiteX346" fmla="*/ 1897596 w 2350439"/>
                <a:gd name="connsiteY346" fmla="*/ 229590 h 2350439"/>
                <a:gd name="connsiteX347" fmla="*/ 1792325 w 2350439"/>
                <a:gd name="connsiteY347" fmla="*/ 229590 h 2350439"/>
                <a:gd name="connsiteX348" fmla="*/ 1792325 w 2350439"/>
                <a:gd name="connsiteY348" fmla="*/ 446493 h 2350439"/>
                <a:gd name="connsiteX349" fmla="*/ 1897596 w 2350439"/>
                <a:gd name="connsiteY349" fmla="*/ 446493 h 2350439"/>
                <a:gd name="connsiteX350" fmla="*/ 1897596 w 2350439"/>
                <a:gd name="connsiteY350" fmla="*/ 341223 h 2350439"/>
                <a:gd name="connsiteX351" fmla="*/ 1792325 w 2350439"/>
                <a:gd name="connsiteY351" fmla="*/ 341223 h 2350439"/>
                <a:gd name="connsiteX352" fmla="*/ 1792325 w 2350439"/>
                <a:gd name="connsiteY352" fmla="*/ 558114 h 2350439"/>
                <a:gd name="connsiteX353" fmla="*/ 1897596 w 2350439"/>
                <a:gd name="connsiteY353" fmla="*/ 558114 h 2350439"/>
                <a:gd name="connsiteX354" fmla="*/ 1897596 w 2350439"/>
                <a:gd name="connsiteY354" fmla="*/ 452843 h 2350439"/>
                <a:gd name="connsiteX355" fmla="*/ 1792325 w 2350439"/>
                <a:gd name="connsiteY355" fmla="*/ 452843 h 2350439"/>
                <a:gd name="connsiteX356" fmla="*/ 1792325 w 2350439"/>
                <a:gd name="connsiteY356" fmla="*/ 669734 h 2350439"/>
                <a:gd name="connsiteX357" fmla="*/ 1897596 w 2350439"/>
                <a:gd name="connsiteY357" fmla="*/ 669734 h 2350439"/>
                <a:gd name="connsiteX358" fmla="*/ 1897596 w 2350439"/>
                <a:gd name="connsiteY358" fmla="*/ 564464 h 2350439"/>
                <a:gd name="connsiteX359" fmla="*/ 1792325 w 2350439"/>
                <a:gd name="connsiteY359" fmla="*/ 564464 h 2350439"/>
                <a:gd name="connsiteX360" fmla="*/ 1792325 w 2350439"/>
                <a:gd name="connsiteY360" fmla="*/ 781367 h 2350439"/>
                <a:gd name="connsiteX361" fmla="*/ 1897596 w 2350439"/>
                <a:gd name="connsiteY361" fmla="*/ 781367 h 2350439"/>
                <a:gd name="connsiteX362" fmla="*/ 1897596 w 2350439"/>
                <a:gd name="connsiteY362" fmla="*/ 676084 h 2350439"/>
                <a:gd name="connsiteX363" fmla="*/ 1792325 w 2350439"/>
                <a:gd name="connsiteY363" fmla="*/ 676084 h 2350439"/>
                <a:gd name="connsiteX364" fmla="*/ 1792325 w 2350439"/>
                <a:gd name="connsiteY364" fmla="*/ 892988 h 2350439"/>
                <a:gd name="connsiteX365" fmla="*/ 1897596 w 2350439"/>
                <a:gd name="connsiteY365" fmla="*/ 892988 h 2350439"/>
                <a:gd name="connsiteX366" fmla="*/ 1897596 w 2350439"/>
                <a:gd name="connsiteY366" fmla="*/ 787717 h 2350439"/>
                <a:gd name="connsiteX367" fmla="*/ 1792325 w 2350439"/>
                <a:gd name="connsiteY367" fmla="*/ 787717 h 2350439"/>
                <a:gd name="connsiteX368" fmla="*/ 1792325 w 2350439"/>
                <a:gd name="connsiteY368" fmla="*/ 1004608 h 2350439"/>
                <a:gd name="connsiteX369" fmla="*/ 1897596 w 2350439"/>
                <a:gd name="connsiteY369" fmla="*/ 1004608 h 2350439"/>
                <a:gd name="connsiteX370" fmla="*/ 1897596 w 2350439"/>
                <a:gd name="connsiteY370" fmla="*/ 899338 h 2350439"/>
                <a:gd name="connsiteX371" fmla="*/ 1792325 w 2350439"/>
                <a:gd name="connsiteY371" fmla="*/ 899338 h 2350439"/>
                <a:gd name="connsiteX372" fmla="*/ 1792325 w 2350439"/>
                <a:gd name="connsiteY372" fmla="*/ 1116228 h 2350439"/>
                <a:gd name="connsiteX373" fmla="*/ 1897596 w 2350439"/>
                <a:gd name="connsiteY373" fmla="*/ 1116228 h 2350439"/>
                <a:gd name="connsiteX374" fmla="*/ 1897596 w 2350439"/>
                <a:gd name="connsiteY374" fmla="*/ 1010958 h 2350439"/>
                <a:gd name="connsiteX375" fmla="*/ 1792325 w 2350439"/>
                <a:gd name="connsiteY375" fmla="*/ 1010958 h 2350439"/>
                <a:gd name="connsiteX376" fmla="*/ 1792325 w 2350439"/>
                <a:gd name="connsiteY376" fmla="*/ 1227861 h 2350439"/>
                <a:gd name="connsiteX377" fmla="*/ 1897596 w 2350439"/>
                <a:gd name="connsiteY377" fmla="*/ 1227861 h 2350439"/>
                <a:gd name="connsiteX378" fmla="*/ 1897596 w 2350439"/>
                <a:gd name="connsiteY378" fmla="*/ 1122578 h 2350439"/>
                <a:gd name="connsiteX379" fmla="*/ 1792325 w 2350439"/>
                <a:gd name="connsiteY379" fmla="*/ 1122578 h 2350439"/>
                <a:gd name="connsiteX380" fmla="*/ 1792325 w 2350439"/>
                <a:gd name="connsiteY380" fmla="*/ 1339481 h 2350439"/>
                <a:gd name="connsiteX381" fmla="*/ 1897596 w 2350439"/>
                <a:gd name="connsiteY381" fmla="*/ 1339481 h 2350439"/>
                <a:gd name="connsiteX382" fmla="*/ 1897596 w 2350439"/>
                <a:gd name="connsiteY382" fmla="*/ 1234211 h 2350439"/>
                <a:gd name="connsiteX383" fmla="*/ 1792325 w 2350439"/>
                <a:gd name="connsiteY383" fmla="*/ 1234211 h 2350439"/>
                <a:gd name="connsiteX384" fmla="*/ 1792325 w 2350439"/>
                <a:gd name="connsiteY384" fmla="*/ 1451102 h 2350439"/>
                <a:gd name="connsiteX385" fmla="*/ 1897596 w 2350439"/>
                <a:gd name="connsiteY385" fmla="*/ 1451102 h 2350439"/>
                <a:gd name="connsiteX386" fmla="*/ 1897596 w 2350439"/>
                <a:gd name="connsiteY386" fmla="*/ 1345831 h 2350439"/>
                <a:gd name="connsiteX387" fmla="*/ 1792325 w 2350439"/>
                <a:gd name="connsiteY387" fmla="*/ 1345831 h 2350439"/>
                <a:gd name="connsiteX388" fmla="*/ 1792325 w 2350439"/>
                <a:gd name="connsiteY388" fmla="*/ 1562735 h 2350439"/>
                <a:gd name="connsiteX389" fmla="*/ 1897596 w 2350439"/>
                <a:gd name="connsiteY389" fmla="*/ 1562735 h 2350439"/>
                <a:gd name="connsiteX390" fmla="*/ 1897596 w 2350439"/>
                <a:gd name="connsiteY390" fmla="*/ 1457452 h 2350439"/>
                <a:gd name="connsiteX391" fmla="*/ 1792325 w 2350439"/>
                <a:gd name="connsiteY391" fmla="*/ 1457452 h 2350439"/>
                <a:gd name="connsiteX392" fmla="*/ 1792325 w 2350439"/>
                <a:gd name="connsiteY392" fmla="*/ 1674355 h 2350439"/>
                <a:gd name="connsiteX393" fmla="*/ 1897596 w 2350439"/>
                <a:gd name="connsiteY393" fmla="*/ 1674355 h 2350439"/>
                <a:gd name="connsiteX394" fmla="*/ 1897596 w 2350439"/>
                <a:gd name="connsiteY394" fmla="*/ 1569085 h 2350439"/>
                <a:gd name="connsiteX395" fmla="*/ 1792325 w 2350439"/>
                <a:gd name="connsiteY395" fmla="*/ 1569085 h 2350439"/>
                <a:gd name="connsiteX396" fmla="*/ 1792325 w 2350439"/>
                <a:gd name="connsiteY396" fmla="*/ 1785975 h 2350439"/>
                <a:gd name="connsiteX397" fmla="*/ 1897596 w 2350439"/>
                <a:gd name="connsiteY397" fmla="*/ 1785975 h 2350439"/>
                <a:gd name="connsiteX398" fmla="*/ 1897596 w 2350439"/>
                <a:gd name="connsiteY398" fmla="*/ 1680705 h 2350439"/>
                <a:gd name="connsiteX399" fmla="*/ 1792325 w 2350439"/>
                <a:gd name="connsiteY399" fmla="*/ 1680705 h 2350439"/>
                <a:gd name="connsiteX400" fmla="*/ 1792325 w 2350439"/>
                <a:gd name="connsiteY400" fmla="*/ 1897596 h 2350439"/>
                <a:gd name="connsiteX401" fmla="*/ 1897596 w 2350439"/>
                <a:gd name="connsiteY401" fmla="*/ 1897596 h 2350439"/>
                <a:gd name="connsiteX402" fmla="*/ 1897596 w 2350439"/>
                <a:gd name="connsiteY402" fmla="*/ 1792325 h 2350439"/>
                <a:gd name="connsiteX403" fmla="*/ 1792325 w 2350439"/>
                <a:gd name="connsiteY403" fmla="*/ 1792325 h 2350439"/>
                <a:gd name="connsiteX404" fmla="*/ 1792325 w 2350439"/>
                <a:gd name="connsiteY404" fmla="*/ 2009229 h 2350439"/>
                <a:gd name="connsiteX405" fmla="*/ 1897596 w 2350439"/>
                <a:gd name="connsiteY405" fmla="*/ 2009229 h 2350439"/>
                <a:gd name="connsiteX406" fmla="*/ 1897596 w 2350439"/>
                <a:gd name="connsiteY406" fmla="*/ 1903946 h 2350439"/>
                <a:gd name="connsiteX407" fmla="*/ 1792325 w 2350439"/>
                <a:gd name="connsiteY407" fmla="*/ 1903946 h 2350439"/>
                <a:gd name="connsiteX408" fmla="*/ 1792325 w 2350439"/>
                <a:gd name="connsiteY408" fmla="*/ 2120849 h 2350439"/>
                <a:gd name="connsiteX409" fmla="*/ 1897596 w 2350439"/>
                <a:gd name="connsiteY409" fmla="*/ 2120849 h 2350439"/>
                <a:gd name="connsiteX410" fmla="*/ 1897596 w 2350439"/>
                <a:gd name="connsiteY410" fmla="*/ 2015579 h 2350439"/>
                <a:gd name="connsiteX411" fmla="*/ 1792325 w 2350439"/>
                <a:gd name="connsiteY411" fmla="*/ 2015579 h 2350439"/>
                <a:gd name="connsiteX412" fmla="*/ 1792325 w 2350439"/>
                <a:gd name="connsiteY412" fmla="*/ 2232469 h 2350439"/>
                <a:gd name="connsiteX413" fmla="*/ 1897596 w 2350439"/>
                <a:gd name="connsiteY413" fmla="*/ 2232469 h 2350439"/>
                <a:gd name="connsiteX414" fmla="*/ 1897596 w 2350439"/>
                <a:gd name="connsiteY414" fmla="*/ 2127199 h 2350439"/>
                <a:gd name="connsiteX415" fmla="*/ 1792325 w 2350439"/>
                <a:gd name="connsiteY415" fmla="*/ 2127199 h 2350439"/>
                <a:gd name="connsiteX416" fmla="*/ 1792325 w 2350439"/>
                <a:gd name="connsiteY416" fmla="*/ 2344089 h 2350439"/>
                <a:gd name="connsiteX417" fmla="*/ 1897596 w 2350439"/>
                <a:gd name="connsiteY417" fmla="*/ 2344089 h 2350439"/>
                <a:gd name="connsiteX418" fmla="*/ 1897596 w 2350439"/>
                <a:gd name="connsiteY418" fmla="*/ 2238819 h 2350439"/>
                <a:gd name="connsiteX419" fmla="*/ 1792325 w 2350439"/>
                <a:gd name="connsiteY419" fmla="*/ 2238819 h 2350439"/>
                <a:gd name="connsiteX420" fmla="*/ 1680705 w 2350439"/>
                <a:gd name="connsiteY420" fmla="*/ 111620 h 2350439"/>
                <a:gd name="connsiteX421" fmla="*/ 1785975 w 2350439"/>
                <a:gd name="connsiteY421" fmla="*/ 111620 h 2350439"/>
                <a:gd name="connsiteX422" fmla="*/ 1785975 w 2350439"/>
                <a:gd name="connsiteY422" fmla="*/ 6350 h 2350439"/>
                <a:gd name="connsiteX423" fmla="*/ 1680705 w 2350439"/>
                <a:gd name="connsiteY423" fmla="*/ 6350 h 2350439"/>
                <a:gd name="connsiteX424" fmla="*/ 1680705 w 2350439"/>
                <a:gd name="connsiteY424" fmla="*/ 223240 h 2350439"/>
                <a:gd name="connsiteX425" fmla="*/ 1785975 w 2350439"/>
                <a:gd name="connsiteY425" fmla="*/ 223240 h 2350439"/>
                <a:gd name="connsiteX426" fmla="*/ 1785975 w 2350439"/>
                <a:gd name="connsiteY426" fmla="*/ 117970 h 2350439"/>
                <a:gd name="connsiteX427" fmla="*/ 1680705 w 2350439"/>
                <a:gd name="connsiteY427" fmla="*/ 117970 h 2350439"/>
                <a:gd name="connsiteX428" fmla="*/ 1680705 w 2350439"/>
                <a:gd name="connsiteY428" fmla="*/ 334873 h 2350439"/>
                <a:gd name="connsiteX429" fmla="*/ 1785975 w 2350439"/>
                <a:gd name="connsiteY429" fmla="*/ 334873 h 2350439"/>
                <a:gd name="connsiteX430" fmla="*/ 1785975 w 2350439"/>
                <a:gd name="connsiteY430" fmla="*/ 229590 h 2350439"/>
                <a:gd name="connsiteX431" fmla="*/ 1680705 w 2350439"/>
                <a:gd name="connsiteY431" fmla="*/ 229590 h 2350439"/>
                <a:gd name="connsiteX432" fmla="*/ 1680705 w 2350439"/>
                <a:gd name="connsiteY432" fmla="*/ 446493 h 2350439"/>
                <a:gd name="connsiteX433" fmla="*/ 1785975 w 2350439"/>
                <a:gd name="connsiteY433" fmla="*/ 446493 h 2350439"/>
                <a:gd name="connsiteX434" fmla="*/ 1785975 w 2350439"/>
                <a:gd name="connsiteY434" fmla="*/ 341223 h 2350439"/>
                <a:gd name="connsiteX435" fmla="*/ 1680705 w 2350439"/>
                <a:gd name="connsiteY435" fmla="*/ 341223 h 2350439"/>
                <a:gd name="connsiteX436" fmla="*/ 1680705 w 2350439"/>
                <a:gd name="connsiteY436" fmla="*/ 558114 h 2350439"/>
                <a:gd name="connsiteX437" fmla="*/ 1785975 w 2350439"/>
                <a:gd name="connsiteY437" fmla="*/ 558114 h 2350439"/>
                <a:gd name="connsiteX438" fmla="*/ 1785975 w 2350439"/>
                <a:gd name="connsiteY438" fmla="*/ 452843 h 2350439"/>
                <a:gd name="connsiteX439" fmla="*/ 1680705 w 2350439"/>
                <a:gd name="connsiteY439" fmla="*/ 452843 h 2350439"/>
                <a:gd name="connsiteX440" fmla="*/ 1680705 w 2350439"/>
                <a:gd name="connsiteY440" fmla="*/ 669734 h 2350439"/>
                <a:gd name="connsiteX441" fmla="*/ 1785975 w 2350439"/>
                <a:gd name="connsiteY441" fmla="*/ 669734 h 2350439"/>
                <a:gd name="connsiteX442" fmla="*/ 1785975 w 2350439"/>
                <a:gd name="connsiteY442" fmla="*/ 564464 h 2350439"/>
                <a:gd name="connsiteX443" fmla="*/ 1680705 w 2350439"/>
                <a:gd name="connsiteY443" fmla="*/ 564464 h 2350439"/>
                <a:gd name="connsiteX444" fmla="*/ 1680705 w 2350439"/>
                <a:gd name="connsiteY444" fmla="*/ 781367 h 2350439"/>
                <a:gd name="connsiteX445" fmla="*/ 1785975 w 2350439"/>
                <a:gd name="connsiteY445" fmla="*/ 781367 h 2350439"/>
                <a:gd name="connsiteX446" fmla="*/ 1785975 w 2350439"/>
                <a:gd name="connsiteY446" fmla="*/ 676084 h 2350439"/>
                <a:gd name="connsiteX447" fmla="*/ 1680705 w 2350439"/>
                <a:gd name="connsiteY447" fmla="*/ 676084 h 2350439"/>
                <a:gd name="connsiteX448" fmla="*/ 1680705 w 2350439"/>
                <a:gd name="connsiteY448" fmla="*/ 892988 h 2350439"/>
                <a:gd name="connsiteX449" fmla="*/ 1785975 w 2350439"/>
                <a:gd name="connsiteY449" fmla="*/ 892988 h 2350439"/>
                <a:gd name="connsiteX450" fmla="*/ 1785975 w 2350439"/>
                <a:gd name="connsiteY450" fmla="*/ 787717 h 2350439"/>
                <a:gd name="connsiteX451" fmla="*/ 1680705 w 2350439"/>
                <a:gd name="connsiteY451" fmla="*/ 787717 h 2350439"/>
                <a:gd name="connsiteX452" fmla="*/ 1680705 w 2350439"/>
                <a:gd name="connsiteY452" fmla="*/ 1004608 h 2350439"/>
                <a:gd name="connsiteX453" fmla="*/ 1785975 w 2350439"/>
                <a:gd name="connsiteY453" fmla="*/ 1004608 h 2350439"/>
                <a:gd name="connsiteX454" fmla="*/ 1785975 w 2350439"/>
                <a:gd name="connsiteY454" fmla="*/ 899338 h 2350439"/>
                <a:gd name="connsiteX455" fmla="*/ 1680705 w 2350439"/>
                <a:gd name="connsiteY455" fmla="*/ 899338 h 2350439"/>
                <a:gd name="connsiteX456" fmla="*/ 1680705 w 2350439"/>
                <a:gd name="connsiteY456" fmla="*/ 1116228 h 2350439"/>
                <a:gd name="connsiteX457" fmla="*/ 1785975 w 2350439"/>
                <a:gd name="connsiteY457" fmla="*/ 1116228 h 2350439"/>
                <a:gd name="connsiteX458" fmla="*/ 1785975 w 2350439"/>
                <a:gd name="connsiteY458" fmla="*/ 1010958 h 2350439"/>
                <a:gd name="connsiteX459" fmla="*/ 1680705 w 2350439"/>
                <a:gd name="connsiteY459" fmla="*/ 1010958 h 2350439"/>
                <a:gd name="connsiteX460" fmla="*/ 1680705 w 2350439"/>
                <a:gd name="connsiteY460" fmla="*/ 1227861 h 2350439"/>
                <a:gd name="connsiteX461" fmla="*/ 1785975 w 2350439"/>
                <a:gd name="connsiteY461" fmla="*/ 1227861 h 2350439"/>
                <a:gd name="connsiteX462" fmla="*/ 1785975 w 2350439"/>
                <a:gd name="connsiteY462" fmla="*/ 1122578 h 2350439"/>
                <a:gd name="connsiteX463" fmla="*/ 1680705 w 2350439"/>
                <a:gd name="connsiteY463" fmla="*/ 1122578 h 2350439"/>
                <a:gd name="connsiteX464" fmla="*/ 1680705 w 2350439"/>
                <a:gd name="connsiteY464" fmla="*/ 1339481 h 2350439"/>
                <a:gd name="connsiteX465" fmla="*/ 1785975 w 2350439"/>
                <a:gd name="connsiteY465" fmla="*/ 1339481 h 2350439"/>
                <a:gd name="connsiteX466" fmla="*/ 1785975 w 2350439"/>
                <a:gd name="connsiteY466" fmla="*/ 1234211 h 2350439"/>
                <a:gd name="connsiteX467" fmla="*/ 1680705 w 2350439"/>
                <a:gd name="connsiteY467" fmla="*/ 1234211 h 2350439"/>
                <a:gd name="connsiteX468" fmla="*/ 1680705 w 2350439"/>
                <a:gd name="connsiteY468" fmla="*/ 1451102 h 2350439"/>
                <a:gd name="connsiteX469" fmla="*/ 1785975 w 2350439"/>
                <a:gd name="connsiteY469" fmla="*/ 1451102 h 2350439"/>
                <a:gd name="connsiteX470" fmla="*/ 1785975 w 2350439"/>
                <a:gd name="connsiteY470" fmla="*/ 1345831 h 2350439"/>
                <a:gd name="connsiteX471" fmla="*/ 1680705 w 2350439"/>
                <a:gd name="connsiteY471" fmla="*/ 1345831 h 2350439"/>
                <a:gd name="connsiteX472" fmla="*/ 1680705 w 2350439"/>
                <a:gd name="connsiteY472" fmla="*/ 1562735 h 2350439"/>
                <a:gd name="connsiteX473" fmla="*/ 1785975 w 2350439"/>
                <a:gd name="connsiteY473" fmla="*/ 1562735 h 2350439"/>
                <a:gd name="connsiteX474" fmla="*/ 1785975 w 2350439"/>
                <a:gd name="connsiteY474" fmla="*/ 1457452 h 2350439"/>
                <a:gd name="connsiteX475" fmla="*/ 1680705 w 2350439"/>
                <a:gd name="connsiteY475" fmla="*/ 1457452 h 2350439"/>
                <a:gd name="connsiteX476" fmla="*/ 1680705 w 2350439"/>
                <a:gd name="connsiteY476" fmla="*/ 1674355 h 2350439"/>
                <a:gd name="connsiteX477" fmla="*/ 1785975 w 2350439"/>
                <a:gd name="connsiteY477" fmla="*/ 1674355 h 2350439"/>
                <a:gd name="connsiteX478" fmla="*/ 1785975 w 2350439"/>
                <a:gd name="connsiteY478" fmla="*/ 1569085 h 2350439"/>
                <a:gd name="connsiteX479" fmla="*/ 1680705 w 2350439"/>
                <a:gd name="connsiteY479" fmla="*/ 1569085 h 2350439"/>
                <a:gd name="connsiteX480" fmla="*/ 1680705 w 2350439"/>
                <a:gd name="connsiteY480" fmla="*/ 1785975 h 2350439"/>
                <a:gd name="connsiteX481" fmla="*/ 1785975 w 2350439"/>
                <a:gd name="connsiteY481" fmla="*/ 1785975 h 2350439"/>
                <a:gd name="connsiteX482" fmla="*/ 1785975 w 2350439"/>
                <a:gd name="connsiteY482" fmla="*/ 1680705 h 2350439"/>
                <a:gd name="connsiteX483" fmla="*/ 1680705 w 2350439"/>
                <a:gd name="connsiteY483" fmla="*/ 1680705 h 2350439"/>
                <a:gd name="connsiteX484" fmla="*/ 1680705 w 2350439"/>
                <a:gd name="connsiteY484" fmla="*/ 1897596 h 2350439"/>
                <a:gd name="connsiteX485" fmla="*/ 1785975 w 2350439"/>
                <a:gd name="connsiteY485" fmla="*/ 1897596 h 2350439"/>
                <a:gd name="connsiteX486" fmla="*/ 1785975 w 2350439"/>
                <a:gd name="connsiteY486" fmla="*/ 1792325 h 2350439"/>
                <a:gd name="connsiteX487" fmla="*/ 1680705 w 2350439"/>
                <a:gd name="connsiteY487" fmla="*/ 1792325 h 2350439"/>
                <a:gd name="connsiteX488" fmla="*/ 1680705 w 2350439"/>
                <a:gd name="connsiteY488" fmla="*/ 2009229 h 2350439"/>
                <a:gd name="connsiteX489" fmla="*/ 1785975 w 2350439"/>
                <a:gd name="connsiteY489" fmla="*/ 2009229 h 2350439"/>
                <a:gd name="connsiteX490" fmla="*/ 1785975 w 2350439"/>
                <a:gd name="connsiteY490" fmla="*/ 1903946 h 2350439"/>
                <a:gd name="connsiteX491" fmla="*/ 1680705 w 2350439"/>
                <a:gd name="connsiteY491" fmla="*/ 1903946 h 2350439"/>
                <a:gd name="connsiteX492" fmla="*/ 1680705 w 2350439"/>
                <a:gd name="connsiteY492" fmla="*/ 2120849 h 2350439"/>
                <a:gd name="connsiteX493" fmla="*/ 1785975 w 2350439"/>
                <a:gd name="connsiteY493" fmla="*/ 2120849 h 2350439"/>
                <a:gd name="connsiteX494" fmla="*/ 1785975 w 2350439"/>
                <a:gd name="connsiteY494" fmla="*/ 2015579 h 2350439"/>
                <a:gd name="connsiteX495" fmla="*/ 1680705 w 2350439"/>
                <a:gd name="connsiteY495" fmla="*/ 2015579 h 2350439"/>
                <a:gd name="connsiteX496" fmla="*/ 1680705 w 2350439"/>
                <a:gd name="connsiteY496" fmla="*/ 2232469 h 2350439"/>
                <a:gd name="connsiteX497" fmla="*/ 1785975 w 2350439"/>
                <a:gd name="connsiteY497" fmla="*/ 2232469 h 2350439"/>
                <a:gd name="connsiteX498" fmla="*/ 1785975 w 2350439"/>
                <a:gd name="connsiteY498" fmla="*/ 2127199 h 2350439"/>
                <a:gd name="connsiteX499" fmla="*/ 1680705 w 2350439"/>
                <a:gd name="connsiteY499" fmla="*/ 2127199 h 2350439"/>
                <a:gd name="connsiteX500" fmla="*/ 1680705 w 2350439"/>
                <a:gd name="connsiteY500" fmla="*/ 2344089 h 2350439"/>
                <a:gd name="connsiteX501" fmla="*/ 1785975 w 2350439"/>
                <a:gd name="connsiteY501" fmla="*/ 2344089 h 2350439"/>
                <a:gd name="connsiteX502" fmla="*/ 1785975 w 2350439"/>
                <a:gd name="connsiteY502" fmla="*/ 2238819 h 2350439"/>
                <a:gd name="connsiteX503" fmla="*/ 1680705 w 2350439"/>
                <a:gd name="connsiteY503" fmla="*/ 2238819 h 2350439"/>
                <a:gd name="connsiteX504" fmla="*/ 1569072 w 2350439"/>
                <a:gd name="connsiteY504" fmla="*/ 111620 h 2350439"/>
                <a:gd name="connsiteX505" fmla="*/ 1674355 w 2350439"/>
                <a:gd name="connsiteY505" fmla="*/ 111620 h 2350439"/>
                <a:gd name="connsiteX506" fmla="*/ 1674355 w 2350439"/>
                <a:gd name="connsiteY506" fmla="*/ 6350 h 2350439"/>
                <a:gd name="connsiteX507" fmla="*/ 1569072 w 2350439"/>
                <a:gd name="connsiteY507" fmla="*/ 6350 h 2350439"/>
                <a:gd name="connsiteX508" fmla="*/ 1569072 w 2350439"/>
                <a:gd name="connsiteY508" fmla="*/ 223240 h 2350439"/>
                <a:gd name="connsiteX509" fmla="*/ 1674355 w 2350439"/>
                <a:gd name="connsiteY509" fmla="*/ 223240 h 2350439"/>
                <a:gd name="connsiteX510" fmla="*/ 1674355 w 2350439"/>
                <a:gd name="connsiteY510" fmla="*/ 117970 h 2350439"/>
                <a:gd name="connsiteX511" fmla="*/ 1569072 w 2350439"/>
                <a:gd name="connsiteY511" fmla="*/ 117970 h 2350439"/>
                <a:gd name="connsiteX512" fmla="*/ 1569072 w 2350439"/>
                <a:gd name="connsiteY512" fmla="*/ 334873 h 2350439"/>
                <a:gd name="connsiteX513" fmla="*/ 1674355 w 2350439"/>
                <a:gd name="connsiteY513" fmla="*/ 334873 h 2350439"/>
                <a:gd name="connsiteX514" fmla="*/ 1674355 w 2350439"/>
                <a:gd name="connsiteY514" fmla="*/ 229590 h 2350439"/>
                <a:gd name="connsiteX515" fmla="*/ 1569072 w 2350439"/>
                <a:gd name="connsiteY515" fmla="*/ 229590 h 2350439"/>
                <a:gd name="connsiteX516" fmla="*/ 1569072 w 2350439"/>
                <a:gd name="connsiteY516" fmla="*/ 446493 h 2350439"/>
                <a:gd name="connsiteX517" fmla="*/ 1674355 w 2350439"/>
                <a:gd name="connsiteY517" fmla="*/ 446493 h 2350439"/>
                <a:gd name="connsiteX518" fmla="*/ 1674355 w 2350439"/>
                <a:gd name="connsiteY518" fmla="*/ 341223 h 2350439"/>
                <a:gd name="connsiteX519" fmla="*/ 1569072 w 2350439"/>
                <a:gd name="connsiteY519" fmla="*/ 341223 h 2350439"/>
                <a:gd name="connsiteX520" fmla="*/ 1569072 w 2350439"/>
                <a:gd name="connsiteY520" fmla="*/ 558114 h 2350439"/>
                <a:gd name="connsiteX521" fmla="*/ 1674355 w 2350439"/>
                <a:gd name="connsiteY521" fmla="*/ 558114 h 2350439"/>
                <a:gd name="connsiteX522" fmla="*/ 1674355 w 2350439"/>
                <a:gd name="connsiteY522" fmla="*/ 452843 h 2350439"/>
                <a:gd name="connsiteX523" fmla="*/ 1569072 w 2350439"/>
                <a:gd name="connsiteY523" fmla="*/ 452843 h 2350439"/>
                <a:gd name="connsiteX524" fmla="*/ 1569072 w 2350439"/>
                <a:gd name="connsiteY524" fmla="*/ 669734 h 2350439"/>
                <a:gd name="connsiteX525" fmla="*/ 1674355 w 2350439"/>
                <a:gd name="connsiteY525" fmla="*/ 669734 h 2350439"/>
                <a:gd name="connsiteX526" fmla="*/ 1674355 w 2350439"/>
                <a:gd name="connsiteY526" fmla="*/ 564464 h 2350439"/>
                <a:gd name="connsiteX527" fmla="*/ 1569072 w 2350439"/>
                <a:gd name="connsiteY527" fmla="*/ 564464 h 2350439"/>
                <a:gd name="connsiteX528" fmla="*/ 1569072 w 2350439"/>
                <a:gd name="connsiteY528" fmla="*/ 781367 h 2350439"/>
                <a:gd name="connsiteX529" fmla="*/ 1674355 w 2350439"/>
                <a:gd name="connsiteY529" fmla="*/ 781367 h 2350439"/>
                <a:gd name="connsiteX530" fmla="*/ 1674355 w 2350439"/>
                <a:gd name="connsiteY530" fmla="*/ 676084 h 2350439"/>
                <a:gd name="connsiteX531" fmla="*/ 1569072 w 2350439"/>
                <a:gd name="connsiteY531" fmla="*/ 676084 h 2350439"/>
                <a:gd name="connsiteX532" fmla="*/ 1569072 w 2350439"/>
                <a:gd name="connsiteY532" fmla="*/ 892988 h 2350439"/>
                <a:gd name="connsiteX533" fmla="*/ 1674355 w 2350439"/>
                <a:gd name="connsiteY533" fmla="*/ 892988 h 2350439"/>
                <a:gd name="connsiteX534" fmla="*/ 1674355 w 2350439"/>
                <a:gd name="connsiteY534" fmla="*/ 787717 h 2350439"/>
                <a:gd name="connsiteX535" fmla="*/ 1569072 w 2350439"/>
                <a:gd name="connsiteY535" fmla="*/ 787717 h 2350439"/>
                <a:gd name="connsiteX536" fmla="*/ 1569072 w 2350439"/>
                <a:gd name="connsiteY536" fmla="*/ 1004608 h 2350439"/>
                <a:gd name="connsiteX537" fmla="*/ 1674355 w 2350439"/>
                <a:gd name="connsiteY537" fmla="*/ 1004608 h 2350439"/>
                <a:gd name="connsiteX538" fmla="*/ 1674355 w 2350439"/>
                <a:gd name="connsiteY538" fmla="*/ 899338 h 2350439"/>
                <a:gd name="connsiteX539" fmla="*/ 1569072 w 2350439"/>
                <a:gd name="connsiteY539" fmla="*/ 899338 h 2350439"/>
                <a:gd name="connsiteX540" fmla="*/ 1569072 w 2350439"/>
                <a:gd name="connsiteY540" fmla="*/ 1116228 h 2350439"/>
                <a:gd name="connsiteX541" fmla="*/ 1674355 w 2350439"/>
                <a:gd name="connsiteY541" fmla="*/ 1116228 h 2350439"/>
                <a:gd name="connsiteX542" fmla="*/ 1674355 w 2350439"/>
                <a:gd name="connsiteY542" fmla="*/ 1010958 h 2350439"/>
                <a:gd name="connsiteX543" fmla="*/ 1569072 w 2350439"/>
                <a:gd name="connsiteY543" fmla="*/ 1010958 h 2350439"/>
                <a:gd name="connsiteX544" fmla="*/ 1569072 w 2350439"/>
                <a:gd name="connsiteY544" fmla="*/ 1227861 h 2350439"/>
                <a:gd name="connsiteX545" fmla="*/ 1674355 w 2350439"/>
                <a:gd name="connsiteY545" fmla="*/ 1227861 h 2350439"/>
                <a:gd name="connsiteX546" fmla="*/ 1674355 w 2350439"/>
                <a:gd name="connsiteY546" fmla="*/ 1122578 h 2350439"/>
                <a:gd name="connsiteX547" fmla="*/ 1569072 w 2350439"/>
                <a:gd name="connsiteY547" fmla="*/ 1122578 h 2350439"/>
                <a:gd name="connsiteX548" fmla="*/ 1569072 w 2350439"/>
                <a:gd name="connsiteY548" fmla="*/ 1339481 h 2350439"/>
                <a:gd name="connsiteX549" fmla="*/ 1674355 w 2350439"/>
                <a:gd name="connsiteY549" fmla="*/ 1339481 h 2350439"/>
                <a:gd name="connsiteX550" fmla="*/ 1674355 w 2350439"/>
                <a:gd name="connsiteY550" fmla="*/ 1234211 h 2350439"/>
                <a:gd name="connsiteX551" fmla="*/ 1569072 w 2350439"/>
                <a:gd name="connsiteY551" fmla="*/ 1234211 h 2350439"/>
                <a:gd name="connsiteX552" fmla="*/ 1569072 w 2350439"/>
                <a:gd name="connsiteY552" fmla="*/ 1451102 h 2350439"/>
                <a:gd name="connsiteX553" fmla="*/ 1674355 w 2350439"/>
                <a:gd name="connsiteY553" fmla="*/ 1451102 h 2350439"/>
                <a:gd name="connsiteX554" fmla="*/ 1674355 w 2350439"/>
                <a:gd name="connsiteY554" fmla="*/ 1345831 h 2350439"/>
                <a:gd name="connsiteX555" fmla="*/ 1569072 w 2350439"/>
                <a:gd name="connsiteY555" fmla="*/ 1345831 h 2350439"/>
                <a:gd name="connsiteX556" fmla="*/ 1569072 w 2350439"/>
                <a:gd name="connsiteY556" fmla="*/ 1562735 h 2350439"/>
                <a:gd name="connsiteX557" fmla="*/ 1674355 w 2350439"/>
                <a:gd name="connsiteY557" fmla="*/ 1562735 h 2350439"/>
                <a:gd name="connsiteX558" fmla="*/ 1674355 w 2350439"/>
                <a:gd name="connsiteY558" fmla="*/ 1457452 h 2350439"/>
                <a:gd name="connsiteX559" fmla="*/ 1569072 w 2350439"/>
                <a:gd name="connsiteY559" fmla="*/ 1457452 h 2350439"/>
                <a:gd name="connsiteX560" fmla="*/ 1569072 w 2350439"/>
                <a:gd name="connsiteY560" fmla="*/ 1674355 h 2350439"/>
                <a:gd name="connsiteX561" fmla="*/ 1674355 w 2350439"/>
                <a:gd name="connsiteY561" fmla="*/ 1674355 h 2350439"/>
                <a:gd name="connsiteX562" fmla="*/ 1674355 w 2350439"/>
                <a:gd name="connsiteY562" fmla="*/ 1569085 h 2350439"/>
                <a:gd name="connsiteX563" fmla="*/ 1569072 w 2350439"/>
                <a:gd name="connsiteY563" fmla="*/ 1569085 h 2350439"/>
                <a:gd name="connsiteX564" fmla="*/ 1569072 w 2350439"/>
                <a:gd name="connsiteY564" fmla="*/ 1785975 h 2350439"/>
                <a:gd name="connsiteX565" fmla="*/ 1674355 w 2350439"/>
                <a:gd name="connsiteY565" fmla="*/ 1785975 h 2350439"/>
                <a:gd name="connsiteX566" fmla="*/ 1674355 w 2350439"/>
                <a:gd name="connsiteY566" fmla="*/ 1680705 h 2350439"/>
                <a:gd name="connsiteX567" fmla="*/ 1569072 w 2350439"/>
                <a:gd name="connsiteY567" fmla="*/ 1680705 h 2350439"/>
                <a:gd name="connsiteX568" fmla="*/ 1569072 w 2350439"/>
                <a:gd name="connsiteY568" fmla="*/ 1897596 h 2350439"/>
                <a:gd name="connsiteX569" fmla="*/ 1674355 w 2350439"/>
                <a:gd name="connsiteY569" fmla="*/ 1897596 h 2350439"/>
                <a:gd name="connsiteX570" fmla="*/ 1674355 w 2350439"/>
                <a:gd name="connsiteY570" fmla="*/ 1792325 h 2350439"/>
                <a:gd name="connsiteX571" fmla="*/ 1569072 w 2350439"/>
                <a:gd name="connsiteY571" fmla="*/ 1792325 h 2350439"/>
                <a:gd name="connsiteX572" fmla="*/ 1569072 w 2350439"/>
                <a:gd name="connsiteY572" fmla="*/ 2009229 h 2350439"/>
                <a:gd name="connsiteX573" fmla="*/ 1674355 w 2350439"/>
                <a:gd name="connsiteY573" fmla="*/ 2009229 h 2350439"/>
                <a:gd name="connsiteX574" fmla="*/ 1674355 w 2350439"/>
                <a:gd name="connsiteY574" fmla="*/ 1903946 h 2350439"/>
                <a:gd name="connsiteX575" fmla="*/ 1569072 w 2350439"/>
                <a:gd name="connsiteY575" fmla="*/ 1903946 h 2350439"/>
                <a:gd name="connsiteX576" fmla="*/ 1569072 w 2350439"/>
                <a:gd name="connsiteY576" fmla="*/ 2120849 h 2350439"/>
                <a:gd name="connsiteX577" fmla="*/ 1674355 w 2350439"/>
                <a:gd name="connsiteY577" fmla="*/ 2120849 h 2350439"/>
                <a:gd name="connsiteX578" fmla="*/ 1674355 w 2350439"/>
                <a:gd name="connsiteY578" fmla="*/ 2015579 h 2350439"/>
                <a:gd name="connsiteX579" fmla="*/ 1569072 w 2350439"/>
                <a:gd name="connsiteY579" fmla="*/ 2015579 h 2350439"/>
                <a:gd name="connsiteX580" fmla="*/ 1569072 w 2350439"/>
                <a:gd name="connsiteY580" fmla="*/ 2232469 h 2350439"/>
                <a:gd name="connsiteX581" fmla="*/ 1674355 w 2350439"/>
                <a:gd name="connsiteY581" fmla="*/ 2232469 h 2350439"/>
                <a:gd name="connsiteX582" fmla="*/ 1674355 w 2350439"/>
                <a:gd name="connsiteY582" fmla="*/ 2127199 h 2350439"/>
                <a:gd name="connsiteX583" fmla="*/ 1569072 w 2350439"/>
                <a:gd name="connsiteY583" fmla="*/ 2127199 h 2350439"/>
                <a:gd name="connsiteX584" fmla="*/ 1569072 w 2350439"/>
                <a:gd name="connsiteY584" fmla="*/ 2344089 h 2350439"/>
                <a:gd name="connsiteX585" fmla="*/ 1674355 w 2350439"/>
                <a:gd name="connsiteY585" fmla="*/ 2344089 h 2350439"/>
                <a:gd name="connsiteX586" fmla="*/ 1674355 w 2350439"/>
                <a:gd name="connsiteY586" fmla="*/ 2238819 h 2350439"/>
                <a:gd name="connsiteX587" fmla="*/ 1569072 w 2350439"/>
                <a:gd name="connsiteY587" fmla="*/ 2238819 h 2350439"/>
                <a:gd name="connsiteX588" fmla="*/ 1457451 w 2350439"/>
                <a:gd name="connsiteY588" fmla="*/ 111620 h 2350439"/>
                <a:gd name="connsiteX589" fmla="*/ 1562722 w 2350439"/>
                <a:gd name="connsiteY589" fmla="*/ 111620 h 2350439"/>
                <a:gd name="connsiteX590" fmla="*/ 1562722 w 2350439"/>
                <a:gd name="connsiteY590" fmla="*/ 6350 h 2350439"/>
                <a:gd name="connsiteX591" fmla="*/ 1457451 w 2350439"/>
                <a:gd name="connsiteY591" fmla="*/ 6350 h 2350439"/>
                <a:gd name="connsiteX592" fmla="*/ 1457451 w 2350439"/>
                <a:gd name="connsiteY592" fmla="*/ 223240 h 2350439"/>
                <a:gd name="connsiteX593" fmla="*/ 1562722 w 2350439"/>
                <a:gd name="connsiteY593" fmla="*/ 223240 h 2350439"/>
                <a:gd name="connsiteX594" fmla="*/ 1562722 w 2350439"/>
                <a:gd name="connsiteY594" fmla="*/ 117970 h 2350439"/>
                <a:gd name="connsiteX595" fmla="*/ 1457451 w 2350439"/>
                <a:gd name="connsiteY595" fmla="*/ 117970 h 2350439"/>
                <a:gd name="connsiteX596" fmla="*/ 1457451 w 2350439"/>
                <a:gd name="connsiteY596" fmla="*/ 334873 h 2350439"/>
                <a:gd name="connsiteX597" fmla="*/ 1562722 w 2350439"/>
                <a:gd name="connsiteY597" fmla="*/ 334873 h 2350439"/>
                <a:gd name="connsiteX598" fmla="*/ 1562722 w 2350439"/>
                <a:gd name="connsiteY598" fmla="*/ 229590 h 2350439"/>
                <a:gd name="connsiteX599" fmla="*/ 1457451 w 2350439"/>
                <a:gd name="connsiteY599" fmla="*/ 229590 h 2350439"/>
                <a:gd name="connsiteX600" fmla="*/ 1457451 w 2350439"/>
                <a:gd name="connsiteY600" fmla="*/ 446493 h 2350439"/>
                <a:gd name="connsiteX601" fmla="*/ 1562722 w 2350439"/>
                <a:gd name="connsiteY601" fmla="*/ 446493 h 2350439"/>
                <a:gd name="connsiteX602" fmla="*/ 1562722 w 2350439"/>
                <a:gd name="connsiteY602" fmla="*/ 341223 h 2350439"/>
                <a:gd name="connsiteX603" fmla="*/ 1457451 w 2350439"/>
                <a:gd name="connsiteY603" fmla="*/ 341223 h 2350439"/>
                <a:gd name="connsiteX604" fmla="*/ 1457451 w 2350439"/>
                <a:gd name="connsiteY604" fmla="*/ 558114 h 2350439"/>
                <a:gd name="connsiteX605" fmla="*/ 1562722 w 2350439"/>
                <a:gd name="connsiteY605" fmla="*/ 558114 h 2350439"/>
                <a:gd name="connsiteX606" fmla="*/ 1562722 w 2350439"/>
                <a:gd name="connsiteY606" fmla="*/ 452843 h 2350439"/>
                <a:gd name="connsiteX607" fmla="*/ 1457451 w 2350439"/>
                <a:gd name="connsiteY607" fmla="*/ 452843 h 2350439"/>
                <a:gd name="connsiteX608" fmla="*/ 1457451 w 2350439"/>
                <a:gd name="connsiteY608" fmla="*/ 669734 h 2350439"/>
                <a:gd name="connsiteX609" fmla="*/ 1562722 w 2350439"/>
                <a:gd name="connsiteY609" fmla="*/ 669734 h 2350439"/>
                <a:gd name="connsiteX610" fmla="*/ 1562722 w 2350439"/>
                <a:gd name="connsiteY610" fmla="*/ 564464 h 2350439"/>
                <a:gd name="connsiteX611" fmla="*/ 1457451 w 2350439"/>
                <a:gd name="connsiteY611" fmla="*/ 564464 h 2350439"/>
                <a:gd name="connsiteX612" fmla="*/ 1457451 w 2350439"/>
                <a:gd name="connsiteY612" fmla="*/ 781367 h 2350439"/>
                <a:gd name="connsiteX613" fmla="*/ 1562722 w 2350439"/>
                <a:gd name="connsiteY613" fmla="*/ 781367 h 2350439"/>
                <a:gd name="connsiteX614" fmla="*/ 1562722 w 2350439"/>
                <a:gd name="connsiteY614" fmla="*/ 676084 h 2350439"/>
                <a:gd name="connsiteX615" fmla="*/ 1457451 w 2350439"/>
                <a:gd name="connsiteY615" fmla="*/ 676084 h 2350439"/>
                <a:gd name="connsiteX616" fmla="*/ 1457451 w 2350439"/>
                <a:gd name="connsiteY616" fmla="*/ 892988 h 2350439"/>
                <a:gd name="connsiteX617" fmla="*/ 1562722 w 2350439"/>
                <a:gd name="connsiteY617" fmla="*/ 892988 h 2350439"/>
                <a:gd name="connsiteX618" fmla="*/ 1562722 w 2350439"/>
                <a:gd name="connsiteY618" fmla="*/ 787717 h 2350439"/>
                <a:gd name="connsiteX619" fmla="*/ 1457451 w 2350439"/>
                <a:gd name="connsiteY619" fmla="*/ 787717 h 2350439"/>
                <a:gd name="connsiteX620" fmla="*/ 1457451 w 2350439"/>
                <a:gd name="connsiteY620" fmla="*/ 1004608 h 2350439"/>
                <a:gd name="connsiteX621" fmla="*/ 1562722 w 2350439"/>
                <a:gd name="connsiteY621" fmla="*/ 1004608 h 2350439"/>
                <a:gd name="connsiteX622" fmla="*/ 1562722 w 2350439"/>
                <a:gd name="connsiteY622" fmla="*/ 899338 h 2350439"/>
                <a:gd name="connsiteX623" fmla="*/ 1457451 w 2350439"/>
                <a:gd name="connsiteY623" fmla="*/ 899338 h 2350439"/>
                <a:gd name="connsiteX624" fmla="*/ 1457451 w 2350439"/>
                <a:gd name="connsiteY624" fmla="*/ 1116228 h 2350439"/>
                <a:gd name="connsiteX625" fmla="*/ 1562722 w 2350439"/>
                <a:gd name="connsiteY625" fmla="*/ 1116228 h 2350439"/>
                <a:gd name="connsiteX626" fmla="*/ 1562722 w 2350439"/>
                <a:gd name="connsiteY626" fmla="*/ 1010958 h 2350439"/>
                <a:gd name="connsiteX627" fmla="*/ 1457451 w 2350439"/>
                <a:gd name="connsiteY627" fmla="*/ 1010958 h 2350439"/>
                <a:gd name="connsiteX628" fmla="*/ 1457451 w 2350439"/>
                <a:gd name="connsiteY628" fmla="*/ 1227861 h 2350439"/>
                <a:gd name="connsiteX629" fmla="*/ 1562722 w 2350439"/>
                <a:gd name="connsiteY629" fmla="*/ 1227861 h 2350439"/>
                <a:gd name="connsiteX630" fmla="*/ 1562722 w 2350439"/>
                <a:gd name="connsiteY630" fmla="*/ 1122578 h 2350439"/>
                <a:gd name="connsiteX631" fmla="*/ 1457451 w 2350439"/>
                <a:gd name="connsiteY631" fmla="*/ 1122578 h 2350439"/>
                <a:gd name="connsiteX632" fmla="*/ 1457451 w 2350439"/>
                <a:gd name="connsiteY632" fmla="*/ 1339481 h 2350439"/>
                <a:gd name="connsiteX633" fmla="*/ 1562722 w 2350439"/>
                <a:gd name="connsiteY633" fmla="*/ 1339481 h 2350439"/>
                <a:gd name="connsiteX634" fmla="*/ 1562722 w 2350439"/>
                <a:gd name="connsiteY634" fmla="*/ 1234211 h 2350439"/>
                <a:gd name="connsiteX635" fmla="*/ 1457451 w 2350439"/>
                <a:gd name="connsiteY635" fmla="*/ 1234211 h 2350439"/>
                <a:gd name="connsiteX636" fmla="*/ 1457451 w 2350439"/>
                <a:gd name="connsiteY636" fmla="*/ 1451102 h 2350439"/>
                <a:gd name="connsiteX637" fmla="*/ 1562722 w 2350439"/>
                <a:gd name="connsiteY637" fmla="*/ 1451102 h 2350439"/>
                <a:gd name="connsiteX638" fmla="*/ 1562722 w 2350439"/>
                <a:gd name="connsiteY638" fmla="*/ 1345831 h 2350439"/>
                <a:gd name="connsiteX639" fmla="*/ 1457451 w 2350439"/>
                <a:gd name="connsiteY639" fmla="*/ 1345831 h 2350439"/>
                <a:gd name="connsiteX640" fmla="*/ 1457451 w 2350439"/>
                <a:gd name="connsiteY640" fmla="*/ 1562735 h 2350439"/>
                <a:gd name="connsiteX641" fmla="*/ 1562722 w 2350439"/>
                <a:gd name="connsiteY641" fmla="*/ 1562735 h 2350439"/>
                <a:gd name="connsiteX642" fmla="*/ 1562722 w 2350439"/>
                <a:gd name="connsiteY642" fmla="*/ 1457452 h 2350439"/>
                <a:gd name="connsiteX643" fmla="*/ 1457451 w 2350439"/>
                <a:gd name="connsiteY643" fmla="*/ 1457452 h 2350439"/>
                <a:gd name="connsiteX644" fmla="*/ 1457451 w 2350439"/>
                <a:gd name="connsiteY644" fmla="*/ 1674355 h 2350439"/>
                <a:gd name="connsiteX645" fmla="*/ 1562722 w 2350439"/>
                <a:gd name="connsiteY645" fmla="*/ 1674355 h 2350439"/>
                <a:gd name="connsiteX646" fmla="*/ 1562722 w 2350439"/>
                <a:gd name="connsiteY646" fmla="*/ 1569085 h 2350439"/>
                <a:gd name="connsiteX647" fmla="*/ 1457451 w 2350439"/>
                <a:gd name="connsiteY647" fmla="*/ 1569085 h 2350439"/>
                <a:gd name="connsiteX648" fmla="*/ 1457451 w 2350439"/>
                <a:gd name="connsiteY648" fmla="*/ 1785975 h 2350439"/>
                <a:gd name="connsiteX649" fmla="*/ 1562722 w 2350439"/>
                <a:gd name="connsiteY649" fmla="*/ 1785975 h 2350439"/>
                <a:gd name="connsiteX650" fmla="*/ 1562722 w 2350439"/>
                <a:gd name="connsiteY650" fmla="*/ 1680705 h 2350439"/>
                <a:gd name="connsiteX651" fmla="*/ 1457451 w 2350439"/>
                <a:gd name="connsiteY651" fmla="*/ 1680705 h 2350439"/>
                <a:gd name="connsiteX652" fmla="*/ 1457451 w 2350439"/>
                <a:gd name="connsiteY652" fmla="*/ 1897596 h 2350439"/>
                <a:gd name="connsiteX653" fmla="*/ 1562722 w 2350439"/>
                <a:gd name="connsiteY653" fmla="*/ 1897596 h 2350439"/>
                <a:gd name="connsiteX654" fmla="*/ 1562722 w 2350439"/>
                <a:gd name="connsiteY654" fmla="*/ 1792325 h 2350439"/>
                <a:gd name="connsiteX655" fmla="*/ 1457451 w 2350439"/>
                <a:gd name="connsiteY655" fmla="*/ 1792325 h 2350439"/>
                <a:gd name="connsiteX656" fmla="*/ 1457451 w 2350439"/>
                <a:gd name="connsiteY656" fmla="*/ 2009229 h 2350439"/>
                <a:gd name="connsiteX657" fmla="*/ 1562722 w 2350439"/>
                <a:gd name="connsiteY657" fmla="*/ 2009229 h 2350439"/>
                <a:gd name="connsiteX658" fmla="*/ 1562722 w 2350439"/>
                <a:gd name="connsiteY658" fmla="*/ 1903946 h 2350439"/>
                <a:gd name="connsiteX659" fmla="*/ 1457451 w 2350439"/>
                <a:gd name="connsiteY659" fmla="*/ 1903946 h 2350439"/>
                <a:gd name="connsiteX660" fmla="*/ 1457451 w 2350439"/>
                <a:gd name="connsiteY660" fmla="*/ 2120849 h 2350439"/>
                <a:gd name="connsiteX661" fmla="*/ 1562722 w 2350439"/>
                <a:gd name="connsiteY661" fmla="*/ 2120849 h 2350439"/>
                <a:gd name="connsiteX662" fmla="*/ 1562722 w 2350439"/>
                <a:gd name="connsiteY662" fmla="*/ 2015579 h 2350439"/>
                <a:gd name="connsiteX663" fmla="*/ 1457451 w 2350439"/>
                <a:gd name="connsiteY663" fmla="*/ 2015579 h 2350439"/>
                <a:gd name="connsiteX664" fmla="*/ 1457451 w 2350439"/>
                <a:gd name="connsiteY664" fmla="*/ 2232469 h 2350439"/>
                <a:gd name="connsiteX665" fmla="*/ 1562722 w 2350439"/>
                <a:gd name="connsiteY665" fmla="*/ 2232469 h 2350439"/>
                <a:gd name="connsiteX666" fmla="*/ 1562722 w 2350439"/>
                <a:gd name="connsiteY666" fmla="*/ 2127199 h 2350439"/>
                <a:gd name="connsiteX667" fmla="*/ 1457451 w 2350439"/>
                <a:gd name="connsiteY667" fmla="*/ 2127199 h 2350439"/>
                <a:gd name="connsiteX668" fmla="*/ 1457451 w 2350439"/>
                <a:gd name="connsiteY668" fmla="*/ 2344089 h 2350439"/>
                <a:gd name="connsiteX669" fmla="*/ 1562722 w 2350439"/>
                <a:gd name="connsiteY669" fmla="*/ 2344089 h 2350439"/>
                <a:gd name="connsiteX670" fmla="*/ 1562722 w 2350439"/>
                <a:gd name="connsiteY670" fmla="*/ 2238819 h 2350439"/>
                <a:gd name="connsiteX671" fmla="*/ 1457451 w 2350439"/>
                <a:gd name="connsiteY671" fmla="*/ 2238819 h 2350439"/>
                <a:gd name="connsiteX672" fmla="*/ 1345831 w 2350439"/>
                <a:gd name="connsiteY672" fmla="*/ 111620 h 2350439"/>
                <a:gd name="connsiteX673" fmla="*/ 1451101 w 2350439"/>
                <a:gd name="connsiteY673" fmla="*/ 111620 h 2350439"/>
                <a:gd name="connsiteX674" fmla="*/ 1451101 w 2350439"/>
                <a:gd name="connsiteY674" fmla="*/ 6350 h 2350439"/>
                <a:gd name="connsiteX675" fmla="*/ 1345831 w 2350439"/>
                <a:gd name="connsiteY675" fmla="*/ 6350 h 2350439"/>
                <a:gd name="connsiteX676" fmla="*/ 1345831 w 2350439"/>
                <a:gd name="connsiteY676" fmla="*/ 223240 h 2350439"/>
                <a:gd name="connsiteX677" fmla="*/ 1451101 w 2350439"/>
                <a:gd name="connsiteY677" fmla="*/ 223240 h 2350439"/>
                <a:gd name="connsiteX678" fmla="*/ 1451101 w 2350439"/>
                <a:gd name="connsiteY678" fmla="*/ 117970 h 2350439"/>
                <a:gd name="connsiteX679" fmla="*/ 1345831 w 2350439"/>
                <a:gd name="connsiteY679" fmla="*/ 117970 h 2350439"/>
                <a:gd name="connsiteX680" fmla="*/ 1345831 w 2350439"/>
                <a:gd name="connsiteY680" fmla="*/ 334873 h 2350439"/>
                <a:gd name="connsiteX681" fmla="*/ 1451101 w 2350439"/>
                <a:gd name="connsiteY681" fmla="*/ 334873 h 2350439"/>
                <a:gd name="connsiteX682" fmla="*/ 1451101 w 2350439"/>
                <a:gd name="connsiteY682" fmla="*/ 229590 h 2350439"/>
                <a:gd name="connsiteX683" fmla="*/ 1345831 w 2350439"/>
                <a:gd name="connsiteY683" fmla="*/ 229590 h 2350439"/>
                <a:gd name="connsiteX684" fmla="*/ 1345831 w 2350439"/>
                <a:gd name="connsiteY684" fmla="*/ 446493 h 2350439"/>
                <a:gd name="connsiteX685" fmla="*/ 1451101 w 2350439"/>
                <a:gd name="connsiteY685" fmla="*/ 446493 h 2350439"/>
                <a:gd name="connsiteX686" fmla="*/ 1451101 w 2350439"/>
                <a:gd name="connsiteY686" fmla="*/ 341223 h 2350439"/>
                <a:gd name="connsiteX687" fmla="*/ 1345831 w 2350439"/>
                <a:gd name="connsiteY687" fmla="*/ 341223 h 2350439"/>
                <a:gd name="connsiteX688" fmla="*/ 1345831 w 2350439"/>
                <a:gd name="connsiteY688" fmla="*/ 558114 h 2350439"/>
                <a:gd name="connsiteX689" fmla="*/ 1451101 w 2350439"/>
                <a:gd name="connsiteY689" fmla="*/ 558114 h 2350439"/>
                <a:gd name="connsiteX690" fmla="*/ 1451101 w 2350439"/>
                <a:gd name="connsiteY690" fmla="*/ 452843 h 2350439"/>
                <a:gd name="connsiteX691" fmla="*/ 1345831 w 2350439"/>
                <a:gd name="connsiteY691" fmla="*/ 452843 h 2350439"/>
                <a:gd name="connsiteX692" fmla="*/ 1345831 w 2350439"/>
                <a:gd name="connsiteY692" fmla="*/ 669734 h 2350439"/>
                <a:gd name="connsiteX693" fmla="*/ 1451101 w 2350439"/>
                <a:gd name="connsiteY693" fmla="*/ 669734 h 2350439"/>
                <a:gd name="connsiteX694" fmla="*/ 1451101 w 2350439"/>
                <a:gd name="connsiteY694" fmla="*/ 564464 h 2350439"/>
                <a:gd name="connsiteX695" fmla="*/ 1345831 w 2350439"/>
                <a:gd name="connsiteY695" fmla="*/ 564464 h 2350439"/>
                <a:gd name="connsiteX696" fmla="*/ 1345831 w 2350439"/>
                <a:gd name="connsiteY696" fmla="*/ 781367 h 2350439"/>
                <a:gd name="connsiteX697" fmla="*/ 1451101 w 2350439"/>
                <a:gd name="connsiteY697" fmla="*/ 781367 h 2350439"/>
                <a:gd name="connsiteX698" fmla="*/ 1451101 w 2350439"/>
                <a:gd name="connsiteY698" fmla="*/ 676084 h 2350439"/>
                <a:gd name="connsiteX699" fmla="*/ 1345831 w 2350439"/>
                <a:gd name="connsiteY699" fmla="*/ 676084 h 2350439"/>
                <a:gd name="connsiteX700" fmla="*/ 1345831 w 2350439"/>
                <a:gd name="connsiteY700" fmla="*/ 892988 h 2350439"/>
                <a:gd name="connsiteX701" fmla="*/ 1451101 w 2350439"/>
                <a:gd name="connsiteY701" fmla="*/ 892988 h 2350439"/>
                <a:gd name="connsiteX702" fmla="*/ 1451101 w 2350439"/>
                <a:gd name="connsiteY702" fmla="*/ 787717 h 2350439"/>
                <a:gd name="connsiteX703" fmla="*/ 1345831 w 2350439"/>
                <a:gd name="connsiteY703" fmla="*/ 787717 h 2350439"/>
                <a:gd name="connsiteX704" fmla="*/ 1345831 w 2350439"/>
                <a:gd name="connsiteY704" fmla="*/ 1004608 h 2350439"/>
                <a:gd name="connsiteX705" fmla="*/ 1451101 w 2350439"/>
                <a:gd name="connsiteY705" fmla="*/ 1004608 h 2350439"/>
                <a:gd name="connsiteX706" fmla="*/ 1451101 w 2350439"/>
                <a:gd name="connsiteY706" fmla="*/ 899338 h 2350439"/>
                <a:gd name="connsiteX707" fmla="*/ 1345831 w 2350439"/>
                <a:gd name="connsiteY707" fmla="*/ 899338 h 2350439"/>
                <a:gd name="connsiteX708" fmla="*/ 1345831 w 2350439"/>
                <a:gd name="connsiteY708" fmla="*/ 1116228 h 2350439"/>
                <a:gd name="connsiteX709" fmla="*/ 1451101 w 2350439"/>
                <a:gd name="connsiteY709" fmla="*/ 1116228 h 2350439"/>
                <a:gd name="connsiteX710" fmla="*/ 1451101 w 2350439"/>
                <a:gd name="connsiteY710" fmla="*/ 1010958 h 2350439"/>
                <a:gd name="connsiteX711" fmla="*/ 1345831 w 2350439"/>
                <a:gd name="connsiteY711" fmla="*/ 1010958 h 2350439"/>
                <a:gd name="connsiteX712" fmla="*/ 1345831 w 2350439"/>
                <a:gd name="connsiteY712" fmla="*/ 1227861 h 2350439"/>
                <a:gd name="connsiteX713" fmla="*/ 1451101 w 2350439"/>
                <a:gd name="connsiteY713" fmla="*/ 1227861 h 2350439"/>
                <a:gd name="connsiteX714" fmla="*/ 1451101 w 2350439"/>
                <a:gd name="connsiteY714" fmla="*/ 1122578 h 2350439"/>
                <a:gd name="connsiteX715" fmla="*/ 1345831 w 2350439"/>
                <a:gd name="connsiteY715" fmla="*/ 1122578 h 2350439"/>
                <a:gd name="connsiteX716" fmla="*/ 1345831 w 2350439"/>
                <a:gd name="connsiteY716" fmla="*/ 1339481 h 2350439"/>
                <a:gd name="connsiteX717" fmla="*/ 1451101 w 2350439"/>
                <a:gd name="connsiteY717" fmla="*/ 1339481 h 2350439"/>
                <a:gd name="connsiteX718" fmla="*/ 1451101 w 2350439"/>
                <a:gd name="connsiteY718" fmla="*/ 1234211 h 2350439"/>
                <a:gd name="connsiteX719" fmla="*/ 1345831 w 2350439"/>
                <a:gd name="connsiteY719" fmla="*/ 1234211 h 2350439"/>
                <a:gd name="connsiteX720" fmla="*/ 1345831 w 2350439"/>
                <a:gd name="connsiteY720" fmla="*/ 1451102 h 2350439"/>
                <a:gd name="connsiteX721" fmla="*/ 1451101 w 2350439"/>
                <a:gd name="connsiteY721" fmla="*/ 1451102 h 2350439"/>
                <a:gd name="connsiteX722" fmla="*/ 1451101 w 2350439"/>
                <a:gd name="connsiteY722" fmla="*/ 1345831 h 2350439"/>
                <a:gd name="connsiteX723" fmla="*/ 1345831 w 2350439"/>
                <a:gd name="connsiteY723" fmla="*/ 1345831 h 2350439"/>
                <a:gd name="connsiteX724" fmla="*/ 1345831 w 2350439"/>
                <a:gd name="connsiteY724" fmla="*/ 1562735 h 2350439"/>
                <a:gd name="connsiteX725" fmla="*/ 1451101 w 2350439"/>
                <a:gd name="connsiteY725" fmla="*/ 1562735 h 2350439"/>
                <a:gd name="connsiteX726" fmla="*/ 1451101 w 2350439"/>
                <a:gd name="connsiteY726" fmla="*/ 1457452 h 2350439"/>
                <a:gd name="connsiteX727" fmla="*/ 1345831 w 2350439"/>
                <a:gd name="connsiteY727" fmla="*/ 1457452 h 2350439"/>
                <a:gd name="connsiteX728" fmla="*/ 1345831 w 2350439"/>
                <a:gd name="connsiteY728" fmla="*/ 1674355 h 2350439"/>
                <a:gd name="connsiteX729" fmla="*/ 1451101 w 2350439"/>
                <a:gd name="connsiteY729" fmla="*/ 1674355 h 2350439"/>
                <a:gd name="connsiteX730" fmla="*/ 1451101 w 2350439"/>
                <a:gd name="connsiteY730" fmla="*/ 1569085 h 2350439"/>
                <a:gd name="connsiteX731" fmla="*/ 1345831 w 2350439"/>
                <a:gd name="connsiteY731" fmla="*/ 1569085 h 2350439"/>
                <a:gd name="connsiteX732" fmla="*/ 1345831 w 2350439"/>
                <a:gd name="connsiteY732" fmla="*/ 1785975 h 2350439"/>
                <a:gd name="connsiteX733" fmla="*/ 1451101 w 2350439"/>
                <a:gd name="connsiteY733" fmla="*/ 1785975 h 2350439"/>
                <a:gd name="connsiteX734" fmla="*/ 1451101 w 2350439"/>
                <a:gd name="connsiteY734" fmla="*/ 1680705 h 2350439"/>
                <a:gd name="connsiteX735" fmla="*/ 1345831 w 2350439"/>
                <a:gd name="connsiteY735" fmla="*/ 1680705 h 2350439"/>
                <a:gd name="connsiteX736" fmla="*/ 1345831 w 2350439"/>
                <a:gd name="connsiteY736" fmla="*/ 1897596 h 2350439"/>
                <a:gd name="connsiteX737" fmla="*/ 1451101 w 2350439"/>
                <a:gd name="connsiteY737" fmla="*/ 1897596 h 2350439"/>
                <a:gd name="connsiteX738" fmla="*/ 1451101 w 2350439"/>
                <a:gd name="connsiteY738" fmla="*/ 1792325 h 2350439"/>
                <a:gd name="connsiteX739" fmla="*/ 1345831 w 2350439"/>
                <a:gd name="connsiteY739" fmla="*/ 1792325 h 2350439"/>
                <a:gd name="connsiteX740" fmla="*/ 1345831 w 2350439"/>
                <a:gd name="connsiteY740" fmla="*/ 2009229 h 2350439"/>
                <a:gd name="connsiteX741" fmla="*/ 1451101 w 2350439"/>
                <a:gd name="connsiteY741" fmla="*/ 2009229 h 2350439"/>
                <a:gd name="connsiteX742" fmla="*/ 1451101 w 2350439"/>
                <a:gd name="connsiteY742" fmla="*/ 1903946 h 2350439"/>
                <a:gd name="connsiteX743" fmla="*/ 1345831 w 2350439"/>
                <a:gd name="connsiteY743" fmla="*/ 1903946 h 2350439"/>
                <a:gd name="connsiteX744" fmla="*/ 1345831 w 2350439"/>
                <a:gd name="connsiteY744" fmla="*/ 2120849 h 2350439"/>
                <a:gd name="connsiteX745" fmla="*/ 1451101 w 2350439"/>
                <a:gd name="connsiteY745" fmla="*/ 2120849 h 2350439"/>
                <a:gd name="connsiteX746" fmla="*/ 1451101 w 2350439"/>
                <a:gd name="connsiteY746" fmla="*/ 2015579 h 2350439"/>
                <a:gd name="connsiteX747" fmla="*/ 1345831 w 2350439"/>
                <a:gd name="connsiteY747" fmla="*/ 2015579 h 2350439"/>
                <a:gd name="connsiteX748" fmla="*/ 1345831 w 2350439"/>
                <a:gd name="connsiteY748" fmla="*/ 2232469 h 2350439"/>
                <a:gd name="connsiteX749" fmla="*/ 1451101 w 2350439"/>
                <a:gd name="connsiteY749" fmla="*/ 2232469 h 2350439"/>
                <a:gd name="connsiteX750" fmla="*/ 1451101 w 2350439"/>
                <a:gd name="connsiteY750" fmla="*/ 2127199 h 2350439"/>
                <a:gd name="connsiteX751" fmla="*/ 1345831 w 2350439"/>
                <a:gd name="connsiteY751" fmla="*/ 2127199 h 2350439"/>
                <a:gd name="connsiteX752" fmla="*/ 1345831 w 2350439"/>
                <a:gd name="connsiteY752" fmla="*/ 2344089 h 2350439"/>
                <a:gd name="connsiteX753" fmla="*/ 1451101 w 2350439"/>
                <a:gd name="connsiteY753" fmla="*/ 2344089 h 2350439"/>
                <a:gd name="connsiteX754" fmla="*/ 1451101 w 2350439"/>
                <a:gd name="connsiteY754" fmla="*/ 2238819 h 2350439"/>
                <a:gd name="connsiteX755" fmla="*/ 1345831 w 2350439"/>
                <a:gd name="connsiteY755" fmla="*/ 2238819 h 2350439"/>
                <a:gd name="connsiteX756" fmla="*/ 1234211 w 2350439"/>
                <a:gd name="connsiteY756" fmla="*/ 111620 h 2350439"/>
                <a:gd name="connsiteX757" fmla="*/ 1339481 w 2350439"/>
                <a:gd name="connsiteY757" fmla="*/ 111620 h 2350439"/>
                <a:gd name="connsiteX758" fmla="*/ 1339481 w 2350439"/>
                <a:gd name="connsiteY758" fmla="*/ 6350 h 2350439"/>
                <a:gd name="connsiteX759" fmla="*/ 1234211 w 2350439"/>
                <a:gd name="connsiteY759" fmla="*/ 6350 h 2350439"/>
                <a:gd name="connsiteX760" fmla="*/ 1234211 w 2350439"/>
                <a:gd name="connsiteY760" fmla="*/ 223240 h 2350439"/>
                <a:gd name="connsiteX761" fmla="*/ 1339481 w 2350439"/>
                <a:gd name="connsiteY761" fmla="*/ 223240 h 2350439"/>
                <a:gd name="connsiteX762" fmla="*/ 1339481 w 2350439"/>
                <a:gd name="connsiteY762" fmla="*/ 117970 h 2350439"/>
                <a:gd name="connsiteX763" fmla="*/ 1234211 w 2350439"/>
                <a:gd name="connsiteY763" fmla="*/ 117970 h 2350439"/>
                <a:gd name="connsiteX764" fmla="*/ 1234211 w 2350439"/>
                <a:gd name="connsiteY764" fmla="*/ 334873 h 2350439"/>
                <a:gd name="connsiteX765" fmla="*/ 1339481 w 2350439"/>
                <a:gd name="connsiteY765" fmla="*/ 334873 h 2350439"/>
                <a:gd name="connsiteX766" fmla="*/ 1339481 w 2350439"/>
                <a:gd name="connsiteY766" fmla="*/ 229590 h 2350439"/>
                <a:gd name="connsiteX767" fmla="*/ 1234211 w 2350439"/>
                <a:gd name="connsiteY767" fmla="*/ 229590 h 2350439"/>
                <a:gd name="connsiteX768" fmla="*/ 1234211 w 2350439"/>
                <a:gd name="connsiteY768" fmla="*/ 446493 h 2350439"/>
                <a:gd name="connsiteX769" fmla="*/ 1339481 w 2350439"/>
                <a:gd name="connsiteY769" fmla="*/ 446493 h 2350439"/>
                <a:gd name="connsiteX770" fmla="*/ 1339481 w 2350439"/>
                <a:gd name="connsiteY770" fmla="*/ 341223 h 2350439"/>
                <a:gd name="connsiteX771" fmla="*/ 1234211 w 2350439"/>
                <a:gd name="connsiteY771" fmla="*/ 341223 h 2350439"/>
                <a:gd name="connsiteX772" fmla="*/ 1234211 w 2350439"/>
                <a:gd name="connsiteY772" fmla="*/ 558114 h 2350439"/>
                <a:gd name="connsiteX773" fmla="*/ 1339481 w 2350439"/>
                <a:gd name="connsiteY773" fmla="*/ 558114 h 2350439"/>
                <a:gd name="connsiteX774" fmla="*/ 1339481 w 2350439"/>
                <a:gd name="connsiteY774" fmla="*/ 452843 h 2350439"/>
                <a:gd name="connsiteX775" fmla="*/ 1234211 w 2350439"/>
                <a:gd name="connsiteY775" fmla="*/ 452843 h 2350439"/>
                <a:gd name="connsiteX776" fmla="*/ 1234211 w 2350439"/>
                <a:gd name="connsiteY776" fmla="*/ 669734 h 2350439"/>
                <a:gd name="connsiteX777" fmla="*/ 1339481 w 2350439"/>
                <a:gd name="connsiteY777" fmla="*/ 669734 h 2350439"/>
                <a:gd name="connsiteX778" fmla="*/ 1339481 w 2350439"/>
                <a:gd name="connsiteY778" fmla="*/ 564464 h 2350439"/>
                <a:gd name="connsiteX779" fmla="*/ 1234211 w 2350439"/>
                <a:gd name="connsiteY779" fmla="*/ 564464 h 2350439"/>
                <a:gd name="connsiteX780" fmla="*/ 1234211 w 2350439"/>
                <a:gd name="connsiteY780" fmla="*/ 781367 h 2350439"/>
                <a:gd name="connsiteX781" fmla="*/ 1339481 w 2350439"/>
                <a:gd name="connsiteY781" fmla="*/ 781367 h 2350439"/>
                <a:gd name="connsiteX782" fmla="*/ 1339481 w 2350439"/>
                <a:gd name="connsiteY782" fmla="*/ 676084 h 2350439"/>
                <a:gd name="connsiteX783" fmla="*/ 1234211 w 2350439"/>
                <a:gd name="connsiteY783" fmla="*/ 676084 h 2350439"/>
                <a:gd name="connsiteX784" fmla="*/ 1234211 w 2350439"/>
                <a:gd name="connsiteY784" fmla="*/ 892988 h 2350439"/>
                <a:gd name="connsiteX785" fmla="*/ 1339481 w 2350439"/>
                <a:gd name="connsiteY785" fmla="*/ 892988 h 2350439"/>
                <a:gd name="connsiteX786" fmla="*/ 1339481 w 2350439"/>
                <a:gd name="connsiteY786" fmla="*/ 787717 h 2350439"/>
                <a:gd name="connsiteX787" fmla="*/ 1234211 w 2350439"/>
                <a:gd name="connsiteY787" fmla="*/ 787717 h 2350439"/>
                <a:gd name="connsiteX788" fmla="*/ 1234211 w 2350439"/>
                <a:gd name="connsiteY788" fmla="*/ 1004608 h 2350439"/>
                <a:gd name="connsiteX789" fmla="*/ 1339481 w 2350439"/>
                <a:gd name="connsiteY789" fmla="*/ 1004608 h 2350439"/>
                <a:gd name="connsiteX790" fmla="*/ 1339481 w 2350439"/>
                <a:gd name="connsiteY790" fmla="*/ 899338 h 2350439"/>
                <a:gd name="connsiteX791" fmla="*/ 1234211 w 2350439"/>
                <a:gd name="connsiteY791" fmla="*/ 899338 h 2350439"/>
                <a:gd name="connsiteX792" fmla="*/ 1234211 w 2350439"/>
                <a:gd name="connsiteY792" fmla="*/ 1116228 h 2350439"/>
                <a:gd name="connsiteX793" fmla="*/ 1339481 w 2350439"/>
                <a:gd name="connsiteY793" fmla="*/ 1116228 h 2350439"/>
                <a:gd name="connsiteX794" fmla="*/ 1339481 w 2350439"/>
                <a:gd name="connsiteY794" fmla="*/ 1010958 h 2350439"/>
                <a:gd name="connsiteX795" fmla="*/ 1234211 w 2350439"/>
                <a:gd name="connsiteY795" fmla="*/ 1010958 h 2350439"/>
                <a:gd name="connsiteX796" fmla="*/ 1234211 w 2350439"/>
                <a:gd name="connsiteY796" fmla="*/ 1227861 h 2350439"/>
                <a:gd name="connsiteX797" fmla="*/ 1339481 w 2350439"/>
                <a:gd name="connsiteY797" fmla="*/ 1227861 h 2350439"/>
                <a:gd name="connsiteX798" fmla="*/ 1339481 w 2350439"/>
                <a:gd name="connsiteY798" fmla="*/ 1122578 h 2350439"/>
                <a:gd name="connsiteX799" fmla="*/ 1234211 w 2350439"/>
                <a:gd name="connsiteY799" fmla="*/ 1122578 h 2350439"/>
                <a:gd name="connsiteX800" fmla="*/ 1234211 w 2350439"/>
                <a:gd name="connsiteY800" fmla="*/ 1339481 h 2350439"/>
                <a:gd name="connsiteX801" fmla="*/ 1339481 w 2350439"/>
                <a:gd name="connsiteY801" fmla="*/ 1339481 h 2350439"/>
                <a:gd name="connsiteX802" fmla="*/ 1339481 w 2350439"/>
                <a:gd name="connsiteY802" fmla="*/ 1234211 h 2350439"/>
                <a:gd name="connsiteX803" fmla="*/ 1234211 w 2350439"/>
                <a:gd name="connsiteY803" fmla="*/ 1234211 h 2350439"/>
                <a:gd name="connsiteX804" fmla="*/ 1234211 w 2350439"/>
                <a:gd name="connsiteY804" fmla="*/ 1451102 h 2350439"/>
                <a:gd name="connsiteX805" fmla="*/ 1339481 w 2350439"/>
                <a:gd name="connsiteY805" fmla="*/ 1451102 h 2350439"/>
                <a:gd name="connsiteX806" fmla="*/ 1339481 w 2350439"/>
                <a:gd name="connsiteY806" fmla="*/ 1345831 h 2350439"/>
                <a:gd name="connsiteX807" fmla="*/ 1234211 w 2350439"/>
                <a:gd name="connsiteY807" fmla="*/ 1345831 h 2350439"/>
                <a:gd name="connsiteX808" fmla="*/ 1234211 w 2350439"/>
                <a:gd name="connsiteY808" fmla="*/ 1562735 h 2350439"/>
                <a:gd name="connsiteX809" fmla="*/ 1339481 w 2350439"/>
                <a:gd name="connsiteY809" fmla="*/ 1562735 h 2350439"/>
                <a:gd name="connsiteX810" fmla="*/ 1339481 w 2350439"/>
                <a:gd name="connsiteY810" fmla="*/ 1457452 h 2350439"/>
                <a:gd name="connsiteX811" fmla="*/ 1234211 w 2350439"/>
                <a:gd name="connsiteY811" fmla="*/ 1457452 h 2350439"/>
                <a:gd name="connsiteX812" fmla="*/ 1234211 w 2350439"/>
                <a:gd name="connsiteY812" fmla="*/ 1674355 h 2350439"/>
                <a:gd name="connsiteX813" fmla="*/ 1339481 w 2350439"/>
                <a:gd name="connsiteY813" fmla="*/ 1674355 h 2350439"/>
                <a:gd name="connsiteX814" fmla="*/ 1339481 w 2350439"/>
                <a:gd name="connsiteY814" fmla="*/ 1569085 h 2350439"/>
                <a:gd name="connsiteX815" fmla="*/ 1234211 w 2350439"/>
                <a:gd name="connsiteY815" fmla="*/ 1569085 h 2350439"/>
                <a:gd name="connsiteX816" fmla="*/ 1234211 w 2350439"/>
                <a:gd name="connsiteY816" fmla="*/ 1785975 h 2350439"/>
                <a:gd name="connsiteX817" fmla="*/ 1339481 w 2350439"/>
                <a:gd name="connsiteY817" fmla="*/ 1785975 h 2350439"/>
                <a:gd name="connsiteX818" fmla="*/ 1339481 w 2350439"/>
                <a:gd name="connsiteY818" fmla="*/ 1680705 h 2350439"/>
                <a:gd name="connsiteX819" fmla="*/ 1234211 w 2350439"/>
                <a:gd name="connsiteY819" fmla="*/ 1680705 h 2350439"/>
                <a:gd name="connsiteX820" fmla="*/ 1234211 w 2350439"/>
                <a:gd name="connsiteY820" fmla="*/ 1897596 h 2350439"/>
                <a:gd name="connsiteX821" fmla="*/ 1339481 w 2350439"/>
                <a:gd name="connsiteY821" fmla="*/ 1897596 h 2350439"/>
                <a:gd name="connsiteX822" fmla="*/ 1339481 w 2350439"/>
                <a:gd name="connsiteY822" fmla="*/ 1792325 h 2350439"/>
                <a:gd name="connsiteX823" fmla="*/ 1234211 w 2350439"/>
                <a:gd name="connsiteY823" fmla="*/ 1792325 h 2350439"/>
                <a:gd name="connsiteX824" fmla="*/ 1234211 w 2350439"/>
                <a:gd name="connsiteY824" fmla="*/ 2009229 h 2350439"/>
                <a:gd name="connsiteX825" fmla="*/ 1339481 w 2350439"/>
                <a:gd name="connsiteY825" fmla="*/ 2009229 h 2350439"/>
                <a:gd name="connsiteX826" fmla="*/ 1339481 w 2350439"/>
                <a:gd name="connsiteY826" fmla="*/ 1903946 h 2350439"/>
                <a:gd name="connsiteX827" fmla="*/ 1234211 w 2350439"/>
                <a:gd name="connsiteY827" fmla="*/ 1903946 h 2350439"/>
                <a:gd name="connsiteX828" fmla="*/ 1234211 w 2350439"/>
                <a:gd name="connsiteY828" fmla="*/ 2120849 h 2350439"/>
                <a:gd name="connsiteX829" fmla="*/ 1339481 w 2350439"/>
                <a:gd name="connsiteY829" fmla="*/ 2120849 h 2350439"/>
                <a:gd name="connsiteX830" fmla="*/ 1339481 w 2350439"/>
                <a:gd name="connsiteY830" fmla="*/ 2015579 h 2350439"/>
                <a:gd name="connsiteX831" fmla="*/ 1234211 w 2350439"/>
                <a:gd name="connsiteY831" fmla="*/ 2015579 h 2350439"/>
                <a:gd name="connsiteX832" fmla="*/ 1234211 w 2350439"/>
                <a:gd name="connsiteY832" fmla="*/ 2232469 h 2350439"/>
                <a:gd name="connsiteX833" fmla="*/ 1339481 w 2350439"/>
                <a:gd name="connsiteY833" fmla="*/ 2232469 h 2350439"/>
                <a:gd name="connsiteX834" fmla="*/ 1339481 w 2350439"/>
                <a:gd name="connsiteY834" fmla="*/ 2127199 h 2350439"/>
                <a:gd name="connsiteX835" fmla="*/ 1234211 w 2350439"/>
                <a:gd name="connsiteY835" fmla="*/ 2127199 h 2350439"/>
                <a:gd name="connsiteX836" fmla="*/ 1234211 w 2350439"/>
                <a:gd name="connsiteY836" fmla="*/ 2344089 h 2350439"/>
                <a:gd name="connsiteX837" fmla="*/ 1339481 w 2350439"/>
                <a:gd name="connsiteY837" fmla="*/ 2344089 h 2350439"/>
                <a:gd name="connsiteX838" fmla="*/ 1339481 w 2350439"/>
                <a:gd name="connsiteY838" fmla="*/ 2238819 h 2350439"/>
                <a:gd name="connsiteX839" fmla="*/ 1234211 w 2350439"/>
                <a:gd name="connsiteY839" fmla="*/ 2238819 h 2350439"/>
                <a:gd name="connsiteX840" fmla="*/ 1122578 w 2350439"/>
                <a:gd name="connsiteY840" fmla="*/ 111620 h 2350439"/>
                <a:gd name="connsiteX841" fmla="*/ 1227861 w 2350439"/>
                <a:gd name="connsiteY841" fmla="*/ 111620 h 2350439"/>
                <a:gd name="connsiteX842" fmla="*/ 1227861 w 2350439"/>
                <a:gd name="connsiteY842" fmla="*/ 6350 h 2350439"/>
                <a:gd name="connsiteX843" fmla="*/ 1122578 w 2350439"/>
                <a:gd name="connsiteY843" fmla="*/ 6350 h 2350439"/>
                <a:gd name="connsiteX844" fmla="*/ 1122578 w 2350439"/>
                <a:gd name="connsiteY844" fmla="*/ 223240 h 2350439"/>
                <a:gd name="connsiteX845" fmla="*/ 1227861 w 2350439"/>
                <a:gd name="connsiteY845" fmla="*/ 223240 h 2350439"/>
                <a:gd name="connsiteX846" fmla="*/ 1227861 w 2350439"/>
                <a:gd name="connsiteY846" fmla="*/ 117970 h 2350439"/>
                <a:gd name="connsiteX847" fmla="*/ 1122578 w 2350439"/>
                <a:gd name="connsiteY847" fmla="*/ 117970 h 2350439"/>
                <a:gd name="connsiteX848" fmla="*/ 1122578 w 2350439"/>
                <a:gd name="connsiteY848" fmla="*/ 334873 h 2350439"/>
                <a:gd name="connsiteX849" fmla="*/ 1227861 w 2350439"/>
                <a:gd name="connsiteY849" fmla="*/ 334873 h 2350439"/>
                <a:gd name="connsiteX850" fmla="*/ 1227861 w 2350439"/>
                <a:gd name="connsiteY850" fmla="*/ 229590 h 2350439"/>
                <a:gd name="connsiteX851" fmla="*/ 1122578 w 2350439"/>
                <a:gd name="connsiteY851" fmla="*/ 229590 h 2350439"/>
                <a:gd name="connsiteX852" fmla="*/ 1122578 w 2350439"/>
                <a:gd name="connsiteY852" fmla="*/ 446493 h 2350439"/>
                <a:gd name="connsiteX853" fmla="*/ 1227861 w 2350439"/>
                <a:gd name="connsiteY853" fmla="*/ 446493 h 2350439"/>
                <a:gd name="connsiteX854" fmla="*/ 1227861 w 2350439"/>
                <a:gd name="connsiteY854" fmla="*/ 341223 h 2350439"/>
                <a:gd name="connsiteX855" fmla="*/ 1122578 w 2350439"/>
                <a:gd name="connsiteY855" fmla="*/ 341223 h 2350439"/>
                <a:gd name="connsiteX856" fmla="*/ 1122578 w 2350439"/>
                <a:gd name="connsiteY856" fmla="*/ 558114 h 2350439"/>
                <a:gd name="connsiteX857" fmla="*/ 1227861 w 2350439"/>
                <a:gd name="connsiteY857" fmla="*/ 558114 h 2350439"/>
                <a:gd name="connsiteX858" fmla="*/ 1227861 w 2350439"/>
                <a:gd name="connsiteY858" fmla="*/ 452843 h 2350439"/>
                <a:gd name="connsiteX859" fmla="*/ 1122578 w 2350439"/>
                <a:gd name="connsiteY859" fmla="*/ 452843 h 2350439"/>
                <a:gd name="connsiteX860" fmla="*/ 1122578 w 2350439"/>
                <a:gd name="connsiteY860" fmla="*/ 669734 h 2350439"/>
                <a:gd name="connsiteX861" fmla="*/ 1227861 w 2350439"/>
                <a:gd name="connsiteY861" fmla="*/ 669734 h 2350439"/>
                <a:gd name="connsiteX862" fmla="*/ 1227861 w 2350439"/>
                <a:gd name="connsiteY862" fmla="*/ 564464 h 2350439"/>
                <a:gd name="connsiteX863" fmla="*/ 1122578 w 2350439"/>
                <a:gd name="connsiteY863" fmla="*/ 564464 h 2350439"/>
                <a:gd name="connsiteX864" fmla="*/ 1122578 w 2350439"/>
                <a:gd name="connsiteY864" fmla="*/ 781367 h 2350439"/>
                <a:gd name="connsiteX865" fmla="*/ 1227861 w 2350439"/>
                <a:gd name="connsiteY865" fmla="*/ 781367 h 2350439"/>
                <a:gd name="connsiteX866" fmla="*/ 1227861 w 2350439"/>
                <a:gd name="connsiteY866" fmla="*/ 676084 h 2350439"/>
                <a:gd name="connsiteX867" fmla="*/ 1122578 w 2350439"/>
                <a:gd name="connsiteY867" fmla="*/ 676084 h 2350439"/>
                <a:gd name="connsiteX868" fmla="*/ 1122578 w 2350439"/>
                <a:gd name="connsiteY868" fmla="*/ 892988 h 2350439"/>
                <a:gd name="connsiteX869" fmla="*/ 1227861 w 2350439"/>
                <a:gd name="connsiteY869" fmla="*/ 892988 h 2350439"/>
                <a:gd name="connsiteX870" fmla="*/ 1227861 w 2350439"/>
                <a:gd name="connsiteY870" fmla="*/ 787717 h 2350439"/>
                <a:gd name="connsiteX871" fmla="*/ 1122578 w 2350439"/>
                <a:gd name="connsiteY871" fmla="*/ 787717 h 2350439"/>
                <a:gd name="connsiteX872" fmla="*/ 1122578 w 2350439"/>
                <a:gd name="connsiteY872" fmla="*/ 1004608 h 2350439"/>
                <a:gd name="connsiteX873" fmla="*/ 1227861 w 2350439"/>
                <a:gd name="connsiteY873" fmla="*/ 1004608 h 2350439"/>
                <a:gd name="connsiteX874" fmla="*/ 1227861 w 2350439"/>
                <a:gd name="connsiteY874" fmla="*/ 899338 h 2350439"/>
                <a:gd name="connsiteX875" fmla="*/ 1122578 w 2350439"/>
                <a:gd name="connsiteY875" fmla="*/ 899338 h 2350439"/>
                <a:gd name="connsiteX876" fmla="*/ 1122578 w 2350439"/>
                <a:gd name="connsiteY876" fmla="*/ 1116228 h 2350439"/>
                <a:gd name="connsiteX877" fmla="*/ 1227861 w 2350439"/>
                <a:gd name="connsiteY877" fmla="*/ 1116228 h 2350439"/>
                <a:gd name="connsiteX878" fmla="*/ 1227861 w 2350439"/>
                <a:gd name="connsiteY878" fmla="*/ 1010958 h 2350439"/>
                <a:gd name="connsiteX879" fmla="*/ 1122578 w 2350439"/>
                <a:gd name="connsiteY879" fmla="*/ 1010958 h 2350439"/>
                <a:gd name="connsiteX880" fmla="*/ 1122578 w 2350439"/>
                <a:gd name="connsiteY880" fmla="*/ 1227861 h 2350439"/>
                <a:gd name="connsiteX881" fmla="*/ 1227861 w 2350439"/>
                <a:gd name="connsiteY881" fmla="*/ 1227861 h 2350439"/>
                <a:gd name="connsiteX882" fmla="*/ 1227861 w 2350439"/>
                <a:gd name="connsiteY882" fmla="*/ 1122578 h 2350439"/>
                <a:gd name="connsiteX883" fmla="*/ 1122578 w 2350439"/>
                <a:gd name="connsiteY883" fmla="*/ 1122578 h 2350439"/>
                <a:gd name="connsiteX884" fmla="*/ 1122578 w 2350439"/>
                <a:gd name="connsiteY884" fmla="*/ 1339481 h 2350439"/>
                <a:gd name="connsiteX885" fmla="*/ 1227861 w 2350439"/>
                <a:gd name="connsiteY885" fmla="*/ 1339481 h 2350439"/>
                <a:gd name="connsiteX886" fmla="*/ 1227861 w 2350439"/>
                <a:gd name="connsiteY886" fmla="*/ 1234211 h 2350439"/>
                <a:gd name="connsiteX887" fmla="*/ 1122578 w 2350439"/>
                <a:gd name="connsiteY887" fmla="*/ 1234211 h 2350439"/>
                <a:gd name="connsiteX888" fmla="*/ 1122578 w 2350439"/>
                <a:gd name="connsiteY888" fmla="*/ 1451102 h 2350439"/>
                <a:gd name="connsiteX889" fmla="*/ 1227861 w 2350439"/>
                <a:gd name="connsiteY889" fmla="*/ 1451102 h 2350439"/>
                <a:gd name="connsiteX890" fmla="*/ 1227861 w 2350439"/>
                <a:gd name="connsiteY890" fmla="*/ 1345831 h 2350439"/>
                <a:gd name="connsiteX891" fmla="*/ 1122578 w 2350439"/>
                <a:gd name="connsiteY891" fmla="*/ 1345831 h 2350439"/>
                <a:gd name="connsiteX892" fmla="*/ 1122578 w 2350439"/>
                <a:gd name="connsiteY892" fmla="*/ 1562735 h 2350439"/>
                <a:gd name="connsiteX893" fmla="*/ 1227861 w 2350439"/>
                <a:gd name="connsiteY893" fmla="*/ 1562735 h 2350439"/>
                <a:gd name="connsiteX894" fmla="*/ 1227861 w 2350439"/>
                <a:gd name="connsiteY894" fmla="*/ 1457452 h 2350439"/>
                <a:gd name="connsiteX895" fmla="*/ 1122578 w 2350439"/>
                <a:gd name="connsiteY895" fmla="*/ 1457452 h 2350439"/>
                <a:gd name="connsiteX896" fmla="*/ 1122578 w 2350439"/>
                <a:gd name="connsiteY896" fmla="*/ 1674355 h 2350439"/>
                <a:gd name="connsiteX897" fmla="*/ 1227861 w 2350439"/>
                <a:gd name="connsiteY897" fmla="*/ 1674355 h 2350439"/>
                <a:gd name="connsiteX898" fmla="*/ 1227861 w 2350439"/>
                <a:gd name="connsiteY898" fmla="*/ 1569085 h 2350439"/>
                <a:gd name="connsiteX899" fmla="*/ 1122578 w 2350439"/>
                <a:gd name="connsiteY899" fmla="*/ 1569085 h 2350439"/>
                <a:gd name="connsiteX900" fmla="*/ 1122578 w 2350439"/>
                <a:gd name="connsiteY900" fmla="*/ 1785975 h 2350439"/>
                <a:gd name="connsiteX901" fmla="*/ 1227861 w 2350439"/>
                <a:gd name="connsiteY901" fmla="*/ 1785975 h 2350439"/>
                <a:gd name="connsiteX902" fmla="*/ 1227861 w 2350439"/>
                <a:gd name="connsiteY902" fmla="*/ 1680705 h 2350439"/>
                <a:gd name="connsiteX903" fmla="*/ 1122578 w 2350439"/>
                <a:gd name="connsiteY903" fmla="*/ 1680705 h 2350439"/>
                <a:gd name="connsiteX904" fmla="*/ 1122578 w 2350439"/>
                <a:gd name="connsiteY904" fmla="*/ 1897596 h 2350439"/>
                <a:gd name="connsiteX905" fmla="*/ 1227861 w 2350439"/>
                <a:gd name="connsiteY905" fmla="*/ 1897596 h 2350439"/>
                <a:gd name="connsiteX906" fmla="*/ 1227861 w 2350439"/>
                <a:gd name="connsiteY906" fmla="*/ 1792325 h 2350439"/>
                <a:gd name="connsiteX907" fmla="*/ 1122578 w 2350439"/>
                <a:gd name="connsiteY907" fmla="*/ 1792325 h 2350439"/>
                <a:gd name="connsiteX908" fmla="*/ 1122578 w 2350439"/>
                <a:gd name="connsiteY908" fmla="*/ 2009229 h 2350439"/>
                <a:gd name="connsiteX909" fmla="*/ 1227861 w 2350439"/>
                <a:gd name="connsiteY909" fmla="*/ 2009229 h 2350439"/>
                <a:gd name="connsiteX910" fmla="*/ 1227861 w 2350439"/>
                <a:gd name="connsiteY910" fmla="*/ 1903946 h 2350439"/>
                <a:gd name="connsiteX911" fmla="*/ 1122578 w 2350439"/>
                <a:gd name="connsiteY911" fmla="*/ 1903946 h 2350439"/>
                <a:gd name="connsiteX912" fmla="*/ 1122578 w 2350439"/>
                <a:gd name="connsiteY912" fmla="*/ 2120849 h 2350439"/>
                <a:gd name="connsiteX913" fmla="*/ 1227861 w 2350439"/>
                <a:gd name="connsiteY913" fmla="*/ 2120849 h 2350439"/>
                <a:gd name="connsiteX914" fmla="*/ 1227861 w 2350439"/>
                <a:gd name="connsiteY914" fmla="*/ 2015579 h 2350439"/>
                <a:gd name="connsiteX915" fmla="*/ 1122578 w 2350439"/>
                <a:gd name="connsiteY915" fmla="*/ 2015579 h 2350439"/>
                <a:gd name="connsiteX916" fmla="*/ 1122578 w 2350439"/>
                <a:gd name="connsiteY916" fmla="*/ 2232469 h 2350439"/>
                <a:gd name="connsiteX917" fmla="*/ 1227861 w 2350439"/>
                <a:gd name="connsiteY917" fmla="*/ 2232469 h 2350439"/>
                <a:gd name="connsiteX918" fmla="*/ 1227861 w 2350439"/>
                <a:gd name="connsiteY918" fmla="*/ 2127199 h 2350439"/>
                <a:gd name="connsiteX919" fmla="*/ 1122578 w 2350439"/>
                <a:gd name="connsiteY919" fmla="*/ 2127199 h 2350439"/>
                <a:gd name="connsiteX920" fmla="*/ 1122578 w 2350439"/>
                <a:gd name="connsiteY920" fmla="*/ 2344089 h 2350439"/>
                <a:gd name="connsiteX921" fmla="*/ 1227861 w 2350439"/>
                <a:gd name="connsiteY921" fmla="*/ 2344089 h 2350439"/>
                <a:gd name="connsiteX922" fmla="*/ 1227861 w 2350439"/>
                <a:gd name="connsiteY922" fmla="*/ 2238819 h 2350439"/>
                <a:gd name="connsiteX923" fmla="*/ 1122578 w 2350439"/>
                <a:gd name="connsiteY923" fmla="*/ 2238819 h 2350439"/>
                <a:gd name="connsiteX924" fmla="*/ 1010958 w 2350439"/>
                <a:gd name="connsiteY924" fmla="*/ 111620 h 2350439"/>
                <a:gd name="connsiteX925" fmla="*/ 1116228 w 2350439"/>
                <a:gd name="connsiteY925" fmla="*/ 111620 h 2350439"/>
                <a:gd name="connsiteX926" fmla="*/ 1116228 w 2350439"/>
                <a:gd name="connsiteY926" fmla="*/ 6350 h 2350439"/>
                <a:gd name="connsiteX927" fmla="*/ 1010958 w 2350439"/>
                <a:gd name="connsiteY927" fmla="*/ 6350 h 2350439"/>
                <a:gd name="connsiteX928" fmla="*/ 1010958 w 2350439"/>
                <a:gd name="connsiteY928" fmla="*/ 223240 h 2350439"/>
                <a:gd name="connsiteX929" fmla="*/ 1116228 w 2350439"/>
                <a:gd name="connsiteY929" fmla="*/ 223240 h 2350439"/>
                <a:gd name="connsiteX930" fmla="*/ 1116228 w 2350439"/>
                <a:gd name="connsiteY930" fmla="*/ 117970 h 2350439"/>
                <a:gd name="connsiteX931" fmla="*/ 1010958 w 2350439"/>
                <a:gd name="connsiteY931" fmla="*/ 117970 h 2350439"/>
                <a:gd name="connsiteX932" fmla="*/ 1010958 w 2350439"/>
                <a:gd name="connsiteY932" fmla="*/ 334873 h 2350439"/>
                <a:gd name="connsiteX933" fmla="*/ 1116228 w 2350439"/>
                <a:gd name="connsiteY933" fmla="*/ 334873 h 2350439"/>
                <a:gd name="connsiteX934" fmla="*/ 1116228 w 2350439"/>
                <a:gd name="connsiteY934" fmla="*/ 229590 h 2350439"/>
                <a:gd name="connsiteX935" fmla="*/ 1010958 w 2350439"/>
                <a:gd name="connsiteY935" fmla="*/ 229590 h 2350439"/>
                <a:gd name="connsiteX936" fmla="*/ 1010958 w 2350439"/>
                <a:gd name="connsiteY936" fmla="*/ 446493 h 2350439"/>
                <a:gd name="connsiteX937" fmla="*/ 1116228 w 2350439"/>
                <a:gd name="connsiteY937" fmla="*/ 446493 h 2350439"/>
                <a:gd name="connsiteX938" fmla="*/ 1116228 w 2350439"/>
                <a:gd name="connsiteY938" fmla="*/ 341223 h 2350439"/>
                <a:gd name="connsiteX939" fmla="*/ 1010958 w 2350439"/>
                <a:gd name="connsiteY939" fmla="*/ 341223 h 2350439"/>
                <a:gd name="connsiteX940" fmla="*/ 1010958 w 2350439"/>
                <a:gd name="connsiteY940" fmla="*/ 558114 h 2350439"/>
                <a:gd name="connsiteX941" fmla="*/ 1116228 w 2350439"/>
                <a:gd name="connsiteY941" fmla="*/ 558114 h 2350439"/>
                <a:gd name="connsiteX942" fmla="*/ 1116228 w 2350439"/>
                <a:gd name="connsiteY942" fmla="*/ 452843 h 2350439"/>
                <a:gd name="connsiteX943" fmla="*/ 1010958 w 2350439"/>
                <a:gd name="connsiteY943" fmla="*/ 452843 h 2350439"/>
                <a:gd name="connsiteX944" fmla="*/ 1010958 w 2350439"/>
                <a:gd name="connsiteY944" fmla="*/ 669734 h 2350439"/>
                <a:gd name="connsiteX945" fmla="*/ 1116228 w 2350439"/>
                <a:gd name="connsiteY945" fmla="*/ 669734 h 2350439"/>
                <a:gd name="connsiteX946" fmla="*/ 1116228 w 2350439"/>
                <a:gd name="connsiteY946" fmla="*/ 564464 h 2350439"/>
                <a:gd name="connsiteX947" fmla="*/ 1010958 w 2350439"/>
                <a:gd name="connsiteY947" fmla="*/ 564464 h 2350439"/>
                <a:gd name="connsiteX948" fmla="*/ 1010958 w 2350439"/>
                <a:gd name="connsiteY948" fmla="*/ 781367 h 2350439"/>
                <a:gd name="connsiteX949" fmla="*/ 1116228 w 2350439"/>
                <a:gd name="connsiteY949" fmla="*/ 781367 h 2350439"/>
                <a:gd name="connsiteX950" fmla="*/ 1116228 w 2350439"/>
                <a:gd name="connsiteY950" fmla="*/ 676084 h 2350439"/>
                <a:gd name="connsiteX951" fmla="*/ 1010958 w 2350439"/>
                <a:gd name="connsiteY951" fmla="*/ 676084 h 2350439"/>
                <a:gd name="connsiteX952" fmla="*/ 1010958 w 2350439"/>
                <a:gd name="connsiteY952" fmla="*/ 892988 h 2350439"/>
                <a:gd name="connsiteX953" fmla="*/ 1116228 w 2350439"/>
                <a:gd name="connsiteY953" fmla="*/ 892988 h 2350439"/>
                <a:gd name="connsiteX954" fmla="*/ 1116228 w 2350439"/>
                <a:gd name="connsiteY954" fmla="*/ 787717 h 2350439"/>
                <a:gd name="connsiteX955" fmla="*/ 1010958 w 2350439"/>
                <a:gd name="connsiteY955" fmla="*/ 787717 h 2350439"/>
                <a:gd name="connsiteX956" fmla="*/ 1010958 w 2350439"/>
                <a:gd name="connsiteY956" fmla="*/ 1004608 h 2350439"/>
                <a:gd name="connsiteX957" fmla="*/ 1116228 w 2350439"/>
                <a:gd name="connsiteY957" fmla="*/ 1004608 h 2350439"/>
                <a:gd name="connsiteX958" fmla="*/ 1116228 w 2350439"/>
                <a:gd name="connsiteY958" fmla="*/ 899338 h 2350439"/>
                <a:gd name="connsiteX959" fmla="*/ 1010958 w 2350439"/>
                <a:gd name="connsiteY959" fmla="*/ 899338 h 2350439"/>
                <a:gd name="connsiteX960" fmla="*/ 1010958 w 2350439"/>
                <a:gd name="connsiteY960" fmla="*/ 1116228 h 2350439"/>
                <a:gd name="connsiteX961" fmla="*/ 1116228 w 2350439"/>
                <a:gd name="connsiteY961" fmla="*/ 1116228 h 2350439"/>
                <a:gd name="connsiteX962" fmla="*/ 1116228 w 2350439"/>
                <a:gd name="connsiteY962" fmla="*/ 1010958 h 2350439"/>
                <a:gd name="connsiteX963" fmla="*/ 1010958 w 2350439"/>
                <a:gd name="connsiteY963" fmla="*/ 1010958 h 2350439"/>
                <a:gd name="connsiteX964" fmla="*/ 1010958 w 2350439"/>
                <a:gd name="connsiteY964" fmla="*/ 1227861 h 2350439"/>
                <a:gd name="connsiteX965" fmla="*/ 1116228 w 2350439"/>
                <a:gd name="connsiteY965" fmla="*/ 1227861 h 2350439"/>
                <a:gd name="connsiteX966" fmla="*/ 1116228 w 2350439"/>
                <a:gd name="connsiteY966" fmla="*/ 1122578 h 2350439"/>
                <a:gd name="connsiteX967" fmla="*/ 1010958 w 2350439"/>
                <a:gd name="connsiteY967" fmla="*/ 1122578 h 2350439"/>
                <a:gd name="connsiteX968" fmla="*/ 1010958 w 2350439"/>
                <a:gd name="connsiteY968" fmla="*/ 1339481 h 2350439"/>
                <a:gd name="connsiteX969" fmla="*/ 1116228 w 2350439"/>
                <a:gd name="connsiteY969" fmla="*/ 1339481 h 2350439"/>
                <a:gd name="connsiteX970" fmla="*/ 1116228 w 2350439"/>
                <a:gd name="connsiteY970" fmla="*/ 1234211 h 2350439"/>
                <a:gd name="connsiteX971" fmla="*/ 1010958 w 2350439"/>
                <a:gd name="connsiteY971" fmla="*/ 1234211 h 2350439"/>
                <a:gd name="connsiteX972" fmla="*/ 1010958 w 2350439"/>
                <a:gd name="connsiteY972" fmla="*/ 1451102 h 2350439"/>
                <a:gd name="connsiteX973" fmla="*/ 1116228 w 2350439"/>
                <a:gd name="connsiteY973" fmla="*/ 1451102 h 2350439"/>
                <a:gd name="connsiteX974" fmla="*/ 1116228 w 2350439"/>
                <a:gd name="connsiteY974" fmla="*/ 1345831 h 2350439"/>
                <a:gd name="connsiteX975" fmla="*/ 1010958 w 2350439"/>
                <a:gd name="connsiteY975" fmla="*/ 1345831 h 2350439"/>
                <a:gd name="connsiteX976" fmla="*/ 1010958 w 2350439"/>
                <a:gd name="connsiteY976" fmla="*/ 1562735 h 2350439"/>
                <a:gd name="connsiteX977" fmla="*/ 1116228 w 2350439"/>
                <a:gd name="connsiteY977" fmla="*/ 1562735 h 2350439"/>
                <a:gd name="connsiteX978" fmla="*/ 1116228 w 2350439"/>
                <a:gd name="connsiteY978" fmla="*/ 1457452 h 2350439"/>
                <a:gd name="connsiteX979" fmla="*/ 1010958 w 2350439"/>
                <a:gd name="connsiteY979" fmla="*/ 1457452 h 2350439"/>
                <a:gd name="connsiteX980" fmla="*/ 1010958 w 2350439"/>
                <a:gd name="connsiteY980" fmla="*/ 1674355 h 2350439"/>
                <a:gd name="connsiteX981" fmla="*/ 1116228 w 2350439"/>
                <a:gd name="connsiteY981" fmla="*/ 1674355 h 2350439"/>
                <a:gd name="connsiteX982" fmla="*/ 1116228 w 2350439"/>
                <a:gd name="connsiteY982" fmla="*/ 1569085 h 2350439"/>
                <a:gd name="connsiteX983" fmla="*/ 1010958 w 2350439"/>
                <a:gd name="connsiteY983" fmla="*/ 1569085 h 2350439"/>
                <a:gd name="connsiteX984" fmla="*/ 1010958 w 2350439"/>
                <a:gd name="connsiteY984" fmla="*/ 1785975 h 2350439"/>
                <a:gd name="connsiteX985" fmla="*/ 1116228 w 2350439"/>
                <a:gd name="connsiteY985" fmla="*/ 1785975 h 2350439"/>
                <a:gd name="connsiteX986" fmla="*/ 1116228 w 2350439"/>
                <a:gd name="connsiteY986" fmla="*/ 1680705 h 2350439"/>
                <a:gd name="connsiteX987" fmla="*/ 1010958 w 2350439"/>
                <a:gd name="connsiteY987" fmla="*/ 1680705 h 2350439"/>
                <a:gd name="connsiteX988" fmla="*/ 1010958 w 2350439"/>
                <a:gd name="connsiteY988" fmla="*/ 1897596 h 2350439"/>
                <a:gd name="connsiteX989" fmla="*/ 1116228 w 2350439"/>
                <a:gd name="connsiteY989" fmla="*/ 1897596 h 2350439"/>
                <a:gd name="connsiteX990" fmla="*/ 1116228 w 2350439"/>
                <a:gd name="connsiteY990" fmla="*/ 1792325 h 2350439"/>
                <a:gd name="connsiteX991" fmla="*/ 1010958 w 2350439"/>
                <a:gd name="connsiteY991" fmla="*/ 1792325 h 2350439"/>
                <a:gd name="connsiteX992" fmla="*/ 1010958 w 2350439"/>
                <a:gd name="connsiteY992" fmla="*/ 2009229 h 2350439"/>
                <a:gd name="connsiteX993" fmla="*/ 1116228 w 2350439"/>
                <a:gd name="connsiteY993" fmla="*/ 2009229 h 2350439"/>
                <a:gd name="connsiteX994" fmla="*/ 1116228 w 2350439"/>
                <a:gd name="connsiteY994" fmla="*/ 1903946 h 2350439"/>
                <a:gd name="connsiteX995" fmla="*/ 1010958 w 2350439"/>
                <a:gd name="connsiteY995" fmla="*/ 1903946 h 2350439"/>
                <a:gd name="connsiteX996" fmla="*/ 1010958 w 2350439"/>
                <a:gd name="connsiteY996" fmla="*/ 2120849 h 2350439"/>
                <a:gd name="connsiteX997" fmla="*/ 1116228 w 2350439"/>
                <a:gd name="connsiteY997" fmla="*/ 2120849 h 2350439"/>
                <a:gd name="connsiteX998" fmla="*/ 1116228 w 2350439"/>
                <a:gd name="connsiteY998" fmla="*/ 2015579 h 2350439"/>
                <a:gd name="connsiteX999" fmla="*/ 1010958 w 2350439"/>
                <a:gd name="connsiteY999" fmla="*/ 2015579 h 2350439"/>
                <a:gd name="connsiteX1000" fmla="*/ 1010958 w 2350439"/>
                <a:gd name="connsiteY1000" fmla="*/ 2232469 h 2350439"/>
                <a:gd name="connsiteX1001" fmla="*/ 1116228 w 2350439"/>
                <a:gd name="connsiteY1001" fmla="*/ 2232469 h 2350439"/>
                <a:gd name="connsiteX1002" fmla="*/ 1116228 w 2350439"/>
                <a:gd name="connsiteY1002" fmla="*/ 2127199 h 2350439"/>
                <a:gd name="connsiteX1003" fmla="*/ 1010958 w 2350439"/>
                <a:gd name="connsiteY1003" fmla="*/ 2127199 h 2350439"/>
                <a:gd name="connsiteX1004" fmla="*/ 1010958 w 2350439"/>
                <a:gd name="connsiteY1004" fmla="*/ 2344089 h 2350439"/>
                <a:gd name="connsiteX1005" fmla="*/ 1116228 w 2350439"/>
                <a:gd name="connsiteY1005" fmla="*/ 2344089 h 2350439"/>
                <a:gd name="connsiteX1006" fmla="*/ 1116228 w 2350439"/>
                <a:gd name="connsiteY1006" fmla="*/ 2238819 h 2350439"/>
                <a:gd name="connsiteX1007" fmla="*/ 1010958 w 2350439"/>
                <a:gd name="connsiteY1007" fmla="*/ 2238819 h 2350439"/>
                <a:gd name="connsiteX1008" fmla="*/ 899337 w 2350439"/>
                <a:gd name="connsiteY1008" fmla="*/ 111620 h 2350439"/>
                <a:gd name="connsiteX1009" fmla="*/ 1004608 w 2350439"/>
                <a:gd name="connsiteY1009" fmla="*/ 111620 h 2350439"/>
                <a:gd name="connsiteX1010" fmla="*/ 1004608 w 2350439"/>
                <a:gd name="connsiteY1010" fmla="*/ 6350 h 2350439"/>
                <a:gd name="connsiteX1011" fmla="*/ 899337 w 2350439"/>
                <a:gd name="connsiteY1011" fmla="*/ 6350 h 2350439"/>
                <a:gd name="connsiteX1012" fmla="*/ 899337 w 2350439"/>
                <a:gd name="connsiteY1012" fmla="*/ 223240 h 2350439"/>
                <a:gd name="connsiteX1013" fmla="*/ 1004608 w 2350439"/>
                <a:gd name="connsiteY1013" fmla="*/ 223240 h 2350439"/>
                <a:gd name="connsiteX1014" fmla="*/ 1004608 w 2350439"/>
                <a:gd name="connsiteY1014" fmla="*/ 117970 h 2350439"/>
                <a:gd name="connsiteX1015" fmla="*/ 899337 w 2350439"/>
                <a:gd name="connsiteY1015" fmla="*/ 117970 h 2350439"/>
                <a:gd name="connsiteX1016" fmla="*/ 899337 w 2350439"/>
                <a:gd name="connsiteY1016" fmla="*/ 334873 h 2350439"/>
                <a:gd name="connsiteX1017" fmla="*/ 1004608 w 2350439"/>
                <a:gd name="connsiteY1017" fmla="*/ 334873 h 2350439"/>
                <a:gd name="connsiteX1018" fmla="*/ 1004608 w 2350439"/>
                <a:gd name="connsiteY1018" fmla="*/ 229590 h 2350439"/>
                <a:gd name="connsiteX1019" fmla="*/ 899337 w 2350439"/>
                <a:gd name="connsiteY1019" fmla="*/ 229590 h 2350439"/>
                <a:gd name="connsiteX1020" fmla="*/ 899337 w 2350439"/>
                <a:gd name="connsiteY1020" fmla="*/ 446493 h 2350439"/>
                <a:gd name="connsiteX1021" fmla="*/ 1004608 w 2350439"/>
                <a:gd name="connsiteY1021" fmla="*/ 446493 h 2350439"/>
                <a:gd name="connsiteX1022" fmla="*/ 1004608 w 2350439"/>
                <a:gd name="connsiteY1022" fmla="*/ 341223 h 2350439"/>
                <a:gd name="connsiteX1023" fmla="*/ 899337 w 2350439"/>
                <a:gd name="connsiteY1023" fmla="*/ 341223 h 2350439"/>
                <a:gd name="connsiteX1024" fmla="*/ 899337 w 2350439"/>
                <a:gd name="connsiteY1024" fmla="*/ 558114 h 2350439"/>
                <a:gd name="connsiteX1025" fmla="*/ 1004608 w 2350439"/>
                <a:gd name="connsiteY1025" fmla="*/ 558114 h 2350439"/>
                <a:gd name="connsiteX1026" fmla="*/ 1004608 w 2350439"/>
                <a:gd name="connsiteY1026" fmla="*/ 452843 h 2350439"/>
                <a:gd name="connsiteX1027" fmla="*/ 899337 w 2350439"/>
                <a:gd name="connsiteY1027" fmla="*/ 452843 h 2350439"/>
                <a:gd name="connsiteX1028" fmla="*/ 899337 w 2350439"/>
                <a:gd name="connsiteY1028" fmla="*/ 669734 h 2350439"/>
                <a:gd name="connsiteX1029" fmla="*/ 1004608 w 2350439"/>
                <a:gd name="connsiteY1029" fmla="*/ 669734 h 2350439"/>
                <a:gd name="connsiteX1030" fmla="*/ 1004608 w 2350439"/>
                <a:gd name="connsiteY1030" fmla="*/ 564464 h 2350439"/>
                <a:gd name="connsiteX1031" fmla="*/ 899337 w 2350439"/>
                <a:gd name="connsiteY1031" fmla="*/ 564464 h 2350439"/>
                <a:gd name="connsiteX1032" fmla="*/ 899337 w 2350439"/>
                <a:gd name="connsiteY1032" fmla="*/ 781367 h 2350439"/>
                <a:gd name="connsiteX1033" fmla="*/ 1004608 w 2350439"/>
                <a:gd name="connsiteY1033" fmla="*/ 781367 h 2350439"/>
                <a:gd name="connsiteX1034" fmla="*/ 1004608 w 2350439"/>
                <a:gd name="connsiteY1034" fmla="*/ 676084 h 2350439"/>
                <a:gd name="connsiteX1035" fmla="*/ 899337 w 2350439"/>
                <a:gd name="connsiteY1035" fmla="*/ 676084 h 2350439"/>
                <a:gd name="connsiteX1036" fmla="*/ 899337 w 2350439"/>
                <a:gd name="connsiteY1036" fmla="*/ 892988 h 2350439"/>
                <a:gd name="connsiteX1037" fmla="*/ 1004608 w 2350439"/>
                <a:gd name="connsiteY1037" fmla="*/ 892988 h 2350439"/>
                <a:gd name="connsiteX1038" fmla="*/ 1004608 w 2350439"/>
                <a:gd name="connsiteY1038" fmla="*/ 787717 h 2350439"/>
                <a:gd name="connsiteX1039" fmla="*/ 899337 w 2350439"/>
                <a:gd name="connsiteY1039" fmla="*/ 787717 h 2350439"/>
                <a:gd name="connsiteX1040" fmla="*/ 899337 w 2350439"/>
                <a:gd name="connsiteY1040" fmla="*/ 1004608 h 2350439"/>
                <a:gd name="connsiteX1041" fmla="*/ 1004608 w 2350439"/>
                <a:gd name="connsiteY1041" fmla="*/ 1004608 h 2350439"/>
                <a:gd name="connsiteX1042" fmla="*/ 1004608 w 2350439"/>
                <a:gd name="connsiteY1042" fmla="*/ 899338 h 2350439"/>
                <a:gd name="connsiteX1043" fmla="*/ 899337 w 2350439"/>
                <a:gd name="connsiteY1043" fmla="*/ 899338 h 2350439"/>
                <a:gd name="connsiteX1044" fmla="*/ 899337 w 2350439"/>
                <a:gd name="connsiteY1044" fmla="*/ 1116228 h 2350439"/>
                <a:gd name="connsiteX1045" fmla="*/ 1004608 w 2350439"/>
                <a:gd name="connsiteY1045" fmla="*/ 1116228 h 2350439"/>
                <a:gd name="connsiteX1046" fmla="*/ 1004608 w 2350439"/>
                <a:gd name="connsiteY1046" fmla="*/ 1010958 h 2350439"/>
                <a:gd name="connsiteX1047" fmla="*/ 899337 w 2350439"/>
                <a:gd name="connsiteY1047" fmla="*/ 1010958 h 2350439"/>
                <a:gd name="connsiteX1048" fmla="*/ 899337 w 2350439"/>
                <a:gd name="connsiteY1048" fmla="*/ 1227861 h 2350439"/>
                <a:gd name="connsiteX1049" fmla="*/ 1004608 w 2350439"/>
                <a:gd name="connsiteY1049" fmla="*/ 1227861 h 2350439"/>
                <a:gd name="connsiteX1050" fmla="*/ 1004608 w 2350439"/>
                <a:gd name="connsiteY1050" fmla="*/ 1122578 h 2350439"/>
                <a:gd name="connsiteX1051" fmla="*/ 899337 w 2350439"/>
                <a:gd name="connsiteY1051" fmla="*/ 1122578 h 2350439"/>
                <a:gd name="connsiteX1052" fmla="*/ 899337 w 2350439"/>
                <a:gd name="connsiteY1052" fmla="*/ 1339481 h 2350439"/>
                <a:gd name="connsiteX1053" fmla="*/ 1004608 w 2350439"/>
                <a:gd name="connsiteY1053" fmla="*/ 1339481 h 2350439"/>
                <a:gd name="connsiteX1054" fmla="*/ 1004608 w 2350439"/>
                <a:gd name="connsiteY1054" fmla="*/ 1234211 h 2350439"/>
                <a:gd name="connsiteX1055" fmla="*/ 899337 w 2350439"/>
                <a:gd name="connsiteY1055" fmla="*/ 1234211 h 2350439"/>
                <a:gd name="connsiteX1056" fmla="*/ 899337 w 2350439"/>
                <a:gd name="connsiteY1056" fmla="*/ 1451102 h 2350439"/>
                <a:gd name="connsiteX1057" fmla="*/ 1004608 w 2350439"/>
                <a:gd name="connsiteY1057" fmla="*/ 1451102 h 2350439"/>
                <a:gd name="connsiteX1058" fmla="*/ 1004608 w 2350439"/>
                <a:gd name="connsiteY1058" fmla="*/ 1345831 h 2350439"/>
                <a:gd name="connsiteX1059" fmla="*/ 899337 w 2350439"/>
                <a:gd name="connsiteY1059" fmla="*/ 1345831 h 2350439"/>
                <a:gd name="connsiteX1060" fmla="*/ 899337 w 2350439"/>
                <a:gd name="connsiteY1060" fmla="*/ 1562735 h 2350439"/>
                <a:gd name="connsiteX1061" fmla="*/ 1004608 w 2350439"/>
                <a:gd name="connsiteY1061" fmla="*/ 1562735 h 2350439"/>
                <a:gd name="connsiteX1062" fmla="*/ 1004608 w 2350439"/>
                <a:gd name="connsiteY1062" fmla="*/ 1457452 h 2350439"/>
                <a:gd name="connsiteX1063" fmla="*/ 899337 w 2350439"/>
                <a:gd name="connsiteY1063" fmla="*/ 1457452 h 2350439"/>
                <a:gd name="connsiteX1064" fmla="*/ 899337 w 2350439"/>
                <a:gd name="connsiteY1064" fmla="*/ 1674355 h 2350439"/>
                <a:gd name="connsiteX1065" fmla="*/ 1004608 w 2350439"/>
                <a:gd name="connsiteY1065" fmla="*/ 1674355 h 2350439"/>
                <a:gd name="connsiteX1066" fmla="*/ 1004608 w 2350439"/>
                <a:gd name="connsiteY1066" fmla="*/ 1569085 h 2350439"/>
                <a:gd name="connsiteX1067" fmla="*/ 899337 w 2350439"/>
                <a:gd name="connsiteY1067" fmla="*/ 1569085 h 2350439"/>
                <a:gd name="connsiteX1068" fmla="*/ 899337 w 2350439"/>
                <a:gd name="connsiteY1068" fmla="*/ 1785975 h 2350439"/>
                <a:gd name="connsiteX1069" fmla="*/ 1004608 w 2350439"/>
                <a:gd name="connsiteY1069" fmla="*/ 1785975 h 2350439"/>
                <a:gd name="connsiteX1070" fmla="*/ 1004608 w 2350439"/>
                <a:gd name="connsiteY1070" fmla="*/ 1680705 h 2350439"/>
                <a:gd name="connsiteX1071" fmla="*/ 899337 w 2350439"/>
                <a:gd name="connsiteY1071" fmla="*/ 1680705 h 2350439"/>
                <a:gd name="connsiteX1072" fmla="*/ 899337 w 2350439"/>
                <a:gd name="connsiteY1072" fmla="*/ 1897596 h 2350439"/>
                <a:gd name="connsiteX1073" fmla="*/ 1004608 w 2350439"/>
                <a:gd name="connsiteY1073" fmla="*/ 1897596 h 2350439"/>
                <a:gd name="connsiteX1074" fmla="*/ 1004608 w 2350439"/>
                <a:gd name="connsiteY1074" fmla="*/ 1792325 h 2350439"/>
                <a:gd name="connsiteX1075" fmla="*/ 899337 w 2350439"/>
                <a:gd name="connsiteY1075" fmla="*/ 1792325 h 2350439"/>
                <a:gd name="connsiteX1076" fmla="*/ 899337 w 2350439"/>
                <a:gd name="connsiteY1076" fmla="*/ 2009229 h 2350439"/>
                <a:gd name="connsiteX1077" fmla="*/ 1004608 w 2350439"/>
                <a:gd name="connsiteY1077" fmla="*/ 2009229 h 2350439"/>
                <a:gd name="connsiteX1078" fmla="*/ 1004608 w 2350439"/>
                <a:gd name="connsiteY1078" fmla="*/ 1903946 h 2350439"/>
                <a:gd name="connsiteX1079" fmla="*/ 899337 w 2350439"/>
                <a:gd name="connsiteY1079" fmla="*/ 1903946 h 2350439"/>
                <a:gd name="connsiteX1080" fmla="*/ 899337 w 2350439"/>
                <a:gd name="connsiteY1080" fmla="*/ 2120849 h 2350439"/>
                <a:gd name="connsiteX1081" fmla="*/ 1004608 w 2350439"/>
                <a:gd name="connsiteY1081" fmla="*/ 2120849 h 2350439"/>
                <a:gd name="connsiteX1082" fmla="*/ 1004608 w 2350439"/>
                <a:gd name="connsiteY1082" fmla="*/ 2015579 h 2350439"/>
                <a:gd name="connsiteX1083" fmla="*/ 899337 w 2350439"/>
                <a:gd name="connsiteY1083" fmla="*/ 2015579 h 2350439"/>
                <a:gd name="connsiteX1084" fmla="*/ 899337 w 2350439"/>
                <a:gd name="connsiteY1084" fmla="*/ 2232469 h 2350439"/>
                <a:gd name="connsiteX1085" fmla="*/ 1004608 w 2350439"/>
                <a:gd name="connsiteY1085" fmla="*/ 2232469 h 2350439"/>
                <a:gd name="connsiteX1086" fmla="*/ 1004608 w 2350439"/>
                <a:gd name="connsiteY1086" fmla="*/ 2127199 h 2350439"/>
                <a:gd name="connsiteX1087" fmla="*/ 899337 w 2350439"/>
                <a:gd name="connsiteY1087" fmla="*/ 2127199 h 2350439"/>
                <a:gd name="connsiteX1088" fmla="*/ 899337 w 2350439"/>
                <a:gd name="connsiteY1088" fmla="*/ 2344089 h 2350439"/>
                <a:gd name="connsiteX1089" fmla="*/ 1004608 w 2350439"/>
                <a:gd name="connsiteY1089" fmla="*/ 2344089 h 2350439"/>
                <a:gd name="connsiteX1090" fmla="*/ 1004608 w 2350439"/>
                <a:gd name="connsiteY1090" fmla="*/ 2238819 h 2350439"/>
                <a:gd name="connsiteX1091" fmla="*/ 899337 w 2350439"/>
                <a:gd name="connsiteY1091" fmla="*/ 2238819 h 2350439"/>
                <a:gd name="connsiteX1092" fmla="*/ 787704 w 2350439"/>
                <a:gd name="connsiteY1092" fmla="*/ 111620 h 2350439"/>
                <a:gd name="connsiteX1093" fmla="*/ 892987 w 2350439"/>
                <a:gd name="connsiteY1093" fmla="*/ 111620 h 2350439"/>
                <a:gd name="connsiteX1094" fmla="*/ 892987 w 2350439"/>
                <a:gd name="connsiteY1094" fmla="*/ 6350 h 2350439"/>
                <a:gd name="connsiteX1095" fmla="*/ 787704 w 2350439"/>
                <a:gd name="connsiteY1095" fmla="*/ 6350 h 2350439"/>
                <a:gd name="connsiteX1096" fmla="*/ 787704 w 2350439"/>
                <a:gd name="connsiteY1096" fmla="*/ 223240 h 2350439"/>
                <a:gd name="connsiteX1097" fmla="*/ 892987 w 2350439"/>
                <a:gd name="connsiteY1097" fmla="*/ 223240 h 2350439"/>
                <a:gd name="connsiteX1098" fmla="*/ 892987 w 2350439"/>
                <a:gd name="connsiteY1098" fmla="*/ 117970 h 2350439"/>
                <a:gd name="connsiteX1099" fmla="*/ 787704 w 2350439"/>
                <a:gd name="connsiteY1099" fmla="*/ 117970 h 2350439"/>
                <a:gd name="connsiteX1100" fmla="*/ 787704 w 2350439"/>
                <a:gd name="connsiteY1100" fmla="*/ 334873 h 2350439"/>
                <a:gd name="connsiteX1101" fmla="*/ 892987 w 2350439"/>
                <a:gd name="connsiteY1101" fmla="*/ 334873 h 2350439"/>
                <a:gd name="connsiteX1102" fmla="*/ 892987 w 2350439"/>
                <a:gd name="connsiteY1102" fmla="*/ 229590 h 2350439"/>
                <a:gd name="connsiteX1103" fmla="*/ 787704 w 2350439"/>
                <a:gd name="connsiteY1103" fmla="*/ 229590 h 2350439"/>
                <a:gd name="connsiteX1104" fmla="*/ 787704 w 2350439"/>
                <a:gd name="connsiteY1104" fmla="*/ 446493 h 2350439"/>
                <a:gd name="connsiteX1105" fmla="*/ 892987 w 2350439"/>
                <a:gd name="connsiteY1105" fmla="*/ 446493 h 2350439"/>
                <a:gd name="connsiteX1106" fmla="*/ 892987 w 2350439"/>
                <a:gd name="connsiteY1106" fmla="*/ 341223 h 2350439"/>
                <a:gd name="connsiteX1107" fmla="*/ 787704 w 2350439"/>
                <a:gd name="connsiteY1107" fmla="*/ 341223 h 2350439"/>
                <a:gd name="connsiteX1108" fmla="*/ 787704 w 2350439"/>
                <a:gd name="connsiteY1108" fmla="*/ 558114 h 2350439"/>
                <a:gd name="connsiteX1109" fmla="*/ 892987 w 2350439"/>
                <a:gd name="connsiteY1109" fmla="*/ 558114 h 2350439"/>
                <a:gd name="connsiteX1110" fmla="*/ 892987 w 2350439"/>
                <a:gd name="connsiteY1110" fmla="*/ 452843 h 2350439"/>
                <a:gd name="connsiteX1111" fmla="*/ 787704 w 2350439"/>
                <a:gd name="connsiteY1111" fmla="*/ 452843 h 2350439"/>
                <a:gd name="connsiteX1112" fmla="*/ 787704 w 2350439"/>
                <a:gd name="connsiteY1112" fmla="*/ 669734 h 2350439"/>
                <a:gd name="connsiteX1113" fmla="*/ 892987 w 2350439"/>
                <a:gd name="connsiteY1113" fmla="*/ 669734 h 2350439"/>
                <a:gd name="connsiteX1114" fmla="*/ 892987 w 2350439"/>
                <a:gd name="connsiteY1114" fmla="*/ 564464 h 2350439"/>
                <a:gd name="connsiteX1115" fmla="*/ 787704 w 2350439"/>
                <a:gd name="connsiteY1115" fmla="*/ 564464 h 2350439"/>
                <a:gd name="connsiteX1116" fmla="*/ 787704 w 2350439"/>
                <a:gd name="connsiteY1116" fmla="*/ 781367 h 2350439"/>
                <a:gd name="connsiteX1117" fmla="*/ 892987 w 2350439"/>
                <a:gd name="connsiteY1117" fmla="*/ 781367 h 2350439"/>
                <a:gd name="connsiteX1118" fmla="*/ 892987 w 2350439"/>
                <a:gd name="connsiteY1118" fmla="*/ 676084 h 2350439"/>
                <a:gd name="connsiteX1119" fmla="*/ 787704 w 2350439"/>
                <a:gd name="connsiteY1119" fmla="*/ 676084 h 2350439"/>
                <a:gd name="connsiteX1120" fmla="*/ 787704 w 2350439"/>
                <a:gd name="connsiteY1120" fmla="*/ 892988 h 2350439"/>
                <a:gd name="connsiteX1121" fmla="*/ 892987 w 2350439"/>
                <a:gd name="connsiteY1121" fmla="*/ 892988 h 2350439"/>
                <a:gd name="connsiteX1122" fmla="*/ 892987 w 2350439"/>
                <a:gd name="connsiteY1122" fmla="*/ 787717 h 2350439"/>
                <a:gd name="connsiteX1123" fmla="*/ 787704 w 2350439"/>
                <a:gd name="connsiteY1123" fmla="*/ 787717 h 2350439"/>
                <a:gd name="connsiteX1124" fmla="*/ 787704 w 2350439"/>
                <a:gd name="connsiteY1124" fmla="*/ 1004608 h 2350439"/>
                <a:gd name="connsiteX1125" fmla="*/ 892987 w 2350439"/>
                <a:gd name="connsiteY1125" fmla="*/ 1004608 h 2350439"/>
                <a:gd name="connsiteX1126" fmla="*/ 892987 w 2350439"/>
                <a:gd name="connsiteY1126" fmla="*/ 899338 h 2350439"/>
                <a:gd name="connsiteX1127" fmla="*/ 787704 w 2350439"/>
                <a:gd name="connsiteY1127" fmla="*/ 899338 h 2350439"/>
                <a:gd name="connsiteX1128" fmla="*/ 787704 w 2350439"/>
                <a:gd name="connsiteY1128" fmla="*/ 1116228 h 2350439"/>
                <a:gd name="connsiteX1129" fmla="*/ 892987 w 2350439"/>
                <a:gd name="connsiteY1129" fmla="*/ 1116228 h 2350439"/>
                <a:gd name="connsiteX1130" fmla="*/ 892987 w 2350439"/>
                <a:gd name="connsiteY1130" fmla="*/ 1010958 h 2350439"/>
                <a:gd name="connsiteX1131" fmla="*/ 787704 w 2350439"/>
                <a:gd name="connsiteY1131" fmla="*/ 1010958 h 2350439"/>
                <a:gd name="connsiteX1132" fmla="*/ 787704 w 2350439"/>
                <a:gd name="connsiteY1132" fmla="*/ 1227861 h 2350439"/>
                <a:gd name="connsiteX1133" fmla="*/ 892987 w 2350439"/>
                <a:gd name="connsiteY1133" fmla="*/ 1227861 h 2350439"/>
                <a:gd name="connsiteX1134" fmla="*/ 892987 w 2350439"/>
                <a:gd name="connsiteY1134" fmla="*/ 1122578 h 2350439"/>
                <a:gd name="connsiteX1135" fmla="*/ 787704 w 2350439"/>
                <a:gd name="connsiteY1135" fmla="*/ 1122578 h 2350439"/>
                <a:gd name="connsiteX1136" fmla="*/ 787704 w 2350439"/>
                <a:gd name="connsiteY1136" fmla="*/ 1339481 h 2350439"/>
                <a:gd name="connsiteX1137" fmla="*/ 892987 w 2350439"/>
                <a:gd name="connsiteY1137" fmla="*/ 1339481 h 2350439"/>
                <a:gd name="connsiteX1138" fmla="*/ 892987 w 2350439"/>
                <a:gd name="connsiteY1138" fmla="*/ 1234211 h 2350439"/>
                <a:gd name="connsiteX1139" fmla="*/ 787704 w 2350439"/>
                <a:gd name="connsiteY1139" fmla="*/ 1234211 h 2350439"/>
                <a:gd name="connsiteX1140" fmla="*/ 787704 w 2350439"/>
                <a:gd name="connsiteY1140" fmla="*/ 1451102 h 2350439"/>
                <a:gd name="connsiteX1141" fmla="*/ 892987 w 2350439"/>
                <a:gd name="connsiteY1141" fmla="*/ 1451102 h 2350439"/>
                <a:gd name="connsiteX1142" fmla="*/ 892987 w 2350439"/>
                <a:gd name="connsiteY1142" fmla="*/ 1345831 h 2350439"/>
                <a:gd name="connsiteX1143" fmla="*/ 787704 w 2350439"/>
                <a:gd name="connsiteY1143" fmla="*/ 1345831 h 2350439"/>
                <a:gd name="connsiteX1144" fmla="*/ 787704 w 2350439"/>
                <a:gd name="connsiteY1144" fmla="*/ 1562735 h 2350439"/>
                <a:gd name="connsiteX1145" fmla="*/ 892987 w 2350439"/>
                <a:gd name="connsiteY1145" fmla="*/ 1562735 h 2350439"/>
                <a:gd name="connsiteX1146" fmla="*/ 892987 w 2350439"/>
                <a:gd name="connsiteY1146" fmla="*/ 1457452 h 2350439"/>
                <a:gd name="connsiteX1147" fmla="*/ 787704 w 2350439"/>
                <a:gd name="connsiteY1147" fmla="*/ 1457452 h 2350439"/>
                <a:gd name="connsiteX1148" fmla="*/ 787704 w 2350439"/>
                <a:gd name="connsiteY1148" fmla="*/ 1674355 h 2350439"/>
                <a:gd name="connsiteX1149" fmla="*/ 892987 w 2350439"/>
                <a:gd name="connsiteY1149" fmla="*/ 1674355 h 2350439"/>
                <a:gd name="connsiteX1150" fmla="*/ 892987 w 2350439"/>
                <a:gd name="connsiteY1150" fmla="*/ 1569085 h 2350439"/>
                <a:gd name="connsiteX1151" fmla="*/ 787704 w 2350439"/>
                <a:gd name="connsiteY1151" fmla="*/ 1569085 h 2350439"/>
                <a:gd name="connsiteX1152" fmla="*/ 787704 w 2350439"/>
                <a:gd name="connsiteY1152" fmla="*/ 1785975 h 2350439"/>
                <a:gd name="connsiteX1153" fmla="*/ 892987 w 2350439"/>
                <a:gd name="connsiteY1153" fmla="*/ 1785975 h 2350439"/>
                <a:gd name="connsiteX1154" fmla="*/ 892987 w 2350439"/>
                <a:gd name="connsiteY1154" fmla="*/ 1680705 h 2350439"/>
                <a:gd name="connsiteX1155" fmla="*/ 787704 w 2350439"/>
                <a:gd name="connsiteY1155" fmla="*/ 1680705 h 2350439"/>
                <a:gd name="connsiteX1156" fmla="*/ 787704 w 2350439"/>
                <a:gd name="connsiteY1156" fmla="*/ 1897596 h 2350439"/>
                <a:gd name="connsiteX1157" fmla="*/ 892987 w 2350439"/>
                <a:gd name="connsiteY1157" fmla="*/ 1897596 h 2350439"/>
                <a:gd name="connsiteX1158" fmla="*/ 892987 w 2350439"/>
                <a:gd name="connsiteY1158" fmla="*/ 1792325 h 2350439"/>
                <a:gd name="connsiteX1159" fmla="*/ 787704 w 2350439"/>
                <a:gd name="connsiteY1159" fmla="*/ 1792325 h 2350439"/>
                <a:gd name="connsiteX1160" fmla="*/ 787704 w 2350439"/>
                <a:gd name="connsiteY1160" fmla="*/ 2009229 h 2350439"/>
                <a:gd name="connsiteX1161" fmla="*/ 892987 w 2350439"/>
                <a:gd name="connsiteY1161" fmla="*/ 2009229 h 2350439"/>
                <a:gd name="connsiteX1162" fmla="*/ 892987 w 2350439"/>
                <a:gd name="connsiteY1162" fmla="*/ 1903946 h 2350439"/>
                <a:gd name="connsiteX1163" fmla="*/ 787704 w 2350439"/>
                <a:gd name="connsiteY1163" fmla="*/ 1903946 h 2350439"/>
                <a:gd name="connsiteX1164" fmla="*/ 787704 w 2350439"/>
                <a:gd name="connsiteY1164" fmla="*/ 2120849 h 2350439"/>
                <a:gd name="connsiteX1165" fmla="*/ 892987 w 2350439"/>
                <a:gd name="connsiteY1165" fmla="*/ 2120849 h 2350439"/>
                <a:gd name="connsiteX1166" fmla="*/ 892987 w 2350439"/>
                <a:gd name="connsiteY1166" fmla="*/ 2015579 h 2350439"/>
                <a:gd name="connsiteX1167" fmla="*/ 787704 w 2350439"/>
                <a:gd name="connsiteY1167" fmla="*/ 2015579 h 2350439"/>
                <a:gd name="connsiteX1168" fmla="*/ 787704 w 2350439"/>
                <a:gd name="connsiteY1168" fmla="*/ 2232469 h 2350439"/>
                <a:gd name="connsiteX1169" fmla="*/ 892987 w 2350439"/>
                <a:gd name="connsiteY1169" fmla="*/ 2232469 h 2350439"/>
                <a:gd name="connsiteX1170" fmla="*/ 892987 w 2350439"/>
                <a:gd name="connsiteY1170" fmla="*/ 2127199 h 2350439"/>
                <a:gd name="connsiteX1171" fmla="*/ 787704 w 2350439"/>
                <a:gd name="connsiteY1171" fmla="*/ 2127199 h 2350439"/>
                <a:gd name="connsiteX1172" fmla="*/ 787704 w 2350439"/>
                <a:gd name="connsiteY1172" fmla="*/ 2344089 h 2350439"/>
                <a:gd name="connsiteX1173" fmla="*/ 892987 w 2350439"/>
                <a:gd name="connsiteY1173" fmla="*/ 2344089 h 2350439"/>
                <a:gd name="connsiteX1174" fmla="*/ 892987 w 2350439"/>
                <a:gd name="connsiteY1174" fmla="*/ 2238819 h 2350439"/>
                <a:gd name="connsiteX1175" fmla="*/ 787704 w 2350439"/>
                <a:gd name="connsiteY1175" fmla="*/ 2238819 h 2350439"/>
                <a:gd name="connsiteX1176" fmla="*/ 676084 w 2350439"/>
                <a:gd name="connsiteY1176" fmla="*/ 111620 h 2350439"/>
                <a:gd name="connsiteX1177" fmla="*/ 781354 w 2350439"/>
                <a:gd name="connsiteY1177" fmla="*/ 111620 h 2350439"/>
                <a:gd name="connsiteX1178" fmla="*/ 781354 w 2350439"/>
                <a:gd name="connsiteY1178" fmla="*/ 6350 h 2350439"/>
                <a:gd name="connsiteX1179" fmla="*/ 676084 w 2350439"/>
                <a:gd name="connsiteY1179" fmla="*/ 6350 h 2350439"/>
                <a:gd name="connsiteX1180" fmla="*/ 676084 w 2350439"/>
                <a:gd name="connsiteY1180" fmla="*/ 223240 h 2350439"/>
                <a:gd name="connsiteX1181" fmla="*/ 781354 w 2350439"/>
                <a:gd name="connsiteY1181" fmla="*/ 223240 h 2350439"/>
                <a:gd name="connsiteX1182" fmla="*/ 781354 w 2350439"/>
                <a:gd name="connsiteY1182" fmla="*/ 117970 h 2350439"/>
                <a:gd name="connsiteX1183" fmla="*/ 676084 w 2350439"/>
                <a:gd name="connsiteY1183" fmla="*/ 117970 h 2350439"/>
                <a:gd name="connsiteX1184" fmla="*/ 676084 w 2350439"/>
                <a:gd name="connsiteY1184" fmla="*/ 334873 h 2350439"/>
                <a:gd name="connsiteX1185" fmla="*/ 781354 w 2350439"/>
                <a:gd name="connsiteY1185" fmla="*/ 334873 h 2350439"/>
                <a:gd name="connsiteX1186" fmla="*/ 781354 w 2350439"/>
                <a:gd name="connsiteY1186" fmla="*/ 229590 h 2350439"/>
                <a:gd name="connsiteX1187" fmla="*/ 676084 w 2350439"/>
                <a:gd name="connsiteY1187" fmla="*/ 229590 h 2350439"/>
                <a:gd name="connsiteX1188" fmla="*/ 676084 w 2350439"/>
                <a:gd name="connsiteY1188" fmla="*/ 446493 h 2350439"/>
                <a:gd name="connsiteX1189" fmla="*/ 781354 w 2350439"/>
                <a:gd name="connsiteY1189" fmla="*/ 446493 h 2350439"/>
                <a:gd name="connsiteX1190" fmla="*/ 781354 w 2350439"/>
                <a:gd name="connsiteY1190" fmla="*/ 341223 h 2350439"/>
                <a:gd name="connsiteX1191" fmla="*/ 676084 w 2350439"/>
                <a:gd name="connsiteY1191" fmla="*/ 341223 h 2350439"/>
                <a:gd name="connsiteX1192" fmla="*/ 676084 w 2350439"/>
                <a:gd name="connsiteY1192" fmla="*/ 558114 h 2350439"/>
                <a:gd name="connsiteX1193" fmla="*/ 781354 w 2350439"/>
                <a:gd name="connsiteY1193" fmla="*/ 558114 h 2350439"/>
                <a:gd name="connsiteX1194" fmla="*/ 781354 w 2350439"/>
                <a:gd name="connsiteY1194" fmla="*/ 452843 h 2350439"/>
                <a:gd name="connsiteX1195" fmla="*/ 676084 w 2350439"/>
                <a:gd name="connsiteY1195" fmla="*/ 452843 h 2350439"/>
                <a:gd name="connsiteX1196" fmla="*/ 676084 w 2350439"/>
                <a:gd name="connsiteY1196" fmla="*/ 669734 h 2350439"/>
                <a:gd name="connsiteX1197" fmla="*/ 781354 w 2350439"/>
                <a:gd name="connsiteY1197" fmla="*/ 669734 h 2350439"/>
                <a:gd name="connsiteX1198" fmla="*/ 781354 w 2350439"/>
                <a:gd name="connsiteY1198" fmla="*/ 564464 h 2350439"/>
                <a:gd name="connsiteX1199" fmla="*/ 676084 w 2350439"/>
                <a:gd name="connsiteY1199" fmla="*/ 564464 h 2350439"/>
                <a:gd name="connsiteX1200" fmla="*/ 676084 w 2350439"/>
                <a:gd name="connsiteY1200" fmla="*/ 781367 h 2350439"/>
                <a:gd name="connsiteX1201" fmla="*/ 781354 w 2350439"/>
                <a:gd name="connsiteY1201" fmla="*/ 781367 h 2350439"/>
                <a:gd name="connsiteX1202" fmla="*/ 781354 w 2350439"/>
                <a:gd name="connsiteY1202" fmla="*/ 676084 h 2350439"/>
                <a:gd name="connsiteX1203" fmla="*/ 676084 w 2350439"/>
                <a:gd name="connsiteY1203" fmla="*/ 676084 h 2350439"/>
                <a:gd name="connsiteX1204" fmla="*/ 676084 w 2350439"/>
                <a:gd name="connsiteY1204" fmla="*/ 892988 h 2350439"/>
                <a:gd name="connsiteX1205" fmla="*/ 781354 w 2350439"/>
                <a:gd name="connsiteY1205" fmla="*/ 892988 h 2350439"/>
                <a:gd name="connsiteX1206" fmla="*/ 781354 w 2350439"/>
                <a:gd name="connsiteY1206" fmla="*/ 787717 h 2350439"/>
                <a:gd name="connsiteX1207" fmla="*/ 676084 w 2350439"/>
                <a:gd name="connsiteY1207" fmla="*/ 787717 h 2350439"/>
                <a:gd name="connsiteX1208" fmla="*/ 676084 w 2350439"/>
                <a:gd name="connsiteY1208" fmla="*/ 1004608 h 2350439"/>
                <a:gd name="connsiteX1209" fmla="*/ 781354 w 2350439"/>
                <a:gd name="connsiteY1209" fmla="*/ 1004608 h 2350439"/>
                <a:gd name="connsiteX1210" fmla="*/ 781354 w 2350439"/>
                <a:gd name="connsiteY1210" fmla="*/ 899338 h 2350439"/>
                <a:gd name="connsiteX1211" fmla="*/ 676084 w 2350439"/>
                <a:gd name="connsiteY1211" fmla="*/ 899338 h 2350439"/>
                <a:gd name="connsiteX1212" fmla="*/ 676084 w 2350439"/>
                <a:gd name="connsiteY1212" fmla="*/ 1116228 h 2350439"/>
                <a:gd name="connsiteX1213" fmla="*/ 781354 w 2350439"/>
                <a:gd name="connsiteY1213" fmla="*/ 1116228 h 2350439"/>
                <a:gd name="connsiteX1214" fmla="*/ 781354 w 2350439"/>
                <a:gd name="connsiteY1214" fmla="*/ 1010958 h 2350439"/>
                <a:gd name="connsiteX1215" fmla="*/ 676084 w 2350439"/>
                <a:gd name="connsiteY1215" fmla="*/ 1010958 h 2350439"/>
                <a:gd name="connsiteX1216" fmla="*/ 676084 w 2350439"/>
                <a:gd name="connsiteY1216" fmla="*/ 1227861 h 2350439"/>
                <a:gd name="connsiteX1217" fmla="*/ 781354 w 2350439"/>
                <a:gd name="connsiteY1217" fmla="*/ 1227861 h 2350439"/>
                <a:gd name="connsiteX1218" fmla="*/ 781354 w 2350439"/>
                <a:gd name="connsiteY1218" fmla="*/ 1122578 h 2350439"/>
                <a:gd name="connsiteX1219" fmla="*/ 676084 w 2350439"/>
                <a:gd name="connsiteY1219" fmla="*/ 1122578 h 2350439"/>
                <a:gd name="connsiteX1220" fmla="*/ 676084 w 2350439"/>
                <a:gd name="connsiteY1220" fmla="*/ 1339481 h 2350439"/>
                <a:gd name="connsiteX1221" fmla="*/ 781354 w 2350439"/>
                <a:gd name="connsiteY1221" fmla="*/ 1339481 h 2350439"/>
                <a:gd name="connsiteX1222" fmla="*/ 781354 w 2350439"/>
                <a:gd name="connsiteY1222" fmla="*/ 1234211 h 2350439"/>
                <a:gd name="connsiteX1223" fmla="*/ 676084 w 2350439"/>
                <a:gd name="connsiteY1223" fmla="*/ 1234211 h 2350439"/>
                <a:gd name="connsiteX1224" fmla="*/ 676084 w 2350439"/>
                <a:gd name="connsiteY1224" fmla="*/ 1451102 h 2350439"/>
                <a:gd name="connsiteX1225" fmla="*/ 781354 w 2350439"/>
                <a:gd name="connsiteY1225" fmla="*/ 1451102 h 2350439"/>
                <a:gd name="connsiteX1226" fmla="*/ 781354 w 2350439"/>
                <a:gd name="connsiteY1226" fmla="*/ 1345831 h 2350439"/>
                <a:gd name="connsiteX1227" fmla="*/ 676084 w 2350439"/>
                <a:gd name="connsiteY1227" fmla="*/ 1345831 h 2350439"/>
                <a:gd name="connsiteX1228" fmla="*/ 676084 w 2350439"/>
                <a:gd name="connsiteY1228" fmla="*/ 1562735 h 2350439"/>
                <a:gd name="connsiteX1229" fmla="*/ 781354 w 2350439"/>
                <a:gd name="connsiteY1229" fmla="*/ 1562735 h 2350439"/>
                <a:gd name="connsiteX1230" fmla="*/ 781354 w 2350439"/>
                <a:gd name="connsiteY1230" fmla="*/ 1457452 h 2350439"/>
                <a:gd name="connsiteX1231" fmla="*/ 676084 w 2350439"/>
                <a:gd name="connsiteY1231" fmla="*/ 1457452 h 2350439"/>
                <a:gd name="connsiteX1232" fmla="*/ 676084 w 2350439"/>
                <a:gd name="connsiteY1232" fmla="*/ 1674355 h 2350439"/>
                <a:gd name="connsiteX1233" fmla="*/ 781354 w 2350439"/>
                <a:gd name="connsiteY1233" fmla="*/ 1674355 h 2350439"/>
                <a:gd name="connsiteX1234" fmla="*/ 781354 w 2350439"/>
                <a:gd name="connsiteY1234" fmla="*/ 1569085 h 2350439"/>
                <a:gd name="connsiteX1235" fmla="*/ 676084 w 2350439"/>
                <a:gd name="connsiteY1235" fmla="*/ 1569085 h 2350439"/>
                <a:gd name="connsiteX1236" fmla="*/ 676084 w 2350439"/>
                <a:gd name="connsiteY1236" fmla="*/ 1785975 h 2350439"/>
                <a:gd name="connsiteX1237" fmla="*/ 781354 w 2350439"/>
                <a:gd name="connsiteY1237" fmla="*/ 1785975 h 2350439"/>
                <a:gd name="connsiteX1238" fmla="*/ 781354 w 2350439"/>
                <a:gd name="connsiteY1238" fmla="*/ 1680705 h 2350439"/>
                <a:gd name="connsiteX1239" fmla="*/ 676084 w 2350439"/>
                <a:gd name="connsiteY1239" fmla="*/ 1680705 h 2350439"/>
                <a:gd name="connsiteX1240" fmla="*/ 676084 w 2350439"/>
                <a:gd name="connsiteY1240" fmla="*/ 1897596 h 2350439"/>
                <a:gd name="connsiteX1241" fmla="*/ 781354 w 2350439"/>
                <a:gd name="connsiteY1241" fmla="*/ 1897596 h 2350439"/>
                <a:gd name="connsiteX1242" fmla="*/ 781354 w 2350439"/>
                <a:gd name="connsiteY1242" fmla="*/ 1792325 h 2350439"/>
                <a:gd name="connsiteX1243" fmla="*/ 676084 w 2350439"/>
                <a:gd name="connsiteY1243" fmla="*/ 1792325 h 2350439"/>
                <a:gd name="connsiteX1244" fmla="*/ 676084 w 2350439"/>
                <a:gd name="connsiteY1244" fmla="*/ 2009229 h 2350439"/>
                <a:gd name="connsiteX1245" fmla="*/ 781354 w 2350439"/>
                <a:gd name="connsiteY1245" fmla="*/ 2009229 h 2350439"/>
                <a:gd name="connsiteX1246" fmla="*/ 781354 w 2350439"/>
                <a:gd name="connsiteY1246" fmla="*/ 1903946 h 2350439"/>
                <a:gd name="connsiteX1247" fmla="*/ 676084 w 2350439"/>
                <a:gd name="connsiteY1247" fmla="*/ 1903946 h 2350439"/>
                <a:gd name="connsiteX1248" fmla="*/ 676084 w 2350439"/>
                <a:gd name="connsiteY1248" fmla="*/ 2120849 h 2350439"/>
                <a:gd name="connsiteX1249" fmla="*/ 781354 w 2350439"/>
                <a:gd name="connsiteY1249" fmla="*/ 2120849 h 2350439"/>
                <a:gd name="connsiteX1250" fmla="*/ 781354 w 2350439"/>
                <a:gd name="connsiteY1250" fmla="*/ 2015579 h 2350439"/>
                <a:gd name="connsiteX1251" fmla="*/ 676084 w 2350439"/>
                <a:gd name="connsiteY1251" fmla="*/ 2015579 h 2350439"/>
                <a:gd name="connsiteX1252" fmla="*/ 676084 w 2350439"/>
                <a:gd name="connsiteY1252" fmla="*/ 2232469 h 2350439"/>
                <a:gd name="connsiteX1253" fmla="*/ 781354 w 2350439"/>
                <a:gd name="connsiteY1253" fmla="*/ 2232469 h 2350439"/>
                <a:gd name="connsiteX1254" fmla="*/ 781354 w 2350439"/>
                <a:gd name="connsiteY1254" fmla="*/ 2127199 h 2350439"/>
                <a:gd name="connsiteX1255" fmla="*/ 676084 w 2350439"/>
                <a:gd name="connsiteY1255" fmla="*/ 2127199 h 2350439"/>
                <a:gd name="connsiteX1256" fmla="*/ 676084 w 2350439"/>
                <a:gd name="connsiteY1256" fmla="*/ 2344089 h 2350439"/>
                <a:gd name="connsiteX1257" fmla="*/ 781354 w 2350439"/>
                <a:gd name="connsiteY1257" fmla="*/ 2344089 h 2350439"/>
                <a:gd name="connsiteX1258" fmla="*/ 781354 w 2350439"/>
                <a:gd name="connsiteY1258" fmla="*/ 2238819 h 2350439"/>
                <a:gd name="connsiteX1259" fmla="*/ 676084 w 2350439"/>
                <a:gd name="connsiteY1259" fmla="*/ 2238819 h 2350439"/>
                <a:gd name="connsiteX1260" fmla="*/ 564464 w 2350439"/>
                <a:gd name="connsiteY1260" fmla="*/ 111620 h 2350439"/>
                <a:gd name="connsiteX1261" fmla="*/ 669734 w 2350439"/>
                <a:gd name="connsiteY1261" fmla="*/ 111620 h 2350439"/>
                <a:gd name="connsiteX1262" fmla="*/ 669734 w 2350439"/>
                <a:gd name="connsiteY1262" fmla="*/ 6350 h 2350439"/>
                <a:gd name="connsiteX1263" fmla="*/ 564464 w 2350439"/>
                <a:gd name="connsiteY1263" fmla="*/ 6350 h 2350439"/>
                <a:gd name="connsiteX1264" fmla="*/ 564464 w 2350439"/>
                <a:gd name="connsiteY1264" fmla="*/ 223240 h 2350439"/>
                <a:gd name="connsiteX1265" fmla="*/ 669734 w 2350439"/>
                <a:gd name="connsiteY1265" fmla="*/ 223240 h 2350439"/>
                <a:gd name="connsiteX1266" fmla="*/ 669734 w 2350439"/>
                <a:gd name="connsiteY1266" fmla="*/ 117970 h 2350439"/>
                <a:gd name="connsiteX1267" fmla="*/ 564464 w 2350439"/>
                <a:gd name="connsiteY1267" fmla="*/ 117970 h 2350439"/>
                <a:gd name="connsiteX1268" fmla="*/ 564464 w 2350439"/>
                <a:gd name="connsiteY1268" fmla="*/ 334873 h 2350439"/>
                <a:gd name="connsiteX1269" fmla="*/ 669734 w 2350439"/>
                <a:gd name="connsiteY1269" fmla="*/ 334873 h 2350439"/>
                <a:gd name="connsiteX1270" fmla="*/ 669734 w 2350439"/>
                <a:gd name="connsiteY1270" fmla="*/ 229590 h 2350439"/>
                <a:gd name="connsiteX1271" fmla="*/ 564464 w 2350439"/>
                <a:gd name="connsiteY1271" fmla="*/ 229590 h 2350439"/>
                <a:gd name="connsiteX1272" fmla="*/ 564464 w 2350439"/>
                <a:gd name="connsiteY1272" fmla="*/ 446493 h 2350439"/>
                <a:gd name="connsiteX1273" fmla="*/ 669734 w 2350439"/>
                <a:gd name="connsiteY1273" fmla="*/ 446493 h 2350439"/>
                <a:gd name="connsiteX1274" fmla="*/ 669734 w 2350439"/>
                <a:gd name="connsiteY1274" fmla="*/ 341223 h 2350439"/>
                <a:gd name="connsiteX1275" fmla="*/ 564464 w 2350439"/>
                <a:gd name="connsiteY1275" fmla="*/ 341223 h 2350439"/>
                <a:gd name="connsiteX1276" fmla="*/ 564464 w 2350439"/>
                <a:gd name="connsiteY1276" fmla="*/ 558114 h 2350439"/>
                <a:gd name="connsiteX1277" fmla="*/ 669734 w 2350439"/>
                <a:gd name="connsiteY1277" fmla="*/ 558114 h 2350439"/>
                <a:gd name="connsiteX1278" fmla="*/ 669734 w 2350439"/>
                <a:gd name="connsiteY1278" fmla="*/ 452843 h 2350439"/>
                <a:gd name="connsiteX1279" fmla="*/ 564464 w 2350439"/>
                <a:gd name="connsiteY1279" fmla="*/ 452843 h 2350439"/>
                <a:gd name="connsiteX1280" fmla="*/ 564464 w 2350439"/>
                <a:gd name="connsiteY1280" fmla="*/ 669734 h 2350439"/>
                <a:gd name="connsiteX1281" fmla="*/ 669734 w 2350439"/>
                <a:gd name="connsiteY1281" fmla="*/ 669734 h 2350439"/>
                <a:gd name="connsiteX1282" fmla="*/ 669734 w 2350439"/>
                <a:gd name="connsiteY1282" fmla="*/ 564464 h 2350439"/>
                <a:gd name="connsiteX1283" fmla="*/ 564464 w 2350439"/>
                <a:gd name="connsiteY1283" fmla="*/ 564464 h 2350439"/>
                <a:gd name="connsiteX1284" fmla="*/ 564464 w 2350439"/>
                <a:gd name="connsiteY1284" fmla="*/ 781367 h 2350439"/>
                <a:gd name="connsiteX1285" fmla="*/ 669734 w 2350439"/>
                <a:gd name="connsiteY1285" fmla="*/ 781367 h 2350439"/>
                <a:gd name="connsiteX1286" fmla="*/ 669734 w 2350439"/>
                <a:gd name="connsiteY1286" fmla="*/ 676084 h 2350439"/>
                <a:gd name="connsiteX1287" fmla="*/ 564464 w 2350439"/>
                <a:gd name="connsiteY1287" fmla="*/ 676084 h 2350439"/>
                <a:gd name="connsiteX1288" fmla="*/ 564464 w 2350439"/>
                <a:gd name="connsiteY1288" fmla="*/ 892988 h 2350439"/>
                <a:gd name="connsiteX1289" fmla="*/ 669734 w 2350439"/>
                <a:gd name="connsiteY1289" fmla="*/ 892988 h 2350439"/>
                <a:gd name="connsiteX1290" fmla="*/ 669734 w 2350439"/>
                <a:gd name="connsiteY1290" fmla="*/ 787717 h 2350439"/>
                <a:gd name="connsiteX1291" fmla="*/ 564464 w 2350439"/>
                <a:gd name="connsiteY1291" fmla="*/ 787717 h 2350439"/>
                <a:gd name="connsiteX1292" fmla="*/ 564464 w 2350439"/>
                <a:gd name="connsiteY1292" fmla="*/ 1004608 h 2350439"/>
                <a:gd name="connsiteX1293" fmla="*/ 669734 w 2350439"/>
                <a:gd name="connsiteY1293" fmla="*/ 1004608 h 2350439"/>
                <a:gd name="connsiteX1294" fmla="*/ 669734 w 2350439"/>
                <a:gd name="connsiteY1294" fmla="*/ 899338 h 2350439"/>
                <a:gd name="connsiteX1295" fmla="*/ 564464 w 2350439"/>
                <a:gd name="connsiteY1295" fmla="*/ 899338 h 2350439"/>
                <a:gd name="connsiteX1296" fmla="*/ 564464 w 2350439"/>
                <a:gd name="connsiteY1296" fmla="*/ 1116228 h 2350439"/>
                <a:gd name="connsiteX1297" fmla="*/ 669734 w 2350439"/>
                <a:gd name="connsiteY1297" fmla="*/ 1116228 h 2350439"/>
                <a:gd name="connsiteX1298" fmla="*/ 669734 w 2350439"/>
                <a:gd name="connsiteY1298" fmla="*/ 1010958 h 2350439"/>
                <a:gd name="connsiteX1299" fmla="*/ 564464 w 2350439"/>
                <a:gd name="connsiteY1299" fmla="*/ 1010958 h 2350439"/>
                <a:gd name="connsiteX1300" fmla="*/ 564464 w 2350439"/>
                <a:gd name="connsiteY1300" fmla="*/ 1227861 h 2350439"/>
                <a:gd name="connsiteX1301" fmla="*/ 669734 w 2350439"/>
                <a:gd name="connsiteY1301" fmla="*/ 1227861 h 2350439"/>
                <a:gd name="connsiteX1302" fmla="*/ 669734 w 2350439"/>
                <a:gd name="connsiteY1302" fmla="*/ 1122578 h 2350439"/>
                <a:gd name="connsiteX1303" fmla="*/ 564464 w 2350439"/>
                <a:gd name="connsiteY1303" fmla="*/ 1122578 h 2350439"/>
                <a:gd name="connsiteX1304" fmla="*/ 564464 w 2350439"/>
                <a:gd name="connsiteY1304" fmla="*/ 1339481 h 2350439"/>
                <a:gd name="connsiteX1305" fmla="*/ 669734 w 2350439"/>
                <a:gd name="connsiteY1305" fmla="*/ 1339481 h 2350439"/>
                <a:gd name="connsiteX1306" fmla="*/ 669734 w 2350439"/>
                <a:gd name="connsiteY1306" fmla="*/ 1234211 h 2350439"/>
                <a:gd name="connsiteX1307" fmla="*/ 564464 w 2350439"/>
                <a:gd name="connsiteY1307" fmla="*/ 1234211 h 2350439"/>
                <a:gd name="connsiteX1308" fmla="*/ 564464 w 2350439"/>
                <a:gd name="connsiteY1308" fmla="*/ 1451102 h 2350439"/>
                <a:gd name="connsiteX1309" fmla="*/ 669734 w 2350439"/>
                <a:gd name="connsiteY1309" fmla="*/ 1451102 h 2350439"/>
                <a:gd name="connsiteX1310" fmla="*/ 669734 w 2350439"/>
                <a:gd name="connsiteY1310" fmla="*/ 1345831 h 2350439"/>
                <a:gd name="connsiteX1311" fmla="*/ 564464 w 2350439"/>
                <a:gd name="connsiteY1311" fmla="*/ 1345831 h 2350439"/>
                <a:gd name="connsiteX1312" fmla="*/ 564464 w 2350439"/>
                <a:gd name="connsiteY1312" fmla="*/ 1562735 h 2350439"/>
                <a:gd name="connsiteX1313" fmla="*/ 669734 w 2350439"/>
                <a:gd name="connsiteY1313" fmla="*/ 1562735 h 2350439"/>
                <a:gd name="connsiteX1314" fmla="*/ 669734 w 2350439"/>
                <a:gd name="connsiteY1314" fmla="*/ 1457452 h 2350439"/>
                <a:gd name="connsiteX1315" fmla="*/ 564464 w 2350439"/>
                <a:gd name="connsiteY1315" fmla="*/ 1457452 h 2350439"/>
                <a:gd name="connsiteX1316" fmla="*/ 564464 w 2350439"/>
                <a:gd name="connsiteY1316" fmla="*/ 1674355 h 2350439"/>
                <a:gd name="connsiteX1317" fmla="*/ 669734 w 2350439"/>
                <a:gd name="connsiteY1317" fmla="*/ 1674355 h 2350439"/>
                <a:gd name="connsiteX1318" fmla="*/ 669734 w 2350439"/>
                <a:gd name="connsiteY1318" fmla="*/ 1569085 h 2350439"/>
                <a:gd name="connsiteX1319" fmla="*/ 564464 w 2350439"/>
                <a:gd name="connsiteY1319" fmla="*/ 1569085 h 2350439"/>
                <a:gd name="connsiteX1320" fmla="*/ 564464 w 2350439"/>
                <a:gd name="connsiteY1320" fmla="*/ 1785975 h 2350439"/>
                <a:gd name="connsiteX1321" fmla="*/ 669734 w 2350439"/>
                <a:gd name="connsiteY1321" fmla="*/ 1785975 h 2350439"/>
                <a:gd name="connsiteX1322" fmla="*/ 669734 w 2350439"/>
                <a:gd name="connsiteY1322" fmla="*/ 1680705 h 2350439"/>
                <a:gd name="connsiteX1323" fmla="*/ 564464 w 2350439"/>
                <a:gd name="connsiteY1323" fmla="*/ 1680705 h 2350439"/>
                <a:gd name="connsiteX1324" fmla="*/ 564464 w 2350439"/>
                <a:gd name="connsiteY1324" fmla="*/ 1897596 h 2350439"/>
                <a:gd name="connsiteX1325" fmla="*/ 669734 w 2350439"/>
                <a:gd name="connsiteY1325" fmla="*/ 1897596 h 2350439"/>
                <a:gd name="connsiteX1326" fmla="*/ 669734 w 2350439"/>
                <a:gd name="connsiteY1326" fmla="*/ 1792325 h 2350439"/>
                <a:gd name="connsiteX1327" fmla="*/ 564464 w 2350439"/>
                <a:gd name="connsiteY1327" fmla="*/ 1792325 h 2350439"/>
                <a:gd name="connsiteX1328" fmla="*/ 564464 w 2350439"/>
                <a:gd name="connsiteY1328" fmla="*/ 2009229 h 2350439"/>
                <a:gd name="connsiteX1329" fmla="*/ 669734 w 2350439"/>
                <a:gd name="connsiteY1329" fmla="*/ 2009229 h 2350439"/>
                <a:gd name="connsiteX1330" fmla="*/ 669734 w 2350439"/>
                <a:gd name="connsiteY1330" fmla="*/ 1903946 h 2350439"/>
                <a:gd name="connsiteX1331" fmla="*/ 564464 w 2350439"/>
                <a:gd name="connsiteY1331" fmla="*/ 1903946 h 2350439"/>
                <a:gd name="connsiteX1332" fmla="*/ 564464 w 2350439"/>
                <a:gd name="connsiteY1332" fmla="*/ 2120849 h 2350439"/>
                <a:gd name="connsiteX1333" fmla="*/ 669734 w 2350439"/>
                <a:gd name="connsiteY1333" fmla="*/ 2120849 h 2350439"/>
                <a:gd name="connsiteX1334" fmla="*/ 669734 w 2350439"/>
                <a:gd name="connsiteY1334" fmla="*/ 2015579 h 2350439"/>
                <a:gd name="connsiteX1335" fmla="*/ 564464 w 2350439"/>
                <a:gd name="connsiteY1335" fmla="*/ 2015579 h 2350439"/>
                <a:gd name="connsiteX1336" fmla="*/ 564464 w 2350439"/>
                <a:gd name="connsiteY1336" fmla="*/ 2232469 h 2350439"/>
                <a:gd name="connsiteX1337" fmla="*/ 669734 w 2350439"/>
                <a:gd name="connsiteY1337" fmla="*/ 2232469 h 2350439"/>
                <a:gd name="connsiteX1338" fmla="*/ 669734 w 2350439"/>
                <a:gd name="connsiteY1338" fmla="*/ 2127199 h 2350439"/>
                <a:gd name="connsiteX1339" fmla="*/ 564464 w 2350439"/>
                <a:gd name="connsiteY1339" fmla="*/ 2127199 h 2350439"/>
                <a:gd name="connsiteX1340" fmla="*/ 564464 w 2350439"/>
                <a:gd name="connsiteY1340" fmla="*/ 2344089 h 2350439"/>
                <a:gd name="connsiteX1341" fmla="*/ 669734 w 2350439"/>
                <a:gd name="connsiteY1341" fmla="*/ 2344089 h 2350439"/>
                <a:gd name="connsiteX1342" fmla="*/ 669734 w 2350439"/>
                <a:gd name="connsiteY1342" fmla="*/ 2238819 h 2350439"/>
                <a:gd name="connsiteX1343" fmla="*/ 564464 w 2350439"/>
                <a:gd name="connsiteY1343" fmla="*/ 2238819 h 2350439"/>
                <a:gd name="connsiteX1344" fmla="*/ 452843 w 2350439"/>
                <a:gd name="connsiteY1344" fmla="*/ 111620 h 2350439"/>
                <a:gd name="connsiteX1345" fmla="*/ 558114 w 2350439"/>
                <a:gd name="connsiteY1345" fmla="*/ 111620 h 2350439"/>
                <a:gd name="connsiteX1346" fmla="*/ 558114 w 2350439"/>
                <a:gd name="connsiteY1346" fmla="*/ 6350 h 2350439"/>
                <a:gd name="connsiteX1347" fmla="*/ 452843 w 2350439"/>
                <a:gd name="connsiteY1347" fmla="*/ 6350 h 2350439"/>
                <a:gd name="connsiteX1348" fmla="*/ 452843 w 2350439"/>
                <a:gd name="connsiteY1348" fmla="*/ 223240 h 2350439"/>
                <a:gd name="connsiteX1349" fmla="*/ 558114 w 2350439"/>
                <a:gd name="connsiteY1349" fmla="*/ 223240 h 2350439"/>
                <a:gd name="connsiteX1350" fmla="*/ 558114 w 2350439"/>
                <a:gd name="connsiteY1350" fmla="*/ 117970 h 2350439"/>
                <a:gd name="connsiteX1351" fmla="*/ 452843 w 2350439"/>
                <a:gd name="connsiteY1351" fmla="*/ 117970 h 2350439"/>
                <a:gd name="connsiteX1352" fmla="*/ 452843 w 2350439"/>
                <a:gd name="connsiteY1352" fmla="*/ 334873 h 2350439"/>
                <a:gd name="connsiteX1353" fmla="*/ 558114 w 2350439"/>
                <a:gd name="connsiteY1353" fmla="*/ 334873 h 2350439"/>
                <a:gd name="connsiteX1354" fmla="*/ 558114 w 2350439"/>
                <a:gd name="connsiteY1354" fmla="*/ 229590 h 2350439"/>
                <a:gd name="connsiteX1355" fmla="*/ 452843 w 2350439"/>
                <a:gd name="connsiteY1355" fmla="*/ 229590 h 2350439"/>
                <a:gd name="connsiteX1356" fmla="*/ 452843 w 2350439"/>
                <a:gd name="connsiteY1356" fmla="*/ 446493 h 2350439"/>
                <a:gd name="connsiteX1357" fmla="*/ 558114 w 2350439"/>
                <a:gd name="connsiteY1357" fmla="*/ 446493 h 2350439"/>
                <a:gd name="connsiteX1358" fmla="*/ 558114 w 2350439"/>
                <a:gd name="connsiteY1358" fmla="*/ 341223 h 2350439"/>
                <a:gd name="connsiteX1359" fmla="*/ 452843 w 2350439"/>
                <a:gd name="connsiteY1359" fmla="*/ 341223 h 2350439"/>
                <a:gd name="connsiteX1360" fmla="*/ 452843 w 2350439"/>
                <a:gd name="connsiteY1360" fmla="*/ 558114 h 2350439"/>
                <a:gd name="connsiteX1361" fmla="*/ 558114 w 2350439"/>
                <a:gd name="connsiteY1361" fmla="*/ 558114 h 2350439"/>
                <a:gd name="connsiteX1362" fmla="*/ 558114 w 2350439"/>
                <a:gd name="connsiteY1362" fmla="*/ 452843 h 2350439"/>
                <a:gd name="connsiteX1363" fmla="*/ 452843 w 2350439"/>
                <a:gd name="connsiteY1363" fmla="*/ 452843 h 2350439"/>
                <a:gd name="connsiteX1364" fmla="*/ 452843 w 2350439"/>
                <a:gd name="connsiteY1364" fmla="*/ 669734 h 2350439"/>
                <a:gd name="connsiteX1365" fmla="*/ 558114 w 2350439"/>
                <a:gd name="connsiteY1365" fmla="*/ 669734 h 2350439"/>
                <a:gd name="connsiteX1366" fmla="*/ 558114 w 2350439"/>
                <a:gd name="connsiteY1366" fmla="*/ 564464 h 2350439"/>
                <a:gd name="connsiteX1367" fmla="*/ 452843 w 2350439"/>
                <a:gd name="connsiteY1367" fmla="*/ 564464 h 2350439"/>
                <a:gd name="connsiteX1368" fmla="*/ 452843 w 2350439"/>
                <a:gd name="connsiteY1368" fmla="*/ 781367 h 2350439"/>
                <a:gd name="connsiteX1369" fmla="*/ 558114 w 2350439"/>
                <a:gd name="connsiteY1369" fmla="*/ 781367 h 2350439"/>
                <a:gd name="connsiteX1370" fmla="*/ 558114 w 2350439"/>
                <a:gd name="connsiteY1370" fmla="*/ 676084 h 2350439"/>
                <a:gd name="connsiteX1371" fmla="*/ 452843 w 2350439"/>
                <a:gd name="connsiteY1371" fmla="*/ 676084 h 2350439"/>
                <a:gd name="connsiteX1372" fmla="*/ 452843 w 2350439"/>
                <a:gd name="connsiteY1372" fmla="*/ 892988 h 2350439"/>
                <a:gd name="connsiteX1373" fmla="*/ 558114 w 2350439"/>
                <a:gd name="connsiteY1373" fmla="*/ 892988 h 2350439"/>
                <a:gd name="connsiteX1374" fmla="*/ 558114 w 2350439"/>
                <a:gd name="connsiteY1374" fmla="*/ 787717 h 2350439"/>
                <a:gd name="connsiteX1375" fmla="*/ 452843 w 2350439"/>
                <a:gd name="connsiteY1375" fmla="*/ 787717 h 2350439"/>
                <a:gd name="connsiteX1376" fmla="*/ 452843 w 2350439"/>
                <a:gd name="connsiteY1376" fmla="*/ 1004608 h 2350439"/>
                <a:gd name="connsiteX1377" fmla="*/ 558114 w 2350439"/>
                <a:gd name="connsiteY1377" fmla="*/ 1004608 h 2350439"/>
                <a:gd name="connsiteX1378" fmla="*/ 558114 w 2350439"/>
                <a:gd name="connsiteY1378" fmla="*/ 899338 h 2350439"/>
                <a:gd name="connsiteX1379" fmla="*/ 452843 w 2350439"/>
                <a:gd name="connsiteY1379" fmla="*/ 899338 h 2350439"/>
                <a:gd name="connsiteX1380" fmla="*/ 452843 w 2350439"/>
                <a:gd name="connsiteY1380" fmla="*/ 1116228 h 2350439"/>
                <a:gd name="connsiteX1381" fmla="*/ 558114 w 2350439"/>
                <a:gd name="connsiteY1381" fmla="*/ 1116228 h 2350439"/>
                <a:gd name="connsiteX1382" fmla="*/ 558114 w 2350439"/>
                <a:gd name="connsiteY1382" fmla="*/ 1010958 h 2350439"/>
                <a:gd name="connsiteX1383" fmla="*/ 452843 w 2350439"/>
                <a:gd name="connsiteY1383" fmla="*/ 1010958 h 2350439"/>
                <a:gd name="connsiteX1384" fmla="*/ 452843 w 2350439"/>
                <a:gd name="connsiteY1384" fmla="*/ 1227861 h 2350439"/>
                <a:gd name="connsiteX1385" fmla="*/ 558114 w 2350439"/>
                <a:gd name="connsiteY1385" fmla="*/ 1227861 h 2350439"/>
                <a:gd name="connsiteX1386" fmla="*/ 558114 w 2350439"/>
                <a:gd name="connsiteY1386" fmla="*/ 1122578 h 2350439"/>
                <a:gd name="connsiteX1387" fmla="*/ 452843 w 2350439"/>
                <a:gd name="connsiteY1387" fmla="*/ 1122578 h 2350439"/>
                <a:gd name="connsiteX1388" fmla="*/ 452843 w 2350439"/>
                <a:gd name="connsiteY1388" fmla="*/ 1339481 h 2350439"/>
                <a:gd name="connsiteX1389" fmla="*/ 558114 w 2350439"/>
                <a:gd name="connsiteY1389" fmla="*/ 1339481 h 2350439"/>
                <a:gd name="connsiteX1390" fmla="*/ 558114 w 2350439"/>
                <a:gd name="connsiteY1390" fmla="*/ 1234211 h 2350439"/>
                <a:gd name="connsiteX1391" fmla="*/ 452843 w 2350439"/>
                <a:gd name="connsiteY1391" fmla="*/ 1234211 h 2350439"/>
                <a:gd name="connsiteX1392" fmla="*/ 452843 w 2350439"/>
                <a:gd name="connsiteY1392" fmla="*/ 1451102 h 2350439"/>
                <a:gd name="connsiteX1393" fmla="*/ 558114 w 2350439"/>
                <a:gd name="connsiteY1393" fmla="*/ 1451102 h 2350439"/>
                <a:gd name="connsiteX1394" fmla="*/ 558114 w 2350439"/>
                <a:gd name="connsiteY1394" fmla="*/ 1345831 h 2350439"/>
                <a:gd name="connsiteX1395" fmla="*/ 452843 w 2350439"/>
                <a:gd name="connsiteY1395" fmla="*/ 1345831 h 2350439"/>
                <a:gd name="connsiteX1396" fmla="*/ 452843 w 2350439"/>
                <a:gd name="connsiteY1396" fmla="*/ 1562735 h 2350439"/>
                <a:gd name="connsiteX1397" fmla="*/ 558114 w 2350439"/>
                <a:gd name="connsiteY1397" fmla="*/ 1562735 h 2350439"/>
                <a:gd name="connsiteX1398" fmla="*/ 558114 w 2350439"/>
                <a:gd name="connsiteY1398" fmla="*/ 1457452 h 2350439"/>
                <a:gd name="connsiteX1399" fmla="*/ 452843 w 2350439"/>
                <a:gd name="connsiteY1399" fmla="*/ 1457452 h 2350439"/>
                <a:gd name="connsiteX1400" fmla="*/ 452843 w 2350439"/>
                <a:gd name="connsiteY1400" fmla="*/ 1674355 h 2350439"/>
                <a:gd name="connsiteX1401" fmla="*/ 558114 w 2350439"/>
                <a:gd name="connsiteY1401" fmla="*/ 1674355 h 2350439"/>
                <a:gd name="connsiteX1402" fmla="*/ 558114 w 2350439"/>
                <a:gd name="connsiteY1402" fmla="*/ 1569085 h 2350439"/>
                <a:gd name="connsiteX1403" fmla="*/ 452843 w 2350439"/>
                <a:gd name="connsiteY1403" fmla="*/ 1569085 h 2350439"/>
                <a:gd name="connsiteX1404" fmla="*/ 452843 w 2350439"/>
                <a:gd name="connsiteY1404" fmla="*/ 1785975 h 2350439"/>
                <a:gd name="connsiteX1405" fmla="*/ 558114 w 2350439"/>
                <a:gd name="connsiteY1405" fmla="*/ 1785975 h 2350439"/>
                <a:gd name="connsiteX1406" fmla="*/ 558114 w 2350439"/>
                <a:gd name="connsiteY1406" fmla="*/ 1680705 h 2350439"/>
                <a:gd name="connsiteX1407" fmla="*/ 452843 w 2350439"/>
                <a:gd name="connsiteY1407" fmla="*/ 1680705 h 2350439"/>
                <a:gd name="connsiteX1408" fmla="*/ 452843 w 2350439"/>
                <a:gd name="connsiteY1408" fmla="*/ 1897596 h 2350439"/>
                <a:gd name="connsiteX1409" fmla="*/ 558114 w 2350439"/>
                <a:gd name="connsiteY1409" fmla="*/ 1897596 h 2350439"/>
                <a:gd name="connsiteX1410" fmla="*/ 558114 w 2350439"/>
                <a:gd name="connsiteY1410" fmla="*/ 1792325 h 2350439"/>
                <a:gd name="connsiteX1411" fmla="*/ 452843 w 2350439"/>
                <a:gd name="connsiteY1411" fmla="*/ 1792325 h 2350439"/>
                <a:gd name="connsiteX1412" fmla="*/ 452843 w 2350439"/>
                <a:gd name="connsiteY1412" fmla="*/ 2009229 h 2350439"/>
                <a:gd name="connsiteX1413" fmla="*/ 558114 w 2350439"/>
                <a:gd name="connsiteY1413" fmla="*/ 2009229 h 2350439"/>
                <a:gd name="connsiteX1414" fmla="*/ 558114 w 2350439"/>
                <a:gd name="connsiteY1414" fmla="*/ 1903946 h 2350439"/>
                <a:gd name="connsiteX1415" fmla="*/ 452843 w 2350439"/>
                <a:gd name="connsiteY1415" fmla="*/ 1903946 h 2350439"/>
                <a:gd name="connsiteX1416" fmla="*/ 452843 w 2350439"/>
                <a:gd name="connsiteY1416" fmla="*/ 2120849 h 2350439"/>
                <a:gd name="connsiteX1417" fmla="*/ 558114 w 2350439"/>
                <a:gd name="connsiteY1417" fmla="*/ 2120849 h 2350439"/>
                <a:gd name="connsiteX1418" fmla="*/ 558114 w 2350439"/>
                <a:gd name="connsiteY1418" fmla="*/ 2015579 h 2350439"/>
                <a:gd name="connsiteX1419" fmla="*/ 452843 w 2350439"/>
                <a:gd name="connsiteY1419" fmla="*/ 2015579 h 2350439"/>
                <a:gd name="connsiteX1420" fmla="*/ 452843 w 2350439"/>
                <a:gd name="connsiteY1420" fmla="*/ 2232469 h 2350439"/>
                <a:gd name="connsiteX1421" fmla="*/ 558114 w 2350439"/>
                <a:gd name="connsiteY1421" fmla="*/ 2232469 h 2350439"/>
                <a:gd name="connsiteX1422" fmla="*/ 558114 w 2350439"/>
                <a:gd name="connsiteY1422" fmla="*/ 2127199 h 2350439"/>
                <a:gd name="connsiteX1423" fmla="*/ 452843 w 2350439"/>
                <a:gd name="connsiteY1423" fmla="*/ 2127199 h 2350439"/>
                <a:gd name="connsiteX1424" fmla="*/ 452843 w 2350439"/>
                <a:gd name="connsiteY1424" fmla="*/ 2344089 h 2350439"/>
                <a:gd name="connsiteX1425" fmla="*/ 558114 w 2350439"/>
                <a:gd name="connsiteY1425" fmla="*/ 2344089 h 2350439"/>
                <a:gd name="connsiteX1426" fmla="*/ 558114 w 2350439"/>
                <a:gd name="connsiteY1426" fmla="*/ 2238819 h 2350439"/>
                <a:gd name="connsiteX1427" fmla="*/ 452843 w 2350439"/>
                <a:gd name="connsiteY1427" fmla="*/ 2238819 h 2350439"/>
                <a:gd name="connsiteX1428" fmla="*/ 341210 w 2350439"/>
                <a:gd name="connsiteY1428" fmla="*/ 111620 h 2350439"/>
                <a:gd name="connsiteX1429" fmla="*/ 446493 w 2350439"/>
                <a:gd name="connsiteY1429" fmla="*/ 111620 h 2350439"/>
                <a:gd name="connsiteX1430" fmla="*/ 446493 w 2350439"/>
                <a:gd name="connsiteY1430" fmla="*/ 6350 h 2350439"/>
                <a:gd name="connsiteX1431" fmla="*/ 341210 w 2350439"/>
                <a:gd name="connsiteY1431" fmla="*/ 6350 h 2350439"/>
                <a:gd name="connsiteX1432" fmla="*/ 341210 w 2350439"/>
                <a:gd name="connsiteY1432" fmla="*/ 223240 h 2350439"/>
                <a:gd name="connsiteX1433" fmla="*/ 446493 w 2350439"/>
                <a:gd name="connsiteY1433" fmla="*/ 223240 h 2350439"/>
                <a:gd name="connsiteX1434" fmla="*/ 446493 w 2350439"/>
                <a:gd name="connsiteY1434" fmla="*/ 117970 h 2350439"/>
                <a:gd name="connsiteX1435" fmla="*/ 341210 w 2350439"/>
                <a:gd name="connsiteY1435" fmla="*/ 117970 h 2350439"/>
                <a:gd name="connsiteX1436" fmla="*/ 341210 w 2350439"/>
                <a:gd name="connsiteY1436" fmla="*/ 334873 h 2350439"/>
                <a:gd name="connsiteX1437" fmla="*/ 446493 w 2350439"/>
                <a:gd name="connsiteY1437" fmla="*/ 334873 h 2350439"/>
                <a:gd name="connsiteX1438" fmla="*/ 446493 w 2350439"/>
                <a:gd name="connsiteY1438" fmla="*/ 229590 h 2350439"/>
                <a:gd name="connsiteX1439" fmla="*/ 341210 w 2350439"/>
                <a:gd name="connsiteY1439" fmla="*/ 229590 h 2350439"/>
                <a:gd name="connsiteX1440" fmla="*/ 341210 w 2350439"/>
                <a:gd name="connsiteY1440" fmla="*/ 446493 h 2350439"/>
                <a:gd name="connsiteX1441" fmla="*/ 446493 w 2350439"/>
                <a:gd name="connsiteY1441" fmla="*/ 446493 h 2350439"/>
                <a:gd name="connsiteX1442" fmla="*/ 446493 w 2350439"/>
                <a:gd name="connsiteY1442" fmla="*/ 341223 h 2350439"/>
                <a:gd name="connsiteX1443" fmla="*/ 341210 w 2350439"/>
                <a:gd name="connsiteY1443" fmla="*/ 341223 h 2350439"/>
                <a:gd name="connsiteX1444" fmla="*/ 341210 w 2350439"/>
                <a:gd name="connsiteY1444" fmla="*/ 558114 h 2350439"/>
                <a:gd name="connsiteX1445" fmla="*/ 446493 w 2350439"/>
                <a:gd name="connsiteY1445" fmla="*/ 558114 h 2350439"/>
                <a:gd name="connsiteX1446" fmla="*/ 446493 w 2350439"/>
                <a:gd name="connsiteY1446" fmla="*/ 452843 h 2350439"/>
                <a:gd name="connsiteX1447" fmla="*/ 341210 w 2350439"/>
                <a:gd name="connsiteY1447" fmla="*/ 452843 h 2350439"/>
                <a:gd name="connsiteX1448" fmla="*/ 341210 w 2350439"/>
                <a:gd name="connsiteY1448" fmla="*/ 669734 h 2350439"/>
                <a:gd name="connsiteX1449" fmla="*/ 446493 w 2350439"/>
                <a:gd name="connsiteY1449" fmla="*/ 669734 h 2350439"/>
                <a:gd name="connsiteX1450" fmla="*/ 446493 w 2350439"/>
                <a:gd name="connsiteY1450" fmla="*/ 564464 h 2350439"/>
                <a:gd name="connsiteX1451" fmla="*/ 341210 w 2350439"/>
                <a:gd name="connsiteY1451" fmla="*/ 564464 h 2350439"/>
                <a:gd name="connsiteX1452" fmla="*/ 341210 w 2350439"/>
                <a:gd name="connsiteY1452" fmla="*/ 781367 h 2350439"/>
                <a:gd name="connsiteX1453" fmla="*/ 446493 w 2350439"/>
                <a:gd name="connsiteY1453" fmla="*/ 781367 h 2350439"/>
                <a:gd name="connsiteX1454" fmla="*/ 446493 w 2350439"/>
                <a:gd name="connsiteY1454" fmla="*/ 676084 h 2350439"/>
                <a:gd name="connsiteX1455" fmla="*/ 341210 w 2350439"/>
                <a:gd name="connsiteY1455" fmla="*/ 676084 h 2350439"/>
                <a:gd name="connsiteX1456" fmla="*/ 341210 w 2350439"/>
                <a:gd name="connsiteY1456" fmla="*/ 892988 h 2350439"/>
                <a:gd name="connsiteX1457" fmla="*/ 446493 w 2350439"/>
                <a:gd name="connsiteY1457" fmla="*/ 892988 h 2350439"/>
                <a:gd name="connsiteX1458" fmla="*/ 446493 w 2350439"/>
                <a:gd name="connsiteY1458" fmla="*/ 787717 h 2350439"/>
                <a:gd name="connsiteX1459" fmla="*/ 341210 w 2350439"/>
                <a:gd name="connsiteY1459" fmla="*/ 787717 h 2350439"/>
                <a:gd name="connsiteX1460" fmla="*/ 341210 w 2350439"/>
                <a:gd name="connsiteY1460" fmla="*/ 1004608 h 2350439"/>
                <a:gd name="connsiteX1461" fmla="*/ 446493 w 2350439"/>
                <a:gd name="connsiteY1461" fmla="*/ 1004608 h 2350439"/>
                <a:gd name="connsiteX1462" fmla="*/ 446493 w 2350439"/>
                <a:gd name="connsiteY1462" fmla="*/ 899338 h 2350439"/>
                <a:gd name="connsiteX1463" fmla="*/ 341210 w 2350439"/>
                <a:gd name="connsiteY1463" fmla="*/ 899338 h 2350439"/>
                <a:gd name="connsiteX1464" fmla="*/ 341210 w 2350439"/>
                <a:gd name="connsiteY1464" fmla="*/ 1116228 h 2350439"/>
                <a:gd name="connsiteX1465" fmla="*/ 446493 w 2350439"/>
                <a:gd name="connsiteY1465" fmla="*/ 1116228 h 2350439"/>
                <a:gd name="connsiteX1466" fmla="*/ 446493 w 2350439"/>
                <a:gd name="connsiteY1466" fmla="*/ 1010958 h 2350439"/>
                <a:gd name="connsiteX1467" fmla="*/ 341210 w 2350439"/>
                <a:gd name="connsiteY1467" fmla="*/ 1010958 h 2350439"/>
                <a:gd name="connsiteX1468" fmla="*/ 341210 w 2350439"/>
                <a:gd name="connsiteY1468" fmla="*/ 1227861 h 2350439"/>
                <a:gd name="connsiteX1469" fmla="*/ 446493 w 2350439"/>
                <a:gd name="connsiteY1469" fmla="*/ 1227861 h 2350439"/>
                <a:gd name="connsiteX1470" fmla="*/ 446493 w 2350439"/>
                <a:gd name="connsiteY1470" fmla="*/ 1122578 h 2350439"/>
                <a:gd name="connsiteX1471" fmla="*/ 341210 w 2350439"/>
                <a:gd name="connsiteY1471" fmla="*/ 1122578 h 2350439"/>
                <a:gd name="connsiteX1472" fmla="*/ 341210 w 2350439"/>
                <a:gd name="connsiteY1472" fmla="*/ 1339481 h 2350439"/>
                <a:gd name="connsiteX1473" fmla="*/ 446493 w 2350439"/>
                <a:gd name="connsiteY1473" fmla="*/ 1339481 h 2350439"/>
                <a:gd name="connsiteX1474" fmla="*/ 446493 w 2350439"/>
                <a:gd name="connsiteY1474" fmla="*/ 1234211 h 2350439"/>
                <a:gd name="connsiteX1475" fmla="*/ 341210 w 2350439"/>
                <a:gd name="connsiteY1475" fmla="*/ 1234211 h 2350439"/>
                <a:gd name="connsiteX1476" fmla="*/ 341210 w 2350439"/>
                <a:gd name="connsiteY1476" fmla="*/ 1451102 h 2350439"/>
                <a:gd name="connsiteX1477" fmla="*/ 446493 w 2350439"/>
                <a:gd name="connsiteY1477" fmla="*/ 1451102 h 2350439"/>
                <a:gd name="connsiteX1478" fmla="*/ 446493 w 2350439"/>
                <a:gd name="connsiteY1478" fmla="*/ 1345831 h 2350439"/>
                <a:gd name="connsiteX1479" fmla="*/ 341210 w 2350439"/>
                <a:gd name="connsiteY1479" fmla="*/ 1345831 h 2350439"/>
                <a:gd name="connsiteX1480" fmla="*/ 341210 w 2350439"/>
                <a:gd name="connsiteY1480" fmla="*/ 1562735 h 2350439"/>
                <a:gd name="connsiteX1481" fmla="*/ 446493 w 2350439"/>
                <a:gd name="connsiteY1481" fmla="*/ 1562735 h 2350439"/>
                <a:gd name="connsiteX1482" fmla="*/ 446493 w 2350439"/>
                <a:gd name="connsiteY1482" fmla="*/ 1457452 h 2350439"/>
                <a:gd name="connsiteX1483" fmla="*/ 341210 w 2350439"/>
                <a:gd name="connsiteY1483" fmla="*/ 1457452 h 2350439"/>
                <a:gd name="connsiteX1484" fmla="*/ 341210 w 2350439"/>
                <a:gd name="connsiteY1484" fmla="*/ 1674355 h 2350439"/>
                <a:gd name="connsiteX1485" fmla="*/ 446493 w 2350439"/>
                <a:gd name="connsiteY1485" fmla="*/ 1674355 h 2350439"/>
                <a:gd name="connsiteX1486" fmla="*/ 446493 w 2350439"/>
                <a:gd name="connsiteY1486" fmla="*/ 1569085 h 2350439"/>
                <a:gd name="connsiteX1487" fmla="*/ 341210 w 2350439"/>
                <a:gd name="connsiteY1487" fmla="*/ 1569085 h 2350439"/>
                <a:gd name="connsiteX1488" fmla="*/ 341210 w 2350439"/>
                <a:gd name="connsiteY1488" fmla="*/ 1785975 h 2350439"/>
                <a:gd name="connsiteX1489" fmla="*/ 446493 w 2350439"/>
                <a:gd name="connsiteY1489" fmla="*/ 1785975 h 2350439"/>
                <a:gd name="connsiteX1490" fmla="*/ 446493 w 2350439"/>
                <a:gd name="connsiteY1490" fmla="*/ 1680705 h 2350439"/>
                <a:gd name="connsiteX1491" fmla="*/ 341210 w 2350439"/>
                <a:gd name="connsiteY1491" fmla="*/ 1680705 h 2350439"/>
                <a:gd name="connsiteX1492" fmla="*/ 341210 w 2350439"/>
                <a:gd name="connsiteY1492" fmla="*/ 1897596 h 2350439"/>
                <a:gd name="connsiteX1493" fmla="*/ 446493 w 2350439"/>
                <a:gd name="connsiteY1493" fmla="*/ 1897596 h 2350439"/>
                <a:gd name="connsiteX1494" fmla="*/ 446493 w 2350439"/>
                <a:gd name="connsiteY1494" fmla="*/ 1792325 h 2350439"/>
                <a:gd name="connsiteX1495" fmla="*/ 341210 w 2350439"/>
                <a:gd name="connsiteY1495" fmla="*/ 1792325 h 2350439"/>
                <a:gd name="connsiteX1496" fmla="*/ 341210 w 2350439"/>
                <a:gd name="connsiteY1496" fmla="*/ 2009229 h 2350439"/>
                <a:gd name="connsiteX1497" fmla="*/ 446493 w 2350439"/>
                <a:gd name="connsiteY1497" fmla="*/ 2009229 h 2350439"/>
                <a:gd name="connsiteX1498" fmla="*/ 446493 w 2350439"/>
                <a:gd name="connsiteY1498" fmla="*/ 1903946 h 2350439"/>
                <a:gd name="connsiteX1499" fmla="*/ 341210 w 2350439"/>
                <a:gd name="connsiteY1499" fmla="*/ 1903946 h 2350439"/>
                <a:gd name="connsiteX1500" fmla="*/ 341210 w 2350439"/>
                <a:gd name="connsiteY1500" fmla="*/ 2120849 h 2350439"/>
                <a:gd name="connsiteX1501" fmla="*/ 446493 w 2350439"/>
                <a:gd name="connsiteY1501" fmla="*/ 2120849 h 2350439"/>
                <a:gd name="connsiteX1502" fmla="*/ 446493 w 2350439"/>
                <a:gd name="connsiteY1502" fmla="*/ 2015579 h 2350439"/>
                <a:gd name="connsiteX1503" fmla="*/ 341210 w 2350439"/>
                <a:gd name="connsiteY1503" fmla="*/ 2015579 h 2350439"/>
                <a:gd name="connsiteX1504" fmla="*/ 341210 w 2350439"/>
                <a:gd name="connsiteY1504" fmla="*/ 2232469 h 2350439"/>
                <a:gd name="connsiteX1505" fmla="*/ 446493 w 2350439"/>
                <a:gd name="connsiteY1505" fmla="*/ 2232469 h 2350439"/>
                <a:gd name="connsiteX1506" fmla="*/ 446493 w 2350439"/>
                <a:gd name="connsiteY1506" fmla="*/ 2127199 h 2350439"/>
                <a:gd name="connsiteX1507" fmla="*/ 341210 w 2350439"/>
                <a:gd name="connsiteY1507" fmla="*/ 2127199 h 2350439"/>
                <a:gd name="connsiteX1508" fmla="*/ 341210 w 2350439"/>
                <a:gd name="connsiteY1508" fmla="*/ 2344089 h 2350439"/>
                <a:gd name="connsiteX1509" fmla="*/ 446493 w 2350439"/>
                <a:gd name="connsiteY1509" fmla="*/ 2344089 h 2350439"/>
                <a:gd name="connsiteX1510" fmla="*/ 446493 w 2350439"/>
                <a:gd name="connsiteY1510" fmla="*/ 2238819 h 2350439"/>
                <a:gd name="connsiteX1511" fmla="*/ 341210 w 2350439"/>
                <a:gd name="connsiteY1511" fmla="*/ 2238819 h 2350439"/>
                <a:gd name="connsiteX1512" fmla="*/ 229590 w 2350439"/>
                <a:gd name="connsiteY1512" fmla="*/ 111620 h 2350439"/>
                <a:gd name="connsiteX1513" fmla="*/ 334860 w 2350439"/>
                <a:gd name="connsiteY1513" fmla="*/ 111620 h 2350439"/>
                <a:gd name="connsiteX1514" fmla="*/ 334860 w 2350439"/>
                <a:gd name="connsiteY1514" fmla="*/ 6350 h 2350439"/>
                <a:gd name="connsiteX1515" fmla="*/ 229590 w 2350439"/>
                <a:gd name="connsiteY1515" fmla="*/ 6350 h 2350439"/>
                <a:gd name="connsiteX1516" fmla="*/ 229590 w 2350439"/>
                <a:gd name="connsiteY1516" fmla="*/ 223240 h 2350439"/>
                <a:gd name="connsiteX1517" fmla="*/ 334860 w 2350439"/>
                <a:gd name="connsiteY1517" fmla="*/ 223240 h 2350439"/>
                <a:gd name="connsiteX1518" fmla="*/ 334860 w 2350439"/>
                <a:gd name="connsiteY1518" fmla="*/ 117970 h 2350439"/>
                <a:gd name="connsiteX1519" fmla="*/ 229590 w 2350439"/>
                <a:gd name="connsiteY1519" fmla="*/ 117970 h 2350439"/>
                <a:gd name="connsiteX1520" fmla="*/ 229590 w 2350439"/>
                <a:gd name="connsiteY1520" fmla="*/ 334873 h 2350439"/>
                <a:gd name="connsiteX1521" fmla="*/ 334860 w 2350439"/>
                <a:gd name="connsiteY1521" fmla="*/ 334873 h 2350439"/>
                <a:gd name="connsiteX1522" fmla="*/ 334860 w 2350439"/>
                <a:gd name="connsiteY1522" fmla="*/ 229590 h 2350439"/>
                <a:gd name="connsiteX1523" fmla="*/ 229590 w 2350439"/>
                <a:gd name="connsiteY1523" fmla="*/ 229590 h 2350439"/>
                <a:gd name="connsiteX1524" fmla="*/ 229590 w 2350439"/>
                <a:gd name="connsiteY1524" fmla="*/ 446493 h 2350439"/>
                <a:gd name="connsiteX1525" fmla="*/ 334860 w 2350439"/>
                <a:gd name="connsiteY1525" fmla="*/ 446493 h 2350439"/>
                <a:gd name="connsiteX1526" fmla="*/ 334860 w 2350439"/>
                <a:gd name="connsiteY1526" fmla="*/ 341223 h 2350439"/>
                <a:gd name="connsiteX1527" fmla="*/ 229590 w 2350439"/>
                <a:gd name="connsiteY1527" fmla="*/ 341223 h 2350439"/>
                <a:gd name="connsiteX1528" fmla="*/ 229590 w 2350439"/>
                <a:gd name="connsiteY1528" fmla="*/ 558114 h 2350439"/>
                <a:gd name="connsiteX1529" fmla="*/ 334860 w 2350439"/>
                <a:gd name="connsiteY1529" fmla="*/ 558114 h 2350439"/>
                <a:gd name="connsiteX1530" fmla="*/ 334860 w 2350439"/>
                <a:gd name="connsiteY1530" fmla="*/ 452843 h 2350439"/>
                <a:gd name="connsiteX1531" fmla="*/ 229590 w 2350439"/>
                <a:gd name="connsiteY1531" fmla="*/ 452843 h 2350439"/>
                <a:gd name="connsiteX1532" fmla="*/ 229590 w 2350439"/>
                <a:gd name="connsiteY1532" fmla="*/ 669734 h 2350439"/>
                <a:gd name="connsiteX1533" fmla="*/ 334860 w 2350439"/>
                <a:gd name="connsiteY1533" fmla="*/ 669734 h 2350439"/>
                <a:gd name="connsiteX1534" fmla="*/ 334860 w 2350439"/>
                <a:gd name="connsiteY1534" fmla="*/ 564464 h 2350439"/>
                <a:gd name="connsiteX1535" fmla="*/ 229590 w 2350439"/>
                <a:gd name="connsiteY1535" fmla="*/ 564464 h 2350439"/>
                <a:gd name="connsiteX1536" fmla="*/ 229590 w 2350439"/>
                <a:gd name="connsiteY1536" fmla="*/ 781367 h 2350439"/>
                <a:gd name="connsiteX1537" fmla="*/ 334860 w 2350439"/>
                <a:gd name="connsiteY1537" fmla="*/ 781367 h 2350439"/>
                <a:gd name="connsiteX1538" fmla="*/ 334860 w 2350439"/>
                <a:gd name="connsiteY1538" fmla="*/ 676084 h 2350439"/>
                <a:gd name="connsiteX1539" fmla="*/ 229590 w 2350439"/>
                <a:gd name="connsiteY1539" fmla="*/ 676084 h 2350439"/>
                <a:gd name="connsiteX1540" fmla="*/ 229590 w 2350439"/>
                <a:gd name="connsiteY1540" fmla="*/ 892988 h 2350439"/>
                <a:gd name="connsiteX1541" fmla="*/ 334860 w 2350439"/>
                <a:gd name="connsiteY1541" fmla="*/ 892988 h 2350439"/>
                <a:gd name="connsiteX1542" fmla="*/ 334860 w 2350439"/>
                <a:gd name="connsiteY1542" fmla="*/ 787717 h 2350439"/>
                <a:gd name="connsiteX1543" fmla="*/ 229590 w 2350439"/>
                <a:gd name="connsiteY1543" fmla="*/ 787717 h 2350439"/>
                <a:gd name="connsiteX1544" fmla="*/ 229590 w 2350439"/>
                <a:gd name="connsiteY1544" fmla="*/ 1004608 h 2350439"/>
                <a:gd name="connsiteX1545" fmla="*/ 334860 w 2350439"/>
                <a:gd name="connsiteY1545" fmla="*/ 1004608 h 2350439"/>
                <a:gd name="connsiteX1546" fmla="*/ 334860 w 2350439"/>
                <a:gd name="connsiteY1546" fmla="*/ 899338 h 2350439"/>
                <a:gd name="connsiteX1547" fmla="*/ 229590 w 2350439"/>
                <a:gd name="connsiteY1547" fmla="*/ 899338 h 2350439"/>
                <a:gd name="connsiteX1548" fmla="*/ 229590 w 2350439"/>
                <a:gd name="connsiteY1548" fmla="*/ 1116228 h 2350439"/>
                <a:gd name="connsiteX1549" fmla="*/ 334860 w 2350439"/>
                <a:gd name="connsiteY1549" fmla="*/ 1116228 h 2350439"/>
                <a:gd name="connsiteX1550" fmla="*/ 334860 w 2350439"/>
                <a:gd name="connsiteY1550" fmla="*/ 1010958 h 2350439"/>
                <a:gd name="connsiteX1551" fmla="*/ 229590 w 2350439"/>
                <a:gd name="connsiteY1551" fmla="*/ 1010958 h 2350439"/>
                <a:gd name="connsiteX1552" fmla="*/ 229590 w 2350439"/>
                <a:gd name="connsiteY1552" fmla="*/ 1227861 h 2350439"/>
                <a:gd name="connsiteX1553" fmla="*/ 334860 w 2350439"/>
                <a:gd name="connsiteY1553" fmla="*/ 1227861 h 2350439"/>
                <a:gd name="connsiteX1554" fmla="*/ 334860 w 2350439"/>
                <a:gd name="connsiteY1554" fmla="*/ 1122578 h 2350439"/>
                <a:gd name="connsiteX1555" fmla="*/ 229590 w 2350439"/>
                <a:gd name="connsiteY1555" fmla="*/ 1122578 h 2350439"/>
                <a:gd name="connsiteX1556" fmla="*/ 229590 w 2350439"/>
                <a:gd name="connsiteY1556" fmla="*/ 1339481 h 2350439"/>
                <a:gd name="connsiteX1557" fmla="*/ 334860 w 2350439"/>
                <a:gd name="connsiteY1557" fmla="*/ 1339481 h 2350439"/>
                <a:gd name="connsiteX1558" fmla="*/ 334860 w 2350439"/>
                <a:gd name="connsiteY1558" fmla="*/ 1234211 h 2350439"/>
                <a:gd name="connsiteX1559" fmla="*/ 229590 w 2350439"/>
                <a:gd name="connsiteY1559" fmla="*/ 1234211 h 2350439"/>
                <a:gd name="connsiteX1560" fmla="*/ 229590 w 2350439"/>
                <a:gd name="connsiteY1560" fmla="*/ 1451102 h 2350439"/>
                <a:gd name="connsiteX1561" fmla="*/ 334860 w 2350439"/>
                <a:gd name="connsiteY1561" fmla="*/ 1451102 h 2350439"/>
                <a:gd name="connsiteX1562" fmla="*/ 334860 w 2350439"/>
                <a:gd name="connsiteY1562" fmla="*/ 1345831 h 2350439"/>
                <a:gd name="connsiteX1563" fmla="*/ 229590 w 2350439"/>
                <a:gd name="connsiteY1563" fmla="*/ 1345831 h 2350439"/>
                <a:gd name="connsiteX1564" fmla="*/ 229590 w 2350439"/>
                <a:gd name="connsiteY1564" fmla="*/ 1562735 h 2350439"/>
                <a:gd name="connsiteX1565" fmla="*/ 334860 w 2350439"/>
                <a:gd name="connsiteY1565" fmla="*/ 1562735 h 2350439"/>
                <a:gd name="connsiteX1566" fmla="*/ 334860 w 2350439"/>
                <a:gd name="connsiteY1566" fmla="*/ 1457452 h 2350439"/>
                <a:gd name="connsiteX1567" fmla="*/ 229590 w 2350439"/>
                <a:gd name="connsiteY1567" fmla="*/ 1457452 h 2350439"/>
                <a:gd name="connsiteX1568" fmla="*/ 229590 w 2350439"/>
                <a:gd name="connsiteY1568" fmla="*/ 1674355 h 2350439"/>
                <a:gd name="connsiteX1569" fmla="*/ 334860 w 2350439"/>
                <a:gd name="connsiteY1569" fmla="*/ 1674355 h 2350439"/>
                <a:gd name="connsiteX1570" fmla="*/ 334860 w 2350439"/>
                <a:gd name="connsiteY1570" fmla="*/ 1569085 h 2350439"/>
                <a:gd name="connsiteX1571" fmla="*/ 229590 w 2350439"/>
                <a:gd name="connsiteY1571" fmla="*/ 1569085 h 2350439"/>
                <a:gd name="connsiteX1572" fmla="*/ 229590 w 2350439"/>
                <a:gd name="connsiteY1572" fmla="*/ 1785975 h 2350439"/>
                <a:gd name="connsiteX1573" fmla="*/ 334860 w 2350439"/>
                <a:gd name="connsiteY1573" fmla="*/ 1785975 h 2350439"/>
                <a:gd name="connsiteX1574" fmla="*/ 334860 w 2350439"/>
                <a:gd name="connsiteY1574" fmla="*/ 1680705 h 2350439"/>
                <a:gd name="connsiteX1575" fmla="*/ 229590 w 2350439"/>
                <a:gd name="connsiteY1575" fmla="*/ 1680705 h 2350439"/>
                <a:gd name="connsiteX1576" fmla="*/ 229590 w 2350439"/>
                <a:gd name="connsiteY1576" fmla="*/ 1897596 h 2350439"/>
                <a:gd name="connsiteX1577" fmla="*/ 334860 w 2350439"/>
                <a:gd name="connsiteY1577" fmla="*/ 1897596 h 2350439"/>
                <a:gd name="connsiteX1578" fmla="*/ 334860 w 2350439"/>
                <a:gd name="connsiteY1578" fmla="*/ 1792325 h 2350439"/>
                <a:gd name="connsiteX1579" fmla="*/ 229590 w 2350439"/>
                <a:gd name="connsiteY1579" fmla="*/ 1792325 h 2350439"/>
                <a:gd name="connsiteX1580" fmla="*/ 229590 w 2350439"/>
                <a:gd name="connsiteY1580" fmla="*/ 2009229 h 2350439"/>
                <a:gd name="connsiteX1581" fmla="*/ 334860 w 2350439"/>
                <a:gd name="connsiteY1581" fmla="*/ 2009229 h 2350439"/>
                <a:gd name="connsiteX1582" fmla="*/ 334860 w 2350439"/>
                <a:gd name="connsiteY1582" fmla="*/ 1903946 h 2350439"/>
                <a:gd name="connsiteX1583" fmla="*/ 229590 w 2350439"/>
                <a:gd name="connsiteY1583" fmla="*/ 1903946 h 2350439"/>
                <a:gd name="connsiteX1584" fmla="*/ 229590 w 2350439"/>
                <a:gd name="connsiteY1584" fmla="*/ 2120849 h 2350439"/>
                <a:gd name="connsiteX1585" fmla="*/ 334860 w 2350439"/>
                <a:gd name="connsiteY1585" fmla="*/ 2120849 h 2350439"/>
                <a:gd name="connsiteX1586" fmla="*/ 334860 w 2350439"/>
                <a:gd name="connsiteY1586" fmla="*/ 2015579 h 2350439"/>
                <a:gd name="connsiteX1587" fmla="*/ 229590 w 2350439"/>
                <a:gd name="connsiteY1587" fmla="*/ 2015579 h 2350439"/>
                <a:gd name="connsiteX1588" fmla="*/ 229590 w 2350439"/>
                <a:gd name="connsiteY1588" fmla="*/ 2232469 h 2350439"/>
                <a:gd name="connsiteX1589" fmla="*/ 334860 w 2350439"/>
                <a:gd name="connsiteY1589" fmla="*/ 2232469 h 2350439"/>
                <a:gd name="connsiteX1590" fmla="*/ 334860 w 2350439"/>
                <a:gd name="connsiteY1590" fmla="*/ 2127199 h 2350439"/>
                <a:gd name="connsiteX1591" fmla="*/ 229590 w 2350439"/>
                <a:gd name="connsiteY1591" fmla="*/ 2127199 h 2350439"/>
                <a:gd name="connsiteX1592" fmla="*/ 229590 w 2350439"/>
                <a:gd name="connsiteY1592" fmla="*/ 2344089 h 2350439"/>
                <a:gd name="connsiteX1593" fmla="*/ 334860 w 2350439"/>
                <a:gd name="connsiteY1593" fmla="*/ 2344089 h 2350439"/>
                <a:gd name="connsiteX1594" fmla="*/ 334860 w 2350439"/>
                <a:gd name="connsiteY1594" fmla="*/ 2238819 h 2350439"/>
                <a:gd name="connsiteX1595" fmla="*/ 229590 w 2350439"/>
                <a:gd name="connsiteY1595" fmla="*/ 2238819 h 2350439"/>
                <a:gd name="connsiteX1596" fmla="*/ 117970 w 2350439"/>
                <a:gd name="connsiteY1596" fmla="*/ 111620 h 2350439"/>
                <a:gd name="connsiteX1597" fmla="*/ 223240 w 2350439"/>
                <a:gd name="connsiteY1597" fmla="*/ 111620 h 2350439"/>
                <a:gd name="connsiteX1598" fmla="*/ 223240 w 2350439"/>
                <a:gd name="connsiteY1598" fmla="*/ 6350 h 2350439"/>
                <a:gd name="connsiteX1599" fmla="*/ 117970 w 2350439"/>
                <a:gd name="connsiteY1599" fmla="*/ 6350 h 2350439"/>
                <a:gd name="connsiteX1600" fmla="*/ 117970 w 2350439"/>
                <a:gd name="connsiteY1600" fmla="*/ 223240 h 2350439"/>
                <a:gd name="connsiteX1601" fmla="*/ 223240 w 2350439"/>
                <a:gd name="connsiteY1601" fmla="*/ 223240 h 2350439"/>
                <a:gd name="connsiteX1602" fmla="*/ 223240 w 2350439"/>
                <a:gd name="connsiteY1602" fmla="*/ 117970 h 2350439"/>
                <a:gd name="connsiteX1603" fmla="*/ 117970 w 2350439"/>
                <a:gd name="connsiteY1603" fmla="*/ 117970 h 2350439"/>
                <a:gd name="connsiteX1604" fmla="*/ 117970 w 2350439"/>
                <a:gd name="connsiteY1604" fmla="*/ 334873 h 2350439"/>
                <a:gd name="connsiteX1605" fmla="*/ 223240 w 2350439"/>
                <a:gd name="connsiteY1605" fmla="*/ 334873 h 2350439"/>
                <a:gd name="connsiteX1606" fmla="*/ 223240 w 2350439"/>
                <a:gd name="connsiteY1606" fmla="*/ 229590 h 2350439"/>
                <a:gd name="connsiteX1607" fmla="*/ 117970 w 2350439"/>
                <a:gd name="connsiteY1607" fmla="*/ 229590 h 2350439"/>
                <a:gd name="connsiteX1608" fmla="*/ 117970 w 2350439"/>
                <a:gd name="connsiteY1608" fmla="*/ 446493 h 2350439"/>
                <a:gd name="connsiteX1609" fmla="*/ 223240 w 2350439"/>
                <a:gd name="connsiteY1609" fmla="*/ 446493 h 2350439"/>
                <a:gd name="connsiteX1610" fmla="*/ 223240 w 2350439"/>
                <a:gd name="connsiteY1610" fmla="*/ 341223 h 2350439"/>
                <a:gd name="connsiteX1611" fmla="*/ 117970 w 2350439"/>
                <a:gd name="connsiteY1611" fmla="*/ 341223 h 2350439"/>
                <a:gd name="connsiteX1612" fmla="*/ 117970 w 2350439"/>
                <a:gd name="connsiteY1612" fmla="*/ 558114 h 2350439"/>
                <a:gd name="connsiteX1613" fmla="*/ 223240 w 2350439"/>
                <a:gd name="connsiteY1613" fmla="*/ 558114 h 2350439"/>
                <a:gd name="connsiteX1614" fmla="*/ 223240 w 2350439"/>
                <a:gd name="connsiteY1614" fmla="*/ 452843 h 2350439"/>
                <a:gd name="connsiteX1615" fmla="*/ 117970 w 2350439"/>
                <a:gd name="connsiteY1615" fmla="*/ 452843 h 2350439"/>
                <a:gd name="connsiteX1616" fmla="*/ 117970 w 2350439"/>
                <a:gd name="connsiteY1616" fmla="*/ 669734 h 2350439"/>
                <a:gd name="connsiteX1617" fmla="*/ 223240 w 2350439"/>
                <a:gd name="connsiteY1617" fmla="*/ 669734 h 2350439"/>
                <a:gd name="connsiteX1618" fmla="*/ 223240 w 2350439"/>
                <a:gd name="connsiteY1618" fmla="*/ 564464 h 2350439"/>
                <a:gd name="connsiteX1619" fmla="*/ 117970 w 2350439"/>
                <a:gd name="connsiteY1619" fmla="*/ 564464 h 2350439"/>
                <a:gd name="connsiteX1620" fmla="*/ 117970 w 2350439"/>
                <a:gd name="connsiteY1620" fmla="*/ 781367 h 2350439"/>
                <a:gd name="connsiteX1621" fmla="*/ 223240 w 2350439"/>
                <a:gd name="connsiteY1621" fmla="*/ 781367 h 2350439"/>
                <a:gd name="connsiteX1622" fmla="*/ 223240 w 2350439"/>
                <a:gd name="connsiteY1622" fmla="*/ 676084 h 2350439"/>
                <a:gd name="connsiteX1623" fmla="*/ 117970 w 2350439"/>
                <a:gd name="connsiteY1623" fmla="*/ 676084 h 2350439"/>
                <a:gd name="connsiteX1624" fmla="*/ 117970 w 2350439"/>
                <a:gd name="connsiteY1624" fmla="*/ 892988 h 2350439"/>
                <a:gd name="connsiteX1625" fmla="*/ 223240 w 2350439"/>
                <a:gd name="connsiteY1625" fmla="*/ 892988 h 2350439"/>
                <a:gd name="connsiteX1626" fmla="*/ 223240 w 2350439"/>
                <a:gd name="connsiteY1626" fmla="*/ 787717 h 2350439"/>
                <a:gd name="connsiteX1627" fmla="*/ 117970 w 2350439"/>
                <a:gd name="connsiteY1627" fmla="*/ 787717 h 2350439"/>
                <a:gd name="connsiteX1628" fmla="*/ 117970 w 2350439"/>
                <a:gd name="connsiteY1628" fmla="*/ 1004608 h 2350439"/>
                <a:gd name="connsiteX1629" fmla="*/ 223240 w 2350439"/>
                <a:gd name="connsiteY1629" fmla="*/ 1004608 h 2350439"/>
                <a:gd name="connsiteX1630" fmla="*/ 223240 w 2350439"/>
                <a:gd name="connsiteY1630" fmla="*/ 899338 h 2350439"/>
                <a:gd name="connsiteX1631" fmla="*/ 117970 w 2350439"/>
                <a:gd name="connsiteY1631" fmla="*/ 899338 h 2350439"/>
                <a:gd name="connsiteX1632" fmla="*/ 117970 w 2350439"/>
                <a:gd name="connsiteY1632" fmla="*/ 1116228 h 2350439"/>
                <a:gd name="connsiteX1633" fmla="*/ 223240 w 2350439"/>
                <a:gd name="connsiteY1633" fmla="*/ 1116228 h 2350439"/>
                <a:gd name="connsiteX1634" fmla="*/ 223240 w 2350439"/>
                <a:gd name="connsiteY1634" fmla="*/ 1010958 h 2350439"/>
                <a:gd name="connsiteX1635" fmla="*/ 117970 w 2350439"/>
                <a:gd name="connsiteY1635" fmla="*/ 1010958 h 2350439"/>
                <a:gd name="connsiteX1636" fmla="*/ 117970 w 2350439"/>
                <a:gd name="connsiteY1636" fmla="*/ 1227861 h 2350439"/>
                <a:gd name="connsiteX1637" fmla="*/ 223240 w 2350439"/>
                <a:gd name="connsiteY1637" fmla="*/ 1227861 h 2350439"/>
                <a:gd name="connsiteX1638" fmla="*/ 223240 w 2350439"/>
                <a:gd name="connsiteY1638" fmla="*/ 1122578 h 2350439"/>
                <a:gd name="connsiteX1639" fmla="*/ 117970 w 2350439"/>
                <a:gd name="connsiteY1639" fmla="*/ 1122578 h 2350439"/>
                <a:gd name="connsiteX1640" fmla="*/ 117970 w 2350439"/>
                <a:gd name="connsiteY1640" fmla="*/ 1339481 h 2350439"/>
                <a:gd name="connsiteX1641" fmla="*/ 223240 w 2350439"/>
                <a:gd name="connsiteY1641" fmla="*/ 1339481 h 2350439"/>
                <a:gd name="connsiteX1642" fmla="*/ 223240 w 2350439"/>
                <a:gd name="connsiteY1642" fmla="*/ 1234211 h 2350439"/>
                <a:gd name="connsiteX1643" fmla="*/ 117970 w 2350439"/>
                <a:gd name="connsiteY1643" fmla="*/ 1234211 h 2350439"/>
                <a:gd name="connsiteX1644" fmla="*/ 117970 w 2350439"/>
                <a:gd name="connsiteY1644" fmla="*/ 1451102 h 2350439"/>
                <a:gd name="connsiteX1645" fmla="*/ 223240 w 2350439"/>
                <a:gd name="connsiteY1645" fmla="*/ 1451102 h 2350439"/>
                <a:gd name="connsiteX1646" fmla="*/ 223240 w 2350439"/>
                <a:gd name="connsiteY1646" fmla="*/ 1345831 h 2350439"/>
                <a:gd name="connsiteX1647" fmla="*/ 117970 w 2350439"/>
                <a:gd name="connsiteY1647" fmla="*/ 1345831 h 2350439"/>
                <a:gd name="connsiteX1648" fmla="*/ 117970 w 2350439"/>
                <a:gd name="connsiteY1648" fmla="*/ 1562735 h 2350439"/>
                <a:gd name="connsiteX1649" fmla="*/ 223240 w 2350439"/>
                <a:gd name="connsiteY1649" fmla="*/ 1562735 h 2350439"/>
                <a:gd name="connsiteX1650" fmla="*/ 223240 w 2350439"/>
                <a:gd name="connsiteY1650" fmla="*/ 1457452 h 2350439"/>
                <a:gd name="connsiteX1651" fmla="*/ 117970 w 2350439"/>
                <a:gd name="connsiteY1651" fmla="*/ 1457452 h 2350439"/>
                <a:gd name="connsiteX1652" fmla="*/ 117970 w 2350439"/>
                <a:gd name="connsiteY1652" fmla="*/ 1674355 h 2350439"/>
                <a:gd name="connsiteX1653" fmla="*/ 223240 w 2350439"/>
                <a:gd name="connsiteY1653" fmla="*/ 1674355 h 2350439"/>
                <a:gd name="connsiteX1654" fmla="*/ 223240 w 2350439"/>
                <a:gd name="connsiteY1654" fmla="*/ 1569085 h 2350439"/>
                <a:gd name="connsiteX1655" fmla="*/ 117970 w 2350439"/>
                <a:gd name="connsiteY1655" fmla="*/ 1569085 h 2350439"/>
                <a:gd name="connsiteX1656" fmla="*/ 117970 w 2350439"/>
                <a:gd name="connsiteY1656" fmla="*/ 1785975 h 2350439"/>
                <a:gd name="connsiteX1657" fmla="*/ 223240 w 2350439"/>
                <a:gd name="connsiteY1657" fmla="*/ 1785975 h 2350439"/>
                <a:gd name="connsiteX1658" fmla="*/ 223240 w 2350439"/>
                <a:gd name="connsiteY1658" fmla="*/ 1680705 h 2350439"/>
                <a:gd name="connsiteX1659" fmla="*/ 117970 w 2350439"/>
                <a:gd name="connsiteY1659" fmla="*/ 1680705 h 2350439"/>
                <a:gd name="connsiteX1660" fmla="*/ 117970 w 2350439"/>
                <a:gd name="connsiteY1660" fmla="*/ 1897596 h 2350439"/>
                <a:gd name="connsiteX1661" fmla="*/ 223240 w 2350439"/>
                <a:gd name="connsiteY1661" fmla="*/ 1897596 h 2350439"/>
                <a:gd name="connsiteX1662" fmla="*/ 223240 w 2350439"/>
                <a:gd name="connsiteY1662" fmla="*/ 1792325 h 2350439"/>
                <a:gd name="connsiteX1663" fmla="*/ 117970 w 2350439"/>
                <a:gd name="connsiteY1663" fmla="*/ 1792325 h 2350439"/>
                <a:gd name="connsiteX1664" fmla="*/ 117970 w 2350439"/>
                <a:gd name="connsiteY1664" fmla="*/ 2009229 h 2350439"/>
                <a:gd name="connsiteX1665" fmla="*/ 223240 w 2350439"/>
                <a:gd name="connsiteY1665" fmla="*/ 2009229 h 2350439"/>
                <a:gd name="connsiteX1666" fmla="*/ 223240 w 2350439"/>
                <a:gd name="connsiteY1666" fmla="*/ 1903946 h 2350439"/>
                <a:gd name="connsiteX1667" fmla="*/ 117970 w 2350439"/>
                <a:gd name="connsiteY1667" fmla="*/ 1903946 h 2350439"/>
                <a:gd name="connsiteX1668" fmla="*/ 117970 w 2350439"/>
                <a:gd name="connsiteY1668" fmla="*/ 2120849 h 2350439"/>
                <a:gd name="connsiteX1669" fmla="*/ 223240 w 2350439"/>
                <a:gd name="connsiteY1669" fmla="*/ 2120849 h 2350439"/>
                <a:gd name="connsiteX1670" fmla="*/ 223240 w 2350439"/>
                <a:gd name="connsiteY1670" fmla="*/ 2015579 h 2350439"/>
                <a:gd name="connsiteX1671" fmla="*/ 117970 w 2350439"/>
                <a:gd name="connsiteY1671" fmla="*/ 2015579 h 2350439"/>
                <a:gd name="connsiteX1672" fmla="*/ 117970 w 2350439"/>
                <a:gd name="connsiteY1672" fmla="*/ 2232469 h 2350439"/>
                <a:gd name="connsiteX1673" fmla="*/ 223240 w 2350439"/>
                <a:gd name="connsiteY1673" fmla="*/ 2232469 h 2350439"/>
                <a:gd name="connsiteX1674" fmla="*/ 223240 w 2350439"/>
                <a:gd name="connsiteY1674" fmla="*/ 2127199 h 2350439"/>
                <a:gd name="connsiteX1675" fmla="*/ 117970 w 2350439"/>
                <a:gd name="connsiteY1675" fmla="*/ 2127199 h 2350439"/>
                <a:gd name="connsiteX1676" fmla="*/ 117970 w 2350439"/>
                <a:gd name="connsiteY1676" fmla="*/ 2344089 h 2350439"/>
                <a:gd name="connsiteX1677" fmla="*/ 223240 w 2350439"/>
                <a:gd name="connsiteY1677" fmla="*/ 2344089 h 2350439"/>
                <a:gd name="connsiteX1678" fmla="*/ 223240 w 2350439"/>
                <a:gd name="connsiteY1678" fmla="*/ 2238819 h 2350439"/>
                <a:gd name="connsiteX1679" fmla="*/ 117970 w 2350439"/>
                <a:gd name="connsiteY1679" fmla="*/ 2238819 h 2350439"/>
                <a:gd name="connsiteX1680" fmla="*/ 6350 w 2350439"/>
                <a:gd name="connsiteY1680" fmla="*/ 111620 h 2350439"/>
                <a:gd name="connsiteX1681" fmla="*/ 111620 w 2350439"/>
                <a:gd name="connsiteY1681" fmla="*/ 111620 h 2350439"/>
                <a:gd name="connsiteX1682" fmla="*/ 111620 w 2350439"/>
                <a:gd name="connsiteY1682" fmla="*/ 6350 h 2350439"/>
                <a:gd name="connsiteX1683" fmla="*/ 6350 w 2350439"/>
                <a:gd name="connsiteY1683" fmla="*/ 6350 h 2350439"/>
                <a:gd name="connsiteX1684" fmla="*/ 6350 w 2350439"/>
                <a:gd name="connsiteY1684" fmla="*/ 223240 h 2350439"/>
                <a:gd name="connsiteX1685" fmla="*/ 111620 w 2350439"/>
                <a:gd name="connsiteY1685" fmla="*/ 223240 h 2350439"/>
                <a:gd name="connsiteX1686" fmla="*/ 111620 w 2350439"/>
                <a:gd name="connsiteY1686" fmla="*/ 117970 h 2350439"/>
                <a:gd name="connsiteX1687" fmla="*/ 6350 w 2350439"/>
                <a:gd name="connsiteY1687" fmla="*/ 117970 h 2350439"/>
                <a:gd name="connsiteX1688" fmla="*/ 6350 w 2350439"/>
                <a:gd name="connsiteY1688" fmla="*/ 334873 h 2350439"/>
                <a:gd name="connsiteX1689" fmla="*/ 111620 w 2350439"/>
                <a:gd name="connsiteY1689" fmla="*/ 334873 h 2350439"/>
                <a:gd name="connsiteX1690" fmla="*/ 111620 w 2350439"/>
                <a:gd name="connsiteY1690" fmla="*/ 229590 h 2350439"/>
                <a:gd name="connsiteX1691" fmla="*/ 6350 w 2350439"/>
                <a:gd name="connsiteY1691" fmla="*/ 229590 h 2350439"/>
                <a:gd name="connsiteX1692" fmla="*/ 6350 w 2350439"/>
                <a:gd name="connsiteY1692" fmla="*/ 446493 h 2350439"/>
                <a:gd name="connsiteX1693" fmla="*/ 111620 w 2350439"/>
                <a:gd name="connsiteY1693" fmla="*/ 446493 h 2350439"/>
                <a:gd name="connsiteX1694" fmla="*/ 111620 w 2350439"/>
                <a:gd name="connsiteY1694" fmla="*/ 341223 h 2350439"/>
                <a:gd name="connsiteX1695" fmla="*/ 6350 w 2350439"/>
                <a:gd name="connsiteY1695" fmla="*/ 341223 h 2350439"/>
                <a:gd name="connsiteX1696" fmla="*/ 6350 w 2350439"/>
                <a:gd name="connsiteY1696" fmla="*/ 558114 h 2350439"/>
                <a:gd name="connsiteX1697" fmla="*/ 111620 w 2350439"/>
                <a:gd name="connsiteY1697" fmla="*/ 558114 h 2350439"/>
                <a:gd name="connsiteX1698" fmla="*/ 111620 w 2350439"/>
                <a:gd name="connsiteY1698" fmla="*/ 452843 h 2350439"/>
                <a:gd name="connsiteX1699" fmla="*/ 6350 w 2350439"/>
                <a:gd name="connsiteY1699" fmla="*/ 452843 h 2350439"/>
                <a:gd name="connsiteX1700" fmla="*/ 6350 w 2350439"/>
                <a:gd name="connsiteY1700" fmla="*/ 669734 h 2350439"/>
                <a:gd name="connsiteX1701" fmla="*/ 111620 w 2350439"/>
                <a:gd name="connsiteY1701" fmla="*/ 669734 h 2350439"/>
                <a:gd name="connsiteX1702" fmla="*/ 111620 w 2350439"/>
                <a:gd name="connsiteY1702" fmla="*/ 564464 h 2350439"/>
                <a:gd name="connsiteX1703" fmla="*/ 6350 w 2350439"/>
                <a:gd name="connsiteY1703" fmla="*/ 564464 h 2350439"/>
                <a:gd name="connsiteX1704" fmla="*/ 6350 w 2350439"/>
                <a:gd name="connsiteY1704" fmla="*/ 781367 h 2350439"/>
                <a:gd name="connsiteX1705" fmla="*/ 111620 w 2350439"/>
                <a:gd name="connsiteY1705" fmla="*/ 781367 h 2350439"/>
                <a:gd name="connsiteX1706" fmla="*/ 111620 w 2350439"/>
                <a:gd name="connsiteY1706" fmla="*/ 676084 h 2350439"/>
                <a:gd name="connsiteX1707" fmla="*/ 6350 w 2350439"/>
                <a:gd name="connsiteY1707" fmla="*/ 676084 h 2350439"/>
                <a:gd name="connsiteX1708" fmla="*/ 6350 w 2350439"/>
                <a:gd name="connsiteY1708" fmla="*/ 892988 h 2350439"/>
                <a:gd name="connsiteX1709" fmla="*/ 111620 w 2350439"/>
                <a:gd name="connsiteY1709" fmla="*/ 892988 h 2350439"/>
                <a:gd name="connsiteX1710" fmla="*/ 111620 w 2350439"/>
                <a:gd name="connsiteY1710" fmla="*/ 787717 h 2350439"/>
                <a:gd name="connsiteX1711" fmla="*/ 6350 w 2350439"/>
                <a:gd name="connsiteY1711" fmla="*/ 787717 h 2350439"/>
                <a:gd name="connsiteX1712" fmla="*/ 6350 w 2350439"/>
                <a:gd name="connsiteY1712" fmla="*/ 1004608 h 2350439"/>
                <a:gd name="connsiteX1713" fmla="*/ 111620 w 2350439"/>
                <a:gd name="connsiteY1713" fmla="*/ 1004608 h 2350439"/>
                <a:gd name="connsiteX1714" fmla="*/ 111620 w 2350439"/>
                <a:gd name="connsiteY1714" fmla="*/ 899338 h 2350439"/>
                <a:gd name="connsiteX1715" fmla="*/ 6350 w 2350439"/>
                <a:gd name="connsiteY1715" fmla="*/ 899338 h 2350439"/>
                <a:gd name="connsiteX1716" fmla="*/ 6350 w 2350439"/>
                <a:gd name="connsiteY1716" fmla="*/ 1116228 h 2350439"/>
                <a:gd name="connsiteX1717" fmla="*/ 111620 w 2350439"/>
                <a:gd name="connsiteY1717" fmla="*/ 1116228 h 2350439"/>
                <a:gd name="connsiteX1718" fmla="*/ 111620 w 2350439"/>
                <a:gd name="connsiteY1718" fmla="*/ 1010958 h 2350439"/>
                <a:gd name="connsiteX1719" fmla="*/ 6350 w 2350439"/>
                <a:gd name="connsiteY1719" fmla="*/ 1010958 h 2350439"/>
                <a:gd name="connsiteX1720" fmla="*/ 6350 w 2350439"/>
                <a:gd name="connsiteY1720" fmla="*/ 1227861 h 2350439"/>
                <a:gd name="connsiteX1721" fmla="*/ 111620 w 2350439"/>
                <a:gd name="connsiteY1721" fmla="*/ 1227861 h 2350439"/>
                <a:gd name="connsiteX1722" fmla="*/ 111620 w 2350439"/>
                <a:gd name="connsiteY1722" fmla="*/ 1122578 h 2350439"/>
                <a:gd name="connsiteX1723" fmla="*/ 6350 w 2350439"/>
                <a:gd name="connsiteY1723" fmla="*/ 1122578 h 2350439"/>
                <a:gd name="connsiteX1724" fmla="*/ 6350 w 2350439"/>
                <a:gd name="connsiteY1724" fmla="*/ 1339481 h 2350439"/>
                <a:gd name="connsiteX1725" fmla="*/ 111620 w 2350439"/>
                <a:gd name="connsiteY1725" fmla="*/ 1339481 h 2350439"/>
                <a:gd name="connsiteX1726" fmla="*/ 111620 w 2350439"/>
                <a:gd name="connsiteY1726" fmla="*/ 1234211 h 2350439"/>
                <a:gd name="connsiteX1727" fmla="*/ 6350 w 2350439"/>
                <a:gd name="connsiteY1727" fmla="*/ 1234211 h 2350439"/>
                <a:gd name="connsiteX1728" fmla="*/ 6350 w 2350439"/>
                <a:gd name="connsiteY1728" fmla="*/ 1451102 h 2350439"/>
                <a:gd name="connsiteX1729" fmla="*/ 111620 w 2350439"/>
                <a:gd name="connsiteY1729" fmla="*/ 1451102 h 2350439"/>
                <a:gd name="connsiteX1730" fmla="*/ 111620 w 2350439"/>
                <a:gd name="connsiteY1730" fmla="*/ 1345831 h 2350439"/>
                <a:gd name="connsiteX1731" fmla="*/ 6350 w 2350439"/>
                <a:gd name="connsiteY1731" fmla="*/ 1345831 h 2350439"/>
                <a:gd name="connsiteX1732" fmla="*/ 6350 w 2350439"/>
                <a:gd name="connsiteY1732" fmla="*/ 1562735 h 2350439"/>
                <a:gd name="connsiteX1733" fmla="*/ 111620 w 2350439"/>
                <a:gd name="connsiteY1733" fmla="*/ 1562735 h 2350439"/>
                <a:gd name="connsiteX1734" fmla="*/ 111620 w 2350439"/>
                <a:gd name="connsiteY1734" fmla="*/ 1457452 h 2350439"/>
                <a:gd name="connsiteX1735" fmla="*/ 6350 w 2350439"/>
                <a:gd name="connsiteY1735" fmla="*/ 1457452 h 2350439"/>
                <a:gd name="connsiteX1736" fmla="*/ 6350 w 2350439"/>
                <a:gd name="connsiteY1736" fmla="*/ 1674355 h 2350439"/>
                <a:gd name="connsiteX1737" fmla="*/ 111620 w 2350439"/>
                <a:gd name="connsiteY1737" fmla="*/ 1674355 h 2350439"/>
                <a:gd name="connsiteX1738" fmla="*/ 111620 w 2350439"/>
                <a:gd name="connsiteY1738" fmla="*/ 1569085 h 2350439"/>
                <a:gd name="connsiteX1739" fmla="*/ 6350 w 2350439"/>
                <a:gd name="connsiteY1739" fmla="*/ 1569085 h 2350439"/>
                <a:gd name="connsiteX1740" fmla="*/ 6350 w 2350439"/>
                <a:gd name="connsiteY1740" fmla="*/ 1785975 h 2350439"/>
                <a:gd name="connsiteX1741" fmla="*/ 111620 w 2350439"/>
                <a:gd name="connsiteY1741" fmla="*/ 1785975 h 2350439"/>
                <a:gd name="connsiteX1742" fmla="*/ 111620 w 2350439"/>
                <a:gd name="connsiteY1742" fmla="*/ 1680705 h 2350439"/>
                <a:gd name="connsiteX1743" fmla="*/ 6350 w 2350439"/>
                <a:gd name="connsiteY1743" fmla="*/ 1680705 h 2350439"/>
                <a:gd name="connsiteX1744" fmla="*/ 6350 w 2350439"/>
                <a:gd name="connsiteY1744" fmla="*/ 1897596 h 2350439"/>
                <a:gd name="connsiteX1745" fmla="*/ 111620 w 2350439"/>
                <a:gd name="connsiteY1745" fmla="*/ 1897596 h 2350439"/>
                <a:gd name="connsiteX1746" fmla="*/ 111620 w 2350439"/>
                <a:gd name="connsiteY1746" fmla="*/ 1792325 h 2350439"/>
                <a:gd name="connsiteX1747" fmla="*/ 6350 w 2350439"/>
                <a:gd name="connsiteY1747" fmla="*/ 1792325 h 2350439"/>
                <a:gd name="connsiteX1748" fmla="*/ 6350 w 2350439"/>
                <a:gd name="connsiteY1748" fmla="*/ 2009229 h 2350439"/>
                <a:gd name="connsiteX1749" fmla="*/ 111620 w 2350439"/>
                <a:gd name="connsiteY1749" fmla="*/ 2009229 h 2350439"/>
                <a:gd name="connsiteX1750" fmla="*/ 111620 w 2350439"/>
                <a:gd name="connsiteY1750" fmla="*/ 1903946 h 2350439"/>
                <a:gd name="connsiteX1751" fmla="*/ 6350 w 2350439"/>
                <a:gd name="connsiteY1751" fmla="*/ 1903946 h 2350439"/>
                <a:gd name="connsiteX1752" fmla="*/ 6350 w 2350439"/>
                <a:gd name="connsiteY1752" fmla="*/ 2120849 h 2350439"/>
                <a:gd name="connsiteX1753" fmla="*/ 111620 w 2350439"/>
                <a:gd name="connsiteY1753" fmla="*/ 2120849 h 2350439"/>
                <a:gd name="connsiteX1754" fmla="*/ 111620 w 2350439"/>
                <a:gd name="connsiteY1754" fmla="*/ 2015579 h 2350439"/>
                <a:gd name="connsiteX1755" fmla="*/ 6350 w 2350439"/>
                <a:gd name="connsiteY1755" fmla="*/ 2015579 h 2350439"/>
                <a:gd name="connsiteX1756" fmla="*/ 6350 w 2350439"/>
                <a:gd name="connsiteY1756" fmla="*/ 2232469 h 2350439"/>
                <a:gd name="connsiteX1757" fmla="*/ 111620 w 2350439"/>
                <a:gd name="connsiteY1757" fmla="*/ 2232469 h 2350439"/>
                <a:gd name="connsiteX1758" fmla="*/ 111620 w 2350439"/>
                <a:gd name="connsiteY1758" fmla="*/ 2127199 h 2350439"/>
                <a:gd name="connsiteX1759" fmla="*/ 6350 w 2350439"/>
                <a:gd name="connsiteY1759" fmla="*/ 2127199 h 2350439"/>
                <a:gd name="connsiteX1760" fmla="*/ 6350 w 2350439"/>
                <a:gd name="connsiteY1760" fmla="*/ 2344089 h 2350439"/>
                <a:gd name="connsiteX1761" fmla="*/ 111620 w 2350439"/>
                <a:gd name="connsiteY1761" fmla="*/ 2344089 h 2350439"/>
                <a:gd name="connsiteX1762" fmla="*/ 111620 w 2350439"/>
                <a:gd name="connsiteY1762" fmla="*/ 2238819 h 2350439"/>
                <a:gd name="connsiteX1763" fmla="*/ 6350 w 2350439"/>
                <a:gd name="connsiteY1763" fmla="*/ 2238819 h 2350439"/>
                <a:gd name="connsiteX1764" fmla="*/ 0 w 2350439"/>
                <a:gd name="connsiteY1764" fmla="*/ 2347270 h 2350439"/>
                <a:gd name="connsiteX1765" fmla="*/ 0 w 2350439"/>
                <a:gd name="connsiteY1765" fmla="*/ 3168 h 2350439"/>
                <a:gd name="connsiteX1766" fmla="*/ 3168 w 2350439"/>
                <a:gd name="connsiteY1766" fmla="*/ 3168 h 2350439"/>
                <a:gd name="connsiteX1767" fmla="*/ 3168 w 2350439"/>
                <a:gd name="connsiteY1767" fmla="*/ 0 h 2350439"/>
                <a:gd name="connsiteX1768" fmla="*/ 2347270 w 2350439"/>
                <a:gd name="connsiteY1768" fmla="*/ 0 h 2350439"/>
                <a:gd name="connsiteX1769" fmla="*/ 2347270 w 2350439"/>
                <a:gd name="connsiteY1769" fmla="*/ 3168 h 2350439"/>
                <a:gd name="connsiteX1770" fmla="*/ 2350439 w 2350439"/>
                <a:gd name="connsiteY1770" fmla="*/ 3168 h 2350439"/>
                <a:gd name="connsiteX1771" fmla="*/ 2350439 w 2350439"/>
                <a:gd name="connsiteY1771" fmla="*/ 2347270 h 2350439"/>
                <a:gd name="connsiteX1772" fmla="*/ 2347270 w 2350439"/>
                <a:gd name="connsiteY1772" fmla="*/ 2347270 h 2350439"/>
                <a:gd name="connsiteX1773" fmla="*/ 2347270 w 2350439"/>
                <a:gd name="connsiteY1773" fmla="*/ 2350439 h 2350439"/>
                <a:gd name="connsiteX1774" fmla="*/ 3168 w 2350439"/>
                <a:gd name="connsiteY1774" fmla="*/ 2350439 h 2350439"/>
                <a:gd name="connsiteX1775" fmla="*/ 3168 w 2350439"/>
                <a:gd name="connsiteY1775" fmla="*/ 2347270 h 23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Lst>
              <a:rect l="l" t="t" r="r" b="b"/>
              <a:pathLst>
                <a:path w="2350439" h="2350439">
                  <a:moveTo>
                    <a:pt x="2238819" y="111620"/>
                  </a:moveTo>
                  <a:lnTo>
                    <a:pt x="2344089" y="111620"/>
                  </a:lnTo>
                  <a:lnTo>
                    <a:pt x="2344089" y="6350"/>
                  </a:lnTo>
                  <a:lnTo>
                    <a:pt x="2238819" y="6350"/>
                  </a:lnTo>
                  <a:close/>
                  <a:moveTo>
                    <a:pt x="2238819" y="223240"/>
                  </a:moveTo>
                  <a:lnTo>
                    <a:pt x="2344089" y="223240"/>
                  </a:lnTo>
                  <a:lnTo>
                    <a:pt x="2344089" y="117970"/>
                  </a:lnTo>
                  <a:lnTo>
                    <a:pt x="2238819" y="117970"/>
                  </a:lnTo>
                  <a:close/>
                  <a:moveTo>
                    <a:pt x="2238819" y="334873"/>
                  </a:moveTo>
                  <a:lnTo>
                    <a:pt x="2344089" y="334873"/>
                  </a:lnTo>
                  <a:lnTo>
                    <a:pt x="2344089" y="229590"/>
                  </a:lnTo>
                  <a:lnTo>
                    <a:pt x="2238819" y="229590"/>
                  </a:lnTo>
                  <a:close/>
                  <a:moveTo>
                    <a:pt x="2238819" y="446493"/>
                  </a:moveTo>
                  <a:lnTo>
                    <a:pt x="2344089" y="446493"/>
                  </a:lnTo>
                  <a:lnTo>
                    <a:pt x="2344089" y="341223"/>
                  </a:lnTo>
                  <a:lnTo>
                    <a:pt x="2238819" y="341223"/>
                  </a:lnTo>
                  <a:close/>
                  <a:moveTo>
                    <a:pt x="2238819" y="558114"/>
                  </a:moveTo>
                  <a:lnTo>
                    <a:pt x="2344089" y="558114"/>
                  </a:lnTo>
                  <a:lnTo>
                    <a:pt x="2344089" y="452843"/>
                  </a:lnTo>
                  <a:lnTo>
                    <a:pt x="2238819" y="452843"/>
                  </a:lnTo>
                  <a:close/>
                  <a:moveTo>
                    <a:pt x="2238819" y="669734"/>
                  </a:moveTo>
                  <a:lnTo>
                    <a:pt x="2344089" y="669734"/>
                  </a:lnTo>
                  <a:lnTo>
                    <a:pt x="2344089" y="564464"/>
                  </a:lnTo>
                  <a:lnTo>
                    <a:pt x="2238819" y="564464"/>
                  </a:lnTo>
                  <a:close/>
                  <a:moveTo>
                    <a:pt x="2238819" y="781367"/>
                  </a:moveTo>
                  <a:lnTo>
                    <a:pt x="2344089" y="781367"/>
                  </a:lnTo>
                  <a:lnTo>
                    <a:pt x="2344089" y="676084"/>
                  </a:lnTo>
                  <a:lnTo>
                    <a:pt x="2238819" y="676084"/>
                  </a:lnTo>
                  <a:close/>
                  <a:moveTo>
                    <a:pt x="2238819" y="892988"/>
                  </a:moveTo>
                  <a:lnTo>
                    <a:pt x="2344089" y="892988"/>
                  </a:lnTo>
                  <a:lnTo>
                    <a:pt x="2344089" y="787717"/>
                  </a:lnTo>
                  <a:lnTo>
                    <a:pt x="2238819" y="787717"/>
                  </a:lnTo>
                  <a:close/>
                  <a:moveTo>
                    <a:pt x="2238819" y="1004608"/>
                  </a:moveTo>
                  <a:lnTo>
                    <a:pt x="2344089" y="1004608"/>
                  </a:lnTo>
                  <a:lnTo>
                    <a:pt x="2344089" y="899338"/>
                  </a:lnTo>
                  <a:lnTo>
                    <a:pt x="2238819" y="899338"/>
                  </a:lnTo>
                  <a:close/>
                  <a:moveTo>
                    <a:pt x="2238819" y="1116228"/>
                  </a:moveTo>
                  <a:lnTo>
                    <a:pt x="2344089" y="1116228"/>
                  </a:lnTo>
                  <a:lnTo>
                    <a:pt x="2344089" y="1010958"/>
                  </a:lnTo>
                  <a:lnTo>
                    <a:pt x="2238819" y="1010958"/>
                  </a:lnTo>
                  <a:close/>
                  <a:moveTo>
                    <a:pt x="2238819" y="1227861"/>
                  </a:moveTo>
                  <a:lnTo>
                    <a:pt x="2344089" y="1227861"/>
                  </a:lnTo>
                  <a:lnTo>
                    <a:pt x="2344089" y="1122578"/>
                  </a:lnTo>
                  <a:lnTo>
                    <a:pt x="2238819" y="1122578"/>
                  </a:lnTo>
                  <a:close/>
                  <a:moveTo>
                    <a:pt x="2238819" y="1339481"/>
                  </a:moveTo>
                  <a:lnTo>
                    <a:pt x="2344089" y="1339481"/>
                  </a:lnTo>
                  <a:lnTo>
                    <a:pt x="2344089" y="1234211"/>
                  </a:lnTo>
                  <a:lnTo>
                    <a:pt x="2238819" y="1234211"/>
                  </a:lnTo>
                  <a:close/>
                  <a:moveTo>
                    <a:pt x="2238819" y="1451102"/>
                  </a:moveTo>
                  <a:lnTo>
                    <a:pt x="2344089" y="1451102"/>
                  </a:lnTo>
                  <a:lnTo>
                    <a:pt x="2344089" y="1345831"/>
                  </a:lnTo>
                  <a:lnTo>
                    <a:pt x="2238819" y="1345831"/>
                  </a:lnTo>
                  <a:close/>
                  <a:moveTo>
                    <a:pt x="2238819" y="1562735"/>
                  </a:moveTo>
                  <a:lnTo>
                    <a:pt x="2344089" y="1562735"/>
                  </a:lnTo>
                  <a:lnTo>
                    <a:pt x="2344089" y="1457452"/>
                  </a:lnTo>
                  <a:lnTo>
                    <a:pt x="2238819" y="1457452"/>
                  </a:lnTo>
                  <a:close/>
                  <a:moveTo>
                    <a:pt x="2238819" y="1674355"/>
                  </a:moveTo>
                  <a:lnTo>
                    <a:pt x="2344089" y="1674355"/>
                  </a:lnTo>
                  <a:lnTo>
                    <a:pt x="2344089" y="1569085"/>
                  </a:lnTo>
                  <a:lnTo>
                    <a:pt x="2238819" y="1569085"/>
                  </a:lnTo>
                  <a:close/>
                  <a:moveTo>
                    <a:pt x="2238819" y="1785975"/>
                  </a:moveTo>
                  <a:lnTo>
                    <a:pt x="2344089" y="1785975"/>
                  </a:lnTo>
                  <a:lnTo>
                    <a:pt x="2344089" y="1680705"/>
                  </a:lnTo>
                  <a:lnTo>
                    <a:pt x="2238819" y="1680705"/>
                  </a:lnTo>
                  <a:close/>
                  <a:moveTo>
                    <a:pt x="2238819" y="1897596"/>
                  </a:moveTo>
                  <a:lnTo>
                    <a:pt x="2344089" y="1897596"/>
                  </a:lnTo>
                  <a:lnTo>
                    <a:pt x="2344089" y="1792325"/>
                  </a:lnTo>
                  <a:lnTo>
                    <a:pt x="2238819" y="1792325"/>
                  </a:lnTo>
                  <a:close/>
                  <a:moveTo>
                    <a:pt x="2238819" y="2009229"/>
                  </a:moveTo>
                  <a:lnTo>
                    <a:pt x="2344089" y="2009229"/>
                  </a:lnTo>
                  <a:lnTo>
                    <a:pt x="2344089" y="1903946"/>
                  </a:lnTo>
                  <a:lnTo>
                    <a:pt x="2238819" y="1903946"/>
                  </a:lnTo>
                  <a:close/>
                  <a:moveTo>
                    <a:pt x="2238819" y="2120849"/>
                  </a:moveTo>
                  <a:lnTo>
                    <a:pt x="2344089" y="2120849"/>
                  </a:lnTo>
                  <a:lnTo>
                    <a:pt x="2344089" y="2015579"/>
                  </a:lnTo>
                  <a:lnTo>
                    <a:pt x="2238819" y="2015579"/>
                  </a:lnTo>
                  <a:close/>
                  <a:moveTo>
                    <a:pt x="2238819" y="2232469"/>
                  </a:moveTo>
                  <a:lnTo>
                    <a:pt x="2344089" y="2232469"/>
                  </a:lnTo>
                  <a:lnTo>
                    <a:pt x="2344089" y="2127199"/>
                  </a:lnTo>
                  <a:lnTo>
                    <a:pt x="2238819" y="2127199"/>
                  </a:lnTo>
                  <a:close/>
                  <a:moveTo>
                    <a:pt x="2238819" y="2344089"/>
                  </a:moveTo>
                  <a:lnTo>
                    <a:pt x="2344089" y="2344089"/>
                  </a:lnTo>
                  <a:lnTo>
                    <a:pt x="2344089" y="2238819"/>
                  </a:lnTo>
                  <a:lnTo>
                    <a:pt x="2238819" y="2238819"/>
                  </a:lnTo>
                  <a:close/>
                  <a:moveTo>
                    <a:pt x="2127199" y="111620"/>
                  </a:moveTo>
                  <a:lnTo>
                    <a:pt x="2232469" y="111620"/>
                  </a:lnTo>
                  <a:lnTo>
                    <a:pt x="2232469" y="6350"/>
                  </a:lnTo>
                  <a:lnTo>
                    <a:pt x="2127199" y="6350"/>
                  </a:lnTo>
                  <a:close/>
                  <a:moveTo>
                    <a:pt x="2127199" y="223240"/>
                  </a:moveTo>
                  <a:lnTo>
                    <a:pt x="2232469" y="223240"/>
                  </a:lnTo>
                  <a:lnTo>
                    <a:pt x="2232469" y="117970"/>
                  </a:lnTo>
                  <a:lnTo>
                    <a:pt x="2127199" y="117970"/>
                  </a:lnTo>
                  <a:close/>
                  <a:moveTo>
                    <a:pt x="2127199" y="334873"/>
                  </a:moveTo>
                  <a:lnTo>
                    <a:pt x="2232469" y="334873"/>
                  </a:lnTo>
                  <a:lnTo>
                    <a:pt x="2232469" y="229590"/>
                  </a:lnTo>
                  <a:lnTo>
                    <a:pt x="2127199" y="229590"/>
                  </a:lnTo>
                  <a:close/>
                  <a:moveTo>
                    <a:pt x="2127199" y="446493"/>
                  </a:moveTo>
                  <a:lnTo>
                    <a:pt x="2232469" y="446493"/>
                  </a:lnTo>
                  <a:lnTo>
                    <a:pt x="2232469" y="341223"/>
                  </a:lnTo>
                  <a:lnTo>
                    <a:pt x="2127199" y="341223"/>
                  </a:lnTo>
                  <a:close/>
                  <a:moveTo>
                    <a:pt x="2127199" y="558114"/>
                  </a:moveTo>
                  <a:lnTo>
                    <a:pt x="2232469" y="558114"/>
                  </a:lnTo>
                  <a:lnTo>
                    <a:pt x="2232469" y="452843"/>
                  </a:lnTo>
                  <a:lnTo>
                    <a:pt x="2127199" y="452843"/>
                  </a:lnTo>
                  <a:close/>
                  <a:moveTo>
                    <a:pt x="2127199" y="669734"/>
                  </a:moveTo>
                  <a:lnTo>
                    <a:pt x="2232469" y="669734"/>
                  </a:lnTo>
                  <a:lnTo>
                    <a:pt x="2232469" y="564464"/>
                  </a:lnTo>
                  <a:lnTo>
                    <a:pt x="2127199" y="564464"/>
                  </a:lnTo>
                  <a:close/>
                  <a:moveTo>
                    <a:pt x="2127199" y="781367"/>
                  </a:moveTo>
                  <a:lnTo>
                    <a:pt x="2232469" y="781367"/>
                  </a:lnTo>
                  <a:lnTo>
                    <a:pt x="2232469" y="676084"/>
                  </a:lnTo>
                  <a:lnTo>
                    <a:pt x="2127199" y="676084"/>
                  </a:lnTo>
                  <a:close/>
                  <a:moveTo>
                    <a:pt x="2127199" y="892988"/>
                  </a:moveTo>
                  <a:lnTo>
                    <a:pt x="2232469" y="892988"/>
                  </a:lnTo>
                  <a:lnTo>
                    <a:pt x="2232469" y="787717"/>
                  </a:lnTo>
                  <a:lnTo>
                    <a:pt x="2127199" y="787717"/>
                  </a:lnTo>
                  <a:close/>
                  <a:moveTo>
                    <a:pt x="2127199" y="1004608"/>
                  </a:moveTo>
                  <a:lnTo>
                    <a:pt x="2232469" y="1004608"/>
                  </a:lnTo>
                  <a:lnTo>
                    <a:pt x="2232469" y="899338"/>
                  </a:lnTo>
                  <a:lnTo>
                    <a:pt x="2127199" y="899338"/>
                  </a:lnTo>
                  <a:close/>
                  <a:moveTo>
                    <a:pt x="2127199" y="1116228"/>
                  </a:moveTo>
                  <a:lnTo>
                    <a:pt x="2232469" y="1116228"/>
                  </a:lnTo>
                  <a:lnTo>
                    <a:pt x="2232469" y="1010958"/>
                  </a:lnTo>
                  <a:lnTo>
                    <a:pt x="2127199" y="1010958"/>
                  </a:lnTo>
                  <a:close/>
                  <a:moveTo>
                    <a:pt x="2127199" y="1227861"/>
                  </a:moveTo>
                  <a:lnTo>
                    <a:pt x="2232469" y="1227861"/>
                  </a:lnTo>
                  <a:lnTo>
                    <a:pt x="2232469" y="1122578"/>
                  </a:lnTo>
                  <a:lnTo>
                    <a:pt x="2127199" y="1122578"/>
                  </a:lnTo>
                  <a:close/>
                  <a:moveTo>
                    <a:pt x="2127199" y="1339481"/>
                  </a:moveTo>
                  <a:lnTo>
                    <a:pt x="2232469" y="1339481"/>
                  </a:lnTo>
                  <a:lnTo>
                    <a:pt x="2232469" y="1234211"/>
                  </a:lnTo>
                  <a:lnTo>
                    <a:pt x="2127199" y="1234211"/>
                  </a:lnTo>
                  <a:close/>
                  <a:moveTo>
                    <a:pt x="2127199" y="1451102"/>
                  </a:moveTo>
                  <a:lnTo>
                    <a:pt x="2232469" y="1451102"/>
                  </a:lnTo>
                  <a:lnTo>
                    <a:pt x="2232469" y="1345831"/>
                  </a:lnTo>
                  <a:lnTo>
                    <a:pt x="2127199" y="1345831"/>
                  </a:lnTo>
                  <a:close/>
                  <a:moveTo>
                    <a:pt x="2127199" y="1562735"/>
                  </a:moveTo>
                  <a:lnTo>
                    <a:pt x="2232469" y="1562735"/>
                  </a:lnTo>
                  <a:lnTo>
                    <a:pt x="2232469" y="1457452"/>
                  </a:lnTo>
                  <a:lnTo>
                    <a:pt x="2127199" y="1457452"/>
                  </a:lnTo>
                  <a:close/>
                  <a:moveTo>
                    <a:pt x="2127199" y="1674355"/>
                  </a:moveTo>
                  <a:lnTo>
                    <a:pt x="2232469" y="1674355"/>
                  </a:lnTo>
                  <a:lnTo>
                    <a:pt x="2232469" y="1569085"/>
                  </a:lnTo>
                  <a:lnTo>
                    <a:pt x="2127199" y="1569085"/>
                  </a:lnTo>
                  <a:close/>
                  <a:moveTo>
                    <a:pt x="2127199" y="1785975"/>
                  </a:moveTo>
                  <a:lnTo>
                    <a:pt x="2232469" y="1785975"/>
                  </a:lnTo>
                  <a:lnTo>
                    <a:pt x="2232469" y="1680705"/>
                  </a:lnTo>
                  <a:lnTo>
                    <a:pt x="2127199" y="1680705"/>
                  </a:lnTo>
                  <a:close/>
                  <a:moveTo>
                    <a:pt x="2127199" y="1897596"/>
                  </a:moveTo>
                  <a:lnTo>
                    <a:pt x="2232469" y="1897596"/>
                  </a:lnTo>
                  <a:lnTo>
                    <a:pt x="2232469" y="1792325"/>
                  </a:lnTo>
                  <a:lnTo>
                    <a:pt x="2127199" y="1792325"/>
                  </a:lnTo>
                  <a:close/>
                  <a:moveTo>
                    <a:pt x="2127199" y="2009229"/>
                  </a:moveTo>
                  <a:lnTo>
                    <a:pt x="2232469" y="2009229"/>
                  </a:lnTo>
                  <a:lnTo>
                    <a:pt x="2232469" y="1903946"/>
                  </a:lnTo>
                  <a:lnTo>
                    <a:pt x="2127199" y="1903946"/>
                  </a:lnTo>
                  <a:close/>
                  <a:moveTo>
                    <a:pt x="2127199" y="2120849"/>
                  </a:moveTo>
                  <a:lnTo>
                    <a:pt x="2232469" y="2120849"/>
                  </a:lnTo>
                  <a:lnTo>
                    <a:pt x="2232469" y="2015579"/>
                  </a:lnTo>
                  <a:lnTo>
                    <a:pt x="2127199" y="2015579"/>
                  </a:lnTo>
                  <a:close/>
                  <a:moveTo>
                    <a:pt x="2127199" y="2232469"/>
                  </a:moveTo>
                  <a:lnTo>
                    <a:pt x="2232469" y="2232469"/>
                  </a:lnTo>
                  <a:lnTo>
                    <a:pt x="2232469" y="2127199"/>
                  </a:lnTo>
                  <a:lnTo>
                    <a:pt x="2127199" y="2127199"/>
                  </a:lnTo>
                  <a:close/>
                  <a:moveTo>
                    <a:pt x="2127199" y="2344089"/>
                  </a:moveTo>
                  <a:lnTo>
                    <a:pt x="2232469" y="2344089"/>
                  </a:lnTo>
                  <a:lnTo>
                    <a:pt x="2232469" y="2238819"/>
                  </a:lnTo>
                  <a:lnTo>
                    <a:pt x="2127199" y="2238819"/>
                  </a:lnTo>
                  <a:close/>
                  <a:moveTo>
                    <a:pt x="2015566" y="111620"/>
                  </a:moveTo>
                  <a:lnTo>
                    <a:pt x="2120849" y="111620"/>
                  </a:lnTo>
                  <a:lnTo>
                    <a:pt x="2120849" y="6350"/>
                  </a:lnTo>
                  <a:lnTo>
                    <a:pt x="2015566" y="6350"/>
                  </a:lnTo>
                  <a:close/>
                  <a:moveTo>
                    <a:pt x="2015566" y="223240"/>
                  </a:moveTo>
                  <a:lnTo>
                    <a:pt x="2120849" y="223240"/>
                  </a:lnTo>
                  <a:lnTo>
                    <a:pt x="2120849" y="117970"/>
                  </a:lnTo>
                  <a:lnTo>
                    <a:pt x="2015566" y="117970"/>
                  </a:lnTo>
                  <a:close/>
                  <a:moveTo>
                    <a:pt x="2015566" y="334873"/>
                  </a:moveTo>
                  <a:lnTo>
                    <a:pt x="2120849" y="334873"/>
                  </a:lnTo>
                  <a:lnTo>
                    <a:pt x="2120849" y="229590"/>
                  </a:lnTo>
                  <a:lnTo>
                    <a:pt x="2015566" y="229590"/>
                  </a:lnTo>
                  <a:close/>
                  <a:moveTo>
                    <a:pt x="2015566" y="446493"/>
                  </a:moveTo>
                  <a:lnTo>
                    <a:pt x="2120849" y="446493"/>
                  </a:lnTo>
                  <a:lnTo>
                    <a:pt x="2120849" y="341223"/>
                  </a:lnTo>
                  <a:lnTo>
                    <a:pt x="2015566" y="341223"/>
                  </a:lnTo>
                  <a:close/>
                  <a:moveTo>
                    <a:pt x="2015566" y="558114"/>
                  </a:moveTo>
                  <a:lnTo>
                    <a:pt x="2120849" y="558114"/>
                  </a:lnTo>
                  <a:lnTo>
                    <a:pt x="2120849" y="452843"/>
                  </a:lnTo>
                  <a:lnTo>
                    <a:pt x="2015566" y="452843"/>
                  </a:lnTo>
                  <a:close/>
                  <a:moveTo>
                    <a:pt x="2015566" y="669734"/>
                  </a:moveTo>
                  <a:lnTo>
                    <a:pt x="2120849" y="669734"/>
                  </a:lnTo>
                  <a:lnTo>
                    <a:pt x="2120849" y="564464"/>
                  </a:lnTo>
                  <a:lnTo>
                    <a:pt x="2015566" y="564464"/>
                  </a:lnTo>
                  <a:close/>
                  <a:moveTo>
                    <a:pt x="2015566" y="781367"/>
                  </a:moveTo>
                  <a:lnTo>
                    <a:pt x="2120849" y="781367"/>
                  </a:lnTo>
                  <a:lnTo>
                    <a:pt x="2120849" y="676084"/>
                  </a:lnTo>
                  <a:lnTo>
                    <a:pt x="2015566" y="676084"/>
                  </a:lnTo>
                  <a:close/>
                  <a:moveTo>
                    <a:pt x="2015566" y="892988"/>
                  </a:moveTo>
                  <a:lnTo>
                    <a:pt x="2120849" y="892988"/>
                  </a:lnTo>
                  <a:lnTo>
                    <a:pt x="2120849" y="787717"/>
                  </a:lnTo>
                  <a:lnTo>
                    <a:pt x="2015566" y="787717"/>
                  </a:lnTo>
                  <a:close/>
                  <a:moveTo>
                    <a:pt x="2015566" y="1004608"/>
                  </a:moveTo>
                  <a:lnTo>
                    <a:pt x="2120849" y="1004608"/>
                  </a:lnTo>
                  <a:lnTo>
                    <a:pt x="2120849" y="899338"/>
                  </a:lnTo>
                  <a:lnTo>
                    <a:pt x="2015566" y="899338"/>
                  </a:lnTo>
                  <a:close/>
                  <a:moveTo>
                    <a:pt x="2015566" y="1116228"/>
                  </a:moveTo>
                  <a:lnTo>
                    <a:pt x="2120849" y="1116228"/>
                  </a:lnTo>
                  <a:lnTo>
                    <a:pt x="2120849" y="1010958"/>
                  </a:lnTo>
                  <a:lnTo>
                    <a:pt x="2015566" y="1010958"/>
                  </a:lnTo>
                  <a:close/>
                  <a:moveTo>
                    <a:pt x="2015566" y="1227861"/>
                  </a:moveTo>
                  <a:lnTo>
                    <a:pt x="2120849" y="1227861"/>
                  </a:lnTo>
                  <a:lnTo>
                    <a:pt x="2120849" y="1122578"/>
                  </a:lnTo>
                  <a:lnTo>
                    <a:pt x="2015566" y="1122578"/>
                  </a:lnTo>
                  <a:close/>
                  <a:moveTo>
                    <a:pt x="2015566" y="1339481"/>
                  </a:moveTo>
                  <a:lnTo>
                    <a:pt x="2120849" y="1339481"/>
                  </a:lnTo>
                  <a:lnTo>
                    <a:pt x="2120849" y="1234211"/>
                  </a:lnTo>
                  <a:lnTo>
                    <a:pt x="2015566" y="1234211"/>
                  </a:lnTo>
                  <a:close/>
                  <a:moveTo>
                    <a:pt x="2015566" y="1451102"/>
                  </a:moveTo>
                  <a:lnTo>
                    <a:pt x="2120849" y="1451102"/>
                  </a:lnTo>
                  <a:lnTo>
                    <a:pt x="2120849" y="1345831"/>
                  </a:lnTo>
                  <a:lnTo>
                    <a:pt x="2015566" y="1345831"/>
                  </a:lnTo>
                  <a:close/>
                  <a:moveTo>
                    <a:pt x="2015566" y="1562735"/>
                  </a:moveTo>
                  <a:lnTo>
                    <a:pt x="2120849" y="1562735"/>
                  </a:lnTo>
                  <a:lnTo>
                    <a:pt x="2120849" y="1457452"/>
                  </a:lnTo>
                  <a:lnTo>
                    <a:pt x="2015566" y="1457452"/>
                  </a:lnTo>
                  <a:close/>
                  <a:moveTo>
                    <a:pt x="2015566" y="1674355"/>
                  </a:moveTo>
                  <a:lnTo>
                    <a:pt x="2120849" y="1674355"/>
                  </a:lnTo>
                  <a:lnTo>
                    <a:pt x="2120849" y="1569085"/>
                  </a:lnTo>
                  <a:lnTo>
                    <a:pt x="2015566" y="1569085"/>
                  </a:lnTo>
                  <a:close/>
                  <a:moveTo>
                    <a:pt x="2015566" y="1785975"/>
                  </a:moveTo>
                  <a:lnTo>
                    <a:pt x="2120849" y="1785975"/>
                  </a:lnTo>
                  <a:lnTo>
                    <a:pt x="2120849" y="1680705"/>
                  </a:lnTo>
                  <a:lnTo>
                    <a:pt x="2015566" y="1680705"/>
                  </a:lnTo>
                  <a:close/>
                  <a:moveTo>
                    <a:pt x="2015566" y="1897596"/>
                  </a:moveTo>
                  <a:lnTo>
                    <a:pt x="2120849" y="1897596"/>
                  </a:lnTo>
                  <a:lnTo>
                    <a:pt x="2120849" y="1792325"/>
                  </a:lnTo>
                  <a:lnTo>
                    <a:pt x="2015566" y="1792325"/>
                  </a:lnTo>
                  <a:close/>
                  <a:moveTo>
                    <a:pt x="2015566" y="2009229"/>
                  </a:moveTo>
                  <a:lnTo>
                    <a:pt x="2120849" y="2009229"/>
                  </a:lnTo>
                  <a:lnTo>
                    <a:pt x="2120849" y="1903946"/>
                  </a:lnTo>
                  <a:lnTo>
                    <a:pt x="2015566" y="1903946"/>
                  </a:lnTo>
                  <a:close/>
                  <a:moveTo>
                    <a:pt x="2015566" y="2120849"/>
                  </a:moveTo>
                  <a:lnTo>
                    <a:pt x="2120849" y="2120849"/>
                  </a:lnTo>
                  <a:lnTo>
                    <a:pt x="2120849" y="2015579"/>
                  </a:lnTo>
                  <a:lnTo>
                    <a:pt x="2015566" y="2015579"/>
                  </a:lnTo>
                  <a:close/>
                  <a:moveTo>
                    <a:pt x="2015566" y="2232469"/>
                  </a:moveTo>
                  <a:lnTo>
                    <a:pt x="2120849" y="2232469"/>
                  </a:lnTo>
                  <a:lnTo>
                    <a:pt x="2120849" y="2127199"/>
                  </a:lnTo>
                  <a:lnTo>
                    <a:pt x="2015566" y="2127199"/>
                  </a:lnTo>
                  <a:close/>
                  <a:moveTo>
                    <a:pt x="2015566" y="2344089"/>
                  </a:moveTo>
                  <a:lnTo>
                    <a:pt x="2120849" y="2344089"/>
                  </a:lnTo>
                  <a:lnTo>
                    <a:pt x="2120849" y="2238819"/>
                  </a:lnTo>
                  <a:lnTo>
                    <a:pt x="2015566" y="2238819"/>
                  </a:lnTo>
                  <a:close/>
                  <a:moveTo>
                    <a:pt x="1903946" y="111620"/>
                  </a:moveTo>
                  <a:lnTo>
                    <a:pt x="2009216" y="111620"/>
                  </a:lnTo>
                  <a:lnTo>
                    <a:pt x="2009216" y="6350"/>
                  </a:lnTo>
                  <a:lnTo>
                    <a:pt x="1903946" y="6350"/>
                  </a:lnTo>
                  <a:close/>
                  <a:moveTo>
                    <a:pt x="1903946" y="223240"/>
                  </a:moveTo>
                  <a:lnTo>
                    <a:pt x="2009216" y="223240"/>
                  </a:lnTo>
                  <a:lnTo>
                    <a:pt x="2009216" y="117970"/>
                  </a:lnTo>
                  <a:lnTo>
                    <a:pt x="1903946" y="117970"/>
                  </a:lnTo>
                  <a:close/>
                  <a:moveTo>
                    <a:pt x="1903946" y="334873"/>
                  </a:moveTo>
                  <a:lnTo>
                    <a:pt x="2009216" y="334873"/>
                  </a:lnTo>
                  <a:lnTo>
                    <a:pt x="2009216" y="229590"/>
                  </a:lnTo>
                  <a:lnTo>
                    <a:pt x="1903946" y="229590"/>
                  </a:lnTo>
                  <a:close/>
                  <a:moveTo>
                    <a:pt x="1903946" y="446493"/>
                  </a:moveTo>
                  <a:lnTo>
                    <a:pt x="2009216" y="446493"/>
                  </a:lnTo>
                  <a:lnTo>
                    <a:pt x="2009216" y="341223"/>
                  </a:lnTo>
                  <a:lnTo>
                    <a:pt x="1903946" y="341223"/>
                  </a:lnTo>
                  <a:close/>
                  <a:moveTo>
                    <a:pt x="1903946" y="558114"/>
                  </a:moveTo>
                  <a:lnTo>
                    <a:pt x="2009216" y="558114"/>
                  </a:lnTo>
                  <a:lnTo>
                    <a:pt x="2009216" y="452843"/>
                  </a:lnTo>
                  <a:lnTo>
                    <a:pt x="1903946" y="452843"/>
                  </a:lnTo>
                  <a:close/>
                  <a:moveTo>
                    <a:pt x="1903946" y="669734"/>
                  </a:moveTo>
                  <a:lnTo>
                    <a:pt x="2009216" y="669734"/>
                  </a:lnTo>
                  <a:lnTo>
                    <a:pt x="2009216" y="564464"/>
                  </a:lnTo>
                  <a:lnTo>
                    <a:pt x="1903946" y="564464"/>
                  </a:lnTo>
                  <a:close/>
                  <a:moveTo>
                    <a:pt x="1903946" y="781367"/>
                  </a:moveTo>
                  <a:lnTo>
                    <a:pt x="2009216" y="781367"/>
                  </a:lnTo>
                  <a:lnTo>
                    <a:pt x="2009216" y="676084"/>
                  </a:lnTo>
                  <a:lnTo>
                    <a:pt x="1903946" y="676084"/>
                  </a:lnTo>
                  <a:close/>
                  <a:moveTo>
                    <a:pt x="1903946" y="892988"/>
                  </a:moveTo>
                  <a:lnTo>
                    <a:pt x="2009216" y="892988"/>
                  </a:lnTo>
                  <a:lnTo>
                    <a:pt x="2009216" y="787717"/>
                  </a:lnTo>
                  <a:lnTo>
                    <a:pt x="1903946" y="787717"/>
                  </a:lnTo>
                  <a:close/>
                  <a:moveTo>
                    <a:pt x="1903946" y="1004608"/>
                  </a:moveTo>
                  <a:lnTo>
                    <a:pt x="2009216" y="1004608"/>
                  </a:lnTo>
                  <a:lnTo>
                    <a:pt x="2009216" y="899338"/>
                  </a:lnTo>
                  <a:lnTo>
                    <a:pt x="1903946" y="899338"/>
                  </a:lnTo>
                  <a:close/>
                  <a:moveTo>
                    <a:pt x="1903946" y="1116228"/>
                  </a:moveTo>
                  <a:lnTo>
                    <a:pt x="2009216" y="1116228"/>
                  </a:lnTo>
                  <a:lnTo>
                    <a:pt x="2009216" y="1010958"/>
                  </a:lnTo>
                  <a:lnTo>
                    <a:pt x="1903946" y="1010958"/>
                  </a:lnTo>
                  <a:close/>
                  <a:moveTo>
                    <a:pt x="1903946" y="1227861"/>
                  </a:moveTo>
                  <a:lnTo>
                    <a:pt x="2009216" y="1227861"/>
                  </a:lnTo>
                  <a:lnTo>
                    <a:pt x="2009216" y="1122578"/>
                  </a:lnTo>
                  <a:lnTo>
                    <a:pt x="1903946" y="1122578"/>
                  </a:lnTo>
                  <a:close/>
                  <a:moveTo>
                    <a:pt x="1903946" y="1339481"/>
                  </a:moveTo>
                  <a:lnTo>
                    <a:pt x="2009216" y="1339481"/>
                  </a:lnTo>
                  <a:lnTo>
                    <a:pt x="2009216" y="1234211"/>
                  </a:lnTo>
                  <a:lnTo>
                    <a:pt x="1903946" y="1234211"/>
                  </a:lnTo>
                  <a:close/>
                  <a:moveTo>
                    <a:pt x="1903946" y="1451102"/>
                  </a:moveTo>
                  <a:lnTo>
                    <a:pt x="2009216" y="1451102"/>
                  </a:lnTo>
                  <a:lnTo>
                    <a:pt x="2009216" y="1345831"/>
                  </a:lnTo>
                  <a:lnTo>
                    <a:pt x="1903946" y="1345831"/>
                  </a:lnTo>
                  <a:close/>
                  <a:moveTo>
                    <a:pt x="1903946" y="1562735"/>
                  </a:moveTo>
                  <a:lnTo>
                    <a:pt x="2009216" y="1562735"/>
                  </a:lnTo>
                  <a:lnTo>
                    <a:pt x="2009216" y="1457452"/>
                  </a:lnTo>
                  <a:lnTo>
                    <a:pt x="1903946" y="1457452"/>
                  </a:lnTo>
                  <a:close/>
                  <a:moveTo>
                    <a:pt x="1903946" y="1674355"/>
                  </a:moveTo>
                  <a:lnTo>
                    <a:pt x="2009216" y="1674355"/>
                  </a:lnTo>
                  <a:lnTo>
                    <a:pt x="2009216" y="1569085"/>
                  </a:lnTo>
                  <a:lnTo>
                    <a:pt x="1903946" y="1569085"/>
                  </a:lnTo>
                  <a:close/>
                  <a:moveTo>
                    <a:pt x="1903946" y="1785975"/>
                  </a:moveTo>
                  <a:lnTo>
                    <a:pt x="2009216" y="1785975"/>
                  </a:lnTo>
                  <a:lnTo>
                    <a:pt x="2009216" y="1680705"/>
                  </a:lnTo>
                  <a:lnTo>
                    <a:pt x="1903946" y="1680705"/>
                  </a:lnTo>
                  <a:close/>
                  <a:moveTo>
                    <a:pt x="1903946" y="1897596"/>
                  </a:moveTo>
                  <a:lnTo>
                    <a:pt x="2009216" y="1897596"/>
                  </a:lnTo>
                  <a:lnTo>
                    <a:pt x="2009216" y="1792325"/>
                  </a:lnTo>
                  <a:lnTo>
                    <a:pt x="1903946" y="1792325"/>
                  </a:lnTo>
                  <a:close/>
                  <a:moveTo>
                    <a:pt x="1903946" y="2009229"/>
                  </a:moveTo>
                  <a:lnTo>
                    <a:pt x="2009216" y="2009229"/>
                  </a:lnTo>
                  <a:lnTo>
                    <a:pt x="2009216" y="1903946"/>
                  </a:lnTo>
                  <a:lnTo>
                    <a:pt x="1903946" y="1903946"/>
                  </a:lnTo>
                  <a:close/>
                  <a:moveTo>
                    <a:pt x="1903946" y="2120849"/>
                  </a:moveTo>
                  <a:lnTo>
                    <a:pt x="2009216" y="2120849"/>
                  </a:lnTo>
                  <a:lnTo>
                    <a:pt x="2009216" y="2015579"/>
                  </a:lnTo>
                  <a:lnTo>
                    <a:pt x="1903946" y="2015579"/>
                  </a:lnTo>
                  <a:close/>
                  <a:moveTo>
                    <a:pt x="1903946" y="2232469"/>
                  </a:moveTo>
                  <a:lnTo>
                    <a:pt x="2009216" y="2232469"/>
                  </a:lnTo>
                  <a:lnTo>
                    <a:pt x="2009216" y="2127199"/>
                  </a:lnTo>
                  <a:lnTo>
                    <a:pt x="1903946" y="2127199"/>
                  </a:lnTo>
                  <a:close/>
                  <a:moveTo>
                    <a:pt x="1903946" y="2344089"/>
                  </a:moveTo>
                  <a:lnTo>
                    <a:pt x="2009216" y="2344089"/>
                  </a:lnTo>
                  <a:lnTo>
                    <a:pt x="2009216" y="2238819"/>
                  </a:lnTo>
                  <a:lnTo>
                    <a:pt x="1903946" y="2238819"/>
                  </a:lnTo>
                  <a:close/>
                  <a:moveTo>
                    <a:pt x="1792325" y="111620"/>
                  </a:moveTo>
                  <a:lnTo>
                    <a:pt x="1897596" y="111620"/>
                  </a:lnTo>
                  <a:lnTo>
                    <a:pt x="1897596" y="6350"/>
                  </a:lnTo>
                  <a:lnTo>
                    <a:pt x="1792325" y="6350"/>
                  </a:lnTo>
                  <a:close/>
                  <a:moveTo>
                    <a:pt x="1792325" y="223240"/>
                  </a:moveTo>
                  <a:lnTo>
                    <a:pt x="1897596" y="223240"/>
                  </a:lnTo>
                  <a:lnTo>
                    <a:pt x="1897596" y="117970"/>
                  </a:lnTo>
                  <a:lnTo>
                    <a:pt x="1792325" y="117970"/>
                  </a:lnTo>
                  <a:close/>
                  <a:moveTo>
                    <a:pt x="1792325" y="334873"/>
                  </a:moveTo>
                  <a:lnTo>
                    <a:pt x="1897596" y="334873"/>
                  </a:lnTo>
                  <a:lnTo>
                    <a:pt x="1897596" y="229590"/>
                  </a:lnTo>
                  <a:lnTo>
                    <a:pt x="1792325" y="229590"/>
                  </a:lnTo>
                  <a:close/>
                  <a:moveTo>
                    <a:pt x="1792325" y="446493"/>
                  </a:moveTo>
                  <a:lnTo>
                    <a:pt x="1897596" y="446493"/>
                  </a:lnTo>
                  <a:lnTo>
                    <a:pt x="1897596" y="341223"/>
                  </a:lnTo>
                  <a:lnTo>
                    <a:pt x="1792325" y="341223"/>
                  </a:lnTo>
                  <a:close/>
                  <a:moveTo>
                    <a:pt x="1792325" y="558114"/>
                  </a:moveTo>
                  <a:lnTo>
                    <a:pt x="1897596" y="558114"/>
                  </a:lnTo>
                  <a:lnTo>
                    <a:pt x="1897596" y="452843"/>
                  </a:lnTo>
                  <a:lnTo>
                    <a:pt x="1792325" y="452843"/>
                  </a:lnTo>
                  <a:close/>
                  <a:moveTo>
                    <a:pt x="1792325" y="669734"/>
                  </a:moveTo>
                  <a:lnTo>
                    <a:pt x="1897596" y="669734"/>
                  </a:lnTo>
                  <a:lnTo>
                    <a:pt x="1897596" y="564464"/>
                  </a:lnTo>
                  <a:lnTo>
                    <a:pt x="1792325" y="564464"/>
                  </a:lnTo>
                  <a:close/>
                  <a:moveTo>
                    <a:pt x="1792325" y="781367"/>
                  </a:moveTo>
                  <a:lnTo>
                    <a:pt x="1897596" y="781367"/>
                  </a:lnTo>
                  <a:lnTo>
                    <a:pt x="1897596" y="676084"/>
                  </a:lnTo>
                  <a:lnTo>
                    <a:pt x="1792325" y="676084"/>
                  </a:lnTo>
                  <a:close/>
                  <a:moveTo>
                    <a:pt x="1792325" y="892988"/>
                  </a:moveTo>
                  <a:lnTo>
                    <a:pt x="1897596" y="892988"/>
                  </a:lnTo>
                  <a:lnTo>
                    <a:pt x="1897596" y="787717"/>
                  </a:lnTo>
                  <a:lnTo>
                    <a:pt x="1792325" y="787717"/>
                  </a:lnTo>
                  <a:close/>
                  <a:moveTo>
                    <a:pt x="1792325" y="1004608"/>
                  </a:moveTo>
                  <a:lnTo>
                    <a:pt x="1897596" y="1004608"/>
                  </a:lnTo>
                  <a:lnTo>
                    <a:pt x="1897596" y="899338"/>
                  </a:lnTo>
                  <a:lnTo>
                    <a:pt x="1792325" y="899338"/>
                  </a:lnTo>
                  <a:close/>
                  <a:moveTo>
                    <a:pt x="1792325" y="1116228"/>
                  </a:moveTo>
                  <a:lnTo>
                    <a:pt x="1897596" y="1116228"/>
                  </a:lnTo>
                  <a:lnTo>
                    <a:pt x="1897596" y="1010958"/>
                  </a:lnTo>
                  <a:lnTo>
                    <a:pt x="1792325" y="1010958"/>
                  </a:lnTo>
                  <a:close/>
                  <a:moveTo>
                    <a:pt x="1792325" y="1227861"/>
                  </a:moveTo>
                  <a:lnTo>
                    <a:pt x="1897596" y="1227861"/>
                  </a:lnTo>
                  <a:lnTo>
                    <a:pt x="1897596" y="1122578"/>
                  </a:lnTo>
                  <a:lnTo>
                    <a:pt x="1792325" y="1122578"/>
                  </a:lnTo>
                  <a:close/>
                  <a:moveTo>
                    <a:pt x="1792325" y="1339481"/>
                  </a:moveTo>
                  <a:lnTo>
                    <a:pt x="1897596" y="1339481"/>
                  </a:lnTo>
                  <a:lnTo>
                    <a:pt x="1897596" y="1234211"/>
                  </a:lnTo>
                  <a:lnTo>
                    <a:pt x="1792325" y="1234211"/>
                  </a:lnTo>
                  <a:close/>
                  <a:moveTo>
                    <a:pt x="1792325" y="1451102"/>
                  </a:moveTo>
                  <a:lnTo>
                    <a:pt x="1897596" y="1451102"/>
                  </a:lnTo>
                  <a:lnTo>
                    <a:pt x="1897596" y="1345831"/>
                  </a:lnTo>
                  <a:lnTo>
                    <a:pt x="1792325" y="1345831"/>
                  </a:lnTo>
                  <a:close/>
                  <a:moveTo>
                    <a:pt x="1792325" y="1562735"/>
                  </a:moveTo>
                  <a:lnTo>
                    <a:pt x="1897596" y="1562735"/>
                  </a:lnTo>
                  <a:lnTo>
                    <a:pt x="1897596" y="1457452"/>
                  </a:lnTo>
                  <a:lnTo>
                    <a:pt x="1792325" y="1457452"/>
                  </a:lnTo>
                  <a:close/>
                  <a:moveTo>
                    <a:pt x="1792325" y="1674355"/>
                  </a:moveTo>
                  <a:lnTo>
                    <a:pt x="1897596" y="1674355"/>
                  </a:lnTo>
                  <a:lnTo>
                    <a:pt x="1897596" y="1569085"/>
                  </a:lnTo>
                  <a:lnTo>
                    <a:pt x="1792325" y="1569085"/>
                  </a:lnTo>
                  <a:close/>
                  <a:moveTo>
                    <a:pt x="1792325" y="1785975"/>
                  </a:moveTo>
                  <a:lnTo>
                    <a:pt x="1897596" y="1785975"/>
                  </a:lnTo>
                  <a:lnTo>
                    <a:pt x="1897596" y="1680705"/>
                  </a:lnTo>
                  <a:lnTo>
                    <a:pt x="1792325" y="1680705"/>
                  </a:lnTo>
                  <a:close/>
                  <a:moveTo>
                    <a:pt x="1792325" y="1897596"/>
                  </a:moveTo>
                  <a:lnTo>
                    <a:pt x="1897596" y="1897596"/>
                  </a:lnTo>
                  <a:lnTo>
                    <a:pt x="1897596" y="1792325"/>
                  </a:lnTo>
                  <a:lnTo>
                    <a:pt x="1792325" y="1792325"/>
                  </a:lnTo>
                  <a:close/>
                  <a:moveTo>
                    <a:pt x="1792325" y="2009229"/>
                  </a:moveTo>
                  <a:lnTo>
                    <a:pt x="1897596" y="2009229"/>
                  </a:lnTo>
                  <a:lnTo>
                    <a:pt x="1897596" y="1903946"/>
                  </a:lnTo>
                  <a:lnTo>
                    <a:pt x="1792325" y="1903946"/>
                  </a:lnTo>
                  <a:close/>
                  <a:moveTo>
                    <a:pt x="1792325" y="2120849"/>
                  </a:moveTo>
                  <a:lnTo>
                    <a:pt x="1897596" y="2120849"/>
                  </a:lnTo>
                  <a:lnTo>
                    <a:pt x="1897596" y="2015579"/>
                  </a:lnTo>
                  <a:lnTo>
                    <a:pt x="1792325" y="2015579"/>
                  </a:lnTo>
                  <a:close/>
                  <a:moveTo>
                    <a:pt x="1792325" y="2232469"/>
                  </a:moveTo>
                  <a:lnTo>
                    <a:pt x="1897596" y="2232469"/>
                  </a:lnTo>
                  <a:lnTo>
                    <a:pt x="1897596" y="2127199"/>
                  </a:lnTo>
                  <a:lnTo>
                    <a:pt x="1792325" y="2127199"/>
                  </a:lnTo>
                  <a:close/>
                  <a:moveTo>
                    <a:pt x="1792325" y="2344089"/>
                  </a:moveTo>
                  <a:lnTo>
                    <a:pt x="1897596" y="2344089"/>
                  </a:lnTo>
                  <a:lnTo>
                    <a:pt x="1897596" y="2238819"/>
                  </a:lnTo>
                  <a:lnTo>
                    <a:pt x="1792325" y="2238819"/>
                  </a:lnTo>
                  <a:close/>
                  <a:moveTo>
                    <a:pt x="1680705" y="111620"/>
                  </a:moveTo>
                  <a:lnTo>
                    <a:pt x="1785975" y="111620"/>
                  </a:lnTo>
                  <a:lnTo>
                    <a:pt x="1785975" y="6350"/>
                  </a:lnTo>
                  <a:lnTo>
                    <a:pt x="1680705" y="6350"/>
                  </a:lnTo>
                  <a:close/>
                  <a:moveTo>
                    <a:pt x="1680705" y="223240"/>
                  </a:moveTo>
                  <a:lnTo>
                    <a:pt x="1785975" y="223240"/>
                  </a:lnTo>
                  <a:lnTo>
                    <a:pt x="1785975" y="117970"/>
                  </a:lnTo>
                  <a:lnTo>
                    <a:pt x="1680705" y="117970"/>
                  </a:lnTo>
                  <a:close/>
                  <a:moveTo>
                    <a:pt x="1680705" y="334873"/>
                  </a:moveTo>
                  <a:lnTo>
                    <a:pt x="1785975" y="334873"/>
                  </a:lnTo>
                  <a:lnTo>
                    <a:pt x="1785975" y="229590"/>
                  </a:lnTo>
                  <a:lnTo>
                    <a:pt x="1680705" y="229590"/>
                  </a:lnTo>
                  <a:close/>
                  <a:moveTo>
                    <a:pt x="1680705" y="446493"/>
                  </a:moveTo>
                  <a:lnTo>
                    <a:pt x="1785975" y="446493"/>
                  </a:lnTo>
                  <a:lnTo>
                    <a:pt x="1785975" y="341223"/>
                  </a:lnTo>
                  <a:lnTo>
                    <a:pt x="1680705" y="341223"/>
                  </a:lnTo>
                  <a:close/>
                  <a:moveTo>
                    <a:pt x="1680705" y="558114"/>
                  </a:moveTo>
                  <a:lnTo>
                    <a:pt x="1785975" y="558114"/>
                  </a:lnTo>
                  <a:lnTo>
                    <a:pt x="1785975" y="452843"/>
                  </a:lnTo>
                  <a:lnTo>
                    <a:pt x="1680705" y="452843"/>
                  </a:lnTo>
                  <a:close/>
                  <a:moveTo>
                    <a:pt x="1680705" y="669734"/>
                  </a:moveTo>
                  <a:lnTo>
                    <a:pt x="1785975" y="669734"/>
                  </a:lnTo>
                  <a:lnTo>
                    <a:pt x="1785975" y="564464"/>
                  </a:lnTo>
                  <a:lnTo>
                    <a:pt x="1680705" y="564464"/>
                  </a:lnTo>
                  <a:close/>
                  <a:moveTo>
                    <a:pt x="1680705" y="781367"/>
                  </a:moveTo>
                  <a:lnTo>
                    <a:pt x="1785975" y="781367"/>
                  </a:lnTo>
                  <a:lnTo>
                    <a:pt x="1785975" y="676084"/>
                  </a:lnTo>
                  <a:lnTo>
                    <a:pt x="1680705" y="676084"/>
                  </a:lnTo>
                  <a:close/>
                  <a:moveTo>
                    <a:pt x="1680705" y="892988"/>
                  </a:moveTo>
                  <a:lnTo>
                    <a:pt x="1785975" y="892988"/>
                  </a:lnTo>
                  <a:lnTo>
                    <a:pt x="1785975" y="787717"/>
                  </a:lnTo>
                  <a:lnTo>
                    <a:pt x="1680705" y="787717"/>
                  </a:lnTo>
                  <a:close/>
                  <a:moveTo>
                    <a:pt x="1680705" y="1004608"/>
                  </a:moveTo>
                  <a:lnTo>
                    <a:pt x="1785975" y="1004608"/>
                  </a:lnTo>
                  <a:lnTo>
                    <a:pt x="1785975" y="899338"/>
                  </a:lnTo>
                  <a:lnTo>
                    <a:pt x="1680705" y="899338"/>
                  </a:lnTo>
                  <a:close/>
                  <a:moveTo>
                    <a:pt x="1680705" y="1116228"/>
                  </a:moveTo>
                  <a:lnTo>
                    <a:pt x="1785975" y="1116228"/>
                  </a:lnTo>
                  <a:lnTo>
                    <a:pt x="1785975" y="1010958"/>
                  </a:lnTo>
                  <a:lnTo>
                    <a:pt x="1680705" y="1010958"/>
                  </a:lnTo>
                  <a:close/>
                  <a:moveTo>
                    <a:pt x="1680705" y="1227861"/>
                  </a:moveTo>
                  <a:lnTo>
                    <a:pt x="1785975" y="1227861"/>
                  </a:lnTo>
                  <a:lnTo>
                    <a:pt x="1785975" y="1122578"/>
                  </a:lnTo>
                  <a:lnTo>
                    <a:pt x="1680705" y="1122578"/>
                  </a:lnTo>
                  <a:close/>
                  <a:moveTo>
                    <a:pt x="1680705" y="1339481"/>
                  </a:moveTo>
                  <a:lnTo>
                    <a:pt x="1785975" y="1339481"/>
                  </a:lnTo>
                  <a:lnTo>
                    <a:pt x="1785975" y="1234211"/>
                  </a:lnTo>
                  <a:lnTo>
                    <a:pt x="1680705" y="1234211"/>
                  </a:lnTo>
                  <a:close/>
                  <a:moveTo>
                    <a:pt x="1680705" y="1451102"/>
                  </a:moveTo>
                  <a:lnTo>
                    <a:pt x="1785975" y="1451102"/>
                  </a:lnTo>
                  <a:lnTo>
                    <a:pt x="1785975" y="1345831"/>
                  </a:lnTo>
                  <a:lnTo>
                    <a:pt x="1680705" y="1345831"/>
                  </a:lnTo>
                  <a:close/>
                  <a:moveTo>
                    <a:pt x="1680705" y="1562735"/>
                  </a:moveTo>
                  <a:lnTo>
                    <a:pt x="1785975" y="1562735"/>
                  </a:lnTo>
                  <a:lnTo>
                    <a:pt x="1785975" y="1457452"/>
                  </a:lnTo>
                  <a:lnTo>
                    <a:pt x="1680705" y="1457452"/>
                  </a:lnTo>
                  <a:close/>
                  <a:moveTo>
                    <a:pt x="1680705" y="1674355"/>
                  </a:moveTo>
                  <a:lnTo>
                    <a:pt x="1785975" y="1674355"/>
                  </a:lnTo>
                  <a:lnTo>
                    <a:pt x="1785975" y="1569085"/>
                  </a:lnTo>
                  <a:lnTo>
                    <a:pt x="1680705" y="1569085"/>
                  </a:lnTo>
                  <a:close/>
                  <a:moveTo>
                    <a:pt x="1680705" y="1785975"/>
                  </a:moveTo>
                  <a:lnTo>
                    <a:pt x="1785975" y="1785975"/>
                  </a:lnTo>
                  <a:lnTo>
                    <a:pt x="1785975" y="1680705"/>
                  </a:lnTo>
                  <a:lnTo>
                    <a:pt x="1680705" y="1680705"/>
                  </a:lnTo>
                  <a:close/>
                  <a:moveTo>
                    <a:pt x="1680705" y="1897596"/>
                  </a:moveTo>
                  <a:lnTo>
                    <a:pt x="1785975" y="1897596"/>
                  </a:lnTo>
                  <a:lnTo>
                    <a:pt x="1785975" y="1792325"/>
                  </a:lnTo>
                  <a:lnTo>
                    <a:pt x="1680705" y="1792325"/>
                  </a:lnTo>
                  <a:close/>
                  <a:moveTo>
                    <a:pt x="1680705" y="2009229"/>
                  </a:moveTo>
                  <a:lnTo>
                    <a:pt x="1785975" y="2009229"/>
                  </a:lnTo>
                  <a:lnTo>
                    <a:pt x="1785975" y="1903946"/>
                  </a:lnTo>
                  <a:lnTo>
                    <a:pt x="1680705" y="1903946"/>
                  </a:lnTo>
                  <a:close/>
                  <a:moveTo>
                    <a:pt x="1680705" y="2120849"/>
                  </a:moveTo>
                  <a:lnTo>
                    <a:pt x="1785975" y="2120849"/>
                  </a:lnTo>
                  <a:lnTo>
                    <a:pt x="1785975" y="2015579"/>
                  </a:lnTo>
                  <a:lnTo>
                    <a:pt x="1680705" y="2015579"/>
                  </a:lnTo>
                  <a:close/>
                  <a:moveTo>
                    <a:pt x="1680705" y="2232469"/>
                  </a:moveTo>
                  <a:lnTo>
                    <a:pt x="1785975" y="2232469"/>
                  </a:lnTo>
                  <a:lnTo>
                    <a:pt x="1785975" y="2127199"/>
                  </a:lnTo>
                  <a:lnTo>
                    <a:pt x="1680705" y="2127199"/>
                  </a:lnTo>
                  <a:close/>
                  <a:moveTo>
                    <a:pt x="1680705" y="2344089"/>
                  </a:moveTo>
                  <a:lnTo>
                    <a:pt x="1785975" y="2344089"/>
                  </a:lnTo>
                  <a:lnTo>
                    <a:pt x="1785975" y="2238819"/>
                  </a:lnTo>
                  <a:lnTo>
                    <a:pt x="1680705" y="2238819"/>
                  </a:lnTo>
                  <a:close/>
                  <a:moveTo>
                    <a:pt x="1569072" y="111620"/>
                  </a:moveTo>
                  <a:lnTo>
                    <a:pt x="1674355" y="111620"/>
                  </a:lnTo>
                  <a:lnTo>
                    <a:pt x="1674355" y="6350"/>
                  </a:lnTo>
                  <a:lnTo>
                    <a:pt x="1569072" y="6350"/>
                  </a:lnTo>
                  <a:close/>
                  <a:moveTo>
                    <a:pt x="1569072" y="223240"/>
                  </a:moveTo>
                  <a:lnTo>
                    <a:pt x="1674355" y="223240"/>
                  </a:lnTo>
                  <a:lnTo>
                    <a:pt x="1674355" y="117970"/>
                  </a:lnTo>
                  <a:lnTo>
                    <a:pt x="1569072" y="117970"/>
                  </a:lnTo>
                  <a:close/>
                  <a:moveTo>
                    <a:pt x="1569072" y="334873"/>
                  </a:moveTo>
                  <a:lnTo>
                    <a:pt x="1674355" y="334873"/>
                  </a:lnTo>
                  <a:lnTo>
                    <a:pt x="1674355" y="229590"/>
                  </a:lnTo>
                  <a:lnTo>
                    <a:pt x="1569072" y="229590"/>
                  </a:lnTo>
                  <a:close/>
                  <a:moveTo>
                    <a:pt x="1569072" y="446493"/>
                  </a:moveTo>
                  <a:lnTo>
                    <a:pt x="1674355" y="446493"/>
                  </a:lnTo>
                  <a:lnTo>
                    <a:pt x="1674355" y="341223"/>
                  </a:lnTo>
                  <a:lnTo>
                    <a:pt x="1569072" y="341223"/>
                  </a:lnTo>
                  <a:close/>
                  <a:moveTo>
                    <a:pt x="1569072" y="558114"/>
                  </a:moveTo>
                  <a:lnTo>
                    <a:pt x="1674355" y="558114"/>
                  </a:lnTo>
                  <a:lnTo>
                    <a:pt x="1674355" y="452843"/>
                  </a:lnTo>
                  <a:lnTo>
                    <a:pt x="1569072" y="452843"/>
                  </a:lnTo>
                  <a:close/>
                  <a:moveTo>
                    <a:pt x="1569072" y="669734"/>
                  </a:moveTo>
                  <a:lnTo>
                    <a:pt x="1674355" y="669734"/>
                  </a:lnTo>
                  <a:lnTo>
                    <a:pt x="1674355" y="564464"/>
                  </a:lnTo>
                  <a:lnTo>
                    <a:pt x="1569072" y="564464"/>
                  </a:lnTo>
                  <a:close/>
                  <a:moveTo>
                    <a:pt x="1569072" y="781367"/>
                  </a:moveTo>
                  <a:lnTo>
                    <a:pt x="1674355" y="781367"/>
                  </a:lnTo>
                  <a:lnTo>
                    <a:pt x="1674355" y="676084"/>
                  </a:lnTo>
                  <a:lnTo>
                    <a:pt x="1569072" y="676084"/>
                  </a:lnTo>
                  <a:close/>
                  <a:moveTo>
                    <a:pt x="1569072" y="892988"/>
                  </a:moveTo>
                  <a:lnTo>
                    <a:pt x="1674355" y="892988"/>
                  </a:lnTo>
                  <a:lnTo>
                    <a:pt x="1674355" y="787717"/>
                  </a:lnTo>
                  <a:lnTo>
                    <a:pt x="1569072" y="787717"/>
                  </a:lnTo>
                  <a:close/>
                  <a:moveTo>
                    <a:pt x="1569072" y="1004608"/>
                  </a:moveTo>
                  <a:lnTo>
                    <a:pt x="1674355" y="1004608"/>
                  </a:lnTo>
                  <a:lnTo>
                    <a:pt x="1674355" y="899338"/>
                  </a:lnTo>
                  <a:lnTo>
                    <a:pt x="1569072" y="899338"/>
                  </a:lnTo>
                  <a:close/>
                  <a:moveTo>
                    <a:pt x="1569072" y="1116228"/>
                  </a:moveTo>
                  <a:lnTo>
                    <a:pt x="1674355" y="1116228"/>
                  </a:lnTo>
                  <a:lnTo>
                    <a:pt x="1674355" y="1010958"/>
                  </a:lnTo>
                  <a:lnTo>
                    <a:pt x="1569072" y="1010958"/>
                  </a:lnTo>
                  <a:close/>
                  <a:moveTo>
                    <a:pt x="1569072" y="1227861"/>
                  </a:moveTo>
                  <a:lnTo>
                    <a:pt x="1674355" y="1227861"/>
                  </a:lnTo>
                  <a:lnTo>
                    <a:pt x="1674355" y="1122578"/>
                  </a:lnTo>
                  <a:lnTo>
                    <a:pt x="1569072" y="1122578"/>
                  </a:lnTo>
                  <a:close/>
                  <a:moveTo>
                    <a:pt x="1569072" y="1339481"/>
                  </a:moveTo>
                  <a:lnTo>
                    <a:pt x="1674355" y="1339481"/>
                  </a:lnTo>
                  <a:lnTo>
                    <a:pt x="1674355" y="1234211"/>
                  </a:lnTo>
                  <a:lnTo>
                    <a:pt x="1569072" y="1234211"/>
                  </a:lnTo>
                  <a:close/>
                  <a:moveTo>
                    <a:pt x="1569072" y="1451102"/>
                  </a:moveTo>
                  <a:lnTo>
                    <a:pt x="1674355" y="1451102"/>
                  </a:lnTo>
                  <a:lnTo>
                    <a:pt x="1674355" y="1345831"/>
                  </a:lnTo>
                  <a:lnTo>
                    <a:pt x="1569072" y="1345831"/>
                  </a:lnTo>
                  <a:close/>
                  <a:moveTo>
                    <a:pt x="1569072" y="1562735"/>
                  </a:moveTo>
                  <a:lnTo>
                    <a:pt x="1674355" y="1562735"/>
                  </a:lnTo>
                  <a:lnTo>
                    <a:pt x="1674355" y="1457452"/>
                  </a:lnTo>
                  <a:lnTo>
                    <a:pt x="1569072" y="1457452"/>
                  </a:lnTo>
                  <a:close/>
                  <a:moveTo>
                    <a:pt x="1569072" y="1674355"/>
                  </a:moveTo>
                  <a:lnTo>
                    <a:pt x="1674355" y="1674355"/>
                  </a:lnTo>
                  <a:lnTo>
                    <a:pt x="1674355" y="1569085"/>
                  </a:lnTo>
                  <a:lnTo>
                    <a:pt x="1569072" y="1569085"/>
                  </a:lnTo>
                  <a:close/>
                  <a:moveTo>
                    <a:pt x="1569072" y="1785975"/>
                  </a:moveTo>
                  <a:lnTo>
                    <a:pt x="1674355" y="1785975"/>
                  </a:lnTo>
                  <a:lnTo>
                    <a:pt x="1674355" y="1680705"/>
                  </a:lnTo>
                  <a:lnTo>
                    <a:pt x="1569072" y="1680705"/>
                  </a:lnTo>
                  <a:close/>
                  <a:moveTo>
                    <a:pt x="1569072" y="1897596"/>
                  </a:moveTo>
                  <a:lnTo>
                    <a:pt x="1674355" y="1897596"/>
                  </a:lnTo>
                  <a:lnTo>
                    <a:pt x="1674355" y="1792325"/>
                  </a:lnTo>
                  <a:lnTo>
                    <a:pt x="1569072" y="1792325"/>
                  </a:lnTo>
                  <a:close/>
                  <a:moveTo>
                    <a:pt x="1569072" y="2009229"/>
                  </a:moveTo>
                  <a:lnTo>
                    <a:pt x="1674355" y="2009229"/>
                  </a:lnTo>
                  <a:lnTo>
                    <a:pt x="1674355" y="1903946"/>
                  </a:lnTo>
                  <a:lnTo>
                    <a:pt x="1569072" y="1903946"/>
                  </a:lnTo>
                  <a:close/>
                  <a:moveTo>
                    <a:pt x="1569072" y="2120849"/>
                  </a:moveTo>
                  <a:lnTo>
                    <a:pt x="1674355" y="2120849"/>
                  </a:lnTo>
                  <a:lnTo>
                    <a:pt x="1674355" y="2015579"/>
                  </a:lnTo>
                  <a:lnTo>
                    <a:pt x="1569072" y="2015579"/>
                  </a:lnTo>
                  <a:close/>
                  <a:moveTo>
                    <a:pt x="1569072" y="2232469"/>
                  </a:moveTo>
                  <a:lnTo>
                    <a:pt x="1674355" y="2232469"/>
                  </a:lnTo>
                  <a:lnTo>
                    <a:pt x="1674355" y="2127199"/>
                  </a:lnTo>
                  <a:lnTo>
                    <a:pt x="1569072" y="2127199"/>
                  </a:lnTo>
                  <a:close/>
                  <a:moveTo>
                    <a:pt x="1569072" y="2344089"/>
                  </a:moveTo>
                  <a:lnTo>
                    <a:pt x="1674355" y="2344089"/>
                  </a:lnTo>
                  <a:lnTo>
                    <a:pt x="1674355" y="2238819"/>
                  </a:lnTo>
                  <a:lnTo>
                    <a:pt x="1569072" y="2238819"/>
                  </a:lnTo>
                  <a:close/>
                  <a:moveTo>
                    <a:pt x="1457451" y="111620"/>
                  </a:moveTo>
                  <a:lnTo>
                    <a:pt x="1562722" y="111620"/>
                  </a:lnTo>
                  <a:lnTo>
                    <a:pt x="1562722" y="6350"/>
                  </a:lnTo>
                  <a:lnTo>
                    <a:pt x="1457451" y="6350"/>
                  </a:lnTo>
                  <a:close/>
                  <a:moveTo>
                    <a:pt x="1457451" y="223240"/>
                  </a:moveTo>
                  <a:lnTo>
                    <a:pt x="1562722" y="223240"/>
                  </a:lnTo>
                  <a:lnTo>
                    <a:pt x="1562722" y="117970"/>
                  </a:lnTo>
                  <a:lnTo>
                    <a:pt x="1457451" y="117970"/>
                  </a:lnTo>
                  <a:close/>
                  <a:moveTo>
                    <a:pt x="1457451" y="334873"/>
                  </a:moveTo>
                  <a:lnTo>
                    <a:pt x="1562722" y="334873"/>
                  </a:lnTo>
                  <a:lnTo>
                    <a:pt x="1562722" y="229590"/>
                  </a:lnTo>
                  <a:lnTo>
                    <a:pt x="1457451" y="229590"/>
                  </a:lnTo>
                  <a:close/>
                  <a:moveTo>
                    <a:pt x="1457451" y="446493"/>
                  </a:moveTo>
                  <a:lnTo>
                    <a:pt x="1562722" y="446493"/>
                  </a:lnTo>
                  <a:lnTo>
                    <a:pt x="1562722" y="341223"/>
                  </a:lnTo>
                  <a:lnTo>
                    <a:pt x="1457451" y="341223"/>
                  </a:lnTo>
                  <a:close/>
                  <a:moveTo>
                    <a:pt x="1457451" y="558114"/>
                  </a:moveTo>
                  <a:lnTo>
                    <a:pt x="1562722" y="558114"/>
                  </a:lnTo>
                  <a:lnTo>
                    <a:pt x="1562722" y="452843"/>
                  </a:lnTo>
                  <a:lnTo>
                    <a:pt x="1457451" y="452843"/>
                  </a:lnTo>
                  <a:close/>
                  <a:moveTo>
                    <a:pt x="1457451" y="669734"/>
                  </a:moveTo>
                  <a:lnTo>
                    <a:pt x="1562722" y="669734"/>
                  </a:lnTo>
                  <a:lnTo>
                    <a:pt x="1562722" y="564464"/>
                  </a:lnTo>
                  <a:lnTo>
                    <a:pt x="1457451" y="564464"/>
                  </a:lnTo>
                  <a:close/>
                  <a:moveTo>
                    <a:pt x="1457451" y="781367"/>
                  </a:moveTo>
                  <a:lnTo>
                    <a:pt x="1562722" y="781367"/>
                  </a:lnTo>
                  <a:lnTo>
                    <a:pt x="1562722" y="676084"/>
                  </a:lnTo>
                  <a:lnTo>
                    <a:pt x="1457451" y="676084"/>
                  </a:lnTo>
                  <a:close/>
                  <a:moveTo>
                    <a:pt x="1457451" y="892988"/>
                  </a:moveTo>
                  <a:lnTo>
                    <a:pt x="1562722" y="892988"/>
                  </a:lnTo>
                  <a:lnTo>
                    <a:pt x="1562722" y="787717"/>
                  </a:lnTo>
                  <a:lnTo>
                    <a:pt x="1457451" y="787717"/>
                  </a:lnTo>
                  <a:close/>
                  <a:moveTo>
                    <a:pt x="1457451" y="1004608"/>
                  </a:moveTo>
                  <a:lnTo>
                    <a:pt x="1562722" y="1004608"/>
                  </a:lnTo>
                  <a:lnTo>
                    <a:pt x="1562722" y="899338"/>
                  </a:lnTo>
                  <a:lnTo>
                    <a:pt x="1457451" y="899338"/>
                  </a:lnTo>
                  <a:close/>
                  <a:moveTo>
                    <a:pt x="1457451" y="1116228"/>
                  </a:moveTo>
                  <a:lnTo>
                    <a:pt x="1562722" y="1116228"/>
                  </a:lnTo>
                  <a:lnTo>
                    <a:pt x="1562722" y="1010958"/>
                  </a:lnTo>
                  <a:lnTo>
                    <a:pt x="1457451" y="1010958"/>
                  </a:lnTo>
                  <a:close/>
                  <a:moveTo>
                    <a:pt x="1457451" y="1227861"/>
                  </a:moveTo>
                  <a:lnTo>
                    <a:pt x="1562722" y="1227861"/>
                  </a:lnTo>
                  <a:lnTo>
                    <a:pt x="1562722" y="1122578"/>
                  </a:lnTo>
                  <a:lnTo>
                    <a:pt x="1457451" y="1122578"/>
                  </a:lnTo>
                  <a:close/>
                  <a:moveTo>
                    <a:pt x="1457451" y="1339481"/>
                  </a:moveTo>
                  <a:lnTo>
                    <a:pt x="1562722" y="1339481"/>
                  </a:lnTo>
                  <a:lnTo>
                    <a:pt x="1562722" y="1234211"/>
                  </a:lnTo>
                  <a:lnTo>
                    <a:pt x="1457451" y="1234211"/>
                  </a:lnTo>
                  <a:close/>
                  <a:moveTo>
                    <a:pt x="1457451" y="1451102"/>
                  </a:moveTo>
                  <a:lnTo>
                    <a:pt x="1562722" y="1451102"/>
                  </a:lnTo>
                  <a:lnTo>
                    <a:pt x="1562722" y="1345831"/>
                  </a:lnTo>
                  <a:lnTo>
                    <a:pt x="1457451" y="1345831"/>
                  </a:lnTo>
                  <a:close/>
                  <a:moveTo>
                    <a:pt x="1457451" y="1562735"/>
                  </a:moveTo>
                  <a:lnTo>
                    <a:pt x="1562722" y="1562735"/>
                  </a:lnTo>
                  <a:lnTo>
                    <a:pt x="1562722" y="1457452"/>
                  </a:lnTo>
                  <a:lnTo>
                    <a:pt x="1457451" y="1457452"/>
                  </a:lnTo>
                  <a:close/>
                  <a:moveTo>
                    <a:pt x="1457451" y="1674355"/>
                  </a:moveTo>
                  <a:lnTo>
                    <a:pt x="1562722" y="1674355"/>
                  </a:lnTo>
                  <a:lnTo>
                    <a:pt x="1562722" y="1569085"/>
                  </a:lnTo>
                  <a:lnTo>
                    <a:pt x="1457451" y="1569085"/>
                  </a:lnTo>
                  <a:close/>
                  <a:moveTo>
                    <a:pt x="1457451" y="1785975"/>
                  </a:moveTo>
                  <a:lnTo>
                    <a:pt x="1562722" y="1785975"/>
                  </a:lnTo>
                  <a:lnTo>
                    <a:pt x="1562722" y="1680705"/>
                  </a:lnTo>
                  <a:lnTo>
                    <a:pt x="1457451" y="1680705"/>
                  </a:lnTo>
                  <a:close/>
                  <a:moveTo>
                    <a:pt x="1457451" y="1897596"/>
                  </a:moveTo>
                  <a:lnTo>
                    <a:pt x="1562722" y="1897596"/>
                  </a:lnTo>
                  <a:lnTo>
                    <a:pt x="1562722" y="1792325"/>
                  </a:lnTo>
                  <a:lnTo>
                    <a:pt x="1457451" y="1792325"/>
                  </a:lnTo>
                  <a:close/>
                  <a:moveTo>
                    <a:pt x="1457451" y="2009229"/>
                  </a:moveTo>
                  <a:lnTo>
                    <a:pt x="1562722" y="2009229"/>
                  </a:lnTo>
                  <a:lnTo>
                    <a:pt x="1562722" y="1903946"/>
                  </a:lnTo>
                  <a:lnTo>
                    <a:pt x="1457451" y="1903946"/>
                  </a:lnTo>
                  <a:close/>
                  <a:moveTo>
                    <a:pt x="1457451" y="2120849"/>
                  </a:moveTo>
                  <a:lnTo>
                    <a:pt x="1562722" y="2120849"/>
                  </a:lnTo>
                  <a:lnTo>
                    <a:pt x="1562722" y="2015579"/>
                  </a:lnTo>
                  <a:lnTo>
                    <a:pt x="1457451" y="2015579"/>
                  </a:lnTo>
                  <a:close/>
                  <a:moveTo>
                    <a:pt x="1457451" y="2232469"/>
                  </a:moveTo>
                  <a:lnTo>
                    <a:pt x="1562722" y="2232469"/>
                  </a:lnTo>
                  <a:lnTo>
                    <a:pt x="1562722" y="2127199"/>
                  </a:lnTo>
                  <a:lnTo>
                    <a:pt x="1457451" y="2127199"/>
                  </a:lnTo>
                  <a:close/>
                  <a:moveTo>
                    <a:pt x="1457451" y="2344089"/>
                  </a:moveTo>
                  <a:lnTo>
                    <a:pt x="1562722" y="2344089"/>
                  </a:lnTo>
                  <a:lnTo>
                    <a:pt x="1562722" y="2238819"/>
                  </a:lnTo>
                  <a:lnTo>
                    <a:pt x="1457451" y="2238819"/>
                  </a:lnTo>
                  <a:close/>
                  <a:moveTo>
                    <a:pt x="1345831" y="111620"/>
                  </a:moveTo>
                  <a:lnTo>
                    <a:pt x="1451101" y="111620"/>
                  </a:lnTo>
                  <a:lnTo>
                    <a:pt x="1451101" y="6350"/>
                  </a:lnTo>
                  <a:lnTo>
                    <a:pt x="1345831" y="6350"/>
                  </a:lnTo>
                  <a:close/>
                  <a:moveTo>
                    <a:pt x="1345831" y="223240"/>
                  </a:moveTo>
                  <a:lnTo>
                    <a:pt x="1451101" y="223240"/>
                  </a:lnTo>
                  <a:lnTo>
                    <a:pt x="1451101" y="117970"/>
                  </a:lnTo>
                  <a:lnTo>
                    <a:pt x="1345831" y="117970"/>
                  </a:lnTo>
                  <a:close/>
                  <a:moveTo>
                    <a:pt x="1345831" y="334873"/>
                  </a:moveTo>
                  <a:lnTo>
                    <a:pt x="1451101" y="334873"/>
                  </a:lnTo>
                  <a:lnTo>
                    <a:pt x="1451101" y="229590"/>
                  </a:lnTo>
                  <a:lnTo>
                    <a:pt x="1345831" y="229590"/>
                  </a:lnTo>
                  <a:close/>
                  <a:moveTo>
                    <a:pt x="1345831" y="446493"/>
                  </a:moveTo>
                  <a:lnTo>
                    <a:pt x="1451101" y="446493"/>
                  </a:lnTo>
                  <a:lnTo>
                    <a:pt x="1451101" y="341223"/>
                  </a:lnTo>
                  <a:lnTo>
                    <a:pt x="1345831" y="341223"/>
                  </a:lnTo>
                  <a:close/>
                  <a:moveTo>
                    <a:pt x="1345831" y="558114"/>
                  </a:moveTo>
                  <a:lnTo>
                    <a:pt x="1451101" y="558114"/>
                  </a:lnTo>
                  <a:lnTo>
                    <a:pt x="1451101" y="452843"/>
                  </a:lnTo>
                  <a:lnTo>
                    <a:pt x="1345831" y="452843"/>
                  </a:lnTo>
                  <a:close/>
                  <a:moveTo>
                    <a:pt x="1345831" y="669734"/>
                  </a:moveTo>
                  <a:lnTo>
                    <a:pt x="1451101" y="669734"/>
                  </a:lnTo>
                  <a:lnTo>
                    <a:pt x="1451101" y="564464"/>
                  </a:lnTo>
                  <a:lnTo>
                    <a:pt x="1345831" y="564464"/>
                  </a:lnTo>
                  <a:close/>
                  <a:moveTo>
                    <a:pt x="1345831" y="781367"/>
                  </a:moveTo>
                  <a:lnTo>
                    <a:pt x="1451101" y="781367"/>
                  </a:lnTo>
                  <a:lnTo>
                    <a:pt x="1451101" y="676084"/>
                  </a:lnTo>
                  <a:lnTo>
                    <a:pt x="1345831" y="676084"/>
                  </a:lnTo>
                  <a:close/>
                  <a:moveTo>
                    <a:pt x="1345831" y="892988"/>
                  </a:moveTo>
                  <a:lnTo>
                    <a:pt x="1451101" y="892988"/>
                  </a:lnTo>
                  <a:lnTo>
                    <a:pt x="1451101" y="787717"/>
                  </a:lnTo>
                  <a:lnTo>
                    <a:pt x="1345831" y="787717"/>
                  </a:lnTo>
                  <a:close/>
                  <a:moveTo>
                    <a:pt x="1345831" y="1004608"/>
                  </a:moveTo>
                  <a:lnTo>
                    <a:pt x="1451101" y="1004608"/>
                  </a:lnTo>
                  <a:lnTo>
                    <a:pt x="1451101" y="899338"/>
                  </a:lnTo>
                  <a:lnTo>
                    <a:pt x="1345831" y="899338"/>
                  </a:lnTo>
                  <a:close/>
                  <a:moveTo>
                    <a:pt x="1345831" y="1116228"/>
                  </a:moveTo>
                  <a:lnTo>
                    <a:pt x="1451101" y="1116228"/>
                  </a:lnTo>
                  <a:lnTo>
                    <a:pt x="1451101" y="1010958"/>
                  </a:lnTo>
                  <a:lnTo>
                    <a:pt x="1345831" y="1010958"/>
                  </a:lnTo>
                  <a:close/>
                  <a:moveTo>
                    <a:pt x="1345831" y="1227861"/>
                  </a:moveTo>
                  <a:lnTo>
                    <a:pt x="1451101" y="1227861"/>
                  </a:lnTo>
                  <a:lnTo>
                    <a:pt x="1451101" y="1122578"/>
                  </a:lnTo>
                  <a:lnTo>
                    <a:pt x="1345831" y="1122578"/>
                  </a:lnTo>
                  <a:close/>
                  <a:moveTo>
                    <a:pt x="1345831" y="1339481"/>
                  </a:moveTo>
                  <a:lnTo>
                    <a:pt x="1451101" y="1339481"/>
                  </a:lnTo>
                  <a:lnTo>
                    <a:pt x="1451101" y="1234211"/>
                  </a:lnTo>
                  <a:lnTo>
                    <a:pt x="1345831" y="1234211"/>
                  </a:lnTo>
                  <a:close/>
                  <a:moveTo>
                    <a:pt x="1345831" y="1451102"/>
                  </a:moveTo>
                  <a:lnTo>
                    <a:pt x="1451101" y="1451102"/>
                  </a:lnTo>
                  <a:lnTo>
                    <a:pt x="1451101" y="1345831"/>
                  </a:lnTo>
                  <a:lnTo>
                    <a:pt x="1345831" y="1345831"/>
                  </a:lnTo>
                  <a:close/>
                  <a:moveTo>
                    <a:pt x="1345831" y="1562735"/>
                  </a:moveTo>
                  <a:lnTo>
                    <a:pt x="1451101" y="1562735"/>
                  </a:lnTo>
                  <a:lnTo>
                    <a:pt x="1451101" y="1457452"/>
                  </a:lnTo>
                  <a:lnTo>
                    <a:pt x="1345831" y="1457452"/>
                  </a:lnTo>
                  <a:close/>
                  <a:moveTo>
                    <a:pt x="1345831" y="1674355"/>
                  </a:moveTo>
                  <a:lnTo>
                    <a:pt x="1451101" y="1674355"/>
                  </a:lnTo>
                  <a:lnTo>
                    <a:pt x="1451101" y="1569085"/>
                  </a:lnTo>
                  <a:lnTo>
                    <a:pt x="1345831" y="1569085"/>
                  </a:lnTo>
                  <a:close/>
                  <a:moveTo>
                    <a:pt x="1345831" y="1785975"/>
                  </a:moveTo>
                  <a:lnTo>
                    <a:pt x="1451101" y="1785975"/>
                  </a:lnTo>
                  <a:lnTo>
                    <a:pt x="1451101" y="1680705"/>
                  </a:lnTo>
                  <a:lnTo>
                    <a:pt x="1345831" y="1680705"/>
                  </a:lnTo>
                  <a:close/>
                  <a:moveTo>
                    <a:pt x="1345831" y="1897596"/>
                  </a:moveTo>
                  <a:lnTo>
                    <a:pt x="1451101" y="1897596"/>
                  </a:lnTo>
                  <a:lnTo>
                    <a:pt x="1451101" y="1792325"/>
                  </a:lnTo>
                  <a:lnTo>
                    <a:pt x="1345831" y="1792325"/>
                  </a:lnTo>
                  <a:close/>
                  <a:moveTo>
                    <a:pt x="1345831" y="2009229"/>
                  </a:moveTo>
                  <a:lnTo>
                    <a:pt x="1451101" y="2009229"/>
                  </a:lnTo>
                  <a:lnTo>
                    <a:pt x="1451101" y="1903946"/>
                  </a:lnTo>
                  <a:lnTo>
                    <a:pt x="1345831" y="1903946"/>
                  </a:lnTo>
                  <a:close/>
                  <a:moveTo>
                    <a:pt x="1345831" y="2120849"/>
                  </a:moveTo>
                  <a:lnTo>
                    <a:pt x="1451101" y="2120849"/>
                  </a:lnTo>
                  <a:lnTo>
                    <a:pt x="1451101" y="2015579"/>
                  </a:lnTo>
                  <a:lnTo>
                    <a:pt x="1345831" y="2015579"/>
                  </a:lnTo>
                  <a:close/>
                  <a:moveTo>
                    <a:pt x="1345831" y="2232469"/>
                  </a:moveTo>
                  <a:lnTo>
                    <a:pt x="1451101" y="2232469"/>
                  </a:lnTo>
                  <a:lnTo>
                    <a:pt x="1451101" y="2127199"/>
                  </a:lnTo>
                  <a:lnTo>
                    <a:pt x="1345831" y="2127199"/>
                  </a:lnTo>
                  <a:close/>
                  <a:moveTo>
                    <a:pt x="1345831" y="2344089"/>
                  </a:moveTo>
                  <a:lnTo>
                    <a:pt x="1451101" y="2344089"/>
                  </a:lnTo>
                  <a:lnTo>
                    <a:pt x="1451101" y="2238819"/>
                  </a:lnTo>
                  <a:lnTo>
                    <a:pt x="1345831" y="2238819"/>
                  </a:lnTo>
                  <a:close/>
                  <a:moveTo>
                    <a:pt x="1234211" y="111620"/>
                  </a:moveTo>
                  <a:lnTo>
                    <a:pt x="1339481" y="111620"/>
                  </a:lnTo>
                  <a:lnTo>
                    <a:pt x="1339481" y="6350"/>
                  </a:lnTo>
                  <a:lnTo>
                    <a:pt x="1234211" y="6350"/>
                  </a:lnTo>
                  <a:close/>
                  <a:moveTo>
                    <a:pt x="1234211" y="223240"/>
                  </a:moveTo>
                  <a:lnTo>
                    <a:pt x="1339481" y="223240"/>
                  </a:lnTo>
                  <a:lnTo>
                    <a:pt x="1339481" y="117970"/>
                  </a:lnTo>
                  <a:lnTo>
                    <a:pt x="1234211" y="117970"/>
                  </a:lnTo>
                  <a:close/>
                  <a:moveTo>
                    <a:pt x="1234211" y="334873"/>
                  </a:moveTo>
                  <a:lnTo>
                    <a:pt x="1339481" y="334873"/>
                  </a:lnTo>
                  <a:lnTo>
                    <a:pt x="1339481" y="229590"/>
                  </a:lnTo>
                  <a:lnTo>
                    <a:pt x="1234211" y="229590"/>
                  </a:lnTo>
                  <a:close/>
                  <a:moveTo>
                    <a:pt x="1234211" y="446493"/>
                  </a:moveTo>
                  <a:lnTo>
                    <a:pt x="1339481" y="446493"/>
                  </a:lnTo>
                  <a:lnTo>
                    <a:pt x="1339481" y="341223"/>
                  </a:lnTo>
                  <a:lnTo>
                    <a:pt x="1234211" y="341223"/>
                  </a:lnTo>
                  <a:close/>
                  <a:moveTo>
                    <a:pt x="1234211" y="558114"/>
                  </a:moveTo>
                  <a:lnTo>
                    <a:pt x="1339481" y="558114"/>
                  </a:lnTo>
                  <a:lnTo>
                    <a:pt x="1339481" y="452843"/>
                  </a:lnTo>
                  <a:lnTo>
                    <a:pt x="1234211" y="452843"/>
                  </a:lnTo>
                  <a:close/>
                  <a:moveTo>
                    <a:pt x="1234211" y="669734"/>
                  </a:moveTo>
                  <a:lnTo>
                    <a:pt x="1339481" y="669734"/>
                  </a:lnTo>
                  <a:lnTo>
                    <a:pt x="1339481" y="564464"/>
                  </a:lnTo>
                  <a:lnTo>
                    <a:pt x="1234211" y="564464"/>
                  </a:lnTo>
                  <a:close/>
                  <a:moveTo>
                    <a:pt x="1234211" y="781367"/>
                  </a:moveTo>
                  <a:lnTo>
                    <a:pt x="1339481" y="781367"/>
                  </a:lnTo>
                  <a:lnTo>
                    <a:pt x="1339481" y="676084"/>
                  </a:lnTo>
                  <a:lnTo>
                    <a:pt x="1234211" y="676084"/>
                  </a:lnTo>
                  <a:close/>
                  <a:moveTo>
                    <a:pt x="1234211" y="892988"/>
                  </a:moveTo>
                  <a:lnTo>
                    <a:pt x="1339481" y="892988"/>
                  </a:lnTo>
                  <a:lnTo>
                    <a:pt x="1339481" y="787717"/>
                  </a:lnTo>
                  <a:lnTo>
                    <a:pt x="1234211" y="787717"/>
                  </a:lnTo>
                  <a:close/>
                  <a:moveTo>
                    <a:pt x="1234211" y="1004608"/>
                  </a:moveTo>
                  <a:lnTo>
                    <a:pt x="1339481" y="1004608"/>
                  </a:lnTo>
                  <a:lnTo>
                    <a:pt x="1339481" y="899338"/>
                  </a:lnTo>
                  <a:lnTo>
                    <a:pt x="1234211" y="899338"/>
                  </a:lnTo>
                  <a:close/>
                  <a:moveTo>
                    <a:pt x="1234211" y="1116228"/>
                  </a:moveTo>
                  <a:lnTo>
                    <a:pt x="1339481" y="1116228"/>
                  </a:lnTo>
                  <a:lnTo>
                    <a:pt x="1339481" y="1010958"/>
                  </a:lnTo>
                  <a:lnTo>
                    <a:pt x="1234211" y="1010958"/>
                  </a:lnTo>
                  <a:close/>
                  <a:moveTo>
                    <a:pt x="1234211" y="1227861"/>
                  </a:moveTo>
                  <a:lnTo>
                    <a:pt x="1339481" y="1227861"/>
                  </a:lnTo>
                  <a:lnTo>
                    <a:pt x="1339481" y="1122578"/>
                  </a:lnTo>
                  <a:lnTo>
                    <a:pt x="1234211" y="1122578"/>
                  </a:lnTo>
                  <a:close/>
                  <a:moveTo>
                    <a:pt x="1234211" y="1339481"/>
                  </a:moveTo>
                  <a:lnTo>
                    <a:pt x="1339481" y="1339481"/>
                  </a:lnTo>
                  <a:lnTo>
                    <a:pt x="1339481" y="1234211"/>
                  </a:lnTo>
                  <a:lnTo>
                    <a:pt x="1234211" y="1234211"/>
                  </a:lnTo>
                  <a:close/>
                  <a:moveTo>
                    <a:pt x="1234211" y="1451102"/>
                  </a:moveTo>
                  <a:lnTo>
                    <a:pt x="1339481" y="1451102"/>
                  </a:lnTo>
                  <a:lnTo>
                    <a:pt x="1339481" y="1345831"/>
                  </a:lnTo>
                  <a:lnTo>
                    <a:pt x="1234211" y="1345831"/>
                  </a:lnTo>
                  <a:close/>
                  <a:moveTo>
                    <a:pt x="1234211" y="1562735"/>
                  </a:moveTo>
                  <a:lnTo>
                    <a:pt x="1339481" y="1562735"/>
                  </a:lnTo>
                  <a:lnTo>
                    <a:pt x="1339481" y="1457452"/>
                  </a:lnTo>
                  <a:lnTo>
                    <a:pt x="1234211" y="1457452"/>
                  </a:lnTo>
                  <a:close/>
                  <a:moveTo>
                    <a:pt x="1234211" y="1674355"/>
                  </a:moveTo>
                  <a:lnTo>
                    <a:pt x="1339481" y="1674355"/>
                  </a:lnTo>
                  <a:lnTo>
                    <a:pt x="1339481" y="1569085"/>
                  </a:lnTo>
                  <a:lnTo>
                    <a:pt x="1234211" y="1569085"/>
                  </a:lnTo>
                  <a:close/>
                  <a:moveTo>
                    <a:pt x="1234211" y="1785975"/>
                  </a:moveTo>
                  <a:lnTo>
                    <a:pt x="1339481" y="1785975"/>
                  </a:lnTo>
                  <a:lnTo>
                    <a:pt x="1339481" y="1680705"/>
                  </a:lnTo>
                  <a:lnTo>
                    <a:pt x="1234211" y="1680705"/>
                  </a:lnTo>
                  <a:close/>
                  <a:moveTo>
                    <a:pt x="1234211" y="1897596"/>
                  </a:moveTo>
                  <a:lnTo>
                    <a:pt x="1339481" y="1897596"/>
                  </a:lnTo>
                  <a:lnTo>
                    <a:pt x="1339481" y="1792325"/>
                  </a:lnTo>
                  <a:lnTo>
                    <a:pt x="1234211" y="1792325"/>
                  </a:lnTo>
                  <a:close/>
                  <a:moveTo>
                    <a:pt x="1234211" y="2009229"/>
                  </a:moveTo>
                  <a:lnTo>
                    <a:pt x="1339481" y="2009229"/>
                  </a:lnTo>
                  <a:lnTo>
                    <a:pt x="1339481" y="1903946"/>
                  </a:lnTo>
                  <a:lnTo>
                    <a:pt x="1234211" y="1903946"/>
                  </a:lnTo>
                  <a:close/>
                  <a:moveTo>
                    <a:pt x="1234211" y="2120849"/>
                  </a:moveTo>
                  <a:lnTo>
                    <a:pt x="1339481" y="2120849"/>
                  </a:lnTo>
                  <a:lnTo>
                    <a:pt x="1339481" y="2015579"/>
                  </a:lnTo>
                  <a:lnTo>
                    <a:pt x="1234211" y="2015579"/>
                  </a:lnTo>
                  <a:close/>
                  <a:moveTo>
                    <a:pt x="1234211" y="2232469"/>
                  </a:moveTo>
                  <a:lnTo>
                    <a:pt x="1339481" y="2232469"/>
                  </a:lnTo>
                  <a:lnTo>
                    <a:pt x="1339481" y="2127199"/>
                  </a:lnTo>
                  <a:lnTo>
                    <a:pt x="1234211" y="2127199"/>
                  </a:lnTo>
                  <a:close/>
                  <a:moveTo>
                    <a:pt x="1234211" y="2344089"/>
                  </a:moveTo>
                  <a:lnTo>
                    <a:pt x="1339481" y="2344089"/>
                  </a:lnTo>
                  <a:lnTo>
                    <a:pt x="1339481" y="2238819"/>
                  </a:lnTo>
                  <a:lnTo>
                    <a:pt x="1234211" y="2238819"/>
                  </a:lnTo>
                  <a:close/>
                  <a:moveTo>
                    <a:pt x="1122578" y="111620"/>
                  </a:moveTo>
                  <a:lnTo>
                    <a:pt x="1227861" y="111620"/>
                  </a:lnTo>
                  <a:lnTo>
                    <a:pt x="1227861" y="6350"/>
                  </a:lnTo>
                  <a:lnTo>
                    <a:pt x="1122578" y="6350"/>
                  </a:lnTo>
                  <a:close/>
                  <a:moveTo>
                    <a:pt x="1122578" y="223240"/>
                  </a:moveTo>
                  <a:lnTo>
                    <a:pt x="1227861" y="223240"/>
                  </a:lnTo>
                  <a:lnTo>
                    <a:pt x="1227861" y="117970"/>
                  </a:lnTo>
                  <a:lnTo>
                    <a:pt x="1122578" y="117970"/>
                  </a:lnTo>
                  <a:close/>
                  <a:moveTo>
                    <a:pt x="1122578" y="334873"/>
                  </a:moveTo>
                  <a:lnTo>
                    <a:pt x="1227861" y="334873"/>
                  </a:lnTo>
                  <a:lnTo>
                    <a:pt x="1227861" y="229590"/>
                  </a:lnTo>
                  <a:lnTo>
                    <a:pt x="1122578" y="229590"/>
                  </a:lnTo>
                  <a:close/>
                  <a:moveTo>
                    <a:pt x="1122578" y="446493"/>
                  </a:moveTo>
                  <a:lnTo>
                    <a:pt x="1227861" y="446493"/>
                  </a:lnTo>
                  <a:lnTo>
                    <a:pt x="1227861" y="341223"/>
                  </a:lnTo>
                  <a:lnTo>
                    <a:pt x="1122578" y="341223"/>
                  </a:lnTo>
                  <a:close/>
                  <a:moveTo>
                    <a:pt x="1122578" y="558114"/>
                  </a:moveTo>
                  <a:lnTo>
                    <a:pt x="1227861" y="558114"/>
                  </a:lnTo>
                  <a:lnTo>
                    <a:pt x="1227861" y="452843"/>
                  </a:lnTo>
                  <a:lnTo>
                    <a:pt x="1122578" y="452843"/>
                  </a:lnTo>
                  <a:close/>
                  <a:moveTo>
                    <a:pt x="1122578" y="669734"/>
                  </a:moveTo>
                  <a:lnTo>
                    <a:pt x="1227861" y="669734"/>
                  </a:lnTo>
                  <a:lnTo>
                    <a:pt x="1227861" y="564464"/>
                  </a:lnTo>
                  <a:lnTo>
                    <a:pt x="1122578" y="564464"/>
                  </a:lnTo>
                  <a:close/>
                  <a:moveTo>
                    <a:pt x="1122578" y="781367"/>
                  </a:moveTo>
                  <a:lnTo>
                    <a:pt x="1227861" y="781367"/>
                  </a:lnTo>
                  <a:lnTo>
                    <a:pt x="1227861" y="676084"/>
                  </a:lnTo>
                  <a:lnTo>
                    <a:pt x="1122578" y="676084"/>
                  </a:lnTo>
                  <a:close/>
                  <a:moveTo>
                    <a:pt x="1122578" y="892988"/>
                  </a:moveTo>
                  <a:lnTo>
                    <a:pt x="1227861" y="892988"/>
                  </a:lnTo>
                  <a:lnTo>
                    <a:pt x="1227861" y="787717"/>
                  </a:lnTo>
                  <a:lnTo>
                    <a:pt x="1122578" y="787717"/>
                  </a:lnTo>
                  <a:close/>
                  <a:moveTo>
                    <a:pt x="1122578" y="1004608"/>
                  </a:moveTo>
                  <a:lnTo>
                    <a:pt x="1227861" y="1004608"/>
                  </a:lnTo>
                  <a:lnTo>
                    <a:pt x="1227861" y="899338"/>
                  </a:lnTo>
                  <a:lnTo>
                    <a:pt x="1122578" y="899338"/>
                  </a:lnTo>
                  <a:close/>
                  <a:moveTo>
                    <a:pt x="1122578" y="1116228"/>
                  </a:moveTo>
                  <a:lnTo>
                    <a:pt x="1227861" y="1116228"/>
                  </a:lnTo>
                  <a:lnTo>
                    <a:pt x="1227861" y="1010958"/>
                  </a:lnTo>
                  <a:lnTo>
                    <a:pt x="1122578" y="1010958"/>
                  </a:lnTo>
                  <a:close/>
                  <a:moveTo>
                    <a:pt x="1122578" y="1227861"/>
                  </a:moveTo>
                  <a:lnTo>
                    <a:pt x="1227861" y="1227861"/>
                  </a:lnTo>
                  <a:lnTo>
                    <a:pt x="1227861" y="1122578"/>
                  </a:lnTo>
                  <a:lnTo>
                    <a:pt x="1122578" y="1122578"/>
                  </a:lnTo>
                  <a:close/>
                  <a:moveTo>
                    <a:pt x="1122578" y="1339481"/>
                  </a:moveTo>
                  <a:lnTo>
                    <a:pt x="1227861" y="1339481"/>
                  </a:lnTo>
                  <a:lnTo>
                    <a:pt x="1227861" y="1234211"/>
                  </a:lnTo>
                  <a:lnTo>
                    <a:pt x="1122578" y="1234211"/>
                  </a:lnTo>
                  <a:close/>
                  <a:moveTo>
                    <a:pt x="1122578" y="1451102"/>
                  </a:moveTo>
                  <a:lnTo>
                    <a:pt x="1227861" y="1451102"/>
                  </a:lnTo>
                  <a:lnTo>
                    <a:pt x="1227861" y="1345831"/>
                  </a:lnTo>
                  <a:lnTo>
                    <a:pt x="1122578" y="1345831"/>
                  </a:lnTo>
                  <a:close/>
                  <a:moveTo>
                    <a:pt x="1122578" y="1562735"/>
                  </a:moveTo>
                  <a:lnTo>
                    <a:pt x="1227861" y="1562735"/>
                  </a:lnTo>
                  <a:lnTo>
                    <a:pt x="1227861" y="1457452"/>
                  </a:lnTo>
                  <a:lnTo>
                    <a:pt x="1122578" y="1457452"/>
                  </a:lnTo>
                  <a:close/>
                  <a:moveTo>
                    <a:pt x="1122578" y="1674355"/>
                  </a:moveTo>
                  <a:lnTo>
                    <a:pt x="1227861" y="1674355"/>
                  </a:lnTo>
                  <a:lnTo>
                    <a:pt x="1227861" y="1569085"/>
                  </a:lnTo>
                  <a:lnTo>
                    <a:pt x="1122578" y="1569085"/>
                  </a:lnTo>
                  <a:close/>
                  <a:moveTo>
                    <a:pt x="1122578" y="1785975"/>
                  </a:moveTo>
                  <a:lnTo>
                    <a:pt x="1227861" y="1785975"/>
                  </a:lnTo>
                  <a:lnTo>
                    <a:pt x="1227861" y="1680705"/>
                  </a:lnTo>
                  <a:lnTo>
                    <a:pt x="1122578" y="1680705"/>
                  </a:lnTo>
                  <a:close/>
                  <a:moveTo>
                    <a:pt x="1122578" y="1897596"/>
                  </a:moveTo>
                  <a:lnTo>
                    <a:pt x="1227861" y="1897596"/>
                  </a:lnTo>
                  <a:lnTo>
                    <a:pt x="1227861" y="1792325"/>
                  </a:lnTo>
                  <a:lnTo>
                    <a:pt x="1122578" y="1792325"/>
                  </a:lnTo>
                  <a:close/>
                  <a:moveTo>
                    <a:pt x="1122578" y="2009229"/>
                  </a:moveTo>
                  <a:lnTo>
                    <a:pt x="1227861" y="2009229"/>
                  </a:lnTo>
                  <a:lnTo>
                    <a:pt x="1227861" y="1903946"/>
                  </a:lnTo>
                  <a:lnTo>
                    <a:pt x="1122578" y="1903946"/>
                  </a:lnTo>
                  <a:close/>
                  <a:moveTo>
                    <a:pt x="1122578" y="2120849"/>
                  </a:moveTo>
                  <a:lnTo>
                    <a:pt x="1227861" y="2120849"/>
                  </a:lnTo>
                  <a:lnTo>
                    <a:pt x="1227861" y="2015579"/>
                  </a:lnTo>
                  <a:lnTo>
                    <a:pt x="1122578" y="2015579"/>
                  </a:lnTo>
                  <a:close/>
                  <a:moveTo>
                    <a:pt x="1122578" y="2232469"/>
                  </a:moveTo>
                  <a:lnTo>
                    <a:pt x="1227861" y="2232469"/>
                  </a:lnTo>
                  <a:lnTo>
                    <a:pt x="1227861" y="2127199"/>
                  </a:lnTo>
                  <a:lnTo>
                    <a:pt x="1122578" y="2127199"/>
                  </a:lnTo>
                  <a:close/>
                  <a:moveTo>
                    <a:pt x="1122578" y="2344089"/>
                  </a:moveTo>
                  <a:lnTo>
                    <a:pt x="1227861" y="2344089"/>
                  </a:lnTo>
                  <a:lnTo>
                    <a:pt x="1227861" y="2238819"/>
                  </a:lnTo>
                  <a:lnTo>
                    <a:pt x="1122578" y="2238819"/>
                  </a:lnTo>
                  <a:close/>
                  <a:moveTo>
                    <a:pt x="1010958" y="111620"/>
                  </a:moveTo>
                  <a:lnTo>
                    <a:pt x="1116228" y="111620"/>
                  </a:lnTo>
                  <a:lnTo>
                    <a:pt x="1116228" y="6350"/>
                  </a:lnTo>
                  <a:lnTo>
                    <a:pt x="1010958" y="6350"/>
                  </a:lnTo>
                  <a:close/>
                  <a:moveTo>
                    <a:pt x="1010958" y="223240"/>
                  </a:moveTo>
                  <a:lnTo>
                    <a:pt x="1116228" y="223240"/>
                  </a:lnTo>
                  <a:lnTo>
                    <a:pt x="1116228" y="117970"/>
                  </a:lnTo>
                  <a:lnTo>
                    <a:pt x="1010958" y="117970"/>
                  </a:lnTo>
                  <a:close/>
                  <a:moveTo>
                    <a:pt x="1010958" y="334873"/>
                  </a:moveTo>
                  <a:lnTo>
                    <a:pt x="1116228" y="334873"/>
                  </a:lnTo>
                  <a:lnTo>
                    <a:pt x="1116228" y="229590"/>
                  </a:lnTo>
                  <a:lnTo>
                    <a:pt x="1010958" y="229590"/>
                  </a:lnTo>
                  <a:close/>
                  <a:moveTo>
                    <a:pt x="1010958" y="446493"/>
                  </a:moveTo>
                  <a:lnTo>
                    <a:pt x="1116228" y="446493"/>
                  </a:lnTo>
                  <a:lnTo>
                    <a:pt x="1116228" y="341223"/>
                  </a:lnTo>
                  <a:lnTo>
                    <a:pt x="1010958" y="341223"/>
                  </a:lnTo>
                  <a:close/>
                  <a:moveTo>
                    <a:pt x="1010958" y="558114"/>
                  </a:moveTo>
                  <a:lnTo>
                    <a:pt x="1116228" y="558114"/>
                  </a:lnTo>
                  <a:lnTo>
                    <a:pt x="1116228" y="452843"/>
                  </a:lnTo>
                  <a:lnTo>
                    <a:pt x="1010958" y="452843"/>
                  </a:lnTo>
                  <a:close/>
                  <a:moveTo>
                    <a:pt x="1010958" y="669734"/>
                  </a:moveTo>
                  <a:lnTo>
                    <a:pt x="1116228" y="669734"/>
                  </a:lnTo>
                  <a:lnTo>
                    <a:pt x="1116228" y="564464"/>
                  </a:lnTo>
                  <a:lnTo>
                    <a:pt x="1010958" y="564464"/>
                  </a:lnTo>
                  <a:close/>
                  <a:moveTo>
                    <a:pt x="1010958" y="781367"/>
                  </a:moveTo>
                  <a:lnTo>
                    <a:pt x="1116228" y="781367"/>
                  </a:lnTo>
                  <a:lnTo>
                    <a:pt x="1116228" y="676084"/>
                  </a:lnTo>
                  <a:lnTo>
                    <a:pt x="1010958" y="676084"/>
                  </a:lnTo>
                  <a:close/>
                  <a:moveTo>
                    <a:pt x="1010958" y="892988"/>
                  </a:moveTo>
                  <a:lnTo>
                    <a:pt x="1116228" y="892988"/>
                  </a:lnTo>
                  <a:lnTo>
                    <a:pt x="1116228" y="787717"/>
                  </a:lnTo>
                  <a:lnTo>
                    <a:pt x="1010958" y="787717"/>
                  </a:lnTo>
                  <a:close/>
                  <a:moveTo>
                    <a:pt x="1010958" y="1004608"/>
                  </a:moveTo>
                  <a:lnTo>
                    <a:pt x="1116228" y="1004608"/>
                  </a:lnTo>
                  <a:lnTo>
                    <a:pt x="1116228" y="899338"/>
                  </a:lnTo>
                  <a:lnTo>
                    <a:pt x="1010958" y="899338"/>
                  </a:lnTo>
                  <a:close/>
                  <a:moveTo>
                    <a:pt x="1010958" y="1116228"/>
                  </a:moveTo>
                  <a:lnTo>
                    <a:pt x="1116228" y="1116228"/>
                  </a:lnTo>
                  <a:lnTo>
                    <a:pt x="1116228" y="1010958"/>
                  </a:lnTo>
                  <a:lnTo>
                    <a:pt x="1010958" y="1010958"/>
                  </a:lnTo>
                  <a:close/>
                  <a:moveTo>
                    <a:pt x="1010958" y="1227861"/>
                  </a:moveTo>
                  <a:lnTo>
                    <a:pt x="1116228" y="1227861"/>
                  </a:lnTo>
                  <a:lnTo>
                    <a:pt x="1116228" y="1122578"/>
                  </a:lnTo>
                  <a:lnTo>
                    <a:pt x="1010958" y="1122578"/>
                  </a:lnTo>
                  <a:close/>
                  <a:moveTo>
                    <a:pt x="1010958" y="1339481"/>
                  </a:moveTo>
                  <a:lnTo>
                    <a:pt x="1116228" y="1339481"/>
                  </a:lnTo>
                  <a:lnTo>
                    <a:pt x="1116228" y="1234211"/>
                  </a:lnTo>
                  <a:lnTo>
                    <a:pt x="1010958" y="1234211"/>
                  </a:lnTo>
                  <a:close/>
                  <a:moveTo>
                    <a:pt x="1010958" y="1451102"/>
                  </a:moveTo>
                  <a:lnTo>
                    <a:pt x="1116228" y="1451102"/>
                  </a:lnTo>
                  <a:lnTo>
                    <a:pt x="1116228" y="1345831"/>
                  </a:lnTo>
                  <a:lnTo>
                    <a:pt x="1010958" y="1345831"/>
                  </a:lnTo>
                  <a:close/>
                  <a:moveTo>
                    <a:pt x="1010958" y="1562735"/>
                  </a:moveTo>
                  <a:lnTo>
                    <a:pt x="1116228" y="1562735"/>
                  </a:lnTo>
                  <a:lnTo>
                    <a:pt x="1116228" y="1457452"/>
                  </a:lnTo>
                  <a:lnTo>
                    <a:pt x="1010958" y="1457452"/>
                  </a:lnTo>
                  <a:close/>
                  <a:moveTo>
                    <a:pt x="1010958" y="1674355"/>
                  </a:moveTo>
                  <a:lnTo>
                    <a:pt x="1116228" y="1674355"/>
                  </a:lnTo>
                  <a:lnTo>
                    <a:pt x="1116228" y="1569085"/>
                  </a:lnTo>
                  <a:lnTo>
                    <a:pt x="1010958" y="1569085"/>
                  </a:lnTo>
                  <a:close/>
                  <a:moveTo>
                    <a:pt x="1010958" y="1785975"/>
                  </a:moveTo>
                  <a:lnTo>
                    <a:pt x="1116228" y="1785975"/>
                  </a:lnTo>
                  <a:lnTo>
                    <a:pt x="1116228" y="1680705"/>
                  </a:lnTo>
                  <a:lnTo>
                    <a:pt x="1010958" y="1680705"/>
                  </a:lnTo>
                  <a:close/>
                  <a:moveTo>
                    <a:pt x="1010958" y="1897596"/>
                  </a:moveTo>
                  <a:lnTo>
                    <a:pt x="1116228" y="1897596"/>
                  </a:lnTo>
                  <a:lnTo>
                    <a:pt x="1116228" y="1792325"/>
                  </a:lnTo>
                  <a:lnTo>
                    <a:pt x="1010958" y="1792325"/>
                  </a:lnTo>
                  <a:close/>
                  <a:moveTo>
                    <a:pt x="1010958" y="2009229"/>
                  </a:moveTo>
                  <a:lnTo>
                    <a:pt x="1116228" y="2009229"/>
                  </a:lnTo>
                  <a:lnTo>
                    <a:pt x="1116228" y="1903946"/>
                  </a:lnTo>
                  <a:lnTo>
                    <a:pt x="1010958" y="1903946"/>
                  </a:lnTo>
                  <a:close/>
                  <a:moveTo>
                    <a:pt x="1010958" y="2120849"/>
                  </a:moveTo>
                  <a:lnTo>
                    <a:pt x="1116228" y="2120849"/>
                  </a:lnTo>
                  <a:lnTo>
                    <a:pt x="1116228" y="2015579"/>
                  </a:lnTo>
                  <a:lnTo>
                    <a:pt x="1010958" y="2015579"/>
                  </a:lnTo>
                  <a:close/>
                  <a:moveTo>
                    <a:pt x="1010958" y="2232469"/>
                  </a:moveTo>
                  <a:lnTo>
                    <a:pt x="1116228" y="2232469"/>
                  </a:lnTo>
                  <a:lnTo>
                    <a:pt x="1116228" y="2127199"/>
                  </a:lnTo>
                  <a:lnTo>
                    <a:pt x="1010958" y="2127199"/>
                  </a:lnTo>
                  <a:close/>
                  <a:moveTo>
                    <a:pt x="1010958" y="2344089"/>
                  </a:moveTo>
                  <a:lnTo>
                    <a:pt x="1116228" y="2344089"/>
                  </a:lnTo>
                  <a:lnTo>
                    <a:pt x="1116228" y="2238819"/>
                  </a:lnTo>
                  <a:lnTo>
                    <a:pt x="1010958" y="2238819"/>
                  </a:lnTo>
                  <a:close/>
                  <a:moveTo>
                    <a:pt x="899337" y="111620"/>
                  </a:moveTo>
                  <a:lnTo>
                    <a:pt x="1004608" y="111620"/>
                  </a:lnTo>
                  <a:lnTo>
                    <a:pt x="1004608" y="6350"/>
                  </a:lnTo>
                  <a:lnTo>
                    <a:pt x="899337" y="6350"/>
                  </a:lnTo>
                  <a:close/>
                  <a:moveTo>
                    <a:pt x="899337" y="223240"/>
                  </a:moveTo>
                  <a:lnTo>
                    <a:pt x="1004608" y="223240"/>
                  </a:lnTo>
                  <a:lnTo>
                    <a:pt x="1004608" y="117970"/>
                  </a:lnTo>
                  <a:lnTo>
                    <a:pt x="899337" y="117970"/>
                  </a:lnTo>
                  <a:close/>
                  <a:moveTo>
                    <a:pt x="899337" y="334873"/>
                  </a:moveTo>
                  <a:lnTo>
                    <a:pt x="1004608" y="334873"/>
                  </a:lnTo>
                  <a:lnTo>
                    <a:pt x="1004608" y="229590"/>
                  </a:lnTo>
                  <a:lnTo>
                    <a:pt x="899337" y="229590"/>
                  </a:lnTo>
                  <a:close/>
                  <a:moveTo>
                    <a:pt x="899337" y="446493"/>
                  </a:moveTo>
                  <a:lnTo>
                    <a:pt x="1004608" y="446493"/>
                  </a:lnTo>
                  <a:lnTo>
                    <a:pt x="1004608" y="341223"/>
                  </a:lnTo>
                  <a:lnTo>
                    <a:pt x="899337" y="341223"/>
                  </a:lnTo>
                  <a:close/>
                  <a:moveTo>
                    <a:pt x="899337" y="558114"/>
                  </a:moveTo>
                  <a:lnTo>
                    <a:pt x="1004608" y="558114"/>
                  </a:lnTo>
                  <a:lnTo>
                    <a:pt x="1004608" y="452843"/>
                  </a:lnTo>
                  <a:lnTo>
                    <a:pt x="899337" y="452843"/>
                  </a:lnTo>
                  <a:close/>
                  <a:moveTo>
                    <a:pt x="899337" y="669734"/>
                  </a:moveTo>
                  <a:lnTo>
                    <a:pt x="1004608" y="669734"/>
                  </a:lnTo>
                  <a:lnTo>
                    <a:pt x="1004608" y="564464"/>
                  </a:lnTo>
                  <a:lnTo>
                    <a:pt x="899337" y="564464"/>
                  </a:lnTo>
                  <a:close/>
                  <a:moveTo>
                    <a:pt x="899337" y="781367"/>
                  </a:moveTo>
                  <a:lnTo>
                    <a:pt x="1004608" y="781367"/>
                  </a:lnTo>
                  <a:lnTo>
                    <a:pt x="1004608" y="676084"/>
                  </a:lnTo>
                  <a:lnTo>
                    <a:pt x="899337" y="676084"/>
                  </a:lnTo>
                  <a:close/>
                  <a:moveTo>
                    <a:pt x="899337" y="892988"/>
                  </a:moveTo>
                  <a:lnTo>
                    <a:pt x="1004608" y="892988"/>
                  </a:lnTo>
                  <a:lnTo>
                    <a:pt x="1004608" y="787717"/>
                  </a:lnTo>
                  <a:lnTo>
                    <a:pt x="899337" y="787717"/>
                  </a:lnTo>
                  <a:close/>
                  <a:moveTo>
                    <a:pt x="899337" y="1004608"/>
                  </a:moveTo>
                  <a:lnTo>
                    <a:pt x="1004608" y="1004608"/>
                  </a:lnTo>
                  <a:lnTo>
                    <a:pt x="1004608" y="899338"/>
                  </a:lnTo>
                  <a:lnTo>
                    <a:pt x="899337" y="899338"/>
                  </a:lnTo>
                  <a:close/>
                  <a:moveTo>
                    <a:pt x="899337" y="1116228"/>
                  </a:moveTo>
                  <a:lnTo>
                    <a:pt x="1004608" y="1116228"/>
                  </a:lnTo>
                  <a:lnTo>
                    <a:pt x="1004608" y="1010958"/>
                  </a:lnTo>
                  <a:lnTo>
                    <a:pt x="899337" y="1010958"/>
                  </a:lnTo>
                  <a:close/>
                  <a:moveTo>
                    <a:pt x="899337" y="1227861"/>
                  </a:moveTo>
                  <a:lnTo>
                    <a:pt x="1004608" y="1227861"/>
                  </a:lnTo>
                  <a:lnTo>
                    <a:pt x="1004608" y="1122578"/>
                  </a:lnTo>
                  <a:lnTo>
                    <a:pt x="899337" y="1122578"/>
                  </a:lnTo>
                  <a:close/>
                  <a:moveTo>
                    <a:pt x="899337" y="1339481"/>
                  </a:moveTo>
                  <a:lnTo>
                    <a:pt x="1004608" y="1339481"/>
                  </a:lnTo>
                  <a:lnTo>
                    <a:pt x="1004608" y="1234211"/>
                  </a:lnTo>
                  <a:lnTo>
                    <a:pt x="899337" y="1234211"/>
                  </a:lnTo>
                  <a:close/>
                  <a:moveTo>
                    <a:pt x="899337" y="1451102"/>
                  </a:moveTo>
                  <a:lnTo>
                    <a:pt x="1004608" y="1451102"/>
                  </a:lnTo>
                  <a:lnTo>
                    <a:pt x="1004608" y="1345831"/>
                  </a:lnTo>
                  <a:lnTo>
                    <a:pt x="899337" y="1345831"/>
                  </a:lnTo>
                  <a:close/>
                  <a:moveTo>
                    <a:pt x="899337" y="1562735"/>
                  </a:moveTo>
                  <a:lnTo>
                    <a:pt x="1004608" y="1562735"/>
                  </a:lnTo>
                  <a:lnTo>
                    <a:pt x="1004608" y="1457452"/>
                  </a:lnTo>
                  <a:lnTo>
                    <a:pt x="899337" y="1457452"/>
                  </a:lnTo>
                  <a:close/>
                  <a:moveTo>
                    <a:pt x="899337" y="1674355"/>
                  </a:moveTo>
                  <a:lnTo>
                    <a:pt x="1004608" y="1674355"/>
                  </a:lnTo>
                  <a:lnTo>
                    <a:pt x="1004608" y="1569085"/>
                  </a:lnTo>
                  <a:lnTo>
                    <a:pt x="899337" y="1569085"/>
                  </a:lnTo>
                  <a:close/>
                  <a:moveTo>
                    <a:pt x="899337" y="1785975"/>
                  </a:moveTo>
                  <a:lnTo>
                    <a:pt x="1004608" y="1785975"/>
                  </a:lnTo>
                  <a:lnTo>
                    <a:pt x="1004608" y="1680705"/>
                  </a:lnTo>
                  <a:lnTo>
                    <a:pt x="899337" y="1680705"/>
                  </a:lnTo>
                  <a:close/>
                  <a:moveTo>
                    <a:pt x="899337" y="1897596"/>
                  </a:moveTo>
                  <a:lnTo>
                    <a:pt x="1004608" y="1897596"/>
                  </a:lnTo>
                  <a:lnTo>
                    <a:pt x="1004608" y="1792325"/>
                  </a:lnTo>
                  <a:lnTo>
                    <a:pt x="899337" y="1792325"/>
                  </a:lnTo>
                  <a:close/>
                  <a:moveTo>
                    <a:pt x="899337" y="2009229"/>
                  </a:moveTo>
                  <a:lnTo>
                    <a:pt x="1004608" y="2009229"/>
                  </a:lnTo>
                  <a:lnTo>
                    <a:pt x="1004608" y="1903946"/>
                  </a:lnTo>
                  <a:lnTo>
                    <a:pt x="899337" y="1903946"/>
                  </a:lnTo>
                  <a:close/>
                  <a:moveTo>
                    <a:pt x="899337" y="2120849"/>
                  </a:moveTo>
                  <a:lnTo>
                    <a:pt x="1004608" y="2120849"/>
                  </a:lnTo>
                  <a:lnTo>
                    <a:pt x="1004608" y="2015579"/>
                  </a:lnTo>
                  <a:lnTo>
                    <a:pt x="899337" y="2015579"/>
                  </a:lnTo>
                  <a:close/>
                  <a:moveTo>
                    <a:pt x="899337" y="2232469"/>
                  </a:moveTo>
                  <a:lnTo>
                    <a:pt x="1004608" y="2232469"/>
                  </a:lnTo>
                  <a:lnTo>
                    <a:pt x="1004608" y="2127199"/>
                  </a:lnTo>
                  <a:lnTo>
                    <a:pt x="899337" y="2127199"/>
                  </a:lnTo>
                  <a:close/>
                  <a:moveTo>
                    <a:pt x="899337" y="2344089"/>
                  </a:moveTo>
                  <a:lnTo>
                    <a:pt x="1004608" y="2344089"/>
                  </a:lnTo>
                  <a:lnTo>
                    <a:pt x="1004608" y="2238819"/>
                  </a:lnTo>
                  <a:lnTo>
                    <a:pt x="899337" y="2238819"/>
                  </a:lnTo>
                  <a:close/>
                  <a:moveTo>
                    <a:pt x="787704" y="111620"/>
                  </a:moveTo>
                  <a:lnTo>
                    <a:pt x="892987" y="111620"/>
                  </a:lnTo>
                  <a:lnTo>
                    <a:pt x="892987" y="6350"/>
                  </a:lnTo>
                  <a:lnTo>
                    <a:pt x="787704" y="6350"/>
                  </a:lnTo>
                  <a:close/>
                  <a:moveTo>
                    <a:pt x="787704" y="223240"/>
                  </a:moveTo>
                  <a:lnTo>
                    <a:pt x="892987" y="223240"/>
                  </a:lnTo>
                  <a:lnTo>
                    <a:pt x="892987" y="117970"/>
                  </a:lnTo>
                  <a:lnTo>
                    <a:pt x="787704" y="117970"/>
                  </a:lnTo>
                  <a:close/>
                  <a:moveTo>
                    <a:pt x="787704" y="334873"/>
                  </a:moveTo>
                  <a:lnTo>
                    <a:pt x="892987" y="334873"/>
                  </a:lnTo>
                  <a:lnTo>
                    <a:pt x="892987" y="229590"/>
                  </a:lnTo>
                  <a:lnTo>
                    <a:pt x="787704" y="229590"/>
                  </a:lnTo>
                  <a:close/>
                  <a:moveTo>
                    <a:pt x="787704" y="446493"/>
                  </a:moveTo>
                  <a:lnTo>
                    <a:pt x="892987" y="446493"/>
                  </a:lnTo>
                  <a:lnTo>
                    <a:pt x="892987" y="341223"/>
                  </a:lnTo>
                  <a:lnTo>
                    <a:pt x="787704" y="341223"/>
                  </a:lnTo>
                  <a:close/>
                  <a:moveTo>
                    <a:pt x="787704" y="558114"/>
                  </a:moveTo>
                  <a:lnTo>
                    <a:pt x="892987" y="558114"/>
                  </a:lnTo>
                  <a:lnTo>
                    <a:pt x="892987" y="452843"/>
                  </a:lnTo>
                  <a:lnTo>
                    <a:pt x="787704" y="452843"/>
                  </a:lnTo>
                  <a:close/>
                  <a:moveTo>
                    <a:pt x="787704" y="669734"/>
                  </a:moveTo>
                  <a:lnTo>
                    <a:pt x="892987" y="669734"/>
                  </a:lnTo>
                  <a:lnTo>
                    <a:pt x="892987" y="564464"/>
                  </a:lnTo>
                  <a:lnTo>
                    <a:pt x="787704" y="564464"/>
                  </a:lnTo>
                  <a:close/>
                  <a:moveTo>
                    <a:pt x="787704" y="781367"/>
                  </a:moveTo>
                  <a:lnTo>
                    <a:pt x="892987" y="781367"/>
                  </a:lnTo>
                  <a:lnTo>
                    <a:pt x="892987" y="676084"/>
                  </a:lnTo>
                  <a:lnTo>
                    <a:pt x="787704" y="676084"/>
                  </a:lnTo>
                  <a:close/>
                  <a:moveTo>
                    <a:pt x="787704" y="892988"/>
                  </a:moveTo>
                  <a:lnTo>
                    <a:pt x="892987" y="892988"/>
                  </a:lnTo>
                  <a:lnTo>
                    <a:pt x="892987" y="787717"/>
                  </a:lnTo>
                  <a:lnTo>
                    <a:pt x="787704" y="787717"/>
                  </a:lnTo>
                  <a:close/>
                  <a:moveTo>
                    <a:pt x="787704" y="1004608"/>
                  </a:moveTo>
                  <a:lnTo>
                    <a:pt x="892987" y="1004608"/>
                  </a:lnTo>
                  <a:lnTo>
                    <a:pt x="892987" y="899338"/>
                  </a:lnTo>
                  <a:lnTo>
                    <a:pt x="787704" y="899338"/>
                  </a:lnTo>
                  <a:close/>
                  <a:moveTo>
                    <a:pt x="787704" y="1116228"/>
                  </a:moveTo>
                  <a:lnTo>
                    <a:pt x="892987" y="1116228"/>
                  </a:lnTo>
                  <a:lnTo>
                    <a:pt x="892987" y="1010958"/>
                  </a:lnTo>
                  <a:lnTo>
                    <a:pt x="787704" y="1010958"/>
                  </a:lnTo>
                  <a:close/>
                  <a:moveTo>
                    <a:pt x="787704" y="1227861"/>
                  </a:moveTo>
                  <a:lnTo>
                    <a:pt x="892987" y="1227861"/>
                  </a:lnTo>
                  <a:lnTo>
                    <a:pt x="892987" y="1122578"/>
                  </a:lnTo>
                  <a:lnTo>
                    <a:pt x="787704" y="1122578"/>
                  </a:lnTo>
                  <a:close/>
                  <a:moveTo>
                    <a:pt x="787704" y="1339481"/>
                  </a:moveTo>
                  <a:lnTo>
                    <a:pt x="892987" y="1339481"/>
                  </a:lnTo>
                  <a:lnTo>
                    <a:pt x="892987" y="1234211"/>
                  </a:lnTo>
                  <a:lnTo>
                    <a:pt x="787704" y="1234211"/>
                  </a:lnTo>
                  <a:close/>
                  <a:moveTo>
                    <a:pt x="787704" y="1451102"/>
                  </a:moveTo>
                  <a:lnTo>
                    <a:pt x="892987" y="1451102"/>
                  </a:lnTo>
                  <a:lnTo>
                    <a:pt x="892987" y="1345831"/>
                  </a:lnTo>
                  <a:lnTo>
                    <a:pt x="787704" y="1345831"/>
                  </a:lnTo>
                  <a:close/>
                  <a:moveTo>
                    <a:pt x="787704" y="1562735"/>
                  </a:moveTo>
                  <a:lnTo>
                    <a:pt x="892987" y="1562735"/>
                  </a:lnTo>
                  <a:lnTo>
                    <a:pt x="892987" y="1457452"/>
                  </a:lnTo>
                  <a:lnTo>
                    <a:pt x="787704" y="1457452"/>
                  </a:lnTo>
                  <a:close/>
                  <a:moveTo>
                    <a:pt x="787704" y="1674355"/>
                  </a:moveTo>
                  <a:lnTo>
                    <a:pt x="892987" y="1674355"/>
                  </a:lnTo>
                  <a:lnTo>
                    <a:pt x="892987" y="1569085"/>
                  </a:lnTo>
                  <a:lnTo>
                    <a:pt x="787704" y="1569085"/>
                  </a:lnTo>
                  <a:close/>
                  <a:moveTo>
                    <a:pt x="787704" y="1785975"/>
                  </a:moveTo>
                  <a:lnTo>
                    <a:pt x="892987" y="1785975"/>
                  </a:lnTo>
                  <a:lnTo>
                    <a:pt x="892987" y="1680705"/>
                  </a:lnTo>
                  <a:lnTo>
                    <a:pt x="787704" y="1680705"/>
                  </a:lnTo>
                  <a:close/>
                  <a:moveTo>
                    <a:pt x="787704" y="1897596"/>
                  </a:moveTo>
                  <a:lnTo>
                    <a:pt x="892987" y="1897596"/>
                  </a:lnTo>
                  <a:lnTo>
                    <a:pt x="892987" y="1792325"/>
                  </a:lnTo>
                  <a:lnTo>
                    <a:pt x="787704" y="1792325"/>
                  </a:lnTo>
                  <a:close/>
                  <a:moveTo>
                    <a:pt x="787704" y="2009229"/>
                  </a:moveTo>
                  <a:lnTo>
                    <a:pt x="892987" y="2009229"/>
                  </a:lnTo>
                  <a:lnTo>
                    <a:pt x="892987" y="1903946"/>
                  </a:lnTo>
                  <a:lnTo>
                    <a:pt x="787704" y="1903946"/>
                  </a:lnTo>
                  <a:close/>
                  <a:moveTo>
                    <a:pt x="787704" y="2120849"/>
                  </a:moveTo>
                  <a:lnTo>
                    <a:pt x="892987" y="2120849"/>
                  </a:lnTo>
                  <a:lnTo>
                    <a:pt x="892987" y="2015579"/>
                  </a:lnTo>
                  <a:lnTo>
                    <a:pt x="787704" y="2015579"/>
                  </a:lnTo>
                  <a:close/>
                  <a:moveTo>
                    <a:pt x="787704" y="2232469"/>
                  </a:moveTo>
                  <a:lnTo>
                    <a:pt x="892987" y="2232469"/>
                  </a:lnTo>
                  <a:lnTo>
                    <a:pt x="892987" y="2127199"/>
                  </a:lnTo>
                  <a:lnTo>
                    <a:pt x="787704" y="2127199"/>
                  </a:lnTo>
                  <a:close/>
                  <a:moveTo>
                    <a:pt x="787704" y="2344089"/>
                  </a:moveTo>
                  <a:lnTo>
                    <a:pt x="892987" y="2344089"/>
                  </a:lnTo>
                  <a:lnTo>
                    <a:pt x="892987" y="2238819"/>
                  </a:lnTo>
                  <a:lnTo>
                    <a:pt x="787704" y="2238819"/>
                  </a:lnTo>
                  <a:close/>
                  <a:moveTo>
                    <a:pt x="676084" y="111620"/>
                  </a:moveTo>
                  <a:lnTo>
                    <a:pt x="781354" y="111620"/>
                  </a:lnTo>
                  <a:lnTo>
                    <a:pt x="781354" y="6350"/>
                  </a:lnTo>
                  <a:lnTo>
                    <a:pt x="676084" y="6350"/>
                  </a:lnTo>
                  <a:close/>
                  <a:moveTo>
                    <a:pt x="676084" y="223240"/>
                  </a:moveTo>
                  <a:lnTo>
                    <a:pt x="781354" y="223240"/>
                  </a:lnTo>
                  <a:lnTo>
                    <a:pt x="781354" y="117970"/>
                  </a:lnTo>
                  <a:lnTo>
                    <a:pt x="676084" y="117970"/>
                  </a:lnTo>
                  <a:close/>
                  <a:moveTo>
                    <a:pt x="676084" y="334873"/>
                  </a:moveTo>
                  <a:lnTo>
                    <a:pt x="781354" y="334873"/>
                  </a:lnTo>
                  <a:lnTo>
                    <a:pt x="781354" y="229590"/>
                  </a:lnTo>
                  <a:lnTo>
                    <a:pt x="676084" y="229590"/>
                  </a:lnTo>
                  <a:close/>
                  <a:moveTo>
                    <a:pt x="676084" y="446493"/>
                  </a:moveTo>
                  <a:lnTo>
                    <a:pt x="781354" y="446493"/>
                  </a:lnTo>
                  <a:lnTo>
                    <a:pt x="781354" y="341223"/>
                  </a:lnTo>
                  <a:lnTo>
                    <a:pt x="676084" y="341223"/>
                  </a:lnTo>
                  <a:close/>
                  <a:moveTo>
                    <a:pt x="676084" y="558114"/>
                  </a:moveTo>
                  <a:lnTo>
                    <a:pt x="781354" y="558114"/>
                  </a:lnTo>
                  <a:lnTo>
                    <a:pt x="781354" y="452843"/>
                  </a:lnTo>
                  <a:lnTo>
                    <a:pt x="676084" y="452843"/>
                  </a:lnTo>
                  <a:close/>
                  <a:moveTo>
                    <a:pt x="676084" y="669734"/>
                  </a:moveTo>
                  <a:lnTo>
                    <a:pt x="781354" y="669734"/>
                  </a:lnTo>
                  <a:lnTo>
                    <a:pt x="781354" y="564464"/>
                  </a:lnTo>
                  <a:lnTo>
                    <a:pt x="676084" y="564464"/>
                  </a:lnTo>
                  <a:close/>
                  <a:moveTo>
                    <a:pt x="676084" y="781367"/>
                  </a:moveTo>
                  <a:lnTo>
                    <a:pt x="781354" y="781367"/>
                  </a:lnTo>
                  <a:lnTo>
                    <a:pt x="781354" y="676084"/>
                  </a:lnTo>
                  <a:lnTo>
                    <a:pt x="676084" y="676084"/>
                  </a:lnTo>
                  <a:close/>
                  <a:moveTo>
                    <a:pt x="676084" y="892988"/>
                  </a:moveTo>
                  <a:lnTo>
                    <a:pt x="781354" y="892988"/>
                  </a:lnTo>
                  <a:lnTo>
                    <a:pt x="781354" y="787717"/>
                  </a:lnTo>
                  <a:lnTo>
                    <a:pt x="676084" y="787717"/>
                  </a:lnTo>
                  <a:close/>
                  <a:moveTo>
                    <a:pt x="676084" y="1004608"/>
                  </a:moveTo>
                  <a:lnTo>
                    <a:pt x="781354" y="1004608"/>
                  </a:lnTo>
                  <a:lnTo>
                    <a:pt x="781354" y="899338"/>
                  </a:lnTo>
                  <a:lnTo>
                    <a:pt x="676084" y="899338"/>
                  </a:lnTo>
                  <a:close/>
                  <a:moveTo>
                    <a:pt x="676084" y="1116228"/>
                  </a:moveTo>
                  <a:lnTo>
                    <a:pt x="781354" y="1116228"/>
                  </a:lnTo>
                  <a:lnTo>
                    <a:pt x="781354" y="1010958"/>
                  </a:lnTo>
                  <a:lnTo>
                    <a:pt x="676084" y="1010958"/>
                  </a:lnTo>
                  <a:close/>
                  <a:moveTo>
                    <a:pt x="676084" y="1227861"/>
                  </a:moveTo>
                  <a:lnTo>
                    <a:pt x="781354" y="1227861"/>
                  </a:lnTo>
                  <a:lnTo>
                    <a:pt x="781354" y="1122578"/>
                  </a:lnTo>
                  <a:lnTo>
                    <a:pt x="676084" y="1122578"/>
                  </a:lnTo>
                  <a:close/>
                  <a:moveTo>
                    <a:pt x="676084" y="1339481"/>
                  </a:moveTo>
                  <a:lnTo>
                    <a:pt x="781354" y="1339481"/>
                  </a:lnTo>
                  <a:lnTo>
                    <a:pt x="781354" y="1234211"/>
                  </a:lnTo>
                  <a:lnTo>
                    <a:pt x="676084" y="1234211"/>
                  </a:lnTo>
                  <a:close/>
                  <a:moveTo>
                    <a:pt x="676084" y="1451102"/>
                  </a:moveTo>
                  <a:lnTo>
                    <a:pt x="781354" y="1451102"/>
                  </a:lnTo>
                  <a:lnTo>
                    <a:pt x="781354" y="1345831"/>
                  </a:lnTo>
                  <a:lnTo>
                    <a:pt x="676084" y="1345831"/>
                  </a:lnTo>
                  <a:close/>
                  <a:moveTo>
                    <a:pt x="676084" y="1562735"/>
                  </a:moveTo>
                  <a:lnTo>
                    <a:pt x="781354" y="1562735"/>
                  </a:lnTo>
                  <a:lnTo>
                    <a:pt x="781354" y="1457452"/>
                  </a:lnTo>
                  <a:lnTo>
                    <a:pt x="676084" y="1457452"/>
                  </a:lnTo>
                  <a:close/>
                  <a:moveTo>
                    <a:pt x="676084" y="1674355"/>
                  </a:moveTo>
                  <a:lnTo>
                    <a:pt x="781354" y="1674355"/>
                  </a:lnTo>
                  <a:lnTo>
                    <a:pt x="781354" y="1569085"/>
                  </a:lnTo>
                  <a:lnTo>
                    <a:pt x="676084" y="1569085"/>
                  </a:lnTo>
                  <a:close/>
                  <a:moveTo>
                    <a:pt x="676084" y="1785975"/>
                  </a:moveTo>
                  <a:lnTo>
                    <a:pt x="781354" y="1785975"/>
                  </a:lnTo>
                  <a:lnTo>
                    <a:pt x="781354" y="1680705"/>
                  </a:lnTo>
                  <a:lnTo>
                    <a:pt x="676084" y="1680705"/>
                  </a:lnTo>
                  <a:close/>
                  <a:moveTo>
                    <a:pt x="676084" y="1897596"/>
                  </a:moveTo>
                  <a:lnTo>
                    <a:pt x="781354" y="1897596"/>
                  </a:lnTo>
                  <a:lnTo>
                    <a:pt x="781354" y="1792325"/>
                  </a:lnTo>
                  <a:lnTo>
                    <a:pt x="676084" y="1792325"/>
                  </a:lnTo>
                  <a:close/>
                  <a:moveTo>
                    <a:pt x="676084" y="2009229"/>
                  </a:moveTo>
                  <a:lnTo>
                    <a:pt x="781354" y="2009229"/>
                  </a:lnTo>
                  <a:lnTo>
                    <a:pt x="781354" y="1903946"/>
                  </a:lnTo>
                  <a:lnTo>
                    <a:pt x="676084" y="1903946"/>
                  </a:lnTo>
                  <a:close/>
                  <a:moveTo>
                    <a:pt x="676084" y="2120849"/>
                  </a:moveTo>
                  <a:lnTo>
                    <a:pt x="781354" y="2120849"/>
                  </a:lnTo>
                  <a:lnTo>
                    <a:pt x="781354" y="2015579"/>
                  </a:lnTo>
                  <a:lnTo>
                    <a:pt x="676084" y="2015579"/>
                  </a:lnTo>
                  <a:close/>
                  <a:moveTo>
                    <a:pt x="676084" y="2232469"/>
                  </a:moveTo>
                  <a:lnTo>
                    <a:pt x="781354" y="2232469"/>
                  </a:lnTo>
                  <a:lnTo>
                    <a:pt x="781354" y="2127199"/>
                  </a:lnTo>
                  <a:lnTo>
                    <a:pt x="676084" y="2127199"/>
                  </a:lnTo>
                  <a:close/>
                  <a:moveTo>
                    <a:pt x="676084" y="2344089"/>
                  </a:moveTo>
                  <a:lnTo>
                    <a:pt x="781354" y="2344089"/>
                  </a:lnTo>
                  <a:lnTo>
                    <a:pt x="781354" y="2238819"/>
                  </a:lnTo>
                  <a:lnTo>
                    <a:pt x="676084" y="2238819"/>
                  </a:lnTo>
                  <a:close/>
                  <a:moveTo>
                    <a:pt x="564464" y="111620"/>
                  </a:moveTo>
                  <a:lnTo>
                    <a:pt x="669734" y="111620"/>
                  </a:lnTo>
                  <a:lnTo>
                    <a:pt x="669734" y="6350"/>
                  </a:lnTo>
                  <a:lnTo>
                    <a:pt x="564464" y="6350"/>
                  </a:lnTo>
                  <a:close/>
                  <a:moveTo>
                    <a:pt x="564464" y="223240"/>
                  </a:moveTo>
                  <a:lnTo>
                    <a:pt x="669734" y="223240"/>
                  </a:lnTo>
                  <a:lnTo>
                    <a:pt x="669734" y="117970"/>
                  </a:lnTo>
                  <a:lnTo>
                    <a:pt x="564464" y="117970"/>
                  </a:lnTo>
                  <a:close/>
                  <a:moveTo>
                    <a:pt x="564464" y="334873"/>
                  </a:moveTo>
                  <a:lnTo>
                    <a:pt x="669734" y="334873"/>
                  </a:lnTo>
                  <a:lnTo>
                    <a:pt x="669734" y="229590"/>
                  </a:lnTo>
                  <a:lnTo>
                    <a:pt x="564464" y="229590"/>
                  </a:lnTo>
                  <a:close/>
                  <a:moveTo>
                    <a:pt x="564464" y="446493"/>
                  </a:moveTo>
                  <a:lnTo>
                    <a:pt x="669734" y="446493"/>
                  </a:lnTo>
                  <a:lnTo>
                    <a:pt x="669734" y="341223"/>
                  </a:lnTo>
                  <a:lnTo>
                    <a:pt x="564464" y="341223"/>
                  </a:lnTo>
                  <a:close/>
                  <a:moveTo>
                    <a:pt x="564464" y="558114"/>
                  </a:moveTo>
                  <a:lnTo>
                    <a:pt x="669734" y="558114"/>
                  </a:lnTo>
                  <a:lnTo>
                    <a:pt x="669734" y="452843"/>
                  </a:lnTo>
                  <a:lnTo>
                    <a:pt x="564464" y="452843"/>
                  </a:lnTo>
                  <a:close/>
                  <a:moveTo>
                    <a:pt x="564464" y="669734"/>
                  </a:moveTo>
                  <a:lnTo>
                    <a:pt x="669734" y="669734"/>
                  </a:lnTo>
                  <a:lnTo>
                    <a:pt x="669734" y="564464"/>
                  </a:lnTo>
                  <a:lnTo>
                    <a:pt x="564464" y="564464"/>
                  </a:lnTo>
                  <a:close/>
                  <a:moveTo>
                    <a:pt x="564464" y="781367"/>
                  </a:moveTo>
                  <a:lnTo>
                    <a:pt x="669734" y="781367"/>
                  </a:lnTo>
                  <a:lnTo>
                    <a:pt x="669734" y="676084"/>
                  </a:lnTo>
                  <a:lnTo>
                    <a:pt x="564464" y="676084"/>
                  </a:lnTo>
                  <a:close/>
                  <a:moveTo>
                    <a:pt x="564464" y="892988"/>
                  </a:moveTo>
                  <a:lnTo>
                    <a:pt x="669734" y="892988"/>
                  </a:lnTo>
                  <a:lnTo>
                    <a:pt x="669734" y="787717"/>
                  </a:lnTo>
                  <a:lnTo>
                    <a:pt x="564464" y="787717"/>
                  </a:lnTo>
                  <a:close/>
                  <a:moveTo>
                    <a:pt x="564464" y="1004608"/>
                  </a:moveTo>
                  <a:lnTo>
                    <a:pt x="669734" y="1004608"/>
                  </a:lnTo>
                  <a:lnTo>
                    <a:pt x="669734" y="899338"/>
                  </a:lnTo>
                  <a:lnTo>
                    <a:pt x="564464" y="899338"/>
                  </a:lnTo>
                  <a:close/>
                  <a:moveTo>
                    <a:pt x="564464" y="1116228"/>
                  </a:moveTo>
                  <a:lnTo>
                    <a:pt x="669734" y="1116228"/>
                  </a:lnTo>
                  <a:lnTo>
                    <a:pt x="669734" y="1010958"/>
                  </a:lnTo>
                  <a:lnTo>
                    <a:pt x="564464" y="1010958"/>
                  </a:lnTo>
                  <a:close/>
                  <a:moveTo>
                    <a:pt x="564464" y="1227861"/>
                  </a:moveTo>
                  <a:lnTo>
                    <a:pt x="669734" y="1227861"/>
                  </a:lnTo>
                  <a:lnTo>
                    <a:pt x="669734" y="1122578"/>
                  </a:lnTo>
                  <a:lnTo>
                    <a:pt x="564464" y="1122578"/>
                  </a:lnTo>
                  <a:close/>
                  <a:moveTo>
                    <a:pt x="564464" y="1339481"/>
                  </a:moveTo>
                  <a:lnTo>
                    <a:pt x="669734" y="1339481"/>
                  </a:lnTo>
                  <a:lnTo>
                    <a:pt x="669734" y="1234211"/>
                  </a:lnTo>
                  <a:lnTo>
                    <a:pt x="564464" y="1234211"/>
                  </a:lnTo>
                  <a:close/>
                  <a:moveTo>
                    <a:pt x="564464" y="1451102"/>
                  </a:moveTo>
                  <a:lnTo>
                    <a:pt x="669734" y="1451102"/>
                  </a:lnTo>
                  <a:lnTo>
                    <a:pt x="669734" y="1345831"/>
                  </a:lnTo>
                  <a:lnTo>
                    <a:pt x="564464" y="1345831"/>
                  </a:lnTo>
                  <a:close/>
                  <a:moveTo>
                    <a:pt x="564464" y="1562735"/>
                  </a:moveTo>
                  <a:lnTo>
                    <a:pt x="669734" y="1562735"/>
                  </a:lnTo>
                  <a:lnTo>
                    <a:pt x="669734" y="1457452"/>
                  </a:lnTo>
                  <a:lnTo>
                    <a:pt x="564464" y="1457452"/>
                  </a:lnTo>
                  <a:close/>
                  <a:moveTo>
                    <a:pt x="564464" y="1674355"/>
                  </a:moveTo>
                  <a:lnTo>
                    <a:pt x="669734" y="1674355"/>
                  </a:lnTo>
                  <a:lnTo>
                    <a:pt x="669734" y="1569085"/>
                  </a:lnTo>
                  <a:lnTo>
                    <a:pt x="564464" y="1569085"/>
                  </a:lnTo>
                  <a:close/>
                  <a:moveTo>
                    <a:pt x="564464" y="1785975"/>
                  </a:moveTo>
                  <a:lnTo>
                    <a:pt x="669734" y="1785975"/>
                  </a:lnTo>
                  <a:lnTo>
                    <a:pt x="669734" y="1680705"/>
                  </a:lnTo>
                  <a:lnTo>
                    <a:pt x="564464" y="1680705"/>
                  </a:lnTo>
                  <a:close/>
                  <a:moveTo>
                    <a:pt x="564464" y="1897596"/>
                  </a:moveTo>
                  <a:lnTo>
                    <a:pt x="669734" y="1897596"/>
                  </a:lnTo>
                  <a:lnTo>
                    <a:pt x="669734" y="1792325"/>
                  </a:lnTo>
                  <a:lnTo>
                    <a:pt x="564464" y="1792325"/>
                  </a:lnTo>
                  <a:close/>
                  <a:moveTo>
                    <a:pt x="564464" y="2009229"/>
                  </a:moveTo>
                  <a:lnTo>
                    <a:pt x="669734" y="2009229"/>
                  </a:lnTo>
                  <a:lnTo>
                    <a:pt x="669734" y="1903946"/>
                  </a:lnTo>
                  <a:lnTo>
                    <a:pt x="564464" y="1903946"/>
                  </a:lnTo>
                  <a:close/>
                  <a:moveTo>
                    <a:pt x="564464" y="2120849"/>
                  </a:moveTo>
                  <a:lnTo>
                    <a:pt x="669734" y="2120849"/>
                  </a:lnTo>
                  <a:lnTo>
                    <a:pt x="669734" y="2015579"/>
                  </a:lnTo>
                  <a:lnTo>
                    <a:pt x="564464" y="2015579"/>
                  </a:lnTo>
                  <a:close/>
                  <a:moveTo>
                    <a:pt x="564464" y="2232469"/>
                  </a:moveTo>
                  <a:lnTo>
                    <a:pt x="669734" y="2232469"/>
                  </a:lnTo>
                  <a:lnTo>
                    <a:pt x="669734" y="2127199"/>
                  </a:lnTo>
                  <a:lnTo>
                    <a:pt x="564464" y="2127199"/>
                  </a:lnTo>
                  <a:close/>
                  <a:moveTo>
                    <a:pt x="564464" y="2344089"/>
                  </a:moveTo>
                  <a:lnTo>
                    <a:pt x="669734" y="2344089"/>
                  </a:lnTo>
                  <a:lnTo>
                    <a:pt x="669734" y="2238819"/>
                  </a:lnTo>
                  <a:lnTo>
                    <a:pt x="564464" y="2238819"/>
                  </a:lnTo>
                  <a:close/>
                  <a:moveTo>
                    <a:pt x="452843" y="111620"/>
                  </a:moveTo>
                  <a:lnTo>
                    <a:pt x="558114" y="111620"/>
                  </a:lnTo>
                  <a:lnTo>
                    <a:pt x="558114" y="6350"/>
                  </a:lnTo>
                  <a:lnTo>
                    <a:pt x="452843" y="6350"/>
                  </a:lnTo>
                  <a:close/>
                  <a:moveTo>
                    <a:pt x="452843" y="223240"/>
                  </a:moveTo>
                  <a:lnTo>
                    <a:pt x="558114" y="223240"/>
                  </a:lnTo>
                  <a:lnTo>
                    <a:pt x="558114" y="117970"/>
                  </a:lnTo>
                  <a:lnTo>
                    <a:pt x="452843" y="117970"/>
                  </a:lnTo>
                  <a:close/>
                  <a:moveTo>
                    <a:pt x="452843" y="334873"/>
                  </a:moveTo>
                  <a:lnTo>
                    <a:pt x="558114" y="334873"/>
                  </a:lnTo>
                  <a:lnTo>
                    <a:pt x="558114" y="229590"/>
                  </a:lnTo>
                  <a:lnTo>
                    <a:pt x="452843" y="229590"/>
                  </a:lnTo>
                  <a:close/>
                  <a:moveTo>
                    <a:pt x="452843" y="446493"/>
                  </a:moveTo>
                  <a:lnTo>
                    <a:pt x="558114" y="446493"/>
                  </a:lnTo>
                  <a:lnTo>
                    <a:pt x="558114" y="341223"/>
                  </a:lnTo>
                  <a:lnTo>
                    <a:pt x="452843" y="341223"/>
                  </a:lnTo>
                  <a:close/>
                  <a:moveTo>
                    <a:pt x="452843" y="558114"/>
                  </a:moveTo>
                  <a:lnTo>
                    <a:pt x="558114" y="558114"/>
                  </a:lnTo>
                  <a:lnTo>
                    <a:pt x="558114" y="452843"/>
                  </a:lnTo>
                  <a:lnTo>
                    <a:pt x="452843" y="452843"/>
                  </a:lnTo>
                  <a:close/>
                  <a:moveTo>
                    <a:pt x="452843" y="669734"/>
                  </a:moveTo>
                  <a:lnTo>
                    <a:pt x="558114" y="669734"/>
                  </a:lnTo>
                  <a:lnTo>
                    <a:pt x="558114" y="564464"/>
                  </a:lnTo>
                  <a:lnTo>
                    <a:pt x="452843" y="564464"/>
                  </a:lnTo>
                  <a:close/>
                  <a:moveTo>
                    <a:pt x="452843" y="781367"/>
                  </a:moveTo>
                  <a:lnTo>
                    <a:pt x="558114" y="781367"/>
                  </a:lnTo>
                  <a:lnTo>
                    <a:pt x="558114" y="676084"/>
                  </a:lnTo>
                  <a:lnTo>
                    <a:pt x="452843" y="676084"/>
                  </a:lnTo>
                  <a:close/>
                  <a:moveTo>
                    <a:pt x="452843" y="892988"/>
                  </a:moveTo>
                  <a:lnTo>
                    <a:pt x="558114" y="892988"/>
                  </a:lnTo>
                  <a:lnTo>
                    <a:pt x="558114" y="787717"/>
                  </a:lnTo>
                  <a:lnTo>
                    <a:pt x="452843" y="787717"/>
                  </a:lnTo>
                  <a:close/>
                  <a:moveTo>
                    <a:pt x="452843" y="1004608"/>
                  </a:moveTo>
                  <a:lnTo>
                    <a:pt x="558114" y="1004608"/>
                  </a:lnTo>
                  <a:lnTo>
                    <a:pt x="558114" y="899338"/>
                  </a:lnTo>
                  <a:lnTo>
                    <a:pt x="452843" y="899338"/>
                  </a:lnTo>
                  <a:close/>
                  <a:moveTo>
                    <a:pt x="452843" y="1116228"/>
                  </a:moveTo>
                  <a:lnTo>
                    <a:pt x="558114" y="1116228"/>
                  </a:lnTo>
                  <a:lnTo>
                    <a:pt x="558114" y="1010958"/>
                  </a:lnTo>
                  <a:lnTo>
                    <a:pt x="452843" y="1010958"/>
                  </a:lnTo>
                  <a:close/>
                  <a:moveTo>
                    <a:pt x="452843" y="1227861"/>
                  </a:moveTo>
                  <a:lnTo>
                    <a:pt x="558114" y="1227861"/>
                  </a:lnTo>
                  <a:lnTo>
                    <a:pt x="558114" y="1122578"/>
                  </a:lnTo>
                  <a:lnTo>
                    <a:pt x="452843" y="1122578"/>
                  </a:lnTo>
                  <a:close/>
                  <a:moveTo>
                    <a:pt x="452843" y="1339481"/>
                  </a:moveTo>
                  <a:lnTo>
                    <a:pt x="558114" y="1339481"/>
                  </a:lnTo>
                  <a:lnTo>
                    <a:pt x="558114" y="1234211"/>
                  </a:lnTo>
                  <a:lnTo>
                    <a:pt x="452843" y="1234211"/>
                  </a:lnTo>
                  <a:close/>
                  <a:moveTo>
                    <a:pt x="452843" y="1451102"/>
                  </a:moveTo>
                  <a:lnTo>
                    <a:pt x="558114" y="1451102"/>
                  </a:lnTo>
                  <a:lnTo>
                    <a:pt x="558114" y="1345831"/>
                  </a:lnTo>
                  <a:lnTo>
                    <a:pt x="452843" y="1345831"/>
                  </a:lnTo>
                  <a:close/>
                  <a:moveTo>
                    <a:pt x="452843" y="1562735"/>
                  </a:moveTo>
                  <a:lnTo>
                    <a:pt x="558114" y="1562735"/>
                  </a:lnTo>
                  <a:lnTo>
                    <a:pt x="558114" y="1457452"/>
                  </a:lnTo>
                  <a:lnTo>
                    <a:pt x="452843" y="1457452"/>
                  </a:lnTo>
                  <a:close/>
                  <a:moveTo>
                    <a:pt x="452843" y="1674355"/>
                  </a:moveTo>
                  <a:lnTo>
                    <a:pt x="558114" y="1674355"/>
                  </a:lnTo>
                  <a:lnTo>
                    <a:pt x="558114" y="1569085"/>
                  </a:lnTo>
                  <a:lnTo>
                    <a:pt x="452843" y="1569085"/>
                  </a:lnTo>
                  <a:close/>
                  <a:moveTo>
                    <a:pt x="452843" y="1785975"/>
                  </a:moveTo>
                  <a:lnTo>
                    <a:pt x="558114" y="1785975"/>
                  </a:lnTo>
                  <a:lnTo>
                    <a:pt x="558114" y="1680705"/>
                  </a:lnTo>
                  <a:lnTo>
                    <a:pt x="452843" y="1680705"/>
                  </a:lnTo>
                  <a:close/>
                  <a:moveTo>
                    <a:pt x="452843" y="1897596"/>
                  </a:moveTo>
                  <a:lnTo>
                    <a:pt x="558114" y="1897596"/>
                  </a:lnTo>
                  <a:lnTo>
                    <a:pt x="558114" y="1792325"/>
                  </a:lnTo>
                  <a:lnTo>
                    <a:pt x="452843" y="1792325"/>
                  </a:lnTo>
                  <a:close/>
                  <a:moveTo>
                    <a:pt x="452843" y="2009229"/>
                  </a:moveTo>
                  <a:lnTo>
                    <a:pt x="558114" y="2009229"/>
                  </a:lnTo>
                  <a:lnTo>
                    <a:pt x="558114" y="1903946"/>
                  </a:lnTo>
                  <a:lnTo>
                    <a:pt x="452843" y="1903946"/>
                  </a:lnTo>
                  <a:close/>
                  <a:moveTo>
                    <a:pt x="452843" y="2120849"/>
                  </a:moveTo>
                  <a:lnTo>
                    <a:pt x="558114" y="2120849"/>
                  </a:lnTo>
                  <a:lnTo>
                    <a:pt x="558114" y="2015579"/>
                  </a:lnTo>
                  <a:lnTo>
                    <a:pt x="452843" y="2015579"/>
                  </a:lnTo>
                  <a:close/>
                  <a:moveTo>
                    <a:pt x="452843" y="2232469"/>
                  </a:moveTo>
                  <a:lnTo>
                    <a:pt x="558114" y="2232469"/>
                  </a:lnTo>
                  <a:lnTo>
                    <a:pt x="558114" y="2127199"/>
                  </a:lnTo>
                  <a:lnTo>
                    <a:pt x="452843" y="2127199"/>
                  </a:lnTo>
                  <a:close/>
                  <a:moveTo>
                    <a:pt x="452843" y="2344089"/>
                  </a:moveTo>
                  <a:lnTo>
                    <a:pt x="558114" y="2344089"/>
                  </a:lnTo>
                  <a:lnTo>
                    <a:pt x="558114" y="2238819"/>
                  </a:lnTo>
                  <a:lnTo>
                    <a:pt x="452843" y="2238819"/>
                  </a:lnTo>
                  <a:close/>
                  <a:moveTo>
                    <a:pt x="341210" y="111620"/>
                  </a:moveTo>
                  <a:lnTo>
                    <a:pt x="446493" y="111620"/>
                  </a:lnTo>
                  <a:lnTo>
                    <a:pt x="446493" y="6350"/>
                  </a:lnTo>
                  <a:lnTo>
                    <a:pt x="341210" y="6350"/>
                  </a:lnTo>
                  <a:close/>
                  <a:moveTo>
                    <a:pt x="341210" y="223240"/>
                  </a:moveTo>
                  <a:lnTo>
                    <a:pt x="446493" y="223240"/>
                  </a:lnTo>
                  <a:lnTo>
                    <a:pt x="446493" y="117970"/>
                  </a:lnTo>
                  <a:lnTo>
                    <a:pt x="341210" y="117970"/>
                  </a:lnTo>
                  <a:close/>
                  <a:moveTo>
                    <a:pt x="341210" y="334873"/>
                  </a:moveTo>
                  <a:lnTo>
                    <a:pt x="446493" y="334873"/>
                  </a:lnTo>
                  <a:lnTo>
                    <a:pt x="446493" y="229590"/>
                  </a:lnTo>
                  <a:lnTo>
                    <a:pt x="341210" y="229590"/>
                  </a:lnTo>
                  <a:close/>
                  <a:moveTo>
                    <a:pt x="341210" y="446493"/>
                  </a:moveTo>
                  <a:lnTo>
                    <a:pt x="446493" y="446493"/>
                  </a:lnTo>
                  <a:lnTo>
                    <a:pt x="446493" y="341223"/>
                  </a:lnTo>
                  <a:lnTo>
                    <a:pt x="341210" y="341223"/>
                  </a:lnTo>
                  <a:close/>
                  <a:moveTo>
                    <a:pt x="341210" y="558114"/>
                  </a:moveTo>
                  <a:lnTo>
                    <a:pt x="446493" y="558114"/>
                  </a:lnTo>
                  <a:lnTo>
                    <a:pt x="446493" y="452843"/>
                  </a:lnTo>
                  <a:lnTo>
                    <a:pt x="341210" y="452843"/>
                  </a:lnTo>
                  <a:close/>
                  <a:moveTo>
                    <a:pt x="341210" y="669734"/>
                  </a:moveTo>
                  <a:lnTo>
                    <a:pt x="446493" y="669734"/>
                  </a:lnTo>
                  <a:lnTo>
                    <a:pt x="446493" y="564464"/>
                  </a:lnTo>
                  <a:lnTo>
                    <a:pt x="341210" y="564464"/>
                  </a:lnTo>
                  <a:close/>
                  <a:moveTo>
                    <a:pt x="341210" y="781367"/>
                  </a:moveTo>
                  <a:lnTo>
                    <a:pt x="446493" y="781367"/>
                  </a:lnTo>
                  <a:lnTo>
                    <a:pt x="446493" y="676084"/>
                  </a:lnTo>
                  <a:lnTo>
                    <a:pt x="341210" y="676084"/>
                  </a:lnTo>
                  <a:close/>
                  <a:moveTo>
                    <a:pt x="341210" y="892988"/>
                  </a:moveTo>
                  <a:lnTo>
                    <a:pt x="446493" y="892988"/>
                  </a:lnTo>
                  <a:lnTo>
                    <a:pt x="446493" y="787717"/>
                  </a:lnTo>
                  <a:lnTo>
                    <a:pt x="341210" y="787717"/>
                  </a:lnTo>
                  <a:close/>
                  <a:moveTo>
                    <a:pt x="341210" y="1004608"/>
                  </a:moveTo>
                  <a:lnTo>
                    <a:pt x="446493" y="1004608"/>
                  </a:lnTo>
                  <a:lnTo>
                    <a:pt x="446493" y="899338"/>
                  </a:lnTo>
                  <a:lnTo>
                    <a:pt x="341210" y="899338"/>
                  </a:lnTo>
                  <a:close/>
                  <a:moveTo>
                    <a:pt x="341210" y="1116228"/>
                  </a:moveTo>
                  <a:lnTo>
                    <a:pt x="446493" y="1116228"/>
                  </a:lnTo>
                  <a:lnTo>
                    <a:pt x="446493" y="1010958"/>
                  </a:lnTo>
                  <a:lnTo>
                    <a:pt x="341210" y="1010958"/>
                  </a:lnTo>
                  <a:close/>
                  <a:moveTo>
                    <a:pt x="341210" y="1227861"/>
                  </a:moveTo>
                  <a:lnTo>
                    <a:pt x="446493" y="1227861"/>
                  </a:lnTo>
                  <a:lnTo>
                    <a:pt x="446493" y="1122578"/>
                  </a:lnTo>
                  <a:lnTo>
                    <a:pt x="341210" y="1122578"/>
                  </a:lnTo>
                  <a:close/>
                  <a:moveTo>
                    <a:pt x="341210" y="1339481"/>
                  </a:moveTo>
                  <a:lnTo>
                    <a:pt x="446493" y="1339481"/>
                  </a:lnTo>
                  <a:lnTo>
                    <a:pt x="446493" y="1234211"/>
                  </a:lnTo>
                  <a:lnTo>
                    <a:pt x="341210" y="1234211"/>
                  </a:lnTo>
                  <a:close/>
                  <a:moveTo>
                    <a:pt x="341210" y="1451102"/>
                  </a:moveTo>
                  <a:lnTo>
                    <a:pt x="446493" y="1451102"/>
                  </a:lnTo>
                  <a:lnTo>
                    <a:pt x="446493" y="1345831"/>
                  </a:lnTo>
                  <a:lnTo>
                    <a:pt x="341210" y="1345831"/>
                  </a:lnTo>
                  <a:close/>
                  <a:moveTo>
                    <a:pt x="341210" y="1562735"/>
                  </a:moveTo>
                  <a:lnTo>
                    <a:pt x="446493" y="1562735"/>
                  </a:lnTo>
                  <a:lnTo>
                    <a:pt x="446493" y="1457452"/>
                  </a:lnTo>
                  <a:lnTo>
                    <a:pt x="341210" y="1457452"/>
                  </a:lnTo>
                  <a:close/>
                  <a:moveTo>
                    <a:pt x="341210" y="1674355"/>
                  </a:moveTo>
                  <a:lnTo>
                    <a:pt x="446493" y="1674355"/>
                  </a:lnTo>
                  <a:lnTo>
                    <a:pt x="446493" y="1569085"/>
                  </a:lnTo>
                  <a:lnTo>
                    <a:pt x="341210" y="1569085"/>
                  </a:lnTo>
                  <a:close/>
                  <a:moveTo>
                    <a:pt x="341210" y="1785975"/>
                  </a:moveTo>
                  <a:lnTo>
                    <a:pt x="446493" y="1785975"/>
                  </a:lnTo>
                  <a:lnTo>
                    <a:pt x="446493" y="1680705"/>
                  </a:lnTo>
                  <a:lnTo>
                    <a:pt x="341210" y="1680705"/>
                  </a:lnTo>
                  <a:close/>
                  <a:moveTo>
                    <a:pt x="341210" y="1897596"/>
                  </a:moveTo>
                  <a:lnTo>
                    <a:pt x="446493" y="1897596"/>
                  </a:lnTo>
                  <a:lnTo>
                    <a:pt x="446493" y="1792325"/>
                  </a:lnTo>
                  <a:lnTo>
                    <a:pt x="341210" y="1792325"/>
                  </a:lnTo>
                  <a:close/>
                  <a:moveTo>
                    <a:pt x="341210" y="2009229"/>
                  </a:moveTo>
                  <a:lnTo>
                    <a:pt x="446493" y="2009229"/>
                  </a:lnTo>
                  <a:lnTo>
                    <a:pt x="446493" y="1903946"/>
                  </a:lnTo>
                  <a:lnTo>
                    <a:pt x="341210" y="1903946"/>
                  </a:lnTo>
                  <a:close/>
                  <a:moveTo>
                    <a:pt x="341210" y="2120849"/>
                  </a:moveTo>
                  <a:lnTo>
                    <a:pt x="446493" y="2120849"/>
                  </a:lnTo>
                  <a:lnTo>
                    <a:pt x="446493" y="2015579"/>
                  </a:lnTo>
                  <a:lnTo>
                    <a:pt x="341210" y="2015579"/>
                  </a:lnTo>
                  <a:close/>
                  <a:moveTo>
                    <a:pt x="341210" y="2232469"/>
                  </a:moveTo>
                  <a:lnTo>
                    <a:pt x="446493" y="2232469"/>
                  </a:lnTo>
                  <a:lnTo>
                    <a:pt x="446493" y="2127199"/>
                  </a:lnTo>
                  <a:lnTo>
                    <a:pt x="341210" y="2127199"/>
                  </a:lnTo>
                  <a:close/>
                  <a:moveTo>
                    <a:pt x="341210" y="2344089"/>
                  </a:moveTo>
                  <a:lnTo>
                    <a:pt x="446493" y="2344089"/>
                  </a:lnTo>
                  <a:lnTo>
                    <a:pt x="446493" y="2238819"/>
                  </a:lnTo>
                  <a:lnTo>
                    <a:pt x="341210" y="2238819"/>
                  </a:lnTo>
                  <a:close/>
                  <a:moveTo>
                    <a:pt x="229590" y="111620"/>
                  </a:moveTo>
                  <a:lnTo>
                    <a:pt x="334860" y="111620"/>
                  </a:lnTo>
                  <a:lnTo>
                    <a:pt x="334860" y="6350"/>
                  </a:lnTo>
                  <a:lnTo>
                    <a:pt x="229590" y="6350"/>
                  </a:lnTo>
                  <a:close/>
                  <a:moveTo>
                    <a:pt x="229590" y="223240"/>
                  </a:moveTo>
                  <a:lnTo>
                    <a:pt x="334860" y="223240"/>
                  </a:lnTo>
                  <a:lnTo>
                    <a:pt x="334860" y="117970"/>
                  </a:lnTo>
                  <a:lnTo>
                    <a:pt x="229590" y="117970"/>
                  </a:lnTo>
                  <a:close/>
                  <a:moveTo>
                    <a:pt x="229590" y="334873"/>
                  </a:moveTo>
                  <a:lnTo>
                    <a:pt x="334860" y="334873"/>
                  </a:lnTo>
                  <a:lnTo>
                    <a:pt x="334860" y="229590"/>
                  </a:lnTo>
                  <a:lnTo>
                    <a:pt x="229590" y="229590"/>
                  </a:lnTo>
                  <a:close/>
                  <a:moveTo>
                    <a:pt x="229590" y="446493"/>
                  </a:moveTo>
                  <a:lnTo>
                    <a:pt x="334860" y="446493"/>
                  </a:lnTo>
                  <a:lnTo>
                    <a:pt x="334860" y="341223"/>
                  </a:lnTo>
                  <a:lnTo>
                    <a:pt x="229590" y="341223"/>
                  </a:lnTo>
                  <a:close/>
                  <a:moveTo>
                    <a:pt x="229590" y="558114"/>
                  </a:moveTo>
                  <a:lnTo>
                    <a:pt x="334860" y="558114"/>
                  </a:lnTo>
                  <a:lnTo>
                    <a:pt x="334860" y="452843"/>
                  </a:lnTo>
                  <a:lnTo>
                    <a:pt x="229590" y="452843"/>
                  </a:lnTo>
                  <a:close/>
                  <a:moveTo>
                    <a:pt x="229590" y="669734"/>
                  </a:moveTo>
                  <a:lnTo>
                    <a:pt x="334860" y="669734"/>
                  </a:lnTo>
                  <a:lnTo>
                    <a:pt x="334860" y="564464"/>
                  </a:lnTo>
                  <a:lnTo>
                    <a:pt x="229590" y="564464"/>
                  </a:lnTo>
                  <a:close/>
                  <a:moveTo>
                    <a:pt x="229590" y="781367"/>
                  </a:moveTo>
                  <a:lnTo>
                    <a:pt x="334860" y="781367"/>
                  </a:lnTo>
                  <a:lnTo>
                    <a:pt x="334860" y="676084"/>
                  </a:lnTo>
                  <a:lnTo>
                    <a:pt x="229590" y="676084"/>
                  </a:lnTo>
                  <a:close/>
                  <a:moveTo>
                    <a:pt x="229590" y="892988"/>
                  </a:moveTo>
                  <a:lnTo>
                    <a:pt x="334860" y="892988"/>
                  </a:lnTo>
                  <a:lnTo>
                    <a:pt x="334860" y="787717"/>
                  </a:lnTo>
                  <a:lnTo>
                    <a:pt x="229590" y="787717"/>
                  </a:lnTo>
                  <a:close/>
                  <a:moveTo>
                    <a:pt x="229590" y="1004608"/>
                  </a:moveTo>
                  <a:lnTo>
                    <a:pt x="334860" y="1004608"/>
                  </a:lnTo>
                  <a:lnTo>
                    <a:pt x="334860" y="899338"/>
                  </a:lnTo>
                  <a:lnTo>
                    <a:pt x="229590" y="899338"/>
                  </a:lnTo>
                  <a:close/>
                  <a:moveTo>
                    <a:pt x="229590" y="1116228"/>
                  </a:moveTo>
                  <a:lnTo>
                    <a:pt x="334860" y="1116228"/>
                  </a:lnTo>
                  <a:lnTo>
                    <a:pt x="334860" y="1010958"/>
                  </a:lnTo>
                  <a:lnTo>
                    <a:pt x="229590" y="1010958"/>
                  </a:lnTo>
                  <a:close/>
                  <a:moveTo>
                    <a:pt x="229590" y="1227861"/>
                  </a:moveTo>
                  <a:lnTo>
                    <a:pt x="334860" y="1227861"/>
                  </a:lnTo>
                  <a:lnTo>
                    <a:pt x="334860" y="1122578"/>
                  </a:lnTo>
                  <a:lnTo>
                    <a:pt x="229590" y="1122578"/>
                  </a:lnTo>
                  <a:close/>
                  <a:moveTo>
                    <a:pt x="229590" y="1339481"/>
                  </a:moveTo>
                  <a:lnTo>
                    <a:pt x="334860" y="1339481"/>
                  </a:lnTo>
                  <a:lnTo>
                    <a:pt x="334860" y="1234211"/>
                  </a:lnTo>
                  <a:lnTo>
                    <a:pt x="229590" y="1234211"/>
                  </a:lnTo>
                  <a:close/>
                  <a:moveTo>
                    <a:pt x="229590" y="1451102"/>
                  </a:moveTo>
                  <a:lnTo>
                    <a:pt x="334860" y="1451102"/>
                  </a:lnTo>
                  <a:lnTo>
                    <a:pt x="334860" y="1345831"/>
                  </a:lnTo>
                  <a:lnTo>
                    <a:pt x="229590" y="1345831"/>
                  </a:lnTo>
                  <a:close/>
                  <a:moveTo>
                    <a:pt x="229590" y="1562735"/>
                  </a:moveTo>
                  <a:lnTo>
                    <a:pt x="334860" y="1562735"/>
                  </a:lnTo>
                  <a:lnTo>
                    <a:pt x="334860" y="1457452"/>
                  </a:lnTo>
                  <a:lnTo>
                    <a:pt x="229590" y="1457452"/>
                  </a:lnTo>
                  <a:close/>
                  <a:moveTo>
                    <a:pt x="229590" y="1674355"/>
                  </a:moveTo>
                  <a:lnTo>
                    <a:pt x="334860" y="1674355"/>
                  </a:lnTo>
                  <a:lnTo>
                    <a:pt x="334860" y="1569085"/>
                  </a:lnTo>
                  <a:lnTo>
                    <a:pt x="229590" y="1569085"/>
                  </a:lnTo>
                  <a:close/>
                  <a:moveTo>
                    <a:pt x="229590" y="1785975"/>
                  </a:moveTo>
                  <a:lnTo>
                    <a:pt x="334860" y="1785975"/>
                  </a:lnTo>
                  <a:lnTo>
                    <a:pt x="334860" y="1680705"/>
                  </a:lnTo>
                  <a:lnTo>
                    <a:pt x="229590" y="1680705"/>
                  </a:lnTo>
                  <a:close/>
                  <a:moveTo>
                    <a:pt x="229590" y="1897596"/>
                  </a:moveTo>
                  <a:lnTo>
                    <a:pt x="334860" y="1897596"/>
                  </a:lnTo>
                  <a:lnTo>
                    <a:pt x="334860" y="1792325"/>
                  </a:lnTo>
                  <a:lnTo>
                    <a:pt x="229590" y="1792325"/>
                  </a:lnTo>
                  <a:close/>
                  <a:moveTo>
                    <a:pt x="229590" y="2009229"/>
                  </a:moveTo>
                  <a:lnTo>
                    <a:pt x="334860" y="2009229"/>
                  </a:lnTo>
                  <a:lnTo>
                    <a:pt x="334860" y="1903946"/>
                  </a:lnTo>
                  <a:lnTo>
                    <a:pt x="229590" y="1903946"/>
                  </a:lnTo>
                  <a:close/>
                  <a:moveTo>
                    <a:pt x="229590" y="2120849"/>
                  </a:moveTo>
                  <a:lnTo>
                    <a:pt x="334860" y="2120849"/>
                  </a:lnTo>
                  <a:lnTo>
                    <a:pt x="334860" y="2015579"/>
                  </a:lnTo>
                  <a:lnTo>
                    <a:pt x="229590" y="2015579"/>
                  </a:lnTo>
                  <a:close/>
                  <a:moveTo>
                    <a:pt x="229590" y="2232469"/>
                  </a:moveTo>
                  <a:lnTo>
                    <a:pt x="334860" y="2232469"/>
                  </a:lnTo>
                  <a:lnTo>
                    <a:pt x="334860" y="2127199"/>
                  </a:lnTo>
                  <a:lnTo>
                    <a:pt x="229590" y="2127199"/>
                  </a:lnTo>
                  <a:close/>
                  <a:moveTo>
                    <a:pt x="229590" y="2344089"/>
                  </a:moveTo>
                  <a:lnTo>
                    <a:pt x="334860" y="2344089"/>
                  </a:lnTo>
                  <a:lnTo>
                    <a:pt x="334860" y="2238819"/>
                  </a:lnTo>
                  <a:lnTo>
                    <a:pt x="229590" y="2238819"/>
                  </a:lnTo>
                  <a:close/>
                  <a:moveTo>
                    <a:pt x="117970" y="111620"/>
                  </a:moveTo>
                  <a:lnTo>
                    <a:pt x="223240" y="111620"/>
                  </a:lnTo>
                  <a:lnTo>
                    <a:pt x="223240" y="6350"/>
                  </a:lnTo>
                  <a:lnTo>
                    <a:pt x="117970" y="6350"/>
                  </a:lnTo>
                  <a:close/>
                  <a:moveTo>
                    <a:pt x="117970" y="223240"/>
                  </a:moveTo>
                  <a:lnTo>
                    <a:pt x="223240" y="223240"/>
                  </a:lnTo>
                  <a:lnTo>
                    <a:pt x="223240" y="117970"/>
                  </a:lnTo>
                  <a:lnTo>
                    <a:pt x="117970" y="117970"/>
                  </a:lnTo>
                  <a:close/>
                  <a:moveTo>
                    <a:pt x="117970" y="334873"/>
                  </a:moveTo>
                  <a:lnTo>
                    <a:pt x="223240" y="334873"/>
                  </a:lnTo>
                  <a:lnTo>
                    <a:pt x="223240" y="229590"/>
                  </a:lnTo>
                  <a:lnTo>
                    <a:pt x="117970" y="229590"/>
                  </a:lnTo>
                  <a:close/>
                  <a:moveTo>
                    <a:pt x="117970" y="446493"/>
                  </a:moveTo>
                  <a:lnTo>
                    <a:pt x="223240" y="446493"/>
                  </a:lnTo>
                  <a:lnTo>
                    <a:pt x="223240" y="341223"/>
                  </a:lnTo>
                  <a:lnTo>
                    <a:pt x="117970" y="341223"/>
                  </a:lnTo>
                  <a:close/>
                  <a:moveTo>
                    <a:pt x="117970" y="558114"/>
                  </a:moveTo>
                  <a:lnTo>
                    <a:pt x="223240" y="558114"/>
                  </a:lnTo>
                  <a:lnTo>
                    <a:pt x="223240" y="452843"/>
                  </a:lnTo>
                  <a:lnTo>
                    <a:pt x="117970" y="452843"/>
                  </a:lnTo>
                  <a:close/>
                  <a:moveTo>
                    <a:pt x="117970" y="669734"/>
                  </a:moveTo>
                  <a:lnTo>
                    <a:pt x="223240" y="669734"/>
                  </a:lnTo>
                  <a:lnTo>
                    <a:pt x="223240" y="564464"/>
                  </a:lnTo>
                  <a:lnTo>
                    <a:pt x="117970" y="564464"/>
                  </a:lnTo>
                  <a:close/>
                  <a:moveTo>
                    <a:pt x="117970" y="781367"/>
                  </a:moveTo>
                  <a:lnTo>
                    <a:pt x="223240" y="781367"/>
                  </a:lnTo>
                  <a:lnTo>
                    <a:pt x="223240" y="676084"/>
                  </a:lnTo>
                  <a:lnTo>
                    <a:pt x="117970" y="676084"/>
                  </a:lnTo>
                  <a:close/>
                  <a:moveTo>
                    <a:pt x="117970" y="892988"/>
                  </a:moveTo>
                  <a:lnTo>
                    <a:pt x="223240" y="892988"/>
                  </a:lnTo>
                  <a:lnTo>
                    <a:pt x="223240" y="787717"/>
                  </a:lnTo>
                  <a:lnTo>
                    <a:pt x="117970" y="787717"/>
                  </a:lnTo>
                  <a:close/>
                  <a:moveTo>
                    <a:pt x="117970" y="1004608"/>
                  </a:moveTo>
                  <a:lnTo>
                    <a:pt x="223240" y="1004608"/>
                  </a:lnTo>
                  <a:lnTo>
                    <a:pt x="223240" y="899338"/>
                  </a:lnTo>
                  <a:lnTo>
                    <a:pt x="117970" y="899338"/>
                  </a:lnTo>
                  <a:close/>
                  <a:moveTo>
                    <a:pt x="117970" y="1116228"/>
                  </a:moveTo>
                  <a:lnTo>
                    <a:pt x="223240" y="1116228"/>
                  </a:lnTo>
                  <a:lnTo>
                    <a:pt x="223240" y="1010958"/>
                  </a:lnTo>
                  <a:lnTo>
                    <a:pt x="117970" y="1010958"/>
                  </a:lnTo>
                  <a:close/>
                  <a:moveTo>
                    <a:pt x="117970" y="1227861"/>
                  </a:moveTo>
                  <a:lnTo>
                    <a:pt x="223240" y="1227861"/>
                  </a:lnTo>
                  <a:lnTo>
                    <a:pt x="223240" y="1122578"/>
                  </a:lnTo>
                  <a:lnTo>
                    <a:pt x="117970" y="1122578"/>
                  </a:lnTo>
                  <a:close/>
                  <a:moveTo>
                    <a:pt x="117970" y="1339481"/>
                  </a:moveTo>
                  <a:lnTo>
                    <a:pt x="223240" y="1339481"/>
                  </a:lnTo>
                  <a:lnTo>
                    <a:pt x="223240" y="1234211"/>
                  </a:lnTo>
                  <a:lnTo>
                    <a:pt x="117970" y="1234211"/>
                  </a:lnTo>
                  <a:close/>
                  <a:moveTo>
                    <a:pt x="117970" y="1451102"/>
                  </a:moveTo>
                  <a:lnTo>
                    <a:pt x="223240" y="1451102"/>
                  </a:lnTo>
                  <a:lnTo>
                    <a:pt x="223240" y="1345831"/>
                  </a:lnTo>
                  <a:lnTo>
                    <a:pt x="117970" y="1345831"/>
                  </a:lnTo>
                  <a:close/>
                  <a:moveTo>
                    <a:pt x="117970" y="1562735"/>
                  </a:moveTo>
                  <a:lnTo>
                    <a:pt x="223240" y="1562735"/>
                  </a:lnTo>
                  <a:lnTo>
                    <a:pt x="223240" y="1457452"/>
                  </a:lnTo>
                  <a:lnTo>
                    <a:pt x="117970" y="1457452"/>
                  </a:lnTo>
                  <a:close/>
                  <a:moveTo>
                    <a:pt x="117970" y="1674355"/>
                  </a:moveTo>
                  <a:lnTo>
                    <a:pt x="223240" y="1674355"/>
                  </a:lnTo>
                  <a:lnTo>
                    <a:pt x="223240" y="1569085"/>
                  </a:lnTo>
                  <a:lnTo>
                    <a:pt x="117970" y="1569085"/>
                  </a:lnTo>
                  <a:close/>
                  <a:moveTo>
                    <a:pt x="117970" y="1785975"/>
                  </a:moveTo>
                  <a:lnTo>
                    <a:pt x="223240" y="1785975"/>
                  </a:lnTo>
                  <a:lnTo>
                    <a:pt x="223240" y="1680705"/>
                  </a:lnTo>
                  <a:lnTo>
                    <a:pt x="117970" y="1680705"/>
                  </a:lnTo>
                  <a:close/>
                  <a:moveTo>
                    <a:pt x="117970" y="1897596"/>
                  </a:moveTo>
                  <a:lnTo>
                    <a:pt x="223240" y="1897596"/>
                  </a:lnTo>
                  <a:lnTo>
                    <a:pt x="223240" y="1792325"/>
                  </a:lnTo>
                  <a:lnTo>
                    <a:pt x="117970" y="1792325"/>
                  </a:lnTo>
                  <a:close/>
                  <a:moveTo>
                    <a:pt x="117970" y="2009229"/>
                  </a:moveTo>
                  <a:lnTo>
                    <a:pt x="223240" y="2009229"/>
                  </a:lnTo>
                  <a:lnTo>
                    <a:pt x="223240" y="1903946"/>
                  </a:lnTo>
                  <a:lnTo>
                    <a:pt x="117970" y="1903946"/>
                  </a:lnTo>
                  <a:close/>
                  <a:moveTo>
                    <a:pt x="117970" y="2120849"/>
                  </a:moveTo>
                  <a:lnTo>
                    <a:pt x="223240" y="2120849"/>
                  </a:lnTo>
                  <a:lnTo>
                    <a:pt x="223240" y="2015579"/>
                  </a:lnTo>
                  <a:lnTo>
                    <a:pt x="117970" y="2015579"/>
                  </a:lnTo>
                  <a:close/>
                  <a:moveTo>
                    <a:pt x="117970" y="2232469"/>
                  </a:moveTo>
                  <a:lnTo>
                    <a:pt x="223240" y="2232469"/>
                  </a:lnTo>
                  <a:lnTo>
                    <a:pt x="223240" y="2127199"/>
                  </a:lnTo>
                  <a:lnTo>
                    <a:pt x="117970" y="2127199"/>
                  </a:lnTo>
                  <a:close/>
                  <a:moveTo>
                    <a:pt x="117970" y="2344089"/>
                  </a:moveTo>
                  <a:lnTo>
                    <a:pt x="223240" y="2344089"/>
                  </a:lnTo>
                  <a:lnTo>
                    <a:pt x="223240" y="2238819"/>
                  </a:lnTo>
                  <a:lnTo>
                    <a:pt x="117970" y="2238819"/>
                  </a:lnTo>
                  <a:close/>
                  <a:moveTo>
                    <a:pt x="6350" y="111620"/>
                  </a:moveTo>
                  <a:lnTo>
                    <a:pt x="111620" y="111620"/>
                  </a:lnTo>
                  <a:lnTo>
                    <a:pt x="111620" y="6350"/>
                  </a:lnTo>
                  <a:lnTo>
                    <a:pt x="6350" y="6350"/>
                  </a:lnTo>
                  <a:close/>
                  <a:moveTo>
                    <a:pt x="6350" y="223240"/>
                  </a:moveTo>
                  <a:lnTo>
                    <a:pt x="111620" y="223240"/>
                  </a:lnTo>
                  <a:lnTo>
                    <a:pt x="111620" y="117970"/>
                  </a:lnTo>
                  <a:lnTo>
                    <a:pt x="6350" y="117970"/>
                  </a:lnTo>
                  <a:close/>
                  <a:moveTo>
                    <a:pt x="6350" y="334873"/>
                  </a:moveTo>
                  <a:lnTo>
                    <a:pt x="111620" y="334873"/>
                  </a:lnTo>
                  <a:lnTo>
                    <a:pt x="111620" y="229590"/>
                  </a:lnTo>
                  <a:lnTo>
                    <a:pt x="6350" y="229590"/>
                  </a:lnTo>
                  <a:close/>
                  <a:moveTo>
                    <a:pt x="6350" y="446493"/>
                  </a:moveTo>
                  <a:lnTo>
                    <a:pt x="111620" y="446493"/>
                  </a:lnTo>
                  <a:lnTo>
                    <a:pt x="111620" y="341223"/>
                  </a:lnTo>
                  <a:lnTo>
                    <a:pt x="6350" y="341223"/>
                  </a:lnTo>
                  <a:close/>
                  <a:moveTo>
                    <a:pt x="6350" y="558114"/>
                  </a:moveTo>
                  <a:lnTo>
                    <a:pt x="111620" y="558114"/>
                  </a:lnTo>
                  <a:lnTo>
                    <a:pt x="111620" y="452843"/>
                  </a:lnTo>
                  <a:lnTo>
                    <a:pt x="6350" y="452843"/>
                  </a:lnTo>
                  <a:close/>
                  <a:moveTo>
                    <a:pt x="6350" y="669734"/>
                  </a:moveTo>
                  <a:lnTo>
                    <a:pt x="111620" y="669734"/>
                  </a:lnTo>
                  <a:lnTo>
                    <a:pt x="111620" y="564464"/>
                  </a:lnTo>
                  <a:lnTo>
                    <a:pt x="6350" y="564464"/>
                  </a:lnTo>
                  <a:close/>
                  <a:moveTo>
                    <a:pt x="6350" y="781367"/>
                  </a:moveTo>
                  <a:lnTo>
                    <a:pt x="111620" y="781367"/>
                  </a:lnTo>
                  <a:lnTo>
                    <a:pt x="111620" y="676084"/>
                  </a:lnTo>
                  <a:lnTo>
                    <a:pt x="6350" y="676084"/>
                  </a:lnTo>
                  <a:close/>
                  <a:moveTo>
                    <a:pt x="6350" y="892988"/>
                  </a:moveTo>
                  <a:lnTo>
                    <a:pt x="111620" y="892988"/>
                  </a:lnTo>
                  <a:lnTo>
                    <a:pt x="111620" y="787717"/>
                  </a:lnTo>
                  <a:lnTo>
                    <a:pt x="6350" y="787717"/>
                  </a:lnTo>
                  <a:close/>
                  <a:moveTo>
                    <a:pt x="6350" y="1004608"/>
                  </a:moveTo>
                  <a:lnTo>
                    <a:pt x="111620" y="1004608"/>
                  </a:lnTo>
                  <a:lnTo>
                    <a:pt x="111620" y="899338"/>
                  </a:lnTo>
                  <a:lnTo>
                    <a:pt x="6350" y="899338"/>
                  </a:lnTo>
                  <a:close/>
                  <a:moveTo>
                    <a:pt x="6350" y="1116228"/>
                  </a:moveTo>
                  <a:lnTo>
                    <a:pt x="111620" y="1116228"/>
                  </a:lnTo>
                  <a:lnTo>
                    <a:pt x="111620" y="1010958"/>
                  </a:lnTo>
                  <a:lnTo>
                    <a:pt x="6350" y="1010958"/>
                  </a:lnTo>
                  <a:close/>
                  <a:moveTo>
                    <a:pt x="6350" y="1227861"/>
                  </a:moveTo>
                  <a:lnTo>
                    <a:pt x="111620" y="1227861"/>
                  </a:lnTo>
                  <a:lnTo>
                    <a:pt x="111620" y="1122578"/>
                  </a:lnTo>
                  <a:lnTo>
                    <a:pt x="6350" y="1122578"/>
                  </a:lnTo>
                  <a:close/>
                  <a:moveTo>
                    <a:pt x="6350" y="1339481"/>
                  </a:moveTo>
                  <a:lnTo>
                    <a:pt x="111620" y="1339481"/>
                  </a:lnTo>
                  <a:lnTo>
                    <a:pt x="111620" y="1234211"/>
                  </a:lnTo>
                  <a:lnTo>
                    <a:pt x="6350" y="1234211"/>
                  </a:lnTo>
                  <a:close/>
                  <a:moveTo>
                    <a:pt x="6350" y="1451102"/>
                  </a:moveTo>
                  <a:lnTo>
                    <a:pt x="111620" y="1451102"/>
                  </a:lnTo>
                  <a:lnTo>
                    <a:pt x="111620" y="1345831"/>
                  </a:lnTo>
                  <a:lnTo>
                    <a:pt x="6350" y="1345831"/>
                  </a:lnTo>
                  <a:close/>
                  <a:moveTo>
                    <a:pt x="6350" y="1562735"/>
                  </a:moveTo>
                  <a:lnTo>
                    <a:pt x="111620" y="1562735"/>
                  </a:lnTo>
                  <a:lnTo>
                    <a:pt x="111620" y="1457452"/>
                  </a:lnTo>
                  <a:lnTo>
                    <a:pt x="6350" y="1457452"/>
                  </a:lnTo>
                  <a:close/>
                  <a:moveTo>
                    <a:pt x="6350" y="1674355"/>
                  </a:moveTo>
                  <a:lnTo>
                    <a:pt x="111620" y="1674355"/>
                  </a:lnTo>
                  <a:lnTo>
                    <a:pt x="111620" y="1569085"/>
                  </a:lnTo>
                  <a:lnTo>
                    <a:pt x="6350" y="1569085"/>
                  </a:lnTo>
                  <a:close/>
                  <a:moveTo>
                    <a:pt x="6350" y="1785975"/>
                  </a:moveTo>
                  <a:lnTo>
                    <a:pt x="111620" y="1785975"/>
                  </a:lnTo>
                  <a:lnTo>
                    <a:pt x="111620" y="1680705"/>
                  </a:lnTo>
                  <a:lnTo>
                    <a:pt x="6350" y="1680705"/>
                  </a:lnTo>
                  <a:close/>
                  <a:moveTo>
                    <a:pt x="6350" y="1897596"/>
                  </a:moveTo>
                  <a:lnTo>
                    <a:pt x="111620" y="1897596"/>
                  </a:lnTo>
                  <a:lnTo>
                    <a:pt x="111620" y="1792325"/>
                  </a:lnTo>
                  <a:lnTo>
                    <a:pt x="6350" y="1792325"/>
                  </a:lnTo>
                  <a:close/>
                  <a:moveTo>
                    <a:pt x="6350" y="2009229"/>
                  </a:moveTo>
                  <a:lnTo>
                    <a:pt x="111620" y="2009229"/>
                  </a:lnTo>
                  <a:lnTo>
                    <a:pt x="111620" y="1903946"/>
                  </a:lnTo>
                  <a:lnTo>
                    <a:pt x="6350" y="1903946"/>
                  </a:lnTo>
                  <a:close/>
                  <a:moveTo>
                    <a:pt x="6350" y="2120849"/>
                  </a:moveTo>
                  <a:lnTo>
                    <a:pt x="111620" y="2120849"/>
                  </a:lnTo>
                  <a:lnTo>
                    <a:pt x="111620" y="2015579"/>
                  </a:lnTo>
                  <a:lnTo>
                    <a:pt x="6350" y="2015579"/>
                  </a:lnTo>
                  <a:close/>
                  <a:moveTo>
                    <a:pt x="6350" y="2232469"/>
                  </a:moveTo>
                  <a:lnTo>
                    <a:pt x="111620" y="2232469"/>
                  </a:lnTo>
                  <a:lnTo>
                    <a:pt x="111620" y="2127199"/>
                  </a:lnTo>
                  <a:lnTo>
                    <a:pt x="6350" y="2127199"/>
                  </a:lnTo>
                  <a:close/>
                  <a:moveTo>
                    <a:pt x="6350" y="2344089"/>
                  </a:moveTo>
                  <a:lnTo>
                    <a:pt x="111620" y="2344089"/>
                  </a:lnTo>
                  <a:lnTo>
                    <a:pt x="111620" y="2238819"/>
                  </a:lnTo>
                  <a:lnTo>
                    <a:pt x="6350" y="2238819"/>
                  </a:lnTo>
                  <a:close/>
                  <a:moveTo>
                    <a:pt x="0" y="2347270"/>
                  </a:moveTo>
                  <a:lnTo>
                    <a:pt x="0" y="3168"/>
                  </a:lnTo>
                  <a:lnTo>
                    <a:pt x="3168" y="3168"/>
                  </a:lnTo>
                  <a:lnTo>
                    <a:pt x="3168" y="0"/>
                  </a:lnTo>
                  <a:lnTo>
                    <a:pt x="2347270" y="0"/>
                  </a:lnTo>
                  <a:lnTo>
                    <a:pt x="2347270" y="3168"/>
                  </a:lnTo>
                  <a:lnTo>
                    <a:pt x="2350439" y="3168"/>
                  </a:lnTo>
                  <a:lnTo>
                    <a:pt x="2350439" y="2347270"/>
                  </a:lnTo>
                  <a:lnTo>
                    <a:pt x="2347270" y="2347270"/>
                  </a:lnTo>
                  <a:lnTo>
                    <a:pt x="2347270" y="2350439"/>
                  </a:lnTo>
                  <a:lnTo>
                    <a:pt x="3168" y="2350439"/>
                  </a:lnTo>
                  <a:lnTo>
                    <a:pt x="3168" y="2347270"/>
                  </a:lnTo>
                  <a:close/>
                </a:path>
              </a:pathLst>
            </a:custGeom>
            <a:gradFill>
              <a:gsLst>
                <a:gs pos="100000">
                  <a:srgbClr val="3FFFFF"/>
                </a:gs>
                <a:gs pos="10000">
                  <a:srgbClr val="3FFFFF">
                    <a:alpha val="0"/>
                  </a:srgbClr>
                </a:gs>
              </a:gsLst>
              <a:lin ang="2700000" scaled="1"/>
            </a:gradFill>
            <a:ln w="127" cap="flat" cmpd="sng" algn="ctr">
              <a:noFill/>
              <a:prstDash val="solid"/>
              <a:miter lim="800000"/>
            </a:ln>
            <a:effectLst/>
            <a:scene3d>
              <a:camera prst="isometricBottomDown"/>
              <a:lightRig rig="contrasting" dir="t"/>
            </a:scene3d>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grpSp>
          <p:nvGrpSpPr>
            <p:cNvPr id="26" name="组合 25"/>
            <p:cNvGrpSpPr/>
            <p:nvPr/>
          </p:nvGrpSpPr>
          <p:grpSpPr>
            <a:xfrm>
              <a:off x="7924772" y="1508636"/>
              <a:ext cx="2351878" cy="2350438"/>
              <a:chOff x="4211614" y="1399174"/>
              <a:chExt cx="2351878" cy="2350438"/>
            </a:xfrm>
            <a:gradFill>
              <a:gsLst>
                <a:gs pos="100000">
                  <a:srgbClr val="3FFFFF"/>
                </a:gs>
                <a:gs pos="10000">
                  <a:srgbClr val="3FFFFF">
                    <a:alpha val="0"/>
                  </a:srgbClr>
                </a:gs>
              </a:gsLst>
              <a:lin ang="2700000" scaled="1"/>
            </a:gradFill>
            <a:scene3d>
              <a:camera prst="isometricBottomDown"/>
              <a:lightRig rig="contrasting" dir="t"/>
            </a:scene3d>
          </p:grpSpPr>
          <p:sp>
            <p:nvSpPr>
              <p:cNvPr id="27" name="半闭框 26"/>
              <p:cNvSpPr/>
              <p:nvPr>
                <p:custDataLst>
                  <p:tags r:id="rId9"/>
                </p:custDataLst>
              </p:nvPr>
            </p:nvSpPr>
            <p:spPr>
              <a:xfrm rot="10800000">
                <a:off x="6362090" y="3549649"/>
                <a:ext cx="199963" cy="199963"/>
              </a:xfrm>
              <a:prstGeom prst="halfFrame">
                <a:avLst>
                  <a:gd name="adj1" fmla="val 11343"/>
                  <a:gd name="adj2" fmla="val 11855"/>
                </a:avLst>
              </a:prstGeom>
              <a:grp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28" name="半闭框 27"/>
              <p:cNvSpPr/>
              <p:nvPr>
                <p:custDataLst>
                  <p:tags r:id="rId10"/>
                </p:custDataLst>
              </p:nvPr>
            </p:nvSpPr>
            <p:spPr>
              <a:xfrm rot="16200000">
                <a:off x="4211614" y="3549649"/>
                <a:ext cx="199963" cy="199963"/>
              </a:xfrm>
              <a:prstGeom prst="halfFrame">
                <a:avLst>
                  <a:gd name="adj1" fmla="val 11343"/>
                  <a:gd name="adj2" fmla="val 11855"/>
                </a:avLst>
              </a:prstGeom>
              <a:grp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29" name="半闭框 28"/>
              <p:cNvSpPr/>
              <p:nvPr>
                <p:custDataLst>
                  <p:tags r:id="rId11"/>
                </p:custDataLst>
              </p:nvPr>
            </p:nvSpPr>
            <p:spPr>
              <a:xfrm rot="5400000">
                <a:off x="6363529" y="1399174"/>
                <a:ext cx="199963" cy="199963"/>
              </a:xfrm>
              <a:prstGeom prst="halfFrame">
                <a:avLst>
                  <a:gd name="adj1" fmla="val 11343"/>
                  <a:gd name="adj2" fmla="val 11855"/>
                </a:avLst>
              </a:prstGeom>
              <a:grp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grpSp>
      </p:grpSp>
      <p:sp>
        <p:nvSpPr>
          <p:cNvPr id="23" name="文本框 22"/>
          <p:cNvSpPr txBox="1"/>
          <p:nvPr>
            <p:custDataLst>
              <p:tags r:id="rId12"/>
            </p:custDataLst>
          </p:nvPr>
        </p:nvSpPr>
        <p:spPr>
          <a:xfrm>
            <a:off x="915670" y="1263985"/>
            <a:ext cx="1488419" cy="694553"/>
          </a:xfrm>
          <a:prstGeom prst="roundRect">
            <a:avLst/>
          </a:prstGeom>
          <a:gradFill>
            <a:gsLst>
              <a:gs pos="100000">
                <a:srgbClr val="3FFFFF">
                  <a:alpha val="0"/>
                </a:srgbClr>
              </a:gs>
              <a:gs pos="0">
                <a:srgbClr val="3FFFFF">
                  <a:alpha val="12000"/>
                </a:srgbClr>
              </a:gs>
            </a:gsLst>
            <a:lin ang="5400000" scaled="0"/>
          </a:gradFill>
          <a:ln w="12700" cap="rnd" cmpd="sng" algn="ctr">
            <a:gradFill>
              <a:gsLst>
                <a:gs pos="60196">
                  <a:srgbClr val="0E86D8"/>
                </a:gs>
                <a:gs pos="100000">
                  <a:srgbClr val="0E86D8">
                    <a:alpha val="0"/>
                  </a:srgbClr>
                </a:gs>
                <a:gs pos="7000">
                  <a:srgbClr val="3FFFFF"/>
                </a:gs>
              </a:gsLst>
              <a:lin ang="16200000" scaled="0"/>
            </a:gradFill>
            <a:prstDash val="solid"/>
            <a:round/>
          </a:ln>
          <a:effectLst/>
        </p:spPr>
        <p:txBody>
          <a:bodyPr rtlCol="0" anchor="ctr"/>
          <a:lstStyle>
            <a:defPPr>
              <a:defRPr lang="zh-CN"/>
            </a:defPPr>
            <a:lvl1pPr algn="ctr">
              <a:lnSpc>
                <a:spcPct val="125000"/>
              </a:lnSpc>
              <a:defRPr kumimoji="0" sz="2400" b="1" i="0" u="none" strike="noStrike" cap="none" spc="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685800" rtl="0" eaLnBrk="1" fontAlgn="auto" latinLnBrk="0" hangingPunct="1">
              <a:lnSpc>
                <a:spcPct val="125000"/>
              </a:lnSpc>
              <a:spcBef>
                <a:spcPts val="0"/>
              </a:spcBef>
              <a:spcAft>
                <a:spcPts val="0"/>
              </a:spcAft>
              <a:buClrTx/>
              <a:buSzTx/>
              <a:buFontTx/>
              <a:buNone/>
              <a:defRPr/>
            </a:pPr>
            <a:endParaRPr kumimoji="0" lang="en-US" altLang="zh-CN" sz="1350" b="1"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31" name="文本框 30"/>
          <p:cNvSpPr txBox="1"/>
          <p:nvPr>
            <p:custDataLst>
              <p:tags r:id="rId13"/>
            </p:custDataLst>
          </p:nvPr>
        </p:nvSpPr>
        <p:spPr>
          <a:xfrm>
            <a:off x="1176048" y="1405952"/>
            <a:ext cx="1228041" cy="460375"/>
          </a:xfrm>
          <a:prstGeom prst="rect">
            <a:avLst/>
          </a:prstGeom>
          <a:noFill/>
          <a:ln>
            <a:noFill/>
          </a:ln>
        </p:spPr>
        <p:txBody>
          <a:bodyPr wrap="square" rtlCol="0">
            <a:spAutoFit/>
          </a:bodyPr>
          <a:lstStyle>
            <a:defPPr>
              <a:defRPr lang="en-US"/>
            </a:defPPr>
            <a:lvl1pPr>
              <a:defRPr sz="2400">
                <a:ln w="38100">
                  <a:noFill/>
                </a:ln>
                <a:gradFill>
                  <a:gsLst>
                    <a:gs pos="0">
                      <a:srgbClr val="E8CCBE"/>
                    </a:gs>
                    <a:gs pos="84000">
                      <a:srgbClr val="DBAF99"/>
                    </a:gs>
                  </a:gsLst>
                  <a:lin ang="5400000" scaled="1"/>
                </a:grad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endParaRPr>
          </a:p>
        </p:txBody>
      </p:sp>
      <p:sp>
        <p:nvSpPr>
          <p:cNvPr id="33" name="矩形 32"/>
          <p:cNvSpPr/>
          <p:nvPr/>
        </p:nvSpPr>
        <p:spPr>
          <a:xfrm>
            <a:off x="251544" y="209638"/>
            <a:ext cx="2631806" cy="4603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grpSp>
        <p:nvGrpSpPr>
          <p:cNvPr id="47" name="组合 46"/>
          <p:cNvGrpSpPr/>
          <p:nvPr>
            <p:custDataLst>
              <p:tags r:id="rId14"/>
            </p:custDataLst>
          </p:nvPr>
        </p:nvGrpSpPr>
        <p:grpSpPr>
          <a:xfrm rot="0">
            <a:off x="2778422" y="2402900"/>
            <a:ext cx="5551969" cy="1105810"/>
            <a:chOff x="3918971" y="2868933"/>
            <a:chExt cx="7811657" cy="1566542"/>
          </a:xfrm>
        </p:grpSpPr>
        <p:sp>
          <p:nvSpPr>
            <p:cNvPr id="49" name="矩形: 圆角 48"/>
            <p:cNvSpPr/>
            <p:nvPr>
              <p:custDataLst>
                <p:tags r:id="rId15"/>
              </p:custDataLst>
            </p:nvPr>
          </p:nvSpPr>
          <p:spPr>
            <a:xfrm>
              <a:off x="4343982" y="2898142"/>
              <a:ext cx="6821997" cy="1518285"/>
            </a:xfrm>
            <a:prstGeom prst="roundRect">
              <a:avLst>
                <a:gd name="adj" fmla="val 16667"/>
              </a:avLst>
            </a:prstGeom>
            <a:noFill/>
            <a:ln w="38100" cap="flat" cmpd="sng" algn="ctr">
              <a:noFill/>
              <a:prstDash val="solid"/>
              <a:miter lim="800000"/>
            </a:ln>
            <a:effectLst>
              <a:outerShdw blurRad="101600" dist="25400" dir="2700000" algn="tl" rotWithShape="0">
                <a:prstClr val="black">
                  <a:alpha val="40000"/>
                </a:prstClr>
              </a:outerShdw>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l" defTabSz="457200" rtl="0" eaLnBrk="1" fontAlgn="auto" latinLnBrk="0" hangingPunct="1">
                <a:lnSpc>
                  <a:spcPct val="150000"/>
                </a:lnSpc>
                <a:spcBef>
                  <a:spcPts val="0"/>
                </a:spcBef>
                <a:spcAft>
                  <a:spcPts val="0"/>
                </a:spcAft>
                <a:buClrTx/>
                <a:buSzTx/>
                <a:buFontTx/>
                <a:buNone/>
                <a:defRPr/>
              </a:pP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单击此处输入你的正文单击此处输入你的正文单击此处输入你的正文单击此处输入你的正文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endParaRPr>
            </a:p>
          </p:txBody>
        </p:sp>
        <p:sp>
          <p:nvSpPr>
            <p:cNvPr id="50" name="圆角矩形 29"/>
            <p:cNvSpPr/>
            <p:nvPr>
              <p:custDataLst>
                <p:tags r:id="rId16"/>
              </p:custDataLst>
            </p:nvPr>
          </p:nvSpPr>
          <p:spPr>
            <a:xfrm rot="16200000">
              <a:off x="7041529" y="-253625"/>
              <a:ext cx="1566542" cy="7811657"/>
            </a:xfrm>
            <a:prstGeom prst="roundRect">
              <a:avLst>
                <a:gd name="adj" fmla="val 50000"/>
              </a:avLst>
            </a:prstGeom>
            <a:noFill/>
            <a:ln w="22225" cap="rnd" cmpd="sng" algn="ctr">
              <a:gradFill>
                <a:gsLst>
                  <a:gs pos="60196">
                    <a:srgbClr val="0E86D8"/>
                  </a:gs>
                  <a:gs pos="100000">
                    <a:srgbClr val="0E86D8">
                      <a:alpha val="20000"/>
                    </a:srgbClr>
                  </a:gs>
                  <a:gs pos="7000">
                    <a:srgbClr val="3FFFFF"/>
                  </a:gs>
                </a:gsLst>
                <a:lin ang="5400000" scaled="0"/>
              </a:gradFill>
              <a:prstDash val="solid"/>
              <a:round/>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1" i="0" u="none" strike="noStrike" kern="0" cap="none" spc="0" normalizeH="0" baseline="0" noProof="1">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pic>
        <p:nvPicPr>
          <p:cNvPr id="48" name="图片 47"/>
          <p:cNvPicPr>
            <a:picLocks noChangeAspect="1"/>
          </p:cNvPicPr>
          <p:nvPr>
            <p:custDataLst>
              <p:tags r:id="rId17"/>
            </p:custDataLst>
          </p:nvPr>
        </p:nvPicPr>
        <p:blipFill>
          <a:blip r:embed="rId5" cstate="email"/>
          <a:stretch>
            <a:fillRect/>
          </a:stretch>
        </p:blipFill>
        <p:spPr>
          <a:xfrm>
            <a:off x="5724702" y="3229233"/>
            <a:ext cx="2013631" cy="559590"/>
          </a:xfrm>
          <a:prstGeom prst="rect">
            <a:avLst/>
          </a:prstGeom>
          <a:scene3d>
            <a:camera prst="perspectiveLeft">
              <a:rot lat="0" lon="1200003" rev="0"/>
            </a:camera>
            <a:lightRig rig="threePt" dir="t"/>
          </a:scene3d>
        </p:spPr>
      </p:pic>
      <p:grpSp>
        <p:nvGrpSpPr>
          <p:cNvPr id="39" name="组合 38"/>
          <p:cNvGrpSpPr/>
          <p:nvPr>
            <p:custDataLst>
              <p:tags r:id="rId18"/>
            </p:custDataLst>
          </p:nvPr>
        </p:nvGrpSpPr>
        <p:grpSpPr>
          <a:xfrm rot="0">
            <a:off x="966600" y="2396534"/>
            <a:ext cx="1400565" cy="1399929"/>
            <a:chOff x="7924772" y="1508636"/>
            <a:chExt cx="2351878" cy="2350439"/>
          </a:xfrm>
        </p:grpSpPr>
        <p:sp>
          <p:nvSpPr>
            <p:cNvPr id="41" name="矩形 40"/>
            <p:cNvSpPr/>
            <p:nvPr>
              <p:custDataLst>
                <p:tags r:id="rId19"/>
              </p:custDataLst>
            </p:nvPr>
          </p:nvSpPr>
          <p:spPr>
            <a:xfrm>
              <a:off x="7928662" y="1511806"/>
              <a:ext cx="2344098" cy="2344098"/>
            </a:xfrm>
            <a:prstGeom prst="rect">
              <a:avLst/>
            </a:prstGeom>
            <a:gradFill flip="none" rotWithShape="1">
              <a:gsLst>
                <a:gs pos="100000">
                  <a:srgbClr val="3FFFFF">
                    <a:alpha val="88000"/>
                  </a:srgbClr>
                </a:gs>
                <a:gs pos="10000">
                  <a:srgbClr val="3FFFFF">
                    <a:alpha val="0"/>
                  </a:srgbClr>
                </a:gs>
              </a:gsLst>
              <a:lin ang="2700000" scaled="1"/>
              <a:tileRect/>
            </a:gradFill>
            <a:ln w="12700" cap="flat" cmpd="sng" algn="ctr">
              <a:noFill/>
              <a:prstDash val="solid"/>
              <a:miter lim="800000"/>
            </a:ln>
            <a:effectLst/>
            <a:scene3d>
              <a:camera prst="isometricBottomDown"/>
              <a:lightRig rig="contrasting" dir="t"/>
            </a:scene3d>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42" name="任意多边形: 形状 41"/>
            <p:cNvSpPr/>
            <p:nvPr>
              <p:custDataLst>
                <p:tags r:id="rId20"/>
              </p:custDataLst>
            </p:nvPr>
          </p:nvSpPr>
          <p:spPr>
            <a:xfrm>
              <a:off x="7924773" y="1508636"/>
              <a:ext cx="2350439" cy="2350439"/>
            </a:xfrm>
            <a:custGeom>
              <a:avLst/>
              <a:gdLst>
                <a:gd name="connsiteX0" fmla="*/ 2238819 w 2350439"/>
                <a:gd name="connsiteY0" fmla="*/ 111620 h 2350439"/>
                <a:gd name="connsiteX1" fmla="*/ 2344089 w 2350439"/>
                <a:gd name="connsiteY1" fmla="*/ 111620 h 2350439"/>
                <a:gd name="connsiteX2" fmla="*/ 2344089 w 2350439"/>
                <a:gd name="connsiteY2" fmla="*/ 6350 h 2350439"/>
                <a:gd name="connsiteX3" fmla="*/ 2238819 w 2350439"/>
                <a:gd name="connsiteY3" fmla="*/ 6350 h 2350439"/>
                <a:gd name="connsiteX4" fmla="*/ 2238819 w 2350439"/>
                <a:gd name="connsiteY4" fmla="*/ 223240 h 2350439"/>
                <a:gd name="connsiteX5" fmla="*/ 2344089 w 2350439"/>
                <a:gd name="connsiteY5" fmla="*/ 223240 h 2350439"/>
                <a:gd name="connsiteX6" fmla="*/ 2344089 w 2350439"/>
                <a:gd name="connsiteY6" fmla="*/ 117970 h 2350439"/>
                <a:gd name="connsiteX7" fmla="*/ 2238819 w 2350439"/>
                <a:gd name="connsiteY7" fmla="*/ 117970 h 2350439"/>
                <a:gd name="connsiteX8" fmla="*/ 2238819 w 2350439"/>
                <a:gd name="connsiteY8" fmla="*/ 334873 h 2350439"/>
                <a:gd name="connsiteX9" fmla="*/ 2344089 w 2350439"/>
                <a:gd name="connsiteY9" fmla="*/ 334873 h 2350439"/>
                <a:gd name="connsiteX10" fmla="*/ 2344089 w 2350439"/>
                <a:gd name="connsiteY10" fmla="*/ 229590 h 2350439"/>
                <a:gd name="connsiteX11" fmla="*/ 2238819 w 2350439"/>
                <a:gd name="connsiteY11" fmla="*/ 229590 h 2350439"/>
                <a:gd name="connsiteX12" fmla="*/ 2238819 w 2350439"/>
                <a:gd name="connsiteY12" fmla="*/ 446493 h 2350439"/>
                <a:gd name="connsiteX13" fmla="*/ 2344089 w 2350439"/>
                <a:gd name="connsiteY13" fmla="*/ 446493 h 2350439"/>
                <a:gd name="connsiteX14" fmla="*/ 2344089 w 2350439"/>
                <a:gd name="connsiteY14" fmla="*/ 341223 h 2350439"/>
                <a:gd name="connsiteX15" fmla="*/ 2238819 w 2350439"/>
                <a:gd name="connsiteY15" fmla="*/ 341223 h 2350439"/>
                <a:gd name="connsiteX16" fmla="*/ 2238819 w 2350439"/>
                <a:gd name="connsiteY16" fmla="*/ 558114 h 2350439"/>
                <a:gd name="connsiteX17" fmla="*/ 2344089 w 2350439"/>
                <a:gd name="connsiteY17" fmla="*/ 558114 h 2350439"/>
                <a:gd name="connsiteX18" fmla="*/ 2344089 w 2350439"/>
                <a:gd name="connsiteY18" fmla="*/ 452843 h 2350439"/>
                <a:gd name="connsiteX19" fmla="*/ 2238819 w 2350439"/>
                <a:gd name="connsiteY19" fmla="*/ 452843 h 2350439"/>
                <a:gd name="connsiteX20" fmla="*/ 2238819 w 2350439"/>
                <a:gd name="connsiteY20" fmla="*/ 669734 h 2350439"/>
                <a:gd name="connsiteX21" fmla="*/ 2344089 w 2350439"/>
                <a:gd name="connsiteY21" fmla="*/ 669734 h 2350439"/>
                <a:gd name="connsiteX22" fmla="*/ 2344089 w 2350439"/>
                <a:gd name="connsiteY22" fmla="*/ 564464 h 2350439"/>
                <a:gd name="connsiteX23" fmla="*/ 2238819 w 2350439"/>
                <a:gd name="connsiteY23" fmla="*/ 564464 h 2350439"/>
                <a:gd name="connsiteX24" fmla="*/ 2238819 w 2350439"/>
                <a:gd name="connsiteY24" fmla="*/ 781367 h 2350439"/>
                <a:gd name="connsiteX25" fmla="*/ 2344089 w 2350439"/>
                <a:gd name="connsiteY25" fmla="*/ 781367 h 2350439"/>
                <a:gd name="connsiteX26" fmla="*/ 2344089 w 2350439"/>
                <a:gd name="connsiteY26" fmla="*/ 676084 h 2350439"/>
                <a:gd name="connsiteX27" fmla="*/ 2238819 w 2350439"/>
                <a:gd name="connsiteY27" fmla="*/ 676084 h 2350439"/>
                <a:gd name="connsiteX28" fmla="*/ 2238819 w 2350439"/>
                <a:gd name="connsiteY28" fmla="*/ 892988 h 2350439"/>
                <a:gd name="connsiteX29" fmla="*/ 2344089 w 2350439"/>
                <a:gd name="connsiteY29" fmla="*/ 892988 h 2350439"/>
                <a:gd name="connsiteX30" fmla="*/ 2344089 w 2350439"/>
                <a:gd name="connsiteY30" fmla="*/ 787717 h 2350439"/>
                <a:gd name="connsiteX31" fmla="*/ 2238819 w 2350439"/>
                <a:gd name="connsiteY31" fmla="*/ 787717 h 2350439"/>
                <a:gd name="connsiteX32" fmla="*/ 2238819 w 2350439"/>
                <a:gd name="connsiteY32" fmla="*/ 1004608 h 2350439"/>
                <a:gd name="connsiteX33" fmla="*/ 2344089 w 2350439"/>
                <a:gd name="connsiteY33" fmla="*/ 1004608 h 2350439"/>
                <a:gd name="connsiteX34" fmla="*/ 2344089 w 2350439"/>
                <a:gd name="connsiteY34" fmla="*/ 899338 h 2350439"/>
                <a:gd name="connsiteX35" fmla="*/ 2238819 w 2350439"/>
                <a:gd name="connsiteY35" fmla="*/ 899338 h 2350439"/>
                <a:gd name="connsiteX36" fmla="*/ 2238819 w 2350439"/>
                <a:gd name="connsiteY36" fmla="*/ 1116228 h 2350439"/>
                <a:gd name="connsiteX37" fmla="*/ 2344089 w 2350439"/>
                <a:gd name="connsiteY37" fmla="*/ 1116228 h 2350439"/>
                <a:gd name="connsiteX38" fmla="*/ 2344089 w 2350439"/>
                <a:gd name="connsiteY38" fmla="*/ 1010958 h 2350439"/>
                <a:gd name="connsiteX39" fmla="*/ 2238819 w 2350439"/>
                <a:gd name="connsiteY39" fmla="*/ 1010958 h 2350439"/>
                <a:gd name="connsiteX40" fmla="*/ 2238819 w 2350439"/>
                <a:gd name="connsiteY40" fmla="*/ 1227861 h 2350439"/>
                <a:gd name="connsiteX41" fmla="*/ 2344089 w 2350439"/>
                <a:gd name="connsiteY41" fmla="*/ 1227861 h 2350439"/>
                <a:gd name="connsiteX42" fmla="*/ 2344089 w 2350439"/>
                <a:gd name="connsiteY42" fmla="*/ 1122578 h 2350439"/>
                <a:gd name="connsiteX43" fmla="*/ 2238819 w 2350439"/>
                <a:gd name="connsiteY43" fmla="*/ 1122578 h 2350439"/>
                <a:gd name="connsiteX44" fmla="*/ 2238819 w 2350439"/>
                <a:gd name="connsiteY44" fmla="*/ 1339481 h 2350439"/>
                <a:gd name="connsiteX45" fmla="*/ 2344089 w 2350439"/>
                <a:gd name="connsiteY45" fmla="*/ 1339481 h 2350439"/>
                <a:gd name="connsiteX46" fmla="*/ 2344089 w 2350439"/>
                <a:gd name="connsiteY46" fmla="*/ 1234211 h 2350439"/>
                <a:gd name="connsiteX47" fmla="*/ 2238819 w 2350439"/>
                <a:gd name="connsiteY47" fmla="*/ 1234211 h 2350439"/>
                <a:gd name="connsiteX48" fmla="*/ 2238819 w 2350439"/>
                <a:gd name="connsiteY48" fmla="*/ 1451102 h 2350439"/>
                <a:gd name="connsiteX49" fmla="*/ 2344089 w 2350439"/>
                <a:gd name="connsiteY49" fmla="*/ 1451102 h 2350439"/>
                <a:gd name="connsiteX50" fmla="*/ 2344089 w 2350439"/>
                <a:gd name="connsiteY50" fmla="*/ 1345831 h 2350439"/>
                <a:gd name="connsiteX51" fmla="*/ 2238819 w 2350439"/>
                <a:gd name="connsiteY51" fmla="*/ 1345831 h 2350439"/>
                <a:gd name="connsiteX52" fmla="*/ 2238819 w 2350439"/>
                <a:gd name="connsiteY52" fmla="*/ 1562735 h 2350439"/>
                <a:gd name="connsiteX53" fmla="*/ 2344089 w 2350439"/>
                <a:gd name="connsiteY53" fmla="*/ 1562735 h 2350439"/>
                <a:gd name="connsiteX54" fmla="*/ 2344089 w 2350439"/>
                <a:gd name="connsiteY54" fmla="*/ 1457452 h 2350439"/>
                <a:gd name="connsiteX55" fmla="*/ 2238819 w 2350439"/>
                <a:gd name="connsiteY55" fmla="*/ 1457452 h 2350439"/>
                <a:gd name="connsiteX56" fmla="*/ 2238819 w 2350439"/>
                <a:gd name="connsiteY56" fmla="*/ 1674355 h 2350439"/>
                <a:gd name="connsiteX57" fmla="*/ 2344089 w 2350439"/>
                <a:gd name="connsiteY57" fmla="*/ 1674355 h 2350439"/>
                <a:gd name="connsiteX58" fmla="*/ 2344089 w 2350439"/>
                <a:gd name="connsiteY58" fmla="*/ 1569085 h 2350439"/>
                <a:gd name="connsiteX59" fmla="*/ 2238819 w 2350439"/>
                <a:gd name="connsiteY59" fmla="*/ 1569085 h 2350439"/>
                <a:gd name="connsiteX60" fmla="*/ 2238819 w 2350439"/>
                <a:gd name="connsiteY60" fmla="*/ 1785975 h 2350439"/>
                <a:gd name="connsiteX61" fmla="*/ 2344089 w 2350439"/>
                <a:gd name="connsiteY61" fmla="*/ 1785975 h 2350439"/>
                <a:gd name="connsiteX62" fmla="*/ 2344089 w 2350439"/>
                <a:gd name="connsiteY62" fmla="*/ 1680705 h 2350439"/>
                <a:gd name="connsiteX63" fmla="*/ 2238819 w 2350439"/>
                <a:gd name="connsiteY63" fmla="*/ 1680705 h 2350439"/>
                <a:gd name="connsiteX64" fmla="*/ 2238819 w 2350439"/>
                <a:gd name="connsiteY64" fmla="*/ 1897596 h 2350439"/>
                <a:gd name="connsiteX65" fmla="*/ 2344089 w 2350439"/>
                <a:gd name="connsiteY65" fmla="*/ 1897596 h 2350439"/>
                <a:gd name="connsiteX66" fmla="*/ 2344089 w 2350439"/>
                <a:gd name="connsiteY66" fmla="*/ 1792325 h 2350439"/>
                <a:gd name="connsiteX67" fmla="*/ 2238819 w 2350439"/>
                <a:gd name="connsiteY67" fmla="*/ 1792325 h 2350439"/>
                <a:gd name="connsiteX68" fmla="*/ 2238819 w 2350439"/>
                <a:gd name="connsiteY68" fmla="*/ 2009229 h 2350439"/>
                <a:gd name="connsiteX69" fmla="*/ 2344089 w 2350439"/>
                <a:gd name="connsiteY69" fmla="*/ 2009229 h 2350439"/>
                <a:gd name="connsiteX70" fmla="*/ 2344089 w 2350439"/>
                <a:gd name="connsiteY70" fmla="*/ 1903946 h 2350439"/>
                <a:gd name="connsiteX71" fmla="*/ 2238819 w 2350439"/>
                <a:gd name="connsiteY71" fmla="*/ 1903946 h 2350439"/>
                <a:gd name="connsiteX72" fmla="*/ 2238819 w 2350439"/>
                <a:gd name="connsiteY72" fmla="*/ 2120849 h 2350439"/>
                <a:gd name="connsiteX73" fmla="*/ 2344089 w 2350439"/>
                <a:gd name="connsiteY73" fmla="*/ 2120849 h 2350439"/>
                <a:gd name="connsiteX74" fmla="*/ 2344089 w 2350439"/>
                <a:gd name="connsiteY74" fmla="*/ 2015579 h 2350439"/>
                <a:gd name="connsiteX75" fmla="*/ 2238819 w 2350439"/>
                <a:gd name="connsiteY75" fmla="*/ 2015579 h 2350439"/>
                <a:gd name="connsiteX76" fmla="*/ 2238819 w 2350439"/>
                <a:gd name="connsiteY76" fmla="*/ 2232469 h 2350439"/>
                <a:gd name="connsiteX77" fmla="*/ 2344089 w 2350439"/>
                <a:gd name="connsiteY77" fmla="*/ 2232469 h 2350439"/>
                <a:gd name="connsiteX78" fmla="*/ 2344089 w 2350439"/>
                <a:gd name="connsiteY78" fmla="*/ 2127199 h 2350439"/>
                <a:gd name="connsiteX79" fmla="*/ 2238819 w 2350439"/>
                <a:gd name="connsiteY79" fmla="*/ 2127199 h 2350439"/>
                <a:gd name="connsiteX80" fmla="*/ 2238819 w 2350439"/>
                <a:gd name="connsiteY80" fmla="*/ 2344089 h 2350439"/>
                <a:gd name="connsiteX81" fmla="*/ 2344089 w 2350439"/>
                <a:gd name="connsiteY81" fmla="*/ 2344089 h 2350439"/>
                <a:gd name="connsiteX82" fmla="*/ 2344089 w 2350439"/>
                <a:gd name="connsiteY82" fmla="*/ 2238819 h 2350439"/>
                <a:gd name="connsiteX83" fmla="*/ 2238819 w 2350439"/>
                <a:gd name="connsiteY83" fmla="*/ 2238819 h 2350439"/>
                <a:gd name="connsiteX84" fmla="*/ 2127199 w 2350439"/>
                <a:gd name="connsiteY84" fmla="*/ 111620 h 2350439"/>
                <a:gd name="connsiteX85" fmla="*/ 2232469 w 2350439"/>
                <a:gd name="connsiteY85" fmla="*/ 111620 h 2350439"/>
                <a:gd name="connsiteX86" fmla="*/ 2232469 w 2350439"/>
                <a:gd name="connsiteY86" fmla="*/ 6350 h 2350439"/>
                <a:gd name="connsiteX87" fmla="*/ 2127199 w 2350439"/>
                <a:gd name="connsiteY87" fmla="*/ 6350 h 2350439"/>
                <a:gd name="connsiteX88" fmla="*/ 2127199 w 2350439"/>
                <a:gd name="connsiteY88" fmla="*/ 223240 h 2350439"/>
                <a:gd name="connsiteX89" fmla="*/ 2232469 w 2350439"/>
                <a:gd name="connsiteY89" fmla="*/ 223240 h 2350439"/>
                <a:gd name="connsiteX90" fmla="*/ 2232469 w 2350439"/>
                <a:gd name="connsiteY90" fmla="*/ 117970 h 2350439"/>
                <a:gd name="connsiteX91" fmla="*/ 2127199 w 2350439"/>
                <a:gd name="connsiteY91" fmla="*/ 117970 h 2350439"/>
                <a:gd name="connsiteX92" fmla="*/ 2127199 w 2350439"/>
                <a:gd name="connsiteY92" fmla="*/ 334873 h 2350439"/>
                <a:gd name="connsiteX93" fmla="*/ 2232469 w 2350439"/>
                <a:gd name="connsiteY93" fmla="*/ 334873 h 2350439"/>
                <a:gd name="connsiteX94" fmla="*/ 2232469 w 2350439"/>
                <a:gd name="connsiteY94" fmla="*/ 229590 h 2350439"/>
                <a:gd name="connsiteX95" fmla="*/ 2127199 w 2350439"/>
                <a:gd name="connsiteY95" fmla="*/ 229590 h 2350439"/>
                <a:gd name="connsiteX96" fmla="*/ 2127199 w 2350439"/>
                <a:gd name="connsiteY96" fmla="*/ 446493 h 2350439"/>
                <a:gd name="connsiteX97" fmla="*/ 2232469 w 2350439"/>
                <a:gd name="connsiteY97" fmla="*/ 446493 h 2350439"/>
                <a:gd name="connsiteX98" fmla="*/ 2232469 w 2350439"/>
                <a:gd name="connsiteY98" fmla="*/ 341223 h 2350439"/>
                <a:gd name="connsiteX99" fmla="*/ 2127199 w 2350439"/>
                <a:gd name="connsiteY99" fmla="*/ 341223 h 2350439"/>
                <a:gd name="connsiteX100" fmla="*/ 2127199 w 2350439"/>
                <a:gd name="connsiteY100" fmla="*/ 558114 h 2350439"/>
                <a:gd name="connsiteX101" fmla="*/ 2232469 w 2350439"/>
                <a:gd name="connsiteY101" fmla="*/ 558114 h 2350439"/>
                <a:gd name="connsiteX102" fmla="*/ 2232469 w 2350439"/>
                <a:gd name="connsiteY102" fmla="*/ 452843 h 2350439"/>
                <a:gd name="connsiteX103" fmla="*/ 2127199 w 2350439"/>
                <a:gd name="connsiteY103" fmla="*/ 452843 h 2350439"/>
                <a:gd name="connsiteX104" fmla="*/ 2127199 w 2350439"/>
                <a:gd name="connsiteY104" fmla="*/ 669734 h 2350439"/>
                <a:gd name="connsiteX105" fmla="*/ 2232469 w 2350439"/>
                <a:gd name="connsiteY105" fmla="*/ 669734 h 2350439"/>
                <a:gd name="connsiteX106" fmla="*/ 2232469 w 2350439"/>
                <a:gd name="connsiteY106" fmla="*/ 564464 h 2350439"/>
                <a:gd name="connsiteX107" fmla="*/ 2127199 w 2350439"/>
                <a:gd name="connsiteY107" fmla="*/ 564464 h 2350439"/>
                <a:gd name="connsiteX108" fmla="*/ 2127199 w 2350439"/>
                <a:gd name="connsiteY108" fmla="*/ 781367 h 2350439"/>
                <a:gd name="connsiteX109" fmla="*/ 2232469 w 2350439"/>
                <a:gd name="connsiteY109" fmla="*/ 781367 h 2350439"/>
                <a:gd name="connsiteX110" fmla="*/ 2232469 w 2350439"/>
                <a:gd name="connsiteY110" fmla="*/ 676084 h 2350439"/>
                <a:gd name="connsiteX111" fmla="*/ 2127199 w 2350439"/>
                <a:gd name="connsiteY111" fmla="*/ 676084 h 2350439"/>
                <a:gd name="connsiteX112" fmla="*/ 2127199 w 2350439"/>
                <a:gd name="connsiteY112" fmla="*/ 892988 h 2350439"/>
                <a:gd name="connsiteX113" fmla="*/ 2232469 w 2350439"/>
                <a:gd name="connsiteY113" fmla="*/ 892988 h 2350439"/>
                <a:gd name="connsiteX114" fmla="*/ 2232469 w 2350439"/>
                <a:gd name="connsiteY114" fmla="*/ 787717 h 2350439"/>
                <a:gd name="connsiteX115" fmla="*/ 2127199 w 2350439"/>
                <a:gd name="connsiteY115" fmla="*/ 787717 h 2350439"/>
                <a:gd name="connsiteX116" fmla="*/ 2127199 w 2350439"/>
                <a:gd name="connsiteY116" fmla="*/ 1004608 h 2350439"/>
                <a:gd name="connsiteX117" fmla="*/ 2232469 w 2350439"/>
                <a:gd name="connsiteY117" fmla="*/ 1004608 h 2350439"/>
                <a:gd name="connsiteX118" fmla="*/ 2232469 w 2350439"/>
                <a:gd name="connsiteY118" fmla="*/ 899338 h 2350439"/>
                <a:gd name="connsiteX119" fmla="*/ 2127199 w 2350439"/>
                <a:gd name="connsiteY119" fmla="*/ 899338 h 2350439"/>
                <a:gd name="connsiteX120" fmla="*/ 2127199 w 2350439"/>
                <a:gd name="connsiteY120" fmla="*/ 1116228 h 2350439"/>
                <a:gd name="connsiteX121" fmla="*/ 2232469 w 2350439"/>
                <a:gd name="connsiteY121" fmla="*/ 1116228 h 2350439"/>
                <a:gd name="connsiteX122" fmla="*/ 2232469 w 2350439"/>
                <a:gd name="connsiteY122" fmla="*/ 1010958 h 2350439"/>
                <a:gd name="connsiteX123" fmla="*/ 2127199 w 2350439"/>
                <a:gd name="connsiteY123" fmla="*/ 1010958 h 2350439"/>
                <a:gd name="connsiteX124" fmla="*/ 2127199 w 2350439"/>
                <a:gd name="connsiteY124" fmla="*/ 1227861 h 2350439"/>
                <a:gd name="connsiteX125" fmla="*/ 2232469 w 2350439"/>
                <a:gd name="connsiteY125" fmla="*/ 1227861 h 2350439"/>
                <a:gd name="connsiteX126" fmla="*/ 2232469 w 2350439"/>
                <a:gd name="connsiteY126" fmla="*/ 1122578 h 2350439"/>
                <a:gd name="connsiteX127" fmla="*/ 2127199 w 2350439"/>
                <a:gd name="connsiteY127" fmla="*/ 1122578 h 2350439"/>
                <a:gd name="connsiteX128" fmla="*/ 2127199 w 2350439"/>
                <a:gd name="connsiteY128" fmla="*/ 1339481 h 2350439"/>
                <a:gd name="connsiteX129" fmla="*/ 2232469 w 2350439"/>
                <a:gd name="connsiteY129" fmla="*/ 1339481 h 2350439"/>
                <a:gd name="connsiteX130" fmla="*/ 2232469 w 2350439"/>
                <a:gd name="connsiteY130" fmla="*/ 1234211 h 2350439"/>
                <a:gd name="connsiteX131" fmla="*/ 2127199 w 2350439"/>
                <a:gd name="connsiteY131" fmla="*/ 1234211 h 2350439"/>
                <a:gd name="connsiteX132" fmla="*/ 2127199 w 2350439"/>
                <a:gd name="connsiteY132" fmla="*/ 1451102 h 2350439"/>
                <a:gd name="connsiteX133" fmla="*/ 2232469 w 2350439"/>
                <a:gd name="connsiteY133" fmla="*/ 1451102 h 2350439"/>
                <a:gd name="connsiteX134" fmla="*/ 2232469 w 2350439"/>
                <a:gd name="connsiteY134" fmla="*/ 1345831 h 2350439"/>
                <a:gd name="connsiteX135" fmla="*/ 2127199 w 2350439"/>
                <a:gd name="connsiteY135" fmla="*/ 1345831 h 2350439"/>
                <a:gd name="connsiteX136" fmla="*/ 2127199 w 2350439"/>
                <a:gd name="connsiteY136" fmla="*/ 1562735 h 2350439"/>
                <a:gd name="connsiteX137" fmla="*/ 2232469 w 2350439"/>
                <a:gd name="connsiteY137" fmla="*/ 1562735 h 2350439"/>
                <a:gd name="connsiteX138" fmla="*/ 2232469 w 2350439"/>
                <a:gd name="connsiteY138" fmla="*/ 1457452 h 2350439"/>
                <a:gd name="connsiteX139" fmla="*/ 2127199 w 2350439"/>
                <a:gd name="connsiteY139" fmla="*/ 1457452 h 2350439"/>
                <a:gd name="connsiteX140" fmla="*/ 2127199 w 2350439"/>
                <a:gd name="connsiteY140" fmla="*/ 1674355 h 2350439"/>
                <a:gd name="connsiteX141" fmla="*/ 2232469 w 2350439"/>
                <a:gd name="connsiteY141" fmla="*/ 1674355 h 2350439"/>
                <a:gd name="connsiteX142" fmla="*/ 2232469 w 2350439"/>
                <a:gd name="connsiteY142" fmla="*/ 1569085 h 2350439"/>
                <a:gd name="connsiteX143" fmla="*/ 2127199 w 2350439"/>
                <a:gd name="connsiteY143" fmla="*/ 1569085 h 2350439"/>
                <a:gd name="connsiteX144" fmla="*/ 2127199 w 2350439"/>
                <a:gd name="connsiteY144" fmla="*/ 1785975 h 2350439"/>
                <a:gd name="connsiteX145" fmla="*/ 2232469 w 2350439"/>
                <a:gd name="connsiteY145" fmla="*/ 1785975 h 2350439"/>
                <a:gd name="connsiteX146" fmla="*/ 2232469 w 2350439"/>
                <a:gd name="connsiteY146" fmla="*/ 1680705 h 2350439"/>
                <a:gd name="connsiteX147" fmla="*/ 2127199 w 2350439"/>
                <a:gd name="connsiteY147" fmla="*/ 1680705 h 2350439"/>
                <a:gd name="connsiteX148" fmla="*/ 2127199 w 2350439"/>
                <a:gd name="connsiteY148" fmla="*/ 1897596 h 2350439"/>
                <a:gd name="connsiteX149" fmla="*/ 2232469 w 2350439"/>
                <a:gd name="connsiteY149" fmla="*/ 1897596 h 2350439"/>
                <a:gd name="connsiteX150" fmla="*/ 2232469 w 2350439"/>
                <a:gd name="connsiteY150" fmla="*/ 1792325 h 2350439"/>
                <a:gd name="connsiteX151" fmla="*/ 2127199 w 2350439"/>
                <a:gd name="connsiteY151" fmla="*/ 1792325 h 2350439"/>
                <a:gd name="connsiteX152" fmla="*/ 2127199 w 2350439"/>
                <a:gd name="connsiteY152" fmla="*/ 2009229 h 2350439"/>
                <a:gd name="connsiteX153" fmla="*/ 2232469 w 2350439"/>
                <a:gd name="connsiteY153" fmla="*/ 2009229 h 2350439"/>
                <a:gd name="connsiteX154" fmla="*/ 2232469 w 2350439"/>
                <a:gd name="connsiteY154" fmla="*/ 1903946 h 2350439"/>
                <a:gd name="connsiteX155" fmla="*/ 2127199 w 2350439"/>
                <a:gd name="connsiteY155" fmla="*/ 1903946 h 2350439"/>
                <a:gd name="connsiteX156" fmla="*/ 2127199 w 2350439"/>
                <a:gd name="connsiteY156" fmla="*/ 2120849 h 2350439"/>
                <a:gd name="connsiteX157" fmla="*/ 2232469 w 2350439"/>
                <a:gd name="connsiteY157" fmla="*/ 2120849 h 2350439"/>
                <a:gd name="connsiteX158" fmla="*/ 2232469 w 2350439"/>
                <a:gd name="connsiteY158" fmla="*/ 2015579 h 2350439"/>
                <a:gd name="connsiteX159" fmla="*/ 2127199 w 2350439"/>
                <a:gd name="connsiteY159" fmla="*/ 2015579 h 2350439"/>
                <a:gd name="connsiteX160" fmla="*/ 2127199 w 2350439"/>
                <a:gd name="connsiteY160" fmla="*/ 2232469 h 2350439"/>
                <a:gd name="connsiteX161" fmla="*/ 2232469 w 2350439"/>
                <a:gd name="connsiteY161" fmla="*/ 2232469 h 2350439"/>
                <a:gd name="connsiteX162" fmla="*/ 2232469 w 2350439"/>
                <a:gd name="connsiteY162" fmla="*/ 2127199 h 2350439"/>
                <a:gd name="connsiteX163" fmla="*/ 2127199 w 2350439"/>
                <a:gd name="connsiteY163" fmla="*/ 2127199 h 2350439"/>
                <a:gd name="connsiteX164" fmla="*/ 2127199 w 2350439"/>
                <a:gd name="connsiteY164" fmla="*/ 2344089 h 2350439"/>
                <a:gd name="connsiteX165" fmla="*/ 2232469 w 2350439"/>
                <a:gd name="connsiteY165" fmla="*/ 2344089 h 2350439"/>
                <a:gd name="connsiteX166" fmla="*/ 2232469 w 2350439"/>
                <a:gd name="connsiteY166" fmla="*/ 2238819 h 2350439"/>
                <a:gd name="connsiteX167" fmla="*/ 2127199 w 2350439"/>
                <a:gd name="connsiteY167" fmla="*/ 2238819 h 2350439"/>
                <a:gd name="connsiteX168" fmla="*/ 2015566 w 2350439"/>
                <a:gd name="connsiteY168" fmla="*/ 111620 h 2350439"/>
                <a:gd name="connsiteX169" fmla="*/ 2120849 w 2350439"/>
                <a:gd name="connsiteY169" fmla="*/ 111620 h 2350439"/>
                <a:gd name="connsiteX170" fmla="*/ 2120849 w 2350439"/>
                <a:gd name="connsiteY170" fmla="*/ 6350 h 2350439"/>
                <a:gd name="connsiteX171" fmla="*/ 2015566 w 2350439"/>
                <a:gd name="connsiteY171" fmla="*/ 6350 h 2350439"/>
                <a:gd name="connsiteX172" fmla="*/ 2015566 w 2350439"/>
                <a:gd name="connsiteY172" fmla="*/ 223240 h 2350439"/>
                <a:gd name="connsiteX173" fmla="*/ 2120849 w 2350439"/>
                <a:gd name="connsiteY173" fmla="*/ 223240 h 2350439"/>
                <a:gd name="connsiteX174" fmla="*/ 2120849 w 2350439"/>
                <a:gd name="connsiteY174" fmla="*/ 117970 h 2350439"/>
                <a:gd name="connsiteX175" fmla="*/ 2015566 w 2350439"/>
                <a:gd name="connsiteY175" fmla="*/ 117970 h 2350439"/>
                <a:gd name="connsiteX176" fmla="*/ 2015566 w 2350439"/>
                <a:gd name="connsiteY176" fmla="*/ 334873 h 2350439"/>
                <a:gd name="connsiteX177" fmla="*/ 2120849 w 2350439"/>
                <a:gd name="connsiteY177" fmla="*/ 334873 h 2350439"/>
                <a:gd name="connsiteX178" fmla="*/ 2120849 w 2350439"/>
                <a:gd name="connsiteY178" fmla="*/ 229590 h 2350439"/>
                <a:gd name="connsiteX179" fmla="*/ 2015566 w 2350439"/>
                <a:gd name="connsiteY179" fmla="*/ 229590 h 2350439"/>
                <a:gd name="connsiteX180" fmla="*/ 2015566 w 2350439"/>
                <a:gd name="connsiteY180" fmla="*/ 446493 h 2350439"/>
                <a:gd name="connsiteX181" fmla="*/ 2120849 w 2350439"/>
                <a:gd name="connsiteY181" fmla="*/ 446493 h 2350439"/>
                <a:gd name="connsiteX182" fmla="*/ 2120849 w 2350439"/>
                <a:gd name="connsiteY182" fmla="*/ 341223 h 2350439"/>
                <a:gd name="connsiteX183" fmla="*/ 2015566 w 2350439"/>
                <a:gd name="connsiteY183" fmla="*/ 341223 h 2350439"/>
                <a:gd name="connsiteX184" fmla="*/ 2015566 w 2350439"/>
                <a:gd name="connsiteY184" fmla="*/ 558114 h 2350439"/>
                <a:gd name="connsiteX185" fmla="*/ 2120849 w 2350439"/>
                <a:gd name="connsiteY185" fmla="*/ 558114 h 2350439"/>
                <a:gd name="connsiteX186" fmla="*/ 2120849 w 2350439"/>
                <a:gd name="connsiteY186" fmla="*/ 452843 h 2350439"/>
                <a:gd name="connsiteX187" fmla="*/ 2015566 w 2350439"/>
                <a:gd name="connsiteY187" fmla="*/ 452843 h 2350439"/>
                <a:gd name="connsiteX188" fmla="*/ 2015566 w 2350439"/>
                <a:gd name="connsiteY188" fmla="*/ 669734 h 2350439"/>
                <a:gd name="connsiteX189" fmla="*/ 2120849 w 2350439"/>
                <a:gd name="connsiteY189" fmla="*/ 669734 h 2350439"/>
                <a:gd name="connsiteX190" fmla="*/ 2120849 w 2350439"/>
                <a:gd name="connsiteY190" fmla="*/ 564464 h 2350439"/>
                <a:gd name="connsiteX191" fmla="*/ 2015566 w 2350439"/>
                <a:gd name="connsiteY191" fmla="*/ 564464 h 2350439"/>
                <a:gd name="connsiteX192" fmla="*/ 2015566 w 2350439"/>
                <a:gd name="connsiteY192" fmla="*/ 781367 h 2350439"/>
                <a:gd name="connsiteX193" fmla="*/ 2120849 w 2350439"/>
                <a:gd name="connsiteY193" fmla="*/ 781367 h 2350439"/>
                <a:gd name="connsiteX194" fmla="*/ 2120849 w 2350439"/>
                <a:gd name="connsiteY194" fmla="*/ 676084 h 2350439"/>
                <a:gd name="connsiteX195" fmla="*/ 2015566 w 2350439"/>
                <a:gd name="connsiteY195" fmla="*/ 676084 h 2350439"/>
                <a:gd name="connsiteX196" fmla="*/ 2015566 w 2350439"/>
                <a:gd name="connsiteY196" fmla="*/ 892988 h 2350439"/>
                <a:gd name="connsiteX197" fmla="*/ 2120849 w 2350439"/>
                <a:gd name="connsiteY197" fmla="*/ 892988 h 2350439"/>
                <a:gd name="connsiteX198" fmla="*/ 2120849 w 2350439"/>
                <a:gd name="connsiteY198" fmla="*/ 787717 h 2350439"/>
                <a:gd name="connsiteX199" fmla="*/ 2015566 w 2350439"/>
                <a:gd name="connsiteY199" fmla="*/ 787717 h 2350439"/>
                <a:gd name="connsiteX200" fmla="*/ 2015566 w 2350439"/>
                <a:gd name="connsiteY200" fmla="*/ 1004608 h 2350439"/>
                <a:gd name="connsiteX201" fmla="*/ 2120849 w 2350439"/>
                <a:gd name="connsiteY201" fmla="*/ 1004608 h 2350439"/>
                <a:gd name="connsiteX202" fmla="*/ 2120849 w 2350439"/>
                <a:gd name="connsiteY202" fmla="*/ 899338 h 2350439"/>
                <a:gd name="connsiteX203" fmla="*/ 2015566 w 2350439"/>
                <a:gd name="connsiteY203" fmla="*/ 899338 h 2350439"/>
                <a:gd name="connsiteX204" fmla="*/ 2015566 w 2350439"/>
                <a:gd name="connsiteY204" fmla="*/ 1116228 h 2350439"/>
                <a:gd name="connsiteX205" fmla="*/ 2120849 w 2350439"/>
                <a:gd name="connsiteY205" fmla="*/ 1116228 h 2350439"/>
                <a:gd name="connsiteX206" fmla="*/ 2120849 w 2350439"/>
                <a:gd name="connsiteY206" fmla="*/ 1010958 h 2350439"/>
                <a:gd name="connsiteX207" fmla="*/ 2015566 w 2350439"/>
                <a:gd name="connsiteY207" fmla="*/ 1010958 h 2350439"/>
                <a:gd name="connsiteX208" fmla="*/ 2015566 w 2350439"/>
                <a:gd name="connsiteY208" fmla="*/ 1227861 h 2350439"/>
                <a:gd name="connsiteX209" fmla="*/ 2120849 w 2350439"/>
                <a:gd name="connsiteY209" fmla="*/ 1227861 h 2350439"/>
                <a:gd name="connsiteX210" fmla="*/ 2120849 w 2350439"/>
                <a:gd name="connsiteY210" fmla="*/ 1122578 h 2350439"/>
                <a:gd name="connsiteX211" fmla="*/ 2015566 w 2350439"/>
                <a:gd name="connsiteY211" fmla="*/ 1122578 h 2350439"/>
                <a:gd name="connsiteX212" fmla="*/ 2015566 w 2350439"/>
                <a:gd name="connsiteY212" fmla="*/ 1339481 h 2350439"/>
                <a:gd name="connsiteX213" fmla="*/ 2120849 w 2350439"/>
                <a:gd name="connsiteY213" fmla="*/ 1339481 h 2350439"/>
                <a:gd name="connsiteX214" fmla="*/ 2120849 w 2350439"/>
                <a:gd name="connsiteY214" fmla="*/ 1234211 h 2350439"/>
                <a:gd name="connsiteX215" fmla="*/ 2015566 w 2350439"/>
                <a:gd name="connsiteY215" fmla="*/ 1234211 h 2350439"/>
                <a:gd name="connsiteX216" fmla="*/ 2015566 w 2350439"/>
                <a:gd name="connsiteY216" fmla="*/ 1451102 h 2350439"/>
                <a:gd name="connsiteX217" fmla="*/ 2120849 w 2350439"/>
                <a:gd name="connsiteY217" fmla="*/ 1451102 h 2350439"/>
                <a:gd name="connsiteX218" fmla="*/ 2120849 w 2350439"/>
                <a:gd name="connsiteY218" fmla="*/ 1345831 h 2350439"/>
                <a:gd name="connsiteX219" fmla="*/ 2015566 w 2350439"/>
                <a:gd name="connsiteY219" fmla="*/ 1345831 h 2350439"/>
                <a:gd name="connsiteX220" fmla="*/ 2015566 w 2350439"/>
                <a:gd name="connsiteY220" fmla="*/ 1562735 h 2350439"/>
                <a:gd name="connsiteX221" fmla="*/ 2120849 w 2350439"/>
                <a:gd name="connsiteY221" fmla="*/ 1562735 h 2350439"/>
                <a:gd name="connsiteX222" fmla="*/ 2120849 w 2350439"/>
                <a:gd name="connsiteY222" fmla="*/ 1457452 h 2350439"/>
                <a:gd name="connsiteX223" fmla="*/ 2015566 w 2350439"/>
                <a:gd name="connsiteY223" fmla="*/ 1457452 h 2350439"/>
                <a:gd name="connsiteX224" fmla="*/ 2015566 w 2350439"/>
                <a:gd name="connsiteY224" fmla="*/ 1674355 h 2350439"/>
                <a:gd name="connsiteX225" fmla="*/ 2120849 w 2350439"/>
                <a:gd name="connsiteY225" fmla="*/ 1674355 h 2350439"/>
                <a:gd name="connsiteX226" fmla="*/ 2120849 w 2350439"/>
                <a:gd name="connsiteY226" fmla="*/ 1569085 h 2350439"/>
                <a:gd name="connsiteX227" fmla="*/ 2015566 w 2350439"/>
                <a:gd name="connsiteY227" fmla="*/ 1569085 h 2350439"/>
                <a:gd name="connsiteX228" fmla="*/ 2015566 w 2350439"/>
                <a:gd name="connsiteY228" fmla="*/ 1785975 h 2350439"/>
                <a:gd name="connsiteX229" fmla="*/ 2120849 w 2350439"/>
                <a:gd name="connsiteY229" fmla="*/ 1785975 h 2350439"/>
                <a:gd name="connsiteX230" fmla="*/ 2120849 w 2350439"/>
                <a:gd name="connsiteY230" fmla="*/ 1680705 h 2350439"/>
                <a:gd name="connsiteX231" fmla="*/ 2015566 w 2350439"/>
                <a:gd name="connsiteY231" fmla="*/ 1680705 h 2350439"/>
                <a:gd name="connsiteX232" fmla="*/ 2015566 w 2350439"/>
                <a:gd name="connsiteY232" fmla="*/ 1897596 h 2350439"/>
                <a:gd name="connsiteX233" fmla="*/ 2120849 w 2350439"/>
                <a:gd name="connsiteY233" fmla="*/ 1897596 h 2350439"/>
                <a:gd name="connsiteX234" fmla="*/ 2120849 w 2350439"/>
                <a:gd name="connsiteY234" fmla="*/ 1792325 h 2350439"/>
                <a:gd name="connsiteX235" fmla="*/ 2015566 w 2350439"/>
                <a:gd name="connsiteY235" fmla="*/ 1792325 h 2350439"/>
                <a:gd name="connsiteX236" fmla="*/ 2015566 w 2350439"/>
                <a:gd name="connsiteY236" fmla="*/ 2009229 h 2350439"/>
                <a:gd name="connsiteX237" fmla="*/ 2120849 w 2350439"/>
                <a:gd name="connsiteY237" fmla="*/ 2009229 h 2350439"/>
                <a:gd name="connsiteX238" fmla="*/ 2120849 w 2350439"/>
                <a:gd name="connsiteY238" fmla="*/ 1903946 h 2350439"/>
                <a:gd name="connsiteX239" fmla="*/ 2015566 w 2350439"/>
                <a:gd name="connsiteY239" fmla="*/ 1903946 h 2350439"/>
                <a:gd name="connsiteX240" fmla="*/ 2015566 w 2350439"/>
                <a:gd name="connsiteY240" fmla="*/ 2120849 h 2350439"/>
                <a:gd name="connsiteX241" fmla="*/ 2120849 w 2350439"/>
                <a:gd name="connsiteY241" fmla="*/ 2120849 h 2350439"/>
                <a:gd name="connsiteX242" fmla="*/ 2120849 w 2350439"/>
                <a:gd name="connsiteY242" fmla="*/ 2015579 h 2350439"/>
                <a:gd name="connsiteX243" fmla="*/ 2015566 w 2350439"/>
                <a:gd name="connsiteY243" fmla="*/ 2015579 h 2350439"/>
                <a:gd name="connsiteX244" fmla="*/ 2015566 w 2350439"/>
                <a:gd name="connsiteY244" fmla="*/ 2232469 h 2350439"/>
                <a:gd name="connsiteX245" fmla="*/ 2120849 w 2350439"/>
                <a:gd name="connsiteY245" fmla="*/ 2232469 h 2350439"/>
                <a:gd name="connsiteX246" fmla="*/ 2120849 w 2350439"/>
                <a:gd name="connsiteY246" fmla="*/ 2127199 h 2350439"/>
                <a:gd name="connsiteX247" fmla="*/ 2015566 w 2350439"/>
                <a:gd name="connsiteY247" fmla="*/ 2127199 h 2350439"/>
                <a:gd name="connsiteX248" fmla="*/ 2015566 w 2350439"/>
                <a:gd name="connsiteY248" fmla="*/ 2344089 h 2350439"/>
                <a:gd name="connsiteX249" fmla="*/ 2120849 w 2350439"/>
                <a:gd name="connsiteY249" fmla="*/ 2344089 h 2350439"/>
                <a:gd name="connsiteX250" fmla="*/ 2120849 w 2350439"/>
                <a:gd name="connsiteY250" fmla="*/ 2238819 h 2350439"/>
                <a:gd name="connsiteX251" fmla="*/ 2015566 w 2350439"/>
                <a:gd name="connsiteY251" fmla="*/ 2238819 h 2350439"/>
                <a:gd name="connsiteX252" fmla="*/ 1903946 w 2350439"/>
                <a:gd name="connsiteY252" fmla="*/ 111620 h 2350439"/>
                <a:gd name="connsiteX253" fmla="*/ 2009216 w 2350439"/>
                <a:gd name="connsiteY253" fmla="*/ 111620 h 2350439"/>
                <a:gd name="connsiteX254" fmla="*/ 2009216 w 2350439"/>
                <a:gd name="connsiteY254" fmla="*/ 6350 h 2350439"/>
                <a:gd name="connsiteX255" fmla="*/ 1903946 w 2350439"/>
                <a:gd name="connsiteY255" fmla="*/ 6350 h 2350439"/>
                <a:gd name="connsiteX256" fmla="*/ 1903946 w 2350439"/>
                <a:gd name="connsiteY256" fmla="*/ 223240 h 2350439"/>
                <a:gd name="connsiteX257" fmla="*/ 2009216 w 2350439"/>
                <a:gd name="connsiteY257" fmla="*/ 223240 h 2350439"/>
                <a:gd name="connsiteX258" fmla="*/ 2009216 w 2350439"/>
                <a:gd name="connsiteY258" fmla="*/ 117970 h 2350439"/>
                <a:gd name="connsiteX259" fmla="*/ 1903946 w 2350439"/>
                <a:gd name="connsiteY259" fmla="*/ 117970 h 2350439"/>
                <a:gd name="connsiteX260" fmla="*/ 1903946 w 2350439"/>
                <a:gd name="connsiteY260" fmla="*/ 334873 h 2350439"/>
                <a:gd name="connsiteX261" fmla="*/ 2009216 w 2350439"/>
                <a:gd name="connsiteY261" fmla="*/ 334873 h 2350439"/>
                <a:gd name="connsiteX262" fmla="*/ 2009216 w 2350439"/>
                <a:gd name="connsiteY262" fmla="*/ 229590 h 2350439"/>
                <a:gd name="connsiteX263" fmla="*/ 1903946 w 2350439"/>
                <a:gd name="connsiteY263" fmla="*/ 229590 h 2350439"/>
                <a:gd name="connsiteX264" fmla="*/ 1903946 w 2350439"/>
                <a:gd name="connsiteY264" fmla="*/ 446493 h 2350439"/>
                <a:gd name="connsiteX265" fmla="*/ 2009216 w 2350439"/>
                <a:gd name="connsiteY265" fmla="*/ 446493 h 2350439"/>
                <a:gd name="connsiteX266" fmla="*/ 2009216 w 2350439"/>
                <a:gd name="connsiteY266" fmla="*/ 341223 h 2350439"/>
                <a:gd name="connsiteX267" fmla="*/ 1903946 w 2350439"/>
                <a:gd name="connsiteY267" fmla="*/ 341223 h 2350439"/>
                <a:gd name="connsiteX268" fmla="*/ 1903946 w 2350439"/>
                <a:gd name="connsiteY268" fmla="*/ 558114 h 2350439"/>
                <a:gd name="connsiteX269" fmla="*/ 2009216 w 2350439"/>
                <a:gd name="connsiteY269" fmla="*/ 558114 h 2350439"/>
                <a:gd name="connsiteX270" fmla="*/ 2009216 w 2350439"/>
                <a:gd name="connsiteY270" fmla="*/ 452843 h 2350439"/>
                <a:gd name="connsiteX271" fmla="*/ 1903946 w 2350439"/>
                <a:gd name="connsiteY271" fmla="*/ 452843 h 2350439"/>
                <a:gd name="connsiteX272" fmla="*/ 1903946 w 2350439"/>
                <a:gd name="connsiteY272" fmla="*/ 669734 h 2350439"/>
                <a:gd name="connsiteX273" fmla="*/ 2009216 w 2350439"/>
                <a:gd name="connsiteY273" fmla="*/ 669734 h 2350439"/>
                <a:gd name="connsiteX274" fmla="*/ 2009216 w 2350439"/>
                <a:gd name="connsiteY274" fmla="*/ 564464 h 2350439"/>
                <a:gd name="connsiteX275" fmla="*/ 1903946 w 2350439"/>
                <a:gd name="connsiteY275" fmla="*/ 564464 h 2350439"/>
                <a:gd name="connsiteX276" fmla="*/ 1903946 w 2350439"/>
                <a:gd name="connsiteY276" fmla="*/ 781367 h 2350439"/>
                <a:gd name="connsiteX277" fmla="*/ 2009216 w 2350439"/>
                <a:gd name="connsiteY277" fmla="*/ 781367 h 2350439"/>
                <a:gd name="connsiteX278" fmla="*/ 2009216 w 2350439"/>
                <a:gd name="connsiteY278" fmla="*/ 676084 h 2350439"/>
                <a:gd name="connsiteX279" fmla="*/ 1903946 w 2350439"/>
                <a:gd name="connsiteY279" fmla="*/ 676084 h 2350439"/>
                <a:gd name="connsiteX280" fmla="*/ 1903946 w 2350439"/>
                <a:gd name="connsiteY280" fmla="*/ 892988 h 2350439"/>
                <a:gd name="connsiteX281" fmla="*/ 2009216 w 2350439"/>
                <a:gd name="connsiteY281" fmla="*/ 892988 h 2350439"/>
                <a:gd name="connsiteX282" fmla="*/ 2009216 w 2350439"/>
                <a:gd name="connsiteY282" fmla="*/ 787717 h 2350439"/>
                <a:gd name="connsiteX283" fmla="*/ 1903946 w 2350439"/>
                <a:gd name="connsiteY283" fmla="*/ 787717 h 2350439"/>
                <a:gd name="connsiteX284" fmla="*/ 1903946 w 2350439"/>
                <a:gd name="connsiteY284" fmla="*/ 1004608 h 2350439"/>
                <a:gd name="connsiteX285" fmla="*/ 2009216 w 2350439"/>
                <a:gd name="connsiteY285" fmla="*/ 1004608 h 2350439"/>
                <a:gd name="connsiteX286" fmla="*/ 2009216 w 2350439"/>
                <a:gd name="connsiteY286" fmla="*/ 899338 h 2350439"/>
                <a:gd name="connsiteX287" fmla="*/ 1903946 w 2350439"/>
                <a:gd name="connsiteY287" fmla="*/ 899338 h 2350439"/>
                <a:gd name="connsiteX288" fmla="*/ 1903946 w 2350439"/>
                <a:gd name="connsiteY288" fmla="*/ 1116228 h 2350439"/>
                <a:gd name="connsiteX289" fmla="*/ 2009216 w 2350439"/>
                <a:gd name="connsiteY289" fmla="*/ 1116228 h 2350439"/>
                <a:gd name="connsiteX290" fmla="*/ 2009216 w 2350439"/>
                <a:gd name="connsiteY290" fmla="*/ 1010958 h 2350439"/>
                <a:gd name="connsiteX291" fmla="*/ 1903946 w 2350439"/>
                <a:gd name="connsiteY291" fmla="*/ 1010958 h 2350439"/>
                <a:gd name="connsiteX292" fmla="*/ 1903946 w 2350439"/>
                <a:gd name="connsiteY292" fmla="*/ 1227861 h 2350439"/>
                <a:gd name="connsiteX293" fmla="*/ 2009216 w 2350439"/>
                <a:gd name="connsiteY293" fmla="*/ 1227861 h 2350439"/>
                <a:gd name="connsiteX294" fmla="*/ 2009216 w 2350439"/>
                <a:gd name="connsiteY294" fmla="*/ 1122578 h 2350439"/>
                <a:gd name="connsiteX295" fmla="*/ 1903946 w 2350439"/>
                <a:gd name="connsiteY295" fmla="*/ 1122578 h 2350439"/>
                <a:gd name="connsiteX296" fmla="*/ 1903946 w 2350439"/>
                <a:gd name="connsiteY296" fmla="*/ 1339481 h 2350439"/>
                <a:gd name="connsiteX297" fmla="*/ 2009216 w 2350439"/>
                <a:gd name="connsiteY297" fmla="*/ 1339481 h 2350439"/>
                <a:gd name="connsiteX298" fmla="*/ 2009216 w 2350439"/>
                <a:gd name="connsiteY298" fmla="*/ 1234211 h 2350439"/>
                <a:gd name="connsiteX299" fmla="*/ 1903946 w 2350439"/>
                <a:gd name="connsiteY299" fmla="*/ 1234211 h 2350439"/>
                <a:gd name="connsiteX300" fmla="*/ 1903946 w 2350439"/>
                <a:gd name="connsiteY300" fmla="*/ 1451102 h 2350439"/>
                <a:gd name="connsiteX301" fmla="*/ 2009216 w 2350439"/>
                <a:gd name="connsiteY301" fmla="*/ 1451102 h 2350439"/>
                <a:gd name="connsiteX302" fmla="*/ 2009216 w 2350439"/>
                <a:gd name="connsiteY302" fmla="*/ 1345831 h 2350439"/>
                <a:gd name="connsiteX303" fmla="*/ 1903946 w 2350439"/>
                <a:gd name="connsiteY303" fmla="*/ 1345831 h 2350439"/>
                <a:gd name="connsiteX304" fmla="*/ 1903946 w 2350439"/>
                <a:gd name="connsiteY304" fmla="*/ 1562735 h 2350439"/>
                <a:gd name="connsiteX305" fmla="*/ 2009216 w 2350439"/>
                <a:gd name="connsiteY305" fmla="*/ 1562735 h 2350439"/>
                <a:gd name="connsiteX306" fmla="*/ 2009216 w 2350439"/>
                <a:gd name="connsiteY306" fmla="*/ 1457452 h 2350439"/>
                <a:gd name="connsiteX307" fmla="*/ 1903946 w 2350439"/>
                <a:gd name="connsiteY307" fmla="*/ 1457452 h 2350439"/>
                <a:gd name="connsiteX308" fmla="*/ 1903946 w 2350439"/>
                <a:gd name="connsiteY308" fmla="*/ 1674355 h 2350439"/>
                <a:gd name="connsiteX309" fmla="*/ 2009216 w 2350439"/>
                <a:gd name="connsiteY309" fmla="*/ 1674355 h 2350439"/>
                <a:gd name="connsiteX310" fmla="*/ 2009216 w 2350439"/>
                <a:gd name="connsiteY310" fmla="*/ 1569085 h 2350439"/>
                <a:gd name="connsiteX311" fmla="*/ 1903946 w 2350439"/>
                <a:gd name="connsiteY311" fmla="*/ 1569085 h 2350439"/>
                <a:gd name="connsiteX312" fmla="*/ 1903946 w 2350439"/>
                <a:gd name="connsiteY312" fmla="*/ 1785975 h 2350439"/>
                <a:gd name="connsiteX313" fmla="*/ 2009216 w 2350439"/>
                <a:gd name="connsiteY313" fmla="*/ 1785975 h 2350439"/>
                <a:gd name="connsiteX314" fmla="*/ 2009216 w 2350439"/>
                <a:gd name="connsiteY314" fmla="*/ 1680705 h 2350439"/>
                <a:gd name="connsiteX315" fmla="*/ 1903946 w 2350439"/>
                <a:gd name="connsiteY315" fmla="*/ 1680705 h 2350439"/>
                <a:gd name="connsiteX316" fmla="*/ 1903946 w 2350439"/>
                <a:gd name="connsiteY316" fmla="*/ 1897596 h 2350439"/>
                <a:gd name="connsiteX317" fmla="*/ 2009216 w 2350439"/>
                <a:gd name="connsiteY317" fmla="*/ 1897596 h 2350439"/>
                <a:gd name="connsiteX318" fmla="*/ 2009216 w 2350439"/>
                <a:gd name="connsiteY318" fmla="*/ 1792325 h 2350439"/>
                <a:gd name="connsiteX319" fmla="*/ 1903946 w 2350439"/>
                <a:gd name="connsiteY319" fmla="*/ 1792325 h 2350439"/>
                <a:gd name="connsiteX320" fmla="*/ 1903946 w 2350439"/>
                <a:gd name="connsiteY320" fmla="*/ 2009229 h 2350439"/>
                <a:gd name="connsiteX321" fmla="*/ 2009216 w 2350439"/>
                <a:gd name="connsiteY321" fmla="*/ 2009229 h 2350439"/>
                <a:gd name="connsiteX322" fmla="*/ 2009216 w 2350439"/>
                <a:gd name="connsiteY322" fmla="*/ 1903946 h 2350439"/>
                <a:gd name="connsiteX323" fmla="*/ 1903946 w 2350439"/>
                <a:gd name="connsiteY323" fmla="*/ 1903946 h 2350439"/>
                <a:gd name="connsiteX324" fmla="*/ 1903946 w 2350439"/>
                <a:gd name="connsiteY324" fmla="*/ 2120849 h 2350439"/>
                <a:gd name="connsiteX325" fmla="*/ 2009216 w 2350439"/>
                <a:gd name="connsiteY325" fmla="*/ 2120849 h 2350439"/>
                <a:gd name="connsiteX326" fmla="*/ 2009216 w 2350439"/>
                <a:gd name="connsiteY326" fmla="*/ 2015579 h 2350439"/>
                <a:gd name="connsiteX327" fmla="*/ 1903946 w 2350439"/>
                <a:gd name="connsiteY327" fmla="*/ 2015579 h 2350439"/>
                <a:gd name="connsiteX328" fmla="*/ 1903946 w 2350439"/>
                <a:gd name="connsiteY328" fmla="*/ 2232469 h 2350439"/>
                <a:gd name="connsiteX329" fmla="*/ 2009216 w 2350439"/>
                <a:gd name="connsiteY329" fmla="*/ 2232469 h 2350439"/>
                <a:gd name="connsiteX330" fmla="*/ 2009216 w 2350439"/>
                <a:gd name="connsiteY330" fmla="*/ 2127199 h 2350439"/>
                <a:gd name="connsiteX331" fmla="*/ 1903946 w 2350439"/>
                <a:gd name="connsiteY331" fmla="*/ 2127199 h 2350439"/>
                <a:gd name="connsiteX332" fmla="*/ 1903946 w 2350439"/>
                <a:gd name="connsiteY332" fmla="*/ 2344089 h 2350439"/>
                <a:gd name="connsiteX333" fmla="*/ 2009216 w 2350439"/>
                <a:gd name="connsiteY333" fmla="*/ 2344089 h 2350439"/>
                <a:gd name="connsiteX334" fmla="*/ 2009216 w 2350439"/>
                <a:gd name="connsiteY334" fmla="*/ 2238819 h 2350439"/>
                <a:gd name="connsiteX335" fmla="*/ 1903946 w 2350439"/>
                <a:gd name="connsiteY335" fmla="*/ 2238819 h 2350439"/>
                <a:gd name="connsiteX336" fmla="*/ 1792325 w 2350439"/>
                <a:gd name="connsiteY336" fmla="*/ 111620 h 2350439"/>
                <a:gd name="connsiteX337" fmla="*/ 1897596 w 2350439"/>
                <a:gd name="connsiteY337" fmla="*/ 111620 h 2350439"/>
                <a:gd name="connsiteX338" fmla="*/ 1897596 w 2350439"/>
                <a:gd name="connsiteY338" fmla="*/ 6350 h 2350439"/>
                <a:gd name="connsiteX339" fmla="*/ 1792325 w 2350439"/>
                <a:gd name="connsiteY339" fmla="*/ 6350 h 2350439"/>
                <a:gd name="connsiteX340" fmla="*/ 1792325 w 2350439"/>
                <a:gd name="connsiteY340" fmla="*/ 223240 h 2350439"/>
                <a:gd name="connsiteX341" fmla="*/ 1897596 w 2350439"/>
                <a:gd name="connsiteY341" fmla="*/ 223240 h 2350439"/>
                <a:gd name="connsiteX342" fmla="*/ 1897596 w 2350439"/>
                <a:gd name="connsiteY342" fmla="*/ 117970 h 2350439"/>
                <a:gd name="connsiteX343" fmla="*/ 1792325 w 2350439"/>
                <a:gd name="connsiteY343" fmla="*/ 117970 h 2350439"/>
                <a:gd name="connsiteX344" fmla="*/ 1792325 w 2350439"/>
                <a:gd name="connsiteY344" fmla="*/ 334873 h 2350439"/>
                <a:gd name="connsiteX345" fmla="*/ 1897596 w 2350439"/>
                <a:gd name="connsiteY345" fmla="*/ 334873 h 2350439"/>
                <a:gd name="connsiteX346" fmla="*/ 1897596 w 2350439"/>
                <a:gd name="connsiteY346" fmla="*/ 229590 h 2350439"/>
                <a:gd name="connsiteX347" fmla="*/ 1792325 w 2350439"/>
                <a:gd name="connsiteY347" fmla="*/ 229590 h 2350439"/>
                <a:gd name="connsiteX348" fmla="*/ 1792325 w 2350439"/>
                <a:gd name="connsiteY348" fmla="*/ 446493 h 2350439"/>
                <a:gd name="connsiteX349" fmla="*/ 1897596 w 2350439"/>
                <a:gd name="connsiteY349" fmla="*/ 446493 h 2350439"/>
                <a:gd name="connsiteX350" fmla="*/ 1897596 w 2350439"/>
                <a:gd name="connsiteY350" fmla="*/ 341223 h 2350439"/>
                <a:gd name="connsiteX351" fmla="*/ 1792325 w 2350439"/>
                <a:gd name="connsiteY351" fmla="*/ 341223 h 2350439"/>
                <a:gd name="connsiteX352" fmla="*/ 1792325 w 2350439"/>
                <a:gd name="connsiteY352" fmla="*/ 558114 h 2350439"/>
                <a:gd name="connsiteX353" fmla="*/ 1897596 w 2350439"/>
                <a:gd name="connsiteY353" fmla="*/ 558114 h 2350439"/>
                <a:gd name="connsiteX354" fmla="*/ 1897596 w 2350439"/>
                <a:gd name="connsiteY354" fmla="*/ 452843 h 2350439"/>
                <a:gd name="connsiteX355" fmla="*/ 1792325 w 2350439"/>
                <a:gd name="connsiteY355" fmla="*/ 452843 h 2350439"/>
                <a:gd name="connsiteX356" fmla="*/ 1792325 w 2350439"/>
                <a:gd name="connsiteY356" fmla="*/ 669734 h 2350439"/>
                <a:gd name="connsiteX357" fmla="*/ 1897596 w 2350439"/>
                <a:gd name="connsiteY357" fmla="*/ 669734 h 2350439"/>
                <a:gd name="connsiteX358" fmla="*/ 1897596 w 2350439"/>
                <a:gd name="connsiteY358" fmla="*/ 564464 h 2350439"/>
                <a:gd name="connsiteX359" fmla="*/ 1792325 w 2350439"/>
                <a:gd name="connsiteY359" fmla="*/ 564464 h 2350439"/>
                <a:gd name="connsiteX360" fmla="*/ 1792325 w 2350439"/>
                <a:gd name="connsiteY360" fmla="*/ 781367 h 2350439"/>
                <a:gd name="connsiteX361" fmla="*/ 1897596 w 2350439"/>
                <a:gd name="connsiteY361" fmla="*/ 781367 h 2350439"/>
                <a:gd name="connsiteX362" fmla="*/ 1897596 w 2350439"/>
                <a:gd name="connsiteY362" fmla="*/ 676084 h 2350439"/>
                <a:gd name="connsiteX363" fmla="*/ 1792325 w 2350439"/>
                <a:gd name="connsiteY363" fmla="*/ 676084 h 2350439"/>
                <a:gd name="connsiteX364" fmla="*/ 1792325 w 2350439"/>
                <a:gd name="connsiteY364" fmla="*/ 892988 h 2350439"/>
                <a:gd name="connsiteX365" fmla="*/ 1897596 w 2350439"/>
                <a:gd name="connsiteY365" fmla="*/ 892988 h 2350439"/>
                <a:gd name="connsiteX366" fmla="*/ 1897596 w 2350439"/>
                <a:gd name="connsiteY366" fmla="*/ 787717 h 2350439"/>
                <a:gd name="connsiteX367" fmla="*/ 1792325 w 2350439"/>
                <a:gd name="connsiteY367" fmla="*/ 787717 h 2350439"/>
                <a:gd name="connsiteX368" fmla="*/ 1792325 w 2350439"/>
                <a:gd name="connsiteY368" fmla="*/ 1004608 h 2350439"/>
                <a:gd name="connsiteX369" fmla="*/ 1897596 w 2350439"/>
                <a:gd name="connsiteY369" fmla="*/ 1004608 h 2350439"/>
                <a:gd name="connsiteX370" fmla="*/ 1897596 w 2350439"/>
                <a:gd name="connsiteY370" fmla="*/ 899338 h 2350439"/>
                <a:gd name="connsiteX371" fmla="*/ 1792325 w 2350439"/>
                <a:gd name="connsiteY371" fmla="*/ 899338 h 2350439"/>
                <a:gd name="connsiteX372" fmla="*/ 1792325 w 2350439"/>
                <a:gd name="connsiteY372" fmla="*/ 1116228 h 2350439"/>
                <a:gd name="connsiteX373" fmla="*/ 1897596 w 2350439"/>
                <a:gd name="connsiteY373" fmla="*/ 1116228 h 2350439"/>
                <a:gd name="connsiteX374" fmla="*/ 1897596 w 2350439"/>
                <a:gd name="connsiteY374" fmla="*/ 1010958 h 2350439"/>
                <a:gd name="connsiteX375" fmla="*/ 1792325 w 2350439"/>
                <a:gd name="connsiteY375" fmla="*/ 1010958 h 2350439"/>
                <a:gd name="connsiteX376" fmla="*/ 1792325 w 2350439"/>
                <a:gd name="connsiteY376" fmla="*/ 1227861 h 2350439"/>
                <a:gd name="connsiteX377" fmla="*/ 1897596 w 2350439"/>
                <a:gd name="connsiteY377" fmla="*/ 1227861 h 2350439"/>
                <a:gd name="connsiteX378" fmla="*/ 1897596 w 2350439"/>
                <a:gd name="connsiteY378" fmla="*/ 1122578 h 2350439"/>
                <a:gd name="connsiteX379" fmla="*/ 1792325 w 2350439"/>
                <a:gd name="connsiteY379" fmla="*/ 1122578 h 2350439"/>
                <a:gd name="connsiteX380" fmla="*/ 1792325 w 2350439"/>
                <a:gd name="connsiteY380" fmla="*/ 1339481 h 2350439"/>
                <a:gd name="connsiteX381" fmla="*/ 1897596 w 2350439"/>
                <a:gd name="connsiteY381" fmla="*/ 1339481 h 2350439"/>
                <a:gd name="connsiteX382" fmla="*/ 1897596 w 2350439"/>
                <a:gd name="connsiteY382" fmla="*/ 1234211 h 2350439"/>
                <a:gd name="connsiteX383" fmla="*/ 1792325 w 2350439"/>
                <a:gd name="connsiteY383" fmla="*/ 1234211 h 2350439"/>
                <a:gd name="connsiteX384" fmla="*/ 1792325 w 2350439"/>
                <a:gd name="connsiteY384" fmla="*/ 1451102 h 2350439"/>
                <a:gd name="connsiteX385" fmla="*/ 1897596 w 2350439"/>
                <a:gd name="connsiteY385" fmla="*/ 1451102 h 2350439"/>
                <a:gd name="connsiteX386" fmla="*/ 1897596 w 2350439"/>
                <a:gd name="connsiteY386" fmla="*/ 1345831 h 2350439"/>
                <a:gd name="connsiteX387" fmla="*/ 1792325 w 2350439"/>
                <a:gd name="connsiteY387" fmla="*/ 1345831 h 2350439"/>
                <a:gd name="connsiteX388" fmla="*/ 1792325 w 2350439"/>
                <a:gd name="connsiteY388" fmla="*/ 1562735 h 2350439"/>
                <a:gd name="connsiteX389" fmla="*/ 1897596 w 2350439"/>
                <a:gd name="connsiteY389" fmla="*/ 1562735 h 2350439"/>
                <a:gd name="connsiteX390" fmla="*/ 1897596 w 2350439"/>
                <a:gd name="connsiteY390" fmla="*/ 1457452 h 2350439"/>
                <a:gd name="connsiteX391" fmla="*/ 1792325 w 2350439"/>
                <a:gd name="connsiteY391" fmla="*/ 1457452 h 2350439"/>
                <a:gd name="connsiteX392" fmla="*/ 1792325 w 2350439"/>
                <a:gd name="connsiteY392" fmla="*/ 1674355 h 2350439"/>
                <a:gd name="connsiteX393" fmla="*/ 1897596 w 2350439"/>
                <a:gd name="connsiteY393" fmla="*/ 1674355 h 2350439"/>
                <a:gd name="connsiteX394" fmla="*/ 1897596 w 2350439"/>
                <a:gd name="connsiteY394" fmla="*/ 1569085 h 2350439"/>
                <a:gd name="connsiteX395" fmla="*/ 1792325 w 2350439"/>
                <a:gd name="connsiteY395" fmla="*/ 1569085 h 2350439"/>
                <a:gd name="connsiteX396" fmla="*/ 1792325 w 2350439"/>
                <a:gd name="connsiteY396" fmla="*/ 1785975 h 2350439"/>
                <a:gd name="connsiteX397" fmla="*/ 1897596 w 2350439"/>
                <a:gd name="connsiteY397" fmla="*/ 1785975 h 2350439"/>
                <a:gd name="connsiteX398" fmla="*/ 1897596 w 2350439"/>
                <a:gd name="connsiteY398" fmla="*/ 1680705 h 2350439"/>
                <a:gd name="connsiteX399" fmla="*/ 1792325 w 2350439"/>
                <a:gd name="connsiteY399" fmla="*/ 1680705 h 2350439"/>
                <a:gd name="connsiteX400" fmla="*/ 1792325 w 2350439"/>
                <a:gd name="connsiteY400" fmla="*/ 1897596 h 2350439"/>
                <a:gd name="connsiteX401" fmla="*/ 1897596 w 2350439"/>
                <a:gd name="connsiteY401" fmla="*/ 1897596 h 2350439"/>
                <a:gd name="connsiteX402" fmla="*/ 1897596 w 2350439"/>
                <a:gd name="connsiteY402" fmla="*/ 1792325 h 2350439"/>
                <a:gd name="connsiteX403" fmla="*/ 1792325 w 2350439"/>
                <a:gd name="connsiteY403" fmla="*/ 1792325 h 2350439"/>
                <a:gd name="connsiteX404" fmla="*/ 1792325 w 2350439"/>
                <a:gd name="connsiteY404" fmla="*/ 2009229 h 2350439"/>
                <a:gd name="connsiteX405" fmla="*/ 1897596 w 2350439"/>
                <a:gd name="connsiteY405" fmla="*/ 2009229 h 2350439"/>
                <a:gd name="connsiteX406" fmla="*/ 1897596 w 2350439"/>
                <a:gd name="connsiteY406" fmla="*/ 1903946 h 2350439"/>
                <a:gd name="connsiteX407" fmla="*/ 1792325 w 2350439"/>
                <a:gd name="connsiteY407" fmla="*/ 1903946 h 2350439"/>
                <a:gd name="connsiteX408" fmla="*/ 1792325 w 2350439"/>
                <a:gd name="connsiteY408" fmla="*/ 2120849 h 2350439"/>
                <a:gd name="connsiteX409" fmla="*/ 1897596 w 2350439"/>
                <a:gd name="connsiteY409" fmla="*/ 2120849 h 2350439"/>
                <a:gd name="connsiteX410" fmla="*/ 1897596 w 2350439"/>
                <a:gd name="connsiteY410" fmla="*/ 2015579 h 2350439"/>
                <a:gd name="connsiteX411" fmla="*/ 1792325 w 2350439"/>
                <a:gd name="connsiteY411" fmla="*/ 2015579 h 2350439"/>
                <a:gd name="connsiteX412" fmla="*/ 1792325 w 2350439"/>
                <a:gd name="connsiteY412" fmla="*/ 2232469 h 2350439"/>
                <a:gd name="connsiteX413" fmla="*/ 1897596 w 2350439"/>
                <a:gd name="connsiteY413" fmla="*/ 2232469 h 2350439"/>
                <a:gd name="connsiteX414" fmla="*/ 1897596 w 2350439"/>
                <a:gd name="connsiteY414" fmla="*/ 2127199 h 2350439"/>
                <a:gd name="connsiteX415" fmla="*/ 1792325 w 2350439"/>
                <a:gd name="connsiteY415" fmla="*/ 2127199 h 2350439"/>
                <a:gd name="connsiteX416" fmla="*/ 1792325 w 2350439"/>
                <a:gd name="connsiteY416" fmla="*/ 2344089 h 2350439"/>
                <a:gd name="connsiteX417" fmla="*/ 1897596 w 2350439"/>
                <a:gd name="connsiteY417" fmla="*/ 2344089 h 2350439"/>
                <a:gd name="connsiteX418" fmla="*/ 1897596 w 2350439"/>
                <a:gd name="connsiteY418" fmla="*/ 2238819 h 2350439"/>
                <a:gd name="connsiteX419" fmla="*/ 1792325 w 2350439"/>
                <a:gd name="connsiteY419" fmla="*/ 2238819 h 2350439"/>
                <a:gd name="connsiteX420" fmla="*/ 1680705 w 2350439"/>
                <a:gd name="connsiteY420" fmla="*/ 111620 h 2350439"/>
                <a:gd name="connsiteX421" fmla="*/ 1785975 w 2350439"/>
                <a:gd name="connsiteY421" fmla="*/ 111620 h 2350439"/>
                <a:gd name="connsiteX422" fmla="*/ 1785975 w 2350439"/>
                <a:gd name="connsiteY422" fmla="*/ 6350 h 2350439"/>
                <a:gd name="connsiteX423" fmla="*/ 1680705 w 2350439"/>
                <a:gd name="connsiteY423" fmla="*/ 6350 h 2350439"/>
                <a:gd name="connsiteX424" fmla="*/ 1680705 w 2350439"/>
                <a:gd name="connsiteY424" fmla="*/ 223240 h 2350439"/>
                <a:gd name="connsiteX425" fmla="*/ 1785975 w 2350439"/>
                <a:gd name="connsiteY425" fmla="*/ 223240 h 2350439"/>
                <a:gd name="connsiteX426" fmla="*/ 1785975 w 2350439"/>
                <a:gd name="connsiteY426" fmla="*/ 117970 h 2350439"/>
                <a:gd name="connsiteX427" fmla="*/ 1680705 w 2350439"/>
                <a:gd name="connsiteY427" fmla="*/ 117970 h 2350439"/>
                <a:gd name="connsiteX428" fmla="*/ 1680705 w 2350439"/>
                <a:gd name="connsiteY428" fmla="*/ 334873 h 2350439"/>
                <a:gd name="connsiteX429" fmla="*/ 1785975 w 2350439"/>
                <a:gd name="connsiteY429" fmla="*/ 334873 h 2350439"/>
                <a:gd name="connsiteX430" fmla="*/ 1785975 w 2350439"/>
                <a:gd name="connsiteY430" fmla="*/ 229590 h 2350439"/>
                <a:gd name="connsiteX431" fmla="*/ 1680705 w 2350439"/>
                <a:gd name="connsiteY431" fmla="*/ 229590 h 2350439"/>
                <a:gd name="connsiteX432" fmla="*/ 1680705 w 2350439"/>
                <a:gd name="connsiteY432" fmla="*/ 446493 h 2350439"/>
                <a:gd name="connsiteX433" fmla="*/ 1785975 w 2350439"/>
                <a:gd name="connsiteY433" fmla="*/ 446493 h 2350439"/>
                <a:gd name="connsiteX434" fmla="*/ 1785975 w 2350439"/>
                <a:gd name="connsiteY434" fmla="*/ 341223 h 2350439"/>
                <a:gd name="connsiteX435" fmla="*/ 1680705 w 2350439"/>
                <a:gd name="connsiteY435" fmla="*/ 341223 h 2350439"/>
                <a:gd name="connsiteX436" fmla="*/ 1680705 w 2350439"/>
                <a:gd name="connsiteY436" fmla="*/ 558114 h 2350439"/>
                <a:gd name="connsiteX437" fmla="*/ 1785975 w 2350439"/>
                <a:gd name="connsiteY437" fmla="*/ 558114 h 2350439"/>
                <a:gd name="connsiteX438" fmla="*/ 1785975 w 2350439"/>
                <a:gd name="connsiteY438" fmla="*/ 452843 h 2350439"/>
                <a:gd name="connsiteX439" fmla="*/ 1680705 w 2350439"/>
                <a:gd name="connsiteY439" fmla="*/ 452843 h 2350439"/>
                <a:gd name="connsiteX440" fmla="*/ 1680705 w 2350439"/>
                <a:gd name="connsiteY440" fmla="*/ 669734 h 2350439"/>
                <a:gd name="connsiteX441" fmla="*/ 1785975 w 2350439"/>
                <a:gd name="connsiteY441" fmla="*/ 669734 h 2350439"/>
                <a:gd name="connsiteX442" fmla="*/ 1785975 w 2350439"/>
                <a:gd name="connsiteY442" fmla="*/ 564464 h 2350439"/>
                <a:gd name="connsiteX443" fmla="*/ 1680705 w 2350439"/>
                <a:gd name="connsiteY443" fmla="*/ 564464 h 2350439"/>
                <a:gd name="connsiteX444" fmla="*/ 1680705 w 2350439"/>
                <a:gd name="connsiteY444" fmla="*/ 781367 h 2350439"/>
                <a:gd name="connsiteX445" fmla="*/ 1785975 w 2350439"/>
                <a:gd name="connsiteY445" fmla="*/ 781367 h 2350439"/>
                <a:gd name="connsiteX446" fmla="*/ 1785975 w 2350439"/>
                <a:gd name="connsiteY446" fmla="*/ 676084 h 2350439"/>
                <a:gd name="connsiteX447" fmla="*/ 1680705 w 2350439"/>
                <a:gd name="connsiteY447" fmla="*/ 676084 h 2350439"/>
                <a:gd name="connsiteX448" fmla="*/ 1680705 w 2350439"/>
                <a:gd name="connsiteY448" fmla="*/ 892988 h 2350439"/>
                <a:gd name="connsiteX449" fmla="*/ 1785975 w 2350439"/>
                <a:gd name="connsiteY449" fmla="*/ 892988 h 2350439"/>
                <a:gd name="connsiteX450" fmla="*/ 1785975 w 2350439"/>
                <a:gd name="connsiteY450" fmla="*/ 787717 h 2350439"/>
                <a:gd name="connsiteX451" fmla="*/ 1680705 w 2350439"/>
                <a:gd name="connsiteY451" fmla="*/ 787717 h 2350439"/>
                <a:gd name="connsiteX452" fmla="*/ 1680705 w 2350439"/>
                <a:gd name="connsiteY452" fmla="*/ 1004608 h 2350439"/>
                <a:gd name="connsiteX453" fmla="*/ 1785975 w 2350439"/>
                <a:gd name="connsiteY453" fmla="*/ 1004608 h 2350439"/>
                <a:gd name="connsiteX454" fmla="*/ 1785975 w 2350439"/>
                <a:gd name="connsiteY454" fmla="*/ 899338 h 2350439"/>
                <a:gd name="connsiteX455" fmla="*/ 1680705 w 2350439"/>
                <a:gd name="connsiteY455" fmla="*/ 899338 h 2350439"/>
                <a:gd name="connsiteX456" fmla="*/ 1680705 w 2350439"/>
                <a:gd name="connsiteY456" fmla="*/ 1116228 h 2350439"/>
                <a:gd name="connsiteX457" fmla="*/ 1785975 w 2350439"/>
                <a:gd name="connsiteY457" fmla="*/ 1116228 h 2350439"/>
                <a:gd name="connsiteX458" fmla="*/ 1785975 w 2350439"/>
                <a:gd name="connsiteY458" fmla="*/ 1010958 h 2350439"/>
                <a:gd name="connsiteX459" fmla="*/ 1680705 w 2350439"/>
                <a:gd name="connsiteY459" fmla="*/ 1010958 h 2350439"/>
                <a:gd name="connsiteX460" fmla="*/ 1680705 w 2350439"/>
                <a:gd name="connsiteY460" fmla="*/ 1227861 h 2350439"/>
                <a:gd name="connsiteX461" fmla="*/ 1785975 w 2350439"/>
                <a:gd name="connsiteY461" fmla="*/ 1227861 h 2350439"/>
                <a:gd name="connsiteX462" fmla="*/ 1785975 w 2350439"/>
                <a:gd name="connsiteY462" fmla="*/ 1122578 h 2350439"/>
                <a:gd name="connsiteX463" fmla="*/ 1680705 w 2350439"/>
                <a:gd name="connsiteY463" fmla="*/ 1122578 h 2350439"/>
                <a:gd name="connsiteX464" fmla="*/ 1680705 w 2350439"/>
                <a:gd name="connsiteY464" fmla="*/ 1339481 h 2350439"/>
                <a:gd name="connsiteX465" fmla="*/ 1785975 w 2350439"/>
                <a:gd name="connsiteY465" fmla="*/ 1339481 h 2350439"/>
                <a:gd name="connsiteX466" fmla="*/ 1785975 w 2350439"/>
                <a:gd name="connsiteY466" fmla="*/ 1234211 h 2350439"/>
                <a:gd name="connsiteX467" fmla="*/ 1680705 w 2350439"/>
                <a:gd name="connsiteY467" fmla="*/ 1234211 h 2350439"/>
                <a:gd name="connsiteX468" fmla="*/ 1680705 w 2350439"/>
                <a:gd name="connsiteY468" fmla="*/ 1451102 h 2350439"/>
                <a:gd name="connsiteX469" fmla="*/ 1785975 w 2350439"/>
                <a:gd name="connsiteY469" fmla="*/ 1451102 h 2350439"/>
                <a:gd name="connsiteX470" fmla="*/ 1785975 w 2350439"/>
                <a:gd name="connsiteY470" fmla="*/ 1345831 h 2350439"/>
                <a:gd name="connsiteX471" fmla="*/ 1680705 w 2350439"/>
                <a:gd name="connsiteY471" fmla="*/ 1345831 h 2350439"/>
                <a:gd name="connsiteX472" fmla="*/ 1680705 w 2350439"/>
                <a:gd name="connsiteY472" fmla="*/ 1562735 h 2350439"/>
                <a:gd name="connsiteX473" fmla="*/ 1785975 w 2350439"/>
                <a:gd name="connsiteY473" fmla="*/ 1562735 h 2350439"/>
                <a:gd name="connsiteX474" fmla="*/ 1785975 w 2350439"/>
                <a:gd name="connsiteY474" fmla="*/ 1457452 h 2350439"/>
                <a:gd name="connsiteX475" fmla="*/ 1680705 w 2350439"/>
                <a:gd name="connsiteY475" fmla="*/ 1457452 h 2350439"/>
                <a:gd name="connsiteX476" fmla="*/ 1680705 w 2350439"/>
                <a:gd name="connsiteY476" fmla="*/ 1674355 h 2350439"/>
                <a:gd name="connsiteX477" fmla="*/ 1785975 w 2350439"/>
                <a:gd name="connsiteY477" fmla="*/ 1674355 h 2350439"/>
                <a:gd name="connsiteX478" fmla="*/ 1785975 w 2350439"/>
                <a:gd name="connsiteY478" fmla="*/ 1569085 h 2350439"/>
                <a:gd name="connsiteX479" fmla="*/ 1680705 w 2350439"/>
                <a:gd name="connsiteY479" fmla="*/ 1569085 h 2350439"/>
                <a:gd name="connsiteX480" fmla="*/ 1680705 w 2350439"/>
                <a:gd name="connsiteY480" fmla="*/ 1785975 h 2350439"/>
                <a:gd name="connsiteX481" fmla="*/ 1785975 w 2350439"/>
                <a:gd name="connsiteY481" fmla="*/ 1785975 h 2350439"/>
                <a:gd name="connsiteX482" fmla="*/ 1785975 w 2350439"/>
                <a:gd name="connsiteY482" fmla="*/ 1680705 h 2350439"/>
                <a:gd name="connsiteX483" fmla="*/ 1680705 w 2350439"/>
                <a:gd name="connsiteY483" fmla="*/ 1680705 h 2350439"/>
                <a:gd name="connsiteX484" fmla="*/ 1680705 w 2350439"/>
                <a:gd name="connsiteY484" fmla="*/ 1897596 h 2350439"/>
                <a:gd name="connsiteX485" fmla="*/ 1785975 w 2350439"/>
                <a:gd name="connsiteY485" fmla="*/ 1897596 h 2350439"/>
                <a:gd name="connsiteX486" fmla="*/ 1785975 w 2350439"/>
                <a:gd name="connsiteY486" fmla="*/ 1792325 h 2350439"/>
                <a:gd name="connsiteX487" fmla="*/ 1680705 w 2350439"/>
                <a:gd name="connsiteY487" fmla="*/ 1792325 h 2350439"/>
                <a:gd name="connsiteX488" fmla="*/ 1680705 w 2350439"/>
                <a:gd name="connsiteY488" fmla="*/ 2009229 h 2350439"/>
                <a:gd name="connsiteX489" fmla="*/ 1785975 w 2350439"/>
                <a:gd name="connsiteY489" fmla="*/ 2009229 h 2350439"/>
                <a:gd name="connsiteX490" fmla="*/ 1785975 w 2350439"/>
                <a:gd name="connsiteY490" fmla="*/ 1903946 h 2350439"/>
                <a:gd name="connsiteX491" fmla="*/ 1680705 w 2350439"/>
                <a:gd name="connsiteY491" fmla="*/ 1903946 h 2350439"/>
                <a:gd name="connsiteX492" fmla="*/ 1680705 w 2350439"/>
                <a:gd name="connsiteY492" fmla="*/ 2120849 h 2350439"/>
                <a:gd name="connsiteX493" fmla="*/ 1785975 w 2350439"/>
                <a:gd name="connsiteY493" fmla="*/ 2120849 h 2350439"/>
                <a:gd name="connsiteX494" fmla="*/ 1785975 w 2350439"/>
                <a:gd name="connsiteY494" fmla="*/ 2015579 h 2350439"/>
                <a:gd name="connsiteX495" fmla="*/ 1680705 w 2350439"/>
                <a:gd name="connsiteY495" fmla="*/ 2015579 h 2350439"/>
                <a:gd name="connsiteX496" fmla="*/ 1680705 w 2350439"/>
                <a:gd name="connsiteY496" fmla="*/ 2232469 h 2350439"/>
                <a:gd name="connsiteX497" fmla="*/ 1785975 w 2350439"/>
                <a:gd name="connsiteY497" fmla="*/ 2232469 h 2350439"/>
                <a:gd name="connsiteX498" fmla="*/ 1785975 w 2350439"/>
                <a:gd name="connsiteY498" fmla="*/ 2127199 h 2350439"/>
                <a:gd name="connsiteX499" fmla="*/ 1680705 w 2350439"/>
                <a:gd name="connsiteY499" fmla="*/ 2127199 h 2350439"/>
                <a:gd name="connsiteX500" fmla="*/ 1680705 w 2350439"/>
                <a:gd name="connsiteY500" fmla="*/ 2344089 h 2350439"/>
                <a:gd name="connsiteX501" fmla="*/ 1785975 w 2350439"/>
                <a:gd name="connsiteY501" fmla="*/ 2344089 h 2350439"/>
                <a:gd name="connsiteX502" fmla="*/ 1785975 w 2350439"/>
                <a:gd name="connsiteY502" fmla="*/ 2238819 h 2350439"/>
                <a:gd name="connsiteX503" fmla="*/ 1680705 w 2350439"/>
                <a:gd name="connsiteY503" fmla="*/ 2238819 h 2350439"/>
                <a:gd name="connsiteX504" fmla="*/ 1569072 w 2350439"/>
                <a:gd name="connsiteY504" fmla="*/ 111620 h 2350439"/>
                <a:gd name="connsiteX505" fmla="*/ 1674355 w 2350439"/>
                <a:gd name="connsiteY505" fmla="*/ 111620 h 2350439"/>
                <a:gd name="connsiteX506" fmla="*/ 1674355 w 2350439"/>
                <a:gd name="connsiteY506" fmla="*/ 6350 h 2350439"/>
                <a:gd name="connsiteX507" fmla="*/ 1569072 w 2350439"/>
                <a:gd name="connsiteY507" fmla="*/ 6350 h 2350439"/>
                <a:gd name="connsiteX508" fmla="*/ 1569072 w 2350439"/>
                <a:gd name="connsiteY508" fmla="*/ 223240 h 2350439"/>
                <a:gd name="connsiteX509" fmla="*/ 1674355 w 2350439"/>
                <a:gd name="connsiteY509" fmla="*/ 223240 h 2350439"/>
                <a:gd name="connsiteX510" fmla="*/ 1674355 w 2350439"/>
                <a:gd name="connsiteY510" fmla="*/ 117970 h 2350439"/>
                <a:gd name="connsiteX511" fmla="*/ 1569072 w 2350439"/>
                <a:gd name="connsiteY511" fmla="*/ 117970 h 2350439"/>
                <a:gd name="connsiteX512" fmla="*/ 1569072 w 2350439"/>
                <a:gd name="connsiteY512" fmla="*/ 334873 h 2350439"/>
                <a:gd name="connsiteX513" fmla="*/ 1674355 w 2350439"/>
                <a:gd name="connsiteY513" fmla="*/ 334873 h 2350439"/>
                <a:gd name="connsiteX514" fmla="*/ 1674355 w 2350439"/>
                <a:gd name="connsiteY514" fmla="*/ 229590 h 2350439"/>
                <a:gd name="connsiteX515" fmla="*/ 1569072 w 2350439"/>
                <a:gd name="connsiteY515" fmla="*/ 229590 h 2350439"/>
                <a:gd name="connsiteX516" fmla="*/ 1569072 w 2350439"/>
                <a:gd name="connsiteY516" fmla="*/ 446493 h 2350439"/>
                <a:gd name="connsiteX517" fmla="*/ 1674355 w 2350439"/>
                <a:gd name="connsiteY517" fmla="*/ 446493 h 2350439"/>
                <a:gd name="connsiteX518" fmla="*/ 1674355 w 2350439"/>
                <a:gd name="connsiteY518" fmla="*/ 341223 h 2350439"/>
                <a:gd name="connsiteX519" fmla="*/ 1569072 w 2350439"/>
                <a:gd name="connsiteY519" fmla="*/ 341223 h 2350439"/>
                <a:gd name="connsiteX520" fmla="*/ 1569072 w 2350439"/>
                <a:gd name="connsiteY520" fmla="*/ 558114 h 2350439"/>
                <a:gd name="connsiteX521" fmla="*/ 1674355 w 2350439"/>
                <a:gd name="connsiteY521" fmla="*/ 558114 h 2350439"/>
                <a:gd name="connsiteX522" fmla="*/ 1674355 w 2350439"/>
                <a:gd name="connsiteY522" fmla="*/ 452843 h 2350439"/>
                <a:gd name="connsiteX523" fmla="*/ 1569072 w 2350439"/>
                <a:gd name="connsiteY523" fmla="*/ 452843 h 2350439"/>
                <a:gd name="connsiteX524" fmla="*/ 1569072 w 2350439"/>
                <a:gd name="connsiteY524" fmla="*/ 669734 h 2350439"/>
                <a:gd name="connsiteX525" fmla="*/ 1674355 w 2350439"/>
                <a:gd name="connsiteY525" fmla="*/ 669734 h 2350439"/>
                <a:gd name="connsiteX526" fmla="*/ 1674355 w 2350439"/>
                <a:gd name="connsiteY526" fmla="*/ 564464 h 2350439"/>
                <a:gd name="connsiteX527" fmla="*/ 1569072 w 2350439"/>
                <a:gd name="connsiteY527" fmla="*/ 564464 h 2350439"/>
                <a:gd name="connsiteX528" fmla="*/ 1569072 w 2350439"/>
                <a:gd name="connsiteY528" fmla="*/ 781367 h 2350439"/>
                <a:gd name="connsiteX529" fmla="*/ 1674355 w 2350439"/>
                <a:gd name="connsiteY529" fmla="*/ 781367 h 2350439"/>
                <a:gd name="connsiteX530" fmla="*/ 1674355 w 2350439"/>
                <a:gd name="connsiteY530" fmla="*/ 676084 h 2350439"/>
                <a:gd name="connsiteX531" fmla="*/ 1569072 w 2350439"/>
                <a:gd name="connsiteY531" fmla="*/ 676084 h 2350439"/>
                <a:gd name="connsiteX532" fmla="*/ 1569072 w 2350439"/>
                <a:gd name="connsiteY532" fmla="*/ 892988 h 2350439"/>
                <a:gd name="connsiteX533" fmla="*/ 1674355 w 2350439"/>
                <a:gd name="connsiteY533" fmla="*/ 892988 h 2350439"/>
                <a:gd name="connsiteX534" fmla="*/ 1674355 w 2350439"/>
                <a:gd name="connsiteY534" fmla="*/ 787717 h 2350439"/>
                <a:gd name="connsiteX535" fmla="*/ 1569072 w 2350439"/>
                <a:gd name="connsiteY535" fmla="*/ 787717 h 2350439"/>
                <a:gd name="connsiteX536" fmla="*/ 1569072 w 2350439"/>
                <a:gd name="connsiteY536" fmla="*/ 1004608 h 2350439"/>
                <a:gd name="connsiteX537" fmla="*/ 1674355 w 2350439"/>
                <a:gd name="connsiteY537" fmla="*/ 1004608 h 2350439"/>
                <a:gd name="connsiteX538" fmla="*/ 1674355 w 2350439"/>
                <a:gd name="connsiteY538" fmla="*/ 899338 h 2350439"/>
                <a:gd name="connsiteX539" fmla="*/ 1569072 w 2350439"/>
                <a:gd name="connsiteY539" fmla="*/ 899338 h 2350439"/>
                <a:gd name="connsiteX540" fmla="*/ 1569072 w 2350439"/>
                <a:gd name="connsiteY540" fmla="*/ 1116228 h 2350439"/>
                <a:gd name="connsiteX541" fmla="*/ 1674355 w 2350439"/>
                <a:gd name="connsiteY541" fmla="*/ 1116228 h 2350439"/>
                <a:gd name="connsiteX542" fmla="*/ 1674355 w 2350439"/>
                <a:gd name="connsiteY542" fmla="*/ 1010958 h 2350439"/>
                <a:gd name="connsiteX543" fmla="*/ 1569072 w 2350439"/>
                <a:gd name="connsiteY543" fmla="*/ 1010958 h 2350439"/>
                <a:gd name="connsiteX544" fmla="*/ 1569072 w 2350439"/>
                <a:gd name="connsiteY544" fmla="*/ 1227861 h 2350439"/>
                <a:gd name="connsiteX545" fmla="*/ 1674355 w 2350439"/>
                <a:gd name="connsiteY545" fmla="*/ 1227861 h 2350439"/>
                <a:gd name="connsiteX546" fmla="*/ 1674355 w 2350439"/>
                <a:gd name="connsiteY546" fmla="*/ 1122578 h 2350439"/>
                <a:gd name="connsiteX547" fmla="*/ 1569072 w 2350439"/>
                <a:gd name="connsiteY547" fmla="*/ 1122578 h 2350439"/>
                <a:gd name="connsiteX548" fmla="*/ 1569072 w 2350439"/>
                <a:gd name="connsiteY548" fmla="*/ 1339481 h 2350439"/>
                <a:gd name="connsiteX549" fmla="*/ 1674355 w 2350439"/>
                <a:gd name="connsiteY549" fmla="*/ 1339481 h 2350439"/>
                <a:gd name="connsiteX550" fmla="*/ 1674355 w 2350439"/>
                <a:gd name="connsiteY550" fmla="*/ 1234211 h 2350439"/>
                <a:gd name="connsiteX551" fmla="*/ 1569072 w 2350439"/>
                <a:gd name="connsiteY551" fmla="*/ 1234211 h 2350439"/>
                <a:gd name="connsiteX552" fmla="*/ 1569072 w 2350439"/>
                <a:gd name="connsiteY552" fmla="*/ 1451102 h 2350439"/>
                <a:gd name="connsiteX553" fmla="*/ 1674355 w 2350439"/>
                <a:gd name="connsiteY553" fmla="*/ 1451102 h 2350439"/>
                <a:gd name="connsiteX554" fmla="*/ 1674355 w 2350439"/>
                <a:gd name="connsiteY554" fmla="*/ 1345831 h 2350439"/>
                <a:gd name="connsiteX555" fmla="*/ 1569072 w 2350439"/>
                <a:gd name="connsiteY555" fmla="*/ 1345831 h 2350439"/>
                <a:gd name="connsiteX556" fmla="*/ 1569072 w 2350439"/>
                <a:gd name="connsiteY556" fmla="*/ 1562735 h 2350439"/>
                <a:gd name="connsiteX557" fmla="*/ 1674355 w 2350439"/>
                <a:gd name="connsiteY557" fmla="*/ 1562735 h 2350439"/>
                <a:gd name="connsiteX558" fmla="*/ 1674355 w 2350439"/>
                <a:gd name="connsiteY558" fmla="*/ 1457452 h 2350439"/>
                <a:gd name="connsiteX559" fmla="*/ 1569072 w 2350439"/>
                <a:gd name="connsiteY559" fmla="*/ 1457452 h 2350439"/>
                <a:gd name="connsiteX560" fmla="*/ 1569072 w 2350439"/>
                <a:gd name="connsiteY560" fmla="*/ 1674355 h 2350439"/>
                <a:gd name="connsiteX561" fmla="*/ 1674355 w 2350439"/>
                <a:gd name="connsiteY561" fmla="*/ 1674355 h 2350439"/>
                <a:gd name="connsiteX562" fmla="*/ 1674355 w 2350439"/>
                <a:gd name="connsiteY562" fmla="*/ 1569085 h 2350439"/>
                <a:gd name="connsiteX563" fmla="*/ 1569072 w 2350439"/>
                <a:gd name="connsiteY563" fmla="*/ 1569085 h 2350439"/>
                <a:gd name="connsiteX564" fmla="*/ 1569072 w 2350439"/>
                <a:gd name="connsiteY564" fmla="*/ 1785975 h 2350439"/>
                <a:gd name="connsiteX565" fmla="*/ 1674355 w 2350439"/>
                <a:gd name="connsiteY565" fmla="*/ 1785975 h 2350439"/>
                <a:gd name="connsiteX566" fmla="*/ 1674355 w 2350439"/>
                <a:gd name="connsiteY566" fmla="*/ 1680705 h 2350439"/>
                <a:gd name="connsiteX567" fmla="*/ 1569072 w 2350439"/>
                <a:gd name="connsiteY567" fmla="*/ 1680705 h 2350439"/>
                <a:gd name="connsiteX568" fmla="*/ 1569072 w 2350439"/>
                <a:gd name="connsiteY568" fmla="*/ 1897596 h 2350439"/>
                <a:gd name="connsiteX569" fmla="*/ 1674355 w 2350439"/>
                <a:gd name="connsiteY569" fmla="*/ 1897596 h 2350439"/>
                <a:gd name="connsiteX570" fmla="*/ 1674355 w 2350439"/>
                <a:gd name="connsiteY570" fmla="*/ 1792325 h 2350439"/>
                <a:gd name="connsiteX571" fmla="*/ 1569072 w 2350439"/>
                <a:gd name="connsiteY571" fmla="*/ 1792325 h 2350439"/>
                <a:gd name="connsiteX572" fmla="*/ 1569072 w 2350439"/>
                <a:gd name="connsiteY572" fmla="*/ 2009229 h 2350439"/>
                <a:gd name="connsiteX573" fmla="*/ 1674355 w 2350439"/>
                <a:gd name="connsiteY573" fmla="*/ 2009229 h 2350439"/>
                <a:gd name="connsiteX574" fmla="*/ 1674355 w 2350439"/>
                <a:gd name="connsiteY574" fmla="*/ 1903946 h 2350439"/>
                <a:gd name="connsiteX575" fmla="*/ 1569072 w 2350439"/>
                <a:gd name="connsiteY575" fmla="*/ 1903946 h 2350439"/>
                <a:gd name="connsiteX576" fmla="*/ 1569072 w 2350439"/>
                <a:gd name="connsiteY576" fmla="*/ 2120849 h 2350439"/>
                <a:gd name="connsiteX577" fmla="*/ 1674355 w 2350439"/>
                <a:gd name="connsiteY577" fmla="*/ 2120849 h 2350439"/>
                <a:gd name="connsiteX578" fmla="*/ 1674355 w 2350439"/>
                <a:gd name="connsiteY578" fmla="*/ 2015579 h 2350439"/>
                <a:gd name="connsiteX579" fmla="*/ 1569072 w 2350439"/>
                <a:gd name="connsiteY579" fmla="*/ 2015579 h 2350439"/>
                <a:gd name="connsiteX580" fmla="*/ 1569072 w 2350439"/>
                <a:gd name="connsiteY580" fmla="*/ 2232469 h 2350439"/>
                <a:gd name="connsiteX581" fmla="*/ 1674355 w 2350439"/>
                <a:gd name="connsiteY581" fmla="*/ 2232469 h 2350439"/>
                <a:gd name="connsiteX582" fmla="*/ 1674355 w 2350439"/>
                <a:gd name="connsiteY582" fmla="*/ 2127199 h 2350439"/>
                <a:gd name="connsiteX583" fmla="*/ 1569072 w 2350439"/>
                <a:gd name="connsiteY583" fmla="*/ 2127199 h 2350439"/>
                <a:gd name="connsiteX584" fmla="*/ 1569072 w 2350439"/>
                <a:gd name="connsiteY584" fmla="*/ 2344089 h 2350439"/>
                <a:gd name="connsiteX585" fmla="*/ 1674355 w 2350439"/>
                <a:gd name="connsiteY585" fmla="*/ 2344089 h 2350439"/>
                <a:gd name="connsiteX586" fmla="*/ 1674355 w 2350439"/>
                <a:gd name="connsiteY586" fmla="*/ 2238819 h 2350439"/>
                <a:gd name="connsiteX587" fmla="*/ 1569072 w 2350439"/>
                <a:gd name="connsiteY587" fmla="*/ 2238819 h 2350439"/>
                <a:gd name="connsiteX588" fmla="*/ 1457451 w 2350439"/>
                <a:gd name="connsiteY588" fmla="*/ 111620 h 2350439"/>
                <a:gd name="connsiteX589" fmla="*/ 1562722 w 2350439"/>
                <a:gd name="connsiteY589" fmla="*/ 111620 h 2350439"/>
                <a:gd name="connsiteX590" fmla="*/ 1562722 w 2350439"/>
                <a:gd name="connsiteY590" fmla="*/ 6350 h 2350439"/>
                <a:gd name="connsiteX591" fmla="*/ 1457451 w 2350439"/>
                <a:gd name="connsiteY591" fmla="*/ 6350 h 2350439"/>
                <a:gd name="connsiteX592" fmla="*/ 1457451 w 2350439"/>
                <a:gd name="connsiteY592" fmla="*/ 223240 h 2350439"/>
                <a:gd name="connsiteX593" fmla="*/ 1562722 w 2350439"/>
                <a:gd name="connsiteY593" fmla="*/ 223240 h 2350439"/>
                <a:gd name="connsiteX594" fmla="*/ 1562722 w 2350439"/>
                <a:gd name="connsiteY594" fmla="*/ 117970 h 2350439"/>
                <a:gd name="connsiteX595" fmla="*/ 1457451 w 2350439"/>
                <a:gd name="connsiteY595" fmla="*/ 117970 h 2350439"/>
                <a:gd name="connsiteX596" fmla="*/ 1457451 w 2350439"/>
                <a:gd name="connsiteY596" fmla="*/ 334873 h 2350439"/>
                <a:gd name="connsiteX597" fmla="*/ 1562722 w 2350439"/>
                <a:gd name="connsiteY597" fmla="*/ 334873 h 2350439"/>
                <a:gd name="connsiteX598" fmla="*/ 1562722 w 2350439"/>
                <a:gd name="connsiteY598" fmla="*/ 229590 h 2350439"/>
                <a:gd name="connsiteX599" fmla="*/ 1457451 w 2350439"/>
                <a:gd name="connsiteY599" fmla="*/ 229590 h 2350439"/>
                <a:gd name="connsiteX600" fmla="*/ 1457451 w 2350439"/>
                <a:gd name="connsiteY600" fmla="*/ 446493 h 2350439"/>
                <a:gd name="connsiteX601" fmla="*/ 1562722 w 2350439"/>
                <a:gd name="connsiteY601" fmla="*/ 446493 h 2350439"/>
                <a:gd name="connsiteX602" fmla="*/ 1562722 w 2350439"/>
                <a:gd name="connsiteY602" fmla="*/ 341223 h 2350439"/>
                <a:gd name="connsiteX603" fmla="*/ 1457451 w 2350439"/>
                <a:gd name="connsiteY603" fmla="*/ 341223 h 2350439"/>
                <a:gd name="connsiteX604" fmla="*/ 1457451 w 2350439"/>
                <a:gd name="connsiteY604" fmla="*/ 558114 h 2350439"/>
                <a:gd name="connsiteX605" fmla="*/ 1562722 w 2350439"/>
                <a:gd name="connsiteY605" fmla="*/ 558114 h 2350439"/>
                <a:gd name="connsiteX606" fmla="*/ 1562722 w 2350439"/>
                <a:gd name="connsiteY606" fmla="*/ 452843 h 2350439"/>
                <a:gd name="connsiteX607" fmla="*/ 1457451 w 2350439"/>
                <a:gd name="connsiteY607" fmla="*/ 452843 h 2350439"/>
                <a:gd name="connsiteX608" fmla="*/ 1457451 w 2350439"/>
                <a:gd name="connsiteY608" fmla="*/ 669734 h 2350439"/>
                <a:gd name="connsiteX609" fmla="*/ 1562722 w 2350439"/>
                <a:gd name="connsiteY609" fmla="*/ 669734 h 2350439"/>
                <a:gd name="connsiteX610" fmla="*/ 1562722 w 2350439"/>
                <a:gd name="connsiteY610" fmla="*/ 564464 h 2350439"/>
                <a:gd name="connsiteX611" fmla="*/ 1457451 w 2350439"/>
                <a:gd name="connsiteY611" fmla="*/ 564464 h 2350439"/>
                <a:gd name="connsiteX612" fmla="*/ 1457451 w 2350439"/>
                <a:gd name="connsiteY612" fmla="*/ 781367 h 2350439"/>
                <a:gd name="connsiteX613" fmla="*/ 1562722 w 2350439"/>
                <a:gd name="connsiteY613" fmla="*/ 781367 h 2350439"/>
                <a:gd name="connsiteX614" fmla="*/ 1562722 w 2350439"/>
                <a:gd name="connsiteY614" fmla="*/ 676084 h 2350439"/>
                <a:gd name="connsiteX615" fmla="*/ 1457451 w 2350439"/>
                <a:gd name="connsiteY615" fmla="*/ 676084 h 2350439"/>
                <a:gd name="connsiteX616" fmla="*/ 1457451 w 2350439"/>
                <a:gd name="connsiteY616" fmla="*/ 892988 h 2350439"/>
                <a:gd name="connsiteX617" fmla="*/ 1562722 w 2350439"/>
                <a:gd name="connsiteY617" fmla="*/ 892988 h 2350439"/>
                <a:gd name="connsiteX618" fmla="*/ 1562722 w 2350439"/>
                <a:gd name="connsiteY618" fmla="*/ 787717 h 2350439"/>
                <a:gd name="connsiteX619" fmla="*/ 1457451 w 2350439"/>
                <a:gd name="connsiteY619" fmla="*/ 787717 h 2350439"/>
                <a:gd name="connsiteX620" fmla="*/ 1457451 w 2350439"/>
                <a:gd name="connsiteY620" fmla="*/ 1004608 h 2350439"/>
                <a:gd name="connsiteX621" fmla="*/ 1562722 w 2350439"/>
                <a:gd name="connsiteY621" fmla="*/ 1004608 h 2350439"/>
                <a:gd name="connsiteX622" fmla="*/ 1562722 w 2350439"/>
                <a:gd name="connsiteY622" fmla="*/ 899338 h 2350439"/>
                <a:gd name="connsiteX623" fmla="*/ 1457451 w 2350439"/>
                <a:gd name="connsiteY623" fmla="*/ 899338 h 2350439"/>
                <a:gd name="connsiteX624" fmla="*/ 1457451 w 2350439"/>
                <a:gd name="connsiteY624" fmla="*/ 1116228 h 2350439"/>
                <a:gd name="connsiteX625" fmla="*/ 1562722 w 2350439"/>
                <a:gd name="connsiteY625" fmla="*/ 1116228 h 2350439"/>
                <a:gd name="connsiteX626" fmla="*/ 1562722 w 2350439"/>
                <a:gd name="connsiteY626" fmla="*/ 1010958 h 2350439"/>
                <a:gd name="connsiteX627" fmla="*/ 1457451 w 2350439"/>
                <a:gd name="connsiteY627" fmla="*/ 1010958 h 2350439"/>
                <a:gd name="connsiteX628" fmla="*/ 1457451 w 2350439"/>
                <a:gd name="connsiteY628" fmla="*/ 1227861 h 2350439"/>
                <a:gd name="connsiteX629" fmla="*/ 1562722 w 2350439"/>
                <a:gd name="connsiteY629" fmla="*/ 1227861 h 2350439"/>
                <a:gd name="connsiteX630" fmla="*/ 1562722 w 2350439"/>
                <a:gd name="connsiteY630" fmla="*/ 1122578 h 2350439"/>
                <a:gd name="connsiteX631" fmla="*/ 1457451 w 2350439"/>
                <a:gd name="connsiteY631" fmla="*/ 1122578 h 2350439"/>
                <a:gd name="connsiteX632" fmla="*/ 1457451 w 2350439"/>
                <a:gd name="connsiteY632" fmla="*/ 1339481 h 2350439"/>
                <a:gd name="connsiteX633" fmla="*/ 1562722 w 2350439"/>
                <a:gd name="connsiteY633" fmla="*/ 1339481 h 2350439"/>
                <a:gd name="connsiteX634" fmla="*/ 1562722 w 2350439"/>
                <a:gd name="connsiteY634" fmla="*/ 1234211 h 2350439"/>
                <a:gd name="connsiteX635" fmla="*/ 1457451 w 2350439"/>
                <a:gd name="connsiteY635" fmla="*/ 1234211 h 2350439"/>
                <a:gd name="connsiteX636" fmla="*/ 1457451 w 2350439"/>
                <a:gd name="connsiteY636" fmla="*/ 1451102 h 2350439"/>
                <a:gd name="connsiteX637" fmla="*/ 1562722 w 2350439"/>
                <a:gd name="connsiteY637" fmla="*/ 1451102 h 2350439"/>
                <a:gd name="connsiteX638" fmla="*/ 1562722 w 2350439"/>
                <a:gd name="connsiteY638" fmla="*/ 1345831 h 2350439"/>
                <a:gd name="connsiteX639" fmla="*/ 1457451 w 2350439"/>
                <a:gd name="connsiteY639" fmla="*/ 1345831 h 2350439"/>
                <a:gd name="connsiteX640" fmla="*/ 1457451 w 2350439"/>
                <a:gd name="connsiteY640" fmla="*/ 1562735 h 2350439"/>
                <a:gd name="connsiteX641" fmla="*/ 1562722 w 2350439"/>
                <a:gd name="connsiteY641" fmla="*/ 1562735 h 2350439"/>
                <a:gd name="connsiteX642" fmla="*/ 1562722 w 2350439"/>
                <a:gd name="connsiteY642" fmla="*/ 1457452 h 2350439"/>
                <a:gd name="connsiteX643" fmla="*/ 1457451 w 2350439"/>
                <a:gd name="connsiteY643" fmla="*/ 1457452 h 2350439"/>
                <a:gd name="connsiteX644" fmla="*/ 1457451 w 2350439"/>
                <a:gd name="connsiteY644" fmla="*/ 1674355 h 2350439"/>
                <a:gd name="connsiteX645" fmla="*/ 1562722 w 2350439"/>
                <a:gd name="connsiteY645" fmla="*/ 1674355 h 2350439"/>
                <a:gd name="connsiteX646" fmla="*/ 1562722 w 2350439"/>
                <a:gd name="connsiteY646" fmla="*/ 1569085 h 2350439"/>
                <a:gd name="connsiteX647" fmla="*/ 1457451 w 2350439"/>
                <a:gd name="connsiteY647" fmla="*/ 1569085 h 2350439"/>
                <a:gd name="connsiteX648" fmla="*/ 1457451 w 2350439"/>
                <a:gd name="connsiteY648" fmla="*/ 1785975 h 2350439"/>
                <a:gd name="connsiteX649" fmla="*/ 1562722 w 2350439"/>
                <a:gd name="connsiteY649" fmla="*/ 1785975 h 2350439"/>
                <a:gd name="connsiteX650" fmla="*/ 1562722 w 2350439"/>
                <a:gd name="connsiteY650" fmla="*/ 1680705 h 2350439"/>
                <a:gd name="connsiteX651" fmla="*/ 1457451 w 2350439"/>
                <a:gd name="connsiteY651" fmla="*/ 1680705 h 2350439"/>
                <a:gd name="connsiteX652" fmla="*/ 1457451 w 2350439"/>
                <a:gd name="connsiteY652" fmla="*/ 1897596 h 2350439"/>
                <a:gd name="connsiteX653" fmla="*/ 1562722 w 2350439"/>
                <a:gd name="connsiteY653" fmla="*/ 1897596 h 2350439"/>
                <a:gd name="connsiteX654" fmla="*/ 1562722 w 2350439"/>
                <a:gd name="connsiteY654" fmla="*/ 1792325 h 2350439"/>
                <a:gd name="connsiteX655" fmla="*/ 1457451 w 2350439"/>
                <a:gd name="connsiteY655" fmla="*/ 1792325 h 2350439"/>
                <a:gd name="connsiteX656" fmla="*/ 1457451 w 2350439"/>
                <a:gd name="connsiteY656" fmla="*/ 2009229 h 2350439"/>
                <a:gd name="connsiteX657" fmla="*/ 1562722 w 2350439"/>
                <a:gd name="connsiteY657" fmla="*/ 2009229 h 2350439"/>
                <a:gd name="connsiteX658" fmla="*/ 1562722 w 2350439"/>
                <a:gd name="connsiteY658" fmla="*/ 1903946 h 2350439"/>
                <a:gd name="connsiteX659" fmla="*/ 1457451 w 2350439"/>
                <a:gd name="connsiteY659" fmla="*/ 1903946 h 2350439"/>
                <a:gd name="connsiteX660" fmla="*/ 1457451 w 2350439"/>
                <a:gd name="connsiteY660" fmla="*/ 2120849 h 2350439"/>
                <a:gd name="connsiteX661" fmla="*/ 1562722 w 2350439"/>
                <a:gd name="connsiteY661" fmla="*/ 2120849 h 2350439"/>
                <a:gd name="connsiteX662" fmla="*/ 1562722 w 2350439"/>
                <a:gd name="connsiteY662" fmla="*/ 2015579 h 2350439"/>
                <a:gd name="connsiteX663" fmla="*/ 1457451 w 2350439"/>
                <a:gd name="connsiteY663" fmla="*/ 2015579 h 2350439"/>
                <a:gd name="connsiteX664" fmla="*/ 1457451 w 2350439"/>
                <a:gd name="connsiteY664" fmla="*/ 2232469 h 2350439"/>
                <a:gd name="connsiteX665" fmla="*/ 1562722 w 2350439"/>
                <a:gd name="connsiteY665" fmla="*/ 2232469 h 2350439"/>
                <a:gd name="connsiteX666" fmla="*/ 1562722 w 2350439"/>
                <a:gd name="connsiteY666" fmla="*/ 2127199 h 2350439"/>
                <a:gd name="connsiteX667" fmla="*/ 1457451 w 2350439"/>
                <a:gd name="connsiteY667" fmla="*/ 2127199 h 2350439"/>
                <a:gd name="connsiteX668" fmla="*/ 1457451 w 2350439"/>
                <a:gd name="connsiteY668" fmla="*/ 2344089 h 2350439"/>
                <a:gd name="connsiteX669" fmla="*/ 1562722 w 2350439"/>
                <a:gd name="connsiteY669" fmla="*/ 2344089 h 2350439"/>
                <a:gd name="connsiteX670" fmla="*/ 1562722 w 2350439"/>
                <a:gd name="connsiteY670" fmla="*/ 2238819 h 2350439"/>
                <a:gd name="connsiteX671" fmla="*/ 1457451 w 2350439"/>
                <a:gd name="connsiteY671" fmla="*/ 2238819 h 2350439"/>
                <a:gd name="connsiteX672" fmla="*/ 1345831 w 2350439"/>
                <a:gd name="connsiteY672" fmla="*/ 111620 h 2350439"/>
                <a:gd name="connsiteX673" fmla="*/ 1451101 w 2350439"/>
                <a:gd name="connsiteY673" fmla="*/ 111620 h 2350439"/>
                <a:gd name="connsiteX674" fmla="*/ 1451101 w 2350439"/>
                <a:gd name="connsiteY674" fmla="*/ 6350 h 2350439"/>
                <a:gd name="connsiteX675" fmla="*/ 1345831 w 2350439"/>
                <a:gd name="connsiteY675" fmla="*/ 6350 h 2350439"/>
                <a:gd name="connsiteX676" fmla="*/ 1345831 w 2350439"/>
                <a:gd name="connsiteY676" fmla="*/ 223240 h 2350439"/>
                <a:gd name="connsiteX677" fmla="*/ 1451101 w 2350439"/>
                <a:gd name="connsiteY677" fmla="*/ 223240 h 2350439"/>
                <a:gd name="connsiteX678" fmla="*/ 1451101 w 2350439"/>
                <a:gd name="connsiteY678" fmla="*/ 117970 h 2350439"/>
                <a:gd name="connsiteX679" fmla="*/ 1345831 w 2350439"/>
                <a:gd name="connsiteY679" fmla="*/ 117970 h 2350439"/>
                <a:gd name="connsiteX680" fmla="*/ 1345831 w 2350439"/>
                <a:gd name="connsiteY680" fmla="*/ 334873 h 2350439"/>
                <a:gd name="connsiteX681" fmla="*/ 1451101 w 2350439"/>
                <a:gd name="connsiteY681" fmla="*/ 334873 h 2350439"/>
                <a:gd name="connsiteX682" fmla="*/ 1451101 w 2350439"/>
                <a:gd name="connsiteY682" fmla="*/ 229590 h 2350439"/>
                <a:gd name="connsiteX683" fmla="*/ 1345831 w 2350439"/>
                <a:gd name="connsiteY683" fmla="*/ 229590 h 2350439"/>
                <a:gd name="connsiteX684" fmla="*/ 1345831 w 2350439"/>
                <a:gd name="connsiteY684" fmla="*/ 446493 h 2350439"/>
                <a:gd name="connsiteX685" fmla="*/ 1451101 w 2350439"/>
                <a:gd name="connsiteY685" fmla="*/ 446493 h 2350439"/>
                <a:gd name="connsiteX686" fmla="*/ 1451101 w 2350439"/>
                <a:gd name="connsiteY686" fmla="*/ 341223 h 2350439"/>
                <a:gd name="connsiteX687" fmla="*/ 1345831 w 2350439"/>
                <a:gd name="connsiteY687" fmla="*/ 341223 h 2350439"/>
                <a:gd name="connsiteX688" fmla="*/ 1345831 w 2350439"/>
                <a:gd name="connsiteY688" fmla="*/ 558114 h 2350439"/>
                <a:gd name="connsiteX689" fmla="*/ 1451101 w 2350439"/>
                <a:gd name="connsiteY689" fmla="*/ 558114 h 2350439"/>
                <a:gd name="connsiteX690" fmla="*/ 1451101 w 2350439"/>
                <a:gd name="connsiteY690" fmla="*/ 452843 h 2350439"/>
                <a:gd name="connsiteX691" fmla="*/ 1345831 w 2350439"/>
                <a:gd name="connsiteY691" fmla="*/ 452843 h 2350439"/>
                <a:gd name="connsiteX692" fmla="*/ 1345831 w 2350439"/>
                <a:gd name="connsiteY692" fmla="*/ 669734 h 2350439"/>
                <a:gd name="connsiteX693" fmla="*/ 1451101 w 2350439"/>
                <a:gd name="connsiteY693" fmla="*/ 669734 h 2350439"/>
                <a:gd name="connsiteX694" fmla="*/ 1451101 w 2350439"/>
                <a:gd name="connsiteY694" fmla="*/ 564464 h 2350439"/>
                <a:gd name="connsiteX695" fmla="*/ 1345831 w 2350439"/>
                <a:gd name="connsiteY695" fmla="*/ 564464 h 2350439"/>
                <a:gd name="connsiteX696" fmla="*/ 1345831 w 2350439"/>
                <a:gd name="connsiteY696" fmla="*/ 781367 h 2350439"/>
                <a:gd name="connsiteX697" fmla="*/ 1451101 w 2350439"/>
                <a:gd name="connsiteY697" fmla="*/ 781367 h 2350439"/>
                <a:gd name="connsiteX698" fmla="*/ 1451101 w 2350439"/>
                <a:gd name="connsiteY698" fmla="*/ 676084 h 2350439"/>
                <a:gd name="connsiteX699" fmla="*/ 1345831 w 2350439"/>
                <a:gd name="connsiteY699" fmla="*/ 676084 h 2350439"/>
                <a:gd name="connsiteX700" fmla="*/ 1345831 w 2350439"/>
                <a:gd name="connsiteY700" fmla="*/ 892988 h 2350439"/>
                <a:gd name="connsiteX701" fmla="*/ 1451101 w 2350439"/>
                <a:gd name="connsiteY701" fmla="*/ 892988 h 2350439"/>
                <a:gd name="connsiteX702" fmla="*/ 1451101 w 2350439"/>
                <a:gd name="connsiteY702" fmla="*/ 787717 h 2350439"/>
                <a:gd name="connsiteX703" fmla="*/ 1345831 w 2350439"/>
                <a:gd name="connsiteY703" fmla="*/ 787717 h 2350439"/>
                <a:gd name="connsiteX704" fmla="*/ 1345831 w 2350439"/>
                <a:gd name="connsiteY704" fmla="*/ 1004608 h 2350439"/>
                <a:gd name="connsiteX705" fmla="*/ 1451101 w 2350439"/>
                <a:gd name="connsiteY705" fmla="*/ 1004608 h 2350439"/>
                <a:gd name="connsiteX706" fmla="*/ 1451101 w 2350439"/>
                <a:gd name="connsiteY706" fmla="*/ 899338 h 2350439"/>
                <a:gd name="connsiteX707" fmla="*/ 1345831 w 2350439"/>
                <a:gd name="connsiteY707" fmla="*/ 899338 h 2350439"/>
                <a:gd name="connsiteX708" fmla="*/ 1345831 w 2350439"/>
                <a:gd name="connsiteY708" fmla="*/ 1116228 h 2350439"/>
                <a:gd name="connsiteX709" fmla="*/ 1451101 w 2350439"/>
                <a:gd name="connsiteY709" fmla="*/ 1116228 h 2350439"/>
                <a:gd name="connsiteX710" fmla="*/ 1451101 w 2350439"/>
                <a:gd name="connsiteY710" fmla="*/ 1010958 h 2350439"/>
                <a:gd name="connsiteX711" fmla="*/ 1345831 w 2350439"/>
                <a:gd name="connsiteY711" fmla="*/ 1010958 h 2350439"/>
                <a:gd name="connsiteX712" fmla="*/ 1345831 w 2350439"/>
                <a:gd name="connsiteY712" fmla="*/ 1227861 h 2350439"/>
                <a:gd name="connsiteX713" fmla="*/ 1451101 w 2350439"/>
                <a:gd name="connsiteY713" fmla="*/ 1227861 h 2350439"/>
                <a:gd name="connsiteX714" fmla="*/ 1451101 w 2350439"/>
                <a:gd name="connsiteY714" fmla="*/ 1122578 h 2350439"/>
                <a:gd name="connsiteX715" fmla="*/ 1345831 w 2350439"/>
                <a:gd name="connsiteY715" fmla="*/ 1122578 h 2350439"/>
                <a:gd name="connsiteX716" fmla="*/ 1345831 w 2350439"/>
                <a:gd name="connsiteY716" fmla="*/ 1339481 h 2350439"/>
                <a:gd name="connsiteX717" fmla="*/ 1451101 w 2350439"/>
                <a:gd name="connsiteY717" fmla="*/ 1339481 h 2350439"/>
                <a:gd name="connsiteX718" fmla="*/ 1451101 w 2350439"/>
                <a:gd name="connsiteY718" fmla="*/ 1234211 h 2350439"/>
                <a:gd name="connsiteX719" fmla="*/ 1345831 w 2350439"/>
                <a:gd name="connsiteY719" fmla="*/ 1234211 h 2350439"/>
                <a:gd name="connsiteX720" fmla="*/ 1345831 w 2350439"/>
                <a:gd name="connsiteY720" fmla="*/ 1451102 h 2350439"/>
                <a:gd name="connsiteX721" fmla="*/ 1451101 w 2350439"/>
                <a:gd name="connsiteY721" fmla="*/ 1451102 h 2350439"/>
                <a:gd name="connsiteX722" fmla="*/ 1451101 w 2350439"/>
                <a:gd name="connsiteY722" fmla="*/ 1345831 h 2350439"/>
                <a:gd name="connsiteX723" fmla="*/ 1345831 w 2350439"/>
                <a:gd name="connsiteY723" fmla="*/ 1345831 h 2350439"/>
                <a:gd name="connsiteX724" fmla="*/ 1345831 w 2350439"/>
                <a:gd name="connsiteY724" fmla="*/ 1562735 h 2350439"/>
                <a:gd name="connsiteX725" fmla="*/ 1451101 w 2350439"/>
                <a:gd name="connsiteY725" fmla="*/ 1562735 h 2350439"/>
                <a:gd name="connsiteX726" fmla="*/ 1451101 w 2350439"/>
                <a:gd name="connsiteY726" fmla="*/ 1457452 h 2350439"/>
                <a:gd name="connsiteX727" fmla="*/ 1345831 w 2350439"/>
                <a:gd name="connsiteY727" fmla="*/ 1457452 h 2350439"/>
                <a:gd name="connsiteX728" fmla="*/ 1345831 w 2350439"/>
                <a:gd name="connsiteY728" fmla="*/ 1674355 h 2350439"/>
                <a:gd name="connsiteX729" fmla="*/ 1451101 w 2350439"/>
                <a:gd name="connsiteY729" fmla="*/ 1674355 h 2350439"/>
                <a:gd name="connsiteX730" fmla="*/ 1451101 w 2350439"/>
                <a:gd name="connsiteY730" fmla="*/ 1569085 h 2350439"/>
                <a:gd name="connsiteX731" fmla="*/ 1345831 w 2350439"/>
                <a:gd name="connsiteY731" fmla="*/ 1569085 h 2350439"/>
                <a:gd name="connsiteX732" fmla="*/ 1345831 w 2350439"/>
                <a:gd name="connsiteY732" fmla="*/ 1785975 h 2350439"/>
                <a:gd name="connsiteX733" fmla="*/ 1451101 w 2350439"/>
                <a:gd name="connsiteY733" fmla="*/ 1785975 h 2350439"/>
                <a:gd name="connsiteX734" fmla="*/ 1451101 w 2350439"/>
                <a:gd name="connsiteY734" fmla="*/ 1680705 h 2350439"/>
                <a:gd name="connsiteX735" fmla="*/ 1345831 w 2350439"/>
                <a:gd name="connsiteY735" fmla="*/ 1680705 h 2350439"/>
                <a:gd name="connsiteX736" fmla="*/ 1345831 w 2350439"/>
                <a:gd name="connsiteY736" fmla="*/ 1897596 h 2350439"/>
                <a:gd name="connsiteX737" fmla="*/ 1451101 w 2350439"/>
                <a:gd name="connsiteY737" fmla="*/ 1897596 h 2350439"/>
                <a:gd name="connsiteX738" fmla="*/ 1451101 w 2350439"/>
                <a:gd name="connsiteY738" fmla="*/ 1792325 h 2350439"/>
                <a:gd name="connsiteX739" fmla="*/ 1345831 w 2350439"/>
                <a:gd name="connsiteY739" fmla="*/ 1792325 h 2350439"/>
                <a:gd name="connsiteX740" fmla="*/ 1345831 w 2350439"/>
                <a:gd name="connsiteY740" fmla="*/ 2009229 h 2350439"/>
                <a:gd name="connsiteX741" fmla="*/ 1451101 w 2350439"/>
                <a:gd name="connsiteY741" fmla="*/ 2009229 h 2350439"/>
                <a:gd name="connsiteX742" fmla="*/ 1451101 w 2350439"/>
                <a:gd name="connsiteY742" fmla="*/ 1903946 h 2350439"/>
                <a:gd name="connsiteX743" fmla="*/ 1345831 w 2350439"/>
                <a:gd name="connsiteY743" fmla="*/ 1903946 h 2350439"/>
                <a:gd name="connsiteX744" fmla="*/ 1345831 w 2350439"/>
                <a:gd name="connsiteY744" fmla="*/ 2120849 h 2350439"/>
                <a:gd name="connsiteX745" fmla="*/ 1451101 w 2350439"/>
                <a:gd name="connsiteY745" fmla="*/ 2120849 h 2350439"/>
                <a:gd name="connsiteX746" fmla="*/ 1451101 w 2350439"/>
                <a:gd name="connsiteY746" fmla="*/ 2015579 h 2350439"/>
                <a:gd name="connsiteX747" fmla="*/ 1345831 w 2350439"/>
                <a:gd name="connsiteY747" fmla="*/ 2015579 h 2350439"/>
                <a:gd name="connsiteX748" fmla="*/ 1345831 w 2350439"/>
                <a:gd name="connsiteY748" fmla="*/ 2232469 h 2350439"/>
                <a:gd name="connsiteX749" fmla="*/ 1451101 w 2350439"/>
                <a:gd name="connsiteY749" fmla="*/ 2232469 h 2350439"/>
                <a:gd name="connsiteX750" fmla="*/ 1451101 w 2350439"/>
                <a:gd name="connsiteY750" fmla="*/ 2127199 h 2350439"/>
                <a:gd name="connsiteX751" fmla="*/ 1345831 w 2350439"/>
                <a:gd name="connsiteY751" fmla="*/ 2127199 h 2350439"/>
                <a:gd name="connsiteX752" fmla="*/ 1345831 w 2350439"/>
                <a:gd name="connsiteY752" fmla="*/ 2344089 h 2350439"/>
                <a:gd name="connsiteX753" fmla="*/ 1451101 w 2350439"/>
                <a:gd name="connsiteY753" fmla="*/ 2344089 h 2350439"/>
                <a:gd name="connsiteX754" fmla="*/ 1451101 w 2350439"/>
                <a:gd name="connsiteY754" fmla="*/ 2238819 h 2350439"/>
                <a:gd name="connsiteX755" fmla="*/ 1345831 w 2350439"/>
                <a:gd name="connsiteY755" fmla="*/ 2238819 h 2350439"/>
                <a:gd name="connsiteX756" fmla="*/ 1234211 w 2350439"/>
                <a:gd name="connsiteY756" fmla="*/ 111620 h 2350439"/>
                <a:gd name="connsiteX757" fmla="*/ 1339481 w 2350439"/>
                <a:gd name="connsiteY757" fmla="*/ 111620 h 2350439"/>
                <a:gd name="connsiteX758" fmla="*/ 1339481 w 2350439"/>
                <a:gd name="connsiteY758" fmla="*/ 6350 h 2350439"/>
                <a:gd name="connsiteX759" fmla="*/ 1234211 w 2350439"/>
                <a:gd name="connsiteY759" fmla="*/ 6350 h 2350439"/>
                <a:gd name="connsiteX760" fmla="*/ 1234211 w 2350439"/>
                <a:gd name="connsiteY760" fmla="*/ 223240 h 2350439"/>
                <a:gd name="connsiteX761" fmla="*/ 1339481 w 2350439"/>
                <a:gd name="connsiteY761" fmla="*/ 223240 h 2350439"/>
                <a:gd name="connsiteX762" fmla="*/ 1339481 w 2350439"/>
                <a:gd name="connsiteY762" fmla="*/ 117970 h 2350439"/>
                <a:gd name="connsiteX763" fmla="*/ 1234211 w 2350439"/>
                <a:gd name="connsiteY763" fmla="*/ 117970 h 2350439"/>
                <a:gd name="connsiteX764" fmla="*/ 1234211 w 2350439"/>
                <a:gd name="connsiteY764" fmla="*/ 334873 h 2350439"/>
                <a:gd name="connsiteX765" fmla="*/ 1339481 w 2350439"/>
                <a:gd name="connsiteY765" fmla="*/ 334873 h 2350439"/>
                <a:gd name="connsiteX766" fmla="*/ 1339481 w 2350439"/>
                <a:gd name="connsiteY766" fmla="*/ 229590 h 2350439"/>
                <a:gd name="connsiteX767" fmla="*/ 1234211 w 2350439"/>
                <a:gd name="connsiteY767" fmla="*/ 229590 h 2350439"/>
                <a:gd name="connsiteX768" fmla="*/ 1234211 w 2350439"/>
                <a:gd name="connsiteY768" fmla="*/ 446493 h 2350439"/>
                <a:gd name="connsiteX769" fmla="*/ 1339481 w 2350439"/>
                <a:gd name="connsiteY769" fmla="*/ 446493 h 2350439"/>
                <a:gd name="connsiteX770" fmla="*/ 1339481 w 2350439"/>
                <a:gd name="connsiteY770" fmla="*/ 341223 h 2350439"/>
                <a:gd name="connsiteX771" fmla="*/ 1234211 w 2350439"/>
                <a:gd name="connsiteY771" fmla="*/ 341223 h 2350439"/>
                <a:gd name="connsiteX772" fmla="*/ 1234211 w 2350439"/>
                <a:gd name="connsiteY772" fmla="*/ 558114 h 2350439"/>
                <a:gd name="connsiteX773" fmla="*/ 1339481 w 2350439"/>
                <a:gd name="connsiteY773" fmla="*/ 558114 h 2350439"/>
                <a:gd name="connsiteX774" fmla="*/ 1339481 w 2350439"/>
                <a:gd name="connsiteY774" fmla="*/ 452843 h 2350439"/>
                <a:gd name="connsiteX775" fmla="*/ 1234211 w 2350439"/>
                <a:gd name="connsiteY775" fmla="*/ 452843 h 2350439"/>
                <a:gd name="connsiteX776" fmla="*/ 1234211 w 2350439"/>
                <a:gd name="connsiteY776" fmla="*/ 669734 h 2350439"/>
                <a:gd name="connsiteX777" fmla="*/ 1339481 w 2350439"/>
                <a:gd name="connsiteY777" fmla="*/ 669734 h 2350439"/>
                <a:gd name="connsiteX778" fmla="*/ 1339481 w 2350439"/>
                <a:gd name="connsiteY778" fmla="*/ 564464 h 2350439"/>
                <a:gd name="connsiteX779" fmla="*/ 1234211 w 2350439"/>
                <a:gd name="connsiteY779" fmla="*/ 564464 h 2350439"/>
                <a:gd name="connsiteX780" fmla="*/ 1234211 w 2350439"/>
                <a:gd name="connsiteY780" fmla="*/ 781367 h 2350439"/>
                <a:gd name="connsiteX781" fmla="*/ 1339481 w 2350439"/>
                <a:gd name="connsiteY781" fmla="*/ 781367 h 2350439"/>
                <a:gd name="connsiteX782" fmla="*/ 1339481 w 2350439"/>
                <a:gd name="connsiteY782" fmla="*/ 676084 h 2350439"/>
                <a:gd name="connsiteX783" fmla="*/ 1234211 w 2350439"/>
                <a:gd name="connsiteY783" fmla="*/ 676084 h 2350439"/>
                <a:gd name="connsiteX784" fmla="*/ 1234211 w 2350439"/>
                <a:gd name="connsiteY784" fmla="*/ 892988 h 2350439"/>
                <a:gd name="connsiteX785" fmla="*/ 1339481 w 2350439"/>
                <a:gd name="connsiteY785" fmla="*/ 892988 h 2350439"/>
                <a:gd name="connsiteX786" fmla="*/ 1339481 w 2350439"/>
                <a:gd name="connsiteY786" fmla="*/ 787717 h 2350439"/>
                <a:gd name="connsiteX787" fmla="*/ 1234211 w 2350439"/>
                <a:gd name="connsiteY787" fmla="*/ 787717 h 2350439"/>
                <a:gd name="connsiteX788" fmla="*/ 1234211 w 2350439"/>
                <a:gd name="connsiteY788" fmla="*/ 1004608 h 2350439"/>
                <a:gd name="connsiteX789" fmla="*/ 1339481 w 2350439"/>
                <a:gd name="connsiteY789" fmla="*/ 1004608 h 2350439"/>
                <a:gd name="connsiteX790" fmla="*/ 1339481 w 2350439"/>
                <a:gd name="connsiteY790" fmla="*/ 899338 h 2350439"/>
                <a:gd name="connsiteX791" fmla="*/ 1234211 w 2350439"/>
                <a:gd name="connsiteY791" fmla="*/ 899338 h 2350439"/>
                <a:gd name="connsiteX792" fmla="*/ 1234211 w 2350439"/>
                <a:gd name="connsiteY792" fmla="*/ 1116228 h 2350439"/>
                <a:gd name="connsiteX793" fmla="*/ 1339481 w 2350439"/>
                <a:gd name="connsiteY793" fmla="*/ 1116228 h 2350439"/>
                <a:gd name="connsiteX794" fmla="*/ 1339481 w 2350439"/>
                <a:gd name="connsiteY794" fmla="*/ 1010958 h 2350439"/>
                <a:gd name="connsiteX795" fmla="*/ 1234211 w 2350439"/>
                <a:gd name="connsiteY795" fmla="*/ 1010958 h 2350439"/>
                <a:gd name="connsiteX796" fmla="*/ 1234211 w 2350439"/>
                <a:gd name="connsiteY796" fmla="*/ 1227861 h 2350439"/>
                <a:gd name="connsiteX797" fmla="*/ 1339481 w 2350439"/>
                <a:gd name="connsiteY797" fmla="*/ 1227861 h 2350439"/>
                <a:gd name="connsiteX798" fmla="*/ 1339481 w 2350439"/>
                <a:gd name="connsiteY798" fmla="*/ 1122578 h 2350439"/>
                <a:gd name="connsiteX799" fmla="*/ 1234211 w 2350439"/>
                <a:gd name="connsiteY799" fmla="*/ 1122578 h 2350439"/>
                <a:gd name="connsiteX800" fmla="*/ 1234211 w 2350439"/>
                <a:gd name="connsiteY800" fmla="*/ 1339481 h 2350439"/>
                <a:gd name="connsiteX801" fmla="*/ 1339481 w 2350439"/>
                <a:gd name="connsiteY801" fmla="*/ 1339481 h 2350439"/>
                <a:gd name="connsiteX802" fmla="*/ 1339481 w 2350439"/>
                <a:gd name="connsiteY802" fmla="*/ 1234211 h 2350439"/>
                <a:gd name="connsiteX803" fmla="*/ 1234211 w 2350439"/>
                <a:gd name="connsiteY803" fmla="*/ 1234211 h 2350439"/>
                <a:gd name="connsiteX804" fmla="*/ 1234211 w 2350439"/>
                <a:gd name="connsiteY804" fmla="*/ 1451102 h 2350439"/>
                <a:gd name="connsiteX805" fmla="*/ 1339481 w 2350439"/>
                <a:gd name="connsiteY805" fmla="*/ 1451102 h 2350439"/>
                <a:gd name="connsiteX806" fmla="*/ 1339481 w 2350439"/>
                <a:gd name="connsiteY806" fmla="*/ 1345831 h 2350439"/>
                <a:gd name="connsiteX807" fmla="*/ 1234211 w 2350439"/>
                <a:gd name="connsiteY807" fmla="*/ 1345831 h 2350439"/>
                <a:gd name="connsiteX808" fmla="*/ 1234211 w 2350439"/>
                <a:gd name="connsiteY808" fmla="*/ 1562735 h 2350439"/>
                <a:gd name="connsiteX809" fmla="*/ 1339481 w 2350439"/>
                <a:gd name="connsiteY809" fmla="*/ 1562735 h 2350439"/>
                <a:gd name="connsiteX810" fmla="*/ 1339481 w 2350439"/>
                <a:gd name="connsiteY810" fmla="*/ 1457452 h 2350439"/>
                <a:gd name="connsiteX811" fmla="*/ 1234211 w 2350439"/>
                <a:gd name="connsiteY811" fmla="*/ 1457452 h 2350439"/>
                <a:gd name="connsiteX812" fmla="*/ 1234211 w 2350439"/>
                <a:gd name="connsiteY812" fmla="*/ 1674355 h 2350439"/>
                <a:gd name="connsiteX813" fmla="*/ 1339481 w 2350439"/>
                <a:gd name="connsiteY813" fmla="*/ 1674355 h 2350439"/>
                <a:gd name="connsiteX814" fmla="*/ 1339481 w 2350439"/>
                <a:gd name="connsiteY814" fmla="*/ 1569085 h 2350439"/>
                <a:gd name="connsiteX815" fmla="*/ 1234211 w 2350439"/>
                <a:gd name="connsiteY815" fmla="*/ 1569085 h 2350439"/>
                <a:gd name="connsiteX816" fmla="*/ 1234211 w 2350439"/>
                <a:gd name="connsiteY816" fmla="*/ 1785975 h 2350439"/>
                <a:gd name="connsiteX817" fmla="*/ 1339481 w 2350439"/>
                <a:gd name="connsiteY817" fmla="*/ 1785975 h 2350439"/>
                <a:gd name="connsiteX818" fmla="*/ 1339481 w 2350439"/>
                <a:gd name="connsiteY818" fmla="*/ 1680705 h 2350439"/>
                <a:gd name="connsiteX819" fmla="*/ 1234211 w 2350439"/>
                <a:gd name="connsiteY819" fmla="*/ 1680705 h 2350439"/>
                <a:gd name="connsiteX820" fmla="*/ 1234211 w 2350439"/>
                <a:gd name="connsiteY820" fmla="*/ 1897596 h 2350439"/>
                <a:gd name="connsiteX821" fmla="*/ 1339481 w 2350439"/>
                <a:gd name="connsiteY821" fmla="*/ 1897596 h 2350439"/>
                <a:gd name="connsiteX822" fmla="*/ 1339481 w 2350439"/>
                <a:gd name="connsiteY822" fmla="*/ 1792325 h 2350439"/>
                <a:gd name="connsiteX823" fmla="*/ 1234211 w 2350439"/>
                <a:gd name="connsiteY823" fmla="*/ 1792325 h 2350439"/>
                <a:gd name="connsiteX824" fmla="*/ 1234211 w 2350439"/>
                <a:gd name="connsiteY824" fmla="*/ 2009229 h 2350439"/>
                <a:gd name="connsiteX825" fmla="*/ 1339481 w 2350439"/>
                <a:gd name="connsiteY825" fmla="*/ 2009229 h 2350439"/>
                <a:gd name="connsiteX826" fmla="*/ 1339481 w 2350439"/>
                <a:gd name="connsiteY826" fmla="*/ 1903946 h 2350439"/>
                <a:gd name="connsiteX827" fmla="*/ 1234211 w 2350439"/>
                <a:gd name="connsiteY827" fmla="*/ 1903946 h 2350439"/>
                <a:gd name="connsiteX828" fmla="*/ 1234211 w 2350439"/>
                <a:gd name="connsiteY828" fmla="*/ 2120849 h 2350439"/>
                <a:gd name="connsiteX829" fmla="*/ 1339481 w 2350439"/>
                <a:gd name="connsiteY829" fmla="*/ 2120849 h 2350439"/>
                <a:gd name="connsiteX830" fmla="*/ 1339481 w 2350439"/>
                <a:gd name="connsiteY830" fmla="*/ 2015579 h 2350439"/>
                <a:gd name="connsiteX831" fmla="*/ 1234211 w 2350439"/>
                <a:gd name="connsiteY831" fmla="*/ 2015579 h 2350439"/>
                <a:gd name="connsiteX832" fmla="*/ 1234211 w 2350439"/>
                <a:gd name="connsiteY832" fmla="*/ 2232469 h 2350439"/>
                <a:gd name="connsiteX833" fmla="*/ 1339481 w 2350439"/>
                <a:gd name="connsiteY833" fmla="*/ 2232469 h 2350439"/>
                <a:gd name="connsiteX834" fmla="*/ 1339481 w 2350439"/>
                <a:gd name="connsiteY834" fmla="*/ 2127199 h 2350439"/>
                <a:gd name="connsiteX835" fmla="*/ 1234211 w 2350439"/>
                <a:gd name="connsiteY835" fmla="*/ 2127199 h 2350439"/>
                <a:gd name="connsiteX836" fmla="*/ 1234211 w 2350439"/>
                <a:gd name="connsiteY836" fmla="*/ 2344089 h 2350439"/>
                <a:gd name="connsiteX837" fmla="*/ 1339481 w 2350439"/>
                <a:gd name="connsiteY837" fmla="*/ 2344089 h 2350439"/>
                <a:gd name="connsiteX838" fmla="*/ 1339481 w 2350439"/>
                <a:gd name="connsiteY838" fmla="*/ 2238819 h 2350439"/>
                <a:gd name="connsiteX839" fmla="*/ 1234211 w 2350439"/>
                <a:gd name="connsiteY839" fmla="*/ 2238819 h 2350439"/>
                <a:gd name="connsiteX840" fmla="*/ 1122578 w 2350439"/>
                <a:gd name="connsiteY840" fmla="*/ 111620 h 2350439"/>
                <a:gd name="connsiteX841" fmla="*/ 1227861 w 2350439"/>
                <a:gd name="connsiteY841" fmla="*/ 111620 h 2350439"/>
                <a:gd name="connsiteX842" fmla="*/ 1227861 w 2350439"/>
                <a:gd name="connsiteY842" fmla="*/ 6350 h 2350439"/>
                <a:gd name="connsiteX843" fmla="*/ 1122578 w 2350439"/>
                <a:gd name="connsiteY843" fmla="*/ 6350 h 2350439"/>
                <a:gd name="connsiteX844" fmla="*/ 1122578 w 2350439"/>
                <a:gd name="connsiteY844" fmla="*/ 223240 h 2350439"/>
                <a:gd name="connsiteX845" fmla="*/ 1227861 w 2350439"/>
                <a:gd name="connsiteY845" fmla="*/ 223240 h 2350439"/>
                <a:gd name="connsiteX846" fmla="*/ 1227861 w 2350439"/>
                <a:gd name="connsiteY846" fmla="*/ 117970 h 2350439"/>
                <a:gd name="connsiteX847" fmla="*/ 1122578 w 2350439"/>
                <a:gd name="connsiteY847" fmla="*/ 117970 h 2350439"/>
                <a:gd name="connsiteX848" fmla="*/ 1122578 w 2350439"/>
                <a:gd name="connsiteY848" fmla="*/ 334873 h 2350439"/>
                <a:gd name="connsiteX849" fmla="*/ 1227861 w 2350439"/>
                <a:gd name="connsiteY849" fmla="*/ 334873 h 2350439"/>
                <a:gd name="connsiteX850" fmla="*/ 1227861 w 2350439"/>
                <a:gd name="connsiteY850" fmla="*/ 229590 h 2350439"/>
                <a:gd name="connsiteX851" fmla="*/ 1122578 w 2350439"/>
                <a:gd name="connsiteY851" fmla="*/ 229590 h 2350439"/>
                <a:gd name="connsiteX852" fmla="*/ 1122578 w 2350439"/>
                <a:gd name="connsiteY852" fmla="*/ 446493 h 2350439"/>
                <a:gd name="connsiteX853" fmla="*/ 1227861 w 2350439"/>
                <a:gd name="connsiteY853" fmla="*/ 446493 h 2350439"/>
                <a:gd name="connsiteX854" fmla="*/ 1227861 w 2350439"/>
                <a:gd name="connsiteY854" fmla="*/ 341223 h 2350439"/>
                <a:gd name="connsiteX855" fmla="*/ 1122578 w 2350439"/>
                <a:gd name="connsiteY855" fmla="*/ 341223 h 2350439"/>
                <a:gd name="connsiteX856" fmla="*/ 1122578 w 2350439"/>
                <a:gd name="connsiteY856" fmla="*/ 558114 h 2350439"/>
                <a:gd name="connsiteX857" fmla="*/ 1227861 w 2350439"/>
                <a:gd name="connsiteY857" fmla="*/ 558114 h 2350439"/>
                <a:gd name="connsiteX858" fmla="*/ 1227861 w 2350439"/>
                <a:gd name="connsiteY858" fmla="*/ 452843 h 2350439"/>
                <a:gd name="connsiteX859" fmla="*/ 1122578 w 2350439"/>
                <a:gd name="connsiteY859" fmla="*/ 452843 h 2350439"/>
                <a:gd name="connsiteX860" fmla="*/ 1122578 w 2350439"/>
                <a:gd name="connsiteY860" fmla="*/ 669734 h 2350439"/>
                <a:gd name="connsiteX861" fmla="*/ 1227861 w 2350439"/>
                <a:gd name="connsiteY861" fmla="*/ 669734 h 2350439"/>
                <a:gd name="connsiteX862" fmla="*/ 1227861 w 2350439"/>
                <a:gd name="connsiteY862" fmla="*/ 564464 h 2350439"/>
                <a:gd name="connsiteX863" fmla="*/ 1122578 w 2350439"/>
                <a:gd name="connsiteY863" fmla="*/ 564464 h 2350439"/>
                <a:gd name="connsiteX864" fmla="*/ 1122578 w 2350439"/>
                <a:gd name="connsiteY864" fmla="*/ 781367 h 2350439"/>
                <a:gd name="connsiteX865" fmla="*/ 1227861 w 2350439"/>
                <a:gd name="connsiteY865" fmla="*/ 781367 h 2350439"/>
                <a:gd name="connsiteX866" fmla="*/ 1227861 w 2350439"/>
                <a:gd name="connsiteY866" fmla="*/ 676084 h 2350439"/>
                <a:gd name="connsiteX867" fmla="*/ 1122578 w 2350439"/>
                <a:gd name="connsiteY867" fmla="*/ 676084 h 2350439"/>
                <a:gd name="connsiteX868" fmla="*/ 1122578 w 2350439"/>
                <a:gd name="connsiteY868" fmla="*/ 892988 h 2350439"/>
                <a:gd name="connsiteX869" fmla="*/ 1227861 w 2350439"/>
                <a:gd name="connsiteY869" fmla="*/ 892988 h 2350439"/>
                <a:gd name="connsiteX870" fmla="*/ 1227861 w 2350439"/>
                <a:gd name="connsiteY870" fmla="*/ 787717 h 2350439"/>
                <a:gd name="connsiteX871" fmla="*/ 1122578 w 2350439"/>
                <a:gd name="connsiteY871" fmla="*/ 787717 h 2350439"/>
                <a:gd name="connsiteX872" fmla="*/ 1122578 w 2350439"/>
                <a:gd name="connsiteY872" fmla="*/ 1004608 h 2350439"/>
                <a:gd name="connsiteX873" fmla="*/ 1227861 w 2350439"/>
                <a:gd name="connsiteY873" fmla="*/ 1004608 h 2350439"/>
                <a:gd name="connsiteX874" fmla="*/ 1227861 w 2350439"/>
                <a:gd name="connsiteY874" fmla="*/ 899338 h 2350439"/>
                <a:gd name="connsiteX875" fmla="*/ 1122578 w 2350439"/>
                <a:gd name="connsiteY875" fmla="*/ 899338 h 2350439"/>
                <a:gd name="connsiteX876" fmla="*/ 1122578 w 2350439"/>
                <a:gd name="connsiteY876" fmla="*/ 1116228 h 2350439"/>
                <a:gd name="connsiteX877" fmla="*/ 1227861 w 2350439"/>
                <a:gd name="connsiteY877" fmla="*/ 1116228 h 2350439"/>
                <a:gd name="connsiteX878" fmla="*/ 1227861 w 2350439"/>
                <a:gd name="connsiteY878" fmla="*/ 1010958 h 2350439"/>
                <a:gd name="connsiteX879" fmla="*/ 1122578 w 2350439"/>
                <a:gd name="connsiteY879" fmla="*/ 1010958 h 2350439"/>
                <a:gd name="connsiteX880" fmla="*/ 1122578 w 2350439"/>
                <a:gd name="connsiteY880" fmla="*/ 1227861 h 2350439"/>
                <a:gd name="connsiteX881" fmla="*/ 1227861 w 2350439"/>
                <a:gd name="connsiteY881" fmla="*/ 1227861 h 2350439"/>
                <a:gd name="connsiteX882" fmla="*/ 1227861 w 2350439"/>
                <a:gd name="connsiteY882" fmla="*/ 1122578 h 2350439"/>
                <a:gd name="connsiteX883" fmla="*/ 1122578 w 2350439"/>
                <a:gd name="connsiteY883" fmla="*/ 1122578 h 2350439"/>
                <a:gd name="connsiteX884" fmla="*/ 1122578 w 2350439"/>
                <a:gd name="connsiteY884" fmla="*/ 1339481 h 2350439"/>
                <a:gd name="connsiteX885" fmla="*/ 1227861 w 2350439"/>
                <a:gd name="connsiteY885" fmla="*/ 1339481 h 2350439"/>
                <a:gd name="connsiteX886" fmla="*/ 1227861 w 2350439"/>
                <a:gd name="connsiteY886" fmla="*/ 1234211 h 2350439"/>
                <a:gd name="connsiteX887" fmla="*/ 1122578 w 2350439"/>
                <a:gd name="connsiteY887" fmla="*/ 1234211 h 2350439"/>
                <a:gd name="connsiteX888" fmla="*/ 1122578 w 2350439"/>
                <a:gd name="connsiteY888" fmla="*/ 1451102 h 2350439"/>
                <a:gd name="connsiteX889" fmla="*/ 1227861 w 2350439"/>
                <a:gd name="connsiteY889" fmla="*/ 1451102 h 2350439"/>
                <a:gd name="connsiteX890" fmla="*/ 1227861 w 2350439"/>
                <a:gd name="connsiteY890" fmla="*/ 1345831 h 2350439"/>
                <a:gd name="connsiteX891" fmla="*/ 1122578 w 2350439"/>
                <a:gd name="connsiteY891" fmla="*/ 1345831 h 2350439"/>
                <a:gd name="connsiteX892" fmla="*/ 1122578 w 2350439"/>
                <a:gd name="connsiteY892" fmla="*/ 1562735 h 2350439"/>
                <a:gd name="connsiteX893" fmla="*/ 1227861 w 2350439"/>
                <a:gd name="connsiteY893" fmla="*/ 1562735 h 2350439"/>
                <a:gd name="connsiteX894" fmla="*/ 1227861 w 2350439"/>
                <a:gd name="connsiteY894" fmla="*/ 1457452 h 2350439"/>
                <a:gd name="connsiteX895" fmla="*/ 1122578 w 2350439"/>
                <a:gd name="connsiteY895" fmla="*/ 1457452 h 2350439"/>
                <a:gd name="connsiteX896" fmla="*/ 1122578 w 2350439"/>
                <a:gd name="connsiteY896" fmla="*/ 1674355 h 2350439"/>
                <a:gd name="connsiteX897" fmla="*/ 1227861 w 2350439"/>
                <a:gd name="connsiteY897" fmla="*/ 1674355 h 2350439"/>
                <a:gd name="connsiteX898" fmla="*/ 1227861 w 2350439"/>
                <a:gd name="connsiteY898" fmla="*/ 1569085 h 2350439"/>
                <a:gd name="connsiteX899" fmla="*/ 1122578 w 2350439"/>
                <a:gd name="connsiteY899" fmla="*/ 1569085 h 2350439"/>
                <a:gd name="connsiteX900" fmla="*/ 1122578 w 2350439"/>
                <a:gd name="connsiteY900" fmla="*/ 1785975 h 2350439"/>
                <a:gd name="connsiteX901" fmla="*/ 1227861 w 2350439"/>
                <a:gd name="connsiteY901" fmla="*/ 1785975 h 2350439"/>
                <a:gd name="connsiteX902" fmla="*/ 1227861 w 2350439"/>
                <a:gd name="connsiteY902" fmla="*/ 1680705 h 2350439"/>
                <a:gd name="connsiteX903" fmla="*/ 1122578 w 2350439"/>
                <a:gd name="connsiteY903" fmla="*/ 1680705 h 2350439"/>
                <a:gd name="connsiteX904" fmla="*/ 1122578 w 2350439"/>
                <a:gd name="connsiteY904" fmla="*/ 1897596 h 2350439"/>
                <a:gd name="connsiteX905" fmla="*/ 1227861 w 2350439"/>
                <a:gd name="connsiteY905" fmla="*/ 1897596 h 2350439"/>
                <a:gd name="connsiteX906" fmla="*/ 1227861 w 2350439"/>
                <a:gd name="connsiteY906" fmla="*/ 1792325 h 2350439"/>
                <a:gd name="connsiteX907" fmla="*/ 1122578 w 2350439"/>
                <a:gd name="connsiteY907" fmla="*/ 1792325 h 2350439"/>
                <a:gd name="connsiteX908" fmla="*/ 1122578 w 2350439"/>
                <a:gd name="connsiteY908" fmla="*/ 2009229 h 2350439"/>
                <a:gd name="connsiteX909" fmla="*/ 1227861 w 2350439"/>
                <a:gd name="connsiteY909" fmla="*/ 2009229 h 2350439"/>
                <a:gd name="connsiteX910" fmla="*/ 1227861 w 2350439"/>
                <a:gd name="connsiteY910" fmla="*/ 1903946 h 2350439"/>
                <a:gd name="connsiteX911" fmla="*/ 1122578 w 2350439"/>
                <a:gd name="connsiteY911" fmla="*/ 1903946 h 2350439"/>
                <a:gd name="connsiteX912" fmla="*/ 1122578 w 2350439"/>
                <a:gd name="connsiteY912" fmla="*/ 2120849 h 2350439"/>
                <a:gd name="connsiteX913" fmla="*/ 1227861 w 2350439"/>
                <a:gd name="connsiteY913" fmla="*/ 2120849 h 2350439"/>
                <a:gd name="connsiteX914" fmla="*/ 1227861 w 2350439"/>
                <a:gd name="connsiteY914" fmla="*/ 2015579 h 2350439"/>
                <a:gd name="connsiteX915" fmla="*/ 1122578 w 2350439"/>
                <a:gd name="connsiteY915" fmla="*/ 2015579 h 2350439"/>
                <a:gd name="connsiteX916" fmla="*/ 1122578 w 2350439"/>
                <a:gd name="connsiteY916" fmla="*/ 2232469 h 2350439"/>
                <a:gd name="connsiteX917" fmla="*/ 1227861 w 2350439"/>
                <a:gd name="connsiteY917" fmla="*/ 2232469 h 2350439"/>
                <a:gd name="connsiteX918" fmla="*/ 1227861 w 2350439"/>
                <a:gd name="connsiteY918" fmla="*/ 2127199 h 2350439"/>
                <a:gd name="connsiteX919" fmla="*/ 1122578 w 2350439"/>
                <a:gd name="connsiteY919" fmla="*/ 2127199 h 2350439"/>
                <a:gd name="connsiteX920" fmla="*/ 1122578 w 2350439"/>
                <a:gd name="connsiteY920" fmla="*/ 2344089 h 2350439"/>
                <a:gd name="connsiteX921" fmla="*/ 1227861 w 2350439"/>
                <a:gd name="connsiteY921" fmla="*/ 2344089 h 2350439"/>
                <a:gd name="connsiteX922" fmla="*/ 1227861 w 2350439"/>
                <a:gd name="connsiteY922" fmla="*/ 2238819 h 2350439"/>
                <a:gd name="connsiteX923" fmla="*/ 1122578 w 2350439"/>
                <a:gd name="connsiteY923" fmla="*/ 2238819 h 2350439"/>
                <a:gd name="connsiteX924" fmla="*/ 1010958 w 2350439"/>
                <a:gd name="connsiteY924" fmla="*/ 111620 h 2350439"/>
                <a:gd name="connsiteX925" fmla="*/ 1116228 w 2350439"/>
                <a:gd name="connsiteY925" fmla="*/ 111620 h 2350439"/>
                <a:gd name="connsiteX926" fmla="*/ 1116228 w 2350439"/>
                <a:gd name="connsiteY926" fmla="*/ 6350 h 2350439"/>
                <a:gd name="connsiteX927" fmla="*/ 1010958 w 2350439"/>
                <a:gd name="connsiteY927" fmla="*/ 6350 h 2350439"/>
                <a:gd name="connsiteX928" fmla="*/ 1010958 w 2350439"/>
                <a:gd name="connsiteY928" fmla="*/ 223240 h 2350439"/>
                <a:gd name="connsiteX929" fmla="*/ 1116228 w 2350439"/>
                <a:gd name="connsiteY929" fmla="*/ 223240 h 2350439"/>
                <a:gd name="connsiteX930" fmla="*/ 1116228 w 2350439"/>
                <a:gd name="connsiteY930" fmla="*/ 117970 h 2350439"/>
                <a:gd name="connsiteX931" fmla="*/ 1010958 w 2350439"/>
                <a:gd name="connsiteY931" fmla="*/ 117970 h 2350439"/>
                <a:gd name="connsiteX932" fmla="*/ 1010958 w 2350439"/>
                <a:gd name="connsiteY932" fmla="*/ 334873 h 2350439"/>
                <a:gd name="connsiteX933" fmla="*/ 1116228 w 2350439"/>
                <a:gd name="connsiteY933" fmla="*/ 334873 h 2350439"/>
                <a:gd name="connsiteX934" fmla="*/ 1116228 w 2350439"/>
                <a:gd name="connsiteY934" fmla="*/ 229590 h 2350439"/>
                <a:gd name="connsiteX935" fmla="*/ 1010958 w 2350439"/>
                <a:gd name="connsiteY935" fmla="*/ 229590 h 2350439"/>
                <a:gd name="connsiteX936" fmla="*/ 1010958 w 2350439"/>
                <a:gd name="connsiteY936" fmla="*/ 446493 h 2350439"/>
                <a:gd name="connsiteX937" fmla="*/ 1116228 w 2350439"/>
                <a:gd name="connsiteY937" fmla="*/ 446493 h 2350439"/>
                <a:gd name="connsiteX938" fmla="*/ 1116228 w 2350439"/>
                <a:gd name="connsiteY938" fmla="*/ 341223 h 2350439"/>
                <a:gd name="connsiteX939" fmla="*/ 1010958 w 2350439"/>
                <a:gd name="connsiteY939" fmla="*/ 341223 h 2350439"/>
                <a:gd name="connsiteX940" fmla="*/ 1010958 w 2350439"/>
                <a:gd name="connsiteY940" fmla="*/ 558114 h 2350439"/>
                <a:gd name="connsiteX941" fmla="*/ 1116228 w 2350439"/>
                <a:gd name="connsiteY941" fmla="*/ 558114 h 2350439"/>
                <a:gd name="connsiteX942" fmla="*/ 1116228 w 2350439"/>
                <a:gd name="connsiteY942" fmla="*/ 452843 h 2350439"/>
                <a:gd name="connsiteX943" fmla="*/ 1010958 w 2350439"/>
                <a:gd name="connsiteY943" fmla="*/ 452843 h 2350439"/>
                <a:gd name="connsiteX944" fmla="*/ 1010958 w 2350439"/>
                <a:gd name="connsiteY944" fmla="*/ 669734 h 2350439"/>
                <a:gd name="connsiteX945" fmla="*/ 1116228 w 2350439"/>
                <a:gd name="connsiteY945" fmla="*/ 669734 h 2350439"/>
                <a:gd name="connsiteX946" fmla="*/ 1116228 w 2350439"/>
                <a:gd name="connsiteY946" fmla="*/ 564464 h 2350439"/>
                <a:gd name="connsiteX947" fmla="*/ 1010958 w 2350439"/>
                <a:gd name="connsiteY947" fmla="*/ 564464 h 2350439"/>
                <a:gd name="connsiteX948" fmla="*/ 1010958 w 2350439"/>
                <a:gd name="connsiteY948" fmla="*/ 781367 h 2350439"/>
                <a:gd name="connsiteX949" fmla="*/ 1116228 w 2350439"/>
                <a:gd name="connsiteY949" fmla="*/ 781367 h 2350439"/>
                <a:gd name="connsiteX950" fmla="*/ 1116228 w 2350439"/>
                <a:gd name="connsiteY950" fmla="*/ 676084 h 2350439"/>
                <a:gd name="connsiteX951" fmla="*/ 1010958 w 2350439"/>
                <a:gd name="connsiteY951" fmla="*/ 676084 h 2350439"/>
                <a:gd name="connsiteX952" fmla="*/ 1010958 w 2350439"/>
                <a:gd name="connsiteY952" fmla="*/ 892988 h 2350439"/>
                <a:gd name="connsiteX953" fmla="*/ 1116228 w 2350439"/>
                <a:gd name="connsiteY953" fmla="*/ 892988 h 2350439"/>
                <a:gd name="connsiteX954" fmla="*/ 1116228 w 2350439"/>
                <a:gd name="connsiteY954" fmla="*/ 787717 h 2350439"/>
                <a:gd name="connsiteX955" fmla="*/ 1010958 w 2350439"/>
                <a:gd name="connsiteY955" fmla="*/ 787717 h 2350439"/>
                <a:gd name="connsiteX956" fmla="*/ 1010958 w 2350439"/>
                <a:gd name="connsiteY956" fmla="*/ 1004608 h 2350439"/>
                <a:gd name="connsiteX957" fmla="*/ 1116228 w 2350439"/>
                <a:gd name="connsiteY957" fmla="*/ 1004608 h 2350439"/>
                <a:gd name="connsiteX958" fmla="*/ 1116228 w 2350439"/>
                <a:gd name="connsiteY958" fmla="*/ 899338 h 2350439"/>
                <a:gd name="connsiteX959" fmla="*/ 1010958 w 2350439"/>
                <a:gd name="connsiteY959" fmla="*/ 899338 h 2350439"/>
                <a:gd name="connsiteX960" fmla="*/ 1010958 w 2350439"/>
                <a:gd name="connsiteY960" fmla="*/ 1116228 h 2350439"/>
                <a:gd name="connsiteX961" fmla="*/ 1116228 w 2350439"/>
                <a:gd name="connsiteY961" fmla="*/ 1116228 h 2350439"/>
                <a:gd name="connsiteX962" fmla="*/ 1116228 w 2350439"/>
                <a:gd name="connsiteY962" fmla="*/ 1010958 h 2350439"/>
                <a:gd name="connsiteX963" fmla="*/ 1010958 w 2350439"/>
                <a:gd name="connsiteY963" fmla="*/ 1010958 h 2350439"/>
                <a:gd name="connsiteX964" fmla="*/ 1010958 w 2350439"/>
                <a:gd name="connsiteY964" fmla="*/ 1227861 h 2350439"/>
                <a:gd name="connsiteX965" fmla="*/ 1116228 w 2350439"/>
                <a:gd name="connsiteY965" fmla="*/ 1227861 h 2350439"/>
                <a:gd name="connsiteX966" fmla="*/ 1116228 w 2350439"/>
                <a:gd name="connsiteY966" fmla="*/ 1122578 h 2350439"/>
                <a:gd name="connsiteX967" fmla="*/ 1010958 w 2350439"/>
                <a:gd name="connsiteY967" fmla="*/ 1122578 h 2350439"/>
                <a:gd name="connsiteX968" fmla="*/ 1010958 w 2350439"/>
                <a:gd name="connsiteY968" fmla="*/ 1339481 h 2350439"/>
                <a:gd name="connsiteX969" fmla="*/ 1116228 w 2350439"/>
                <a:gd name="connsiteY969" fmla="*/ 1339481 h 2350439"/>
                <a:gd name="connsiteX970" fmla="*/ 1116228 w 2350439"/>
                <a:gd name="connsiteY970" fmla="*/ 1234211 h 2350439"/>
                <a:gd name="connsiteX971" fmla="*/ 1010958 w 2350439"/>
                <a:gd name="connsiteY971" fmla="*/ 1234211 h 2350439"/>
                <a:gd name="connsiteX972" fmla="*/ 1010958 w 2350439"/>
                <a:gd name="connsiteY972" fmla="*/ 1451102 h 2350439"/>
                <a:gd name="connsiteX973" fmla="*/ 1116228 w 2350439"/>
                <a:gd name="connsiteY973" fmla="*/ 1451102 h 2350439"/>
                <a:gd name="connsiteX974" fmla="*/ 1116228 w 2350439"/>
                <a:gd name="connsiteY974" fmla="*/ 1345831 h 2350439"/>
                <a:gd name="connsiteX975" fmla="*/ 1010958 w 2350439"/>
                <a:gd name="connsiteY975" fmla="*/ 1345831 h 2350439"/>
                <a:gd name="connsiteX976" fmla="*/ 1010958 w 2350439"/>
                <a:gd name="connsiteY976" fmla="*/ 1562735 h 2350439"/>
                <a:gd name="connsiteX977" fmla="*/ 1116228 w 2350439"/>
                <a:gd name="connsiteY977" fmla="*/ 1562735 h 2350439"/>
                <a:gd name="connsiteX978" fmla="*/ 1116228 w 2350439"/>
                <a:gd name="connsiteY978" fmla="*/ 1457452 h 2350439"/>
                <a:gd name="connsiteX979" fmla="*/ 1010958 w 2350439"/>
                <a:gd name="connsiteY979" fmla="*/ 1457452 h 2350439"/>
                <a:gd name="connsiteX980" fmla="*/ 1010958 w 2350439"/>
                <a:gd name="connsiteY980" fmla="*/ 1674355 h 2350439"/>
                <a:gd name="connsiteX981" fmla="*/ 1116228 w 2350439"/>
                <a:gd name="connsiteY981" fmla="*/ 1674355 h 2350439"/>
                <a:gd name="connsiteX982" fmla="*/ 1116228 w 2350439"/>
                <a:gd name="connsiteY982" fmla="*/ 1569085 h 2350439"/>
                <a:gd name="connsiteX983" fmla="*/ 1010958 w 2350439"/>
                <a:gd name="connsiteY983" fmla="*/ 1569085 h 2350439"/>
                <a:gd name="connsiteX984" fmla="*/ 1010958 w 2350439"/>
                <a:gd name="connsiteY984" fmla="*/ 1785975 h 2350439"/>
                <a:gd name="connsiteX985" fmla="*/ 1116228 w 2350439"/>
                <a:gd name="connsiteY985" fmla="*/ 1785975 h 2350439"/>
                <a:gd name="connsiteX986" fmla="*/ 1116228 w 2350439"/>
                <a:gd name="connsiteY986" fmla="*/ 1680705 h 2350439"/>
                <a:gd name="connsiteX987" fmla="*/ 1010958 w 2350439"/>
                <a:gd name="connsiteY987" fmla="*/ 1680705 h 2350439"/>
                <a:gd name="connsiteX988" fmla="*/ 1010958 w 2350439"/>
                <a:gd name="connsiteY988" fmla="*/ 1897596 h 2350439"/>
                <a:gd name="connsiteX989" fmla="*/ 1116228 w 2350439"/>
                <a:gd name="connsiteY989" fmla="*/ 1897596 h 2350439"/>
                <a:gd name="connsiteX990" fmla="*/ 1116228 w 2350439"/>
                <a:gd name="connsiteY990" fmla="*/ 1792325 h 2350439"/>
                <a:gd name="connsiteX991" fmla="*/ 1010958 w 2350439"/>
                <a:gd name="connsiteY991" fmla="*/ 1792325 h 2350439"/>
                <a:gd name="connsiteX992" fmla="*/ 1010958 w 2350439"/>
                <a:gd name="connsiteY992" fmla="*/ 2009229 h 2350439"/>
                <a:gd name="connsiteX993" fmla="*/ 1116228 w 2350439"/>
                <a:gd name="connsiteY993" fmla="*/ 2009229 h 2350439"/>
                <a:gd name="connsiteX994" fmla="*/ 1116228 w 2350439"/>
                <a:gd name="connsiteY994" fmla="*/ 1903946 h 2350439"/>
                <a:gd name="connsiteX995" fmla="*/ 1010958 w 2350439"/>
                <a:gd name="connsiteY995" fmla="*/ 1903946 h 2350439"/>
                <a:gd name="connsiteX996" fmla="*/ 1010958 w 2350439"/>
                <a:gd name="connsiteY996" fmla="*/ 2120849 h 2350439"/>
                <a:gd name="connsiteX997" fmla="*/ 1116228 w 2350439"/>
                <a:gd name="connsiteY997" fmla="*/ 2120849 h 2350439"/>
                <a:gd name="connsiteX998" fmla="*/ 1116228 w 2350439"/>
                <a:gd name="connsiteY998" fmla="*/ 2015579 h 2350439"/>
                <a:gd name="connsiteX999" fmla="*/ 1010958 w 2350439"/>
                <a:gd name="connsiteY999" fmla="*/ 2015579 h 2350439"/>
                <a:gd name="connsiteX1000" fmla="*/ 1010958 w 2350439"/>
                <a:gd name="connsiteY1000" fmla="*/ 2232469 h 2350439"/>
                <a:gd name="connsiteX1001" fmla="*/ 1116228 w 2350439"/>
                <a:gd name="connsiteY1001" fmla="*/ 2232469 h 2350439"/>
                <a:gd name="connsiteX1002" fmla="*/ 1116228 w 2350439"/>
                <a:gd name="connsiteY1002" fmla="*/ 2127199 h 2350439"/>
                <a:gd name="connsiteX1003" fmla="*/ 1010958 w 2350439"/>
                <a:gd name="connsiteY1003" fmla="*/ 2127199 h 2350439"/>
                <a:gd name="connsiteX1004" fmla="*/ 1010958 w 2350439"/>
                <a:gd name="connsiteY1004" fmla="*/ 2344089 h 2350439"/>
                <a:gd name="connsiteX1005" fmla="*/ 1116228 w 2350439"/>
                <a:gd name="connsiteY1005" fmla="*/ 2344089 h 2350439"/>
                <a:gd name="connsiteX1006" fmla="*/ 1116228 w 2350439"/>
                <a:gd name="connsiteY1006" fmla="*/ 2238819 h 2350439"/>
                <a:gd name="connsiteX1007" fmla="*/ 1010958 w 2350439"/>
                <a:gd name="connsiteY1007" fmla="*/ 2238819 h 2350439"/>
                <a:gd name="connsiteX1008" fmla="*/ 899337 w 2350439"/>
                <a:gd name="connsiteY1008" fmla="*/ 111620 h 2350439"/>
                <a:gd name="connsiteX1009" fmla="*/ 1004608 w 2350439"/>
                <a:gd name="connsiteY1009" fmla="*/ 111620 h 2350439"/>
                <a:gd name="connsiteX1010" fmla="*/ 1004608 w 2350439"/>
                <a:gd name="connsiteY1010" fmla="*/ 6350 h 2350439"/>
                <a:gd name="connsiteX1011" fmla="*/ 899337 w 2350439"/>
                <a:gd name="connsiteY1011" fmla="*/ 6350 h 2350439"/>
                <a:gd name="connsiteX1012" fmla="*/ 899337 w 2350439"/>
                <a:gd name="connsiteY1012" fmla="*/ 223240 h 2350439"/>
                <a:gd name="connsiteX1013" fmla="*/ 1004608 w 2350439"/>
                <a:gd name="connsiteY1013" fmla="*/ 223240 h 2350439"/>
                <a:gd name="connsiteX1014" fmla="*/ 1004608 w 2350439"/>
                <a:gd name="connsiteY1014" fmla="*/ 117970 h 2350439"/>
                <a:gd name="connsiteX1015" fmla="*/ 899337 w 2350439"/>
                <a:gd name="connsiteY1015" fmla="*/ 117970 h 2350439"/>
                <a:gd name="connsiteX1016" fmla="*/ 899337 w 2350439"/>
                <a:gd name="connsiteY1016" fmla="*/ 334873 h 2350439"/>
                <a:gd name="connsiteX1017" fmla="*/ 1004608 w 2350439"/>
                <a:gd name="connsiteY1017" fmla="*/ 334873 h 2350439"/>
                <a:gd name="connsiteX1018" fmla="*/ 1004608 w 2350439"/>
                <a:gd name="connsiteY1018" fmla="*/ 229590 h 2350439"/>
                <a:gd name="connsiteX1019" fmla="*/ 899337 w 2350439"/>
                <a:gd name="connsiteY1019" fmla="*/ 229590 h 2350439"/>
                <a:gd name="connsiteX1020" fmla="*/ 899337 w 2350439"/>
                <a:gd name="connsiteY1020" fmla="*/ 446493 h 2350439"/>
                <a:gd name="connsiteX1021" fmla="*/ 1004608 w 2350439"/>
                <a:gd name="connsiteY1021" fmla="*/ 446493 h 2350439"/>
                <a:gd name="connsiteX1022" fmla="*/ 1004608 w 2350439"/>
                <a:gd name="connsiteY1022" fmla="*/ 341223 h 2350439"/>
                <a:gd name="connsiteX1023" fmla="*/ 899337 w 2350439"/>
                <a:gd name="connsiteY1023" fmla="*/ 341223 h 2350439"/>
                <a:gd name="connsiteX1024" fmla="*/ 899337 w 2350439"/>
                <a:gd name="connsiteY1024" fmla="*/ 558114 h 2350439"/>
                <a:gd name="connsiteX1025" fmla="*/ 1004608 w 2350439"/>
                <a:gd name="connsiteY1025" fmla="*/ 558114 h 2350439"/>
                <a:gd name="connsiteX1026" fmla="*/ 1004608 w 2350439"/>
                <a:gd name="connsiteY1026" fmla="*/ 452843 h 2350439"/>
                <a:gd name="connsiteX1027" fmla="*/ 899337 w 2350439"/>
                <a:gd name="connsiteY1027" fmla="*/ 452843 h 2350439"/>
                <a:gd name="connsiteX1028" fmla="*/ 899337 w 2350439"/>
                <a:gd name="connsiteY1028" fmla="*/ 669734 h 2350439"/>
                <a:gd name="connsiteX1029" fmla="*/ 1004608 w 2350439"/>
                <a:gd name="connsiteY1029" fmla="*/ 669734 h 2350439"/>
                <a:gd name="connsiteX1030" fmla="*/ 1004608 w 2350439"/>
                <a:gd name="connsiteY1030" fmla="*/ 564464 h 2350439"/>
                <a:gd name="connsiteX1031" fmla="*/ 899337 w 2350439"/>
                <a:gd name="connsiteY1031" fmla="*/ 564464 h 2350439"/>
                <a:gd name="connsiteX1032" fmla="*/ 899337 w 2350439"/>
                <a:gd name="connsiteY1032" fmla="*/ 781367 h 2350439"/>
                <a:gd name="connsiteX1033" fmla="*/ 1004608 w 2350439"/>
                <a:gd name="connsiteY1033" fmla="*/ 781367 h 2350439"/>
                <a:gd name="connsiteX1034" fmla="*/ 1004608 w 2350439"/>
                <a:gd name="connsiteY1034" fmla="*/ 676084 h 2350439"/>
                <a:gd name="connsiteX1035" fmla="*/ 899337 w 2350439"/>
                <a:gd name="connsiteY1035" fmla="*/ 676084 h 2350439"/>
                <a:gd name="connsiteX1036" fmla="*/ 899337 w 2350439"/>
                <a:gd name="connsiteY1036" fmla="*/ 892988 h 2350439"/>
                <a:gd name="connsiteX1037" fmla="*/ 1004608 w 2350439"/>
                <a:gd name="connsiteY1037" fmla="*/ 892988 h 2350439"/>
                <a:gd name="connsiteX1038" fmla="*/ 1004608 w 2350439"/>
                <a:gd name="connsiteY1038" fmla="*/ 787717 h 2350439"/>
                <a:gd name="connsiteX1039" fmla="*/ 899337 w 2350439"/>
                <a:gd name="connsiteY1039" fmla="*/ 787717 h 2350439"/>
                <a:gd name="connsiteX1040" fmla="*/ 899337 w 2350439"/>
                <a:gd name="connsiteY1040" fmla="*/ 1004608 h 2350439"/>
                <a:gd name="connsiteX1041" fmla="*/ 1004608 w 2350439"/>
                <a:gd name="connsiteY1041" fmla="*/ 1004608 h 2350439"/>
                <a:gd name="connsiteX1042" fmla="*/ 1004608 w 2350439"/>
                <a:gd name="connsiteY1042" fmla="*/ 899338 h 2350439"/>
                <a:gd name="connsiteX1043" fmla="*/ 899337 w 2350439"/>
                <a:gd name="connsiteY1043" fmla="*/ 899338 h 2350439"/>
                <a:gd name="connsiteX1044" fmla="*/ 899337 w 2350439"/>
                <a:gd name="connsiteY1044" fmla="*/ 1116228 h 2350439"/>
                <a:gd name="connsiteX1045" fmla="*/ 1004608 w 2350439"/>
                <a:gd name="connsiteY1045" fmla="*/ 1116228 h 2350439"/>
                <a:gd name="connsiteX1046" fmla="*/ 1004608 w 2350439"/>
                <a:gd name="connsiteY1046" fmla="*/ 1010958 h 2350439"/>
                <a:gd name="connsiteX1047" fmla="*/ 899337 w 2350439"/>
                <a:gd name="connsiteY1047" fmla="*/ 1010958 h 2350439"/>
                <a:gd name="connsiteX1048" fmla="*/ 899337 w 2350439"/>
                <a:gd name="connsiteY1048" fmla="*/ 1227861 h 2350439"/>
                <a:gd name="connsiteX1049" fmla="*/ 1004608 w 2350439"/>
                <a:gd name="connsiteY1049" fmla="*/ 1227861 h 2350439"/>
                <a:gd name="connsiteX1050" fmla="*/ 1004608 w 2350439"/>
                <a:gd name="connsiteY1050" fmla="*/ 1122578 h 2350439"/>
                <a:gd name="connsiteX1051" fmla="*/ 899337 w 2350439"/>
                <a:gd name="connsiteY1051" fmla="*/ 1122578 h 2350439"/>
                <a:gd name="connsiteX1052" fmla="*/ 899337 w 2350439"/>
                <a:gd name="connsiteY1052" fmla="*/ 1339481 h 2350439"/>
                <a:gd name="connsiteX1053" fmla="*/ 1004608 w 2350439"/>
                <a:gd name="connsiteY1053" fmla="*/ 1339481 h 2350439"/>
                <a:gd name="connsiteX1054" fmla="*/ 1004608 w 2350439"/>
                <a:gd name="connsiteY1054" fmla="*/ 1234211 h 2350439"/>
                <a:gd name="connsiteX1055" fmla="*/ 899337 w 2350439"/>
                <a:gd name="connsiteY1055" fmla="*/ 1234211 h 2350439"/>
                <a:gd name="connsiteX1056" fmla="*/ 899337 w 2350439"/>
                <a:gd name="connsiteY1056" fmla="*/ 1451102 h 2350439"/>
                <a:gd name="connsiteX1057" fmla="*/ 1004608 w 2350439"/>
                <a:gd name="connsiteY1057" fmla="*/ 1451102 h 2350439"/>
                <a:gd name="connsiteX1058" fmla="*/ 1004608 w 2350439"/>
                <a:gd name="connsiteY1058" fmla="*/ 1345831 h 2350439"/>
                <a:gd name="connsiteX1059" fmla="*/ 899337 w 2350439"/>
                <a:gd name="connsiteY1059" fmla="*/ 1345831 h 2350439"/>
                <a:gd name="connsiteX1060" fmla="*/ 899337 w 2350439"/>
                <a:gd name="connsiteY1060" fmla="*/ 1562735 h 2350439"/>
                <a:gd name="connsiteX1061" fmla="*/ 1004608 w 2350439"/>
                <a:gd name="connsiteY1061" fmla="*/ 1562735 h 2350439"/>
                <a:gd name="connsiteX1062" fmla="*/ 1004608 w 2350439"/>
                <a:gd name="connsiteY1062" fmla="*/ 1457452 h 2350439"/>
                <a:gd name="connsiteX1063" fmla="*/ 899337 w 2350439"/>
                <a:gd name="connsiteY1063" fmla="*/ 1457452 h 2350439"/>
                <a:gd name="connsiteX1064" fmla="*/ 899337 w 2350439"/>
                <a:gd name="connsiteY1064" fmla="*/ 1674355 h 2350439"/>
                <a:gd name="connsiteX1065" fmla="*/ 1004608 w 2350439"/>
                <a:gd name="connsiteY1065" fmla="*/ 1674355 h 2350439"/>
                <a:gd name="connsiteX1066" fmla="*/ 1004608 w 2350439"/>
                <a:gd name="connsiteY1066" fmla="*/ 1569085 h 2350439"/>
                <a:gd name="connsiteX1067" fmla="*/ 899337 w 2350439"/>
                <a:gd name="connsiteY1067" fmla="*/ 1569085 h 2350439"/>
                <a:gd name="connsiteX1068" fmla="*/ 899337 w 2350439"/>
                <a:gd name="connsiteY1068" fmla="*/ 1785975 h 2350439"/>
                <a:gd name="connsiteX1069" fmla="*/ 1004608 w 2350439"/>
                <a:gd name="connsiteY1069" fmla="*/ 1785975 h 2350439"/>
                <a:gd name="connsiteX1070" fmla="*/ 1004608 w 2350439"/>
                <a:gd name="connsiteY1070" fmla="*/ 1680705 h 2350439"/>
                <a:gd name="connsiteX1071" fmla="*/ 899337 w 2350439"/>
                <a:gd name="connsiteY1071" fmla="*/ 1680705 h 2350439"/>
                <a:gd name="connsiteX1072" fmla="*/ 899337 w 2350439"/>
                <a:gd name="connsiteY1072" fmla="*/ 1897596 h 2350439"/>
                <a:gd name="connsiteX1073" fmla="*/ 1004608 w 2350439"/>
                <a:gd name="connsiteY1073" fmla="*/ 1897596 h 2350439"/>
                <a:gd name="connsiteX1074" fmla="*/ 1004608 w 2350439"/>
                <a:gd name="connsiteY1074" fmla="*/ 1792325 h 2350439"/>
                <a:gd name="connsiteX1075" fmla="*/ 899337 w 2350439"/>
                <a:gd name="connsiteY1075" fmla="*/ 1792325 h 2350439"/>
                <a:gd name="connsiteX1076" fmla="*/ 899337 w 2350439"/>
                <a:gd name="connsiteY1076" fmla="*/ 2009229 h 2350439"/>
                <a:gd name="connsiteX1077" fmla="*/ 1004608 w 2350439"/>
                <a:gd name="connsiteY1077" fmla="*/ 2009229 h 2350439"/>
                <a:gd name="connsiteX1078" fmla="*/ 1004608 w 2350439"/>
                <a:gd name="connsiteY1078" fmla="*/ 1903946 h 2350439"/>
                <a:gd name="connsiteX1079" fmla="*/ 899337 w 2350439"/>
                <a:gd name="connsiteY1079" fmla="*/ 1903946 h 2350439"/>
                <a:gd name="connsiteX1080" fmla="*/ 899337 w 2350439"/>
                <a:gd name="connsiteY1080" fmla="*/ 2120849 h 2350439"/>
                <a:gd name="connsiteX1081" fmla="*/ 1004608 w 2350439"/>
                <a:gd name="connsiteY1081" fmla="*/ 2120849 h 2350439"/>
                <a:gd name="connsiteX1082" fmla="*/ 1004608 w 2350439"/>
                <a:gd name="connsiteY1082" fmla="*/ 2015579 h 2350439"/>
                <a:gd name="connsiteX1083" fmla="*/ 899337 w 2350439"/>
                <a:gd name="connsiteY1083" fmla="*/ 2015579 h 2350439"/>
                <a:gd name="connsiteX1084" fmla="*/ 899337 w 2350439"/>
                <a:gd name="connsiteY1084" fmla="*/ 2232469 h 2350439"/>
                <a:gd name="connsiteX1085" fmla="*/ 1004608 w 2350439"/>
                <a:gd name="connsiteY1085" fmla="*/ 2232469 h 2350439"/>
                <a:gd name="connsiteX1086" fmla="*/ 1004608 w 2350439"/>
                <a:gd name="connsiteY1086" fmla="*/ 2127199 h 2350439"/>
                <a:gd name="connsiteX1087" fmla="*/ 899337 w 2350439"/>
                <a:gd name="connsiteY1087" fmla="*/ 2127199 h 2350439"/>
                <a:gd name="connsiteX1088" fmla="*/ 899337 w 2350439"/>
                <a:gd name="connsiteY1088" fmla="*/ 2344089 h 2350439"/>
                <a:gd name="connsiteX1089" fmla="*/ 1004608 w 2350439"/>
                <a:gd name="connsiteY1089" fmla="*/ 2344089 h 2350439"/>
                <a:gd name="connsiteX1090" fmla="*/ 1004608 w 2350439"/>
                <a:gd name="connsiteY1090" fmla="*/ 2238819 h 2350439"/>
                <a:gd name="connsiteX1091" fmla="*/ 899337 w 2350439"/>
                <a:gd name="connsiteY1091" fmla="*/ 2238819 h 2350439"/>
                <a:gd name="connsiteX1092" fmla="*/ 787704 w 2350439"/>
                <a:gd name="connsiteY1092" fmla="*/ 111620 h 2350439"/>
                <a:gd name="connsiteX1093" fmla="*/ 892987 w 2350439"/>
                <a:gd name="connsiteY1093" fmla="*/ 111620 h 2350439"/>
                <a:gd name="connsiteX1094" fmla="*/ 892987 w 2350439"/>
                <a:gd name="connsiteY1094" fmla="*/ 6350 h 2350439"/>
                <a:gd name="connsiteX1095" fmla="*/ 787704 w 2350439"/>
                <a:gd name="connsiteY1095" fmla="*/ 6350 h 2350439"/>
                <a:gd name="connsiteX1096" fmla="*/ 787704 w 2350439"/>
                <a:gd name="connsiteY1096" fmla="*/ 223240 h 2350439"/>
                <a:gd name="connsiteX1097" fmla="*/ 892987 w 2350439"/>
                <a:gd name="connsiteY1097" fmla="*/ 223240 h 2350439"/>
                <a:gd name="connsiteX1098" fmla="*/ 892987 w 2350439"/>
                <a:gd name="connsiteY1098" fmla="*/ 117970 h 2350439"/>
                <a:gd name="connsiteX1099" fmla="*/ 787704 w 2350439"/>
                <a:gd name="connsiteY1099" fmla="*/ 117970 h 2350439"/>
                <a:gd name="connsiteX1100" fmla="*/ 787704 w 2350439"/>
                <a:gd name="connsiteY1100" fmla="*/ 334873 h 2350439"/>
                <a:gd name="connsiteX1101" fmla="*/ 892987 w 2350439"/>
                <a:gd name="connsiteY1101" fmla="*/ 334873 h 2350439"/>
                <a:gd name="connsiteX1102" fmla="*/ 892987 w 2350439"/>
                <a:gd name="connsiteY1102" fmla="*/ 229590 h 2350439"/>
                <a:gd name="connsiteX1103" fmla="*/ 787704 w 2350439"/>
                <a:gd name="connsiteY1103" fmla="*/ 229590 h 2350439"/>
                <a:gd name="connsiteX1104" fmla="*/ 787704 w 2350439"/>
                <a:gd name="connsiteY1104" fmla="*/ 446493 h 2350439"/>
                <a:gd name="connsiteX1105" fmla="*/ 892987 w 2350439"/>
                <a:gd name="connsiteY1105" fmla="*/ 446493 h 2350439"/>
                <a:gd name="connsiteX1106" fmla="*/ 892987 w 2350439"/>
                <a:gd name="connsiteY1106" fmla="*/ 341223 h 2350439"/>
                <a:gd name="connsiteX1107" fmla="*/ 787704 w 2350439"/>
                <a:gd name="connsiteY1107" fmla="*/ 341223 h 2350439"/>
                <a:gd name="connsiteX1108" fmla="*/ 787704 w 2350439"/>
                <a:gd name="connsiteY1108" fmla="*/ 558114 h 2350439"/>
                <a:gd name="connsiteX1109" fmla="*/ 892987 w 2350439"/>
                <a:gd name="connsiteY1109" fmla="*/ 558114 h 2350439"/>
                <a:gd name="connsiteX1110" fmla="*/ 892987 w 2350439"/>
                <a:gd name="connsiteY1110" fmla="*/ 452843 h 2350439"/>
                <a:gd name="connsiteX1111" fmla="*/ 787704 w 2350439"/>
                <a:gd name="connsiteY1111" fmla="*/ 452843 h 2350439"/>
                <a:gd name="connsiteX1112" fmla="*/ 787704 w 2350439"/>
                <a:gd name="connsiteY1112" fmla="*/ 669734 h 2350439"/>
                <a:gd name="connsiteX1113" fmla="*/ 892987 w 2350439"/>
                <a:gd name="connsiteY1113" fmla="*/ 669734 h 2350439"/>
                <a:gd name="connsiteX1114" fmla="*/ 892987 w 2350439"/>
                <a:gd name="connsiteY1114" fmla="*/ 564464 h 2350439"/>
                <a:gd name="connsiteX1115" fmla="*/ 787704 w 2350439"/>
                <a:gd name="connsiteY1115" fmla="*/ 564464 h 2350439"/>
                <a:gd name="connsiteX1116" fmla="*/ 787704 w 2350439"/>
                <a:gd name="connsiteY1116" fmla="*/ 781367 h 2350439"/>
                <a:gd name="connsiteX1117" fmla="*/ 892987 w 2350439"/>
                <a:gd name="connsiteY1117" fmla="*/ 781367 h 2350439"/>
                <a:gd name="connsiteX1118" fmla="*/ 892987 w 2350439"/>
                <a:gd name="connsiteY1118" fmla="*/ 676084 h 2350439"/>
                <a:gd name="connsiteX1119" fmla="*/ 787704 w 2350439"/>
                <a:gd name="connsiteY1119" fmla="*/ 676084 h 2350439"/>
                <a:gd name="connsiteX1120" fmla="*/ 787704 w 2350439"/>
                <a:gd name="connsiteY1120" fmla="*/ 892988 h 2350439"/>
                <a:gd name="connsiteX1121" fmla="*/ 892987 w 2350439"/>
                <a:gd name="connsiteY1121" fmla="*/ 892988 h 2350439"/>
                <a:gd name="connsiteX1122" fmla="*/ 892987 w 2350439"/>
                <a:gd name="connsiteY1122" fmla="*/ 787717 h 2350439"/>
                <a:gd name="connsiteX1123" fmla="*/ 787704 w 2350439"/>
                <a:gd name="connsiteY1123" fmla="*/ 787717 h 2350439"/>
                <a:gd name="connsiteX1124" fmla="*/ 787704 w 2350439"/>
                <a:gd name="connsiteY1124" fmla="*/ 1004608 h 2350439"/>
                <a:gd name="connsiteX1125" fmla="*/ 892987 w 2350439"/>
                <a:gd name="connsiteY1125" fmla="*/ 1004608 h 2350439"/>
                <a:gd name="connsiteX1126" fmla="*/ 892987 w 2350439"/>
                <a:gd name="connsiteY1126" fmla="*/ 899338 h 2350439"/>
                <a:gd name="connsiteX1127" fmla="*/ 787704 w 2350439"/>
                <a:gd name="connsiteY1127" fmla="*/ 899338 h 2350439"/>
                <a:gd name="connsiteX1128" fmla="*/ 787704 w 2350439"/>
                <a:gd name="connsiteY1128" fmla="*/ 1116228 h 2350439"/>
                <a:gd name="connsiteX1129" fmla="*/ 892987 w 2350439"/>
                <a:gd name="connsiteY1129" fmla="*/ 1116228 h 2350439"/>
                <a:gd name="connsiteX1130" fmla="*/ 892987 w 2350439"/>
                <a:gd name="connsiteY1130" fmla="*/ 1010958 h 2350439"/>
                <a:gd name="connsiteX1131" fmla="*/ 787704 w 2350439"/>
                <a:gd name="connsiteY1131" fmla="*/ 1010958 h 2350439"/>
                <a:gd name="connsiteX1132" fmla="*/ 787704 w 2350439"/>
                <a:gd name="connsiteY1132" fmla="*/ 1227861 h 2350439"/>
                <a:gd name="connsiteX1133" fmla="*/ 892987 w 2350439"/>
                <a:gd name="connsiteY1133" fmla="*/ 1227861 h 2350439"/>
                <a:gd name="connsiteX1134" fmla="*/ 892987 w 2350439"/>
                <a:gd name="connsiteY1134" fmla="*/ 1122578 h 2350439"/>
                <a:gd name="connsiteX1135" fmla="*/ 787704 w 2350439"/>
                <a:gd name="connsiteY1135" fmla="*/ 1122578 h 2350439"/>
                <a:gd name="connsiteX1136" fmla="*/ 787704 w 2350439"/>
                <a:gd name="connsiteY1136" fmla="*/ 1339481 h 2350439"/>
                <a:gd name="connsiteX1137" fmla="*/ 892987 w 2350439"/>
                <a:gd name="connsiteY1137" fmla="*/ 1339481 h 2350439"/>
                <a:gd name="connsiteX1138" fmla="*/ 892987 w 2350439"/>
                <a:gd name="connsiteY1138" fmla="*/ 1234211 h 2350439"/>
                <a:gd name="connsiteX1139" fmla="*/ 787704 w 2350439"/>
                <a:gd name="connsiteY1139" fmla="*/ 1234211 h 2350439"/>
                <a:gd name="connsiteX1140" fmla="*/ 787704 w 2350439"/>
                <a:gd name="connsiteY1140" fmla="*/ 1451102 h 2350439"/>
                <a:gd name="connsiteX1141" fmla="*/ 892987 w 2350439"/>
                <a:gd name="connsiteY1141" fmla="*/ 1451102 h 2350439"/>
                <a:gd name="connsiteX1142" fmla="*/ 892987 w 2350439"/>
                <a:gd name="connsiteY1142" fmla="*/ 1345831 h 2350439"/>
                <a:gd name="connsiteX1143" fmla="*/ 787704 w 2350439"/>
                <a:gd name="connsiteY1143" fmla="*/ 1345831 h 2350439"/>
                <a:gd name="connsiteX1144" fmla="*/ 787704 w 2350439"/>
                <a:gd name="connsiteY1144" fmla="*/ 1562735 h 2350439"/>
                <a:gd name="connsiteX1145" fmla="*/ 892987 w 2350439"/>
                <a:gd name="connsiteY1145" fmla="*/ 1562735 h 2350439"/>
                <a:gd name="connsiteX1146" fmla="*/ 892987 w 2350439"/>
                <a:gd name="connsiteY1146" fmla="*/ 1457452 h 2350439"/>
                <a:gd name="connsiteX1147" fmla="*/ 787704 w 2350439"/>
                <a:gd name="connsiteY1147" fmla="*/ 1457452 h 2350439"/>
                <a:gd name="connsiteX1148" fmla="*/ 787704 w 2350439"/>
                <a:gd name="connsiteY1148" fmla="*/ 1674355 h 2350439"/>
                <a:gd name="connsiteX1149" fmla="*/ 892987 w 2350439"/>
                <a:gd name="connsiteY1149" fmla="*/ 1674355 h 2350439"/>
                <a:gd name="connsiteX1150" fmla="*/ 892987 w 2350439"/>
                <a:gd name="connsiteY1150" fmla="*/ 1569085 h 2350439"/>
                <a:gd name="connsiteX1151" fmla="*/ 787704 w 2350439"/>
                <a:gd name="connsiteY1151" fmla="*/ 1569085 h 2350439"/>
                <a:gd name="connsiteX1152" fmla="*/ 787704 w 2350439"/>
                <a:gd name="connsiteY1152" fmla="*/ 1785975 h 2350439"/>
                <a:gd name="connsiteX1153" fmla="*/ 892987 w 2350439"/>
                <a:gd name="connsiteY1153" fmla="*/ 1785975 h 2350439"/>
                <a:gd name="connsiteX1154" fmla="*/ 892987 w 2350439"/>
                <a:gd name="connsiteY1154" fmla="*/ 1680705 h 2350439"/>
                <a:gd name="connsiteX1155" fmla="*/ 787704 w 2350439"/>
                <a:gd name="connsiteY1155" fmla="*/ 1680705 h 2350439"/>
                <a:gd name="connsiteX1156" fmla="*/ 787704 w 2350439"/>
                <a:gd name="connsiteY1156" fmla="*/ 1897596 h 2350439"/>
                <a:gd name="connsiteX1157" fmla="*/ 892987 w 2350439"/>
                <a:gd name="connsiteY1157" fmla="*/ 1897596 h 2350439"/>
                <a:gd name="connsiteX1158" fmla="*/ 892987 w 2350439"/>
                <a:gd name="connsiteY1158" fmla="*/ 1792325 h 2350439"/>
                <a:gd name="connsiteX1159" fmla="*/ 787704 w 2350439"/>
                <a:gd name="connsiteY1159" fmla="*/ 1792325 h 2350439"/>
                <a:gd name="connsiteX1160" fmla="*/ 787704 w 2350439"/>
                <a:gd name="connsiteY1160" fmla="*/ 2009229 h 2350439"/>
                <a:gd name="connsiteX1161" fmla="*/ 892987 w 2350439"/>
                <a:gd name="connsiteY1161" fmla="*/ 2009229 h 2350439"/>
                <a:gd name="connsiteX1162" fmla="*/ 892987 w 2350439"/>
                <a:gd name="connsiteY1162" fmla="*/ 1903946 h 2350439"/>
                <a:gd name="connsiteX1163" fmla="*/ 787704 w 2350439"/>
                <a:gd name="connsiteY1163" fmla="*/ 1903946 h 2350439"/>
                <a:gd name="connsiteX1164" fmla="*/ 787704 w 2350439"/>
                <a:gd name="connsiteY1164" fmla="*/ 2120849 h 2350439"/>
                <a:gd name="connsiteX1165" fmla="*/ 892987 w 2350439"/>
                <a:gd name="connsiteY1165" fmla="*/ 2120849 h 2350439"/>
                <a:gd name="connsiteX1166" fmla="*/ 892987 w 2350439"/>
                <a:gd name="connsiteY1166" fmla="*/ 2015579 h 2350439"/>
                <a:gd name="connsiteX1167" fmla="*/ 787704 w 2350439"/>
                <a:gd name="connsiteY1167" fmla="*/ 2015579 h 2350439"/>
                <a:gd name="connsiteX1168" fmla="*/ 787704 w 2350439"/>
                <a:gd name="connsiteY1168" fmla="*/ 2232469 h 2350439"/>
                <a:gd name="connsiteX1169" fmla="*/ 892987 w 2350439"/>
                <a:gd name="connsiteY1169" fmla="*/ 2232469 h 2350439"/>
                <a:gd name="connsiteX1170" fmla="*/ 892987 w 2350439"/>
                <a:gd name="connsiteY1170" fmla="*/ 2127199 h 2350439"/>
                <a:gd name="connsiteX1171" fmla="*/ 787704 w 2350439"/>
                <a:gd name="connsiteY1171" fmla="*/ 2127199 h 2350439"/>
                <a:gd name="connsiteX1172" fmla="*/ 787704 w 2350439"/>
                <a:gd name="connsiteY1172" fmla="*/ 2344089 h 2350439"/>
                <a:gd name="connsiteX1173" fmla="*/ 892987 w 2350439"/>
                <a:gd name="connsiteY1173" fmla="*/ 2344089 h 2350439"/>
                <a:gd name="connsiteX1174" fmla="*/ 892987 w 2350439"/>
                <a:gd name="connsiteY1174" fmla="*/ 2238819 h 2350439"/>
                <a:gd name="connsiteX1175" fmla="*/ 787704 w 2350439"/>
                <a:gd name="connsiteY1175" fmla="*/ 2238819 h 2350439"/>
                <a:gd name="connsiteX1176" fmla="*/ 676084 w 2350439"/>
                <a:gd name="connsiteY1176" fmla="*/ 111620 h 2350439"/>
                <a:gd name="connsiteX1177" fmla="*/ 781354 w 2350439"/>
                <a:gd name="connsiteY1177" fmla="*/ 111620 h 2350439"/>
                <a:gd name="connsiteX1178" fmla="*/ 781354 w 2350439"/>
                <a:gd name="connsiteY1178" fmla="*/ 6350 h 2350439"/>
                <a:gd name="connsiteX1179" fmla="*/ 676084 w 2350439"/>
                <a:gd name="connsiteY1179" fmla="*/ 6350 h 2350439"/>
                <a:gd name="connsiteX1180" fmla="*/ 676084 w 2350439"/>
                <a:gd name="connsiteY1180" fmla="*/ 223240 h 2350439"/>
                <a:gd name="connsiteX1181" fmla="*/ 781354 w 2350439"/>
                <a:gd name="connsiteY1181" fmla="*/ 223240 h 2350439"/>
                <a:gd name="connsiteX1182" fmla="*/ 781354 w 2350439"/>
                <a:gd name="connsiteY1182" fmla="*/ 117970 h 2350439"/>
                <a:gd name="connsiteX1183" fmla="*/ 676084 w 2350439"/>
                <a:gd name="connsiteY1183" fmla="*/ 117970 h 2350439"/>
                <a:gd name="connsiteX1184" fmla="*/ 676084 w 2350439"/>
                <a:gd name="connsiteY1184" fmla="*/ 334873 h 2350439"/>
                <a:gd name="connsiteX1185" fmla="*/ 781354 w 2350439"/>
                <a:gd name="connsiteY1185" fmla="*/ 334873 h 2350439"/>
                <a:gd name="connsiteX1186" fmla="*/ 781354 w 2350439"/>
                <a:gd name="connsiteY1186" fmla="*/ 229590 h 2350439"/>
                <a:gd name="connsiteX1187" fmla="*/ 676084 w 2350439"/>
                <a:gd name="connsiteY1187" fmla="*/ 229590 h 2350439"/>
                <a:gd name="connsiteX1188" fmla="*/ 676084 w 2350439"/>
                <a:gd name="connsiteY1188" fmla="*/ 446493 h 2350439"/>
                <a:gd name="connsiteX1189" fmla="*/ 781354 w 2350439"/>
                <a:gd name="connsiteY1189" fmla="*/ 446493 h 2350439"/>
                <a:gd name="connsiteX1190" fmla="*/ 781354 w 2350439"/>
                <a:gd name="connsiteY1190" fmla="*/ 341223 h 2350439"/>
                <a:gd name="connsiteX1191" fmla="*/ 676084 w 2350439"/>
                <a:gd name="connsiteY1191" fmla="*/ 341223 h 2350439"/>
                <a:gd name="connsiteX1192" fmla="*/ 676084 w 2350439"/>
                <a:gd name="connsiteY1192" fmla="*/ 558114 h 2350439"/>
                <a:gd name="connsiteX1193" fmla="*/ 781354 w 2350439"/>
                <a:gd name="connsiteY1193" fmla="*/ 558114 h 2350439"/>
                <a:gd name="connsiteX1194" fmla="*/ 781354 w 2350439"/>
                <a:gd name="connsiteY1194" fmla="*/ 452843 h 2350439"/>
                <a:gd name="connsiteX1195" fmla="*/ 676084 w 2350439"/>
                <a:gd name="connsiteY1195" fmla="*/ 452843 h 2350439"/>
                <a:gd name="connsiteX1196" fmla="*/ 676084 w 2350439"/>
                <a:gd name="connsiteY1196" fmla="*/ 669734 h 2350439"/>
                <a:gd name="connsiteX1197" fmla="*/ 781354 w 2350439"/>
                <a:gd name="connsiteY1197" fmla="*/ 669734 h 2350439"/>
                <a:gd name="connsiteX1198" fmla="*/ 781354 w 2350439"/>
                <a:gd name="connsiteY1198" fmla="*/ 564464 h 2350439"/>
                <a:gd name="connsiteX1199" fmla="*/ 676084 w 2350439"/>
                <a:gd name="connsiteY1199" fmla="*/ 564464 h 2350439"/>
                <a:gd name="connsiteX1200" fmla="*/ 676084 w 2350439"/>
                <a:gd name="connsiteY1200" fmla="*/ 781367 h 2350439"/>
                <a:gd name="connsiteX1201" fmla="*/ 781354 w 2350439"/>
                <a:gd name="connsiteY1201" fmla="*/ 781367 h 2350439"/>
                <a:gd name="connsiteX1202" fmla="*/ 781354 w 2350439"/>
                <a:gd name="connsiteY1202" fmla="*/ 676084 h 2350439"/>
                <a:gd name="connsiteX1203" fmla="*/ 676084 w 2350439"/>
                <a:gd name="connsiteY1203" fmla="*/ 676084 h 2350439"/>
                <a:gd name="connsiteX1204" fmla="*/ 676084 w 2350439"/>
                <a:gd name="connsiteY1204" fmla="*/ 892988 h 2350439"/>
                <a:gd name="connsiteX1205" fmla="*/ 781354 w 2350439"/>
                <a:gd name="connsiteY1205" fmla="*/ 892988 h 2350439"/>
                <a:gd name="connsiteX1206" fmla="*/ 781354 w 2350439"/>
                <a:gd name="connsiteY1206" fmla="*/ 787717 h 2350439"/>
                <a:gd name="connsiteX1207" fmla="*/ 676084 w 2350439"/>
                <a:gd name="connsiteY1207" fmla="*/ 787717 h 2350439"/>
                <a:gd name="connsiteX1208" fmla="*/ 676084 w 2350439"/>
                <a:gd name="connsiteY1208" fmla="*/ 1004608 h 2350439"/>
                <a:gd name="connsiteX1209" fmla="*/ 781354 w 2350439"/>
                <a:gd name="connsiteY1209" fmla="*/ 1004608 h 2350439"/>
                <a:gd name="connsiteX1210" fmla="*/ 781354 w 2350439"/>
                <a:gd name="connsiteY1210" fmla="*/ 899338 h 2350439"/>
                <a:gd name="connsiteX1211" fmla="*/ 676084 w 2350439"/>
                <a:gd name="connsiteY1211" fmla="*/ 899338 h 2350439"/>
                <a:gd name="connsiteX1212" fmla="*/ 676084 w 2350439"/>
                <a:gd name="connsiteY1212" fmla="*/ 1116228 h 2350439"/>
                <a:gd name="connsiteX1213" fmla="*/ 781354 w 2350439"/>
                <a:gd name="connsiteY1213" fmla="*/ 1116228 h 2350439"/>
                <a:gd name="connsiteX1214" fmla="*/ 781354 w 2350439"/>
                <a:gd name="connsiteY1214" fmla="*/ 1010958 h 2350439"/>
                <a:gd name="connsiteX1215" fmla="*/ 676084 w 2350439"/>
                <a:gd name="connsiteY1215" fmla="*/ 1010958 h 2350439"/>
                <a:gd name="connsiteX1216" fmla="*/ 676084 w 2350439"/>
                <a:gd name="connsiteY1216" fmla="*/ 1227861 h 2350439"/>
                <a:gd name="connsiteX1217" fmla="*/ 781354 w 2350439"/>
                <a:gd name="connsiteY1217" fmla="*/ 1227861 h 2350439"/>
                <a:gd name="connsiteX1218" fmla="*/ 781354 w 2350439"/>
                <a:gd name="connsiteY1218" fmla="*/ 1122578 h 2350439"/>
                <a:gd name="connsiteX1219" fmla="*/ 676084 w 2350439"/>
                <a:gd name="connsiteY1219" fmla="*/ 1122578 h 2350439"/>
                <a:gd name="connsiteX1220" fmla="*/ 676084 w 2350439"/>
                <a:gd name="connsiteY1220" fmla="*/ 1339481 h 2350439"/>
                <a:gd name="connsiteX1221" fmla="*/ 781354 w 2350439"/>
                <a:gd name="connsiteY1221" fmla="*/ 1339481 h 2350439"/>
                <a:gd name="connsiteX1222" fmla="*/ 781354 w 2350439"/>
                <a:gd name="connsiteY1222" fmla="*/ 1234211 h 2350439"/>
                <a:gd name="connsiteX1223" fmla="*/ 676084 w 2350439"/>
                <a:gd name="connsiteY1223" fmla="*/ 1234211 h 2350439"/>
                <a:gd name="connsiteX1224" fmla="*/ 676084 w 2350439"/>
                <a:gd name="connsiteY1224" fmla="*/ 1451102 h 2350439"/>
                <a:gd name="connsiteX1225" fmla="*/ 781354 w 2350439"/>
                <a:gd name="connsiteY1225" fmla="*/ 1451102 h 2350439"/>
                <a:gd name="connsiteX1226" fmla="*/ 781354 w 2350439"/>
                <a:gd name="connsiteY1226" fmla="*/ 1345831 h 2350439"/>
                <a:gd name="connsiteX1227" fmla="*/ 676084 w 2350439"/>
                <a:gd name="connsiteY1227" fmla="*/ 1345831 h 2350439"/>
                <a:gd name="connsiteX1228" fmla="*/ 676084 w 2350439"/>
                <a:gd name="connsiteY1228" fmla="*/ 1562735 h 2350439"/>
                <a:gd name="connsiteX1229" fmla="*/ 781354 w 2350439"/>
                <a:gd name="connsiteY1229" fmla="*/ 1562735 h 2350439"/>
                <a:gd name="connsiteX1230" fmla="*/ 781354 w 2350439"/>
                <a:gd name="connsiteY1230" fmla="*/ 1457452 h 2350439"/>
                <a:gd name="connsiteX1231" fmla="*/ 676084 w 2350439"/>
                <a:gd name="connsiteY1231" fmla="*/ 1457452 h 2350439"/>
                <a:gd name="connsiteX1232" fmla="*/ 676084 w 2350439"/>
                <a:gd name="connsiteY1232" fmla="*/ 1674355 h 2350439"/>
                <a:gd name="connsiteX1233" fmla="*/ 781354 w 2350439"/>
                <a:gd name="connsiteY1233" fmla="*/ 1674355 h 2350439"/>
                <a:gd name="connsiteX1234" fmla="*/ 781354 w 2350439"/>
                <a:gd name="connsiteY1234" fmla="*/ 1569085 h 2350439"/>
                <a:gd name="connsiteX1235" fmla="*/ 676084 w 2350439"/>
                <a:gd name="connsiteY1235" fmla="*/ 1569085 h 2350439"/>
                <a:gd name="connsiteX1236" fmla="*/ 676084 w 2350439"/>
                <a:gd name="connsiteY1236" fmla="*/ 1785975 h 2350439"/>
                <a:gd name="connsiteX1237" fmla="*/ 781354 w 2350439"/>
                <a:gd name="connsiteY1237" fmla="*/ 1785975 h 2350439"/>
                <a:gd name="connsiteX1238" fmla="*/ 781354 w 2350439"/>
                <a:gd name="connsiteY1238" fmla="*/ 1680705 h 2350439"/>
                <a:gd name="connsiteX1239" fmla="*/ 676084 w 2350439"/>
                <a:gd name="connsiteY1239" fmla="*/ 1680705 h 2350439"/>
                <a:gd name="connsiteX1240" fmla="*/ 676084 w 2350439"/>
                <a:gd name="connsiteY1240" fmla="*/ 1897596 h 2350439"/>
                <a:gd name="connsiteX1241" fmla="*/ 781354 w 2350439"/>
                <a:gd name="connsiteY1241" fmla="*/ 1897596 h 2350439"/>
                <a:gd name="connsiteX1242" fmla="*/ 781354 w 2350439"/>
                <a:gd name="connsiteY1242" fmla="*/ 1792325 h 2350439"/>
                <a:gd name="connsiteX1243" fmla="*/ 676084 w 2350439"/>
                <a:gd name="connsiteY1243" fmla="*/ 1792325 h 2350439"/>
                <a:gd name="connsiteX1244" fmla="*/ 676084 w 2350439"/>
                <a:gd name="connsiteY1244" fmla="*/ 2009229 h 2350439"/>
                <a:gd name="connsiteX1245" fmla="*/ 781354 w 2350439"/>
                <a:gd name="connsiteY1245" fmla="*/ 2009229 h 2350439"/>
                <a:gd name="connsiteX1246" fmla="*/ 781354 w 2350439"/>
                <a:gd name="connsiteY1246" fmla="*/ 1903946 h 2350439"/>
                <a:gd name="connsiteX1247" fmla="*/ 676084 w 2350439"/>
                <a:gd name="connsiteY1247" fmla="*/ 1903946 h 2350439"/>
                <a:gd name="connsiteX1248" fmla="*/ 676084 w 2350439"/>
                <a:gd name="connsiteY1248" fmla="*/ 2120849 h 2350439"/>
                <a:gd name="connsiteX1249" fmla="*/ 781354 w 2350439"/>
                <a:gd name="connsiteY1249" fmla="*/ 2120849 h 2350439"/>
                <a:gd name="connsiteX1250" fmla="*/ 781354 w 2350439"/>
                <a:gd name="connsiteY1250" fmla="*/ 2015579 h 2350439"/>
                <a:gd name="connsiteX1251" fmla="*/ 676084 w 2350439"/>
                <a:gd name="connsiteY1251" fmla="*/ 2015579 h 2350439"/>
                <a:gd name="connsiteX1252" fmla="*/ 676084 w 2350439"/>
                <a:gd name="connsiteY1252" fmla="*/ 2232469 h 2350439"/>
                <a:gd name="connsiteX1253" fmla="*/ 781354 w 2350439"/>
                <a:gd name="connsiteY1253" fmla="*/ 2232469 h 2350439"/>
                <a:gd name="connsiteX1254" fmla="*/ 781354 w 2350439"/>
                <a:gd name="connsiteY1254" fmla="*/ 2127199 h 2350439"/>
                <a:gd name="connsiteX1255" fmla="*/ 676084 w 2350439"/>
                <a:gd name="connsiteY1255" fmla="*/ 2127199 h 2350439"/>
                <a:gd name="connsiteX1256" fmla="*/ 676084 w 2350439"/>
                <a:gd name="connsiteY1256" fmla="*/ 2344089 h 2350439"/>
                <a:gd name="connsiteX1257" fmla="*/ 781354 w 2350439"/>
                <a:gd name="connsiteY1257" fmla="*/ 2344089 h 2350439"/>
                <a:gd name="connsiteX1258" fmla="*/ 781354 w 2350439"/>
                <a:gd name="connsiteY1258" fmla="*/ 2238819 h 2350439"/>
                <a:gd name="connsiteX1259" fmla="*/ 676084 w 2350439"/>
                <a:gd name="connsiteY1259" fmla="*/ 2238819 h 2350439"/>
                <a:gd name="connsiteX1260" fmla="*/ 564464 w 2350439"/>
                <a:gd name="connsiteY1260" fmla="*/ 111620 h 2350439"/>
                <a:gd name="connsiteX1261" fmla="*/ 669734 w 2350439"/>
                <a:gd name="connsiteY1261" fmla="*/ 111620 h 2350439"/>
                <a:gd name="connsiteX1262" fmla="*/ 669734 w 2350439"/>
                <a:gd name="connsiteY1262" fmla="*/ 6350 h 2350439"/>
                <a:gd name="connsiteX1263" fmla="*/ 564464 w 2350439"/>
                <a:gd name="connsiteY1263" fmla="*/ 6350 h 2350439"/>
                <a:gd name="connsiteX1264" fmla="*/ 564464 w 2350439"/>
                <a:gd name="connsiteY1264" fmla="*/ 223240 h 2350439"/>
                <a:gd name="connsiteX1265" fmla="*/ 669734 w 2350439"/>
                <a:gd name="connsiteY1265" fmla="*/ 223240 h 2350439"/>
                <a:gd name="connsiteX1266" fmla="*/ 669734 w 2350439"/>
                <a:gd name="connsiteY1266" fmla="*/ 117970 h 2350439"/>
                <a:gd name="connsiteX1267" fmla="*/ 564464 w 2350439"/>
                <a:gd name="connsiteY1267" fmla="*/ 117970 h 2350439"/>
                <a:gd name="connsiteX1268" fmla="*/ 564464 w 2350439"/>
                <a:gd name="connsiteY1268" fmla="*/ 334873 h 2350439"/>
                <a:gd name="connsiteX1269" fmla="*/ 669734 w 2350439"/>
                <a:gd name="connsiteY1269" fmla="*/ 334873 h 2350439"/>
                <a:gd name="connsiteX1270" fmla="*/ 669734 w 2350439"/>
                <a:gd name="connsiteY1270" fmla="*/ 229590 h 2350439"/>
                <a:gd name="connsiteX1271" fmla="*/ 564464 w 2350439"/>
                <a:gd name="connsiteY1271" fmla="*/ 229590 h 2350439"/>
                <a:gd name="connsiteX1272" fmla="*/ 564464 w 2350439"/>
                <a:gd name="connsiteY1272" fmla="*/ 446493 h 2350439"/>
                <a:gd name="connsiteX1273" fmla="*/ 669734 w 2350439"/>
                <a:gd name="connsiteY1273" fmla="*/ 446493 h 2350439"/>
                <a:gd name="connsiteX1274" fmla="*/ 669734 w 2350439"/>
                <a:gd name="connsiteY1274" fmla="*/ 341223 h 2350439"/>
                <a:gd name="connsiteX1275" fmla="*/ 564464 w 2350439"/>
                <a:gd name="connsiteY1275" fmla="*/ 341223 h 2350439"/>
                <a:gd name="connsiteX1276" fmla="*/ 564464 w 2350439"/>
                <a:gd name="connsiteY1276" fmla="*/ 558114 h 2350439"/>
                <a:gd name="connsiteX1277" fmla="*/ 669734 w 2350439"/>
                <a:gd name="connsiteY1277" fmla="*/ 558114 h 2350439"/>
                <a:gd name="connsiteX1278" fmla="*/ 669734 w 2350439"/>
                <a:gd name="connsiteY1278" fmla="*/ 452843 h 2350439"/>
                <a:gd name="connsiteX1279" fmla="*/ 564464 w 2350439"/>
                <a:gd name="connsiteY1279" fmla="*/ 452843 h 2350439"/>
                <a:gd name="connsiteX1280" fmla="*/ 564464 w 2350439"/>
                <a:gd name="connsiteY1280" fmla="*/ 669734 h 2350439"/>
                <a:gd name="connsiteX1281" fmla="*/ 669734 w 2350439"/>
                <a:gd name="connsiteY1281" fmla="*/ 669734 h 2350439"/>
                <a:gd name="connsiteX1282" fmla="*/ 669734 w 2350439"/>
                <a:gd name="connsiteY1282" fmla="*/ 564464 h 2350439"/>
                <a:gd name="connsiteX1283" fmla="*/ 564464 w 2350439"/>
                <a:gd name="connsiteY1283" fmla="*/ 564464 h 2350439"/>
                <a:gd name="connsiteX1284" fmla="*/ 564464 w 2350439"/>
                <a:gd name="connsiteY1284" fmla="*/ 781367 h 2350439"/>
                <a:gd name="connsiteX1285" fmla="*/ 669734 w 2350439"/>
                <a:gd name="connsiteY1285" fmla="*/ 781367 h 2350439"/>
                <a:gd name="connsiteX1286" fmla="*/ 669734 w 2350439"/>
                <a:gd name="connsiteY1286" fmla="*/ 676084 h 2350439"/>
                <a:gd name="connsiteX1287" fmla="*/ 564464 w 2350439"/>
                <a:gd name="connsiteY1287" fmla="*/ 676084 h 2350439"/>
                <a:gd name="connsiteX1288" fmla="*/ 564464 w 2350439"/>
                <a:gd name="connsiteY1288" fmla="*/ 892988 h 2350439"/>
                <a:gd name="connsiteX1289" fmla="*/ 669734 w 2350439"/>
                <a:gd name="connsiteY1289" fmla="*/ 892988 h 2350439"/>
                <a:gd name="connsiteX1290" fmla="*/ 669734 w 2350439"/>
                <a:gd name="connsiteY1290" fmla="*/ 787717 h 2350439"/>
                <a:gd name="connsiteX1291" fmla="*/ 564464 w 2350439"/>
                <a:gd name="connsiteY1291" fmla="*/ 787717 h 2350439"/>
                <a:gd name="connsiteX1292" fmla="*/ 564464 w 2350439"/>
                <a:gd name="connsiteY1292" fmla="*/ 1004608 h 2350439"/>
                <a:gd name="connsiteX1293" fmla="*/ 669734 w 2350439"/>
                <a:gd name="connsiteY1293" fmla="*/ 1004608 h 2350439"/>
                <a:gd name="connsiteX1294" fmla="*/ 669734 w 2350439"/>
                <a:gd name="connsiteY1294" fmla="*/ 899338 h 2350439"/>
                <a:gd name="connsiteX1295" fmla="*/ 564464 w 2350439"/>
                <a:gd name="connsiteY1295" fmla="*/ 899338 h 2350439"/>
                <a:gd name="connsiteX1296" fmla="*/ 564464 w 2350439"/>
                <a:gd name="connsiteY1296" fmla="*/ 1116228 h 2350439"/>
                <a:gd name="connsiteX1297" fmla="*/ 669734 w 2350439"/>
                <a:gd name="connsiteY1297" fmla="*/ 1116228 h 2350439"/>
                <a:gd name="connsiteX1298" fmla="*/ 669734 w 2350439"/>
                <a:gd name="connsiteY1298" fmla="*/ 1010958 h 2350439"/>
                <a:gd name="connsiteX1299" fmla="*/ 564464 w 2350439"/>
                <a:gd name="connsiteY1299" fmla="*/ 1010958 h 2350439"/>
                <a:gd name="connsiteX1300" fmla="*/ 564464 w 2350439"/>
                <a:gd name="connsiteY1300" fmla="*/ 1227861 h 2350439"/>
                <a:gd name="connsiteX1301" fmla="*/ 669734 w 2350439"/>
                <a:gd name="connsiteY1301" fmla="*/ 1227861 h 2350439"/>
                <a:gd name="connsiteX1302" fmla="*/ 669734 w 2350439"/>
                <a:gd name="connsiteY1302" fmla="*/ 1122578 h 2350439"/>
                <a:gd name="connsiteX1303" fmla="*/ 564464 w 2350439"/>
                <a:gd name="connsiteY1303" fmla="*/ 1122578 h 2350439"/>
                <a:gd name="connsiteX1304" fmla="*/ 564464 w 2350439"/>
                <a:gd name="connsiteY1304" fmla="*/ 1339481 h 2350439"/>
                <a:gd name="connsiteX1305" fmla="*/ 669734 w 2350439"/>
                <a:gd name="connsiteY1305" fmla="*/ 1339481 h 2350439"/>
                <a:gd name="connsiteX1306" fmla="*/ 669734 w 2350439"/>
                <a:gd name="connsiteY1306" fmla="*/ 1234211 h 2350439"/>
                <a:gd name="connsiteX1307" fmla="*/ 564464 w 2350439"/>
                <a:gd name="connsiteY1307" fmla="*/ 1234211 h 2350439"/>
                <a:gd name="connsiteX1308" fmla="*/ 564464 w 2350439"/>
                <a:gd name="connsiteY1308" fmla="*/ 1451102 h 2350439"/>
                <a:gd name="connsiteX1309" fmla="*/ 669734 w 2350439"/>
                <a:gd name="connsiteY1309" fmla="*/ 1451102 h 2350439"/>
                <a:gd name="connsiteX1310" fmla="*/ 669734 w 2350439"/>
                <a:gd name="connsiteY1310" fmla="*/ 1345831 h 2350439"/>
                <a:gd name="connsiteX1311" fmla="*/ 564464 w 2350439"/>
                <a:gd name="connsiteY1311" fmla="*/ 1345831 h 2350439"/>
                <a:gd name="connsiteX1312" fmla="*/ 564464 w 2350439"/>
                <a:gd name="connsiteY1312" fmla="*/ 1562735 h 2350439"/>
                <a:gd name="connsiteX1313" fmla="*/ 669734 w 2350439"/>
                <a:gd name="connsiteY1313" fmla="*/ 1562735 h 2350439"/>
                <a:gd name="connsiteX1314" fmla="*/ 669734 w 2350439"/>
                <a:gd name="connsiteY1314" fmla="*/ 1457452 h 2350439"/>
                <a:gd name="connsiteX1315" fmla="*/ 564464 w 2350439"/>
                <a:gd name="connsiteY1315" fmla="*/ 1457452 h 2350439"/>
                <a:gd name="connsiteX1316" fmla="*/ 564464 w 2350439"/>
                <a:gd name="connsiteY1316" fmla="*/ 1674355 h 2350439"/>
                <a:gd name="connsiteX1317" fmla="*/ 669734 w 2350439"/>
                <a:gd name="connsiteY1317" fmla="*/ 1674355 h 2350439"/>
                <a:gd name="connsiteX1318" fmla="*/ 669734 w 2350439"/>
                <a:gd name="connsiteY1318" fmla="*/ 1569085 h 2350439"/>
                <a:gd name="connsiteX1319" fmla="*/ 564464 w 2350439"/>
                <a:gd name="connsiteY1319" fmla="*/ 1569085 h 2350439"/>
                <a:gd name="connsiteX1320" fmla="*/ 564464 w 2350439"/>
                <a:gd name="connsiteY1320" fmla="*/ 1785975 h 2350439"/>
                <a:gd name="connsiteX1321" fmla="*/ 669734 w 2350439"/>
                <a:gd name="connsiteY1321" fmla="*/ 1785975 h 2350439"/>
                <a:gd name="connsiteX1322" fmla="*/ 669734 w 2350439"/>
                <a:gd name="connsiteY1322" fmla="*/ 1680705 h 2350439"/>
                <a:gd name="connsiteX1323" fmla="*/ 564464 w 2350439"/>
                <a:gd name="connsiteY1323" fmla="*/ 1680705 h 2350439"/>
                <a:gd name="connsiteX1324" fmla="*/ 564464 w 2350439"/>
                <a:gd name="connsiteY1324" fmla="*/ 1897596 h 2350439"/>
                <a:gd name="connsiteX1325" fmla="*/ 669734 w 2350439"/>
                <a:gd name="connsiteY1325" fmla="*/ 1897596 h 2350439"/>
                <a:gd name="connsiteX1326" fmla="*/ 669734 w 2350439"/>
                <a:gd name="connsiteY1326" fmla="*/ 1792325 h 2350439"/>
                <a:gd name="connsiteX1327" fmla="*/ 564464 w 2350439"/>
                <a:gd name="connsiteY1327" fmla="*/ 1792325 h 2350439"/>
                <a:gd name="connsiteX1328" fmla="*/ 564464 w 2350439"/>
                <a:gd name="connsiteY1328" fmla="*/ 2009229 h 2350439"/>
                <a:gd name="connsiteX1329" fmla="*/ 669734 w 2350439"/>
                <a:gd name="connsiteY1329" fmla="*/ 2009229 h 2350439"/>
                <a:gd name="connsiteX1330" fmla="*/ 669734 w 2350439"/>
                <a:gd name="connsiteY1330" fmla="*/ 1903946 h 2350439"/>
                <a:gd name="connsiteX1331" fmla="*/ 564464 w 2350439"/>
                <a:gd name="connsiteY1331" fmla="*/ 1903946 h 2350439"/>
                <a:gd name="connsiteX1332" fmla="*/ 564464 w 2350439"/>
                <a:gd name="connsiteY1332" fmla="*/ 2120849 h 2350439"/>
                <a:gd name="connsiteX1333" fmla="*/ 669734 w 2350439"/>
                <a:gd name="connsiteY1333" fmla="*/ 2120849 h 2350439"/>
                <a:gd name="connsiteX1334" fmla="*/ 669734 w 2350439"/>
                <a:gd name="connsiteY1334" fmla="*/ 2015579 h 2350439"/>
                <a:gd name="connsiteX1335" fmla="*/ 564464 w 2350439"/>
                <a:gd name="connsiteY1335" fmla="*/ 2015579 h 2350439"/>
                <a:gd name="connsiteX1336" fmla="*/ 564464 w 2350439"/>
                <a:gd name="connsiteY1336" fmla="*/ 2232469 h 2350439"/>
                <a:gd name="connsiteX1337" fmla="*/ 669734 w 2350439"/>
                <a:gd name="connsiteY1337" fmla="*/ 2232469 h 2350439"/>
                <a:gd name="connsiteX1338" fmla="*/ 669734 w 2350439"/>
                <a:gd name="connsiteY1338" fmla="*/ 2127199 h 2350439"/>
                <a:gd name="connsiteX1339" fmla="*/ 564464 w 2350439"/>
                <a:gd name="connsiteY1339" fmla="*/ 2127199 h 2350439"/>
                <a:gd name="connsiteX1340" fmla="*/ 564464 w 2350439"/>
                <a:gd name="connsiteY1340" fmla="*/ 2344089 h 2350439"/>
                <a:gd name="connsiteX1341" fmla="*/ 669734 w 2350439"/>
                <a:gd name="connsiteY1341" fmla="*/ 2344089 h 2350439"/>
                <a:gd name="connsiteX1342" fmla="*/ 669734 w 2350439"/>
                <a:gd name="connsiteY1342" fmla="*/ 2238819 h 2350439"/>
                <a:gd name="connsiteX1343" fmla="*/ 564464 w 2350439"/>
                <a:gd name="connsiteY1343" fmla="*/ 2238819 h 2350439"/>
                <a:gd name="connsiteX1344" fmla="*/ 452843 w 2350439"/>
                <a:gd name="connsiteY1344" fmla="*/ 111620 h 2350439"/>
                <a:gd name="connsiteX1345" fmla="*/ 558114 w 2350439"/>
                <a:gd name="connsiteY1345" fmla="*/ 111620 h 2350439"/>
                <a:gd name="connsiteX1346" fmla="*/ 558114 w 2350439"/>
                <a:gd name="connsiteY1346" fmla="*/ 6350 h 2350439"/>
                <a:gd name="connsiteX1347" fmla="*/ 452843 w 2350439"/>
                <a:gd name="connsiteY1347" fmla="*/ 6350 h 2350439"/>
                <a:gd name="connsiteX1348" fmla="*/ 452843 w 2350439"/>
                <a:gd name="connsiteY1348" fmla="*/ 223240 h 2350439"/>
                <a:gd name="connsiteX1349" fmla="*/ 558114 w 2350439"/>
                <a:gd name="connsiteY1349" fmla="*/ 223240 h 2350439"/>
                <a:gd name="connsiteX1350" fmla="*/ 558114 w 2350439"/>
                <a:gd name="connsiteY1350" fmla="*/ 117970 h 2350439"/>
                <a:gd name="connsiteX1351" fmla="*/ 452843 w 2350439"/>
                <a:gd name="connsiteY1351" fmla="*/ 117970 h 2350439"/>
                <a:gd name="connsiteX1352" fmla="*/ 452843 w 2350439"/>
                <a:gd name="connsiteY1352" fmla="*/ 334873 h 2350439"/>
                <a:gd name="connsiteX1353" fmla="*/ 558114 w 2350439"/>
                <a:gd name="connsiteY1353" fmla="*/ 334873 h 2350439"/>
                <a:gd name="connsiteX1354" fmla="*/ 558114 w 2350439"/>
                <a:gd name="connsiteY1354" fmla="*/ 229590 h 2350439"/>
                <a:gd name="connsiteX1355" fmla="*/ 452843 w 2350439"/>
                <a:gd name="connsiteY1355" fmla="*/ 229590 h 2350439"/>
                <a:gd name="connsiteX1356" fmla="*/ 452843 w 2350439"/>
                <a:gd name="connsiteY1356" fmla="*/ 446493 h 2350439"/>
                <a:gd name="connsiteX1357" fmla="*/ 558114 w 2350439"/>
                <a:gd name="connsiteY1357" fmla="*/ 446493 h 2350439"/>
                <a:gd name="connsiteX1358" fmla="*/ 558114 w 2350439"/>
                <a:gd name="connsiteY1358" fmla="*/ 341223 h 2350439"/>
                <a:gd name="connsiteX1359" fmla="*/ 452843 w 2350439"/>
                <a:gd name="connsiteY1359" fmla="*/ 341223 h 2350439"/>
                <a:gd name="connsiteX1360" fmla="*/ 452843 w 2350439"/>
                <a:gd name="connsiteY1360" fmla="*/ 558114 h 2350439"/>
                <a:gd name="connsiteX1361" fmla="*/ 558114 w 2350439"/>
                <a:gd name="connsiteY1361" fmla="*/ 558114 h 2350439"/>
                <a:gd name="connsiteX1362" fmla="*/ 558114 w 2350439"/>
                <a:gd name="connsiteY1362" fmla="*/ 452843 h 2350439"/>
                <a:gd name="connsiteX1363" fmla="*/ 452843 w 2350439"/>
                <a:gd name="connsiteY1363" fmla="*/ 452843 h 2350439"/>
                <a:gd name="connsiteX1364" fmla="*/ 452843 w 2350439"/>
                <a:gd name="connsiteY1364" fmla="*/ 669734 h 2350439"/>
                <a:gd name="connsiteX1365" fmla="*/ 558114 w 2350439"/>
                <a:gd name="connsiteY1365" fmla="*/ 669734 h 2350439"/>
                <a:gd name="connsiteX1366" fmla="*/ 558114 w 2350439"/>
                <a:gd name="connsiteY1366" fmla="*/ 564464 h 2350439"/>
                <a:gd name="connsiteX1367" fmla="*/ 452843 w 2350439"/>
                <a:gd name="connsiteY1367" fmla="*/ 564464 h 2350439"/>
                <a:gd name="connsiteX1368" fmla="*/ 452843 w 2350439"/>
                <a:gd name="connsiteY1368" fmla="*/ 781367 h 2350439"/>
                <a:gd name="connsiteX1369" fmla="*/ 558114 w 2350439"/>
                <a:gd name="connsiteY1369" fmla="*/ 781367 h 2350439"/>
                <a:gd name="connsiteX1370" fmla="*/ 558114 w 2350439"/>
                <a:gd name="connsiteY1370" fmla="*/ 676084 h 2350439"/>
                <a:gd name="connsiteX1371" fmla="*/ 452843 w 2350439"/>
                <a:gd name="connsiteY1371" fmla="*/ 676084 h 2350439"/>
                <a:gd name="connsiteX1372" fmla="*/ 452843 w 2350439"/>
                <a:gd name="connsiteY1372" fmla="*/ 892988 h 2350439"/>
                <a:gd name="connsiteX1373" fmla="*/ 558114 w 2350439"/>
                <a:gd name="connsiteY1373" fmla="*/ 892988 h 2350439"/>
                <a:gd name="connsiteX1374" fmla="*/ 558114 w 2350439"/>
                <a:gd name="connsiteY1374" fmla="*/ 787717 h 2350439"/>
                <a:gd name="connsiteX1375" fmla="*/ 452843 w 2350439"/>
                <a:gd name="connsiteY1375" fmla="*/ 787717 h 2350439"/>
                <a:gd name="connsiteX1376" fmla="*/ 452843 w 2350439"/>
                <a:gd name="connsiteY1376" fmla="*/ 1004608 h 2350439"/>
                <a:gd name="connsiteX1377" fmla="*/ 558114 w 2350439"/>
                <a:gd name="connsiteY1377" fmla="*/ 1004608 h 2350439"/>
                <a:gd name="connsiteX1378" fmla="*/ 558114 w 2350439"/>
                <a:gd name="connsiteY1378" fmla="*/ 899338 h 2350439"/>
                <a:gd name="connsiteX1379" fmla="*/ 452843 w 2350439"/>
                <a:gd name="connsiteY1379" fmla="*/ 899338 h 2350439"/>
                <a:gd name="connsiteX1380" fmla="*/ 452843 w 2350439"/>
                <a:gd name="connsiteY1380" fmla="*/ 1116228 h 2350439"/>
                <a:gd name="connsiteX1381" fmla="*/ 558114 w 2350439"/>
                <a:gd name="connsiteY1381" fmla="*/ 1116228 h 2350439"/>
                <a:gd name="connsiteX1382" fmla="*/ 558114 w 2350439"/>
                <a:gd name="connsiteY1382" fmla="*/ 1010958 h 2350439"/>
                <a:gd name="connsiteX1383" fmla="*/ 452843 w 2350439"/>
                <a:gd name="connsiteY1383" fmla="*/ 1010958 h 2350439"/>
                <a:gd name="connsiteX1384" fmla="*/ 452843 w 2350439"/>
                <a:gd name="connsiteY1384" fmla="*/ 1227861 h 2350439"/>
                <a:gd name="connsiteX1385" fmla="*/ 558114 w 2350439"/>
                <a:gd name="connsiteY1385" fmla="*/ 1227861 h 2350439"/>
                <a:gd name="connsiteX1386" fmla="*/ 558114 w 2350439"/>
                <a:gd name="connsiteY1386" fmla="*/ 1122578 h 2350439"/>
                <a:gd name="connsiteX1387" fmla="*/ 452843 w 2350439"/>
                <a:gd name="connsiteY1387" fmla="*/ 1122578 h 2350439"/>
                <a:gd name="connsiteX1388" fmla="*/ 452843 w 2350439"/>
                <a:gd name="connsiteY1388" fmla="*/ 1339481 h 2350439"/>
                <a:gd name="connsiteX1389" fmla="*/ 558114 w 2350439"/>
                <a:gd name="connsiteY1389" fmla="*/ 1339481 h 2350439"/>
                <a:gd name="connsiteX1390" fmla="*/ 558114 w 2350439"/>
                <a:gd name="connsiteY1390" fmla="*/ 1234211 h 2350439"/>
                <a:gd name="connsiteX1391" fmla="*/ 452843 w 2350439"/>
                <a:gd name="connsiteY1391" fmla="*/ 1234211 h 2350439"/>
                <a:gd name="connsiteX1392" fmla="*/ 452843 w 2350439"/>
                <a:gd name="connsiteY1392" fmla="*/ 1451102 h 2350439"/>
                <a:gd name="connsiteX1393" fmla="*/ 558114 w 2350439"/>
                <a:gd name="connsiteY1393" fmla="*/ 1451102 h 2350439"/>
                <a:gd name="connsiteX1394" fmla="*/ 558114 w 2350439"/>
                <a:gd name="connsiteY1394" fmla="*/ 1345831 h 2350439"/>
                <a:gd name="connsiteX1395" fmla="*/ 452843 w 2350439"/>
                <a:gd name="connsiteY1395" fmla="*/ 1345831 h 2350439"/>
                <a:gd name="connsiteX1396" fmla="*/ 452843 w 2350439"/>
                <a:gd name="connsiteY1396" fmla="*/ 1562735 h 2350439"/>
                <a:gd name="connsiteX1397" fmla="*/ 558114 w 2350439"/>
                <a:gd name="connsiteY1397" fmla="*/ 1562735 h 2350439"/>
                <a:gd name="connsiteX1398" fmla="*/ 558114 w 2350439"/>
                <a:gd name="connsiteY1398" fmla="*/ 1457452 h 2350439"/>
                <a:gd name="connsiteX1399" fmla="*/ 452843 w 2350439"/>
                <a:gd name="connsiteY1399" fmla="*/ 1457452 h 2350439"/>
                <a:gd name="connsiteX1400" fmla="*/ 452843 w 2350439"/>
                <a:gd name="connsiteY1400" fmla="*/ 1674355 h 2350439"/>
                <a:gd name="connsiteX1401" fmla="*/ 558114 w 2350439"/>
                <a:gd name="connsiteY1401" fmla="*/ 1674355 h 2350439"/>
                <a:gd name="connsiteX1402" fmla="*/ 558114 w 2350439"/>
                <a:gd name="connsiteY1402" fmla="*/ 1569085 h 2350439"/>
                <a:gd name="connsiteX1403" fmla="*/ 452843 w 2350439"/>
                <a:gd name="connsiteY1403" fmla="*/ 1569085 h 2350439"/>
                <a:gd name="connsiteX1404" fmla="*/ 452843 w 2350439"/>
                <a:gd name="connsiteY1404" fmla="*/ 1785975 h 2350439"/>
                <a:gd name="connsiteX1405" fmla="*/ 558114 w 2350439"/>
                <a:gd name="connsiteY1405" fmla="*/ 1785975 h 2350439"/>
                <a:gd name="connsiteX1406" fmla="*/ 558114 w 2350439"/>
                <a:gd name="connsiteY1406" fmla="*/ 1680705 h 2350439"/>
                <a:gd name="connsiteX1407" fmla="*/ 452843 w 2350439"/>
                <a:gd name="connsiteY1407" fmla="*/ 1680705 h 2350439"/>
                <a:gd name="connsiteX1408" fmla="*/ 452843 w 2350439"/>
                <a:gd name="connsiteY1408" fmla="*/ 1897596 h 2350439"/>
                <a:gd name="connsiteX1409" fmla="*/ 558114 w 2350439"/>
                <a:gd name="connsiteY1409" fmla="*/ 1897596 h 2350439"/>
                <a:gd name="connsiteX1410" fmla="*/ 558114 w 2350439"/>
                <a:gd name="connsiteY1410" fmla="*/ 1792325 h 2350439"/>
                <a:gd name="connsiteX1411" fmla="*/ 452843 w 2350439"/>
                <a:gd name="connsiteY1411" fmla="*/ 1792325 h 2350439"/>
                <a:gd name="connsiteX1412" fmla="*/ 452843 w 2350439"/>
                <a:gd name="connsiteY1412" fmla="*/ 2009229 h 2350439"/>
                <a:gd name="connsiteX1413" fmla="*/ 558114 w 2350439"/>
                <a:gd name="connsiteY1413" fmla="*/ 2009229 h 2350439"/>
                <a:gd name="connsiteX1414" fmla="*/ 558114 w 2350439"/>
                <a:gd name="connsiteY1414" fmla="*/ 1903946 h 2350439"/>
                <a:gd name="connsiteX1415" fmla="*/ 452843 w 2350439"/>
                <a:gd name="connsiteY1415" fmla="*/ 1903946 h 2350439"/>
                <a:gd name="connsiteX1416" fmla="*/ 452843 w 2350439"/>
                <a:gd name="connsiteY1416" fmla="*/ 2120849 h 2350439"/>
                <a:gd name="connsiteX1417" fmla="*/ 558114 w 2350439"/>
                <a:gd name="connsiteY1417" fmla="*/ 2120849 h 2350439"/>
                <a:gd name="connsiteX1418" fmla="*/ 558114 w 2350439"/>
                <a:gd name="connsiteY1418" fmla="*/ 2015579 h 2350439"/>
                <a:gd name="connsiteX1419" fmla="*/ 452843 w 2350439"/>
                <a:gd name="connsiteY1419" fmla="*/ 2015579 h 2350439"/>
                <a:gd name="connsiteX1420" fmla="*/ 452843 w 2350439"/>
                <a:gd name="connsiteY1420" fmla="*/ 2232469 h 2350439"/>
                <a:gd name="connsiteX1421" fmla="*/ 558114 w 2350439"/>
                <a:gd name="connsiteY1421" fmla="*/ 2232469 h 2350439"/>
                <a:gd name="connsiteX1422" fmla="*/ 558114 w 2350439"/>
                <a:gd name="connsiteY1422" fmla="*/ 2127199 h 2350439"/>
                <a:gd name="connsiteX1423" fmla="*/ 452843 w 2350439"/>
                <a:gd name="connsiteY1423" fmla="*/ 2127199 h 2350439"/>
                <a:gd name="connsiteX1424" fmla="*/ 452843 w 2350439"/>
                <a:gd name="connsiteY1424" fmla="*/ 2344089 h 2350439"/>
                <a:gd name="connsiteX1425" fmla="*/ 558114 w 2350439"/>
                <a:gd name="connsiteY1425" fmla="*/ 2344089 h 2350439"/>
                <a:gd name="connsiteX1426" fmla="*/ 558114 w 2350439"/>
                <a:gd name="connsiteY1426" fmla="*/ 2238819 h 2350439"/>
                <a:gd name="connsiteX1427" fmla="*/ 452843 w 2350439"/>
                <a:gd name="connsiteY1427" fmla="*/ 2238819 h 2350439"/>
                <a:gd name="connsiteX1428" fmla="*/ 341210 w 2350439"/>
                <a:gd name="connsiteY1428" fmla="*/ 111620 h 2350439"/>
                <a:gd name="connsiteX1429" fmla="*/ 446493 w 2350439"/>
                <a:gd name="connsiteY1429" fmla="*/ 111620 h 2350439"/>
                <a:gd name="connsiteX1430" fmla="*/ 446493 w 2350439"/>
                <a:gd name="connsiteY1430" fmla="*/ 6350 h 2350439"/>
                <a:gd name="connsiteX1431" fmla="*/ 341210 w 2350439"/>
                <a:gd name="connsiteY1431" fmla="*/ 6350 h 2350439"/>
                <a:gd name="connsiteX1432" fmla="*/ 341210 w 2350439"/>
                <a:gd name="connsiteY1432" fmla="*/ 223240 h 2350439"/>
                <a:gd name="connsiteX1433" fmla="*/ 446493 w 2350439"/>
                <a:gd name="connsiteY1433" fmla="*/ 223240 h 2350439"/>
                <a:gd name="connsiteX1434" fmla="*/ 446493 w 2350439"/>
                <a:gd name="connsiteY1434" fmla="*/ 117970 h 2350439"/>
                <a:gd name="connsiteX1435" fmla="*/ 341210 w 2350439"/>
                <a:gd name="connsiteY1435" fmla="*/ 117970 h 2350439"/>
                <a:gd name="connsiteX1436" fmla="*/ 341210 w 2350439"/>
                <a:gd name="connsiteY1436" fmla="*/ 334873 h 2350439"/>
                <a:gd name="connsiteX1437" fmla="*/ 446493 w 2350439"/>
                <a:gd name="connsiteY1437" fmla="*/ 334873 h 2350439"/>
                <a:gd name="connsiteX1438" fmla="*/ 446493 w 2350439"/>
                <a:gd name="connsiteY1438" fmla="*/ 229590 h 2350439"/>
                <a:gd name="connsiteX1439" fmla="*/ 341210 w 2350439"/>
                <a:gd name="connsiteY1439" fmla="*/ 229590 h 2350439"/>
                <a:gd name="connsiteX1440" fmla="*/ 341210 w 2350439"/>
                <a:gd name="connsiteY1440" fmla="*/ 446493 h 2350439"/>
                <a:gd name="connsiteX1441" fmla="*/ 446493 w 2350439"/>
                <a:gd name="connsiteY1441" fmla="*/ 446493 h 2350439"/>
                <a:gd name="connsiteX1442" fmla="*/ 446493 w 2350439"/>
                <a:gd name="connsiteY1442" fmla="*/ 341223 h 2350439"/>
                <a:gd name="connsiteX1443" fmla="*/ 341210 w 2350439"/>
                <a:gd name="connsiteY1443" fmla="*/ 341223 h 2350439"/>
                <a:gd name="connsiteX1444" fmla="*/ 341210 w 2350439"/>
                <a:gd name="connsiteY1444" fmla="*/ 558114 h 2350439"/>
                <a:gd name="connsiteX1445" fmla="*/ 446493 w 2350439"/>
                <a:gd name="connsiteY1445" fmla="*/ 558114 h 2350439"/>
                <a:gd name="connsiteX1446" fmla="*/ 446493 w 2350439"/>
                <a:gd name="connsiteY1446" fmla="*/ 452843 h 2350439"/>
                <a:gd name="connsiteX1447" fmla="*/ 341210 w 2350439"/>
                <a:gd name="connsiteY1447" fmla="*/ 452843 h 2350439"/>
                <a:gd name="connsiteX1448" fmla="*/ 341210 w 2350439"/>
                <a:gd name="connsiteY1448" fmla="*/ 669734 h 2350439"/>
                <a:gd name="connsiteX1449" fmla="*/ 446493 w 2350439"/>
                <a:gd name="connsiteY1449" fmla="*/ 669734 h 2350439"/>
                <a:gd name="connsiteX1450" fmla="*/ 446493 w 2350439"/>
                <a:gd name="connsiteY1450" fmla="*/ 564464 h 2350439"/>
                <a:gd name="connsiteX1451" fmla="*/ 341210 w 2350439"/>
                <a:gd name="connsiteY1451" fmla="*/ 564464 h 2350439"/>
                <a:gd name="connsiteX1452" fmla="*/ 341210 w 2350439"/>
                <a:gd name="connsiteY1452" fmla="*/ 781367 h 2350439"/>
                <a:gd name="connsiteX1453" fmla="*/ 446493 w 2350439"/>
                <a:gd name="connsiteY1453" fmla="*/ 781367 h 2350439"/>
                <a:gd name="connsiteX1454" fmla="*/ 446493 w 2350439"/>
                <a:gd name="connsiteY1454" fmla="*/ 676084 h 2350439"/>
                <a:gd name="connsiteX1455" fmla="*/ 341210 w 2350439"/>
                <a:gd name="connsiteY1455" fmla="*/ 676084 h 2350439"/>
                <a:gd name="connsiteX1456" fmla="*/ 341210 w 2350439"/>
                <a:gd name="connsiteY1456" fmla="*/ 892988 h 2350439"/>
                <a:gd name="connsiteX1457" fmla="*/ 446493 w 2350439"/>
                <a:gd name="connsiteY1457" fmla="*/ 892988 h 2350439"/>
                <a:gd name="connsiteX1458" fmla="*/ 446493 w 2350439"/>
                <a:gd name="connsiteY1458" fmla="*/ 787717 h 2350439"/>
                <a:gd name="connsiteX1459" fmla="*/ 341210 w 2350439"/>
                <a:gd name="connsiteY1459" fmla="*/ 787717 h 2350439"/>
                <a:gd name="connsiteX1460" fmla="*/ 341210 w 2350439"/>
                <a:gd name="connsiteY1460" fmla="*/ 1004608 h 2350439"/>
                <a:gd name="connsiteX1461" fmla="*/ 446493 w 2350439"/>
                <a:gd name="connsiteY1461" fmla="*/ 1004608 h 2350439"/>
                <a:gd name="connsiteX1462" fmla="*/ 446493 w 2350439"/>
                <a:gd name="connsiteY1462" fmla="*/ 899338 h 2350439"/>
                <a:gd name="connsiteX1463" fmla="*/ 341210 w 2350439"/>
                <a:gd name="connsiteY1463" fmla="*/ 899338 h 2350439"/>
                <a:gd name="connsiteX1464" fmla="*/ 341210 w 2350439"/>
                <a:gd name="connsiteY1464" fmla="*/ 1116228 h 2350439"/>
                <a:gd name="connsiteX1465" fmla="*/ 446493 w 2350439"/>
                <a:gd name="connsiteY1465" fmla="*/ 1116228 h 2350439"/>
                <a:gd name="connsiteX1466" fmla="*/ 446493 w 2350439"/>
                <a:gd name="connsiteY1466" fmla="*/ 1010958 h 2350439"/>
                <a:gd name="connsiteX1467" fmla="*/ 341210 w 2350439"/>
                <a:gd name="connsiteY1467" fmla="*/ 1010958 h 2350439"/>
                <a:gd name="connsiteX1468" fmla="*/ 341210 w 2350439"/>
                <a:gd name="connsiteY1468" fmla="*/ 1227861 h 2350439"/>
                <a:gd name="connsiteX1469" fmla="*/ 446493 w 2350439"/>
                <a:gd name="connsiteY1469" fmla="*/ 1227861 h 2350439"/>
                <a:gd name="connsiteX1470" fmla="*/ 446493 w 2350439"/>
                <a:gd name="connsiteY1470" fmla="*/ 1122578 h 2350439"/>
                <a:gd name="connsiteX1471" fmla="*/ 341210 w 2350439"/>
                <a:gd name="connsiteY1471" fmla="*/ 1122578 h 2350439"/>
                <a:gd name="connsiteX1472" fmla="*/ 341210 w 2350439"/>
                <a:gd name="connsiteY1472" fmla="*/ 1339481 h 2350439"/>
                <a:gd name="connsiteX1473" fmla="*/ 446493 w 2350439"/>
                <a:gd name="connsiteY1473" fmla="*/ 1339481 h 2350439"/>
                <a:gd name="connsiteX1474" fmla="*/ 446493 w 2350439"/>
                <a:gd name="connsiteY1474" fmla="*/ 1234211 h 2350439"/>
                <a:gd name="connsiteX1475" fmla="*/ 341210 w 2350439"/>
                <a:gd name="connsiteY1475" fmla="*/ 1234211 h 2350439"/>
                <a:gd name="connsiteX1476" fmla="*/ 341210 w 2350439"/>
                <a:gd name="connsiteY1476" fmla="*/ 1451102 h 2350439"/>
                <a:gd name="connsiteX1477" fmla="*/ 446493 w 2350439"/>
                <a:gd name="connsiteY1477" fmla="*/ 1451102 h 2350439"/>
                <a:gd name="connsiteX1478" fmla="*/ 446493 w 2350439"/>
                <a:gd name="connsiteY1478" fmla="*/ 1345831 h 2350439"/>
                <a:gd name="connsiteX1479" fmla="*/ 341210 w 2350439"/>
                <a:gd name="connsiteY1479" fmla="*/ 1345831 h 2350439"/>
                <a:gd name="connsiteX1480" fmla="*/ 341210 w 2350439"/>
                <a:gd name="connsiteY1480" fmla="*/ 1562735 h 2350439"/>
                <a:gd name="connsiteX1481" fmla="*/ 446493 w 2350439"/>
                <a:gd name="connsiteY1481" fmla="*/ 1562735 h 2350439"/>
                <a:gd name="connsiteX1482" fmla="*/ 446493 w 2350439"/>
                <a:gd name="connsiteY1482" fmla="*/ 1457452 h 2350439"/>
                <a:gd name="connsiteX1483" fmla="*/ 341210 w 2350439"/>
                <a:gd name="connsiteY1483" fmla="*/ 1457452 h 2350439"/>
                <a:gd name="connsiteX1484" fmla="*/ 341210 w 2350439"/>
                <a:gd name="connsiteY1484" fmla="*/ 1674355 h 2350439"/>
                <a:gd name="connsiteX1485" fmla="*/ 446493 w 2350439"/>
                <a:gd name="connsiteY1485" fmla="*/ 1674355 h 2350439"/>
                <a:gd name="connsiteX1486" fmla="*/ 446493 w 2350439"/>
                <a:gd name="connsiteY1486" fmla="*/ 1569085 h 2350439"/>
                <a:gd name="connsiteX1487" fmla="*/ 341210 w 2350439"/>
                <a:gd name="connsiteY1487" fmla="*/ 1569085 h 2350439"/>
                <a:gd name="connsiteX1488" fmla="*/ 341210 w 2350439"/>
                <a:gd name="connsiteY1488" fmla="*/ 1785975 h 2350439"/>
                <a:gd name="connsiteX1489" fmla="*/ 446493 w 2350439"/>
                <a:gd name="connsiteY1489" fmla="*/ 1785975 h 2350439"/>
                <a:gd name="connsiteX1490" fmla="*/ 446493 w 2350439"/>
                <a:gd name="connsiteY1490" fmla="*/ 1680705 h 2350439"/>
                <a:gd name="connsiteX1491" fmla="*/ 341210 w 2350439"/>
                <a:gd name="connsiteY1491" fmla="*/ 1680705 h 2350439"/>
                <a:gd name="connsiteX1492" fmla="*/ 341210 w 2350439"/>
                <a:gd name="connsiteY1492" fmla="*/ 1897596 h 2350439"/>
                <a:gd name="connsiteX1493" fmla="*/ 446493 w 2350439"/>
                <a:gd name="connsiteY1493" fmla="*/ 1897596 h 2350439"/>
                <a:gd name="connsiteX1494" fmla="*/ 446493 w 2350439"/>
                <a:gd name="connsiteY1494" fmla="*/ 1792325 h 2350439"/>
                <a:gd name="connsiteX1495" fmla="*/ 341210 w 2350439"/>
                <a:gd name="connsiteY1495" fmla="*/ 1792325 h 2350439"/>
                <a:gd name="connsiteX1496" fmla="*/ 341210 w 2350439"/>
                <a:gd name="connsiteY1496" fmla="*/ 2009229 h 2350439"/>
                <a:gd name="connsiteX1497" fmla="*/ 446493 w 2350439"/>
                <a:gd name="connsiteY1497" fmla="*/ 2009229 h 2350439"/>
                <a:gd name="connsiteX1498" fmla="*/ 446493 w 2350439"/>
                <a:gd name="connsiteY1498" fmla="*/ 1903946 h 2350439"/>
                <a:gd name="connsiteX1499" fmla="*/ 341210 w 2350439"/>
                <a:gd name="connsiteY1499" fmla="*/ 1903946 h 2350439"/>
                <a:gd name="connsiteX1500" fmla="*/ 341210 w 2350439"/>
                <a:gd name="connsiteY1500" fmla="*/ 2120849 h 2350439"/>
                <a:gd name="connsiteX1501" fmla="*/ 446493 w 2350439"/>
                <a:gd name="connsiteY1501" fmla="*/ 2120849 h 2350439"/>
                <a:gd name="connsiteX1502" fmla="*/ 446493 w 2350439"/>
                <a:gd name="connsiteY1502" fmla="*/ 2015579 h 2350439"/>
                <a:gd name="connsiteX1503" fmla="*/ 341210 w 2350439"/>
                <a:gd name="connsiteY1503" fmla="*/ 2015579 h 2350439"/>
                <a:gd name="connsiteX1504" fmla="*/ 341210 w 2350439"/>
                <a:gd name="connsiteY1504" fmla="*/ 2232469 h 2350439"/>
                <a:gd name="connsiteX1505" fmla="*/ 446493 w 2350439"/>
                <a:gd name="connsiteY1505" fmla="*/ 2232469 h 2350439"/>
                <a:gd name="connsiteX1506" fmla="*/ 446493 w 2350439"/>
                <a:gd name="connsiteY1506" fmla="*/ 2127199 h 2350439"/>
                <a:gd name="connsiteX1507" fmla="*/ 341210 w 2350439"/>
                <a:gd name="connsiteY1507" fmla="*/ 2127199 h 2350439"/>
                <a:gd name="connsiteX1508" fmla="*/ 341210 w 2350439"/>
                <a:gd name="connsiteY1508" fmla="*/ 2344089 h 2350439"/>
                <a:gd name="connsiteX1509" fmla="*/ 446493 w 2350439"/>
                <a:gd name="connsiteY1509" fmla="*/ 2344089 h 2350439"/>
                <a:gd name="connsiteX1510" fmla="*/ 446493 w 2350439"/>
                <a:gd name="connsiteY1510" fmla="*/ 2238819 h 2350439"/>
                <a:gd name="connsiteX1511" fmla="*/ 341210 w 2350439"/>
                <a:gd name="connsiteY1511" fmla="*/ 2238819 h 2350439"/>
                <a:gd name="connsiteX1512" fmla="*/ 229590 w 2350439"/>
                <a:gd name="connsiteY1512" fmla="*/ 111620 h 2350439"/>
                <a:gd name="connsiteX1513" fmla="*/ 334860 w 2350439"/>
                <a:gd name="connsiteY1513" fmla="*/ 111620 h 2350439"/>
                <a:gd name="connsiteX1514" fmla="*/ 334860 w 2350439"/>
                <a:gd name="connsiteY1514" fmla="*/ 6350 h 2350439"/>
                <a:gd name="connsiteX1515" fmla="*/ 229590 w 2350439"/>
                <a:gd name="connsiteY1515" fmla="*/ 6350 h 2350439"/>
                <a:gd name="connsiteX1516" fmla="*/ 229590 w 2350439"/>
                <a:gd name="connsiteY1516" fmla="*/ 223240 h 2350439"/>
                <a:gd name="connsiteX1517" fmla="*/ 334860 w 2350439"/>
                <a:gd name="connsiteY1517" fmla="*/ 223240 h 2350439"/>
                <a:gd name="connsiteX1518" fmla="*/ 334860 w 2350439"/>
                <a:gd name="connsiteY1518" fmla="*/ 117970 h 2350439"/>
                <a:gd name="connsiteX1519" fmla="*/ 229590 w 2350439"/>
                <a:gd name="connsiteY1519" fmla="*/ 117970 h 2350439"/>
                <a:gd name="connsiteX1520" fmla="*/ 229590 w 2350439"/>
                <a:gd name="connsiteY1520" fmla="*/ 334873 h 2350439"/>
                <a:gd name="connsiteX1521" fmla="*/ 334860 w 2350439"/>
                <a:gd name="connsiteY1521" fmla="*/ 334873 h 2350439"/>
                <a:gd name="connsiteX1522" fmla="*/ 334860 w 2350439"/>
                <a:gd name="connsiteY1522" fmla="*/ 229590 h 2350439"/>
                <a:gd name="connsiteX1523" fmla="*/ 229590 w 2350439"/>
                <a:gd name="connsiteY1523" fmla="*/ 229590 h 2350439"/>
                <a:gd name="connsiteX1524" fmla="*/ 229590 w 2350439"/>
                <a:gd name="connsiteY1524" fmla="*/ 446493 h 2350439"/>
                <a:gd name="connsiteX1525" fmla="*/ 334860 w 2350439"/>
                <a:gd name="connsiteY1525" fmla="*/ 446493 h 2350439"/>
                <a:gd name="connsiteX1526" fmla="*/ 334860 w 2350439"/>
                <a:gd name="connsiteY1526" fmla="*/ 341223 h 2350439"/>
                <a:gd name="connsiteX1527" fmla="*/ 229590 w 2350439"/>
                <a:gd name="connsiteY1527" fmla="*/ 341223 h 2350439"/>
                <a:gd name="connsiteX1528" fmla="*/ 229590 w 2350439"/>
                <a:gd name="connsiteY1528" fmla="*/ 558114 h 2350439"/>
                <a:gd name="connsiteX1529" fmla="*/ 334860 w 2350439"/>
                <a:gd name="connsiteY1529" fmla="*/ 558114 h 2350439"/>
                <a:gd name="connsiteX1530" fmla="*/ 334860 w 2350439"/>
                <a:gd name="connsiteY1530" fmla="*/ 452843 h 2350439"/>
                <a:gd name="connsiteX1531" fmla="*/ 229590 w 2350439"/>
                <a:gd name="connsiteY1531" fmla="*/ 452843 h 2350439"/>
                <a:gd name="connsiteX1532" fmla="*/ 229590 w 2350439"/>
                <a:gd name="connsiteY1532" fmla="*/ 669734 h 2350439"/>
                <a:gd name="connsiteX1533" fmla="*/ 334860 w 2350439"/>
                <a:gd name="connsiteY1533" fmla="*/ 669734 h 2350439"/>
                <a:gd name="connsiteX1534" fmla="*/ 334860 w 2350439"/>
                <a:gd name="connsiteY1534" fmla="*/ 564464 h 2350439"/>
                <a:gd name="connsiteX1535" fmla="*/ 229590 w 2350439"/>
                <a:gd name="connsiteY1535" fmla="*/ 564464 h 2350439"/>
                <a:gd name="connsiteX1536" fmla="*/ 229590 w 2350439"/>
                <a:gd name="connsiteY1536" fmla="*/ 781367 h 2350439"/>
                <a:gd name="connsiteX1537" fmla="*/ 334860 w 2350439"/>
                <a:gd name="connsiteY1537" fmla="*/ 781367 h 2350439"/>
                <a:gd name="connsiteX1538" fmla="*/ 334860 w 2350439"/>
                <a:gd name="connsiteY1538" fmla="*/ 676084 h 2350439"/>
                <a:gd name="connsiteX1539" fmla="*/ 229590 w 2350439"/>
                <a:gd name="connsiteY1539" fmla="*/ 676084 h 2350439"/>
                <a:gd name="connsiteX1540" fmla="*/ 229590 w 2350439"/>
                <a:gd name="connsiteY1540" fmla="*/ 892988 h 2350439"/>
                <a:gd name="connsiteX1541" fmla="*/ 334860 w 2350439"/>
                <a:gd name="connsiteY1541" fmla="*/ 892988 h 2350439"/>
                <a:gd name="connsiteX1542" fmla="*/ 334860 w 2350439"/>
                <a:gd name="connsiteY1542" fmla="*/ 787717 h 2350439"/>
                <a:gd name="connsiteX1543" fmla="*/ 229590 w 2350439"/>
                <a:gd name="connsiteY1543" fmla="*/ 787717 h 2350439"/>
                <a:gd name="connsiteX1544" fmla="*/ 229590 w 2350439"/>
                <a:gd name="connsiteY1544" fmla="*/ 1004608 h 2350439"/>
                <a:gd name="connsiteX1545" fmla="*/ 334860 w 2350439"/>
                <a:gd name="connsiteY1545" fmla="*/ 1004608 h 2350439"/>
                <a:gd name="connsiteX1546" fmla="*/ 334860 w 2350439"/>
                <a:gd name="connsiteY1546" fmla="*/ 899338 h 2350439"/>
                <a:gd name="connsiteX1547" fmla="*/ 229590 w 2350439"/>
                <a:gd name="connsiteY1547" fmla="*/ 899338 h 2350439"/>
                <a:gd name="connsiteX1548" fmla="*/ 229590 w 2350439"/>
                <a:gd name="connsiteY1548" fmla="*/ 1116228 h 2350439"/>
                <a:gd name="connsiteX1549" fmla="*/ 334860 w 2350439"/>
                <a:gd name="connsiteY1549" fmla="*/ 1116228 h 2350439"/>
                <a:gd name="connsiteX1550" fmla="*/ 334860 w 2350439"/>
                <a:gd name="connsiteY1550" fmla="*/ 1010958 h 2350439"/>
                <a:gd name="connsiteX1551" fmla="*/ 229590 w 2350439"/>
                <a:gd name="connsiteY1551" fmla="*/ 1010958 h 2350439"/>
                <a:gd name="connsiteX1552" fmla="*/ 229590 w 2350439"/>
                <a:gd name="connsiteY1552" fmla="*/ 1227861 h 2350439"/>
                <a:gd name="connsiteX1553" fmla="*/ 334860 w 2350439"/>
                <a:gd name="connsiteY1553" fmla="*/ 1227861 h 2350439"/>
                <a:gd name="connsiteX1554" fmla="*/ 334860 w 2350439"/>
                <a:gd name="connsiteY1554" fmla="*/ 1122578 h 2350439"/>
                <a:gd name="connsiteX1555" fmla="*/ 229590 w 2350439"/>
                <a:gd name="connsiteY1555" fmla="*/ 1122578 h 2350439"/>
                <a:gd name="connsiteX1556" fmla="*/ 229590 w 2350439"/>
                <a:gd name="connsiteY1556" fmla="*/ 1339481 h 2350439"/>
                <a:gd name="connsiteX1557" fmla="*/ 334860 w 2350439"/>
                <a:gd name="connsiteY1557" fmla="*/ 1339481 h 2350439"/>
                <a:gd name="connsiteX1558" fmla="*/ 334860 w 2350439"/>
                <a:gd name="connsiteY1558" fmla="*/ 1234211 h 2350439"/>
                <a:gd name="connsiteX1559" fmla="*/ 229590 w 2350439"/>
                <a:gd name="connsiteY1559" fmla="*/ 1234211 h 2350439"/>
                <a:gd name="connsiteX1560" fmla="*/ 229590 w 2350439"/>
                <a:gd name="connsiteY1560" fmla="*/ 1451102 h 2350439"/>
                <a:gd name="connsiteX1561" fmla="*/ 334860 w 2350439"/>
                <a:gd name="connsiteY1561" fmla="*/ 1451102 h 2350439"/>
                <a:gd name="connsiteX1562" fmla="*/ 334860 w 2350439"/>
                <a:gd name="connsiteY1562" fmla="*/ 1345831 h 2350439"/>
                <a:gd name="connsiteX1563" fmla="*/ 229590 w 2350439"/>
                <a:gd name="connsiteY1563" fmla="*/ 1345831 h 2350439"/>
                <a:gd name="connsiteX1564" fmla="*/ 229590 w 2350439"/>
                <a:gd name="connsiteY1564" fmla="*/ 1562735 h 2350439"/>
                <a:gd name="connsiteX1565" fmla="*/ 334860 w 2350439"/>
                <a:gd name="connsiteY1565" fmla="*/ 1562735 h 2350439"/>
                <a:gd name="connsiteX1566" fmla="*/ 334860 w 2350439"/>
                <a:gd name="connsiteY1566" fmla="*/ 1457452 h 2350439"/>
                <a:gd name="connsiteX1567" fmla="*/ 229590 w 2350439"/>
                <a:gd name="connsiteY1567" fmla="*/ 1457452 h 2350439"/>
                <a:gd name="connsiteX1568" fmla="*/ 229590 w 2350439"/>
                <a:gd name="connsiteY1568" fmla="*/ 1674355 h 2350439"/>
                <a:gd name="connsiteX1569" fmla="*/ 334860 w 2350439"/>
                <a:gd name="connsiteY1569" fmla="*/ 1674355 h 2350439"/>
                <a:gd name="connsiteX1570" fmla="*/ 334860 w 2350439"/>
                <a:gd name="connsiteY1570" fmla="*/ 1569085 h 2350439"/>
                <a:gd name="connsiteX1571" fmla="*/ 229590 w 2350439"/>
                <a:gd name="connsiteY1571" fmla="*/ 1569085 h 2350439"/>
                <a:gd name="connsiteX1572" fmla="*/ 229590 w 2350439"/>
                <a:gd name="connsiteY1572" fmla="*/ 1785975 h 2350439"/>
                <a:gd name="connsiteX1573" fmla="*/ 334860 w 2350439"/>
                <a:gd name="connsiteY1573" fmla="*/ 1785975 h 2350439"/>
                <a:gd name="connsiteX1574" fmla="*/ 334860 w 2350439"/>
                <a:gd name="connsiteY1574" fmla="*/ 1680705 h 2350439"/>
                <a:gd name="connsiteX1575" fmla="*/ 229590 w 2350439"/>
                <a:gd name="connsiteY1575" fmla="*/ 1680705 h 2350439"/>
                <a:gd name="connsiteX1576" fmla="*/ 229590 w 2350439"/>
                <a:gd name="connsiteY1576" fmla="*/ 1897596 h 2350439"/>
                <a:gd name="connsiteX1577" fmla="*/ 334860 w 2350439"/>
                <a:gd name="connsiteY1577" fmla="*/ 1897596 h 2350439"/>
                <a:gd name="connsiteX1578" fmla="*/ 334860 w 2350439"/>
                <a:gd name="connsiteY1578" fmla="*/ 1792325 h 2350439"/>
                <a:gd name="connsiteX1579" fmla="*/ 229590 w 2350439"/>
                <a:gd name="connsiteY1579" fmla="*/ 1792325 h 2350439"/>
                <a:gd name="connsiteX1580" fmla="*/ 229590 w 2350439"/>
                <a:gd name="connsiteY1580" fmla="*/ 2009229 h 2350439"/>
                <a:gd name="connsiteX1581" fmla="*/ 334860 w 2350439"/>
                <a:gd name="connsiteY1581" fmla="*/ 2009229 h 2350439"/>
                <a:gd name="connsiteX1582" fmla="*/ 334860 w 2350439"/>
                <a:gd name="connsiteY1582" fmla="*/ 1903946 h 2350439"/>
                <a:gd name="connsiteX1583" fmla="*/ 229590 w 2350439"/>
                <a:gd name="connsiteY1583" fmla="*/ 1903946 h 2350439"/>
                <a:gd name="connsiteX1584" fmla="*/ 229590 w 2350439"/>
                <a:gd name="connsiteY1584" fmla="*/ 2120849 h 2350439"/>
                <a:gd name="connsiteX1585" fmla="*/ 334860 w 2350439"/>
                <a:gd name="connsiteY1585" fmla="*/ 2120849 h 2350439"/>
                <a:gd name="connsiteX1586" fmla="*/ 334860 w 2350439"/>
                <a:gd name="connsiteY1586" fmla="*/ 2015579 h 2350439"/>
                <a:gd name="connsiteX1587" fmla="*/ 229590 w 2350439"/>
                <a:gd name="connsiteY1587" fmla="*/ 2015579 h 2350439"/>
                <a:gd name="connsiteX1588" fmla="*/ 229590 w 2350439"/>
                <a:gd name="connsiteY1588" fmla="*/ 2232469 h 2350439"/>
                <a:gd name="connsiteX1589" fmla="*/ 334860 w 2350439"/>
                <a:gd name="connsiteY1589" fmla="*/ 2232469 h 2350439"/>
                <a:gd name="connsiteX1590" fmla="*/ 334860 w 2350439"/>
                <a:gd name="connsiteY1590" fmla="*/ 2127199 h 2350439"/>
                <a:gd name="connsiteX1591" fmla="*/ 229590 w 2350439"/>
                <a:gd name="connsiteY1591" fmla="*/ 2127199 h 2350439"/>
                <a:gd name="connsiteX1592" fmla="*/ 229590 w 2350439"/>
                <a:gd name="connsiteY1592" fmla="*/ 2344089 h 2350439"/>
                <a:gd name="connsiteX1593" fmla="*/ 334860 w 2350439"/>
                <a:gd name="connsiteY1593" fmla="*/ 2344089 h 2350439"/>
                <a:gd name="connsiteX1594" fmla="*/ 334860 w 2350439"/>
                <a:gd name="connsiteY1594" fmla="*/ 2238819 h 2350439"/>
                <a:gd name="connsiteX1595" fmla="*/ 229590 w 2350439"/>
                <a:gd name="connsiteY1595" fmla="*/ 2238819 h 2350439"/>
                <a:gd name="connsiteX1596" fmla="*/ 117970 w 2350439"/>
                <a:gd name="connsiteY1596" fmla="*/ 111620 h 2350439"/>
                <a:gd name="connsiteX1597" fmla="*/ 223240 w 2350439"/>
                <a:gd name="connsiteY1597" fmla="*/ 111620 h 2350439"/>
                <a:gd name="connsiteX1598" fmla="*/ 223240 w 2350439"/>
                <a:gd name="connsiteY1598" fmla="*/ 6350 h 2350439"/>
                <a:gd name="connsiteX1599" fmla="*/ 117970 w 2350439"/>
                <a:gd name="connsiteY1599" fmla="*/ 6350 h 2350439"/>
                <a:gd name="connsiteX1600" fmla="*/ 117970 w 2350439"/>
                <a:gd name="connsiteY1600" fmla="*/ 223240 h 2350439"/>
                <a:gd name="connsiteX1601" fmla="*/ 223240 w 2350439"/>
                <a:gd name="connsiteY1601" fmla="*/ 223240 h 2350439"/>
                <a:gd name="connsiteX1602" fmla="*/ 223240 w 2350439"/>
                <a:gd name="connsiteY1602" fmla="*/ 117970 h 2350439"/>
                <a:gd name="connsiteX1603" fmla="*/ 117970 w 2350439"/>
                <a:gd name="connsiteY1603" fmla="*/ 117970 h 2350439"/>
                <a:gd name="connsiteX1604" fmla="*/ 117970 w 2350439"/>
                <a:gd name="connsiteY1604" fmla="*/ 334873 h 2350439"/>
                <a:gd name="connsiteX1605" fmla="*/ 223240 w 2350439"/>
                <a:gd name="connsiteY1605" fmla="*/ 334873 h 2350439"/>
                <a:gd name="connsiteX1606" fmla="*/ 223240 w 2350439"/>
                <a:gd name="connsiteY1606" fmla="*/ 229590 h 2350439"/>
                <a:gd name="connsiteX1607" fmla="*/ 117970 w 2350439"/>
                <a:gd name="connsiteY1607" fmla="*/ 229590 h 2350439"/>
                <a:gd name="connsiteX1608" fmla="*/ 117970 w 2350439"/>
                <a:gd name="connsiteY1608" fmla="*/ 446493 h 2350439"/>
                <a:gd name="connsiteX1609" fmla="*/ 223240 w 2350439"/>
                <a:gd name="connsiteY1609" fmla="*/ 446493 h 2350439"/>
                <a:gd name="connsiteX1610" fmla="*/ 223240 w 2350439"/>
                <a:gd name="connsiteY1610" fmla="*/ 341223 h 2350439"/>
                <a:gd name="connsiteX1611" fmla="*/ 117970 w 2350439"/>
                <a:gd name="connsiteY1611" fmla="*/ 341223 h 2350439"/>
                <a:gd name="connsiteX1612" fmla="*/ 117970 w 2350439"/>
                <a:gd name="connsiteY1612" fmla="*/ 558114 h 2350439"/>
                <a:gd name="connsiteX1613" fmla="*/ 223240 w 2350439"/>
                <a:gd name="connsiteY1613" fmla="*/ 558114 h 2350439"/>
                <a:gd name="connsiteX1614" fmla="*/ 223240 w 2350439"/>
                <a:gd name="connsiteY1614" fmla="*/ 452843 h 2350439"/>
                <a:gd name="connsiteX1615" fmla="*/ 117970 w 2350439"/>
                <a:gd name="connsiteY1615" fmla="*/ 452843 h 2350439"/>
                <a:gd name="connsiteX1616" fmla="*/ 117970 w 2350439"/>
                <a:gd name="connsiteY1616" fmla="*/ 669734 h 2350439"/>
                <a:gd name="connsiteX1617" fmla="*/ 223240 w 2350439"/>
                <a:gd name="connsiteY1617" fmla="*/ 669734 h 2350439"/>
                <a:gd name="connsiteX1618" fmla="*/ 223240 w 2350439"/>
                <a:gd name="connsiteY1618" fmla="*/ 564464 h 2350439"/>
                <a:gd name="connsiteX1619" fmla="*/ 117970 w 2350439"/>
                <a:gd name="connsiteY1619" fmla="*/ 564464 h 2350439"/>
                <a:gd name="connsiteX1620" fmla="*/ 117970 w 2350439"/>
                <a:gd name="connsiteY1620" fmla="*/ 781367 h 2350439"/>
                <a:gd name="connsiteX1621" fmla="*/ 223240 w 2350439"/>
                <a:gd name="connsiteY1621" fmla="*/ 781367 h 2350439"/>
                <a:gd name="connsiteX1622" fmla="*/ 223240 w 2350439"/>
                <a:gd name="connsiteY1622" fmla="*/ 676084 h 2350439"/>
                <a:gd name="connsiteX1623" fmla="*/ 117970 w 2350439"/>
                <a:gd name="connsiteY1623" fmla="*/ 676084 h 2350439"/>
                <a:gd name="connsiteX1624" fmla="*/ 117970 w 2350439"/>
                <a:gd name="connsiteY1624" fmla="*/ 892988 h 2350439"/>
                <a:gd name="connsiteX1625" fmla="*/ 223240 w 2350439"/>
                <a:gd name="connsiteY1625" fmla="*/ 892988 h 2350439"/>
                <a:gd name="connsiteX1626" fmla="*/ 223240 w 2350439"/>
                <a:gd name="connsiteY1626" fmla="*/ 787717 h 2350439"/>
                <a:gd name="connsiteX1627" fmla="*/ 117970 w 2350439"/>
                <a:gd name="connsiteY1627" fmla="*/ 787717 h 2350439"/>
                <a:gd name="connsiteX1628" fmla="*/ 117970 w 2350439"/>
                <a:gd name="connsiteY1628" fmla="*/ 1004608 h 2350439"/>
                <a:gd name="connsiteX1629" fmla="*/ 223240 w 2350439"/>
                <a:gd name="connsiteY1629" fmla="*/ 1004608 h 2350439"/>
                <a:gd name="connsiteX1630" fmla="*/ 223240 w 2350439"/>
                <a:gd name="connsiteY1630" fmla="*/ 899338 h 2350439"/>
                <a:gd name="connsiteX1631" fmla="*/ 117970 w 2350439"/>
                <a:gd name="connsiteY1631" fmla="*/ 899338 h 2350439"/>
                <a:gd name="connsiteX1632" fmla="*/ 117970 w 2350439"/>
                <a:gd name="connsiteY1632" fmla="*/ 1116228 h 2350439"/>
                <a:gd name="connsiteX1633" fmla="*/ 223240 w 2350439"/>
                <a:gd name="connsiteY1633" fmla="*/ 1116228 h 2350439"/>
                <a:gd name="connsiteX1634" fmla="*/ 223240 w 2350439"/>
                <a:gd name="connsiteY1634" fmla="*/ 1010958 h 2350439"/>
                <a:gd name="connsiteX1635" fmla="*/ 117970 w 2350439"/>
                <a:gd name="connsiteY1635" fmla="*/ 1010958 h 2350439"/>
                <a:gd name="connsiteX1636" fmla="*/ 117970 w 2350439"/>
                <a:gd name="connsiteY1636" fmla="*/ 1227861 h 2350439"/>
                <a:gd name="connsiteX1637" fmla="*/ 223240 w 2350439"/>
                <a:gd name="connsiteY1637" fmla="*/ 1227861 h 2350439"/>
                <a:gd name="connsiteX1638" fmla="*/ 223240 w 2350439"/>
                <a:gd name="connsiteY1638" fmla="*/ 1122578 h 2350439"/>
                <a:gd name="connsiteX1639" fmla="*/ 117970 w 2350439"/>
                <a:gd name="connsiteY1639" fmla="*/ 1122578 h 2350439"/>
                <a:gd name="connsiteX1640" fmla="*/ 117970 w 2350439"/>
                <a:gd name="connsiteY1640" fmla="*/ 1339481 h 2350439"/>
                <a:gd name="connsiteX1641" fmla="*/ 223240 w 2350439"/>
                <a:gd name="connsiteY1641" fmla="*/ 1339481 h 2350439"/>
                <a:gd name="connsiteX1642" fmla="*/ 223240 w 2350439"/>
                <a:gd name="connsiteY1642" fmla="*/ 1234211 h 2350439"/>
                <a:gd name="connsiteX1643" fmla="*/ 117970 w 2350439"/>
                <a:gd name="connsiteY1643" fmla="*/ 1234211 h 2350439"/>
                <a:gd name="connsiteX1644" fmla="*/ 117970 w 2350439"/>
                <a:gd name="connsiteY1644" fmla="*/ 1451102 h 2350439"/>
                <a:gd name="connsiteX1645" fmla="*/ 223240 w 2350439"/>
                <a:gd name="connsiteY1645" fmla="*/ 1451102 h 2350439"/>
                <a:gd name="connsiteX1646" fmla="*/ 223240 w 2350439"/>
                <a:gd name="connsiteY1646" fmla="*/ 1345831 h 2350439"/>
                <a:gd name="connsiteX1647" fmla="*/ 117970 w 2350439"/>
                <a:gd name="connsiteY1647" fmla="*/ 1345831 h 2350439"/>
                <a:gd name="connsiteX1648" fmla="*/ 117970 w 2350439"/>
                <a:gd name="connsiteY1648" fmla="*/ 1562735 h 2350439"/>
                <a:gd name="connsiteX1649" fmla="*/ 223240 w 2350439"/>
                <a:gd name="connsiteY1649" fmla="*/ 1562735 h 2350439"/>
                <a:gd name="connsiteX1650" fmla="*/ 223240 w 2350439"/>
                <a:gd name="connsiteY1650" fmla="*/ 1457452 h 2350439"/>
                <a:gd name="connsiteX1651" fmla="*/ 117970 w 2350439"/>
                <a:gd name="connsiteY1651" fmla="*/ 1457452 h 2350439"/>
                <a:gd name="connsiteX1652" fmla="*/ 117970 w 2350439"/>
                <a:gd name="connsiteY1652" fmla="*/ 1674355 h 2350439"/>
                <a:gd name="connsiteX1653" fmla="*/ 223240 w 2350439"/>
                <a:gd name="connsiteY1653" fmla="*/ 1674355 h 2350439"/>
                <a:gd name="connsiteX1654" fmla="*/ 223240 w 2350439"/>
                <a:gd name="connsiteY1654" fmla="*/ 1569085 h 2350439"/>
                <a:gd name="connsiteX1655" fmla="*/ 117970 w 2350439"/>
                <a:gd name="connsiteY1655" fmla="*/ 1569085 h 2350439"/>
                <a:gd name="connsiteX1656" fmla="*/ 117970 w 2350439"/>
                <a:gd name="connsiteY1656" fmla="*/ 1785975 h 2350439"/>
                <a:gd name="connsiteX1657" fmla="*/ 223240 w 2350439"/>
                <a:gd name="connsiteY1657" fmla="*/ 1785975 h 2350439"/>
                <a:gd name="connsiteX1658" fmla="*/ 223240 w 2350439"/>
                <a:gd name="connsiteY1658" fmla="*/ 1680705 h 2350439"/>
                <a:gd name="connsiteX1659" fmla="*/ 117970 w 2350439"/>
                <a:gd name="connsiteY1659" fmla="*/ 1680705 h 2350439"/>
                <a:gd name="connsiteX1660" fmla="*/ 117970 w 2350439"/>
                <a:gd name="connsiteY1660" fmla="*/ 1897596 h 2350439"/>
                <a:gd name="connsiteX1661" fmla="*/ 223240 w 2350439"/>
                <a:gd name="connsiteY1661" fmla="*/ 1897596 h 2350439"/>
                <a:gd name="connsiteX1662" fmla="*/ 223240 w 2350439"/>
                <a:gd name="connsiteY1662" fmla="*/ 1792325 h 2350439"/>
                <a:gd name="connsiteX1663" fmla="*/ 117970 w 2350439"/>
                <a:gd name="connsiteY1663" fmla="*/ 1792325 h 2350439"/>
                <a:gd name="connsiteX1664" fmla="*/ 117970 w 2350439"/>
                <a:gd name="connsiteY1664" fmla="*/ 2009229 h 2350439"/>
                <a:gd name="connsiteX1665" fmla="*/ 223240 w 2350439"/>
                <a:gd name="connsiteY1665" fmla="*/ 2009229 h 2350439"/>
                <a:gd name="connsiteX1666" fmla="*/ 223240 w 2350439"/>
                <a:gd name="connsiteY1666" fmla="*/ 1903946 h 2350439"/>
                <a:gd name="connsiteX1667" fmla="*/ 117970 w 2350439"/>
                <a:gd name="connsiteY1667" fmla="*/ 1903946 h 2350439"/>
                <a:gd name="connsiteX1668" fmla="*/ 117970 w 2350439"/>
                <a:gd name="connsiteY1668" fmla="*/ 2120849 h 2350439"/>
                <a:gd name="connsiteX1669" fmla="*/ 223240 w 2350439"/>
                <a:gd name="connsiteY1669" fmla="*/ 2120849 h 2350439"/>
                <a:gd name="connsiteX1670" fmla="*/ 223240 w 2350439"/>
                <a:gd name="connsiteY1670" fmla="*/ 2015579 h 2350439"/>
                <a:gd name="connsiteX1671" fmla="*/ 117970 w 2350439"/>
                <a:gd name="connsiteY1671" fmla="*/ 2015579 h 2350439"/>
                <a:gd name="connsiteX1672" fmla="*/ 117970 w 2350439"/>
                <a:gd name="connsiteY1672" fmla="*/ 2232469 h 2350439"/>
                <a:gd name="connsiteX1673" fmla="*/ 223240 w 2350439"/>
                <a:gd name="connsiteY1673" fmla="*/ 2232469 h 2350439"/>
                <a:gd name="connsiteX1674" fmla="*/ 223240 w 2350439"/>
                <a:gd name="connsiteY1674" fmla="*/ 2127199 h 2350439"/>
                <a:gd name="connsiteX1675" fmla="*/ 117970 w 2350439"/>
                <a:gd name="connsiteY1675" fmla="*/ 2127199 h 2350439"/>
                <a:gd name="connsiteX1676" fmla="*/ 117970 w 2350439"/>
                <a:gd name="connsiteY1676" fmla="*/ 2344089 h 2350439"/>
                <a:gd name="connsiteX1677" fmla="*/ 223240 w 2350439"/>
                <a:gd name="connsiteY1677" fmla="*/ 2344089 h 2350439"/>
                <a:gd name="connsiteX1678" fmla="*/ 223240 w 2350439"/>
                <a:gd name="connsiteY1678" fmla="*/ 2238819 h 2350439"/>
                <a:gd name="connsiteX1679" fmla="*/ 117970 w 2350439"/>
                <a:gd name="connsiteY1679" fmla="*/ 2238819 h 2350439"/>
                <a:gd name="connsiteX1680" fmla="*/ 6350 w 2350439"/>
                <a:gd name="connsiteY1680" fmla="*/ 111620 h 2350439"/>
                <a:gd name="connsiteX1681" fmla="*/ 111620 w 2350439"/>
                <a:gd name="connsiteY1681" fmla="*/ 111620 h 2350439"/>
                <a:gd name="connsiteX1682" fmla="*/ 111620 w 2350439"/>
                <a:gd name="connsiteY1682" fmla="*/ 6350 h 2350439"/>
                <a:gd name="connsiteX1683" fmla="*/ 6350 w 2350439"/>
                <a:gd name="connsiteY1683" fmla="*/ 6350 h 2350439"/>
                <a:gd name="connsiteX1684" fmla="*/ 6350 w 2350439"/>
                <a:gd name="connsiteY1684" fmla="*/ 223240 h 2350439"/>
                <a:gd name="connsiteX1685" fmla="*/ 111620 w 2350439"/>
                <a:gd name="connsiteY1685" fmla="*/ 223240 h 2350439"/>
                <a:gd name="connsiteX1686" fmla="*/ 111620 w 2350439"/>
                <a:gd name="connsiteY1686" fmla="*/ 117970 h 2350439"/>
                <a:gd name="connsiteX1687" fmla="*/ 6350 w 2350439"/>
                <a:gd name="connsiteY1687" fmla="*/ 117970 h 2350439"/>
                <a:gd name="connsiteX1688" fmla="*/ 6350 w 2350439"/>
                <a:gd name="connsiteY1688" fmla="*/ 334873 h 2350439"/>
                <a:gd name="connsiteX1689" fmla="*/ 111620 w 2350439"/>
                <a:gd name="connsiteY1689" fmla="*/ 334873 h 2350439"/>
                <a:gd name="connsiteX1690" fmla="*/ 111620 w 2350439"/>
                <a:gd name="connsiteY1690" fmla="*/ 229590 h 2350439"/>
                <a:gd name="connsiteX1691" fmla="*/ 6350 w 2350439"/>
                <a:gd name="connsiteY1691" fmla="*/ 229590 h 2350439"/>
                <a:gd name="connsiteX1692" fmla="*/ 6350 w 2350439"/>
                <a:gd name="connsiteY1692" fmla="*/ 446493 h 2350439"/>
                <a:gd name="connsiteX1693" fmla="*/ 111620 w 2350439"/>
                <a:gd name="connsiteY1693" fmla="*/ 446493 h 2350439"/>
                <a:gd name="connsiteX1694" fmla="*/ 111620 w 2350439"/>
                <a:gd name="connsiteY1694" fmla="*/ 341223 h 2350439"/>
                <a:gd name="connsiteX1695" fmla="*/ 6350 w 2350439"/>
                <a:gd name="connsiteY1695" fmla="*/ 341223 h 2350439"/>
                <a:gd name="connsiteX1696" fmla="*/ 6350 w 2350439"/>
                <a:gd name="connsiteY1696" fmla="*/ 558114 h 2350439"/>
                <a:gd name="connsiteX1697" fmla="*/ 111620 w 2350439"/>
                <a:gd name="connsiteY1697" fmla="*/ 558114 h 2350439"/>
                <a:gd name="connsiteX1698" fmla="*/ 111620 w 2350439"/>
                <a:gd name="connsiteY1698" fmla="*/ 452843 h 2350439"/>
                <a:gd name="connsiteX1699" fmla="*/ 6350 w 2350439"/>
                <a:gd name="connsiteY1699" fmla="*/ 452843 h 2350439"/>
                <a:gd name="connsiteX1700" fmla="*/ 6350 w 2350439"/>
                <a:gd name="connsiteY1700" fmla="*/ 669734 h 2350439"/>
                <a:gd name="connsiteX1701" fmla="*/ 111620 w 2350439"/>
                <a:gd name="connsiteY1701" fmla="*/ 669734 h 2350439"/>
                <a:gd name="connsiteX1702" fmla="*/ 111620 w 2350439"/>
                <a:gd name="connsiteY1702" fmla="*/ 564464 h 2350439"/>
                <a:gd name="connsiteX1703" fmla="*/ 6350 w 2350439"/>
                <a:gd name="connsiteY1703" fmla="*/ 564464 h 2350439"/>
                <a:gd name="connsiteX1704" fmla="*/ 6350 w 2350439"/>
                <a:gd name="connsiteY1704" fmla="*/ 781367 h 2350439"/>
                <a:gd name="connsiteX1705" fmla="*/ 111620 w 2350439"/>
                <a:gd name="connsiteY1705" fmla="*/ 781367 h 2350439"/>
                <a:gd name="connsiteX1706" fmla="*/ 111620 w 2350439"/>
                <a:gd name="connsiteY1706" fmla="*/ 676084 h 2350439"/>
                <a:gd name="connsiteX1707" fmla="*/ 6350 w 2350439"/>
                <a:gd name="connsiteY1707" fmla="*/ 676084 h 2350439"/>
                <a:gd name="connsiteX1708" fmla="*/ 6350 w 2350439"/>
                <a:gd name="connsiteY1708" fmla="*/ 892988 h 2350439"/>
                <a:gd name="connsiteX1709" fmla="*/ 111620 w 2350439"/>
                <a:gd name="connsiteY1709" fmla="*/ 892988 h 2350439"/>
                <a:gd name="connsiteX1710" fmla="*/ 111620 w 2350439"/>
                <a:gd name="connsiteY1710" fmla="*/ 787717 h 2350439"/>
                <a:gd name="connsiteX1711" fmla="*/ 6350 w 2350439"/>
                <a:gd name="connsiteY1711" fmla="*/ 787717 h 2350439"/>
                <a:gd name="connsiteX1712" fmla="*/ 6350 w 2350439"/>
                <a:gd name="connsiteY1712" fmla="*/ 1004608 h 2350439"/>
                <a:gd name="connsiteX1713" fmla="*/ 111620 w 2350439"/>
                <a:gd name="connsiteY1713" fmla="*/ 1004608 h 2350439"/>
                <a:gd name="connsiteX1714" fmla="*/ 111620 w 2350439"/>
                <a:gd name="connsiteY1714" fmla="*/ 899338 h 2350439"/>
                <a:gd name="connsiteX1715" fmla="*/ 6350 w 2350439"/>
                <a:gd name="connsiteY1715" fmla="*/ 899338 h 2350439"/>
                <a:gd name="connsiteX1716" fmla="*/ 6350 w 2350439"/>
                <a:gd name="connsiteY1716" fmla="*/ 1116228 h 2350439"/>
                <a:gd name="connsiteX1717" fmla="*/ 111620 w 2350439"/>
                <a:gd name="connsiteY1717" fmla="*/ 1116228 h 2350439"/>
                <a:gd name="connsiteX1718" fmla="*/ 111620 w 2350439"/>
                <a:gd name="connsiteY1718" fmla="*/ 1010958 h 2350439"/>
                <a:gd name="connsiteX1719" fmla="*/ 6350 w 2350439"/>
                <a:gd name="connsiteY1719" fmla="*/ 1010958 h 2350439"/>
                <a:gd name="connsiteX1720" fmla="*/ 6350 w 2350439"/>
                <a:gd name="connsiteY1720" fmla="*/ 1227861 h 2350439"/>
                <a:gd name="connsiteX1721" fmla="*/ 111620 w 2350439"/>
                <a:gd name="connsiteY1721" fmla="*/ 1227861 h 2350439"/>
                <a:gd name="connsiteX1722" fmla="*/ 111620 w 2350439"/>
                <a:gd name="connsiteY1722" fmla="*/ 1122578 h 2350439"/>
                <a:gd name="connsiteX1723" fmla="*/ 6350 w 2350439"/>
                <a:gd name="connsiteY1723" fmla="*/ 1122578 h 2350439"/>
                <a:gd name="connsiteX1724" fmla="*/ 6350 w 2350439"/>
                <a:gd name="connsiteY1724" fmla="*/ 1339481 h 2350439"/>
                <a:gd name="connsiteX1725" fmla="*/ 111620 w 2350439"/>
                <a:gd name="connsiteY1725" fmla="*/ 1339481 h 2350439"/>
                <a:gd name="connsiteX1726" fmla="*/ 111620 w 2350439"/>
                <a:gd name="connsiteY1726" fmla="*/ 1234211 h 2350439"/>
                <a:gd name="connsiteX1727" fmla="*/ 6350 w 2350439"/>
                <a:gd name="connsiteY1727" fmla="*/ 1234211 h 2350439"/>
                <a:gd name="connsiteX1728" fmla="*/ 6350 w 2350439"/>
                <a:gd name="connsiteY1728" fmla="*/ 1451102 h 2350439"/>
                <a:gd name="connsiteX1729" fmla="*/ 111620 w 2350439"/>
                <a:gd name="connsiteY1729" fmla="*/ 1451102 h 2350439"/>
                <a:gd name="connsiteX1730" fmla="*/ 111620 w 2350439"/>
                <a:gd name="connsiteY1730" fmla="*/ 1345831 h 2350439"/>
                <a:gd name="connsiteX1731" fmla="*/ 6350 w 2350439"/>
                <a:gd name="connsiteY1731" fmla="*/ 1345831 h 2350439"/>
                <a:gd name="connsiteX1732" fmla="*/ 6350 w 2350439"/>
                <a:gd name="connsiteY1732" fmla="*/ 1562735 h 2350439"/>
                <a:gd name="connsiteX1733" fmla="*/ 111620 w 2350439"/>
                <a:gd name="connsiteY1733" fmla="*/ 1562735 h 2350439"/>
                <a:gd name="connsiteX1734" fmla="*/ 111620 w 2350439"/>
                <a:gd name="connsiteY1734" fmla="*/ 1457452 h 2350439"/>
                <a:gd name="connsiteX1735" fmla="*/ 6350 w 2350439"/>
                <a:gd name="connsiteY1735" fmla="*/ 1457452 h 2350439"/>
                <a:gd name="connsiteX1736" fmla="*/ 6350 w 2350439"/>
                <a:gd name="connsiteY1736" fmla="*/ 1674355 h 2350439"/>
                <a:gd name="connsiteX1737" fmla="*/ 111620 w 2350439"/>
                <a:gd name="connsiteY1737" fmla="*/ 1674355 h 2350439"/>
                <a:gd name="connsiteX1738" fmla="*/ 111620 w 2350439"/>
                <a:gd name="connsiteY1738" fmla="*/ 1569085 h 2350439"/>
                <a:gd name="connsiteX1739" fmla="*/ 6350 w 2350439"/>
                <a:gd name="connsiteY1739" fmla="*/ 1569085 h 2350439"/>
                <a:gd name="connsiteX1740" fmla="*/ 6350 w 2350439"/>
                <a:gd name="connsiteY1740" fmla="*/ 1785975 h 2350439"/>
                <a:gd name="connsiteX1741" fmla="*/ 111620 w 2350439"/>
                <a:gd name="connsiteY1741" fmla="*/ 1785975 h 2350439"/>
                <a:gd name="connsiteX1742" fmla="*/ 111620 w 2350439"/>
                <a:gd name="connsiteY1742" fmla="*/ 1680705 h 2350439"/>
                <a:gd name="connsiteX1743" fmla="*/ 6350 w 2350439"/>
                <a:gd name="connsiteY1743" fmla="*/ 1680705 h 2350439"/>
                <a:gd name="connsiteX1744" fmla="*/ 6350 w 2350439"/>
                <a:gd name="connsiteY1744" fmla="*/ 1897596 h 2350439"/>
                <a:gd name="connsiteX1745" fmla="*/ 111620 w 2350439"/>
                <a:gd name="connsiteY1745" fmla="*/ 1897596 h 2350439"/>
                <a:gd name="connsiteX1746" fmla="*/ 111620 w 2350439"/>
                <a:gd name="connsiteY1746" fmla="*/ 1792325 h 2350439"/>
                <a:gd name="connsiteX1747" fmla="*/ 6350 w 2350439"/>
                <a:gd name="connsiteY1747" fmla="*/ 1792325 h 2350439"/>
                <a:gd name="connsiteX1748" fmla="*/ 6350 w 2350439"/>
                <a:gd name="connsiteY1748" fmla="*/ 2009229 h 2350439"/>
                <a:gd name="connsiteX1749" fmla="*/ 111620 w 2350439"/>
                <a:gd name="connsiteY1749" fmla="*/ 2009229 h 2350439"/>
                <a:gd name="connsiteX1750" fmla="*/ 111620 w 2350439"/>
                <a:gd name="connsiteY1750" fmla="*/ 1903946 h 2350439"/>
                <a:gd name="connsiteX1751" fmla="*/ 6350 w 2350439"/>
                <a:gd name="connsiteY1751" fmla="*/ 1903946 h 2350439"/>
                <a:gd name="connsiteX1752" fmla="*/ 6350 w 2350439"/>
                <a:gd name="connsiteY1752" fmla="*/ 2120849 h 2350439"/>
                <a:gd name="connsiteX1753" fmla="*/ 111620 w 2350439"/>
                <a:gd name="connsiteY1753" fmla="*/ 2120849 h 2350439"/>
                <a:gd name="connsiteX1754" fmla="*/ 111620 w 2350439"/>
                <a:gd name="connsiteY1754" fmla="*/ 2015579 h 2350439"/>
                <a:gd name="connsiteX1755" fmla="*/ 6350 w 2350439"/>
                <a:gd name="connsiteY1755" fmla="*/ 2015579 h 2350439"/>
                <a:gd name="connsiteX1756" fmla="*/ 6350 w 2350439"/>
                <a:gd name="connsiteY1756" fmla="*/ 2232469 h 2350439"/>
                <a:gd name="connsiteX1757" fmla="*/ 111620 w 2350439"/>
                <a:gd name="connsiteY1757" fmla="*/ 2232469 h 2350439"/>
                <a:gd name="connsiteX1758" fmla="*/ 111620 w 2350439"/>
                <a:gd name="connsiteY1758" fmla="*/ 2127199 h 2350439"/>
                <a:gd name="connsiteX1759" fmla="*/ 6350 w 2350439"/>
                <a:gd name="connsiteY1759" fmla="*/ 2127199 h 2350439"/>
                <a:gd name="connsiteX1760" fmla="*/ 6350 w 2350439"/>
                <a:gd name="connsiteY1760" fmla="*/ 2344089 h 2350439"/>
                <a:gd name="connsiteX1761" fmla="*/ 111620 w 2350439"/>
                <a:gd name="connsiteY1761" fmla="*/ 2344089 h 2350439"/>
                <a:gd name="connsiteX1762" fmla="*/ 111620 w 2350439"/>
                <a:gd name="connsiteY1762" fmla="*/ 2238819 h 2350439"/>
                <a:gd name="connsiteX1763" fmla="*/ 6350 w 2350439"/>
                <a:gd name="connsiteY1763" fmla="*/ 2238819 h 2350439"/>
                <a:gd name="connsiteX1764" fmla="*/ 0 w 2350439"/>
                <a:gd name="connsiteY1764" fmla="*/ 2347270 h 2350439"/>
                <a:gd name="connsiteX1765" fmla="*/ 0 w 2350439"/>
                <a:gd name="connsiteY1765" fmla="*/ 3168 h 2350439"/>
                <a:gd name="connsiteX1766" fmla="*/ 3168 w 2350439"/>
                <a:gd name="connsiteY1766" fmla="*/ 3168 h 2350439"/>
                <a:gd name="connsiteX1767" fmla="*/ 3168 w 2350439"/>
                <a:gd name="connsiteY1767" fmla="*/ 0 h 2350439"/>
                <a:gd name="connsiteX1768" fmla="*/ 2347270 w 2350439"/>
                <a:gd name="connsiteY1768" fmla="*/ 0 h 2350439"/>
                <a:gd name="connsiteX1769" fmla="*/ 2347270 w 2350439"/>
                <a:gd name="connsiteY1769" fmla="*/ 3168 h 2350439"/>
                <a:gd name="connsiteX1770" fmla="*/ 2350439 w 2350439"/>
                <a:gd name="connsiteY1770" fmla="*/ 3168 h 2350439"/>
                <a:gd name="connsiteX1771" fmla="*/ 2350439 w 2350439"/>
                <a:gd name="connsiteY1771" fmla="*/ 2347270 h 2350439"/>
                <a:gd name="connsiteX1772" fmla="*/ 2347270 w 2350439"/>
                <a:gd name="connsiteY1772" fmla="*/ 2347270 h 2350439"/>
                <a:gd name="connsiteX1773" fmla="*/ 2347270 w 2350439"/>
                <a:gd name="connsiteY1773" fmla="*/ 2350439 h 2350439"/>
                <a:gd name="connsiteX1774" fmla="*/ 3168 w 2350439"/>
                <a:gd name="connsiteY1774" fmla="*/ 2350439 h 2350439"/>
                <a:gd name="connsiteX1775" fmla="*/ 3168 w 2350439"/>
                <a:gd name="connsiteY1775" fmla="*/ 2347270 h 23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Lst>
              <a:rect l="l" t="t" r="r" b="b"/>
              <a:pathLst>
                <a:path w="2350439" h="2350439">
                  <a:moveTo>
                    <a:pt x="2238819" y="111620"/>
                  </a:moveTo>
                  <a:lnTo>
                    <a:pt x="2344089" y="111620"/>
                  </a:lnTo>
                  <a:lnTo>
                    <a:pt x="2344089" y="6350"/>
                  </a:lnTo>
                  <a:lnTo>
                    <a:pt x="2238819" y="6350"/>
                  </a:lnTo>
                  <a:close/>
                  <a:moveTo>
                    <a:pt x="2238819" y="223240"/>
                  </a:moveTo>
                  <a:lnTo>
                    <a:pt x="2344089" y="223240"/>
                  </a:lnTo>
                  <a:lnTo>
                    <a:pt x="2344089" y="117970"/>
                  </a:lnTo>
                  <a:lnTo>
                    <a:pt x="2238819" y="117970"/>
                  </a:lnTo>
                  <a:close/>
                  <a:moveTo>
                    <a:pt x="2238819" y="334873"/>
                  </a:moveTo>
                  <a:lnTo>
                    <a:pt x="2344089" y="334873"/>
                  </a:lnTo>
                  <a:lnTo>
                    <a:pt x="2344089" y="229590"/>
                  </a:lnTo>
                  <a:lnTo>
                    <a:pt x="2238819" y="229590"/>
                  </a:lnTo>
                  <a:close/>
                  <a:moveTo>
                    <a:pt x="2238819" y="446493"/>
                  </a:moveTo>
                  <a:lnTo>
                    <a:pt x="2344089" y="446493"/>
                  </a:lnTo>
                  <a:lnTo>
                    <a:pt x="2344089" y="341223"/>
                  </a:lnTo>
                  <a:lnTo>
                    <a:pt x="2238819" y="341223"/>
                  </a:lnTo>
                  <a:close/>
                  <a:moveTo>
                    <a:pt x="2238819" y="558114"/>
                  </a:moveTo>
                  <a:lnTo>
                    <a:pt x="2344089" y="558114"/>
                  </a:lnTo>
                  <a:lnTo>
                    <a:pt x="2344089" y="452843"/>
                  </a:lnTo>
                  <a:lnTo>
                    <a:pt x="2238819" y="452843"/>
                  </a:lnTo>
                  <a:close/>
                  <a:moveTo>
                    <a:pt x="2238819" y="669734"/>
                  </a:moveTo>
                  <a:lnTo>
                    <a:pt x="2344089" y="669734"/>
                  </a:lnTo>
                  <a:lnTo>
                    <a:pt x="2344089" y="564464"/>
                  </a:lnTo>
                  <a:lnTo>
                    <a:pt x="2238819" y="564464"/>
                  </a:lnTo>
                  <a:close/>
                  <a:moveTo>
                    <a:pt x="2238819" y="781367"/>
                  </a:moveTo>
                  <a:lnTo>
                    <a:pt x="2344089" y="781367"/>
                  </a:lnTo>
                  <a:lnTo>
                    <a:pt x="2344089" y="676084"/>
                  </a:lnTo>
                  <a:lnTo>
                    <a:pt x="2238819" y="676084"/>
                  </a:lnTo>
                  <a:close/>
                  <a:moveTo>
                    <a:pt x="2238819" y="892988"/>
                  </a:moveTo>
                  <a:lnTo>
                    <a:pt x="2344089" y="892988"/>
                  </a:lnTo>
                  <a:lnTo>
                    <a:pt x="2344089" y="787717"/>
                  </a:lnTo>
                  <a:lnTo>
                    <a:pt x="2238819" y="787717"/>
                  </a:lnTo>
                  <a:close/>
                  <a:moveTo>
                    <a:pt x="2238819" y="1004608"/>
                  </a:moveTo>
                  <a:lnTo>
                    <a:pt x="2344089" y="1004608"/>
                  </a:lnTo>
                  <a:lnTo>
                    <a:pt x="2344089" y="899338"/>
                  </a:lnTo>
                  <a:lnTo>
                    <a:pt x="2238819" y="899338"/>
                  </a:lnTo>
                  <a:close/>
                  <a:moveTo>
                    <a:pt x="2238819" y="1116228"/>
                  </a:moveTo>
                  <a:lnTo>
                    <a:pt x="2344089" y="1116228"/>
                  </a:lnTo>
                  <a:lnTo>
                    <a:pt x="2344089" y="1010958"/>
                  </a:lnTo>
                  <a:lnTo>
                    <a:pt x="2238819" y="1010958"/>
                  </a:lnTo>
                  <a:close/>
                  <a:moveTo>
                    <a:pt x="2238819" y="1227861"/>
                  </a:moveTo>
                  <a:lnTo>
                    <a:pt x="2344089" y="1227861"/>
                  </a:lnTo>
                  <a:lnTo>
                    <a:pt x="2344089" y="1122578"/>
                  </a:lnTo>
                  <a:lnTo>
                    <a:pt x="2238819" y="1122578"/>
                  </a:lnTo>
                  <a:close/>
                  <a:moveTo>
                    <a:pt x="2238819" y="1339481"/>
                  </a:moveTo>
                  <a:lnTo>
                    <a:pt x="2344089" y="1339481"/>
                  </a:lnTo>
                  <a:lnTo>
                    <a:pt x="2344089" y="1234211"/>
                  </a:lnTo>
                  <a:lnTo>
                    <a:pt x="2238819" y="1234211"/>
                  </a:lnTo>
                  <a:close/>
                  <a:moveTo>
                    <a:pt x="2238819" y="1451102"/>
                  </a:moveTo>
                  <a:lnTo>
                    <a:pt x="2344089" y="1451102"/>
                  </a:lnTo>
                  <a:lnTo>
                    <a:pt x="2344089" y="1345831"/>
                  </a:lnTo>
                  <a:lnTo>
                    <a:pt x="2238819" y="1345831"/>
                  </a:lnTo>
                  <a:close/>
                  <a:moveTo>
                    <a:pt x="2238819" y="1562735"/>
                  </a:moveTo>
                  <a:lnTo>
                    <a:pt x="2344089" y="1562735"/>
                  </a:lnTo>
                  <a:lnTo>
                    <a:pt x="2344089" y="1457452"/>
                  </a:lnTo>
                  <a:lnTo>
                    <a:pt x="2238819" y="1457452"/>
                  </a:lnTo>
                  <a:close/>
                  <a:moveTo>
                    <a:pt x="2238819" y="1674355"/>
                  </a:moveTo>
                  <a:lnTo>
                    <a:pt x="2344089" y="1674355"/>
                  </a:lnTo>
                  <a:lnTo>
                    <a:pt x="2344089" y="1569085"/>
                  </a:lnTo>
                  <a:lnTo>
                    <a:pt x="2238819" y="1569085"/>
                  </a:lnTo>
                  <a:close/>
                  <a:moveTo>
                    <a:pt x="2238819" y="1785975"/>
                  </a:moveTo>
                  <a:lnTo>
                    <a:pt x="2344089" y="1785975"/>
                  </a:lnTo>
                  <a:lnTo>
                    <a:pt x="2344089" y="1680705"/>
                  </a:lnTo>
                  <a:lnTo>
                    <a:pt x="2238819" y="1680705"/>
                  </a:lnTo>
                  <a:close/>
                  <a:moveTo>
                    <a:pt x="2238819" y="1897596"/>
                  </a:moveTo>
                  <a:lnTo>
                    <a:pt x="2344089" y="1897596"/>
                  </a:lnTo>
                  <a:lnTo>
                    <a:pt x="2344089" y="1792325"/>
                  </a:lnTo>
                  <a:lnTo>
                    <a:pt x="2238819" y="1792325"/>
                  </a:lnTo>
                  <a:close/>
                  <a:moveTo>
                    <a:pt x="2238819" y="2009229"/>
                  </a:moveTo>
                  <a:lnTo>
                    <a:pt x="2344089" y="2009229"/>
                  </a:lnTo>
                  <a:lnTo>
                    <a:pt x="2344089" y="1903946"/>
                  </a:lnTo>
                  <a:lnTo>
                    <a:pt x="2238819" y="1903946"/>
                  </a:lnTo>
                  <a:close/>
                  <a:moveTo>
                    <a:pt x="2238819" y="2120849"/>
                  </a:moveTo>
                  <a:lnTo>
                    <a:pt x="2344089" y="2120849"/>
                  </a:lnTo>
                  <a:lnTo>
                    <a:pt x="2344089" y="2015579"/>
                  </a:lnTo>
                  <a:lnTo>
                    <a:pt x="2238819" y="2015579"/>
                  </a:lnTo>
                  <a:close/>
                  <a:moveTo>
                    <a:pt x="2238819" y="2232469"/>
                  </a:moveTo>
                  <a:lnTo>
                    <a:pt x="2344089" y="2232469"/>
                  </a:lnTo>
                  <a:lnTo>
                    <a:pt x="2344089" y="2127199"/>
                  </a:lnTo>
                  <a:lnTo>
                    <a:pt x="2238819" y="2127199"/>
                  </a:lnTo>
                  <a:close/>
                  <a:moveTo>
                    <a:pt x="2238819" y="2344089"/>
                  </a:moveTo>
                  <a:lnTo>
                    <a:pt x="2344089" y="2344089"/>
                  </a:lnTo>
                  <a:lnTo>
                    <a:pt x="2344089" y="2238819"/>
                  </a:lnTo>
                  <a:lnTo>
                    <a:pt x="2238819" y="2238819"/>
                  </a:lnTo>
                  <a:close/>
                  <a:moveTo>
                    <a:pt x="2127199" y="111620"/>
                  </a:moveTo>
                  <a:lnTo>
                    <a:pt x="2232469" y="111620"/>
                  </a:lnTo>
                  <a:lnTo>
                    <a:pt x="2232469" y="6350"/>
                  </a:lnTo>
                  <a:lnTo>
                    <a:pt x="2127199" y="6350"/>
                  </a:lnTo>
                  <a:close/>
                  <a:moveTo>
                    <a:pt x="2127199" y="223240"/>
                  </a:moveTo>
                  <a:lnTo>
                    <a:pt x="2232469" y="223240"/>
                  </a:lnTo>
                  <a:lnTo>
                    <a:pt x="2232469" y="117970"/>
                  </a:lnTo>
                  <a:lnTo>
                    <a:pt x="2127199" y="117970"/>
                  </a:lnTo>
                  <a:close/>
                  <a:moveTo>
                    <a:pt x="2127199" y="334873"/>
                  </a:moveTo>
                  <a:lnTo>
                    <a:pt x="2232469" y="334873"/>
                  </a:lnTo>
                  <a:lnTo>
                    <a:pt x="2232469" y="229590"/>
                  </a:lnTo>
                  <a:lnTo>
                    <a:pt x="2127199" y="229590"/>
                  </a:lnTo>
                  <a:close/>
                  <a:moveTo>
                    <a:pt x="2127199" y="446493"/>
                  </a:moveTo>
                  <a:lnTo>
                    <a:pt x="2232469" y="446493"/>
                  </a:lnTo>
                  <a:lnTo>
                    <a:pt x="2232469" y="341223"/>
                  </a:lnTo>
                  <a:lnTo>
                    <a:pt x="2127199" y="341223"/>
                  </a:lnTo>
                  <a:close/>
                  <a:moveTo>
                    <a:pt x="2127199" y="558114"/>
                  </a:moveTo>
                  <a:lnTo>
                    <a:pt x="2232469" y="558114"/>
                  </a:lnTo>
                  <a:lnTo>
                    <a:pt x="2232469" y="452843"/>
                  </a:lnTo>
                  <a:lnTo>
                    <a:pt x="2127199" y="452843"/>
                  </a:lnTo>
                  <a:close/>
                  <a:moveTo>
                    <a:pt x="2127199" y="669734"/>
                  </a:moveTo>
                  <a:lnTo>
                    <a:pt x="2232469" y="669734"/>
                  </a:lnTo>
                  <a:lnTo>
                    <a:pt x="2232469" y="564464"/>
                  </a:lnTo>
                  <a:lnTo>
                    <a:pt x="2127199" y="564464"/>
                  </a:lnTo>
                  <a:close/>
                  <a:moveTo>
                    <a:pt x="2127199" y="781367"/>
                  </a:moveTo>
                  <a:lnTo>
                    <a:pt x="2232469" y="781367"/>
                  </a:lnTo>
                  <a:lnTo>
                    <a:pt x="2232469" y="676084"/>
                  </a:lnTo>
                  <a:lnTo>
                    <a:pt x="2127199" y="676084"/>
                  </a:lnTo>
                  <a:close/>
                  <a:moveTo>
                    <a:pt x="2127199" y="892988"/>
                  </a:moveTo>
                  <a:lnTo>
                    <a:pt x="2232469" y="892988"/>
                  </a:lnTo>
                  <a:lnTo>
                    <a:pt x="2232469" y="787717"/>
                  </a:lnTo>
                  <a:lnTo>
                    <a:pt x="2127199" y="787717"/>
                  </a:lnTo>
                  <a:close/>
                  <a:moveTo>
                    <a:pt x="2127199" y="1004608"/>
                  </a:moveTo>
                  <a:lnTo>
                    <a:pt x="2232469" y="1004608"/>
                  </a:lnTo>
                  <a:lnTo>
                    <a:pt x="2232469" y="899338"/>
                  </a:lnTo>
                  <a:lnTo>
                    <a:pt x="2127199" y="899338"/>
                  </a:lnTo>
                  <a:close/>
                  <a:moveTo>
                    <a:pt x="2127199" y="1116228"/>
                  </a:moveTo>
                  <a:lnTo>
                    <a:pt x="2232469" y="1116228"/>
                  </a:lnTo>
                  <a:lnTo>
                    <a:pt x="2232469" y="1010958"/>
                  </a:lnTo>
                  <a:lnTo>
                    <a:pt x="2127199" y="1010958"/>
                  </a:lnTo>
                  <a:close/>
                  <a:moveTo>
                    <a:pt x="2127199" y="1227861"/>
                  </a:moveTo>
                  <a:lnTo>
                    <a:pt x="2232469" y="1227861"/>
                  </a:lnTo>
                  <a:lnTo>
                    <a:pt x="2232469" y="1122578"/>
                  </a:lnTo>
                  <a:lnTo>
                    <a:pt x="2127199" y="1122578"/>
                  </a:lnTo>
                  <a:close/>
                  <a:moveTo>
                    <a:pt x="2127199" y="1339481"/>
                  </a:moveTo>
                  <a:lnTo>
                    <a:pt x="2232469" y="1339481"/>
                  </a:lnTo>
                  <a:lnTo>
                    <a:pt x="2232469" y="1234211"/>
                  </a:lnTo>
                  <a:lnTo>
                    <a:pt x="2127199" y="1234211"/>
                  </a:lnTo>
                  <a:close/>
                  <a:moveTo>
                    <a:pt x="2127199" y="1451102"/>
                  </a:moveTo>
                  <a:lnTo>
                    <a:pt x="2232469" y="1451102"/>
                  </a:lnTo>
                  <a:lnTo>
                    <a:pt x="2232469" y="1345831"/>
                  </a:lnTo>
                  <a:lnTo>
                    <a:pt x="2127199" y="1345831"/>
                  </a:lnTo>
                  <a:close/>
                  <a:moveTo>
                    <a:pt x="2127199" y="1562735"/>
                  </a:moveTo>
                  <a:lnTo>
                    <a:pt x="2232469" y="1562735"/>
                  </a:lnTo>
                  <a:lnTo>
                    <a:pt x="2232469" y="1457452"/>
                  </a:lnTo>
                  <a:lnTo>
                    <a:pt x="2127199" y="1457452"/>
                  </a:lnTo>
                  <a:close/>
                  <a:moveTo>
                    <a:pt x="2127199" y="1674355"/>
                  </a:moveTo>
                  <a:lnTo>
                    <a:pt x="2232469" y="1674355"/>
                  </a:lnTo>
                  <a:lnTo>
                    <a:pt x="2232469" y="1569085"/>
                  </a:lnTo>
                  <a:lnTo>
                    <a:pt x="2127199" y="1569085"/>
                  </a:lnTo>
                  <a:close/>
                  <a:moveTo>
                    <a:pt x="2127199" y="1785975"/>
                  </a:moveTo>
                  <a:lnTo>
                    <a:pt x="2232469" y="1785975"/>
                  </a:lnTo>
                  <a:lnTo>
                    <a:pt x="2232469" y="1680705"/>
                  </a:lnTo>
                  <a:lnTo>
                    <a:pt x="2127199" y="1680705"/>
                  </a:lnTo>
                  <a:close/>
                  <a:moveTo>
                    <a:pt x="2127199" y="1897596"/>
                  </a:moveTo>
                  <a:lnTo>
                    <a:pt x="2232469" y="1897596"/>
                  </a:lnTo>
                  <a:lnTo>
                    <a:pt x="2232469" y="1792325"/>
                  </a:lnTo>
                  <a:lnTo>
                    <a:pt x="2127199" y="1792325"/>
                  </a:lnTo>
                  <a:close/>
                  <a:moveTo>
                    <a:pt x="2127199" y="2009229"/>
                  </a:moveTo>
                  <a:lnTo>
                    <a:pt x="2232469" y="2009229"/>
                  </a:lnTo>
                  <a:lnTo>
                    <a:pt x="2232469" y="1903946"/>
                  </a:lnTo>
                  <a:lnTo>
                    <a:pt x="2127199" y="1903946"/>
                  </a:lnTo>
                  <a:close/>
                  <a:moveTo>
                    <a:pt x="2127199" y="2120849"/>
                  </a:moveTo>
                  <a:lnTo>
                    <a:pt x="2232469" y="2120849"/>
                  </a:lnTo>
                  <a:lnTo>
                    <a:pt x="2232469" y="2015579"/>
                  </a:lnTo>
                  <a:lnTo>
                    <a:pt x="2127199" y="2015579"/>
                  </a:lnTo>
                  <a:close/>
                  <a:moveTo>
                    <a:pt x="2127199" y="2232469"/>
                  </a:moveTo>
                  <a:lnTo>
                    <a:pt x="2232469" y="2232469"/>
                  </a:lnTo>
                  <a:lnTo>
                    <a:pt x="2232469" y="2127199"/>
                  </a:lnTo>
                  <a:lnTo>
                    <a:pt x="2127199" y="2127199"/>
                  </a:lnTo>
                  <a:close/>
                  <a:moveTo>
                    <a:pt x="2127199" y="2344089"/>
                  </a:moveTo>
                  <a:lnTo>
                    <a:pt x="2232469" y="2344089"/>
                  </a:lnTo>
                  <a:lnTo>
                    <a:pt x="2232469" y="2238819"/>
                  </a:lnTo>
                  <a:lnTo>
                    <a:pt x="2127199" y="2238819"/>
                  </a:lnTo>
                  <a:close/>
                  <a:moveTo>
                    <a:pt x="2015566" y="111620"/>
                  </a:moveTo>
                  <a:lnTo>
                    <a:pt x="2120849" y="111620"/>
                  </a:lnTo>
                  <a:lnTo>
                    <a:pt x="2120849" y="6350"/>
                  </a:lnTo>
                  <a:lnTo>
                    <a:pt x="2015566" y="6350"/>
                  </a:lnTo>
                  <a:close/>
                  <a:moveTo>
                    <a:pt x="2015566" y="223240"/>
                  </a:moveTo>
                  <a:lnTo>
                    <a:pt x="2120849" y="223240"/>
                  </a:lnTo>
                  <a:lnTo>
                    <a:pt x="2120849" y="117970"/>
                  </a:lnTo>
                  <a:lnTo>
                    <a:pt x="2015566" y="117970"/>
                  </a:lnTo>
                  <a:close/>
                  <a:moveTo>
                    <a:pt x="2015566" y="334873"/>
                  </a:moveTo>
                  <a:lnTo>
                    <a:pt x="2120849" y="334873"/>
                  </a:lnTo>
                  <a:lnTo>
                    <a:pt x="2120849" y="229590"/>
                  </a:lnTo>
                  <a:lnTo>
                    <a:pt x="2015566" y="229590"/>
                  </a:lnTo>
                  <a:close/>
                  <a:moveTo>
                    <a:pt x="2015566" y="446493"/>
                  </a:moveTo>
                  <a:lnTo>
                    <a:pt x="2120849" y="446493"/>
                  </a:lnTo>
                  <a:lnTo>
                    <a:pt x="2120849" y="341223"/>
                  </a:lnTo>
                  <a:lnTo>
                    <a:pt x="2015566" y="341223"/>
                  </a:lnTo>
                  <a:close/>
                  <a:moveTo>
                    <a:pt x="2015566" y="558114"/>
                  </a:moveTo>
                  <a:lnTo>
                    <a:pt x="2120849" y="558114"/>
                  </a:lnTo>
                  <a:lnTo>
                    <a:pt x="2120849" y="452843"/>
                  </a:lnTo>
                  <a:lnTo>
                    <a:pt x="2015566" y="452843"/>
                  </a:lnTo>
                  <a:close/>
                  <a:moveTo>
                    <a:pt x="2015566" y="669734"/>
                  </a:moveTo>
                  <a:lnTo>
                    <a:pt x="2120849" y="669734"/>
                  </a:lnTo>
                  <a:lnTo>
                    <a:pt x="2120849" y="564464"/>
                  </a:lnTo>
                  <a:lnTo>
                    <a:pt x="2015566" y="564464"/>
                  </a:lnTo>
                  <a:close/>
                  <a:moveTo>
                    <a:pt x="2015566" y="781367"/>
                  </a:moveTo>
                  <a:lnTo>
                    <a:pt x="2120849" y="781367"/>
                  </a:lnTo>
                  <a:lnTo>
                    <a:pt x="2120849" y="676084"/>
                  </a:lnTo>
                  <a:lnTo>
                    <a:pt x="2015566" y="676084"/>
                  </a:lnTo>
                  <a:close/>
                  <a:moveTo>
                    <a:pt x="2015566" y="892988"/>
                  </a:moveTo>
                  <a:lnTo>
                    <a:pt x="2120849" y="892988"/>
                  </a:lnTo>
                  <a:lnTo>
                    <a:pt x="2120849" y="787717"/>
                  </a:lnTo>
                  <a:lnTo>
                    <a:pt x="2015566" y="787717"/>
                  </a:lnTo>
                  <a:close/>
                  <a:moveTo>
                    <a:pt x="2015566" y="1004608"/>
                  </a:moveTo>
                  <a:lnTo>
                    <a:pt x="2120849" y="1004608"/>
                  </a:lnTo>
                  <a:lnTo>
                    <a:pt x="2120849" y="899338"/>
                  </a:lnTo>
                  <a:lnTo>
                    <a:pt x="2015566" y="899338"/>
                  </a:lnTo>
                  <a:close/>
                  <a:moveTo>
                    <a:pt x="2015566" y="1116228"/>
                  </a:moveTo>
                  <a:lnTo>
                    <a:pt x="2120849" y="1116228"/>
                  </a:lnTo>
                  <a:lnTo>
                    <a:pt x="2120849" y="1010958"/>
                  </a:lnTo>
                  <a:lnTo>
                    <a:pt x="2015566" y="1010958"/>
                  </a:lnTo>
                  <a:close/>
                  <a:moveTo>
                    <a:pt x="2015566" y="1227861"/>
                  </a:moveTo>
                  <a:lnTo>
                    <a:pt x="2120849" y="1227861"/>
                  </a:lnTo>
                  <a:lnTo>
                    <a:pt x="2120849" y="1122578"/>
                  </a:lnTo>
                  <a:lnTo>
                    <a:pt x="2015566" y="1122578"/>
                  </a:lnTo>
                  <a:close/>
                  <a:moveTo>
                    <a:pt x="2015566" y="1339481"/>
                  </a:moveTo>
                  <a:lnTo>
                    <a:pt x="2120849" y="1339481"/>
                  </a:lnTo>
                  <a:lnTo>
                    <a:pt x="2120849" y="1234211"/>
                  </a:lnTo>
                  <a:lnTo>
                    <a:pt x="2015566" y="1234211"/>
                  </a:lnTo>
                  <a:close/>
                  <a:moveTo>
                    <a:pt x="2015566" y="1451102"/>
                  </a:moveTo>
                  <a:lnTo>
                    <a:pt x="2120849" y="1451102"/>
                  </a:lnTo>
                  <a:lnTo>
                    <a:pt x="2120849" y="1345831"/>
                  </a:lnTo>
                  <a:lnTo>
                    <a:pt x="2015566" y="1345831"/>
                  </a:lnTo>
                  <a:close/>
                  <a:moveTo>
                    <a:pt x="2015566" y="1562735"/>
                  </a:moveTo>
                  <a:lnTo>
                    <a:pt x="2120849" y="1562735"/>
                  </a:lnTo>
                  <a:lnTo>
                    <a:pt x="2120849" y="1457452"/>
                  </a:lnTo>
                  <a:lnTo>
                    <a:pt x="2015566" y="1457452"/>
                  </a:lnTo>
                  <a:close/>
                  <a:moveTo>
                    <a:pt x="2015566" y="1674355"/>
                  </a:moveTo>
                  <a:lnTo>
                    <a:pt x="2120849" y="1674355"/>
                  </a:lnTo>
                  <a:lnTo>
                    <a:pt x="2120849" y="1569085"/>
                  </a:lnTo>
                  <a:lnTo>
                    <a:pt x="2015566" y="1569085"/>
                  </a:lnTo>
                  <a:close/>
                  <a:moveTo>
                    <a:pt x="2015566" y="1785975"/>
                  </a:moveTo>
                  <a:lnTo>
                    <a:pt x="2120849" y="1785975"/>
                  </a:lnTo>
                  <a:lnTo>
                    <a:pt x="2120849" y="1680705"/>
                  </a:lnTo>
                  <a:lnTo>
                    <a:pt x="2015566" y="1680705"/>
                  </a:lnTo>
                  <a:close/>
                  <a:moveTo>
                    <a:pt x="2015566" y="1897596"/>
                  </a:moveTo>
                  <a:lnTo>
                    <a:pt x="2120849" y="1897596"/>
                  </a:lnTo>
                  <a:lnTo>
                    <a:pt x="2120849" y="1792325"/>
                  </a:lnTo>
                  <a:lnTo>
                    <a:pt x="2015566" y="1792325"/>
                  </a:lnTo>
                  <a:close/>
                  <a:moveTo>
                    <a:pt x="2015566" y="2009229"/>
                  </a:moveTo>
                  <a:lnTo>
                    <a:pt x="2120849" y="2009229"/>
                  </a:lnTo>
                  <a:lnTo>
                    <a:pt x="2120849" y="1903946"/>
                  </a:lnTo>
                  <a:lnTo>
                    <a:pt x="2015566" y="1903946"/>
                  </a:lnTo>
                  <a:close/>
                  <a:moveTo>
                    <a:pt x="2015566" y="2120849"/>
                  </a:moveTo>
                  <a:lnTo>
                    <a:pt x="2120849" y="2120849"/>
                  </a:lnTo>
                  <a:lnTo>
                    <a:pt x="2120849" y="2015579"/>
                  </a:lnTo>
                  <a:lnTo>
                    <a:pt x="2015566" y="2015579"/>
                  </a:lnTo>
                  <a:close/>
                  <a:moveTo>
                    <a:pt x="2015566" y="2232469"/>
                  </a:moveTo>
                  <a:lnTo>
                    <a:pt x="2120849" y="2232469"/>
                  </a:lnTo>
                  <a:lnTo>
                    <a:pt x="2120849" y="2127199"/>
                  </a:lnTo>
                  <a:lnTo>
                    <a:pt x="2015566" y="2127199"/>
                  </a:lnTo>
                  <a:close/>
                  <a:moveTo>
                    <a:pt x="2015566" y="2344089"/>
                  </a:moveTo>
                  <a:lnTo>
                    <a:pt x="2120849" y="2344089"/>
                  </a:lnTo>
                  <a:lnTo>
                    <a:pt x="2120849" y="2238819"/>
                  </a:lnTo>
                  <a:lnTo>
                    <a:pt x="2015566" y="2238819"/>
                  </a:lnTo>
                  <a:close/>
                  <a:moveTo>
                    <a:pt x="1903946" y="111620"/>
                  </a:moveTo>
                  <a:lnTo>
                    <a:pt x="2009216" y="111620"/>
                  </a:lnTo>
                  <a:lnTo>
                    <a:pt x="2009216" y="6350"/>
                  </a:lnTo>
                  <a:lnTo>
                    <a:pt x="1903946" y="6350"/>
                  </a:lnTo>
                  <a:close/>
                  <a:moveTo>
                    <a:pt x="1903946" y="223240"/>
                  </a:moveTo>
                  <a:lnTo>
                    <a:pt x="2009216" y="223240"/>
                  </a:lnTo>
                  <a:lnTo>
                    <a:pt x="2009216" y="117970"/>
                  </a:lnTo>
                  <a:lnTo>
                    <a:pt x="1903946" y="117970"/>
                  </a:lnTo>
                  <a:close/>
                  <a:moveTo>
                    <a:pt x="1903946" y="334873"/>
                  </a:moveTo>
                  <a:lnTo>
                    <a:pt x="2009216" y="334873"/>
                  </a:lnTo>
                  <a:lnTo>
                    <a:pt x="2009216" y="229590"/>
                  </a:lnTo>
                  <a:lnTo>
                    <a:pt x="1903946" y="229590"/>
                  </a:lnTo>
                  <a:close/>
                  <a:moveTo>
                    <a:pt x="1903946" y="446493"/>
                  </a:moveTo>
                  <a:lnTo>
                    <a:pt x="2009216" y="446493"/>
                  </a:lnTo>
                  <a:lnTo>
                    <a:pt x="2009216" y="341223"/>
                  </a:lnTo>
                  <a:lnTo>
                    <a:pt x="1903946" y="341223"/>
                  </a:lnTo>
                  <a:close/>
                  <a:moveTo>
                    <a:pt x="1903946" y="558114"/>
                  </a:moveTo>
                  <a:lnTo>
                    <a:pt x="2009216" y="558114"/>
                  </a:lnTo>
                  <a:lnTo>
                    <a:pt x="2009216" y="452843"/>
                  </a:lnTo>
                  <a:lnTo>
                    <a:pt x="1903946" y="452843"/>
                  </a:lnTo>
                  <a:close/>
                  <a:moveTo>
                    <a:pt x="1903946" y="669734"/>
                  </a:moveTo>
                  <a:lnTo>
                    <a:pt x="2009216" y="669734"/>
                  </a:lnTo>
                  <a:lnTo>
                    <a:pt x="2009216" y="564464"/>
                  </a:lnTo>
                  <a:lnTo>
                    <a:pt x="1903946" y="564464"/>
                  </a:lnTo>
                  <a:close/>
                  <a:moveTo>
                    <a:pt x="1903946" y="781367"/>
                  </a:moveTo>
                  <a:lnTo>
                    <a:pt x="2009216" y="781367"/>
                  </a:lnTo>
                  <a:lnTo>
                    <a:pt x="2009216" y="676084"/>
                  </a:lnTo>
                  <a:lnTo>
                    <a:pt x="1903946" y="676084"/>
                  </a:lnTo>
                  <a:close/>
                  <a:moveTo>
                    <a:pt x="1903946" y="892988"/>
                  </a:moveTo>
                  <a:lnTo>
                    <a:pt x="2009216" y="892988"/>
                  </a:lnTo>
                  <a:lnTo>
                    <a:pt x="2009216" y="787717"/>
                  </a:lnTo>
                  <a:lnTo>
                    <a:pt x="1903946" y="787717"/>
                  </a:lnTo>
                  <a:close/>
                  <a:moveTo>
                    <a:pt x="1903946" y="1004608"/>
                  </a:moveTo>
                  <a:lnTo>
                    <a:pt x="2009216" y="1004608"/>
                  </a:lnTo>
                  <a:lnTo>
                    <a:pt x="2009216" y="899338"/>
                  </a:lnTo>
                  <a:lnTo>
                    <a:pt x="1903946" y="899338"/>
                  </a:lnTo>
                  <a:close/>
                  <a:moveTo>
                    <a:pt x="1903946" y="1116228"/>
                  </a:moveTo>
                  <a:lnTo>
                    <a:pt x="2009216" y="1116228"/>
                  </a:lnTo>
                  <a:lnTo>
                    <a:pt x="2009216" y="1010958"/>
                  </a:lnTo>
                  <a:lnTo>
                    <a:pt x="1903946" y="1010958"/>
                  </a:lnTo>
                  <a:close/>
                  <a:moveTo>
                    <a:pt x="1903946" y="1227861"/>
                  </a:moveTo>
                  <a:lnTo>
                    <a:pt x="2009216" y="1227861"/>
                  </a:lnTo>
                  <a:lnTo>
                    <a:pt x="2009216" y="1122578"/>
                  </a:lnTo>
                  <a:lnTo>
                    <a:pt x="1903946" y="1122578"/>
                  </a:lnTo>
                  <a:close/>
                  <a:moveTo>
                    <a:pt x="1903946" y="1339481"/>
                  </a:moveTo>
                  <a:lnTo>
                    <a:pt x="2009216" y="1339481"/>
                  </a:lnTo>
                  <a:lnTo>
                    <a:pt x="2009216" y="1234211"/>
                  </a:lnTo>
                  <a:lnTo>
                    <a:pt x="1903946" y="1234211"/>
                  </a:lnTo>
                  <a:close/>
                  <a:moveTo>
                    <a:pt x="1903946" y="1451102"/>
                  </a:moveTo>
                  <a:lnTo>
                    <a:pt x="2009216" y="1451102"/>
                  </a:lnTo>
                  <a:lnTo>
                    <a:pt x="2009216" y="1345831"/>
                  </a:lnTo>
                  <a:lnTo>
                    <a:pt x="1903946" y="1345831"/>
                  </a:lnTo>
                  <a:close/>
                  <a:moveTo>
                    <a:pt x="1903946" y="1562735"/>
                  </a:moveTo>
                  <a:lnTo>
                    <a:pt x="2009216" y="1562735"/>
                  </a:lnTo>
                  <a:lnTo>
                    <a:pt x="2009216" y="1457452"/>
                  </a:lnTo>
                  <a:lnTo>
                    <a:pt x="1903946" y="1457452"/>
                  </a:lnTo>
                  <a:close/>
                  <a:moveTo>
                    <a:pt x="1903946" y="1674355"/>
                  </a:moveTo>
                  <a:lnTo>
                    <a:pt x="2009216" y="1674355"/>
                  </a:lnTo>
                  <a:lnTo>
                    <a:pt x="2009216" y="1569085"/>
                  </a:lnTo>
                  <a:lnTo>
                    <a:pt x="1903946" y="1569085"/>
                  </a:lnTo>
                  <a:close/>
                  <a:moveTo>
                    <a:pt x="1903946" y="1785975"/>
                  </a:moveTo>
                  <a:lnTo>
                    <a:pt x="2009216" y="1785975"/>
                  </a:lnTo>
                  <a:lnTo>
                    <a:pt x="2009216" y="1680705"/>
                  </a:lnTo>
                  <a:lnTo>
                    <a:pt x="1903946" y="1680705"/>
                  </a:lnTo>
                  <a:close/>
                  <a:moveTo>
                    <a:pt x="1903946" y="1897596"/>
                  </a:moveTo>
                  <a:lnTo>
                    <a:pt x="2009216" y="1897596"/>
                  </a:lnTo>
                  <a:lnTo>
                    <a:pt x="2009216" y="1792325"/>
                  </a:lnTo>
                  <a:lnTo>
                    <a:pt x="1903946" y="1792325"/>
                  </a:lnTo>
                  <a:close/>
                  <a:moveTo>
                    <a:pt x="1903946" y="2009229"/>
                  </a:moveTo>
                  <a:lnTo>
                    <a:pt x="2009216" y="2009229"/>
                  </a:lnTo>
                  <a:lnTo>
                    <a:pt x="2009216" y="1903946"/>
                  </a:lnTo>
                  <a:lnTo>
                    <a:pt x="1903946" y="1903946"/>
                  </a:lnTo>
                  <a:close/>
                  <a:moveTo>
                    <a:pt x="1903946" y="2120849"/>
                  </a:moveTo>
                  <a:lnTo>
                    <a:pt x="2009216" y="2120849"/>
                  </a:lnTo>
                  <a:lnTo>
                    <a:pt x="2009216" y="2015579"/>
                  </a:lnTo>
                  <a:lnTo>
                    <a:pt x="1903946" y="2015579"/>
                  </a:lnTo>
                  <a:close/>
                  <a:moveTo>
                    <a:pt x="1903946" y="2232469"/>
                  </a:moveTo>
                  <a:lnTo>
                    <a:pt x="2009216" y="2232469"/>
                  </a:lnTo>
                  <a:lnTo>
                    <a:pt x="2009216" y="2127199"/>
                  </a:lnTo>
                  <a:lnTo>
                    <a:pt x="1903946" y="2127199"/>
                  </a:lnTo>
                  <a:close/>
                  <a:moveTo>
                    <a:pt x="1903946" y="2344089"/>
                  </a:moveTo>
                  <a:lnTo>
                    <a:pt x="2009216" y="2344089"/>
                  </a:lnTo>
                  <a:lnTo>
                    <a:pt x="2009216" y="2238819"/>
                  </a:lnTo>
                  <a:lnTo>
                    <a:pt x="1903946" y="2238819"/>
                  </a:lnTo>
                  <a:close/>
                  <a:moveTo>
                    <a:pt x="1792325" y="111620"/>
                  </a:moveTo>
                  <a:lnTo>
                    <a:pt x="1897596" y="111620"/>
                  </a:lnTo>
                  <a:lnTo>
                    <a:pt x="1897596" y="6350"/>
                  </a:lnTo>
                  <a:lnTo>
                    <a:pt x="1792325" y="6350"/>
                  </a:lnTo>
                  <a:close/>
                  <a:moveTo>
                    <a:pt x="1792325" y="223240"/>
                  </a:moveTo>
                  <a:lnTo>
                    <a:pt x="1897596" y="223240"/>
                  </a:lnTo>
                  <a:lnTo>
                    <a:pt x="1897596" y="117970"/>
                  </a:lnTo>
                  <a:lnTo>
                    <a:pt x="1792325" y="117970"/>
                  </a:lnTo>
                  <a:close/>
                  <a:moveTo>
                    <a:pt x="1792325" y="334873"/>
                  </a:moveTo>
                  <a:lnTo>
                    <a:pt x="1897596" y="334873"/>
                  </a:lnTo>
                  <a:lnTo>
                    <a:pt x="1897596" y="229590"/>
                  </a:lnTo>
                  <a:lnTo>
                    <a:pt x="1792325" y="229590"/>
                  </a:lnTo>
                  <a:close/>
                  <a:moveTo>
                    <a:pt x="1792325" y="446493"/>
                  </a:moveTo>
                  <a:lnTo>
                    <a:pt x="1897596" y="446493"/>
                  </a:lnTo>
                  <a:lnTo>
                    <a:pt x="1897596" y="341223"/>
                  </a:lnTo>
                  <a:lnTo>
                    <a:pt x="1792325" y="341223"/>
                  </a:lnTo>
                  <a:close/>
                  <a:moveTo>
                    <a:pt x="1792325" y="558114"/>
                  </a:moveTo>
                  <a:lnTo>
                    <a:pt x="1897596" y="558114"/>
                  </a:lnTo>
                  <a:lnTo>
                    <a:pt x="1897596" y="452843"/>
                  </a:lnTo>
                  <a:lnTo>
                    <a:pt x="1792325" y="452843"/>
                  </a:lnTo>
                  <a:close/>
                  <a:moveTo>
                    <a:pt x="1792325" y="669734"/>
                  </a:moveTo>
                  <a:lnTo>
                    <a:pt x="1897596" y="669734"/>
                  </a:lnTo>
                  <a:lnTo>
                    <a:pt x="1897596" y="564464"/>
                  </a:lnTo>
                  <a:lnTo>
                    <a:pt x="1792325" y="564464"/>
                  </a:lnTo>
                  <a:close/>
                  <a:moveTo>
                    <a:pt x="1792325" y="781367"/>
                  </a:moveTo>
                  <a:lnTo>
                    <a:pt x="1897596" y="781367"/>
                  </a:lnTo>
                  <a:lnTo>
                    <a:pt x="1897596" y="676084"/>
                  </a:lnTo>
                  <a:lnTo>
                    <a:pt x="1792325" y="676084"/>
                  </a:lnTo>
                  <a:close/>
                  <a:moveTo>
                    <a:pt x="1792325" y="892988"/>
                  </a:moveTo>
                  <a:lnTo>
                    <a:pt x="1897596" y="892988"/>
                  </a:lnTo>
                  <a:lnTo>
                    <a:pt x="1897596" y="787717"/>
                  </a:lnTo>
                  <a:lnTo>
                    <a:pt x="1792325" y="787717"/>
                  </a:lnTo>
                  <a:close/>
                  <a:moveTo>
                    <a:pt x="1792325" y="1004608"/>
                  </a:moveTo>
                  <a:lnTo>
                    <a:pt x="1897596" y="1004608"/>
                  </a:lnTo>
                  <a:lnTo>
                    <a:pt x="1897596" y="899338"/>
                  </a:lnTo>
                  <a:lnTo>
                    <a:pt x="1792325" y="899338"/>
                  </a:lnTo>
                  <a:close/>
                  <a:moveTo>
                    <a:pt x="1792325" y="1116228"/>
                  </a:moveTo>
                  <a:lnTo>
                    <a:pt x="1897596" y="1116228"/>
                  </a:lnTo>
                  <a:lnTo>
                    <a:pt x="1897596" y="1010958"/>
                  </a:lnTo>
                  <a:lnTo>
                    <a:pt x="1792325" y="1010958"/>
                  </a:lnTo>
                  <a:close/>
                  <a:moveTo>
                    <a:pt x="1792325" y="1227861"/>
                  </a:moveTo>
                  <a:lnTo>
                    <a:pt x="1897596" y="1227861"/>
                  </a:lnTo>
                  <a:lnTo>
                    <a:pt x="1897596" y="1122578"/>
                  </a:lnTo>
                  <a:lnTo>
                    <a:pt x="1792325" y="1122578"/>
                  </a:lnTo>
                  <a:close/>
                  <a:moveTo>
                    <a:pt x="1792325" y="1339481"/>
                  </a:moveTo>
                  <a:lnTo>
                    <a:pt x="1897596" y="1339481"/>
                  </a:lnTo>
                  <a:lnTo>
                    <a:pt x="1897596" y="1234211"/>
                  </a:lnTo>
                  <a:lnTo>
                    <a:pt x="1792325" y="1234211"/>
                  </a:lnTo>
                  <a:close/>
                  <a:moveTo>
                    <a:pt x="1792325" y="1451102"/>
                  </a:moveTo>
                  <a:lnTo>
                    <a:pt x="1897596" y="1451102"/>
                  </a:lnTo>
                  <a:lnTo>
                    <a:pt x="1897596" y="1345831"/>
                  </a:lnTo>
                  <a:lnTo>
                    <a:pt x="1792325" y="1345831"/>
                  </a:lnTo>
                  <a:close/>
                  <a:moveTo>
                    <a:pt x="1792325" y="1562735"/>
                  </a:moveTo>
                  <a:lnTo>
                    <a:pt x="1897596" y="1562735"/>
                  </a:lnTo>
                  <a:lnTo>
                    <a:pt x="1897596" y="1457452"/>
                  </a:lnTo>
                  <a:lnTo>
                    <a:pt x="1792325" y="1457452"/>
                  </a:lnTo>
                  <a:close/>
                  <a:moveTo>
                    <a:pt x="1792325" y="1674355"/>
                  </a:moveTo>
                  <a:lnTo>
                    <a:pt x="1897596" y="1674355"/>
                  </a:lnTo>
                  <a:lnTo>
                    <a:pt x="1897596" y="1569085"/>
                  </a:lnTo>
                  <a:lnTo>
                    <a:pt x="1792325" y="1569085"/>
                  </a:lnTo>
                  <a:close/>
                  <a:moveTo>
                    <a:pt x="1792325" y="1785975"/>
                  </a:moveTo>
                  <a:lnTo>
                    <a:pt x="1897596" y="1785975"/>
                  </a:lnTo>
                  <a:lnTo>
                    <a:pt x="1897596" y="1680705"/>
                  </a:lnTo>
                  <a:lnTo>
                    <a:pt x="1792325" y="1680705"/>
                  </a:lnTo>
                  <a:close/>
                  <a:moveTo>
                    <a:pt x="1792325" y="1897596"/>
                  </a:moveTo>
                  <a:lnTo>
                    <a:pt x="1897596" y="1897596"/>
                  </a:lnTo>
                  <a:lnTo>
                    <a:pt x="1897596" y="1792325"/>
                  </a:lnTo>
                  <a:lnTo>
                    <a:pt x="1792325" y="1792325"/>
                  </a:lnTo>
                  <a:close/>
                  <a:moveTo>
                    <a:pt x="1792325" y="2009229"/>
                  </a:moveTo>
                  <a:lnTo>
                    <a:pt x="1897596" y="2009229"/>
                  </a:lnTo>
                  <a:lnTo>
                    <a:pt x="1897596" y="1903946"/>
                  </a:lnTo>
                  <a:lnTo>
                    <a:pt x="1792325" y="1903946"/>
                  </a:lnTo>
                  <a:close/>
                  <a:moveTo>
                    <a:pt x="1792325" y="2120849"/>
                  </a:moveTo>
                  <a:lnTo>
                    <a:pt x="1897596" y="2120849"/>
                  </a:lnTo>
                  <a:lnTo>
                    <a:pt x="1897596" y="2015579"/>
                  </a:lnTo>
                  <a:lnTo>
                    <a:pt x="1792325" y="2015579"/>
                  </a:lnTo>
                  <a:close/>
                  <a:moveTo>
                    <a:pt x="1792325" y="2232469"/>
                  </a:moveTo>
                  <a:lnTo>
                    <a:pt x="1897596" y="2232469"/>
                  </a:lnTo>
                  <a:lnTo>
                    <a:pt x="1897596" y="2127199"/>
                  </a:lnTo>
                  <a:lnTo>
                    <a:pt x="1792325" y="2127199"/>
                  </a:lnTo>
                  <a:close/>
                  <a:moveTo>
                    <a:pt x="1792325" y="2344089"/>
                  </a:moveTo>
                  <a:lnTo>
                    <a:pt x="1897596" y="2344089"/>
                  </a:lnTo>
                  <a:lnTo>
                    <a:pt x="1897596" y="2238819"/>
                  </a:lnTo>
                  <a:lnTo>
                    <a:pt x="1792325" y="2238819"/>
                  </a:lnTo>
                  <a:close/>
                  <a:moveTo>
                    <a:pt x="1680705" y="111620"/>
                  </a:moveTo>
                  <a:lnTo>
                    <a:pt x="1785975" y="111620"/>
                  </a:lnTo>
                  <a:lnTo>
                    <a:pt x="1785975" y="6350"/>
                  </a:lnTo>
                  <a:lnTo>
                    <a:pt x="1680705" y="6350"/>
                  </a:lnTo>
                  <a:close/>
                  <a:moveTo>
                    <a:pt x="1680705" y="223240"/>
                  </a:moveTo>
                  <a:lnTo>
                    <a:pt x="1785975" y="223240"/>
                  </a:lnTo>
                  <a:lnTo>
                    <a:pt x="1785975" y="117970"/>
                  </a:lnTo>
                  <a:lnTo>
                    <a:pt x="1680705" y="117970"/>
                  </a:lnTo>
                  <a:close/>
                  <a:moveTo>
                    <a:pt x="1680705" y="334873"/>
                  </a:moveTo>
                  <a:lnTo>
                    <a:pt x="1785975" y="334873"/>
                  </a:lnTo>
                  <a:lnTo>
                    <a:pt x="1785975" y="229590"/>
                  </a:lnTo>
                  <a:lnTo>
                    <a:pt x="1680705" y="229590"/>
                  </a:lnTo>
                  <a:close/>
                  <a:moveTo>
                    <a:pt x="1680705" y="446493"/>
                  </a:moveTo>
                  <a:lnTo>
                    <a:pt x="1785975" y="446493"/>
                  </a:lnTo>
                  <a:lnTo>
                    <a:pt x="1785975" y="341223"/>
                  </a:lnTo>
                  <a:lnTo>
                    <a:pt x="1680705" y="341223"/>
                  </a:lnTo>
                  <a:close/>
                  <a:moveTo>
                    <a:pt x="1680705" y="558114"/>
                  </a:moveTo>
                  <a:lnTo>
                    <a:pt x="1785975" y="558114"/>
                  </a:lnTo>
                  <a:lnTo>
                    <a:pt x="1785975" y="452843"/>
                  </a:lnTo>
                  <a:lnTo>
                    <a:pt x="1680705" y="452843"/>
                  </a:lnTo>
                  <a:close/>
                  <a:moveTo>
                    <a:pt x="1680705" y="669734"/>
                  </a:moveTo>
                  <a:lnTo>
                    <a:pt x="1785975" y="669734"/>
                  </a:lnTo>
                  <a:lnTo>
                    <a:pt x="1785975" y="564464"/>
                  </a:lnTo>
                  <a:lnTo>
                    <a:pt x="1680705" y="564464"/>
                  </a:lnTo>
                  <a:close/>
                  <a:moveTo>
                    <a:pt x="1680705" y="781367"/>
                  </a:moveTo>
                  <a:lnTo>
                    <a:pt x="1785975" y="781367"/>
                  </a:lnTo>
                  <a:lnTo>
                    <a:pt x="1785975" y="676084"/>
                  </a:lnTo>
                  <a:lnTo>
                    <a:pt x="1680705" y="676084"/>
                  </a:lnTo>
                  <a:close/>
                  <a:moveTo>
                    <a:pt x="1680705" y="892988"/>
                  </a:moveTo>
                  <a:lnTo>
                    <a:pt x="1785975" y="892988"/>
                  </a:lnTo>
                  <a:lnTo>
                    <a:pt x="1785975" y="787717"/>
                  </a:lnTo>
                  <a:lnTo>
                    <a:pt x="1680705" y="787717"/>
                  </a:lnTo>
                  <a:close/>
                  <a:moveTo>
                    <a:pt x="1680705" y="1004608"/>
                  </a:moveTo>
                  <a:lnTo>
                    <a:pt x="1785975" y="1004608"/>
                  </a:lnTo>
                  <a:lnTo>
                    <a:pt x="1785975" y="899338"/>
                  </a:lnTo>
                  <a:lnTo>
                    <a:pt x="1680705" y="899338"/>
                  </a:lnTo>
                  <a:close/>
                  <a:moveTo>
                    <a:pt x="1680705" y="1116228"/>
                  </a:moveTo>
                  <a:lnTo>
                    <a:pt x="1785975" y="1116228"/>
                  </a:lnTo>
                  <a:lnTo>
                    <a:pt x="1785975" y="1010958"/>
                  </a:lnTo>
                  <a:lnTo>
                    <a:pt x="1680705" y="1010958"/>
                  </a:lnTo>
                  <a:close/>
                  <a:moveTo>
                    <a:pt x="1680705" y="1227861"/>
                  </a:moveTo>
                  <a:lnTo>
                    <a:pt x="1785975" y="1227861"/>
                  </a:lnTo>
                  <a:lnTo>
                    <a:pt x="1785975" y="1122578"/>
                  </a:lnTo>
                  <a:lnTo>
                    <a:pt x="1680705" y="1122578"/>
                  </a:lnTo>
                  <a:close/>
                  <a:moveTo>
                    <a:pt x="1680705" y="1339481"/>
                  </a:moveTo>
                  <a:lnTo>
                    <a:pt x="1785975" y="1339481"/>
                  </a:lnTo>
                  <a:lnTo>
                    <a:pt x="1785975" y="1234211"/>
                  </a:lnTo>
                  <a:lnTo>
                    <a:pt x="1680705" y="1234211"/>
                  </a:lnTo>
                  <a:close/>
                  <a:moveTo>
                    <a:pt x="1680705" y="1451102"/>
                  </a:moveTo>
                  <a:lnTo>
                    <a:pt x="1785975" y="1451102"/>
                  </a:lnTo>
                  <a:lnTo>
                    <a:pt x="1785975" y="1345831"/>
                  </a:lnTo>
                  <a:lnTo>
                    <a:pt x="1680705" y="1345831"/>
                  </a:lnTo>
                  <a:close/>
                  <a:moveTo>
                    <a:pt x="1680705" y="1562735"/>
                  </a:moveTo>
                  <a:lnTo>
                    <a:pt x="1785975" y="1562735"/>
                  </a:lnTo>
                  <a:lnTo>
                    <a:pt x="1785975" y="1457452"/>
                  </a:lnTo>
                  <a:lnTo>
                    <a:pt x="1680705" y="1457452"/>
                  </a:lnTo>
                  <a:close/>
                  <a:moveTo>
                    <a:pt x="1680705" y="1674355"/>
                  </a:moveTo>
                  <a:lnTo>
                    <a:pt x="1785975" y="1674355"/>
                  </a:lnTo>
                  <a:lnTo>
                    <a:pt x="1785975" y="1569085"/>
                  </a:lnTo>
                  <a:lnTo>
                    <a:pt x="1680705" y="1569085"/>
                  </a:lnTo>
                  <a:close/>
                  <a:moveTo>
                    <a:pt x="1680705" y="1785975"/>
                  </a:moveTo>
                  <a:lnTo>
                    <a:pt x="1785975" y="1785975"/>
                  </a:lnTo>
                  <a:lnTo>
                    <a:pt x="1785975" y="1680705"/>
                  </a:lnTo>
                  <a:lnTo>
                    <a:pt x="1680705" y="1680705"/>
                  </a:lnTo>
                  <a:close/>
                  <a:moveTo>
                    <a:pt x="1680705" y="1897596"/>
                  </a:moveTo>
                  <a:lnTo>
                    <a:pt x="1785975" y="1897596"/>
                  </a:lnTo>
                  <a:lnTo>
                    <a:pt x="1785975" y="1792325"/>
                  </a:lnTo>
                  <a:lnTo>
                    <a:pt x="1680705" y="1792325"/>
                  </a:lnTo>
                  <a:close/>
                  <a:moveTo>
                    <a:pt x="1680705" y="2009229"/>
                  </a:moveTo>
                  <a:lnTo>
                    <a:pt x="1785975" y="2009229"/>
                  </a:lnTo>
                  <a:lnTo>
                    <a:pt x="1785975" y="1903946"/>
                  </a:lnTo>
                  <a:lnTo>
                    <a:pt x="1680705" y="1903946"/>
                  </a:lnTo>
                  <a:close/>
                  <a:moveTo>
                    <a:pt x="1680705" y="2120849"/>
                  </a:moveTo>
                  <a:lnTo>
                    <a:pt x="1785975" y="2120849"/>
                  </a:lnTo>
                  <a:lnTo>
                    <a:pt x="1785975" y="2015579"/>
                  </a:lnTo>
                  <a:lnTo>
                    <a:pt x="1680705" y="2015579"/>
                  </a:lnTo>
                  <a:close/>
                  <a:moveTo>
                    <a:pt x="1680705" y="2232469"/>
                  </a:moveTo>
                  <a:lnTo>
                    <a:pt x="1785975" y="2232469"/>
                  </a:lnTo>
                  <a:lnTo>
                    <a:pt x="1785975" y="2127199"/>
                  </a:lnTo>
                  <a:lnTo>
                    <a:pt x="1680705" y="2127199"/>
                  </a:lnTo>
                  <a:close/>
                  <a:moveTo>
                    <a:pt x="1680705" y="2344089"/>
                  </a:moveTo>
                  <a:lnTo>
                    <a:pt x="1785975" y="2344089"/>
                  </a:lnTo>
                  <a:lnTo>
                    <a:pt x="1785975" y="2238819"/>
                  </a:lnTo>
                  <a:lnTo>
                    <a:pt x="1680705" y="2238819"/>
                  </a:lnTo>
                  <a:close/>
                  <a:moveTo>
                    <a:pt x="1569072" y="111620"/>
                  </a:moveTo>
                  <a:lnTo>
                    <a:pt x="1674355" y="111620"/>
                  </a:lnTo>
                  <a:lnTo>
                    <a:pt x="1674355" y="6350"/>
                  </a:lnTo>
                  <a:lnTo>
                    <a:pt x="1569072" y="6350"/>
                  </a:lnTo>
                  <a:close/>
                  <a:moveTo>
                    <a:pt x="1569072" y="223240"/>
                  </a:moveTo>
                  <a:lnTo>
                    <a:pt x="1674355" y="223240"/>
                  </a:lnTo>
                  <a:lnTo>
                    <a:pt x="1674355" y="117970"/>
                  </a:lnTo>
                  <a:lnTo>
                    <a:pt x="1569072" y="117970"/>
                  </a:lnTo>
                  <a:close/>
                  <a:moveTo>
                    <a:pt x="1569072" y="334873"/>
                  </a:moveTo>
                  <a:lnTo>
                    <a:pt x="1674355" y="334873"/>
                  </a:lnTo>
                  <a:lnTo>
                    <a:pt x="1674355" y="229590"/>
                  </a:lnTo>
                  <a:lnTo>
                    <a:pt x="1569072" y="229590"/>
                  </a:lnTo>
                  <a:close/>
                  <a:moveTo>
                    <a:pt x="1569072" y="446493"/>
                  </a:moveTo>
                  <a:lnTo>
                    <a:pt x="1674355" y="446493"/>
                  </a:lnTo>
                  <a:lnTo>
                    <a:pt x="1674355" y="341223"/>
                  </a:lnTo>
                  <a:lnTo>
                    <a:pt x="1569072" y="341223"/>
                  </a:lnTo>
                  <a:close/>
                  <a:moveTo>
                    <a:pt x="1569072" y="558114"/>
                  </a:moveTo>
                  <a:lnTo>
                    <a:pt x="1674355" y="558114"/>
                  </a:lnTo>
                  <a:lnTo>
                    <a:pt x="1674355" y="452843"/>
                  </a:lnTo>
                  <a:lnTo>
                    <a:pt x="1569072" y="452843"/>
                  </a:lnTo>
                  <a:close/>
                  <a:moveTo>
                    <a:pt x="1569072" y="669734"/>
                  </a:moveTo>
                  <a:lnTo>
                    <a:pt x="1674355" y="669734"/>
                  </a:lnTo>
                  <a:lnTo>
                    <a:pt x="1674355" y="564464"/>
                  </a:lnTo>
                  <a:lnTo>
                    <a:pt x="1569072" y="564464"/>
                  </a:lnTo>
                  <a:close/>
                  <a:moveTo>
                    <a:pt x="1569072" y="781367"/>
                  </a:moveTo>
                  <a:lnTo>
                    <a:pt x="1674355" y="781367"/>
                  </a:lnTo>
                  <a:lnTo>
                    <a:pt x="1674355" y="676084"/>
                  </a:lnTo>
                  <a:lnTo>
                    <a:pt x="1569072" y="676084"/>
                  </a:lnTo>
                  <a:close/>
                  <a:moveTo>
                    <a:pt x="1569072" y="892988"/>
                  </a:moveTo>
                  <a:lnTo>
                    <a:pt x="1674355" y="892988"/>
                  </a:lnTo>
                  <a:lnTo>
                    <a:pt x="1674355" y="787717"/>
                  </a:lnTo>
                  <a:lnTo>
                    <a:pt x="1569072" y="787717"/>
                  </a:lnTo>
                  <a:close/>
                  <a:moveTo>
                    <a:pt x="1569072" y="1004608"/>
                  </a:moveTo>
                  <a:lnTo>
                    <a:pt x="1674355" y="1004608"/>
                  </a:lnTo>
                  <a:lnTo>
                    <a:pt x="1674355" y="899338"/>
                  </a:lnTo>
                  <a:lnTo>
                    <a:pt x="1569072" y="899338"/>
                  </a:lnTo>
                  <a:close/>
                  <a:moveTo>
                    <a:pt x="1569072" y="1116228"/>
                  </a:moveTo>
                  <a:lnTo>
                    <a:pt x="1674355" y="1116228"/>
                  </a:lnTo>
                  <a:lnTo>
                    <a:pt x="1674355" y="1010958"/>
                  </a:lnTo>
                  <a:lnTo>
                    <a:pt x="1569072" y="1010958"/>
                  </a:lnTo>
                  <a:close/>
                  <a:moveTo>
                    <a:pt x="1569072" y="1227861"/>
                  </a:moveTo>
                  <a:lnTo>
                    <a:pt x="1674355" y="1227861"/>
                  </a:lnTo>
                  <a:lnTo>
                    <a:pt x="1674355" y="1122578"/>
                  </a:lnTo>
                  <a:lnTo>
                    <a:pt x="1569072" y="1122578"/>
                  </a:lnTo>
                  <a:close/>
                  <a:moveTo>
                    <a:pt x="1569072" y="1339481"/>
                  </a:moveTo>
                  <a:lnTo>
                    <a:pt x="1674355" y="1339481"/>
                  </a:lnTo>
                  <a:lnTo>
                    <a:pt x="1674355" y="1234211"/>
                  </a:lnTo>
                  <a:lnTo>
                    <a:pt x="1569072" y="1234211"/>
                  </a:lnTo>
                  <a:close/>
                  <a:moveTo>
                    <a:pt x="1569072" y="1451102"/>
                  </a:moveTo>
                  <a:lnTo>
                    <a:pt x="1674355" y="1451102"/>
                  </a:lnTo>
                  <a:lnTo>
                    <a:pt x="1674355" y="1345831"/>
                  </a:lnTo>
                  <a:lnTo>
                    <a:pt x="1569072" y="1345831"/>
                  </a:lnTo>
                  <a:close/>
                  <a:moveTo>
                    <a:pt x="1569072" y="1562735"/>
                  </a:moveTo>
                  <a:lnTo>
                    <a:pt x="1674355" y="1562735"/>
                  </a:lnTo>
                  <a:lnTo>
                    <a:pt x="1674355" y="1457452"/>
                  </a:lnTo>
                  <a:lnTo>
                    <a:pt x="1569072" y="1457452"/>
                  </a:lnTo>
                  <a:close/>
                  <a:moveTo>
                    <a:pt x="1569072" y="1674355"/>
                  </a:moveTo>
                  <a:lnTo>
                    <a:pt x="1674355" y="1674355"/>
                  </a:lnTo>
                  <a:lnTo>
                    <a:pt x="1674355" y="1569085"/>
                  </a:lnTo>
                  <a:lnTo>
                    <a:pt x="1569072" y="1569085"/>
                  </a:lnTo>
                  <a:close/>
                  <a:moveTo>
                    <a:pt x="1569072" y="1785975"/>
                  </a:moveTo>
                  <a:lnTo>
                    <a:pt x="1674355" y="1785975"/>
                  </a:lnTo>
                  <a:lnTo>
                    <a:pt x="1674355" y="1680705"/>
                  </a:lnTo>
                  <a:lnTo>
                    <a:pt x="1569072" y="1680705"/>
                  </a:lnTo>
                  <a:close/>
                  <a:moveTo>
                    <a:pt x="1569072" y="1897596"/>
                  </a:moveTo>
                  <a:lnTo>
                    <a:pt x="1674355" y="1897596"/>
                  </a:lnTo>
                  <a:lnTo>
                    <a:pt x="1674355" y="1792325"/>
                  </a:lnTo>
                  <a:lnTo>
                    <a:pt x="1569072" y="1792325"/>
                  </a:lnTo>
                  <a:close/>
                  <a:moveTo>
                    <a:pt x="1569072" y="2009229"/>
                  </a:moveTo>
                  <a:lnTo>
                    <a:pt x="1674355" y="2009229"/>
                  </a:lnTo>
                  <a:lnTo>
                    <a:pt x="1674355" y="1903946"/>
                  </a:lnTo>
                  <a:lnTo>
                    <a:pt x="1569072" y="1903946"/>
                  </a:lnTo>
                  <a:close/>
                  <a:moveTo>
                    <a:pt x="1569072" y="2120849"/>
                  </a:moveTo>
                  <a:lnTo>
                    <a:pt x="1674355" y="2120849"/>
                  </a:lnTo>
                  <a:lnTo>
                    <a:pt x="1674355" y="2015579"/>
                  </a:lnTo>
                  <a:lnTo>
                    <a:pt x="1569072" y="2015579"/>
                  </a:lnTo>
                  <a:close/>
                  <a:moveTo>
                    <a:pt x="1569072" y="2232469"/>
                  </a:moveTo>
                  <a:lnTo>
                    <a:pt x="1674355" y="2232469"/>
                  </a:lnTo>
                  <a:lnTo>
                    <a:pt x="1674355" y="2127199"/>
                  </a:lnTo>
                  <a:lnTo>
                    <a:pt x="1569072" y="2127199"/>
                  </a:lnTo>
                  <a:close/>
                  <a:moveTo>
                    <a:pt x="1569072" y="2344089"/>
                  </a:moveTo>
                  <a:lnTo>
                    <a:pt x="1674355" y="2344089"/>
                  </a:lnTo>
                  <a:lnTo>
                    <a:pt x="1674355" y="2238819"/>
                  </a:lnTo>
                  <a:lnTo>
                    <a:pt x="1569072" y="2238819"/>
                  </a:lnTo>
                  <a:close/>
                  <a:moveTo>
                    <a:pt x="1457451" y="111620"/>
                  </a:moveTo>
                  <a:lnTo>
                    <a:pt x="1562722" y="111620"/>
                  </a:lnTo>
                  <a:lnTo>
                    <a:pt x="1562722" y="6350"/>
                  </a:lnTo>
                  <a:lnTo>
                    <a:pt x="1457451" y="6350"/>
                  </a:lnTo>
                  <a:close/>
                  <a:moveTo>
                    <a:pt x="1457451" y="223240"/>
                  </a:moveTo>
                  <a:lnTo>
                    <a:pt x="1562722" y="223240"/>
                  </a:lnTo>
                  <a:lnTo>
                    <a:pt x="1562722" y="117970"/>
                  </a:lnTo>
                  <a:lnTo>
                    <a:pt x="1457451" y="117970"/>
                  </a:lnTo>
                  <a:close/>
                  <a:moveTo>
                    <a:pt x="1457451" y="334873"/>
                  </a:moveTo>
                  <a:lnTo>
                    <a:pt x="1562722" y="334873"/>
                  </a:lnTo>
                  <a:lnTo>
                    <a:pt x="1562722" y="229590"/>
                  </a:lnTo>
                  <a:lnTo>
                    <a:pt x="1457451" y="229590"/>
                  </a:lnTo>
                  <a:close/>
                  <a:moveTo>
                    <a:pt x="1457451" y="446493"/>
                  </a:moveTo>
                  <a:lnTo>
                    <a:pt x="1562722" y="446493"/>
                  </a:lnTo>
                  <a:lnTo>
                    <a:pt x="1562722" y="341223"/>
                  </a:lnTo>
                  <a:lnTo>
                    <a:pt x="1457451" y="341223"/>
                  </a:lnTo>
                  <a:close/>
                  <a:moveTo>
                    <a:pt x="1457451" y="558114"/>
                  </a:moveTo>
                  <a:lnTo>
                    <a:pt x="1562722" y="558114"/>
                  </a:lnTo>
                  <a:lnTo>
                    <a:pt x="1562722" y="452843"/>
                  </a:lnTo>
                  <a:lnTo>
                    <a:pt x="1457451" y="452843"/>
                  </a:lnTo>
                  <a:close/>
                  <a:moveTo>
                    <a:pt x="1457451" y="669734"/>
                  </a:moveTo>
                  <a:lnTo>
                    <a:pt x="1562722" y="669734"/>
                  </a:lnTo>
                  <a:lnTo>
                    <a:pt x="1562722" y="564464"/>
                  </a:lnTo>
                  <a:lnTo>
                    <a:pt x="1457451" y="564464"/>
                  </a:lnTo>
                  <a:close/>
                  <a:moveTo>
                    <a:pt x="1457451" y="781367"/>
                  </a:moveTo>
                  <a:lnTo>
                    <a:pt x="1562722" y="781367"/>
                  </a:lnTo>
                  <a:lnTo>
                    <a:pt x="1562722" y="676084"/>
                  </a:lnTo>
                  <a:lnTo>
                    <a:pt x="1457451" y="676084"/>
                  </a:lnTo>
                  <a:close/>
                  <a:moveTo>
                    <a:pt x="1457451" y="892988"/>
                  </a:moveTo>
                  <a:lnTo>
                    <a:pt x="1562722" y="892988"/>
                  </a:lnTo>
                  <a:lnTo>
                    <a:pt x="1562722" y="787717"/>
                  </a:lnTo>
                  <a:lnTo>
                    <a:pt x="1457451" y="787717"/>
                  </a:lnTo>
                  <a:close/>
                  <a:moveTo>
                    <a:pt x="1457451" y="1004608"/>
                  </a:moveTo>
                  <a:lnTo>
                    <a:pt x="1562722" y="1004608"/>
                  </a:lnTo>
                  <a:lnTo>
                    <a:pt x="1562722" y="899338"/>
                  </a:lnTo>
                  <a:lnTo>
                    <a:pt x="1457451" y="899338"/>
                  </a:lnTo>
                  <a:close/>
                  <a:moveTo>
                    <a:pt x="1457451" y="1116228"/>
                  </a:moveTo>
                  <a:lnTo>
                    <a:pt x="1562722" y="1116228"/>
                  </a:lnTo>
                  <a:lnTo>
                    <a:pt x="1562722" y="1010958"/>
                  </a:lnTo>
                  <a:lnTo>
                    <a:pt x="1457451" y="1010958"/>
                  </a:lnTo>
                  <a:close/>
                  <a:moveTo>
                    <a:pt x="1457451" y="1227861"/>
                  </a:moveTo>
                  <a:lnTo>
                    <a:pt x="1562722" y="1227861"/>
                  </a:lnTo>
                  <a:lnTo>
                    <a:pt x="1562722" y="1122578"/>
                  </a:lnTo>
                  <a:lnTo>
                    <a:pt x="1457451" y="1122578"/>
                  </a:lnTo>
                  <a:close/>
                  <a:moveTo>
                    <a:pt x="1457451" y="1339481"/>
                  </a:moveTo>
                  <a:lnTo>
                    <a:pt x="1562722" y="1339481"/>
                  </a:lnTo>
                  <a:lnTo>
                    <a:pt x="1562722" y="1234211"/>
                  </a:lnTo>
                  <a:lnTo>
                    <a:pt x="1457451" y="1234211"/>
                  </a:lnTo>
                  <a:close/>
                  <a:moveTo>
                    <a:pt x="1457451" y="1451102"/>
                  </a:moveTo>
                  <a:lnTo>
                    <a:pt x="1562722" y="1451102"/>
                  </a:lnTo>
                  <a:lnTo>
                    <a:pt x="1562722" y="1345831"/>
                  </a:lnTo>
                  <a:lnTo>
                    <a:pt x="1457451" y="1345831"/>
                  </a:lnTo>
                  <a:close/>
                  <a:moveTo>
                    <a:pt x="1457451" y="1562735"/>
                  </a:moveTo>
                  <a:lnTo>
                    <a:pt x="1562722" y="1562735"/>
                  </a:lnTo>
                  <a:lnTo>
                    <a:pt x="1562722" y="1457452"/>
                  </a:lnTo>
                  <a:lnTo>
                    <a:pt x="1457451" y="1457452"/>
                  </a:lnTo>
                  <a:close/>
                  <a:moveTo>
                    <a:pt x="1457451" y="1674355"/>
                  </a:moveTo>
                  <a:lnTo>
                    <a:pt x="1562722" y="1674355"/>
                  </a:lnTo>
                  <a:lnTo>
                    <a:pt x="1562722" y="1569085"/>
                  </a:lnTo>
                  <a:lnTo>
                    <a:pt x="1457451" y="1569085"/>
                  </a:lnTo>
                  <a:close/>
                  <a:moveTo>
                    <a:pt x="1457451" y="1785975"/>
                  </a:moveTo>
                  <a:lnTo>
                    <a:pt x="1562722" y="1785975"/>
                  </a:lnTo>
                  <a:lnTo>
                    <a:pt x="1562722" y="1680705"/>
                  </a:lnTo>
                  <a:lnTo>
                    <a:pt x="1457451" y="1680705"/>
                  </a:lnTo>
                  <a:close/>
                  <a:moveTo>
                    <a:pt x="1457451" y="1897596"/>
                  </a:moveTo>
                  <a:lnTo>
                    <a:pt x="1562722" y="1897596"/>
                  </a:lnTo>
                  <a:lnTo>
                    <a:pt x="1562722" y="1792325"/>
                  </a:lnTo>
                  <a:lnTo>
                    <a:pt x="1457451" y="1792325"/>
                  </a:lnTo>
                  <a:close/>
                  <a:moveTo>
                    <a:pt x="1457451" y="2009229"/>
                  </a:moveTo>
                  <a:lnTo>
                    <a:pt x="1562722" y="2009229"/>
                  </a:lnTo>
                  <a:lnTo>
                    <a:pt x="1562722" y="1903946"/>
                  </a:lnTo>
                  <a:lnTo>
                    <a:pt x="1457451" y="1903946"/>
                  </a:lnTo>
                  <a:close/>
                  <a:moveTo>
                    <a:pt x="1457451" y="2120849"/>
                  </a:moveTo>
                  <a:lnTo>
                    <a:pt x="1562722" y="2120849"/>
                  </a:lnTo>
                  <a:lnTo>
                    <a:pt x="1562722" y="2015579"/>
                  </a:lnTo>
                  <a:lnTo>
                    <a:pt x="1457451" y="2015579"/>
                  </a:lnTo>
                  <a:close/>
                  <a:moveTo>
                    <a:pt x="1457451" y="2232469"/>
                  </a:moveTo>
                  <a:lnTo>
                    <a:pt x="1562722" y="2232469"/>
                  </a:lnTo>
                  <a:lnTo>
                    <a:pt x="1562722" y="2127199"/>
                  </a:lnTo>
                  <a:lnTo>
                    <a:pt x="1457451" y="2127199"/>
                  </a:lnTo>
                  <a:close/>
                  <a:moveTo>
                    <a:pt x="1457451" y="2344089"/>
                  </a:moveTo>
                  <a:lnTo>
                    <a:pt x="1562722" y="2344089"/>
                  </a:lnTo>
                  <a:lnTo>
                    <a:pt x="1562722" y="2238819"/>
                  </a:lnTo>
                  <a:lnTo>
                    <a:pt x="1457451" y="2238819"/>
                  </a:lnTo>
                  <a:close/>
                  <a:moveTo>
                    <a:pt x="1345831" y="111620"/>
                  </a:moveTo>
                  <a:lnTo>
                    <a:pt x="1451101" y="111620"/>
                  </a:lnTo>
                  <a:lnTo>
                    <a:pt x="1451101" y="6350"/>
                  </a:lnTo>
                  <a:lnTo>
                    <a:pt x="1345831" y="6350"/>
                  </a:lnTo>
                  <a:close/>
                  <a:moveTo>
                    <a:pt x="1345831" y="223240"/>
                  </a:moveTo>
                  <a:lnTo>
                    <a:pt x="1451101" y="223240"/>
                  </a:lnTo>
                  <a:lnTo>
                    <a:pt x="1451101" y="117970"/>
                  </a:lnTo>
                  <a:lnTo>
                    <a:pt x="1345831" y="117970"/>
                  </a:lnTo>
                  <a:close/>
                  <a:moveTo>
                    <a:pt x="1345831" y="334873"/>
                  </a:moveTo>
                  <a:lnTo>
                    <a:pt x="1451101" y="334873"/>
                  </a:lnTo>
                  <a:lnTo>
                    <a:pt x="1451101" y="229590"/>
                  </a:lnTo>
                  <a:lnTo>
                    <a:pt x="1345831" y="229590"/>
                  </a:lnTo>
                  <a:close/>
                  <a:moveTo>
                    <a:pt x="1345831" y="446493"/>
                  </a:moveTo>
                  <a:lnTo>
                    <a:pt x="1451101" y="446493"/>
                  </a:lnTo>
                  <a:lnTo>
                    <a:pt x="1451101" y="341223"/>
                  </a:lnTo>
                  <a:lnTo>
                    <a:pt x="1345831" y="341223"/>
                  </a:lnTo>
                  <a:close/>
                  <a:moveTo>
                    <a:pt x="1345831" y="558114"/>
                  </a:moveTo>
                  <a:lnTo>
                    <a:pt x="1451101" y="558114"/>
                  </a:lnTo>
                  <a:lnTo>
                    <a:pt x="1451101" y="452843"/>
                  </a:lnTo>
                  <a:lnTo>
                    <a:pt x="1345831" y="452843"/>
                  </a:lnTo>
                  <a:close/>
                  <a:moveTo>
                    <a:pt x="1345831" y="669734"/>
                  </a:moveTo>
                  <a:lnTo>
                    <a:pt x="1451101" y="669734"/>
                  </a:lnTo>
                  <a:lnTo>
                    <a:pt x="1451101" y="564464"/>
                  </a:lnTo>
                  <a:lnTo>
                    <a:pt x="1345831" y="564464"/>
                  </a:lnTo>
                  <a:close/>
                  <a:moveTo>
                    <a:pt x="1345831" y="781367"/>
                  </a:moveTo>
                  <a:lnTo>
                    <a:pt x="1451101" y="781367"/>
                  </a:lnTo>
                  <a:lnTo>
                    <a:pt x="1451101" y="676084"/>
                  </a:lnTo>
                  <a:lnTo>
                    <a:pt x="1345831" y="676084"/>
                  </a:lnTo>
                  <a:close/>
                  <a:moveTo>
                    <a:pt x="1345831" y="892988"/>
                  </a:moveTo>
                  <a:lnTo>
                    <a:pt x="1451101" y="892988"/>
                  </a:lnTo>
                  <a:lnTo>
                    <a:pt x="1451101" y="787717"/>
                  </a:lnTo>
                  <a:lnTo>
                    <a:pt x="1345831" y="787717"/>
                  </a:lnTo>
                  <a:close/>
                  <a:moveTo>
                    <a:pt x="1345831" y="1004608"/>
                  </a:moveTo>
                  <a:lnTo>
                    <a:pt x="1451101" y="1004608"/>
                  </a:lnTo>
                  <a:lnTo>
                    <a:pt x="1451101" y="899338"/>
                  </a:lnTo>
                  <a:lnTo>
                    <a:pt x="1345831" y="899338"/>
                  </a:lnTo>
                  <a:close/>
                  <a:moveTo>
                    <a:pt x="1345831" y="1116228"/>
                  </a:moveTo>
                  <a:lnTo>
                    <a:pt x="1451101" y="1116228"/>
                  </a:lnTo>
                  <a:lnTo>
                    <a:pt x="1451101" y="1010958"/>
                  </a:lnTo>
                  <a:lnTo>
                    <a:pt x="1345831" y="1010958"/>
                  </a:lnTo>
                  <a:close/>
                  <a:moveTo>
                    <a:pt x="1345831" y="1227861"/>
                  </a:moveTo>
                  <a:lnTo>
                    <a:pt x="1451101" y="1227861"/>
                  </a:lnTo>
                  <a:lnTo>
                    <a:pt x="1451101" y="1122578"/>
                  </a:lnTo>
                  <a:lnTo>
                    <a:pt x="1345831" y="1122578"/>
                  </a:lnTo>
                  <a:close/>
                  <a:moveTo>
                    <a:pt x="1345831" y="1339481"/>
                  </a:moveTo>
                  <a:lnTo>
                    <a:pt x="1451101" y="1339481"/>
                  </a:lnTo>
                  <a:lnTo>
                    <a:pt x="1451101" y="1234211"/>
                  </a:lnTo>
                  <a:lnTo>
                    <a:pt x="1345831" y="1234211"/>
                  </a:lnTo>
                  <a:close/>
                  <a:moveTo>
                    <a:pt x="1345831" y="1451102"/>
                  </a:moveTo>
                  <a:lnTo>
                    <a:pt x="1451101" y="1451102"/>
                  </a:lnTo>
                  <a:lnTo>
                    <a:pt x="1451101" y="1345831"/>
                  </a:lnTo>
                  <a:lnTo>
                    <a:pt x="1345831" y="1345831"/>
                  </a:lnTo>
                  <a:close/>
                  <a:moveTo>
                    <a:pt x="1345831" y="1562735"/>
                  </a:moveTo>
                  <a:lnTo>
                    <a:pt x="1451101" y="1562735"/>
                  </a:lnTo>
                  <a:lnTo>
                    <a:pt x="1451101" y="1457452"/>
                  </a:lnTo>
                  <a:lnTo>
                    <a:pt x="1345831" y="1457452"/>
                  </a:lnTo>
                  <a:close/>
                  <a:moveTo>
                    <a:pt x="1345831" y="1674355"/>
                  </a:moveTo>
                  <a:lnTo>
                    <a:pt x="1451101" y="1674355"/>
                  </a:lnTo>
                  <a:lnTo>
                    <a:pt x="1451101" y="1569085"/>
                  </a:lnTo>
                  <a:lnTo>
                    <a:pt x="1345831" y="1569085"/>
                  </a:lnTo>
                  <a:close/>
                  <a:moveTo>
                    <a:pt x="1345831" y="1785975"/>
                  </a:moveTo>
                  <a:lnTo>
                    <a:pt x="1451101" y="1785975"/>
                  </a:lnTo>
                  <a:lnTo>
                    <a:pt x="1451101" y="1680705"/>
                  </a:lnTo>
                  <a:lnTo>
                    <a:pt x="1345831" y="1680705"/>
                  </a:lnTo>
                  <a:close/>
                  <a:moveTo>
                    <a:pt x="1345831" y="1897596"/>
                  </a:moveTo>
                  <a:lnTo>
                    <a:pt x="1451101" y="1897596"/>
                  </a:lnTo>
                  <a:lnTo>
                    <a:pt x="1451101" y="1792325"/>
                  </a:lnTo>
                  <a:lnTo>
                    <a:pt x="1345831" y="1792325"/>
                  </a:lnTo>
                  <a:close/>
                  <a:moveTo>
                    <a:pt x="1345831" y="2009229"/>
                  </a:moveTo>
                  <a:lnTo>
                    <a:pt x="1451101" y="2009229"/>
                  </a:lnTo>
                  <a:lnTo>
                    <a:pt x="1451101" y="1903946"/>
                  </a:lnTo>
                  <a:lnTo>
                    <a:pt x="1345831" y="1903946"/>
                  </a:lnTo>
                  <a:close/>
                  <a:moveTo>
                    <a:pt x="1345831" y="2120849"/>
                  </a:moveTo>
                  <a:lnTo>
                    <a:pt x="1451101" y="2120849"/>
                  </a:lnTo>
                  <a:lnTo>
                    <a:pt x="1451101" y="2015579"/>
                  </a:lnTo>
                  <a:lnTo>
                    <a:pt x="1345831" y="2015579"/>
                  </a:lnTo>
                  <a:close/>
                  <a:moveTo>
                    <a:pt x="1345831" y="2232469"/>
                  </a:moveTo>
                  <a:lnTo>
                    <a:pt x="1451101" y="2232469"/>
                  </a:lnTo>
                  <a:lnTo>
                    <a:pt x="1451101" y="2127199"/>
                  </a:lnTo>
                  <a:lnTo>
                    <a:pt x="1345831" y="2127199"/>
                  </a:lnTo>
                  <a:close/>
                  <a:moveTo>
                    <a:pt x="1345831" y="2344089"/>
                  </a:moveTo>
                  <a:lnTo>
                    <a:pt x="1451101" y="2344089"/>
                  </a:lnTo>
                  <a:lnTo>
                    <a:pt x="1451101" y="2238819"/>
                  </a:lnTo>
                  <a:lnTo>
                    <a:pt x="1345831" y="2238819"/>
                  </a:lnTo>
                  <a:close/>
                  <a:moveTo>
                    <a:pt x="1234211" y="111620"/>
                  </a:moveTo>
                  <a:lnTo>
                    <a:pt x="1339481" y="111620"/>
                  </a:lnTo>
                  <a:lnTo>
                    <a:pt x="1339481" y="6350"/>
                  </a:lnTo>
                  <a:lnTo>
                    <a:pt x="1234211" y="6350"/>
                  </a:lnTo>
                  <a:close/>
                  <a:moveTo>
                    <a:pt x="1234211" y="223240"/>
                  </a:moveTo>
                  <a:lnTo>
                    <a:pt x="1339481" y="223240"/>
                  </a:lnTo>
                  <a:lnTo>
                    <a:pt x="1339481" y="117970"/>
                  </a:lnTo>
                  <a:lnTo>
                    <a:pt x="1234211" y="117970"/>
                  </a:lnTo>
                  <a:close/>
                  <a:moveTo>
                    <a:pt x="1234211" y="334873"/>
                  </a:moveTo>
                  <a:lnTo>
                    <a:pt x="1339481" y="334873"/>
                  </a:lnTo>
                  <a:lnTo>
                    <a:pt x="1339481" y="229590"/>
                  </a:lnTo>
                  <a:lnTo>
                    <a:pt x="1234211" y="229590"/>
                  </a:lnTo>
                  <a:close/>
                  <a:moveTo>
                    <a:pt x="1234211" y="446493"/>
                  </a:moveTo>
                  <a:lnTo>
                    <a:pt x="1339481" y="446493"/>
                  </a:lnTo>
                  <a:lnTo>
                    <a:pt x="1339481" y="341223"/>
                  </a:lnTo>
                  <a:lnTo>
                    <a:pt x="1234211" y="341223"/>
                  </a:lnTo>
                  <a:close/>
                  <a:moveTo>
                    <a:pt x="1234211" y="558114"/>
                  </a:moveTo>
                  <a:lnTo>
                    <a:pt x="1339481" y="558114"/>
                  </a:lnTo>
                  <a:lnTo>
                    <a:pt x="1339481" y="452843"/>
                  </a:lnTo>
                  <a:lnTo>
                    <a:pt x="1234211" y="452843"/>
                  </a:lnTo>
                  <a:close/>
                  <a:moveTo>
                    <a:pt x="1234211" y="669734"/>
                  </a:moveTo>
                  <a:lnTo>
                    <a:pt x="1339481" y="669734"/>
                  </a:lnTo>
                  <a:lnTo>
                    <a:pt x="1339481" y="564464"/>
                  </a:lnTo>
                  <a:lnTo>
                    <a:pt x="1234211" y="564464"/>
                  </a:lnTo>
                  <a:close/>
                  <a:moveTo>
                    <a:pt x="1234211" y="781367"/>
                  </a:moveTo>
                  <a:lnTo>
                    <a:pt x="1339481" y="781367"/>
                  </a:lnTo>
                  <a:lnTo>
                    <a:pt x="1339481" y="676084"/>
                  </a:lnTo>
                  <a:lnTo>
                    <a:pt x="1234211" y="676084"/>
                  </a:lnTo>
                  <a:close/>
                  <a:moveTo>
                    <a:pt x="1234211" y="892988"/>
                  </a:moveTo>
                  <a:lnTo>
                    <a:pt x="1339481" y="892988"/>
                  </a:lnTo>
                  <a:lnTo>
                    <a:pt x="1339481" y="787717"/>
                  </a:lnTo>
                  <a:lnTo>
                    <a:pt x="1234211" y="787717"/>
                  </a:lnTo>
                  <a:close/>
                  <a:moveTo>
                    <a:pt x="1234211" y="1004608"/>
                  </a:moveTo>
                  <a:lnTo>
                    <a:pt x="1339481" y="1004608"/>
                  </a:lnTo>
                  <a:lnTo>
                    <a:pt x="1339481" y="899338"/>
                  </a:lnTo>
                  <a:lnTo>
                    <a:pt x="1234211" y="899338"/>
                  </a:lnTo>
                  <a:close/>
                  <a:moveTo>
                    <a:pt x="1234211" y="1116228"/>
                  </a:moveTo>
                  <a:lnTo>
                    <a:pt x="1339481" y="1116228"/>
                  </a:lnTo>
                  <a:lnTo>
                    <a:pt x="1339481" y="1010958"/>
                  </a:lnTo>
                  <a:lnTo>
                    <a:pt x="1234211" y="1010958"/>
                  </a:lnTo>
                  <a:close/>
                  <a:moveTo>
                    <a:pt x="1234211" y="1227861"/>
                  </a:moveTo>
                  <a:lnTo>
                    <a:pt x="1339481" y="1227861"/>
                  </a:lnTo>
                  <a:lnTo>
                    <a:pt x="1339481" y="1122578"/>
                  </a:lnTo>
                  <a:lnTo>
                    <a:pt x="1234211" y="1122578"/>
                  </a:lnTo>
                  <a:close/>
                  <a:moveTo>
                    <a:pt x="1234211" y="1339481"/>
                  </a:moveTo>
                  <a:lnTo>
                    <a:pt x="1339481" y="1339481"/>
                  </a:lnTo>
                  <a:lnTo>
                    <a:pt x="1339481" y="1234211"/>
                  </a:lnTo>
                  <a:lnTo>
                    <a:pt x="1234211" y="1234211"/>
                  </a:lnTo>
                  <a:close/>
                  <a:moveTo>
                    <a:pt x="1234211" y="1451102"/>
                  </a:moveTo>
                  <a:lnTo>
                    <a:pt x="1339481" y="1451102"/>
                  </a:lnTo>
                  <a:lnTo>
                    <a:pt x="1339481" y="1345831"/>
                  </a:lnTo>
                  <a:lnTo>
                    <a:pt x="1234211" y="1345831"/>
                  </a:lnTo>
                  <a:close/>
                  <a:moveTo>
                    <a:pt x="1234211" y="1562735"/>
                  </a:moveTo>
                  <a:lnTo>
                    <a:pt x="1339481" y="1562735"/>
                  </a:lnTo>
                  <a:lnTo>
                    <a:pt x="1339481" y="1457452"/>
                  </a:lnTo>
                  <a:lnTo>
                    <a:pt x="1234211" y="1457452"/>
                  </a:lnTo>
                  <a:close/>
                  <a:moveTo>
                    <a:pt x="1234211" y="1674355"/>
                  </a:moveTo>
                  <a:lnTo>
                    <a:pt x="1339481" y="1674355"/>
                  </a:lnTo>
                  <a:lnTo>
                    <a:pt x="1339481" y="1569085"/>
                  </a:lnTo>
                  <a:lnTo>
                    <a:pt x="1234211" y="1569085"/>
                  </a:lnTo>
                  <a:close/>
                  <a:moveTo>
                    <a:pt x="1234211" y="1785975"/>
                  </a:moveTo>
                  <a:lnTo>
                    <a:pt x="1339481" y="1785975"/>
                  </a:lnTo>
                  <a:lnTo>
                    <a:pt x="1339481" y="1680705"/>
                  </a:lnTo>
                  <a:lnTo>
                    <a:pt x="1234211" y="1680705"/>
                  </a:lnTo>
                  <a:close/>
                  <a:moveTo>
                    <a:pt x="1234211" y="1897596"/>
                  </a:moveTo>
                  <a:lnTo>
                    <a:pt x="1339481" y="1897596"/>
                  </a:lnTo>
                  <a:lnTo>
                    <a:pt x="1339481" y="1792325"/>
                  </a:lnTo>
                  <a:lnTo>
                    <a:pt x="1234211" y="1792325"/>
                  </a:lnTo>
                  <a:close/>
                  <a:moveTo>
                    <a:pt x="1234211" y="2009229"/>
                  </a:moveTo>
                  <a:lnTo>
                    <a:pt x="1339481" y="2009229"/>
                  </a:lnTo>
                  <a:lnTo>
                    <a:pt x="1339481" y="1903946"/>
                  </a:lnTo>
                  <a:lnTo>
                    <a:pt x="1234211" y="1903946"/>
                  </a:lnTo>
                  <a:close/>
                  <a:moveTo>
                    <a:pt x="1234211" y="2120849"/>
                  </a:moveTo>
                  <a:lnTo>
                    <a:pt x="1339481" y="2120849"/>
                  </a:lnTo>
                  <a:lnTo>
                    <a:pt x="1339481" y="2015579"/>
                  </a:lnTo>
                  <a:lnTo>
                    <a:pt x="1234211" y="2015579"/>
                  </a:lnTo>
                  <a:close/>
                  <a:moveTo>
                    <a:pt x="1234211" y="2232469"/>
                  </a:moveTo>
                  <a:lnTo>
                    <a:pt x="1339481" y="2232469"/>
                  </a:lnTo>
                  <a:lnTo>
                    <a:pt x="1339481" y="2127199"/>
                  </a:lnTo>
                  <a:lnTo>
                    <a:pt x="1234211" y="2127199"/>
                  </a:lnTo>
                  <a:close/>
                  <a:moveTo>
                    <a:pt x="1234211" y="2344089"/>
                  </a:moveTo>
                  <a:lnTo>
                    <a:pt x="1339481" y="2344089"/>
                  </a:lnTo>
                  <a:lnTo>
                    <a:pt x="1339481" y="2238819"/>
                  </a:lnTo>
                  <a:lnTo>
                    <a:pt x="1234211" y="2238819"/>
                  </a:lnTo>
                  <a:close/>
                  <a:moveTo>
                    <a:pt x="1122578" y="111620"/>
                  </a:moveTo>
                  <a:lnTo>
                    <a:pt x="1227861" y="111620"/>
                  </a:lnTo>
                  <a:lnTo>
                    <a:pt x="1227861" y="6350"/>
                  </a:lnTo>
                  <a:lnTo>
                    <a:pt x="1122578" y="6350"/>
                  </a:lnTo>
                  <a:close/>
                  <a:moveTo>
                    <a:pt x="1122578" y="223240"/>
                  </a:moveTo>
                  <a:lnTo>
                    <a:pt x="1227861" y="223240"/>
                  </a:lnTo>
                  <a:lnTo>
                    <a:pt x="1227861" y="117970"/>
                  </a:lnTo>
                  <a:lnTo>
                    <a:pt x="1122578" y="117970"/>
                  </a:lnTo>
                  <a:close/>
                  <a:moveTo>
                    <a:pt x="1122578" y="334873"/>
                  </a:moveTo>
                  <a:lnTo>
                    <a:pt x="1227861" y="334873"/>
                  </a:lnTo>
                  <a:lnTo>
                    <a:pt x="1227861" y="229590"/>
                  </a:lnTo>
                  <a:lnTo>
                    <a:pt x="1122578" y="229590"/>
                  </a:lnTo>
                  <a:close/>
                  <a:moveTo>
                    <a:pt x="1122578" y="446493"/>
                  </a:moveTo>
                  <a:lnTo>
                    <a:pt x="1227861" y="446493"/>
                  </a:lnTo>
                  <a:lnTo>
                    <a:pt x="1227861" y="341223"/>
                  </a:lnTo>
                  <a:lnTo>
                    <a:pt x="1122578" y="341223"/>
                  </a:lnTo>
                  <a:close/>
                  <a:moveTo>
                    <a:pt x="1122578" y="558114"/>
                  </a:moveTo>
                  <a:lnTo>
                    <a:pt x="1227861" y="558114"/>
                  </a:lnTo>
                  <a:lnTo>
                    <a:pt x="1227861" y="452843"/>
                  </a:lnTo>
                  <a:lnTo>
                    <a:pt x="1122578" y="452843"/>
                  </a:lnTo>
                  <a:close/>
                  <a:moveTo>
                    <a:pt x="1122578" y="669734"/>
                  </a:moveTo>
                  <a:lnTo>
                    <a:pt x="1227861" y="669734"/>
                  </a:lnTo>
                  <a:lnTo>
                    <a:pt x="1227861" y="564464"/>
                  </a:lnTo>
                  <a:lnTo>
                    <a:pt x="1122578" y="564464"/>
                  </a:lnTo>
                  <a:close/>
                  <a:moveTo>
                    <a:pt x="1122578" y="781367"/>
                  </a:moveTo>
                  <a:lnTo>
                    <a:pt x="1227861" y="781367"/>
                  </a:lnTo>
                  <a:lnTo>
                    <a:pt x="1227861" y="676084"/>
                  </a:lnTo>
                  <a:lnTo>
                    <a:pt x="1122578" y="676084"/>
                  </a:lnTo>
                  <a:close/>
                  <a:moveTo>
                    <a:pt x="1122578" y="892988"/>
                  </a:moveTo>
                  <a:lnTo>
                    <a:pt x="1227861" y="892988"/>
                  </a:lnTo>
                  <a:lnTo>
                    <a:pt x="1227861" y="787717"/>
                  </a:lnTo>
                  <a:lnTo>
                    <a:pt x="1122578" y="787717"/>
                  </a:lnTo>
                  <a:close/>
                  <a:moveTo>
                    <a:pt x="1122578" y="1004608"/>
                  </a:moveTo>
                  <a:lnTo>
                    <a:pt x="1227861" y="1004608"/>
                  </a:lnTo>
                  <a:lnTo>
                    <a:pt x="1227861" y="899338"/>
                  </a:lnTo>
                  <a:lnTo>
                    <a:pt x="1122578" y="899338"/>
                  </a:lnTo>
                  <a:close/>
                  <a:moveTo>
                    <a:pt x="1122578" y="1116228"/>
                  </a:moveTo>
                  <a:lnTo>
                    <a:pt x="1227861" y="1116228"/>
                  </a:lnTo>
                  <a:lnTo>
                    <a:pt x="1227861" y="1010958"/>
                  </a:lnTo>
                  <a:lnTo>
                    <a:pt x="1122578" y="1010958"/>
                  </a:lnTo>
                  <a:close/>
                  <a:moveTo>
                    <a:pt x="1122578" y="1227861"/>
                  </a:moveTo>
                  <a:lnTo>
                    <a:pt x="1227861" y="1227861"/>
                  </a:lnTo>
                  <a:lnTo>
                    <a:pt x="1227861" y="1122578"/>
                  </a:lnTo>
                  <a:lnTo>
                    <a:pt x="1122578" y="1122578"/>
                  </a:lnTo>
                  <a:close/>
                  <a:moveTo>
                    <a:pt x="1122578" y="1339481"/>
                  </a:moveTo>
                  <a:lnTo>
                    <a:pt x="1227861" y="1339481"/>
                  </a:lnTo>
                  <a:lnTo>
                    <a:pt x="1227861" y="1234211"/>
                  </a:lnTo>
                  <a:lnTo>
                    <a:pt x="1122578" y="1234211"/>
                  </a:lnTo>
                  <a:close/>
                  <a:moveTo>
                    <a:pt x="1122578" y="1451102"/>
                  </a:moveTo>
                  <a:lnTo>
                    <a:pt x="1227861" y="1451102"/>
                  </a:lnTo>
                  <a:lnTo>
                    <a:pt x="1227861" y="1345831"/>
                  </a:lnTo>
                  <a:lnTo>
                    <a:pt x="1122578" y="1345831"/>
                  </a:lnTo>
                  <a:close/>
                  <a:moveTo>
                    <a:pt x="1122578" y="1562735"/>
                  </a:moveTo>
                  <a:lnTo>
                    <a:pt x="1227861" y="1562735"/>
                  </a:lnTo>
                  <a:lnTo>
                    <a:pt x="1227861" y="1457452"/>
                  </a:lnTo>
                  <a:lnTo>
                    <a:pt x="1122578" y="1457452"/>
                  </a:lnTo>
                  <a:close/>
                  <a:moveTo>
                    <a:pt x="1122578" y="1674355"/>
                  </a:moveTo>
                  <a:lnTo>
                    <a:pt x="1227861" y="1674355"/>
                  </a:lnTo>
                  <a:lnTo>
                    <a:pt x="1227861" y="1569085"/>
                  </a:lnTo>
                  <a:lnTo>
                    <a:pt x="1122578" y="1569085"/>
                  </a:lnTo>
                  <a:close/>
                  <a:moveTo>
                    <a:pt x="1122578" y="1785975"/>
                  </a:moveTo>
                  <a:lnTo>
                    <a:pt x="1227861" y="1785975"/>
                  </a:lnTo>
                  <a:lnTo>
                    <a:pt x="1227861" y="1680705"/>
                  </a:lnTo>
                  <a:lnTo>
                    <a:pt x="1122578" y="1680705"/>
                  </a:lnTo>
                  <a:close/>
                  <a:moveTo>
                    <a:pt x="1122578" y="1897596"/>
                  </a:moveTo>
                  <a:lnTo>
                    <a:pt x="1227861" y="1897596"/>
                  </a:lnTo>
                  <a:lnTo>
                    <a:pt x="1227861" y="1792325"/>
                  </a:lnTo>
                  <a:lnTo>
                    <a:pt x="1122578" y="1792325"/>
                  </a:lnTo>
                  <a:close/>
                  <a:moveTo>
                    <a:pt x="1122578" y="2009229"/>
                  </a:moveTo>
                  <a:lnTo>
                    <a:pt x="1227861" y="2009229"/>
                  </a:lnTo>
                  <a:lnTo>
                    <a:pt x="1227861" y="1903946"/>
                  </a:lnTo>
                  <a:lnTo>
                    <a:pt x="1122578" y="1903946"/>
                  </a:lnTo>
                  <a:close/>
                  <a:moveTo>
                    <a:pt x="1122578" y="2120849"/>
                  </a:moveTo>
                  <a:lnTo>
                    <a:pt x="1227861" y="2120849"/>
                  </a:lnTo>
                  <a:lnTo>
                    <a:pt x="1227861" y="2015579"/>
                  </a:lnTo>
                  <a:lnTo>
                    <a:pt x="1122578" y="2015579"/>
                  </a:lnTo>
                  <a:close/>
                  <a:moveTo>
                    <a:pt x="1122578" y="2232469"/>
                  </a:moveTo>
                  <a:lnTo>
                    <a:pt x="1227861" y="2232469"/>
                  </a:lnTo>
                  <a:lnTo>
                    <a:pt x="1227861" y="2127199"/>
                  </a:lnTo>
                  <a:lnTo>
                    <a:pt x="1122578" y="2127199"/>
                  </a:lnTo>
                  <a:close/>
                  <a:moveTo>
                    <a:pt x="1122578" y="2344089"/>
                  </a:moveTo>
                  <a:lnTo>
                    <a:pt x="1227861" y="2344089"/>
                  </a:lnTo>
                  <a:lnTo>
                    <a:pt x="1227861" y="2238819"/>
                  </a:lnTo>
                  <a:lnTo>
                    <a:pt x="1122578" y="2238819"/>
                  </a:lnTo>
                  <a:close/>
                  <a:moveTo>
                    <a:pt x="1010958" y="111620"/>
                  </a:moveTo>
                  <a:lnTo>
                    <a:pt x="1116228" y="111620"/>
                  </a:lnTo>
                  <a:lnTo>
                    <a:pt x="1116228" y="6350"/>
                  </a:lnTo>
                  <a:lnTo>
                    <a:pt x="1010958" y="6350"/>
                  </a:lnTo>
                  <a:close/>
                  <a:moveTo>
                    <a:pt x="1010958" y="223240"/>
                  </a:moveTo>
                  <a:lnTo>
                    <a:pt x="1116228" y="223240"/>
                  </a:lnTo>
                  <a:lnTo>
                    <a:pt x="1116228" y="117970"/>
                  </a:lnTo>
                  <a:lnTo>
                    <a:pt x="1010958" y="117970"/>
                  </a:lnTo>
                  <a:close/>
                  <a:moveTo>
                    <a:pt x="1010958" y="334873"/>
                  </a:moveTo>
                  <a:lnTo>
                    <a:pt x="1116228" y="334873"/>
                  </a:lnTo>
                  <a:lnTo>
                    <a:pt x="1116228" y="229590"/>
                  </a:lnTo>
                  <a:lnTo>
                    <a:pt x="1010958" y="229590"/>
                  </a:lnTo>
                  <a:close/>
                  <a:moveTo>
                    <a:pt x="1010958" y="446493"/>
                  </a:moveTo>
                  <a:lnTo>
                    <a:pt x="1116228" y="446493"/>
                  </a:lnTo>
                  <a:lnTo>
                    <a:pt x="1116228" y="341223"/>
                  </a:lnTo>
                  <a:lnTo>
                    <a:pt x="1010958" y="341223"/>
                  </a:lnTo>
                  <a:close/>
                  <a:moveTo>
                    <a:pt x="1010958" y="558114"/>
                  </a:moveTo>
                  <a:lnTo>
                    <a:pt x="1116228" y="558114"/>
                  </a:lnTo>
                  <a:lnTo>
                    <a:pt x="1116228" y="452843"/>
                  </a:lnTo>
                  <a:lnTo>
                    <a:pt x="1010958" y="452843"/>
                  </a:lnTo>
                  <a:close/>
                  <a:moveTo>
                    <a:pt x="1010958" y="669734"/>
                  </a:moveTo>
                  <a:lnTo>
                    <a:pt x="1116228" y="669734"/>
                  </a:lnTo>
                  <a:lnTo>
                    <a:pt x="1116228" y="564464"/>
                  </a:lnTo>
                  <a:lnTo>
                    <a:pt x="1010958" y="564464"/>
                  </a:lnTo>
                  <a:close/>
                  <a:moveTo>
                    <a:pt x="1010958" y="781367"/>
                  </a:moveTo>
                  <a:lnTo>
                    <a:pt x="1116228" y="781367"/>
                  </a:lnTo>
                  <a:lnTo>
                    <a:pt x="1116228" y="676084"/>
                  </a:lnTo>
                  <a:lnTo>
                    <a:pt x="1010958" y="676084"/>
                  </a:lnTo>
                  <a:close/>
                  <a:moveTo>
                    <a:pt x="1010958" y="892988"/>
                  </a:moveTo>
                  <a:lnTo>
                    <a:pt x="1116228" y="892988"/>
                  </a:lnTo>
                  <a:lnTo>
                    <a:pt x="1116228" y="787717"/>
                  </a:lnTo>
                  <a:lnTo>
                    <a:pt x="1010958" y="787717"/>
                  </a:lnTo>
                  <a:close/>
                  <a:moveTo>
                    <a:pt x="1010958" y="1004608"/>
                  </a:moveTo>
                  <a:lnTo>
                    <a:pt x="1116228" y="1004608"/>
                  </a:lnTo>
                  <a:lnTo>
                    <a:pt x="1116228" y="899338"/>
                  </a:lnTo>
                  <a:lnTo>
                    <a:pt x="1010958" y="899338"/>
                  </a:lnTo>
                  <a:close/>
                  <a:moveTo>
                    <a:pt x="1010958" y="1116228"/>
                  </a:moveTo>
                  <a:lnTo>
                    <a:pt x="1116228" y="1116228"/>
                  </a:lnTo>
                  <a:lnTo>
                    <a:pt x="1116228" y="1010958"/>
                  </a:lnTo>
                  <a:lnTo>
                    <a:pt x="1010958" y="1010958"/>
                  </a:lnTo>
                  <a:close/>
                  <a:moveTo>
                    <a:pt x="1010958" y="1227861"/>
                  </a:moveTo>
                  <a:lnTo>
                    <a:pt x="1116228" y="1227861"/>
                  </a:lnTo>
                  <a:lnTo>
                    <a:pt x="1116228" y="1122578"/>
                  </a:lnTo>
                  <a:lnTo>
                    <a:pt x="1010958" y="1122578"/>
                  </a:lnTo>
                  <a:close/>
                  <a:moveTo>
                    <a:pt x="1010958" y="1339481"/>
                  </a:moveTo>
                  <a:lnTo>
                    <a:pt x="1116228" y="1339481"/>
                  </a:lnTo>
                  <a:lnTo>
                    <a:pt x="1116228" y="1234211"/>
                  </a:lnTo>
                  <a:lnTo>
                    <a:pt x="1010958" y="1234211"/>
                  </a:lnTo>
                  <a:close/>
                  <a:moveTo>
                    <a:pt x="1010958" y="1451102"/>
                  </a:moveTo>
                  <a:lnTo>
                    <a:pt x="1116228" y="1451102"/>
                  </a:lnTo>
                  <a:lnTo>
                    <a:pt x="1116228" y="1345831"/>
                  </a:lnTo>
                  <a:lnTo>
                    <a:pt x="1010958" y="1345831"/>
                  </a:lnTo>
                  <a:close/>
                  <a:moveTo>
                    <a:pt x="1010958" y="1562735"/>
                  </a:moveTo>
                  <a:lnTo>
                    <a:pt x="1116228" y="1562735"/>
                  </a:lnTo>
                  <a:lnTo>
                    <a:pt x="1116228" y="1457452"/>
                  </a:lnTo>
                  <a:lnTo>
                    <a:pt x="1010958" y="1457452"/>
                  </a:lnTo>
                  <a:close/>
                  <a:moveTo>
                    <a:pt x="1010958" y="1674355"/>
                  </a:moveTo>
                  <a:lnTo>
                    <a:pt x="1116228" y="1674355"/>
                  </a:lnTo>
                  <a:lnTo>
                    <a:pt x="1116228" y="1569085"/>
                  </a:lnTo>
                  <a:lnTo>
                    <a:pt x="1010958" y="1569085"/>
                  </a:lnTo>
                  <a:close/>
                  <a:moveTo>
                    <a:pt x="1010958" y="1785975"/>
                  </a:moveTo>
                  <a:lnTo>
                    <a:pt x="1116228" y="1785975"/>
                  </a:lnTo>
                  <a:lnTo>
                    <a:pt x="1116228" y="1680705"/>
                  </a:lnTo>
                  <a:lnTo>
                    <a:pt x="1010958" y="1680705"/>
                  </a:lnTo>
                  <a:close/>
                  <a:moveTo>
                    <a:pt x="1010958" y="1897596"/>
                  </a:moveTo>
                  <a:lnTo>
                    <a:pt x="1116228" y="1897596"/>
                  </a:lnTo>
                  <a:lnTo>
                    <a:pt x="1116228" y="1792325"/>
                  </a:lnTo>
                  <a:lnTo>
                    <a:pt x="1010958" y="1792325"/>
                  </a:lnTo>
                  <a:close/>
                  <a:moveTo>
                    <a:pt x="1010958" y="2009229"/>
                  </a:moveTo>
                  <a:lnTo>
                    <a:pt x="1116228" y="2009229"/>
                  </a:lnTo>
                  <a:lnTo>
                    <a:pt x="1116228" y="1903946"/>
                  </a:lnTo>
                  <a:lnTo>
                    <a:pt x="1010958" y="1903946"/>
                  </a:lnTo>
                  <a:close/>
                  <a:moveTo>
                    <a:pt x="1010958" y="2120849"/>
                  </a:moveTo>
                  <a:lnTo>
                    <a:pt x="1116228" y="2120849"/>
                  </a:lnTo>
                  <a:lnTo>
                    <a:pt x="1116228" y="2015579"/>
                  </a:lnTo>
                  <a:lnTo>
                    <a:pt x="1010958" y="2015579"/>
                  </a:lnTo>
                  <a:close/>
                  <a:moveTo>
                    <a:pt x="1010958" y="2232469"/>
                  </a:moveTo>
                  <a:lnTo>
                    <a:pt x="1116228" y="2232469"/>
                  </a:lnTo>
                  <a:lnTo>
                    <a:pt x="1116228" y="2127199"/>
                  </a:lnTo>
                  <a:lnTo>
                    <a:pt x="1010958" y="2127199"/>
                  </a:lnTo>
                  <a:close/>
                  <a:moveTo>
                    <a:pt x="1010958" y="2344089"/>
                  </a:moveTo>
                  <a:lnTo>
                    <a:pt x="1116228" y="2344089"/>
                  </a:lnTo>
                  <a:lnTo>
                    <a:pt x="1116228" y="2238819"/>
                  </a:lnTo>
                  <a:lnTo>
                    <a:pt x="1010958" y="2238819"/>
                  </a:lnTo>
                  <a:close/>
                  <a:moveTo>
                    <a:pt x="899337" y="111620"/>
                  </a:moveTo>
                  <a:lnTo>
                    <a:pt x="1004608" y="111620"/>
                  </a:lnTo>
                  <a:lnTo>
                    <a:pt x="1004608" y="6350"/>
                  </a:lnTo>
                  <a:lnTo>
                    <a:pt x="899337" y="6350"/>
                  </a:lnTo>
                  <a:close/>
                  <a:moveTo>
                    <a:pt x="899337" y="223240"/>
                  </a:moveTo>
                  <a:lnTo>
                    <a:pt x="1004608" y="223240"/>
                  </a:lnTo>
                  <a:lnTo>
                    <a:pt x="1004608" y="117970"/>
                  </a:lnTo>
                  <a:lnTo>
                    <a:pt x="899337" y="117970"/>
                  </a:lnTo>
                  <a:close/>
                  <a:moveTo>
                    <a:pt x="899337" y="334873"/>
                  </a:moveTo>
                  <a:lnTo>
                    <a:pt x="1004608" y="334873"/>
                  </a:lnTo>
                  <a:lnTo>
                    <a:pt x="1004608" y="229590"/>
                  </a:lnTo>
                  <a:lnTo>
                    <a:pt x="899337" y="229590"/>
                  </a:lnTo>
                  <a:close/>
                  <a:moveTo>
                    <a:pt x="899337" y="446493"/>
                  </a:moveTo>
                  <a:lnTo>
                    <a:pt x="1004608" y="446493"/>
                  </a:lnTo>
                  <a:lnTo>
                    <a:pt x="1004608" y="341223"/>
                  </a:lnTo>
                  <a:lnTo>
                    <a:pt x="899337" y="341223"/>
                  </a:lnTo>
                  <a:close/>
                  <a:moveTo>
                    <a:pt x="899337" y="558114"/>
                  </a:moveTo>
                  <a:lnTo>
                    <a:pt x="1004608" y="558114"/>
                  </a:lnTo>
                  <a:lnTo>
                    <a:pt x="1004608" y="452843"/>
                  </a:lnTo>
                  <a:lnTo>
                    <a:pt x="899337" y="452843"/>
                  </a:lnTo>
                  <a:close/>
                  <a:moveTo>
                    <a:pt x="899337" y="669734"/>
                  </a:moveTo>
                  <a:lnTo>
                    <a:pt x="1004608" y="669734"/>
                  </a:lnTo>
                  <a:lnTo>
                    <a:pt x="1004608" y="564464"/>
                  </a:lnTo>
                  <a:lnTo>
                    <a:pt x="899337" y="564464"/>
                  </a:lnTo>
                  <a:close/>
                  <a:moveTo>
                    <a:pt x="899337" y="781367"/>
                  </a:moveTo>
                  <a:lnTo>
                    <a:pt x="1004608" y="781367"/>
                  </a:lnTo>
                  <a:lnTo>
                    <a:pt x="1004608" y="676084"/>
                  </a:lnTo>
                  <a:lnTo>
                    <a:pt x="899337" y="676084"/>
                  </a:lnTo>
                  <a:close/>
                  <a:moveTo>
                    <a:pt x="899337" y="892988"/>
                  </a:moveTo>
                  <a:lnTo>
                    <a:pt x="1004608" y="892988"/>
                  </a:lnTo>
                  <a:lnTo>
                    <a:pt x="1004608" y="787717"/>
                  </a:lnTo>
                  <a:lnTo>
                    <a:pt x="899337" y="787717"/>
                  </a:lnTo>
                  <a:close/>
                  <a:moveTo>
                    <a:pt x="899337" y="1004608"/>
                  </a:moveTo>
                  <a:lnTo>
                    <a:pt x="1004608" y="1004608"/>
                  </a:lnTo>
                  <a:lnTo>
                    <a:pt x="1004608" y="899338"/>
                  </a:lnTo>
                  <a:lnTo>
                    <a:pt x="899337" y="899338"/>
                  </a:lnTo>
                  <a:close/>
                  <a:moveTo>
                    <a:pt x="899337" y="1116228"/>
                  </a:moveTo>
                  <a:lnTo>
                    <a:pt x="1004608" y="1116228"/>
                  </a:lnTo>
                  <a:lnTo>
                    <a:pt x="1004608" y="1010958"/>
                  </a:lnTo>
                  <a:lnTo>
                    <a:pt x="899337" y="1010958"/>
                  </a:lnTo>
                  <a:close/>
                  <a:moveTo>
                    <a:pt x="899337" y="1227861"/>
                  </a:moveTo>
                  <a:lnTo>
                    <a:pt x="1004608" y="1227861"/>
                  </a:lnTo>
                  <a:lnTo>
                    <a:pt x="1004608" y="1122578"/>
                  </a:lnTo>
                  <a:lnTo>
                    <a:pt x="899337" y="1122578"/>
                  </a:lnTo>
                  <a:close/>
                  <a:moveTo>
                    <a:pt x="899337" y="1339481"/>
                  </a:moveTo>
                  <a:lnTo>
                    <a:pt x="1004608" y="1339481"/>
                  </a:lnTo>
                  <a:lnTo>
                    <a:pt x="1004608" y="1234211"/>
                  </a:lnTo>
                  <a:lnTo>
                    <a:pt x="899337" y="1234211"/>
                  </a:lnTo>
                  <a:close/>
                  <a:moveTo>
                    <a:pt x="899337" y="1451102"/>
                  </a:moveTo>
                  <a:lnTo>
                    <a:pt x="1004608" y="1451102"/>
                  </a:lnTo>
                  <a:lnTo>
                    <a:pt x="1004608" y="1345831"/>
                  </a:lnTo>
                  <a:lnTo>
                    <a:pt x="899337" y="1345831"/>
                  </a:lnTo>
                  <a:close/>
                  <a:moveTo>
                    <a:pt x="899337" y="1562735"/>
                  </a:moveTo>
                  <a:lnTo>
                    <a:pt x="1004608" y="1562735"/>
                  </a:lnTo>
                  <a:lnTo>
                    <a:pt x="1004608" y="1457452"/>
                  </a:lnTo>
                  <a:lnTo>
                    <a:pt x="899337" y="1457452"/>
                  </a:lnTo>
                  <a:close/>
                  <a:moveTo>
                    <a:pt x="899337" y="1674355"/>
                  </a:moveTo>
                  <a:lnTo>
                    <a:pt x="1004608" y="1674355"/>
                  </a:lnTo>
                  <a:lnTo>
                    <a:pt x="1004608" y="1569085"/>
                  </a:lnTo>
                  <a:lnTo>
                    <a:pt x="899337" y="1569085"/>
                  </a:lnTo>
                  <a:close/>
                  <a:moveTo>
                    <a:pt x="899337" y="1785975"/>
                  </a:moveTo>
                  <a:lnTo>
                    <a:pt x="1004608" y="1785975"/>
                  </a:lnTo>
                  <a:lnTo>
                    <a:pt x="1004608" y="1680705"/>
                  </a:lnTo>
                  <a:lnTo>
                    <a:pt x="899337" y="1680705"/>
                  </a:lnTo>
                  <a:close/>
                  <a:moveTo>
                    <a:pt x="899337" y="1897596"/>
                  </a:moveTo>
                  <a:lnTo>
                    <a:pt x="1004608" y="1897596"/>
                  </a:lnTo>
                  <a:lnTo>
                    <a:pt x="1004608" y="1792325"/>
                  </a:lnTo>
                  <a:lnTo>
                    <a:pt x="899337" y="1792325"/>
                  </a:lnTo>
                  <a:close/>
                  <a:moveTo>
                    <a:pt x="899337" y="2009229"/>
                  </a:moveTo>
                  <a:lnTo>
                    <a:pt x="1004608" y="2009229"/>
                  </a:lnTo>
                  <a:lnTo>
                    <a:pt x="1004608" y="1903946"/>
                  </a:lnTo>
                  <a:lnTo>
                    <a:pt x="899337" y="1903946"/>
                  </a:lnTo>
                  <a:close/>
                  <a:moveTo>
                    <a:pt x="899337" y="2120849"/>
                  </a:moveTo>
                  <a:lnTo>
                    <a:pt x="1004608" y="2120849"/>
                  </a:lnTo>
                  <a:lnTo>
                    <a:pt x="1004608" y="2015579"/>
                  </a:lnTo>
                  <a:lnTo>
                    <a:pt x="899337" y="2015579"/>
                  </a:lnTo>
                  <a:close/>
                  <a:moveTo>
                    <a:pt x="899337" y="2232469"/>
                  </a:moveTo>
                  <a:lnTo>
                    <a:pt x="1004608" y="2232469"/>
                  </a:lnTo>
                  <a:lnTo>
                    <a:pt x="1004608" y="2127199"/>
                  </a:lnTo>
                  <a:lnTo>
                    <a:pt x="899337" y="2127199"/>
                  </a:lnTo>
                  <a:close/>
                  <a:moveTo>
                    <a:pt x="899337" y="2344089"/>
                  </a:moveTo>
                  <a:lnTo>
                    <a:pt x="1004608" y="2344089"/>
                  </a:lnTo>
                  <a:lnTo>
                    <a:pt x="1004608" y="2238819"/>
                  </a:lnTo>
                  <a:lnTo>
                    <a:pt x="899337" y="2238819"/>
                  </a:lnTo>
                  <a:close/>
                  <a:moveTo>
                    <a:pt x="787704" y="111620"/>
                  </a:moveTo>
                  <a:lnTo>
                    <a:pt x="892987" y="111620"/>
                  </a:lnTo>
                  <a:lnTo>
                    <a:pt x="892987" y="6350"/>
                  </a:lnTo>
                  <a:lnTo>
                    <a:pt x="787704" y="6350"/>
                  </a:lnTo>
                  <a:close/>
                  <a:moveTo>
                    <a:pt x="787704" y="223240"/>
                  </a:moveTo>
                  <a:lnTo>
                    <a:pt x="892987" y="223240"/>
                  </a:lnTo>
                  <a:lnTo>
                    <a:pt x="892987" y="117970"/>
                  </a:lnTo>
                  <a:lnTo>
                    <a:pt x="787704" y="117970"/>
                  </a:lnTo>
                  <a:close/>
                  <a:moveTo>
                    <a:pt x="787704" y="334873"/>
                  </a:moveTo>
                  <a:lnTo>
                    <a:pt x="892987" y="334873"/>
                  </a:lnTo>
                  <a:lnTo>
                    <a:pt x="892987" y="229590"/>
                  </a:lnTo>
                  <a:lnTo>
                    <a:pt x="787704" y="229590"/>
                  </a:lnTo>
                  <a:close/>
                  <a:moveTo>
                    <a:pt x="787704" y="446493"/>
                  </a:moveTo>
                  <a:lnTo>
                    <a:pt x="892987" y="446493"/>
                  </a:lnTo>
                  <a:lnTo>
                    <a:pt x="892987" y="341223"/>
                  </a:lnTo>
                  <a:lnTo>
                    <a:pt x="787704" y="341223"/>
                  </a:lnTo>
                  <a:close/>
                  <a:moveTo>
                    <a:pt x="787704" y="558114"/>
                  </a:moveTo>
                  <a:lnTo>
                    <a:pt x="892987" y="558114"/>
                  </a:lnTo>
                  <a:lnTo>
                    <a:pt x="892987" y="452843"/>
                  </a:lnTo>
                  <a:lnTo>
                    <a:pt x="787704" y="452843"/>
                  </a:lnTo>
                  <a:close/>
                  <a:moveTo>
                    <a:pt x="787704" y="669734"/>
                  </a:moveTo>
                  <a:lnTo>
                    <a:pt x="892987" y="669734"/>
                  </a:lnTo>
                  <a:lnTo>
                    <a:pt x="892987" y="564464"/>
                  </a:lnTo>
                  <a:lnTo>
                    <a:pt x="787704" y="564464"/>
                  </a:lnTo>
                  <a:close/>
                  <a:moveTo>
                    <a:pt x="787704" y="781367"/>
                  </a:moveTo>
                  <a:lnTo>
                    <a:pt x="892987" y="781367"/>
                  </a:lnTo>
                  <a:lnTo>
                    <a:pt x="892987" y="676084"/>
                  </a:lnTo>
                  <a:lnTo>
                    <a:pt x="787704" y="676084"/>
                  </a:lnTo>
                  <a:close/>
                  <a:moveTo>
                    <a:pt x="787704" y="892988"/>
                  </a:moveTo>
                  <a:lnTo>
                    <a:pt x="892987" y="892988"/>
                  </a:lnTo>
                  <a:lnTo>
                    <a:pt x="892987" y="787717"/>
                  </a:lnTo>
                  <a:lnTo>
                    <a:pt x="787704" y="787717"/>
                  </a:lnTo>
                  <a:close/>
                  <a:moveTo>
                    <a:pt x="787704" y="1004608"/>
                  </a:moveTo>
                  <a:lnTo>
                    <a:pt x="892987" y="1004608"/>
                  </a:lnTo>
                  <a:lnTo>
                    <a:pt x="892987" y="899338"/>
                  </a:lnTo>
                  <a:lnTo>
                    <a:pt x="787704" y="899338"/>
                  </a:lnTo>
                  <a:close/>
                  <a:moveTo>
                    <a:pt x="787704" y="1116228"/>
                  </a:moveTo>
                  <a:lnTo>
                    <a:pt x="892987" y="1116228"/>
                  </a:lnTo>
                  <a:lnTo>
                    <a:pt x="892987" y="1010958"/>
                  </a:lnTo>
                  <a:lnTo>
                    <a:pt x="787704" y="1010958"/>
                  </a:lnTo>
                  <a:close/>
                  <a:moveTo>
                    <a:pt x="787704" y="1227861"/>
                  </a:moveTo>
                  <a:lnTo>
                    <a:pt x="892987" y="1227861"/>
                  </a:lnTo>
                  <a:lnTo>
                    <a:pt x="892987" y="1122578"/>
                  </a:lnTo>
                  <a:lnTo>
                    <a:pt x="787704" y="1122578"/>
                  </a:lnTo>
                  <a:close/>
                  <a:moveTo>
                    <a:pt x="787704" y="1339481"/>
                  </a:moveTo>
                  <a:lnTo>
                    <a:pt x="892987" y="1339481"/>
                  </a:lnTo>
                  <a:lnTo>
                    <a:pt x="892987" y="1234211"/>
                  </a:lnTo>
                  <a:lnTo>
                    <a:pt x="787704" y="1234211"/>
                  </a:lnTo>
                  <a:close/>
                  <a:moveTo>
                    <a:pt x="787704" y="1451102"/>
                  </a:moveTo>
                  <a:lnTo>
                    <a:pt x="892987" y="1451102"/>
                  </a:lnTo>
                  <a:lnTo>
                    <a:pt x="892987" y="1345831"/>
                  </a:lnTo>
                  <a:lnTo>
                    <a:pt x="787704" y="1345831"/>
                  </a:lnTo>
                  <a:close/>
                  <a:moveTo>
                    <a:pt x="787704" y="1562735"/>
                  </a:moveTo>
                  <a:lnTo>
                    <a:pt x="892987" y="1562735"/>
                  </a:lnTo>
                  <a:lnTo>
                    <a:pt x="892987" y="1457452"/>
                  </a:lnTo>
                  <a:lnTo>
                    <a:pt x="787704" y="1457452"/>
                  </a:lnTo>
                  <a:close/>
                  <a:moveTo>
                    <a:pt x="787704" y="1674355"/>
                  </a:moveTo>
                  <a:lnTo>
                    <a:pt x="892987" y="1674355"/>
                  </a:lnTo>
                  <a:lnTo>
                    <a:pt x="892987" y="1569085"/>
                  </a:lnTo>
                  <a:lnTo>
                    <a:pt x="787704" y="1569085"/>
                  </a:lnTo>
                  <a:close/>
                  <a:moveTo>
                    <a:pt x="787704" y="1785975"/>
                  </a:moveTo>
                  <a:lnTo>
                    <a:pt x="892987" y="1785975"/>
                  </a:lnTo>
                  <a:lnTo>
                    <a:pt x="892987" y="1680705"/>
                  </a:lnTo>
                  <a:lnTo>
                    <a:pt x="787704" y="1680705"/>
                  </a:lnTo>
                  <a:close/>
                  <a:moveTo>
                    <a:pt x="787704" y="1897596"/>
                  </a:moveTo>
                  <a:lnTo>
                    <a:pt x="892987" y="1897596"/>
                  </a:lnTo>
                  <a:lnTo>
                    <a:pt x="892987" y="1792325"/>
                  </a:lnTo>
                  <a:lnTo>
                    <a:pt x="787704" y="1792325"/>
                  </a:lnTo>
                  <a:close/>
                  <a:moveTo>
                    <a:pt x="787704" y="2009229"/>
                  </a:moveTo>
                  <a:lnTo>
                    <a:pt x="892987" y="2009229"/>
                  </a:lnTo>
                  <a:lnTo>
                    <a:pt x="892987" y="1903946"/>
                  </a:lnTo>
                  <a:lnTo>
                    <a:pt x="787704" y="1903946"/>
                  </a:lnTo>
                  <a:close/>
                  <a:moveTo>
                    <a:pt x="787704" y="2120849"/>
                  </a:moveTo>
                  <a:lnTo>
                    <a:pt x="892987" y="2120849"/>
                  </a:lnTo>
                  <a:lnTo>
                    <a:pt x="892987" y="2015579"/>
                  </a:lnTo>
                  <a:lnTo>
                    <a:pt x="787704" y="2015579"/>
                  </a:lnTo>
                  <a:close/>
                  <a:moveTo>
                    <a:pt x="787704" y="2232469"/>
                  </a:moveTo>
                  <a:lnTo>
                    <a:pt x="892987" y="2232469"/>
                  </a:lnTo>
                  <a:lnTo>
                    <a:pt x="892987" y="2127199"/>
                  </a:lnTo>
                  <a:lnTo>
                    <a:pt x="787704" y="2127199"/>
                  </a:lnTo>
                  <a:close/>
                  <a:moveTo>
                    <a:pt x="787704" y="2344089"/>
                  </a:moveTo>
                  <a:lnTo>
                    <a:pt x="892987" y="2344089"/>
                  </a:lnTo>
                  <a:lnTo>
                    <a:pt x="892987" y="2238819"/>
                  </a:lnTo>
                  <a:lnTo>
                    <a:pt x="787704" y="2238819"/>
                  </a:lnTo>
                  <a:close/>
                  <a:moveTo>
                    <a:pt x="676084" y="111620"/>
                  </a:moveTo>
                  <a:lnTo>
                    <a:pt x="781354" y="111620"/>
                  </a:lnTo>
                  <a:lnTo>
                    <a:pt x="781354" y="6350"/>
                  </a:lnTo>
                  <a:lnTo>
                    <a:pt x="676084" y="6350"/>
                  </a:lnTo>
                  <a:close/>
                  <a:moveTo>
                    <a:pt x="676084" y="223240"/>
                  </a:moveTo>
                  <a:lnTo>
                    <a:pt x="781354" y="223240"/>
                  </a:lnTo>
                  <a:lnTo>
                    <a:pt x="781354" y="117970"/>
                  </a:lnTo>
                  <a:lnTo>
                    <a:pt x="676084" y="117970"/>
                  </a:lnTo>
                  <a:close/>
                  <a:moveTo>
                    <a:pt x="676084" y="334873"/>
                  </a:moveTo>
                  <a:lnTo>
                    <a:pt x="781354" y="334873"/>
                  </a:lnTo>
                  <a:lnTo>
                    <a:pt x="781354" y="229590"/>
                  </a:lnTo>
                  <a:lnTo>
                    <a:pt x="676084" y="229590"/>
                  </a:lnTo>
                  <a:close/>
                  <a:moveTo>
                    <a:pt x="676084" y="446493"/>
                  </a:moveTo>
                  <a:lnTo>
                    <a:pt x="781354" y="446493"/>
                  </a:lnTo>
                  <a:lnTo>
                    <a:pt x="781354" y="341223"/>
                  </a:lnTo>
                  <a:lnTo>
                    <a:pt x="676084" y="341223"/>
                  </a:lnTo>
                  <a:close/>
                  <a:moveTo>
                    <a:pt x="676084" y="558114"/>
                  </a:moveTo>
                  <a:lnTo>
                    <a:pt x="781354" y="558114"/>
                  </a:lnTo>
                  <a:lnTo>
                    <a:pt x="781354" y="452843"/>
                  </a:lnTo>
                  <a:lnTo>
                    <a:pt x="676084" y="452843"/>
                  </a:lnTo>
                  <a:close/>
                  <a:moveTo>
                    <a:pt x="676084" y="669734"/>
                  </a:moveTo>
                  <a:lnTo>
                    <a:pt x="781354" y="669734"/>
                  </a:lnTo>
                  <a:lnTo>
                    <a:pt x="781354" y="564464"/>
                  </a:lnTo>
                  <a:lnTo>
                    <a:pt x="676084" y="564464"/>
                  </a:lnTo>
                  <a:close/>
                  <a:moveTo>
                    <a:pt x="676084" y="781367"/>
                  </a:moveTo>
                  <a:lnTo>
                    <a:pt x="781354" y="781367"/>
                  </a:lnTo>
                  <a:lnTo>
                    <a:pt x="781354" y="676084"/>
                  </a:lnTo>
                  <a:lnTo>
                    <a:pt x="676084" y="676084"/>
                  </a:lnTo>
                  <a:close/>
                  <a:moveTo>
                    <a:pt x="676084" y="892988"/>
                  </a:moveTo>
                  <a:lnTo>
                    <a:pt x="781354" y="892988"/>
                  </a:lnTo>
                  <a:lnTo>
                    <a:pt x="781354" y="787717"/>
                  </a:lnTo>
                  <a:lnTo>
                    <a:pt x="676084" y="787717"/>
                  </a:lnTo>
                  <a:close/>
                  <a:moveTo>
                    <a:pt x="676084" y="1004608"/>
                  </a:moveTo>
                  <a:lnTo>
                    <a:pt x="781354" y="1004608"/>
                  </a:lnTo>
                  <a:lnTo>
                    <a:pt x="781354" y="899338"/>
                  </a:lnTo>
                  <a:lnTo>
                    <a:pt x="676084" y="899338"/>
                  </a:lnTo>
                  <a:close/>
                  <a:moveTo>
                    <a:pt x="676084" y="1116228"/>
                  </a:moveTo>
                  <a:lnTo>
                    <a:pt x="781354" y="1116228"/>
                  </a:lnTo>
                  <a:lnTo>
                    <a:pt x="781354" y="1010958"/>
                  </a:lnTo>
                  <a:lnTo>
                    <a:pt x="676084" y="1010958"/>
                  </a:lnTo>
                  <a:close/>
                  <a:moveTo>
                    <a:pt x="676084" y="1227861"/>
                  </a:moveTo>
                  <a:lnTo>
                    <a:pt x="781354" y="1227861"/>
                  </a:lnTo>
                  <a:lnTo>
                    <a:pt x="781354" y="1122578"/>
                  </a:lnTo>
                  <a:lnTo>
                    <a:pt x="676084" y="1122578"/>
                  </a:lnTo>
                  <a:close/>
                  <a:moveTo>
                    <a:pt x="676084" y="1339481"/>
                  </a:moveTo>
                  <a:lnTo>
                    <a:pt x="781354" y="1339481"/>
                  </a:lnTo>
                  <a:lnTo>
                    <a:pt x="781354" y="1234211"/>
                  </a:lnTo>
                  <a:lnTo>
                    <a:pt x="676084" y="1234211"/>
                  </a:lnTo>
                  <a:close/>
                  <a:moveTo>
                    <a:pt x="676084" y="1451102"/>
                  </a:moveTo>
                  <a:lnTo>
                    <a:pt x="781354" y="1451102"/>
                  </a:lnTo>
                  <a:lnTo>
                    <a:pt x="781354" y="1345831"/>
                  </a:lnTo>
                  <a:lnTo>
                    <a:pt x="676084" y="1345831"/>
                  </a:lnTo>
                  <a:close/>
                  <a:moveTo>
                    <a:pt x="676084" y="1562735"/>
                  </a:moveTo>
                  <a:lnTo>
                    <a:pt x="781354" y="1562735"/>
                  </a:lnTo>
                  <a:lnTo>
                    <a:pt x="781354" y="1457452"/>
                  </a:lnTo>
                  <a:lnTo>
                    <a:pt x="676084" y="1457452"/>
                  </a:lnTo>
                  <a:close/>
                  <a:moveTo>
                    <a:pt x="676084" y="1674355"/>
                  </a:moveTo>
                  <a:lnTo>
                    <a:pt x="781354" y="1674355"/>
                  </a:lnTo>
                  <a:lnTo>
                    <a:pt x="781354" y="1569085"/>
                  </a:lnTo>
                  <a:lnTo>
                    <a:pt x="676084" y="1569085"/>
                  </a:lnTo>
                  <a:close/>
                  <a:moveTo>
                    <a:pt x="676084" y="1785975"/>
                  </a:moveTo>
                  <a:lnTo>
                    <a:pt x="781354" y="1785975"/>
                  </a:lnTo>
                  <a:lnTo>
                    <a:pt x="781354" y="1680705"/>
                  </a:lnTo>
                  <a:lnTo>
                    <a:pt x="676084" y="1680705"/>
                  </a:lnTo>
                  <a:close/>
                  <a:moveTo>
                    <a:pt x="676084" y="1897596"/>
                  </a:moveTo>
                  <a:lnTo>
                    <a:pt x="781354" y="1897596"/>
                  </a:lnTo>
                  <a:lnTo>
                    <a:pt x="781354" y="1792325"/>
                  </a:lnTo>
                  <a:lnTo>
                    <a:pt x="676084" y="1792325"/>
                  </a:lnTo>
                  <a:close/>
                  <a:moveTo>
                    <a:pt x="676084" y="2009229"/>
                  </a:moveTo>
                  <a:lnTo>
                    <a:pt x="781354" y="2009229"/>
                  </a:lnTo>
                  <a:lnTo>
                    <a:pt x="781354" y="1903946"/>
                  </a:lnTo>
                  <a:lnTo>
                    <a:pt x="676084" y="1903946"/>
                  </a:lnTo>
                  <a:close/>
                  <a:moveTo>
                    <a:pt x="676084" y="2120849"/>
                  </a:moveTo>
                  <a:lnTo>
                    <a:pt x="781354" y="2120849"/>
                  </a:lnTo>
                  <a:lnTo>
                    <a:pt x="781354" y="2015579"/>
                  </a:lnTo>
                  <a:lnTo>
                    <a:pt x="676084" y="2015579"/>
                  </a:lnTo>
                  <a:close/>
                  <a:moveTo>
                    <a:pt x="676084" y="2232469"/>
                  </a:moveTo>
                  <a:lnTo>
                    <a:pt x="781354" y="2232469"/>
                  </a:lnTo>
                  <a:lnTo>
                    <a:pt x="781354" y="2127199"/>
                  </a:lnTo>
                  <a:lnTo>
                    <a:pt x="676084" y="2127199"/>
                  </a:lnTo>
                  <a:close/>
                  <a:moveTo>
                    <a:pt x="676084" y="2344089"/>
                  </a:moveTo>
                  <a:lnTo>
                    <a:pt x="781354" y="2344089"/>
                  </a:lnTo>
                  <a:lnTo>
                    <a:pt x="781354" y="2238819"/>
                  </a:lnTo>
                  <a:lnTo>
                    <a:pt x="676084" y="2238819"/>
                  </a:lnTo>
                  <a:close/>
                  <a:moveTo>
                    <a:pt x="564464" y="111620"/>
                  </a:moveTo>
                  <a:lnTo>
                    <a:pt x="669734" y="111620"/>
                  </a:lnTo>
                  <a:lnTo>
                    <a:pt x="669734" y="6350"/>
                  </a:lnTo>
                  <a:lnTo>
                    <a:pt x="564464" y="6350"/>
                  </a:lnTo>
                  <a:close/>
                  <a:moveTo>
                    <a:pt x="564464" y="223240"/>
                  </a:moveTo>
                  <a:lnTo>
                    <a:pt x="669734" y="223240"/>
                  </a:lnTo>
                  <a:lnTo>
                    <a:pt x="669734" y="117970"/>
                  </a:lnTo>
                  <a:lnTo>
                    <a:pt x="564464" y="117970"/>
                  </a:lnTo>
                  <a:close/>
                  <a:moveTo>
                    <a:pt x="564464" y="334873"/>
                  </a:moveTo>
                  <a:lnTo>
                    <a:pt x="669734" y="334873"/>
                  </a:lnTo>
                  <a:lnTo>
                    <a:pt x="669734" y="229590"/>
                  </a:lnTo>
                  <a:lnTo>
                    <a:pt x="564464" y="229590"/>
                  </a:lnTo>
                  <a:close/>
                  <a:moveTo>
                    <a:pt x="564464" y="446493"/>
                  </a:moveTo>
                  <a:lnTo>
                    <a:pt x="669734" y="446493"/>
                  </a:lnTo>
                  <a:lnTo>
                    <a:pt x="669734" y="341223"/>
                  </a:lnTo>
                  <a:lnTo>
                    <a:pt x="564464" y="341223"/>
                  </a:lnTo>
                  <a:close/>
                  <a:moveTo>
                    <a:pt x="564464" y="558114"/>
                  </a:moveTo>
                  <a:lnTo>
                    <a:pt x="669734" y="558114"/>
                  </a:lnTo>
                  <a:lnTo>
                    <a:pt x="669734" y="452843"/>
                  </a:lnTo>
                  <a:lnTo>
                    <a:pt x="564464" y="452843"/>
                  </a:lnTo>
                  <a:close/>
                  <a:moveTo>
                    <a:pt x="564464" y="669734"/>
                  </a:moveTo>
                  <a:lnTo>
                    <a:pt x="669734" y="669734"/>
                  </a:lnTo>
                  <a:lnTo>
                    <a:pt x="669734" y="564464"/>
                  </a:lnTo>
                  <a:lnTo>
                    <a:pt x="564464" y="564464"/>
                  </a:lnTo>
                  <a:close/>
                  <a:moveTo>
                    <a:pt x="564464" y="781367"/>
                  </a:moveTo>
                  <a:lnTo>
                    <a:pt x="669734" y="781367"/>
                  </a:lnTo>
                  <a:lnTo>
                    <a:pt x="669734" y="676084"/>
                  </a:lnTo>
                  <a:lnTo>
                    <a:pt x="564464" y="676084"/>
                  </a:lnTo>
                  <a:close/>
                  <a:moveTo>
                    <a:pt x="564464" y="892988"/>
                  </a:moveTo>
                  <a:lnTo>
                    <a:pt x="669734" y="892988"/>
                  </a:lnTo>
                  <a:lnTo>
                    <a:pt x="669734" y="787717"/>
                  </a:lnTo>
                  <a:lnTo>
                    <a:pt x="564464" y="787717"/>
                  </a:lnTo>
                  <a:close/>
                  <a:moveTo>
                    <a:pt x="564464" y="1004608"/>
                  </a:moveTo>
                  <a:lnTo>
                    <a:pt x="669734" y="1004608"/>
                  </a:lnTo>
                  <a:lnTo>
                    <a:pt x="669734" y="899338"/>
                  </a:lnTo>
                  <a:lnTo>
                    <a:pt x="564464" y="899338"/>
                  </a:lnTo>
                  <a:close/>
                  <a:moveTo>
                    <a:pt x="564464" y="1116228"/>
                  </a:moveTo>
                  <a:lnTo>
                    <a:pt x="669734" y="1116228"/>
                  </a:lnTo>
                  <a:lnTo>
                    <a:pt x="669734" y="1010958"/>
                  </a:lnTo>
                  <a:lnTo>
                    <a:pt x="564464" y="1010958"/>
                  </a:lnTo>
                  <a:close/>
                  <a:moveTo>
                    <a:pt x="564464" y="1227861"/>
                  </a:moveTo>
                  <a:lnTo>
                    <a:pt x="669734" y="1227861"/>
                  </a:lnTo>
                  <a:lnTo>
                    <a:pt x="669734" y="1122578"/>
                  </a:lnTo>
                  <a:lnTo>
                    <a:pt x="564464" y="1122578"/>
                  </a:lnTo>
                  <a:close/>
                  <a:moveTo>
                    <a:pt x="564464" y="1339481"/>
                  </a:moveTo>
                  <a:lnTo>
                    <a:pt x="669734" y="1339481"/>
                  </a:lnTo>
                  <a:lnTo>
                    <a:pt x="669734" y="1234211"/>
                  </a:lnTo>
                  <a:lnTo>
                    <a:pt x="564464" y="1234211"/>
                  </a:lnTo>
                  <a:close/>
                  <a:moveTo>
                    <a:pt x="564464" y="1451102"/>
                  </a:moveTo>
                  <a:lnTo>
                    <a:pt x="669734" y="1451102"/>
                  </a:lnTo>
                  <a:lnTo>
                    <a:pt x="669734" y="1345831"/>
                  </a:lnTo>
                  <a:lnTo>
                    <a:pt x="564464" y="1345831"/>
                  </a:lnTo>
                  <a:close/>
                  <a:moveTo>
                    <a:pt x="564464" y="1562735"/>
                  </a:moveTo>
                  <a:lnTo>
                    <a:pt x="669734" y="1562735"/>
                  </a:lnTo>
                  <a:lnTo>
                    <a:pt x="669734" y="1457452"/>
                  </a:lnTo>
                  <a:lnTo>
                    <a:pt x="564464" y="1457452"/>
                  </a:lnTo>
                  <a:close/>
                  <a:moveTo>
                    <a:pt x="564464" y="1674355"/>
                  </a:moveTo>
                  <a:lnTo>
                    <a:pt x="669734" y="1674355"/>
                  </a:lnTo>
                  <a:lnTo>
                    <a:pt x="669734" y="1569085"/>
                  </a:lnTo>
                  <a:lnTo>
                    <a:pt x="564464" y="1569085"/>
                  </a:lnTo>
                  <a:close/>
                  <a:moveTo>
                    <a:pt x="564464" y="1785975"/>
                  </a:moveTo>
                  <a:lnTo>
                    <a:pt x="669734" y="1785975"/>
                  </a:lnTo>
                  <a:lnTo>
                    <a:pt x="669734" y="1680705"/>
                  </a:lnTo>
                  <a:lnTo>
                    <a:pt x="564464" y="1680705"/>
                  </a:lnTo>
                  <a:close/>
                  <a:moveTo>
                    <a:pt x="564464" y="1897596"/>
                  </a:moveTo>
                  <a:lnTo>
                    <a:pt x="669734" y="1897596"/>
                  </a:lnTo>
                  <a:lnTo>
                    <a:pt x="669734" y="1792325"/>
                  </a:lnTo>
                  <a:lnTo>
                    <a:pt x="564464" y="1792325"/>
                  </a:lnTo>
                  <a:close/>
                  <a:moveTo>
                    <a:pt x="564464" y="2009229"/>
                  </a:moveTo>
                  <a:lnTo>
                    <a:pt x="669734" y="2009229"/>
                  </a:lnTo>
                  <a:lnTo>
                    <a:pt x="669734" y="1903946"/>
                  </a:lnTo>
                  <a:lnTo>
                    <a:pt x="564464" y="1903946"/>
                  </a:lnTo>
                  <a:close/>
                  <a:moveTo>
                    <a:pt x="564464" y="2120849"/>
                  </a:moveTo>
                  <a:lnTo>
                    <a:pt x="669734" y="2120849"/>
                  </a:lnTo>
                  <a:lnTo>
                    <a:pt x="669734" y="2015579"/>
                  </a:lnTo>
                  <a:lnTo>
                    <a:pt x="564464" y="2015579"/>
                  </a:lnTo>
                  <a:close/>
                  <a:moveTo>
                    <a:pt x="564464" y="2232469"/>
                  </a:moveTo>
                  <a:lnTo>
                    <a:pt x="669734" y="2232469"/>
                  </a:lnTo>
                  <a:lnTo>
                    <a:pt x="669734" y="2127199"/>
                  </a:lnTo>
                  <a:lnTo>
                    <a:pt x="564464" y="2127199"/>
                  </a:lnTo>
                  <a:close/>
                  <a:moveTo>
                    <a:pt x="564464" y="2344089"/>
                  </a:moveTo>
                  <a:lnTo>
                    <a:pt x="669734" y="2344089"/>
                  </a:lnTo>
                  <a:lnTo>
                    <a:pt x="669734" y="2238819"/>
                  </a:lnTo>
                  <a:lnTo>
                    <a:pt x="564464" y="2238819"/>
                  </a:lnTo>
                  <a:close/>
                  <a:moveTo>
                    <a:pt x="452843" y="111620"/>
                  </a:moveTo>
                  <a:lnTo>
                    <a:pt x="558114" y="111620"/>
                  </a:lnTo>
                  <a:lnTo>
                    <a:pt x="558114" y="6350"/>
                  </a:lnTo>
                  <a:lnTo>
                    <a:pt x="452843" y="6350"/>
                  </a:lnTo>
                  <a:close/>
                  <a:moveTo>
                    <a:pt x="452843" y="223240"/>
                  </a:moveTo>
                  <a:lnTo>
                    <a:pt x="558114" y="223240"/>
                  </a:lnTo>
                  <a:lnTo>
                    <a:pt x="558114" y="117970"/>
                  </a:lnTo>
                  <a:lnTo>
                    <a:pt x="452843" y="117970"/>
                  </a:lnTo>
                  <a:close/>
                  <a:moveTo>
                    <a:pt x="452843" y="334873"/>
                  </a:moveTo>
                  <a:lnTo>
                    <a:pt x="558114" y="334873"/>
                  </a:lnTo>
                  <a:lnTo>
                    <a:pt x="558114" y="229590"/>
                  </a:lnTo>
                  <a:lnTo>
                    <a:pt x="452843" y="229590"/>
                  </a:lnTo>
                  <a:close/>
                  <a:moveTo>
                    <a:pt x="452843" y="446493"/>
                  </a:moveTo>
                  <a:lnTo>
                    <a:pt x="558114" y="446493"/>
                  </a:lnTo>
                  <a:lnTo>
                    <a:pt x="558114" y="341223"/>
                  </a:lnTo>
                  <a:lnTo>
                    <a:pt x="452843" y="341223"/>
                  </a:lnTo>
                  <a:close/>
                  <a:moveTo>
                    <a:pt x="452843" y="558114"/>
                  </a:moveTo>
                  <a:lnTo>
                    <a:pt x="558114" y="558114"/>
                  </a:lnTo>
                  <a:lnTo>
                    <a:pt x="558114" y="452843"/>
                  </a:lnTo>
                  <a:lnTo>
                    <a:pt x="452843" y="452843"/>
                  </a:lnTo>
                  <a:close/>
                  <a:moveTo>
                    <a:pt x="452843" y="669734"/>
                  </a:moveTo>
                  <a:lnTo>
                    <a:pt x="558114" y="669734"/>
                  </a:lnTo>
                  <a:lnTo>
                    <a:pt x="558114" y="564464"/>
                  </a:lnTo>
                  <a:lnTo>
                    <a:pt x="452843" y="564464"/>
                  </a:lnTo>
                  <a:close/>
                  <a:moveTo>
                    <a:pt x="452843" y="781367"/>
                  </a:moveTo>
                  <a:lnTo>
                    <a:pt x="558114" y="781367"/>
                  </a:lnTo>
                  <a:lnTo>
                    <a:pt x="558114" y="676084"/>
                  </a:lnTo>
                  <a:lnTo>
                    <a:pt x="452843" y="676084"/>
                  </a:lnTo>
                  <a:close/>
                  <a:moveTo>
                    <a:pt x="452843" y="892988"/>
                  </a:moveTo>
                  <a:lnTo>
                    <a:pt x="558114" y="892988"/>
                  </a:lnTo>
                  <a:lnTo>
                    <a:pt x="558114" y="787717"/>
                  </a:lnTo>
                  <a:lnTo>
                    <a:pt x="452843" y="787717"/>
                  </a:lnTo>
                  <a:close/>
                  <a:moveTo>
                    <a:pt x="452843" y="1004608"/>
                  </a:moveTo>
                  <a:lnTo>
                    <a:pt x="558114" y="1004608"/>
                  </a:lnTo>
                  <a:lnTo>
                    <a:pt x="558114" y="899338"/>
                  </a:lnTo>
                  <a:lnTo>
                    <a:pt x="452843" y="899338"/>
                  </a:lnTo>
                  <a:close/>
                  <a:moveTo>
                    <a:pt x="452843" y="1116228"/>
                  </a:moveTo>
                  <a:lnTo>
                    <a:pt x="558114" y="1116228"/>
                  </a:lnTo>
                  <a:lnTo>
                    <a:pt x="558114" y="1010958"/>
                  </a:lnTo>
                  <a:lnTo>
                    <a:pt x="452843" y="1010958"/>
                  </a:lnTo>
                  <a:close/>
                  <a:moveTo>
                    <a:pt x="452843" y="1227861"/>
                  </a:moveTo>
                  <a:lnTo>
                    <a:pt x="558114" y="1227861"/>
                  </a:lnTo>
                  <a:lnTo>
                    <a:pt x="558114" y="1122578"/>
                  </a:lnTo>
                  <a:lnTo>
                    <a:pt x="452843" y="1122578"/>
                  </a:lnTo>
                  <a:close/>
                  <a:moveTo>
                    <a:pt x="452843" y="1339481"/>
                  </a:moveTo>
                  <a:lnTo>
                    <a:pt x="558114" y="1339481"/>
                  </a:lnTo>
                  <a:lnTo>
                    <a:pt x="558114" y="1234211"/>
                  </a:lnTo>
                  <a:lnTo>
                    <a:pt x="452843" y="1234211"/>
                  </a:lnTo>
                  <a:close/>
                  <a:moveTo>
                    <a:pt x="452843" y="1451102"/>
                  </a:moveTo>
                  <a:lnTo>
                    <a:pt x="558114" y="1451102"/>
                  </a:lnTo>
                  <a:lnTo>
                    <a:pt x="558114" y="1345831"/>
                  </a:lnTo>
                  <a:lnTo>
                    <a:pt x="452843" y="1345831"/>
                  </a:lnTo>
                  <a:close/>
                  <a:moveTo>
                    <a:pt x="452843" y="1562735"/>
                  </a:moveTo>
                  <a:lnTo>
                    <a:pt x="558114" y="1562735"/>
                  </a:lnTo>
                  <a:lnTo>
                    <a:pt x="558114" y="1457452"/>
                  </a:lnTo>
                  <a:lnTo>
                    <a:pt x="452843" y="1457452"/>
                  </a:lnTo>
                  <a:close/>
                  <a:moveTo>
                    <a:pt x="452843" y="1674355"/>
                  </a:moveTo>
                  <a:lnTo>
                    <a:pt x="558114" y="1674355"/>
                  </a:lnTo>
                  <a:lnTo>
                    <a:pt x="558114" y="1569085"/>
                  </a:lnTo>
                  <a:lnTo>
                    <a:pt x="452843" y="1569085"/>
                  </a:lnTo>
                  <a:close/>
                  <a:moveTo>
                    <a:pt x="452843" y="1785975"/>
                  </a:moveTo>
                  <a:lnTo>
                    <a:pt x="558114" y="1785975"/>
                  </a:lnTo>
                  <a:lnTo>
                    <a:pt x="558114" y="1680705"/>
                  </a:lnTo>
                  <a:lnTo>
                    <a:pt x="452843" y="1680705"/>
                  </a:lnTo>
                  <a:close/>
                  <a:moveTo>
                    <a:pt x="452843" y="1897596"/>
                  </a:moveTo>
                  <a:lnTo>
                    <a:pt x="558114" y="1897596"/>
                  </a:lnTo>
                  <a:lnTo>
                    <a:pt x="558114" y="1792325"/>
                  </a:lnTo>
                  <a:lnTo>
                    <a:pt x="452843" y="1792325"/>
                  </a:lnTo>
                  <a:close/>
                  <a:moveTo>
                    <a:pt x="452843" y="2009229"/>
                  </a:moveTo>
                  <a:lnTo>
                    <a:pt x="558114" y="2009229"/>
                  </a:lnTo>
                  <a:lnTo>
                    <a:pt x="558114" y="1903946"/>
                  </a:lnTo>
                  <a:lnTo>
                    <a:pt x="452843" y="1903946"/>
                  </a:lnTo>
                  <a:close/>
                  <a:moveTo>
                    <a:pt x="452843" y="2120849"/>
                  </a:moveTo>
                  <a:lnTo>
                    <a:pt x="558114" y="2120849"/>
                  </a:lnTo>
                  <a:lnTo>
                    <a:pt x="558114" y="2015579"/>
                  </a:lnTo>
                  <a:lnTo>
                    <a:pt x="452843" y="2015579"/>
                  </a:lnTo>
                  <a:close/>
                  <a:moveTo>
                    <a:pt x="452843" y="2232469"/>
                  </a:moveTo>
                  <a:lnTo>
                    <a:pt x="558114" y="2232469"/>
                  </a:lnTo>
                  <a:lnTo>
                    <a:pt x="558114" y="2127199"/>
                  </a:lnTo>
                  <a:lnTo>
                    <a:pt x="452843" y="2127199"/>
                  </a:lnTo>
                  <a:close/>
                  <a:moveTo>
                    <a:pt x="452843" y="2344089"/>
                  </a:moveTo>
                  <a:lnTo>
                    <a:pt x="558114" y="2344089"/>
                  </a:lnTo>
                  <a:lnTo>
                    <a:pt x="558114" y="2238819"/>
                  </a:lnTo>
                  <a:lnTo>
                    <a:pt x="452843" y="2238819"/>
                  </a:lnTo>
                  <a:close/>
                  <a:moveTo>
                    <a:pt x="341210" y="111620"/>
                  </a:moveTo>
                  <a:lnTo>
                    <a:pt x="446493" y="111620"/>
                  </a:lnTo>
                  <a:lnTo>
                    <a:pt x="446493" y="6350"/>
                  </a:lnTo>
                  <a:lnTo>
                    <a:pt x="341210" y="6350"/>
                  </a:lnTo>
                  <a:close/>
                  <a:moveTo>
                    <a:pt x="341210" y="223240"/>
                  </a:moveTo>
                  <a:lnTo>
                    <a:pt x="446493" y="223240"/>
                  </a:lnTo>
                  <a:lnTo>
                    <a:pt x="446493" y="117970"/>
                  </a:lnTo>
                  <a:lnTo>
                    <a:pt x="341210" y="117970"/>
                  </a:lnTo>
                  <a:close/>
                  <a:moveTo>
                    <a:pt x="341210" y="334873"/>
                  </a:moveTo>
                  <a:lnTo>
                    <a:pt x="446493" y="334873"/>
                  </a:lnTo>
                  <a:lnTo>
                    <a:pt x="446493" y="229590"/>
                  </a:lnTo>
                  <a:lnTo>
                    <a:pt x="341210" y="229590"/>
                  </a:lnTo>
                  <a:close/>
                  <a:moveTo>
                    <a:pt x="341210" y="446493"/>
                  </a:moveTo>
                  <a:lnTo>
                    <a:pt x="446493" y="446493"/>
                  </a:lnTo>
                  <a:lnTo>
                    <a:pt x="446493" y="341223"/>
                  </a:lnTo>
                  <a:lnTo>
                    <a:pt x="341210" y="341223"/>
                  </a:lnTo>
                  <a:close/>
                  <a:moveTo>
                    <a:pt x="341210" y="558114"/>
                  </a:moveTo>
                  <a:lnTo>
                    <a:pt x="446493" y="558114"/>
                  </a:lnTo>
                  <a:lnTo>
                    <a:pt x="446493" y="452843"/>
                  </a:lnTo>
                  <a:lnTo>
                    <a:pt x="341210" y="452843"/>
                  </a:lnTo>
                  <a:close/>
                  <a:moveTo>
                    <a:pt x="341210" y="669734"/>
                  </a:moveTo>
                  <a:lnTo>
                    <a:pt x="446493" y="669734"/>
                  </a:lnTo>
                  <a:lnTo>
                    <a:pt x="446493" y="564464"/>
                  </a:lnTo>
                  <a:lnTo>
                    <a:pt x="341210" y="564464"/>
                  </a:lnTo>
                  <a:close/>
                  <a:moveTo>
                    <a:pt x="341210" y="781367"/>
                  </a:moveTo>
                  <a:lnTo>
                    <a:pt x="446493" y="781367"/>
                  </a:lnTo>
                  <a:lnTo>
                    <a:pt x="446493" y="676084"/>
                  </a:lnTo>
                  <a:lnTo>
                    <a:pt x="341210" y="676084"/>
                  </a:lnTo>
                  <a:close/>
                  <a:moveTo>
                    <a:pt x="341210" y="892988"/>
                  </a:moveTo>
                  <a:lnTo>
                    <a:pt x="446493" y="892988"/>
                  </a:lnTo>
                  <a:lnTo>
                    <a:pt x="446493" y="787717"/>
                  </a:lnTo>
                  <a:lnTo>
                    <a:pt x="341210" y="787717"/>
                  </a:lnTo>
                  <a:close/>
                  <a:moveTo>
                    <a:pt x="341210" y="1004608"/>
                  </a:moveTo>
                  <a:lnTo>
                    <a:pt x="446493" y="1004608"/>
                  </a:lnTo>
                  <a:lnTo>
                    <a:pt x="446493" y="899338"/>
                  </a:lnTo>
                  <a:lnTo>
                    <a:pt x="341210" y="899338"/>
                  </a:lnTo>
                  <a:close/>
                  <a:moveTo>
                    <a:pt x="341210" y="1116228"/>
                  </a:moveTo>
                  <a:lnTo>
                    <a:pt x="446493" y="1116228"/>
                  </a:lnTo>
                  <a:lnTo>
                    <a:pt x="446493" y="1010958"/>
                  </a:lnTo>
                  <a:lnTo>
                    <a:pt x="341210" y="1010958"/>
                  </a:lnTo>
                  <a:close/>
                  <a:moveTo>
                    <a:pt x="341210" y="1227861"/>
                  </a:moveTo>
                  <a:lnTo>
                    <a:pt x="446493" y="1227861"/>
                  </a:lnTo>
                  <a:lnTo>
                    <a:pt x="446493" y="1122578"/>
                  </a:lnTo>
                  <a:lnTo>
                    <a:pt x="341210" y="1122578"/>
                  </a:lnTo>
                  <a:close/>
                  <a:moveTo>
                    <a:pt x="341210" y="1339481"/>
                  </a:moveTo>
                  <a:lnTo>
                    <a:pt x="446493" y="1339481"/>
                  </a:lnTo>
                  <a:lnTo>
                    <a:pt x="446493" y="1234211"/>
                  </a:lnTo>
                  <a:lnTo>
                    <a:pt x="341210" y="1234211"/>
                  </a:lnTo>
                  <a:close/>
                  <a:moveTo>
                    <a:pt x="341210" y="1451102"/>
                  </a:moveTo>
                  <a:lnTo>
                    <a:pt x="446493" y="1451102"/>
                  </a:lnTo>
                  <a:lnTo>
                    <a:pt x="446493" y="1345831"/>
                  </a:lnTo>
                  <a:lnTo>
                    <a:pt x="341210" y="1345831"/>
                  </a:lnTo>
                  <a:close/>
                  <a:moveTo>
                    <a:pt x="341210" y="1562735"/>
                  </a:moveTo>
                  <a:lnTo>
                    <a:pt x="446493" y="1562735"/>
                  </a:lnTo>
                  <a:lnTo>
                    <a:pt x="446493" y="1457452"/>
                  </a:lnTo>
                  <a:lnTo>
                    <a:pt x="341210" y="1457452"/>
                  </a:lnTo>
                  <a:close/>
                  <a:moveTo>
                    <a:pt x="341210" y="1674355"/>
                  </a:moveTo>
                  <a:lnTo>
                    <a:pt x="446493" y="1674355"/>
                  </a:lnTo>
                  <a:lnTo>
                    <a:pt x="446493" y="1569085"/>
                  </a:lnTo>
                  <a:lnTo>
                    <a:pt x="341210" y="1569085"/>
                  </a:lnTo>
                  <a:close/>
                  <a:moveTo>
                    <a:pt x="341210" y="1785975"/>
                  </a:moveTo>
                  <a:lnTo>
                    <a:pt x="446493" y="1785975"/>
                  </a:lnTo>
                  <a:lnTo>
                    <a:pt x="446493" y="1680705"/>
                  </a:lnTo>
                  <a:lnTo>
                    <a:pt x="341210" y="1680705"/>
                  </a:lnTo>
                  <a:close/>
                  <a:moveTo>
                    <a:pt x="341210" y="1897596"/>
                  </a:moveTo>
                  <a:lnTo>
                    <a:pt x="446493" y="1897596"/>
                  </a:lnTo>
                  <a:lnTo>
                    <a:pt x="446493" y="1792325"/>
                  </a:lnTo>
                  <a:lnTo>
                    <a:pt x="341210" y="1792325"/>
                  </a:lnTo>
                  <a:close/>
                  <a:moveTo>
                    <a:pt x="341210" y="2009229"/>
                  </a:moveTo>
                  <a:lnTo>
                    <a:pt x="446493" y="2009229"/>
                  </a:lnTo>
                  <a:lnTo>
                    <a:pt x="446493" y="1903946"/>
                  </a:lnTo>
                  <a:lnTo>
                    <a:pt x="341210" y="1903946"/>
                  </a:lnTo>
                  <a:close/>
                  <a:moveTo>
                    <a:pt x="341210" y="2120849"/>
                  </a:moveTo>
                  <a:lnTo>
                    <a:pt x="446493" y="2120849"/>
                  </a:lnTo>
                  <a:lnTo>
                    <a:pt x="446493" y="2015579"/>
                  </a:lnTo>
                  <a:lnTo>
                    <a:pt x="341210" y="2015579"/>
                  </a:lnTo>
                  <a:close/>
                  <a:moveTo>
                    <a:pt x="341210" y="2232469"/>
                  </a:moveTo>
                  <a:lnTo>
                    <a:pt x="446493" y="2232469"/>
                  </a:lnTo>
                  <a:lnTo>
                    <a:pt x="446493" y="2127199"/>
                  </a:lnTo>
                  <a:lnTo>
                    <a:pt x="341210" y="2127199"/>
                  </a:lnTo>
                  <a:close/>
                  <a:moveTo>
                    <a:pt x="341210" y="2344089"/>
                  </a:moveTo>
                  <a:lnTo>
                    <a:pt x="446493" y="2344089"/>
                  </a:lnTo>
                  <a:lnTo>
                    <a:pt x="446493" y="2238819"/>
                  </a:lnTo>
                  <a:lnTo>
                    <a:pt x="341210" y="2238819"/>
                  </a:lnTo>
                  <a:close/>
                  <a:moveTo>
                    <a:pt x="229590" y="111620"/>
                  </a:moveTo>
                  <a:lnTo>
                    <a:pt x="334860" y="111620"/>
                  </a:lnTo>
                  <a:lnTo>
                    <a:pt x="334860" y="6350"/>
                  </a:lnTo>
                  <a:lnTo>
                    <a:pt x="229590" y="6350"/>
                  </a:lnTo>
                  <a:close/>
                  <a:moveTo>
                    <a:pt x="229590" y="223240"/>
                  </a:moveTo>
                  <a:lnTo>
                    <a:pt x="334860" y="223240"/>
                  </a:lnTo>
                  <a:lnTo>
                    <a:pt x="334860" y="117970"/>
                  </a:lnTo>
                  <a:lnTo>
                    <a:pt x="229590" y="117970"/>
                  </a:lnTo>
                  <a:close/>
                  <a:moveTo>
                    <a:pt x="229590" y="334873"/>
                  </a:moveTo>
                  <a:lnTo>
                    <a:pt x="334860" y="334873"/>
                  </a:lnTo>
                  <a:lnTo>
                    <a:pt x="334860" y="229590"/>
                  </a:lnTo>
                  <a:lnTo>
                    <a:pt x="229590" y="229590"/>
                  </a:lnTo>
                  <a:close/>
                  <a:moveTo>
                    <a:pt x="229590" y="446493"/>
                  </a:moveTo>
                  <a:lnTo>
                    <a:pt x="334860" y="446493"/>
                  </a:lnTo>
                  <a:lnTo>
                    <a:pt x="334860" y="341223"/>
                  </a:lnTo>
                  <a:lnTo>
                    <a:pt x="229590" y="341223"/>
                  </a:lnTo>
                  <a:close/>
                  <a:moveTo>
                    <a:pt x="229590" y="558114"/>
                  </a:moveTo>
                  <a:lnTo>
                    <a:pt x="334860" y="558114"/>
                  </a:lnTo>
                  <a:lnTo>
                    <a:pt x="334860" y="452843"/>
                  </a:lnTo>
                  <a:lnTo>
                    <a:pt x="229590" y="452843"/>
                  </a:lnTo>
                  <a:close/>
                  <a:moveTo>
                    <a:pt x="229590" y="669734"/>
                  </a:moveTo>
                  <a:lnTo>
                    <a:pt x="334860" y="669734"/>
                  </a:lnTo>
                  <a:lnTo>
                    <a:pt x="334860" y="564464"/>
                  </a:lnTo>
                  <a:lnTo>
                    <a:pt x="229590" y="564464"/>
                  </a:lnTo>
                  <a:close/>
                  <a:moveTo>
                    <a:pt x="229590" y="781367"/>
                  </a:moveTo>
                  <a:lnTo>
                    <a:pt x="334860" y="781367"/>
                  </a:lnTo>
                  <a:lnTo>
                    <a:pt x="334860" y="676084"/>
                  </a:lnTo>
                  <a:lnTo>
                    <a:pt x="229590" y="676084"/>
                  </a:lnTo>
                  <a:close/>
                  <a:moveTo>
                    <a:pt x="229590" y="892988"/>
                  </a:moveTo>
                  <a:lnTo>
                    <a:pt x="334860" y="892988"/>
                  </a:lnTo>
                  <a:lnTo>
                    <a:pt x="334860" y="787717"/>
                  </a:lnTo>
                  <a:lnTo>
                    <a:pt x="229590" y="787717"/>
                  </a:lnTo>
                  <a:close/>
                  <a:moveTo>
                    <a:pt x="229590" y="1004608"/>
                  </a:moveTo>
                  <a:lnTo>
                    <a:pt x="334860" y="1004608"/>
                  </a:lnTo>
                  <a:lnTo>
                    <a:pt x="334860" y="899338"/>
                  </a:lnTo>
                  <a:lnTo>
                    <a:pt x="229590" y="899338"/>
                  </a:lnTo>
                  <a:close/>
                  <a:moveTo>
                    <a:pt x="229590" y="1116228"/>
                  </a:moveTo>
                  <a:lnTo>
                    <a:pt x="334860" y="1116228"/>
                  </a:lnTo>
                  <a:lnTo>
                    <a:pt x="334860" y="1010958"/>
                  </a:lnTo>
                  <a:lnTo>
                    <a:pt x="229590" y="1010958"/>
                  </a:lnTo>
                  <a:close/>
                  <a:moveTo>
                    <a:pt x="229590" y="1227861"/>
                  </a:moveTo>
                  <a:lnTo>
                    <a:pt x="334860" y="1227861"/>
                  </a:lnTo>
                  <a:lnTo>
                    <a:pt x="334860" y="1122578"/>
                  </a:lnTo>
                  <a:lnTo>
                    <a:pt x="229590" y="1122578"/>
                  </a:lnTo>
                  <a:close/>
                  <a:moveTo>
                    <a:pt x="229590" y="1339481"/>
                  </a:moveTo>
                  <a:lnTo>
                    <a:pt x="334860" y="1339481"/>
                  </a:lnTo>
                  <a:lnTo>
                    <a:pt x="334860" y="1234211"/>
                  </a:lnTo>
                  <a:lnTo>
                    <a:pt x="229590" y="1234211"/>
                  </a:lnTo>
                  <a:close/>
                  <a:moveTo>
                    <a:pt x="229590" y="1451102"/>
                  </a:moveTo>
                  <a:lnTo>
                    <a:pt x="334860" y="1451102"/>
                  </a:lnTo>
                  <a:lnTo>
                    <a:pt x="334860" y="1345831"/>
                  </a:lnTo>
                  <a:lnTo>
                    <a:pt x="229590" y="1345831"/>
                  </a:lnTo>
                  <a:close/>
                  <a:moveTo>
                    <a:pt x="229590" y="1562735"/>
                  </a:moveTo>
                  <a:lnTo>
                    <a:pt x="334860" y="1562735"/>
                  </a:lnTo>
                  <a:lnTo>
                    <a:pt x="334860" y="1457452"/>
                  </a:lnTo>
                  <a:lnTo>
                    <a:pt x="229590" y="1457452"/>
                  </a:lnTo>
                  <a:close/>
                  <a:moveTo>
                    <a:pt x="229590" y="1674355"/>
                  </a:moveTo>
                  <a:lnTo>
                    <a:pt x="334860" y="1674355"/>
                  </a:lnTo>
                  <a:lnTo>
                    <a:pt x="334860" y="1569085"/>
                  </a:lnTo>
                  <a:lnTo>
                    <a:pt x="229590" y="1569085"/>
                  </a:lnTo>
                  <a:close/>
                  <a:moveTo>
                    <a:pt x="229590" y="1785975"/>
                  </a:moveTo>
                  <a:lnTo>
                    <a:pt x="334860" y="1785975"/>
                  </a:lnTo>
                  <a:lnTo>
                    <a:pt x="334860" y="1680705"/>
                  </a:lnTo>
                  <a:lnTo>
                    <a:pt x="229590" y="1680705"/>
                  </a:lnTo>
                  <a:close/>
                  <a:moveTo>
                    <a:pt x="229590" y="1897596"/>
                  </a:moveTo>
                  <a:lnTo>
                    <a:pt x="334860" y="1897596"/>
                  </a:lnTo>
                  <a:lnTo>
                    <a:pt x="334860" y="1792325"/>
                  </a:lnTo>
                  <a:lnTo>
                    <a:pt x="229590" y="1792325"/>
                  </a:lnTo>
                  <a:close/>
                  <a:moveTo>
                    <a:pt x="229590" y="2009229"/>
                  </a:moveTo>
                  <a:lnTo>
                    <a:pt x="334860" y="2009229"/>
                  </a:lnTo>
                  <a:lnTo>
                    <a:pt x="334860" y="1903946"/>
                  </a:lnTo>
                  <a:lnTo>
                    <a:pt x="229590" y="1903946"/>
                  </a:lnTo>
                  <a:close/>
                  <a:moveTo>
                    <a:pt x="229590" y="2120849"/>
                  </a:moveTo>
                  <a:lnTo>
                    <a:pt x="334860" y="2120849"/>
                  </a:lnTo>
                  <a:lnTo>
                    <a:pt x="334860" y="2015579"/>
                  </a:lnTo>
                  <a:lnTo>
                    <a:pt x="229590" y="2015579"/>
                  </a:lnTo>
                  <a:close/>
                  <a:moveTo>
                    <a:pt x="229590" y="2232469"/>
                  </a:moveTo>
                  <a:lnTo>
                    <a:pt x="334860" y="2232469"/>
                  </a:lnTo>
                  <a:lnTo>
                    <a:pt x="334860" y="2127199"/>
                  </a:lnTo>
                  <a:lnTo>
                    <a:pt x="229590" y="2127199"/>
                  </a:lnTo>
                  <a:close/>
                  <a:moveTo>
                    <a:pt x="229590" y="2344089"/>
                  </a:moveTo>
                  <a:lnTo>
                    <a:pt x="334860" y="2344089"/>
                  </a:lnTo>
                  <a:lnTo>
                    <a:pt x="334860" y="2238819"/>
                  </a:lnTo>
                  <a:lnTo>
                    <a:pt x="229590" y="2238819"/>
                  </a:lnTo>
                  <a:close/>
                  <a:moveTo>
                    <a:pt x="117970" y="111620"/>
                  </a:moveTo>
                  <a:lnTo>
                    <a:pt x="223240" y="111620"/>
                  </a:lnTo>
                  <a:lnTo>
                    <a:pt x="223240" y="6350"/>
                  </a:lnTo>
                  <a:lnTo>
                    <a:pt x="117970" y="6350"/>
                  </a:lnTo>
                  <a:close/>
                  <a:moveTo>
                    <a:pt x="117970" y="223240"/>
                  </a:moveTo>
                  <a:lnTo>
                    <a:pt x="223240" y="223240"/>
                  </a:lnTo>
                  <a:lnTo>
                    <a:pt x="223240" y="117970"/>
                  </a:lnTo>
                  <a:lnTo>
                    <a:pt x="117970" y="117970"/>
                  </a:lnTo>
                  <a:close/>
                  <a:moveTo>
                    <a:pt x="117970" y="334873"/>
                  </a:moveTo>
                  <a:lnTo>
                    <a:pt x="223240" y="334873"/>
                  </a:lnTo>
                  <a:lnTo>
                    <a:pt x="223240" y="229590"/>
                  </a:lnTo>
                  <a:lnTo>
                    <a:pt x="117970" y="229590"/>
                  </a:lnTo>
                  <a:close/>
                  <a:moveTo>
                    <a:pt x="117970" y="446493"/>
                  </a:moveTo>
                  <a:lnTo>
                    <a:pt x="223240" y="446493"/>
                  </a:lnTo>
                  <a:lnTo>
                    <a:pt x="223240" y="341223"/>
                  </a:lnTo>
                  <a:lnTo>
                    <a:pt x="117970" y="341223"/>
                  </a:lnTo>
                  <a:close/>
                  <a:moveTo>
                    <a:pt x="117970" y="558114"/>
                  </a:moveTo>
                  <a:lnTo>
                    <a:pt x="223240" y="558114"/>
                  </a:lnTo>
                  <a:lnTo>
                    <a:pt x="223240" y="452843"/>
                  </a:lnTo>
                  <a:lnTo>
                    <a:pt x="117970" y="452843"/>
                  </a:lnTo>
                  <a:close/>
                  <a:moveTo>
                    <a:pt x="117970" y="669734"/>
                  </a:moveTo>
                  <a:lnTo>
                    <a:pt x="223240" y="669734"/>
                  </a:lnTo>
                  <a:lnTo>
                    <a:pt x="223240" y="564464"/>
                  </a:lnTo>
                  <a:lnTo>
                    <a:pt x="117970" y="564464"/>
                  </a:lnTo>
                  <a:close/>
                  <a:moveTo>
                    <a:pt x="117970" y="781367"/>
                  </a:moveTo>
                  <a:lnTo>
                    <a:pt x="223240" y="781367"/>
                  </a:lnTo>
                  <a:lnTo>
                    <a:pt x="223240" y="676084"/>
                  </a:lnTo>
                  <a:lnTo>
                    <a:pt x="117970" y="676084"/>
                  </a:lnTo>
                  <a:close/>
                  <a:moveTo>
                    <a:pt x="117970" y="892988"/>
                  </a:moveTo>
                  <a:lnTo>
                    <a:pt x="223240" y="892988"/>
                  </a:lnTo>
                  <a:lnTo>
                    <a:pt x="223240" y="787717"/>
                  </a:lnTo>
                  <a:lnTo>
                    <a:pt x="117970" y="787717"/>
                  </a:lnTo>
                  <a:close/>
                  <a:moveTo>
                    <a:pt x="117970" y="1004608"/>
                  </a:moveTo>
                  <a:lnTo>
                    <a:pt x="223240" y="1004608"/>
                  </a:lnTo>
                  <a:lnTo>
                    <a:pt x="223240" y="899338"/>
                  </a:lnTo>
                  <a:lnTo>
                    <a:pt x="117970" y="899338"/>
                  </a:lnTo>
                  <a:close/>
                  <a:moveTo>
                    <a:pt x="117970" y="1116228"/>
                  </a:moveTo>
                  <a:lnTo>
                    <a:pt x="223240" y="1116228"/>
                  </a:lnTo>
                  <a:lnTo>
                    <a:pt x="223240" y="1010958"/>
                  </a:lnTo>
                  <a:lnTo>
                    <a:pt x="117970" y="1010958"/>
                  </a:lnTo>
                  <a:close/>
                  <a:moveTo>
                    <a:pt x="117970" y="1227861"/>
                  </a:moveTo>
                  <a:lnTo>
                    <a:pt x="223240" y="1227861"/>
                  </a:lnTo>
                  <a:lnTo>
                    <a:pt x="223240" y="1122578"/>
                  </a:lnTo>
                  <a:lnTo>
                    <a:pt x="117970" y="1122578"/>
                  </a:lnTo>
                  <a:close/>
                  <a:moveTo>
                    <a:pt x="117970" y="1339481"/>
                  </a:moveTo>
                  <a:lnTo>
                    <a:pt x="223240" y="1339481"/>
                  </a:lnTo>
                  <a:lnTo>
                    <a:pt x="223240" y="1234211"/>
                  </a:lnTo>
                  <a:lnTo>
                    <a:pt x="117970" y="1234211"/>
                  </a:lnTo>
                  <a:close/>
                  <a:moveTo>
                    <a:pt x="117970" y="1451102"/>
                  </a:moveTo>
                  <a:lnTo>
                    <a:pt x="223240" y="1451102"/>
                  </a:lnTo>
                  <a:lnTo>
                    <a:pt x="223240" y="1345831"/>
                  </a:lnTo>
                  <a:lnTo>
                    <a:pt x="117970" y="1345831"/>
                  </a:lnTo>
                  <a:close/>
                  <a:moveTo>
                    <a:pt x="117970" y="1562735"/>
                  </a:moveTo>
                  <a:lnTo>
                    <a:pt x="223240" y="1562735"/>
                  </a:lnTo>
                  <a:lnTo>
                    <a:pt x="223240" y="1457452"/>
                  </a:lnTo>
                  <a:lnTo>
                    <a:pt x="117970" y="1457452"/>
                  </a:lnTo>
                  <a:close/>
                  <a:moveTo>
                    <a:pt x="117970" y="1674355"/>
                  </a:moveTo>
                  <a:lnTo>
                    <a:pt x="223240" y="1674355"/>
                  </a:lnTo>
                  <a:lnTo>
                    <a:pt x="223240" y="1569085"/>
                  </a:lnTo>
                  <a:lnTo>
                    <a:pt x="117970" y="1569085"/>
                  </a:lnTo>
                  <a:close/>
                  <a:moveTo>
                    <a:pt x="117970" y="1785975"/>
                  </a:moveTo>
                  <a:lnTo>
                    <a:pt x="223240" y="1785975"/>
                  </a:lnTo>
                  <a:lnTo>
                    <a:pt x="223240" y="1680705"/>
                  </a:lnTo>
                  <a:lnTo>
                    <a:pt x="117970" y="1680705"/>
                  </a:lnTo>
                  <a:close/>
                  <a:moveTo>
                    <a:pt x="117970" y="1897596"/>
                  </a:moveTo>
                  <a:lnTo>
                    <a:pt x="223240" y="1897596"/>
                  </a:lnTo>
                  <a:lnTo>
                    <a:pt x="223240" y="1792325"/>
                  </a:lnTo>
                  <a:lnTo>
                    <a:pt x="117970" y="1792325"/>
                  </a:lnTo>
                  <a:close/>
                  <a:moveTo>
                    <a:pt x="117970" y="2009229"/>
                  </a:moveTo>
                  <a:lnTo>
                    <a:pt x="223240" y="2009229"/>
                  </a:lnTo>
                  <a:lnTo>
                    <a:pt x="223240" y="1903946"/>
                  </a:lnTo>
                  <a:lnTo>
                    <a:pt x="117970" y="1903946"/>
                  </a:lnTo>
                  <a:close/>
                  <a:moveTo>
                    <a:pt x="117970" y="2120849"/>
                  </a:moveTo>
                  <a:lnTo>
                    <a:pt x="223240" y="2120849"/>
                  </a:lnTo>
                  <a:lnTo>
                    <a:pt x="223240" y="2015579"/>
                  </a:lnTo>
                  <a:lnTo>
                    <a:pt x="117970" y="2015579"/>
                  </a:lnTo>
                  <a:close/>
                  <a:moveTo>
                    <a:pt x="117970" y="2232469"/>
                  </a:moveTo>
                  <a:lnTo>
                    <a:pt x="223240" y="2232469"/>
                  </a:lnTo>
                  <a:lnTo>
                    <a:pt x="223240" y="2127199"/>
                  </a:lnTo>
                  <a:lnTo>
                    <a:pt x="117970" y="2127199"/>
                  </a:lnTo>
                  <a:close/>
                  <a:moveTo>
                    <a:pt x="117970" y="2344089"/>
                  </a:moveTo>
                  <a:lnTo>
                    <a:pt x="223240" y="2344089"/>
                  </a:lnTo>
                  <a:lnTo>
                    <a:pt x="223240" y="2238819"/>
                  </a:lnTo>
                  <a:lnTo>
                    <a:pt x="117970" y="2238819"/>
                  </a:lnTo>
                  <a:close/>
                  <a:moveTo>
                    <a:pt x="6350" y="111620"/>
                  </a:moveTo>
                  <a:lnTo>
                    <a:pt x="111620" y="111620"/>
                  </a:lnTo>
                  <a:lnTo>
                    <a:pt x="111620" y="6350"/>
                  </a:lnTo>
                  <a:lnTo>
                    <a:pt x="6350" y="6350"/>
                  </a:lnTo>
                  <a:close/>
                  <a:moveTo>
                    <a:pt x="6350" y="223240"/>
                  </a:moveTo>
                  <a:lnTo>
                    <a:pt x="111620" y="223240"/>
                  </a:lnTo>
                  <a:lnTo>
                    <a:pt x="111620" y="117970"/>
                  </a:lnTo>
                  <a:lnTo>
                    <a:pt x="6350" y="117970"/>
                  </a:lnTo>
                  <a:close/>
                  <a:moveTo>
                    <a:pt x="6350" y="334873"/>
                  </a:moveTo>
                  <a:lnTo>
                    <a:pt x="111620" y="334873"/>
                  </a:lnTo>
                  <a:lnTo>
                    <a:pt x="111620" y="229590"/>
                  </a:lnTo>
                  <a:lnTo>
                    <a:pt x="6350" y="229590"/>
                  </a:lnTo>
                  <a:close/>
                  <a:moveTo>
                    <a:pt x="6350" y="446493"/>
                  </a:moveTo>
                  <a:lnTo>
                    <a:pt x="111620" y="446493"/>
                  </a:lnTo>
                  <a:lnTo>
                    <a:pt x="111620" y="341223"/>
                  </a:lnTo>
                  <a:lnTo>
                    <a:pt x="6350" y="341223"/>
                  </a:lnTo>
                  <a:close/>
                  <a:moveTo>
                    <a:pt x="6350" y="558114"/>
                  </a:moveTo>
                  <a:lnTo>
                    <a:pt x="111620" y="558114"/>
                  </a:lnTo>
                  <a:lnTo>
                    <a:pt x="111620" y="452843"/>
                  </a:lnTo>
                  <a:lnTo>
                    <a:pt x="6350" y="452843"/>
                  </a:lnTo>
                  <a:close/>
                  <a:moveTo>
                    <a:pt x="6350" y="669734"/>
                  </a:moveTo>
                  <a:lnTo>
                    <a:pt x="111620" y="669734"/>
                  </a:lnTo>
                  <a:lnTo>
                    <a:pt x="111620" y="564464"/>
                  </a:lnTo>
                  <a:lnTo>
                    <a:pt x="6350" y="564464"/>
                  </a:lnTo>
                  <a:close/>
                  <a:moveTo>
                    <a:pt x="6350" y="781367"/>
                  </a:moveTo>
                  <a:lnTo>
                    <a:pt x="111620" y="781367"/>
                  </a:lnTo>
                  <a:lnTo>
                    <a:pt x="111620" y="676084"/>
                  </a:lnTo>
                  <a:lnTo>
                    <a:pt x="6350" y="676084"/>
                  </a:lnTo>
                  <a:close/>
                  <a:moveTo>
                    <a:pt x="6350" y="892988"/>
                  </a:moveTo>
                  <a:lnTo>
                    <a:pt x="111620" y="892988"/>
                  </a:lnTo>
                  <a:lnTo>
                    <a:pt x="111620" y="787717"/>
                  </a:lnTo>
                  <a:lnTo>
                    <a:pt x="6350" y="787717"/>
                  </a:lnTo>
                  <a:close/>
                  <a:moveTo>
                    <a:pt x="6350" y="1004608"/>
                  </a:moveTo>
                  <a:lnTo>
                    <a:pt x="111620" y="1004608"/>
                  </a:lnTo>
                  <a:lnTo>
                    <a:pt x="111620" y="899338"/>
                  </a:lnTo>
                  <a:lnTo>
                    <a:pt x="6350" y="899338"/>
                  </a:lnTo>
                  <a:close/>
                  <a:moveTo>
                    <a:pt x="6350" y="1116228"/>
                  </a:moveTo>
                  <a:lnTo>
                    <a:pt x="111620" y="1116228"/>
                  </a:lnTo>
                  <a:lnTo>
                    <a:pt x="111620" y="1010958"/>
                  </a:lnTo>
                  <a:lnTo>
                    <a:pt x="6350" y="1010958"/>
                  </a:lnTo>
                  <a:close/>
                  <a:moveTo>
                    <a:pt x="6350" y="1227861"/>
                  </a:moveTo>
                  <a:lnTo>
                    <a:pt x="111620" y="1227861"/>
                  </a:lnTo>
                  <a:lnTo>
                    <a:pt x="111620" y="1122578"/>
                  </a:lnTo>
                  <a:lnTo>
                    <a:pt x="6350" y="1122578"/>
                  </a:lnTo>
                  <a:close/>
                  <a:moveTo>
                    <a:pt x="6350" y="1339481"/>
                  </a:moveTo>
                  <a:lnTo>
                    <a:pt x="111620" y="1339481"/>
                  </a:lnTo>
                  <a:lnTo>
                    <a:pt x="111620" y="1234211"/>
                  </a:lnTo>
                  <a:lnTo>
                    <a:pt x="6350" y="1234211"/>
                  </a:lnTo>
                  <a:close/>
                  <a:moveTo>
                    <a:pt x="6350" y="1451102"/>
                  </a:moveTo>
                  <a:lnTo>
                    <a:pt x="111620" y="1451102"/>
                  </a:lnTo>
                  <a:lnTo>
                    <a:pt x="111620" y="1345831"/>
                  </a:lnTo>
                  <a:lnTo>
                    <a:pt x="6350" y="1345831"/>
                  </a:lnTo>
                  <a:close/>
                  <a:moveTo>
                    <a:pt x="6350" y="1562735"/>
                  </a:moveTo>
                  <a:lnTo>
                    <a:pt x="111620" y="1562735"/>
                  </a:lnTo>
                  <a:lnTo>
                    <a:pt x="111620" y="1457452"/>
                  </a:lnTo>
                  <a:lnTo>
                    <a:pt x="6350" y="1457452"/>
                  </a:lnTo>
                  <a:close/>
                  <a:moveTo>
                    <a:pt x="6350" y="1674355"/>
                  </a:moveTo>
                  <a:lnTo>
                    <a:pt x="111620" y="1674355"/>
                  </a:lnTo>
                  <a:lnTo>
                    <a:pt x="111620" y="1569085"/>
                  </a:lnTo>
                  <a:lnTo>
                    <a:pt x="6350" y="1569085"/>
                  </a:lnTo>
                  <a:close/>
                  <a:moveTo>
                    <a:pt x="6350" y="1785975"/>
                  </a:moveTo>
                  <a:lnTo>
                    <a:pt x="111620" y="1785975"/>
                  </a:lnTo>
                  <a:lnTo>
                    <a:pt x="111620" y="1680705"/>
                  </a:lnTo>
                  <a:lnTo>
                    <a:pt x="6350" y="1680705"/>
                  </a:lnTo>
                  <a:close/>
                  <a:moveTo>
                    <a:pt x="6350" y="1897596"/>
                  </a:moveTo>
                  <a:lnTo>
                    <a:pt x="111620" y="1897596"/>
                  </a:lnTo>
                  <a:lnTo>
                    <a:pt x="111620" y="1792325"/>
                  </a:lnTo>
                  <a:lnTo>
                    <a:pt x="6350" y="1792325"/>
                  </a:lnTo>
                  <a:close/>
                  <a:moveTo>
                    <a:pt x="6350" y="2009229"/>
                  </a:moveTo>
                  <a:lnTo>
                    <a:pt x="111620" y="2009229"/>
                  </a:lnTo>
                  <a:lnTo>
                    <a:pt x="111620" y="1903946"/>
                  </a:lnTo>
                  <a:lnTo>
                    <a:pt x="6350" y="1903946"/>
                  </a:lnTo>
                  <a:close/>
                  <a:moveTo>
                    <a:pt x="6350" y="2120849"/>
                  </a:moveTo>
                  <a:lnTo>
                    <a:pt x="111620" y="2120849"/>
                  </a:lnTo>
                  <a:lnTo>
                    <a:pt x="111620" y="2015579"/>
                  </a:lnTo>
                  <a:lnTo>
                    <a:pt x="6350" y="2015579"/>
                  </a:lnTo>
                  <a:close/>
                  <a:moveTo>
                    <a:pt x="6350" y="2232469"/>
                  </a:moveTo>
                  <a:lnTo>
                    <a:pt x="111620" y="2232469"/>
                  </a:lnTo>
                  <a:lnTo>
                    <a:pt x="111620" y="2127199"/>
                  </a:lnTo>
                  <a:lnTo>
                    <a:pt x="6350" y="2127199"/>
                  </a:lnTo>
                  <a:close/>
                  <a:moveTo>
                    <a:pt x="6350" y="2344089"/>
                  </a:moveTo>
                  <a:lnTo>
                    <a:pt x="111620" y="2344089"/>
                  </a:lnTo>
                  <a:lnTo>
                    <a:pt x="111620" y="2238819"/>
                  </a:lnTo>
                  <a:lnTo>
                    <a:pt x="6350" y="2238819"/>
                  </a:lnTo>
                  <a:close/>
                  <a:moveTo>
                    <a:pt x="0" y="2347270"/>
                  </a:moveTo>
                  <a:lnTo>
                    <a:pt x="0" y="3168"/>
                  </a:lnTo>
                  <a:lnTo>
                    <a:pt x="3168" y="3168"/>
                  </a:lnTo>
                  <a:lnTo>
                    <a:pt x="3168" y="0"/>
                  </a:lnTo>
                  <a:lnTo>
                    <a:pt x="2347270" y="0"/>
                  </a:lnTo>
                  <a:lnTo>
                    <a:pt x="2347270" y="3168"/>
                  </a:lnTo>
                  <a:lnTo>
                    <a:pt x="2350439" y="3168"/>
                  </a:lnTo>
                  <a:lnTo>
                    <a:pt x="2350439" y="2347270"/>
                  </a:lnTo>
                  <a:lnTo>
                    <a:pt x="2347270" y="2347270"/>
                  </a:lnTo>
                  <a:lnTo>
                    <a:pt x="2347270" y="2350439"/>
                  </a:lnTo>
                  <a:lnTo>
                    <a:pt x="3168" y="2350439"/>
                  </a:lnTo>
                  <a:lnTo>
                    <a:pt x="3168" y="2347270"/>
                  </a:lnTo>
                  <a:close/>
                </a:path>
              </a:pathLst>
            </a:custGeom>
            <a:gradFill>
              <a:gsLst>
                <a:gs pos="100000">
                  <a:srgbClr val="3FFFFF"/>
                </a:gs>
                <a:gs pos="10000">
                  <a:srgbClr val="3FFFFF">
                    <a:alpha val="0"/>
                  </a:srgbClr>
                </a:gs>
              </a:gsLst>
              <a:lin ang="2700000" scaled="1"/>
            </a:gradFill>
            <a:ln w="127" cap="flat" cmpd="sng" algn="ctr">
              <a:noFill/>
              <a:prstDash val="solid"/>
              <a:miter lim="800000"/>
            </a:ln>
            <a:effectLst/>
            <a:scene3d>
              <a:camera prst="isometricBottomDown"/>
              <a:lightRig rig="contrasting" dir="t"/>
            </a:scene3d>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grpSp>
          <p:nvGrpSpPr>
            <p:cNvPr id="43" name="组合 42"/>
            <p:cNvGrpSpPr/>
            <p:nvPr/>
          </p:nvGrpSpPr>
          <p:grpSpPr>
            <a:xfrm>
              <a:off x="7924772" y="1508636"/>
              <a:ext cx="2351878" cy="2350438"/>
              <a:chOff x="4211614" y="1399174"/>
              <a:chExt cx="2351878" cy="2350438"/>
            </a:xfrm>
            <a:gradFill>
              <a:gsLst>
                <a:gs pos="100000">
                  <a:srgbClr val="3FFFFF"/>
                </a:gs>
                <a:gs pos="10000">
                  <a:srgbClr val="3FFFFF">
                    <a:alpha val="0"/>
                  </a:srgbClr>
                </a:gs>
              </a:gsLst>
              <a:lin ang="2700000" scaled="1"/>
            </a:gradFill>
            <a:scene3d>
              <a:camera prst="isometricBottomDown"/>
              <a:lightRig rig="contrasting" dir="t"/>
            </a:scene3d>
          </p:grpSpPr>
          <p:sp>
            <p:nvSpPr>
              <p:cNvPr id="44" name="半闭框 43"/>
              <p:cNvSpPr/>
              <p:nvPr>
                <p:custDataLst>
                  <p:tags r:id="rId21"/>
                </p:custDataLst>
              </p:nvPr>
            </p:nvSpPr>
            <p:spPr>
              <a:xfrm rot="10800000">
                <a:off x="6362090" y="3549649"/>
                <a:ext cx="199963" cy="199963"/>
              </a:xfrm>
              <a:prstGeom prst="halfFrame">
                <a:avLst>
                  <a:gd name="adj1" fmla="val 11343"/>
                  <a:gd name="adj2" fmla="val 11855"/>
                </a:avLst>
              </a:prstGeom>
              <a:grp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45" name="半闭框 44"/>
              <p:cNvSpPr/>
              <p:nvPr>
                <p:custDataLst>
                  <p:tags r:id="rId22"/>
                </p:custDataLst>
              </p:nvPr>
            </p:nvSpPr>
            <p:spPr>
              <a:xfrm rot="16200000">
                <a:off x="4211614" y="3549649"/>
                <a:ext cx="199963" cy="199963"/>
              </a:xfrm>
              <a:prstGeom prst="halfFrame">
                <a:avLst>
                  <a:gd name="adj1" fmla="val 11343"/>
                  <a:gd name="adj2" fmla="val 11855"/>
                </a:avLst>
              </a:prstGeom>
              <a:grp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46" name="半闭框 45"/>
              <p:cNvSpPr/>
              <p:nvPr>
                <p:custDataLst>
                  <p:tags r:id="rId23"/>
                </p:custDataLst>
              </p:nvPr>
            </p:nvSpPr>
            <p:spPr>
              <a:xfrm rot="5400000">
                <a:off x="6363529" y="1399174"/>
                <a:ext cx="199963" cy="199963"/>
              </a:xfrm>
              <a:prstGeom prst="halfFrame">
                <a:avLst>
                  <a:gd name="adj1" fmla="val 11343"/>
                  <a:gd name="adj2" fmla="val 11855"/>
                </a:avLst>
              </a:prstGeom>
              <a:grp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grpSp>
      </p:grpSp>
      <p:sp>
        <p:nvSpPr>
          <p:cNvPr id="40" name="文本框 39"/>
          <p:cNvSpPr txBox="1"/>
          <p:nvPr>
            <p:custDataLst>
              <p:tags r:id="rId24"/>
            </p:custDataLst>
          </p:nvPr>
        </p:nvSpPr>
        <p:spPr>
          <a:xfrm>
            <a:off x="915670" y="2528314"/>
            <a:ext cx="1488419" cy="694553"/>
          </a:xfrm>
          <a:prstGeom prst="roundRect">
            <a:avLst/>
          </a:prstGeom>
          <a:gradFill>
            <a:gsLst>
              <a:gs pos="100000">
                <a:srgbClr val="3FFFFF">
                  <a:alpha val="0"/>
                </a:srgbClr>
              </a:gs>
              <a:gs pos="0">
                <a:srgbClr val="3FFFFF">
                  <a:alpha val="12000"/>
                </a:srgbClr>
              </a:gs>
            </a:gsLst>
            <a:lin ang="5400000" scaled="0"/>
          </a:gradFill>
          <a:ln w="12700" cap="rnd" cmpd="sng" algn="ctr">
            <a:gradFill>
              <a:gsLst>
                <a:gs pos="60196">
                  <a:srgbClr val="0E86D8"/>
                </a:gs>
                <a:gs pos="100000">
                  <a:srgbClr val="0E86D8">
                    <a:alpha val="0"/>
                  </a:srgbClr>
                </a:gs>
                <a:gs pos="7000">
                  <a:srgbClr val="3FFFFF"/>
                </a:gs>
              </a:gsLst>
              <a:lin ang="16200000" scaled="0"/>
            </a:gradFill>
            <a:prstDash val="solid"/>
            <a:round/>
          </a:ln>
          <a:effectLst/>
        </p:spPr>
        <p:txBody>
          <a:bodyPr rtlCol="0" anchor="ctr"/>
          <a:lstStyle>
            <a:defPPr>
              <a:defRPr lang="zh-CN"/>
            </a:defPPr>
            <a:lvl1pPr algn="ctr">
              <a:lnSpc>
                <a:spcPct val="125000"/>
              </a:lnSpc>
              <a:defRPr kumimoji="0" sz="2400" b="1" i="0" u="none" strike="noStrike" cap="none" spc="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685800" rtl="0" eaLnBrk="1" fontAlgn="auto" latinLnBrk="0" hangingPunct="1">
              <a:lnSpc>
                <a:spcPct val="125000"/>
              </a:lnSpc>
              <a:spcBef>
                <a:spcPts val="0"/>
              </a:spcBef>
              <a:spcAft>
                <a:spcPts val="0"/>
              </a:spcAft>
              <a:buClrTx/>
              <a:buSzTx/>
              <a:buFontTx/>
              <a:buNone/>
              <a:defRPr/>
            </a:pPr>
            <a:endParaRPr kumimoji="0" lang="en-US" altLang="zh-CN" sz="1350" b="1"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38" name="文本框 37"/>
          <p:cNvSpPr txBox="1"/>
          <p:nvPr>
            <p:custDataLst>
              <p:tags r:id="rId25"/>
            </p:custDataLst>
          </p:nvPr>
        </p:nvSpPr>
        <p:spPr>
          <a:xfrm>
            <a:off x="1176048" y="2670280"/>
            <a:ext cx="1228041" cy="460375"/>
          </a:xfrm>
          <a:prstGeom prst="rect">
            <a:avLst/>
          </a:prstGeom>
          <a:noFill/>
          <a:ln>
            <a:noFill/>
          </a:ln>
        </p:spPr>
        <p:txBody>
          <a:bodyPr wrap="square" rtlCol="0">
            <a:spAutoFit/>
          </a:bodyPr>
          <a:lstStyle>
            <a:defPPr>
              <a:defRPr lang="en-US"/>
            </a:defPPr>
            <a:lvl1pPr>
              <a:defRPr sz="2400">
                <a:ln w="38100">
                  <a:noFill/>
                </a:ln>
                <a:gradFill>
                  <a:gsLst>
                    <a:gs pos="0">
                      <a:srgbClr val="E8CCBE"/>
                    </a:gs>
                    <a:gs pos="84000">
                      <a:srgbClr val="DBAF99"/>
                    </a:gs>
                  </a:gsLst>
                  <a:lin ang="5400000" scaled="1"/>
                </a:grad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endParaRPr>
          </a:p>
        </p:txBody>
      </p:sp>
      <p:grpSp>
        <p:nvGrpSpPr>
          <p:cNvPr id="63" name="组合 62"/>
          <p:cNvGrpSpPr/>
          <p:nvPr>
            <p:custDataLst>
              <p:tags r:id="rId26"/>
            </p:custDataLst>
          </p:nvPr>
        </p:nvGrpSpPr>
        <p:grpSpPr>
          <a:xfrm rot="0">
            <a:off x="2778422" y="3667865"/>
            <a:ext cx="5551969" cy="1105810"/>
            <a:chOff x="3918971" y="2868933"/>
            <a:chExt cx="7811657" cy="1566542"/>
          </a:xfrm>
        </p:grpSpPr>
        <p:sp>
          <p:nvSpPr>
            <p:cNvPr id="65" name="矩形: 圆角 64"/>
            <p:cNvSpPr/>
            <p:nvPr>
              <p:custDataLst>
                <p:tags r:id="rId27"/>
              </p:custDataLst>
            </p:nvPr>
          </p:nvSpPr>
          <p:spPr>
            <a:xfrm>
              <a:off x="4343982" y="2898142"/>
              <a:ext cx="6821997" cy="1518285"/>
            </a:xfrm>
            <a:prstGeom prst="roundRect">
              <a:avLst>
                <a:gd name="adj" fmla="val 16667"/>
              </a:avLst>
            </a:prstGeom>
            <a:noFill/>
            <a:ln w="38100" cap="flat" cmpd="sng" algn="ctr">
              <a:noFill/>
              <a:prstDash val="solid"/>
              <a:miter lim="800000"/>
            </a:ln>
            <a:effectLst>
              <a:outerShdw blurRad="101600" dist="25400" dir="2700000" algn="tl" rotWithShape="0">
                <a:prstClr val="black">
                  <a:alpha val="40000"/>
                </a:prstClr>
              </a:outerShdw>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l" defTabSz="457200" rtl="0" eaLnBrk="1" fontAlgn="auto" latinLnBrk="0" hangingPunct="1">
                <a:lnSpc>
                  <a:spcPct val="150000"/>
                </a:lnSpc>
                <a:spcBef>
                  <a:spcPts val="0"/>
                </a:spcBef>
                <a:spcAft>
                  <a:spcPts val="0"/>
                </a:spcAft>
                <a:buClrTx/>
                <a:buSzTx/>
                <a:buFontTx/>
                <a:buNone/>
                <a:defRPr/>
              </a:pP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单击此处输入你的正文单击此处输入你的正文单击此处输入你的正文单击此处输入你的正文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endParaRPr>
            </a:p>
          </p:txBody>
        </p:sp>
        <p:sp>
          <p:nvSpPr>
            <p:cNvPr id="66" name="圆角矩形 29"/>
            <p:cNvSpPr/>
            <p:nvPr>
              <p:custDataLst>
                <p:tags r:id="rId28"/>
              </p:custDataLst>
            </p:nvPr>
          </p:nvSpPr>
          <p:spPr>
            <a:xfrm rot="16200000">
              <a:off x="7041529" y="-253625"/>
              <a:ext cx="1566542" cy="7811657"/>
            </a:xfrm>
            <a:prstGeom prst="roundRect">
              <a:avLst>
                <a:gd name="adj" fmla="val 50000"/>
              </a:avLst>
            </a:prstGeom>
            <a:noFill/>
            <a:ln w="22225" cap="rnd" cmpd="sng" algn="ctr">
              <a:gradFill>
                <a:gsLst>
                  <a:gs pos="60196">
                    <a:srgbClr val="0E86D8"/>
                  </a:gs>
                  <a:gs pos="100000">
                    <a:srgbClr val="0E86D8">
                      <a:alpha val="21000"/>
                    </a:srgbClr>
                  </a:gs>
                  <a:gs pos="7000">
                    <a:srgbClr val="3FFFFF"/>
                  </a:gs>
                </a:gsLst>
                <a:lin ang="5400000" scaled="0"/>
              </a:gradFill>
              <a:prstDash val="solid"/>
              <a:round/>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1" i="0" u="none" strike="noStrike" kern="0" cap="none" spc="0" normalizeH="0" baseline="0" noProof="1">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pic>
        <p:nvPicPr>
          <p:cNvPr id="64" name="图片 63"/>
          <p:cNvPicPr>
            <a:picLocks noChangeAspect="1"/>
          </p:cNvPicPr>
          <p:nvPr>
            <p:custDataLst>
              <p:tags r:id="rId29"/>
            </p:custDataLst>
          </p:nvPr>
        </p:nvPicPr>
        <p:blipFill>
          <a:blip r:embed="rId5" cstate="email"/>
          <a:stretch>
            <a:fillRect/>
          </a:stretch>
        </p:blipFill>
        <p:spPr>
          <a:xfrm>
            <a:off x="5724702" y="4494199"/>
            <a:ext cx="2013631" cy="559590"/>
          </a:xfrm>
          <a:prstGeom prst="rect">
            <a:avLst/>
          </a:prstGeom>
          <a:scene3d>
            <a:camera prst="perspectiveLeft">
              <a:rot lat="0" lon="1200003" rev="0"/>
            </a:camera>
            <a:lightRig rig="threePt" dir="t"/>
          </a:scene3d>
        </p:spPr>
      </p:pic>
      <p:sp>
        <p:nvSpPr>
          <p:cNvPr id="57" name="矩形 56"/>
          <p:cNvSpPr/>
          <p:nvPr>
            <p:custDataLst>
              <p:tags r:id="rId30"/>
            </p:custDataLst>
          </p:nvPr>
        </p:nvSpPr>
        <p:spPr>
          <a:xfrm>
            <a:off x="969146" y="3662772"/>
            <a:ext cx="1396109" cy="1396109"/>
          </a:xfrm>
          <a:prstGeom prst="rect">
            <a:avLst/>
          </a:prstGeom>
          <a:gradFill flip="none" rotWithShape="1">
            <a:gsLst>
              <a:gs pos="100000">
                <a:srgbClr val="3FFFFF">
                  <a:alpha val="88000"/>
                </a:srgbClr>
              </a:gs>
              <a:gs pos="10000">
                <a:srgbClr val="3FFFFF">
                  <a:alpha val="0"/>
                </a:srgbClr>
              </a:gs>
            </a:gsLst>
            <a:lin ang="2700000" scaled="1"/>
            <a:tileRect/>
          </a:gradFill>
          <a:ln w="12700" cap="flat" cmpd="sng" algn="ctr">
            <a:noFill/>
            <a:prstDash val="solid"/>
            <a:miter lim="800000"/>
          </a:ln>
          <a:effectLst/>
          <a:scene3d>
            <a:camera prst="isometricBottomDown"/>
            <a:lightRig rig="contrasting" dir="t"/>
          </a:scene3d>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58" name="任意多边形: 形状 57"/>
          <p:cNvSpPr/>
          <p:nvPr>
            <p:custDataLst>
              <p:tags r:id="rId31"/>
            </p:custDataLst>
          </p:nvPr>
        </p:nvSpPr>
        <p:spPr>
          <a:xfrm>
            <a:off x="966600" y="3660862"/>
            <a:ext cx="1399929" cy="1399929"/>
          </a:xfrm>
          <a:custGeom>
            <a:avLst/>
            <a:gdLst>
              <a:gd name="connsiteX0" fmla="*/ 2238819 w 2350439"/>
              <a:gd name="connsiteY0" fmla="*/ 111620 h 2350439"/>
              <a:gd name="connsiteX1" fmla="*/ 2344089 w 2350439"/>
              <a:gd name="connsiteY1" fmla="*/ 111620 h 2350439"/>
              <a:gd name="connsiteX2" fmla="*/ 2344089 w 2350439"/>
              <a:gd name="connsiteY2" fmla="*/ 6350 h 2350439"/>
              <a:gd name="connsiteX3" fmla="*/ 2238819 w 2350439"/>
              <a:gd name="connsiteY3" fmla="*/ 6350 h 2350439"/>
              <a:gd name="connsiteX4" fmla="*/ 2238819 w 2350439"/>
              <a:gd name="connsiteY4" fmla="*/ 223240 h 2350439"/>
              <a:gd name="connsiteX5" fmla="*/ 2344089 w 2350439"/>
              <a:gd name="connsiteY5" fmla="*/ 223240 h 2350439"/>
              <a:gd name="connsiteX6" fmla="*/ 2344089 w 2350439"/>
              <a:gd name="connsiteY6" fmla="*/ 117970 h 2350439"/>
              <a:gd name="connsiteX7" fmla="*/ 2238819 w 2350439"/>
              <a:gd name="connsiteY7" fmla="*/ 117970 h 2350439"/>
              <a:gd name="connsiteX8" fmla="*/ 2238819 w 2350439"/>
              <a:gd name="connsiteY8" fmla="*/ 334873 h 2350439"/>
              <a:gd name="connsiteX9" fmla="*/ 2344089 w 2350439"/>
              <a:gd name="connsiteY9" fmla="*/ 334873 h 2350439"/>
              <a:gd name="connsiteX10" fmla="*/ 2344089 w 2350439"/>
              <a:gd name="connsiteY10" fmla="*/ 229590 h 2350439"/>
              <a:gd name="connsiteX11" fmla="*/ 2238819 w 2350439"/>
              <a:gd name="connsiteY11" fmla="*/ 229590 h 2350439"/>
              <a:gd name="connsiteX12" fmla="*/ 2238819 w 2350439"/>
              <a:gd name="connsiteY12" fmla="*/ 446493 h 2350439"/>
              <a:gd name="connsiteX13" fmla="*/ 2344089 w 2350439"/>
              <a:gd name="connsiteY13" fmla="*/ 446493 h 2350439"/>
              <a:gd name="connsiteX14" fmla="*/ 2344089 w 2350439"/>
              <a:gd name="connsiteY14" fmla="*/ 341223 h 2350439"/>
              <a:gd name="connsiteX15" fmla="*/ 2238819 w 2350439"/>
              <a:gd name="connsiteY15" fmla="*/ 341223 h 2350439"/>
              <a:gd name="connsiteX16" fmla="*/ 2238819 w 2350439"/>
              <a:gd name="connsiteY16" fmla="*/ 558114 h 2350439"/>
              <a:gd name="connsiteX17" fmla="*/ 2344089 w 2350439"/>
              <a:gd name="connsiteY17" fmla="*/ 558114 h 2350439"/>
              <a:gd name="connsiteX18" fmla="*/ 2344089 w 2350439"/>
              <a:gd name="connsiteY18" fmla="*/ 452843 h 2350439"/>
              <a:gd name="connsiteX19" fmla="*/ 2238819 w 2350439"/>
              <a:gd name="connsiteY19" fmla="*/ 452843 h 2350439"/>
              <a:gd name="connsiteX20" fmla="*/ 2238819 w 2350439"/>
              <a:gd name="connsiteY20" fmla="*/ 669734 h 2350439"/>
              <a:gd name="connsiteX21" fmla="*/ 2344089 w 2350439"/>
              <a:gd name="connsiteY21" fmla="*/ 669734 h 2350439"/>
              <a:gd name="connsiteX22" fmla="*/ 2344089 w 2350439"/>
              <a:gd name="connsiteY22" fmla="*/ 564464 h 2350439"/>
              <a:gd name="connsiteX23" fmla="*/ 2238819 w 2350439"/>
              <a:gd name="connsiteY23" fmla="*/ 564464 h 2350439"/>
              <a:gd name="connsiteX24" fmla="*/ 2238819 w 2350439"/>
              <a:gd name="connsiteY24" fmla="*/ 781367 h 2350439"/>
              <a:gd name="connsiteX25" fmla="*/ 2344089 w 2350439"/>
              <a:gd name="connsiteY25" fmla="*/ 781367 h 2350439"/>
              <a:gd name="connsiteX26" fmla="*/ 2344089 w 2350439"/>
              <a:gd name="connsiteY26" fmla="*/ 676084 h 2350439"/>
              <a:gd name="connsiteX27" fmla="*/ 2238819 w 2350439"/>
              <a:gd name="connsiteY27" fmla="*/ 676084 h 2350439"/>
              <a:gd name="connsiteX28" fmla="*/ 2238819 w 2350439"/>
              <a:gd name="connsiteY28" fmla="*/ 892988 h 2350439"/>
              <a:gd name="connsiteX29" fmla="*/ 2344089 w 2350439"/>
              <a:gd name="connsiteY29" fmla="*/ 892988 h 2350439"/>
              <a:gd name="connsiteX30" fmla="*/ 2344089 w 2350439"/>
              <a:gd name="connsiteY30" fmla="*/ 787717 h 2350439"/>
              <a:gd name="connsiteX31" fmla="*/ 2238819 w 2350439"/>
              <a:gd name="connsiteY31" fmla="*/ 787717 h 2350439"/>
              <a:gd name="connsiteX32" fmla="*/ 2238819 w 2350439"/>
              <a:gd name="connsiteY32" fmla="*/ 1004608 h 2350439"/>
              <a:gd name="connsiteX33" fmla="*/ 2344089 w 2350439"/>
              <a:gd name="connsiteY33" fmla="*/ 1004608 h 2350439"/>
              <a:gd name="connsiteX34" fmla="*/ 2344089 w 2350439"/>
              <a:gd name="connsiteY34" fmla="*/ 899338 h 2350439"/>
              <a:gd name="connsiteX35" fmla="*/ 2238819 w 2350439"/>
              <a:gd name="connsiteY35" fmla="*/ 899338 h 2350439"/>
              <a:gd name="connsiteX36" fmla="*/ 2238819 w 2350439"/>
              <a:gd name="connsiteY36" fmla="*/ 1116228 h 2350439"/>
              <a:gd name="connsiteX37" fmla="*/ 2344089 w 2350439"/>
              <a:gd name="connsiteY37" fmla="*/ 1116228 h 2350439"/>
              <a:gd name="connsiteX38" fmla="*/ 2344089 w 2350439"/>
              <a:gd name="connsiteY38" fmla="*/ 1010958 h 2350439"/>
              <a:gd name="connsiteX39" fmla="*/ 2238819 w 2350439"/>
              <a:gd name="connsiteY39" fmla="*/ 1010958 h 2350439"/>
              <a:gd name="connsiteX40" fmla="*/ 2238819 w 2350439"/>
              <a:gd name="connsiteY40" fmla="*/ 1227861 h 2350439"/>
              <a:gd name="connsiteX41" fmla="*/ 2344089 w 2350439"/>
              <a:gd name="connsiteY41" fmla="*/ 1227861 h 2350439"/>
              <a:gd name="connsiteX42" fmla="*/ 2344089 w 2350439"/>
              <a:gd name="connsiteY42" fmla="*/ 1122578 h 2350439"/>
              <a:gd name="connsiteX43" fmla="*/ 2238819 w 2350439"/>
              <a:gd name="connsiteY43" fmla="*/ 1122578 h 2350439"/>
              <a:gd name="connsiteX44" fmla="*/ 2238819 w 2350439"/>
              <a:gd name="connsiteY44" fmla="*/ 1339481 h 2350439"/>
              <a:gd name="connsiteX45" fmla="*/ 2344089 w 2350439"/>
              <a:gd name="connsiteY45" fmla="*/ 1339481 h 2350439"/>
              <a:gd name="connsiteX46" fmla="*/ 2344089 w 2350439"/>
              <a:gd name="connsiteY46" fmla="*/ 1234211 h 2350439"/>
              <a:gd name="connsiteX47" fmla="*/ 2238819 w 2350439"/>
              <a:gd name="connsiteY47" fmla="*/ 1234211 h 2350439"/>
              <a:gd name="connsiteX48" fmla="*/ 2238819 w 2350439"/>
              <a:gd name="connsiteY48" fmla="*/ 1451102 h 2350439"/>
              <a:gd name="connsiteX49" fmla="*/ 2344089 w 2350439"/>
              <a:gd name="connsiteY49" fmla="*/ 1451102 h 2350439"/>
              <a:gd name="connsiteX50" fmla="*/ 2344089 w 2350439"/>
              <a:gd name="connsiteY50" fmla="*/ 1345831 h 2350439"/>
              <a:gd name="connsiteX51" fmla="*/ 2238819 w 2350439"/>
              <a:gd name="connsiteY51" fmla="*/ 1345831 h 2350439"/>
              <a:gd name="connsiteX52" fmla="*/ 2238819 w 2350439"/>
              <a:gd name="connsiteY52" fmla="*/ 1562735 h 2350439"/>
              <a:gd name="connsiteX53" fmla="*/ 2344089 w 2350439"/>
              <a:gd name="connsiteY53" fmla="*/ 1562735 h 2350439"/>
              <a:gd name="connsiteX54" fmla="*/ 2344089 w 2350439"/>
              <a:gd name="connsiteY54" fmla="*/ 1457452 h 2350439"/>
              <a:gd name="connsiteX55" fmla="*/ 2238819 w 2350439"/>
              <a:gd name="connsiteY55" fmla="*/ 1457452 h 2350439"/>
              <a:gd name="connsiteX56" fmla="*/ 2238819 w 2350439"/>
              <a:gd name="connsiteY56" fmla="*/ 1674355 h 2350439"/>
              <a:gd name="connsiteX57" fmla="*/ 2344089 w 2350439"/>
              <a:gd name="connsiteY57" fmla="*/ 1674355 h 2350439"/>
              <a:gd name="connsiteX58" fmla="*/ 2344089 w 2350439"/>
              <a:gd name="connsiteY58" fmla="*/ 1569085 h 2350439"/>
              <a:gd name="connsiteX59" fmla="*/ 2238819 w 2350439"/>
              <a:gd name="connsiteY59" fmla="*/ 1569085 h 2350439"/>
              <a:gd name="connsiteX60" fmla="*/ 2238819 w 2350439"/>
              <a:gd name="connsiteY60" fmla="*/ 1785975 h 2350439"/>
              <a:gd name="connsiteX61" fmla="*/ 2344089 w 2350439"/>
              <a:gd name="connsiteY61" fmla="*/ 1785975 h 2350439"/>
              <a:gd name="connsiteX62" fmla="*/ 2344089 w 2350439"/>
              <a:gd name="connsiteY62" fmla="*/ 1680705 h 2350439"/>
              <a:gd name="connsiteX63" fmla="*/ 2238819 w 2350439"/>
              <a:gd name="connsiteY63" fmla="*/ 1680705 h 2350439"/>
              <a:gd name="connsiteX64" fmla="*/ 2238819 w 2350439"/>
              <a:gd name="connsiteY64" fmla="*/ 1897596 h 2350439"/>
              <a:gd name="connsiteX65" fmla="*/ 2344089 w 2350439"/>
              <a:gd name="connsiteY65" fmla="*/ 1897596 h 2350439"/>
              <a:gd name="connsiteX66" fmla="*/ 2344089 w 2350439"/>
              <a:gd name="connsiteY66" fmla="*/ 1792325 h 2350439"/>
              <a:gd name="connsiteX67" fmla="*/ 2238819 w 2350439"/>
              <a:gd name="connsiteY67" fmla="*/ 1792325 h 2350439"/>
              <a:gd name="connsiteX68" fmla="*/ 2238819 w 2350439"/>
              <a:gd name="connsiteY68" fmla="*/ 2009229 h 2350439"/>
              <a:gd name="connsiteX69" fmla="*/ 2344089 w 2350439"/>
              <a:gd name="connsiteY69" fmla="*/ 2009229 h 2350439"/>
              <a:gd name="connsiteX70" fmla="*/ 2344089 w 2350439"/>
              <a:gd name="connsiteY70" fmla="*/ 1903946 h 2350439"/>
              <a:gd name="connsiteX71" fmla="*/ 2238819 w 2350439"/>
              <a:gd name="connsiteY71" fmla="*/ 1903946 h 2350439"/>
              <a:gd name="connsiteX72" fmla="*/ 2238819 w 2350439"/>
              <a:gd name="connsiteY72" fmla="*/ 2120849 h 2350439"/>
              <a:gd name="connsiteX73" fmla="*/ 2344089 w 2350439"/>
              <a:gd name="connsiteY73" fmla="*/ 2120849 h 2350439"/>
              <a:gd name="connsiteX74" fmla="*/ 2344089 w 2350439"/>
              <a:gd name="connsiteY74" fmla="*/ 2015579 h 2350439"/>
              <a:gd name="connsiteX75" fmla="*/ 2238819 w 2350439"/>
              <a:gd name="connsiteY75" fmla="*/ 2015579 h 2350439"/>
              <a:gd name="connsiteX76" fmla="*/ 2238819 w 2350439"/>
              <a:gd name="connsiteY76" fmla="*/ 2232469 h 2350439"/>
              <a:gd name="connsiteX77" fmla="*/ 2344089 w 2350439"/>
              <a:gd name="connsiteY77" fmla="*/ 2232469 h 2350439"/>
              <a:gd name="connsiteX78" fmla="*/ 2344089 w 2350439"/>
              <a:gd name="connsiteY78" fmla="*/ 2127199 h 2350439"/>
              <a:gd name="connsiteX79" fmla="*/ 2238819 w 2350439"/>
              <a:gd name="connsiteY79" fmla="*/ 2127199 h 2350439"/>
              <a:gd name="connsiteX80" fmla="*/ 2238819 w 2350439"/>
              <a:gd name="connsiteY80" fmla="*/ 2344089 h 2350439"/>
              <a:gd name="connsiteX81" fmla="*/ 2344089 w 2350439"/>
              <a:gd name="connsiteY81" fmla="*/ 2344089 h 2350439"/>
              <a:gd name="connsiteX82" fmla="*/ 2344089 w 2350439"/>
              <a:gd name="connsiteY82" fmla="*/ 2238819 h 2350439"/>
              <a:gd name="connsiteX83" fmla="*/ 2238819 w 2350439"/>
              <a:gd name="connsiteY83" fmla="*/ 2238819 h 2350439"/>
              <a:gd name="connsiteX84" fmla="*/ 2127199 w 2350439"/>
              <a:gd name="connsiteY84" fmla="*/ 111620 h 2350439"/>
              <a:gd name="connsiteX85" fmla="*/ 2232469 w 2350439"/>
              <a:gd name="connsiteY85" fmla="*/ 111620 h 2350439"/>
              <a:gd name="connsiteX86" fmla="*/ 2232469 w 2350439"/>
              <a:gd name="connsiteY86" fmla="*/ 6350 h 2350439"/>
              <a:gd name="connsiteX87" fmla="*/ 2127199 w 2350439"/>
              <a:gd name="connsiteY87" fmla="*/ 6350 h 2350439"/>
              <a:gd name="connsiteX88" fmla="*/ 2127199 w 2350439"/>
              <a:gd name="connsiteY88" fmla="*/ 223240 h 2350439"/>
              <a:gd name="connsiteX89" fmla="*/ 2232469 w 2350439"/>
              <a:gd name="connsiteY89" fmla="*/ 223240 h 2350439"/>
              <a:gd name="connsiteX90" fmla="*/ 2232469 w 2350439"/>
              <a:gd name="connsiteY90" fmla="*/ 117970 h 2350439"/>
              <a:gd name="connsiteX91" fmla="*/ 2127199 w 2350439"/>
              <a:gd name="connsiteY91" fmla="*/ 117970 h 2350439"/>
              <a:gd name="connsiteX92" fmla="*/ 2127199 w 2350439"/>
              <a:gd name="connsiteY92" fmla="*/ 334873 h 2350439"/>
              <a:gd name="connsiteX93" fmla="*/ 2232469 w 2350439"/>
              <a:gd name="connsiteY93" fmla="*/ 334873 h 2350439"/>
              <a:gd name="connsiteX94" fmla="*/ 2232469 w 2350439"/>
              <a:gd name="connsiteY94" fmla="*/ 229590 h 2350439"/>
              <a:gd name="connsiteX95" fmla="*/ 2127199 w 2350439"/>
              <a:gd name="connsiteY95" fmla="*/ 229590 h 2350439"/>
              <a:gd name="connsiteX96" fmla="*/ 2127199 w 2350439"/>
              <a:gd name="connsiteY96" fmla="*/ 446493 h 2350439"/>
              <a:gd name="connsiteX97" fmla="*/ 2232469 w 2350439"/>
              <a:gd name="connsiteY97" fmla="*/ 446493 h 2350439"/>
              <a:gd name="connsiteX98" fmla="*/ 2232469 w 2350439"/>
              <a:gd name="connsiteY98" fmla="*/ 341223 h 2350439"/>
              <a:gd name="connsiteX99" fmla="*/ 2127199 w 2350439"/>
              <a:gd name="connsiteY99" fmla="*/ 341223 h 2350439"/>
              <a:gd name="connsiteX100" fmla="*/ 2127199 w 2350439"/>
              <a:gd name="connsiteY100" fmla="*/ 558114 h 2350439"/>
              <a:gd name="connsiteX101" fmla="*/ 2232469 w 2350439"/>
              <a:gd name="connsiteY101" fmla="*/ 558114 h 2350439"/>
              <a:gd name="connsiteX102" fmla="*/ 2232469 w 2350439"/>
              <a:gd name="connsiteY102" fmla="*/ 452843 h 2350439"/>
              <a:gd name="connsiteX103" fmla="*/ 2127199 w 2350439"/>
              <a:gd name="connsiteY103" fmla="*/ 452843 h 2350439"/>
              <a:gd name="connsiteX104" fmla="*/ 2127199 w 2350439"/>
              <a:gd name="connsiteY104" fmla="*/ 669734 h 2350439"/>
              <a:gd name="connsiteX105" fmla="*/ 2232469 w 2350439"/>
              <a:gd name="connsiteY105" fmla="*/ 669734 h 2350439"/>
              <a:gd name="connsiteX106" fmla="*/ 2232469 w 2350439"/>
              <a:gd name="connsiteY106" fmla="*/ 564464 h 2350439"/>
              <a:gd name="connsiteX107" fmla="*/ 2127199 w 2350439"/>
              <a:gd name="connsiteY107" fmla="*/ 564464 h 2350439"/>
              <a:gd name="connsiteX108" fmla="*/ 2127199 w 2350439"/>
              <a:gd name="connsiteY108" fmla="*/ 781367 h 2350439"/>
              <a:gd name="connsiteX109" fmla="*/ 2232469 w 2350439"/>
              <a:gd name="connsiteY109" fmla="*/ 781367 h 2350439"/>
              <a:gd name="connsiteX110" fmla="*/ 2232469 w 2350439"/>
              <a:gd name="connsiteY110" fmla="*/ 676084 h 2350439"/>
              <a:gd name="connsiteX111" fmla="*/ 2127199 w 2350439"/>
              <a:gd name="connsiteY111" fmla="*/ 676084 h 2350439"/>
              <a:gd name="connsiteX112" fmla="*/ 2127199 w 2350439"/>
              <a:gd name="connsiteY112" fmla="*/ 892988 h 2350439"/>
              <a:gd name="connsiteX113" fmla="*/ 2232469 w 2350439"/>
              <a:gd name="connsiteY113" fmla="*/ 892988 h 2350439"/>
              <a:gd name="connsiteX114" fmla="*/ 2232469 w 2350439"/>
              <a:gd name="connsiteY114" fmla="*/ 787717 h 2350439"/>
              <a:gd name="connsiteX115" fmla="*/ 2127199 w 2350439"/>
              <a:gd name="connsiteY115" fmla="*/ 787717 h 2350439"/>
              <a:gd name="connsiteX116" fmla="*/ 2127199 w 2350439"/>
              <a:gd name="connsiteY116" fmla="*/ 1004608 h 2350439"/>
              <a:gd name="connsiteX117" fmla="*/ 2232469 w 2350439"/>
              <a:gd name="connsiteY117" fmla="*/ 1004608 h 2350439"/>
              <a:gd name="connsiteX118" fmla="*/ 2232469 w 2350439"/>
              <a:gd name="connsiteY118" fmla="*/ 899338 h 2350439"/>
              <a:gd name="connsiteX119" fmla="*/ 2127199 w 2350439"/>
              <a:gd name="connsiteY119" fmla="*/ 899338 h 2350439"/>
              <a:gd name="connsiteX120" fmla="*/ 2127199 w 2350439"/>
              <a:gd name="connsiteY120" fmla="*/ 1116228 h 2350439"/>
              <a:gd name="connsiteX121" fmla="*/ 2232469 w 2350439"/>
              <a:gd name="connsiteY121" fmla="*/ 1116228 h 2350439"/>
              <a:gd name="connsiteX122" fmla="*/ 2232469 w 2350439"/>
              <a:gd name="connsiteY122" fmla="*/ 1010958 h 2350439"/>
              <a:gd name="connsiteX123" fmla="*/ 2127199 w 2350439"/>
              <a:gd name="connsiteY123" fmla="*/ 1010958 h 2350439"/>
              <a:gd name="connsiteX124" fmla="*/ 2127199 w 2350439"/>
              <a:gd name="connsiteY124" fmla="*/ 1227861 h 2350439"/>
              <a:gd name="connsiteX125" fmla="*/ 2232469 w 2350439"/>
              <a:gd name="connsiteY125" fmla="*/ 1227861 h 2350439"/>
              <a:gd name="connsiteX126" fmla="*/ 2232469 w 2350439"/>
              <a:gd name="connsiteY126" fmla="*/ 1122578 h 2350439"/>
              <a:gd name="connsiteX127" fmla="*/ 2127199 w 2350439"/>
              <a:gd name="connsiteY127" fmla="*/ 1122578 h 2350439"/>
              <a:gd name="connsiteX128" fmla="*/ 2127199 w 2350439"/>
              <a:gd name="connsiteY128" fmla="*/ 1339481 h 2350439"/>
              <a:gd name="connsiteX129" fmla="*/ 2232469 w 2350439"/>
              <a:gd name="connsiteY129" fmla="*/ 1339481 h 2350439"/>
              <a:gd name="connsiteX130" fmla="*/ 2232469 w 2350439"/>
              <a:gd name="connsiteY130" fmla="*/ 1234211 h 2350439"/>
              <a:gd name="connsiteX131" fmla="*/ 2127199 w 2350439"/>
              <a:gd name="connsiteY131" fmla="*/ 1234211 h 2350439"/>
              <a:gd name="connsiteX132" fmla="*/ 2127199 w 2350439"/>
              <a:gd name="connsiteY132" fmla="*/ 1451102 h 2350439"/>
              <a:gd name="connsiteX133" fmla="*/ 2232469 w 2350439"/>
              <a:gd name="connsiteY133" fmla="*/ 1451102 h 2350439"/>
              <a:gd name="connsiteX134" fmla="*/ 2232469 w 2350439"/>
              <a:gd name="connsiteY134" fmla="*/ 1345831 h 2350439"/>
              <a:gd name="connsiteX135" fmla="*/ 2127199 w 2350439"/>
              <a:gd name="connsiteY135" fmla="*/ 1345831 h 2350439"/>
              <a:gd name="connsiteX136" fmla="*/ 2127199 w 2350439"/>
              <a:gd name="connsiteY136" fmla="*/ 1562735 h 2350439"/>
              <a:gd name="connsiteX137" fmla="*/ 2232469 w 2350439"/>
              <a:gd name="connsiteY137" fmla="*/ 1562735 h 2350439"/>
              <a:gd name="connsiteX138" fmla="*/ 2232469 w 2350439"/>
              <a:gd name="connsiteY138" fmla="*/ 1457452 h 2350439"/>
              <a:gd name="connsiteX139" fmla="*/ 2127199 w 2350439"/>
              <a:gd name="connsiteY139" fmla="*/ 1457452 h 2350439"/>
              <a:gd name="connsiteX140" fmla="*/ 2127199 w 2350439"/>
              <a:gd name="connsiteY140" fmla="*/ 1674355 h 2350439"/>
              <a:gd name="connsiteX141" fmla="*/ 2232469 w 2350439"/>
              <a:gd name="connsiteY141" fmla="*/ 1674355 h 2350439"/>
              <a:gd name="connsiteX142" fmla="*/ 2232469 w 2350439"/>
              <a:gd name="connsiteY142" fmla="*/ 1569085 h 2350439"/>
              <a:gd name="connsiteX143" fmla="*/ 2127199 w 2350439"/>
              <a:gd name="connsiteY143" fmla="*/ 1569085 h 2350439"/>
              <a:gd name="connsiteX144" fmla="*/ 2127199 w 2350439"/>
              <a:gd name="connsiteY144" fmla="*/ 1785975 h 2350439"/>
              <a:gd name="connsiteX145" fmla="*/ 2232469 w 2350439"/>
              <a:gd name="connsiteY145" fmla="*/ 1785975 h 2350439"/>
              <a:gd name="connsiteX146" fmla="*/ 2232469 w 2350439"/>
              <a:gd name="connsiteY146" fmla="*/ 1680705 h 2350439"/>
              <a:gd name="connsiteX147" fmla="*/ 2127199 w 2350439"/>
              <a:gd name="connsiteY147" fmla="*/ 1680705 h 2350439"/>
              <a:gd name="connsiteX148" fmla="*/ 2127199 w 2350439"/>
              <a:gd name="connsiteY148" fmla="*/ 1897596 h 2350439"/>
              <a:gd name="connsiteX149" fmla="*/ 2232469 w 2350439"/>
              <a:gd name="connsiteY149" fmla="*/ 1897596 h 2350439"/>
              <a:gd name="connsiteX150" fmla="*/ 2232469 w 2350439"/>
              <a:gd name="connsiteY150" fmla="*/ 1792325 h 2350439"/>
              <a:gd name="connsiteX151" fmla="*/ 2127199 w 2350439"/>
              <a:gd name="connsiteY151" fmla="*/ 1792325 h 2350439"/>
              <a:gd name="connsiteX152" fmla="*/ 2127199 w 2350439"/>
              <a:gd name="connsiteY152" fmla="*/ 2009229 h 2350439"/>
              <a:gd name="connsiteX153" fmla="*/ 2232469 w 2350439"/>
              <a:gd name="connsiteY153" fmla="*/ 2009229 h 2350439"/>
              <a:gd name="connsiteX154" fmla="*/ 2232469 w 2350439"/>
              <a:gd name="connsiteY154" fmla="*/ 1903946 h 2350439"/>
              <a:gd name="connsiteX155" fmla="*/ 2127199 w 2350439"/>
              <a:gd name="connsiteY155" fmla="*/ 1903946 h 2350439"/>
              <a:gd name="connsiteX156" fmla="*/ 2127199 w 2350439"/>
              <a:gd name="connsiteY156" fmla="*/ 2120849 h 2350439"/>
              <a:gd name="connsiteX157" fmla="*/ 2232469 w 2350439"/>
              <a:gd name="connsiteY157" fmla="*/ 2120849 h 2350439"/>
              <a:gd name="connsiteX158" fmla="*/ 2232469 w 2350439"/>
              <a:gd name="connsiteY158" fmla="*/ 2015579 h 2350439"/>
              <a:gd name="connsiteX159" fmla="*/ 2127199 w 2350439"/>
              <a:gd name="connsiteY159" fmla="*/ 2015579 h 2350439"/>
              <a:gd name="connsiteX160" fmla="*/ 2127199 w 2350439"/>
              <a:gd name="connsiteY160" fmla="*/ 2232469 h 2350439"/>
              <a:gd name="connsiteX161" fmla="*/ 2232469 w 2350439"/>
              <a:gd name="connsiteY161" fmla="*/ 2232469 h 2350439"/>
              <a:gd name="connsiteX162" fmla="*/ 2232469 w 2350439"/>
              <a:gd name="connsiteY162" fmla="*/ 2127199 h 2350439"/>
              <a:gd name="connsiteX163" fmla="*/ 2127199 w 2350439"/>
              <a:gd name="connsiteY163" fmla="*/ 2127199 h 2350439"/>
              <a:gd name="connsiteX164" fmla="*/ 2127199 w 2350439"/>
              <a:gd name="connsiteY164" fmla="*/ 2344089 h 2350439"/>
              <a:gd name="connsiteX165" fmla="*/ 2232469 w 2350439"/>
              <a:gd name="connsiteY165" fmla="*/ 2344089 h 2350439"/>
              <a:gd name="connsiteX166" fmla="*/ 2232469 w 2350439"/>
              <a:gd name="connsiteY166" fmla="*/ 2238819 h 2350439"/>
              <a:gd name="connsiteX167" fmla="*/ 2127199 w 2350439"/>
              <a:gd name="connsiteY167" fmla="*/ 2238819 h 2350439"/>
              <a:gd name="connsiteX168" fmla="*/ 2015566 w 2350439"/>
              <a:gd name="connsiteY168" fmla="*/ 111620 h 2350439"/>
              <a:gd name="connsiteX169" fmla="*/ 2120849 w 2350439"/>
              <a:gd name="connsiteY169" fmla="*/ 111620 h 2350439"/>
              <a:gd name="connsiteX170" fmla="*/ 2120849 w 2350439"/>
              <a:gd name="connsiteY170" fmla="*/ 6350 h 2350439"/>
              <a:gd name="connsiteX171" fmla="*/ 2015566 w 2350439"/>
              <a:gd name="connsiteY171" fmla="*/ 6350 h 2350439"/>
              <a:gd name="connsiteX172" fmla="*/ 2015566 w 2350439"/>
              <a:gd name="connsiteY172" fmla="*/ 223240 h 2350439"/>
              <a:gd name="connsiteX173" fmla="*/ 2120849 w 2350439"/>
              <a:gd name="connsiteY173" fmla="*/ 223240 h 2350439"/>
              <a:gd name="connsiteX174" fmla="*/ 2120849 w 2350439"/>
              <a:gd name="connsiteY174" fmla="*/ 117970 h 2350439"/>
              <a:gd name="connsiteX175" fmla="*/ 2015566 w 2350439"/>
              <a:gd name="connsiteY175" fmla="*/ 117970 h 2350439"/>
              <a:gd name="connsiteX176" fmla="*/ 2015566 w 2350439"/>
              <a:gd name="connsiteY176" fmla="*/ 334873 h 2350439"/>
              <a:gd name="connsiteX177" fmla="*/ 2120849 w 2350439"/>
              <a:gd name="connsiteY177" fmla="*/ 334873 h 2350439"/>
              <a:gd name="connsiteX178" fmla="*/ 2120849 w 2350439"/>
              <a:gd name="connsiteY178" fmla="*/ 229590 h 2350439"/>
              <a:gd name="connsiteX179" fmla="*/ 2015566 w 2350439"/>
              <a:gd name="connsiteY179" fmla="*/ 229590 h 2350439"/>
              <a:gd name="connsiteX180" fmla="*/ 2015566 w 2350439"/>
              <a:gd name="connsiteY180" fmla="*/ 446493 h 2350439"/>
              <a:gd name="connsiteX181" fmla="*/ 2120849 w 2350439"/>
              <a:gd name="connsiteY181" fmla="*/ 446493 h 2350439"/>
              <a:gd name="connsiteX182" fmla="*/ 2120849 w 2350439"/>
              <a:gd name="connsiteY182" fmla="*/ 341223 h 2350439"/>
              <a:gd name="connsiteX183" fmla="*/ 2015566 w 2350439"/>
              <a:gd name="connsiteY183" fmla="*/ 341223 h 2350439"/>
              <a:gd name="connsiteX184" fmla="*/ 2015566 w 2350439"/>
              <a:gd name="connsiteY184" fmla="*/ 558114 h 2350439"/>
              <a:gd name="connsiteX185" fmla="*/ 2120849 w 2350439"/>
              <a:gd name="connsiteY185" fmla="*/ 558114 h 2350439"/>
              <a:gd name="connsiteX186" fmla="*/ 2120849 w 2350439"/>
              <a:gd name="connsiteY186" fmla="*/ 452843 h 2350439"/>
              <a:gd name="connsiteX187" fmla="*/ 2015566 w 2350439"/>
              <a:gd name="connsiteY187" fmla="*/ 452843 h 2350439"/>
              <a:gd name="connsiteX188" fmla="*/ 2015566 w 2350439"/>
              <a:gd name="connsiteY188" fmla="*/ 669734 h 2350439"/>
              <a:gd name="connsiteX189" fmla="*/ 2120849 w 2350439"/>
              <a:gd name="connsiteY189" fmla="*/ 669734 h 2350439"/>
              <a:gd name="connsiteX190" fmla="*/ 2120849 w 2350439"/>
              <a:gd name="connsiteY190" fmla="*/ 564464 h 2350439"/>
              <a:gd name="connsiteX191" fmla="*/ 2015566 w 2350439"/>
              <a:gd name="connsiteY191" fmla="*/ 564464 h 2350439"/>
              <a:gd name="connsiteX192" fmla="*/ 2015566 w 2350439"/>
              <a:gd name="connsiteY192" fmla="*/ 781367 h 2350439"/>
              <a:gd name="connsiteX193" fmla="*/ 2120849 w 2350439"/>
              <a:gd name="connsiteY193" fmla="*/ 781367 h 2350439"/>
              <a:gd name="connsiteX194" fmla="*/ 2120849 w 2350439"/>
              <a:gd name="connsiteY194" fmla="*/ 676084 h 2350439"/>
              <a:gd name="connsiteX195" fmla="*/ 2015566 w 2350439"/>
              <a:gd name="connsiteY195" fmla="*/ 676084 h 2350439"/>
              <a:gd name="connsiteX196" fmla="*/ 2015566 w 2350439"/>
              <a:gd name="connsiteY196" fmla="*/ 892988 h 2350439"/>
              <a:gd name="connsiteX197" fmla="*/ 2120849 w 2350439"/>
              <a:gd name="connsiteY197" fmla="*/ 892988 h 2350439"/>
              <a:gd name="connsiteX198" fmla="*/ 2120849 w 2350439"/>
              <a:gd name="connsiteY198" fmla="*/ 787717 h 2350439"/>
              <a:gd name="connsiteX199" fmla="*/ 2015566 w 2350439"/>
              <a:gd name="connsiteY199" fmla="*/ 787717 h 2350439"/>
              <a:gd name="connsiteX200" fmla="*/ 2015566 w 2350439"/>
              <a:gd name="connsiteY200" fmla="*/ 1004608 h 2350439"/>
              <a:gd name="connsiteX201" fmla="*/ 2120849 w 2350439"/>
              <a:gd name="connsiteY201" fmla="*/ 1004608 h 2350439"/>
              <a:gd name="connsiteX202" fmla="*/ 2120849 w 2350439"/>
              <a:gd name="connsiteY202" fmla="*/ 899338 h 2350439"/>
              <a:gd name="connsiteX203" fmla="*/ 2015566 w 2350439"/>
              <a:gd name="connsiteY203" fmla="*/ 899338 h 2350439"/>
              <a:gd name="connsiteX204" fmla="*/ 2015566 w 2350439"/>
              <a:gd name="connsiteY204" fmla="*/ 1116228 h 2350439"/>
              <a:gd name="connsiteX205" fmla="*/ 2120849 w 2350439"/>
              <a:gd name="connsiteY205" fmla="*/ 1116228 h 2350439"/>
              <a:gd name="connsiteX206" fmla="*/ 2120849 w 2350439"/>
              <a:gd name="connsiteY206" fmla="*/ 1010958 h 2350439"/>
              <a:gd name="connsiteX207" fmla="*/ 2015566 w 2350439"/>
              <a:gd name="connsiteY207" fmla="*/ 1010958 h 2350439"/>
              <a:gd name="connsiteX208" fmla="*/ 2015566 w 2350439"/>
              <a:gd name="connsiteY208" fmla="*/ 1227861 h 2350439"/>
              <a:gd name="connsiteX209" fmla="*/ 2120849 w 2350439"/>
              <a:gd name="connsiteY209" fmla="*/ 1227861 h 2350439"/>
              <a:gd name="connsiteX210" fmla="*/ 2120849 w 2350439"/>
              <a:gd name="connsiteY210" fmla="*/ 1122578 h 2350439"/>
              <a:gd name="connsiteX211" fmla="*/ 2015566 w 2350439"/>
              <a:gd name="connsiteY211" fmla="*/ 1122578 h 2350439"/>
              <a:gd name="connsiteX212" fmla="*/ 2015566 w 2350439"/>
              <a:gd name="connsiteY212" fmla="*/ 1339481 h 2350439"/>
              <a:gd name="connsiteX213" fmla="*/ 2120849 w 2350439"/>
              <a:gd name="connsiteY213" fmla="*/ 1339481 h 2350439"/>
              <a:gd name="connsiteX214" fmla="*/ 2120849 w 2350439"/>
              <a:gd name="connsiteY214" fmla="*/ 1234211 h 2350439"/>
              <a:gd name="connsiteX215" fmla="*/ 2015566 w 2350439"/>
              <a:gd name="connsiteY215" fmla="*/ 1234211 h 2350439"/>
              <a:gd name="connsiteX216" fmla="*/ 2015566 w 2350439"/>
              <a:gd name="connsiteY216" fmla="*/ 1451102 h 2350439"/>
              <a:gd name="connsiteX217" fmla="*/ 2120849 w 2350439"/>
              <a:gd name="connsiteY217" fmla="*/ 1451102 h 2350439"/>
              <a:gd name="connsiteX218" fmla="*/ 2120849 w 2350439"/>
              <a:gd name="connsiteY218" fmla="*/ 1345831 h 2350439"/>
              <a:gd name="connsiteX219" fmla="*/ 2015566 w 2350439"/>
              <a:gd name="connsiteY219" fmla="*/ 1345831 h 2350439"/>
              <a:gd name="connsiteX220" fmla="*/ 2015566 w 2350439"/>
              <a:gd name="connsiteY220" fmla="*/ 1562735 h 2350439"/>
              <a:gd name="connsiteX221" fmla="*/ 2120849 w 2350439"/>
              <a:gd name="connsiteY221" fmla="*/ 1562735 h 2350439"/>
              <a:gd name="connsiteX222" fmla="*/ 2120849 w 2350439"/>
              <a:gd name="connsiteY222" fmla="*/ 1457452 h 2350439"/>
              <a:gd name="connsiteX223" fmla="*/ 2015566 w 2350439"/>
              <a:gd name="connsiteY223" fmla="*/ 1457452 h 2350439"/>
              <a:gd name="connsiteX224" fmla="*/ 2015566 w 2350439"/>
              <a:gd name="connsiteY224" fmla="*/ 1674355 h 2350439"/>
              <a:gd name="connsiteX225" fmla="*/ 2120849 w 2350439"/>
              <a:gd name="connsiteY225" fmla="*/ 1674355 h 2350439"/>
              <a:gd name="connsiteX226" fmla="*/ 2120849 w 2350439"/>
              <a:gd name="connsiteY226" fmla="*/ 1569085 h 2350439"/>
              <a:gd name="connsiteX227" fmla="*/ 2015566 w 2350439"/>
              <a:gd name="connsiteY227" fmla="*/ 1569085 h 2350439"/>
              <a:gd name="connsiteX228" fmla="*/ 2015566 w 2350439"/>
              <a:gd name="connsiteY228" fmla="*/ 1785975 h 2350439"/>
              <a:gd name="connsiteX229" fmla="*/ 2120849 w 2350439"/>
              <a:gd name="connsiteY229" fmla="*/ 1785975 h 2350439"/>
              <a:gd name="connsiteX230" fmla="*/ 2120849 w 2350439"/>
              <a:gd name="connsiteY230" fmla="*/ 1680705 h 2350439"/>
              <a:gd name="connsiteX231" fmla="*/ 2015566 w 2350439"/>
              <a:gd name="connsiteY231" fmla="*/ 1680705 h 2350439"/>
              <a:gd name="connsiteX232" fmla="*/ 2015566 w 2350439"/>
              <a:gd name="connsiteY232" fmla="*/ 1897596 h 2350439"/>
              <a:gd name="connsiteX233" fmla="*/ 2120849 w 2350439"/>
              <a:gd name="connsiteY233" fmla="*/ 1897596 h 2350439"/>
              <a:gd name="connsiteX234" fmla="*/ 2120849 w 2350439"/>
              <a:gd name="connsiteY234" fmla="*/ 1792325 h 2350439"/>
              <a:gd name="connsiteX235" fmla="*/ 2015566 w 2350439"/>
              <a:gd name="connsiteY235" fmla="*/ 1792325 h 2350439"/>
              <a:gd name="connsiteX236" fmla="*/ 2015566 w 2350439"/>
              <a:gd name="connsiteY236" fmla="*/ 2009229 h 2350439"/>
              <a:gd name="connsiteX237" fmla="*/ 2120849 w 2350439"/>
              <a:gd name="connsiteY237" fmla="*/ 2009229 h 2350439"/>
              <a:gd name="connsiteX238" fmla="*/ 2120849 w 2350439"/>
              <a:gd name="connsiteY238" fmla="*/ 1903946 h 2350439"/>
              <a:gd name="connsiteX239" fmla="*/ 2015566 w 2350439"/>
              <a:gd name="connsiteY239" fmla="*/ 1903946 h 2350439"/>
              <a:gd name="connsiteX240" fmla="*/ 2015566 w 2350439"/>
              <a:gd name="connsiteY240" fmla="*/ 2120849 h 2350439"/>
              <a:gd name="connsiteX241" fmla="*/ 2120849 w 2350439"/>
              <a:gd name="connsiteY241" fmla="*/ 2120849 h 2350439"/>
              <a:gd name="connsiteX242" fmla="*/ 2120849 w 2350439"/>
              <a:gd name="connsiteY242" fmla="*/ 2015579 h 2350439"/>
              <a:gd name="connsiteX243" fmla="*/ 2015566 w 2350439"/>
              <a:gd name="connsiteY243" fmla="*/ 2015579 h 2350439"/>
              <a:gd name="connsiteX244" fmla="*/ 2015566 w 2350439"/>
              <a:gd name="connsiteY244" fmla="*/ 2232469 h 2350439"/>
              <a:gd name="connsiteX245" fmla="*/ 2120849 w 2350439"/>
              <a:gd name="connsiteY245" fmla="*/ 2232469 h 2350439"/>
              <a:gd name="connsiteX246" fmla="*/ 2120849 w 2350439"/>
              <a:gd name="connsiteY246" fmla="*/ 2127199 h 2350439"/>
              <a:gd name="connsiteX247" fmla="*/ 2015566 w 2350439"/>
              <a:gd name="connsiteY247" fmla="*/ 2127199 h 2350439"/>
              <a:gd name="connsiteX248" fmla="*/ 2015566 w 2350439"/>
              <a:gd name="connsiteY248" fmla="*/ 2344089 h 2350439"/>
              <a:gd name="connsiteX249" fmla="*/ 2120849 w 2350439"/>
              <a:gd name="connsiteY249" fmla="*/ 2344089 h 2350439"/>
              <a:gd name="connsiteX250" fmla="*/ 2120849 w 2350439"/>
              <a:gd name="connsiteY250" fmla="*/ 2238819 h 2350439"/>
              <a:gd name="connsiteX251" fmla="*/ 2015566 w 2350439"/>
              <a:gd name="connsiteY251" fmla="*/ 2238819 h 2350439"/>
              <a:gd name="connsiteX252" fmla="*/ 1903946 w 2350439"/>
              <a:gd name="connsiteY252" fmla="*/ 111620 h 2350439"/>
              <a:gd name="connsiteX253" fmla="*/ 2009216 w 2350439"/>
              <a:gd name="connsiteY253" fmla="*/ 111620 h 2350439"/>
              <a:gd name="connsiteX254" fmla="*/ 2009216 w 2350439"/>
              <a:gd name="connsiteY254" fmla="*/ 6350 h 2350439"/>
              <a:gd name="connsiteX255" fmla="*/ 1903946 w 2350439"/>
              <a:gd name="connsiteY255" fmla="*/ 6350 h 2350439"/>
              <a:gd name="connsiteX256" fmla="*/ 1903946 w 2350439"/>
              <a:gd name="connsiteY256" fmla="*/ 223240 h 2350439"/>
              <a:gd name="connsiteX257" fmla="*/ 2009216 w 2350439"/>
              <a:gd name="connsiteY257" fmla="*/ 223240 h 2350439"/>
              <a:gd name="connsiteX258" fmla="*/ 2009216 w 2350439"/>
              <a:gd name="connsiteY258" fmla="*/ 117970 h 2350439"/>
              <a:gd name="connsiteX259" fmla="*/ 1903946 w 2350439"/>
              <a:gd name="connsiteY259" fmla="*/ 117970 h 2350439"/>
              <a:gd name="connsiteX260" fmla="*/ 1903946 w 2350439"/>
              <a:gd name="connsiteY260" fmla="*/ 334873 h 2350439"/>
              <a:gd name="connsiteX261" fmla="*/ 2009216 w 2350439"/>
              <a:gd name="connsiteY261" fmla="*/ 334873 h 2350439"/>
              <a:gd name="connsiteX262" fmla="*/ 2009216 w 2350439"/>
              <a:gd name="connsiteY262" fmla="*/ 229590 h 2350439"/>
              <a:gd name="connsiteX263" fmla="*/ 1903946 w 2350439"/>
              <a:gd name="connsiteY263" fmla="*/ 229590 h 2350439"/>
              <a:gd name="connsiteX264" fmla="*/ 1903946 w 2350439"/>
              <a:gd name="connsiteY264" fmla="*/ 446493 h 2350439"/>
              <a:gd name="connsiteX265" fmla="*/ 2009216 w 2350439"/>
              <a:gd name="connsiteY265" fmla="*/ 446493 h 2350439"/>
              <a:gd name="connsiteX266" fmla="*/ 2009216 w 2350439"/>
              <a:gd name="connsiteY266" fmla="*/ 341223 h 2350439"/>
              <a:gd name="connsiteX267" fmla="*/ 1903946 w 2350439"/>
              <a:gd name="connsiteY267" fmla="*/ 341223 h 2350439"/>
              <a:gd name="connsiteX268" fmla="*/ 1903946 w 2350439"/>
              <a:gd name="connsiteY268" fmla="*/ 558114 h 2350439"/>
              <a:gd name="connsiteX269" fmla="*/ 2009216 w 2350439"/>
              <a:gd name="connsiteY269" fmla="*/ 558114 h 2350439"/>
              <a:gd name="connsiteX270" fmla="*/ 2009216 w 2350439"/>
              <a:gd name="connsiteY270" fmla="*/ 452843 h 2350439"/>
              <a:gd name="connsiteX271" fmla="*/ 1903946 w 2350439"/>
              <a:gd name="connsiteY271" fmla="*/ 452843 h 2350439"/>
              <a:gd name="connsiteX272" fmla="*/ 1903946 w 2350439"/>
              <a:gd name="connsiteY272" fmla="*/ 669734 h 2350439"/>
              <a:gd name="connsiteX273" fmla="*/ 2009216 w 2350439"/>
              <a:gd name="connsiteY273" fmla="*/ 669734 h 2350439"/>
              <a:gd name="connsiteX274" fmla="*/ 2009216 w 2350439"/>
              <a:gd name="connsiteY274" fmla="*/ 564464 h 2350439"/>
              <a:gd name="connsiteX275" fmla="*/ 1903946 w 2350439"/>
              <a:gd name="connsiteY275" fmla="*/ 564464 h 2350439"/>
              <a:gd name="connsiteX276" fmla="*/ 1903946 w 2350439"/>
              <a:gd name="connsiteY276" fmla="*/ 781367 h 2350439"/>
              <a:gd name="connsiteX277" fmla="*/ 2009216 w 2350439"/>
              <a:gd name="connsiteY277" fmla="*/ 781367 h 2350439"/>
              <a:gd name="connsiteX278" fmla="*/ 2009216 w 2350439"/>
              <a:gd name="connsiteY278" fmla="*/ 676084 h 2350439"/>
              <a:gd name="connsiteX279" fmla="*/ 1903946 w 2350439"/>
              <a:gd name="connsiteY279" fmla="*/ 676084 h 2350439"/>
              <a:gd name="connsiteX280" fmla="*/ 1903946 w 2350439"/>
              <a:gd name="connsiteY280" fmla="*/ 892988 h 2350439"/>
              <a:gd name="connsiteX281" fmla="*/ 2009216 w 2350439"/>
              <a:gd name="connsiteY281" fmla="*/ 892988 h 2350439"/>
              <a:gd name="connsiteX282" fmla="*/ 2009216 w 2350439"/>
              <a:gd name="connsiteY282" fmla="*/ 787717 h 2350439"/>
              <a:gd name="connsiteX283" fmla="*/ 1903946 w 2350439"/>
              <a:gd name="connsiteY283" fmla="*/ 787717 h 2350439"/>
              <a:gd name="connsiteX284" fmla="*/ 1903946 w 2350439"/>
              <a:gd name="connsiteY284" fmla="*/ 1004608 h 2350439"/>
              <a:gd name="connsiteX285" fmla="*/ 2009216 w 2350439"/>
              <a:gd name="connsiteY285" fmla="*/ 1004608 h 2350439"/>
              <a:gd name="connsiteX286" fmla="*/ 2009216 w 2350439"/>
              <a:gd name="connsiteY286" fmla="*/ 899338 h 2350439"/>
              <a:gd name="connsiteX287" fmla="*/ 1903946 w 2350439"/>
              <a:gd name="connsiteY287" fmla="*/ 899338 h 2350439"/>
              <a:gd name="connsiteX288" fmla="*/ 1903946 w 2350439"/>
              <a:gd name="connsiteY288" fmla="*/ 1116228 h 2350439"/>
              <a:gd name="connsiteX289" fmla="*/ 2009216 w 2350439"/>
              <a:gd name="connsiteY289" fmla="*/ 1116228 h 2350439"/>
              <a:gd name="connsiteX290" fmla="*/ 2009216 w 2350439"/>
              <a:gd name="connsiteY290" fmla="*/ 1010958 h 2350439"/>
              <a:gd name="connsiteX291" fmla="*/ 1903946 w 2350439"/>
              <a:gd name="connsiteY291" fmla="*/ 1010958 h 2350439"/>
              <a:gd name="connsiteX292" fmla="*/ 1903946 w 2350439"/>
              <a:gd name="connsiteY292" fmla="*/ 1227861 h 2350439"/>
              <a:gd name="connsiteX293" fmla="*/ 2009216 w 2350439"/>
              <a:gd name="connsiteY293" fmla="*/ 1227861 h 2350439"/>
              <a:gd name="connsiteX294" fmla="*/ 2009216 w 2350439"/>
              <a:gd name="connsiteY294" fmla="*/ 1122578 h 2350439"/>
              <a:gd name="connsiteX295" fmla="*/ 1903946 w 2350439"/>
              <a:gd name="connsiteY295" fmla="*/ 1122578 h 2350439"/>
              <a:gd name="connsiteX296" fmla="*/ 1903946 w 2350439"/>
              <a:gd name="connsiteY296" fmla="*/ 1339481 h 2350439"/>
              <a:gd name="connsiteX297" fmla="*/ 2009216 w 2350439"/>
              <a:gd name="connsiteY297" fmla="*/ 1339481 h 2350439"/>
              <a:gd name="connsiteX298" fmla="*/ 2009216 w 2350439"/>
              <a:gd name="connsiteY298" fmla="*/ 1234211 h 2350439"/>
              <a:gd name="connsiteX299" fmla="*/ 1903946 w 2350439"/>
              <a:gd name="connsiteY299" fmla="*/ 1234211 h 2350439"/>
              <a:gd name="connsiteX300" fmla="*/ 1903946 w 2350439"/>
              <a:gd name="connsiteY300" fmla="*/ 1451102 h 2350439"/>
              <a:gd name="connsiteX301" fmla="*/ 2009216 w 2350439"/>
              <a:gd name="connsiteY301" fmla="*/ 1451102 h 2350439"/>
              <a:gd name="connsiteX302" fmla="*/ 2009216 w 2350439"/>
              <a:gd name="connsiteY302" fmla="*/ 1345831 h 2350439"/>
              <a:gd name="connsiteX303" fmla="*/ 1903946 w 2350439"/>
              <a:gd name="connsiteY303" fmla="*/ 1345831 h 2350439"/>
              <a:gd name="connsiteX304" fmla="*/ 1903946 w 2350439"/>
              <a:gd name="connsiteY304" fmla="*/ 1562735 h 2350439"/>
              <a:gd name="connsiteX305" fmla="*/ 2009216 w 2350439"/>
              <a:gd name="connsiteY305" fmla="*/ 1562735 h 2350439"/>
              <a:gd name="connsiteX306" fmla="*/ 2009216 w 2350439"/>
              <a:gd name="connsiteY306" fmla="*/ 1457452 h 2350439"/>
              <a:gd name="connsiteX307" fmla="*/ 1903946 w 2350439"/>
              <a:gd name="connsiteY307" fmla="*/ 1457452 h 2350439"/>
              <a:gd name="connsiteX308" fmla="*/ 1903946 w 2350439"/>
              <a:gd name="connsiteY308" fmla="*/ 1674355 h 2350439"/>
              <a:gd name="connsiteX309" fmla="*/ 2009216 w 2350439"/>
              <a:gd name="connsiteY309" fmla="*/ 1674355 h 2350439"/>
              <a:gd name="connsiteX310" fmla="*/ 2009216 w 2350439"/>
              <a:gd name="connsiteY310" fmla="*/ 1569085 h 2350439"/>
              <a:gd name="connsiteX311" fmla="*/ 1903946 w 2350439"/>
              <a:gd name="connsiteY311" fmla="*/ 1569085 h 2350439"/>
              <a:gd name="connsiteX312" fmla="*/ 1903946 w 2350439"/>
              <a:gd name="connsiteY312" fmla="*/ 1785975 h 2350439"/>
              <a:gd name="connsiteX313" fmla="*/ 2009216 w 2350439"/>
              <a:gd name="connsiteY313" fmla="*/ 1785975 h 2350439"/>
              <a:gd name="connsiteX314" fmla="*/ 2009216 w 2350439"/>
              <a:gd name="connsiteY314" fmla="*/ 1680705 h 2350439"/>
              <a:gd name="connsiteX315" fmla="*/ 1903946 w 2350439"/>
              <a:gd name="connsiteY315" fmla="*/ 1680705 h 2350439"/>
              <a:gd name="connsiteX316" fmla="*/ 1903946 w 2350439"/>
              <a:gd name="connsiteY316" fmla="*/ 1897596 h 2350439"/>
              <a:gd name="connsiteX317" fmla="*/ 2009216 w 2350439"/>
              <a:gd name="connsiteY317" fmla="*/ 1897596 h 2350439"/>
              <a:gd name="connsiteX318" fmla="*/ 2009216 w 2350439"/>
              <a:gd name="connsiteY318" fmla="*/ 1792325 h 2350439"/>
              <a:gd name="connsiteX319" fmla="*/ 1903946 w 2350439"/>
              <a:gd name="connsiteY319" fmla="*/ 1792325 h 2350439"/>
              <a:gd name="connsiteX320" fmla="*/ 1903946 w 2350439"/>
              <a:gd name="connsiteY320" fmla="*/ 2009229 h 2350439"/>
              <a:gd name="connsiteX321" fmla="*/ 2009216 w 2350439"/>
              <a:gd name="connsiteY321" fmla="*/ 2009229 h 2350439"/>
              <a:gd name="connsiteX322" fmla="*/ 2009216 w 2350439"/>
              <a:gd name="connsiteY322" fmla="*/ 1903946 h 2350439"/>
              <a:gd name="connsiteX323" fmla="*/ 1903946 w 2350439"/>
              <a:gd name="connsiteY323" fmla="*/ 1903946 h 2350439"/>
              <a:gd name="connsiteX324" fmla="*/ 1903946 w 2350439"/>
              <a:gd name="connsiteY324" fmla="*/ 2120849 h 2350439"/>
              <a:gd name="connsiteX325" fmla="*/ 2009216 w 2350439"/>
              <a:gd name="connsiteY325" fmla="*/ 2120849 h 2350439"/>
              <a:gd name="connsiteX326" fmla="*/ 2009216 w 2350439"/>
              <a:gd name="connsiteY326" fmla="*/ 2015579 h 2350439"/>
              <a:gd name="connsiteX327" fmla="*/ 1903946 w 2350439"/>
              <a:gd name="connsiteY327" fmla="*/ 2015579 h 2350439"/>
              <a:gd name="connsiteX328" fmla="*/ 1903946 w 2350439"/>
              <a:gd name="connsiteY328" fmla="*/ 2232469 h 2350439"/>
              <a:gd name="connsiteX329" fmla="*/ 2009216 w 2350439"/>
              <a:gd name="connsiteY329" fmla="*/ 2232469 h 2350439"/>
              <a:gd name="connsiteX330" fmla="*/ 2009216 w 2350439"/>
              <a:gd name="connsiteY330" fmla="*/ 2127199 h 2350439"/>
              <a:gd name="connsiteX331" fmla="*/ 1903946 w 2350439"/>
              <a:gd name="connsiteY331" fmla="*/ 2127199 h 2350439"/>
              <a:gd name="connsiteX332" fmla="*/ 1903946 w 2350439"/>
              <a:gd name="connsiteY332" fmla="*/ 2344089 h 2350439"/>
              <a:gd name="connsiteX333" fmla="*/ 2009216 w 2350439"/>
              <a:gd name="connsiteY333" fmla="*/ 2344089 h 2350439"/>
              <a:gd name="connsiteX334" fmla="*/ 2009216 w 2350439"/>
              <a:gd name="connsiteY334" fmla="*/ 2238819 h 2350439"/>
              <a:gd name="connsiteX335" fmla="*/ 1903946 w 2350439"/>
              <a:gd name="connsiteY335" fmla="*/ 2238819 h 2350439"/>
              <a:gd name="connsiteX336" fmla="*/ 1792325 w 2350439"/>
              <a:gd name="connsiteY336" fmla="*/ 111620 h 2350439"/>
              <a:gd name="connsiteX337" fmla="*/ 1897596 w 2350439"/>
              <a:gd name="connsiteY337" fmla="*/ 111620 h 2350439"/>
              <a:gd name="connsiteX338" fmla="*/ 1897596 w 2350439"/>
              <a:gd name="connsiteY338" fmla="*/ 6350 h 2350439"/>
              <a:gd name="connsiteX339" fmla="*/ 1792325 w 2350439"/>
              <a:gd name="connsiteY339" fmla="*/ 6350 h 2350439"/>
              <a:gd name="connsiteX340" fmla="*/ 1792325 w 2350439"/>
              <a:gd name="connsiteY340" fmla="*/ 223240 h 2350439"/>
              <a:gd name="connsiteX341" fmla="*/ 1897596 w 2350439"/>
              <a:gd name="connsiteY341" fmla="*/ 223240 h 2350439"/>
              <a:gd name="connsiteX342" fmla="*/ 1897596 w 2350439"/>
              <a:gd name="connsiteY342" fmla="*/ 117970 h 2350439"/>
              <a:gd name="connsiteX343" fmla="*/ 1792325 w 2350439"/>
              <a:gd name="connsiteY343" fmla="*/ 117970 h 2350439"/>
              <a:gd name="connsiteX344" fmla="*/ 1792325 w 2350439"/>
              <a:gd name="connsiteY344" fmla="*/ 334873 h 2350439"/>
              <a:gd name="connsiteX345" fmla="*/ 1897596 w 2350439"/>
              <a:gd name="connsiteY345" fmla="*/ 334873 h 2350439"/>
              <a:gd name="connsiteX346" fmla="*/ 1897596 w 2350439"/>
              <a:gd name="connsiteY346" fmla="*/ 229590 h 2350439"/>
              <a:gd name="connsiteX347" fmla="*/ 1792325 w 2350439"/>
              <a:gd name="connsiteY347" fmla="*/ 229590 h 2350439"/>
              <a:gd name="connsiteX348" fmla="*/ 1792325 w 2350439"/>
              <a:gd name="connsiteY348" fmla="*/ 446493 h 2350439"/>
              <a:gd name="connsiteX349" fmla="*/ 1897596 w 2350439"/>
              <a:gd name="connsiteY349" fmla="*/ 446493 h 2350439"/>
              <a:gd name="connsiteX350" fmla="*/ 1897596 w 2350439"/>
              <a:gd name="connsiteY350" fmla="*/ 341223 h 2350439"/>
              <a:gd name="connsiteX351" fmla="*/ 1792325 w 2350439"/>
              <a:gd name="connsiteY351" fmla="*/ 341223 h 2350439"/>
              <a:gd name="connsiteX352" fmla="*/ 1792325 w 2350439"/>
              <a:gd name="connsiteY352" fmla="*/ 558114 h 2350439"/>
              <a:gd name="connsiteX353" fmla="*/ 1897596 w 2350439"/>
              <a:gd name="connsiteY353" fmla="*/ 558114 h 2350439"/>
              <a:gd name="connsiteX354" fmla="*/ 1897596 w 2350439"/>
              <a:gd name="connsiteY354" fmla="*/ 452843 h 2350439"/>
              <a:gd name="connsiteX355" fmla="*/ 1792325 w 2350439"/>
              <a:gd name="connsiteY355" fmla="*/ 452843 h 2350439"/>
              <a:gd name="connsiteX356" fmla="*/ 1792325 w 2350439"/>
              <a:gd name="connsiteY356" fmla="*/ 669734 h 2350439"/>
              <a:gd name="connsiteX357" fmla="*/ 1897596 w 2350439"/>
              <a:gd name="connsiteY357" fmla="*/ 669734 h 2350439"/>
              <a:gd name="connsiteX358" fmla="*/ 1897596 w 2350439"/>
              <a:gd name="connsiteY358" fmla="*/ 564464 h 2350439"/>
              <a:gd name="connsiteX359" fmla="*/ 1792325 w 2350439"/>
              <a:gd name="connsiteY359" fmla="*/ 564464 h 2350439"/>
              <a:gd name="connsiteX360" fmla="*/ 1792325 w 2350439"/>
              <a:gd name="connsiteY360" fmla="*/ 781367 h 2350439"/>
              <a:gd name="connsiteX361" fmla="*/ 1897596 w 2350439"/>
              <a:gd name="connsiteY361" fmla="*/ 781367 h 2350439"/>
              <a:gd name="connsiteX362" fmla="*/ 1897596 w 2350439"/>
              <a:gd name="connsiteY362" fmla="*/ 676084 h 2350439"/>
              <a:gd name="connsiteX363" fmla="*/ 1792325 w 2350439"/>
              <a:gd name="connsiteY363" fmla="*/ 676084 h 2350439"/>
              <a:gd name="connsiteX364" fmla="*/ 1792325 w 2350439"/>
              <a:gd name="connsiteY364" fmla="*/ 892988 h 2350439"/>
              <a:gd name="connsiteX365" fmla="*/ 1897596 w 2350439"/>
              <a:gd name="connsiteY365" fmla="*/ 892988 h 2350439"/>
              <a:gd name="connsiteX366" fmla="*/ 1897596 w 2350439"/>
              <a:gd name="connsiteY366" fmla="*/ 787717 h 2350439"/>
              <a:gd name="connsiteX367" fmla="*/ 1792325 w 2350439"/>
              <a:gd name="connsiteY367" fmla="*/ 787717 h 2350439"/>
              <a:gd name="connsiteX368" fmla="*/ 1792325 w 2350439"/>
              <a:gd name="connsiteY368" fmla="*/ 1004608 h 2350439"/>
              <a:gd name="connsiteX369" fmla="*/ 1897596 w 2350439"/>
              <a:gd name="connsiteY369" fmla="*/ 1004608 h 2350439"/>
              <a:gd name="connsiteX370" fmla="*/ 1897596 w 2350439"/>
              <a:gd name="connsiteY370" fmla="*/ 899338 h 2350439"/>
              <a:gd name="connsiteX371" fmla="*/ 1792325 w 2350439"/>
              <a:gd name="connsiteY371" fmla="*/ 899338 h 2350439"/>
              <a:gd name="connsiteX372" fmla="*/ 1792325 w 2350439"/>
              <a:gd name="connsiteY372" fmla="*/ 1116228 h 2350439"/>
              <a:gd name="connsiteX373" fmla="*/ 1897596 w 2350439"/>
              <a:gd name="connsiteY373" fmla="*/ 1116228 h 2350439"/>
              <a:gd name="connsiteX374" fmla="*/ 1897596 w 2350439"/>
              <a:gd name="connsiteY374" fmla="*/ 1010958 h 2350439"/>
              <a:gd name="connsiteX375" fmla="*/ 1792325 w 2350439"/>
              <a:gd name="connsiteY375" fmla="*/ 1010958 h 2350439"/>
              <a:gd name="connsiteX376" fmla="*/ 1792325 w 2350439"/>
              <a:gd name="connsiteY376" fmla="*/ 1227861 h 2350439"/>
              <a:gd name="connsiteX377" fmla="*/ 1897596 w 2350439"/>
              <a:gd name="connsiteY377" fmla="*/ 1227861 h 2350439"/>
              <a:gd name="connsiteX378" fmla="*/ 1897596 w 2350439"/>
              <a:gd name="connsiteY378" fmla="*/ 1122578 h 2350439"/>
              <a:gd name="connsiteX379" fmla="*/ 1792325 w 2350439"/>
              <a:gd name="connsiteY379" fmla="*/ 1122578 h 2350439"/>
              <a:gd name="connsiteX380" fmla="*/ 1792325 w 2350439"/>
              <a:gd name="connsiteY380" fmla="*/ 1339481 h 2350439"/>
              <a:gd name="connsiteX381" fmla="*/ 1897596 w 2350439"/>
              <a:gd name="connsiteY381" fmla="*/ 1339481 h 2350439"/>
              <a:gd name="connsiteX382" fmla="*/ 1897596 w 2350439"/>
              <a:gd name="connsiteY382" fmla="*/ 1234211 h 2350439"/>
              <a:gd name="connsiteX383" fmla="*/ 1792325 w 2350439"/>
              <a:gd name="connsiteY383" fmla="*/ 1234211 h 2350439"/>
              <a:gd name="connsiteX384" fmla="*/ 1792325 w 2350439"/>
              <a:gd name="connsiteY384" fmla="*/ 1451102 h 2350439"/>
              <a:gd name="connsiteX385" fmla="*/ 1897596 w 2350439"/>
              <a:gd name="connsiteY385" fmla="*/ 1451102 h 2350439"/>
              <a:gd name="connsiteX386" fmla="*/ 1897596 w 2350439"/>
              <a:gd name="connsiteY386" fmla="*/ 1345831 h 2350439"/>
              <a:gd name="connsiteX387" fmla="*/ 1792325 w 2350439"/>
              <a:gd name="connsiteY387" fmla="*/ 1345831 h 2350439"/>
              <a:gd name="connsiteX388" fmla="*/ 1792325 w 2350439"/>
              <a:gd name="connsiteY388" fmla="*/ 1562735 h 2350439"/>
              <a:gd name="connsiteX389" fmla="*/ 1897596 w 2350439"/>
              <a:gd name="connsiteY389" fmla="*/ 1562735 h 2350439"/>
              <a:gd name="connsiteX390" fmla="*/ 1897596 w 2350439"/>
              <a:gd name="connsiteY390" fmla="*/ 1457452 h 2350439"/>
              <a:gd name="connsiteX391" fmla="*/ 1792325 w 2350439"/>
              <a:gd name="connsiteY391" fmla="*/ 1457452 h 2350439"/>
              <a:gd name="connsiteX392" fmla="*/ 1792325 w 2350439"/>
              <a:gd name="connsiteY392" fmla="*/ 1674355 h 2350439"/>
              <a:gd name="connsiteX393" fmla="*/ 1897596 w 2350439"/>
              <a:gd name="connsiteY393" fmla="*/ 1674355 h 2350439"/>
              <a:gd name="connsiteX394" fmla="*/ 1897596 w 2350439"/>
              <a:gd name="connsiteY394" fmla="*/ 1569085 h 2350439"/>
              <a:gd name="connsiteX395" fmla="*/ 1792325 w 2350439"/>
              <a:gd name="connsiteY395" fmla="*/ 1569085 h 2350439"/>
              <a:gd name="connsiteX396" fmla="*/ 1792325 w 2350439"/>
              <a:gd name="connsiteY396" fmla="*/ 1785975 h 2350439"/>
              <a:gd name="connsiteX397" fmla="*/ 1897596 w 2350439"/>
              <a:gd name="connsiteY397" fmla="*/ 1785975 h 2350439"/>
              <a:gd name="connsiteX398" fmla="*/ 1897596 w 2350439"/>
              <a:gd name="connsiteY398" fmla="*/ 1680705 h 2350439"/>
              <a:gd name="connsiteX399" fmla="*/ 1792325 w 2350439"/>
              <a:gd name="connsiteY399" fmla="*/ 1680705 h 2350439"/>
              <a:gd name="connsiteX400" fmla="*/ 1792325 w 2350439"/>
              <a:gd name="connsiteY400" fmla="*/ 1897596 h 2350439"/>
              <a:gd name="connsiteX401" fmla="*/ 1897596 w 2350439"/>
              <a:gd name="connsiteY401" fmla="*/ 1897596 h 2350439"/>
              <a:gd name="connsiteX402" fmla="*/ 1897596 w 2350439"/>
              <a:gd name="connsiteY402" fmla="*/ 1792325 h 2350439"/>
              <a:gd name="connsiteX403" fmla="*/ 1792325 w 2350439"/>
              <a:gd name="connsiteY403" fmla="*/ 1792325 h 2350439"/>
              <a:gd name="connsiteX404" fmla="*/ 1792325 w 2350439"/>
              <a:gd name="connsiteY404" fmla="*/ 2009229 h 2350439"/>
              <a:gd name="connsiteX405" fmla="*/ 1897596 w 2350439"/>
              <a:gd name="connsiteY405" fmla="*/ 2009229 h 2350439"/>
              <a:gd name="connsiteX406" fmla="*/ 1897596 w 2350439"/>
              <a:gd name="connsiteY406" fmla="*/ 1903946 h 2350439"/>
              <a:gd name="connsiteX407" fmla="*/ 1792325 w 2350439"/>
              <a:gd name="connsiteY407" fmla="*/ 1903946 h 2350439"/>
              <a:gd name="connsiteX408" fmla="*/ 1792325 w 2350439"/>
              <a:gd name="connsiteY408" fmla="*/ 2120849 h 2350439"/>
              <a:gd name="connsiteX409" fmla="*/ 1897596 w 2350439"/>
              <a:gd name="connsiteY409" fmla="*/ 2120849 h 2350439"/>
              <a:gd name="connsiteX410" fmla="*/ 1897596 w 2350439"/>
              <a:gd name="connsiteY410" fmla="*/ 2015579 h 2350439"/>
              <a:gd name="connsiteX411" fmla="*/ 1792325 w 2350439"/>
              <a:gd name="connsiteY411" fmla="*/ 2015579 h 2350439"/>
              <a:gd name="connsiteX412" fmla="*/ 1792325 w 2350439"/>
              <a:gd name="connsiteY412" fmla="*/ 2232469 h 2350439"/>
              <a:gd name="connsiteX413" fmla="*/ 1897596 w 2350439"/>
              <a:gd name="connsiteY413" fmla="*/ 2232469 h 2350439"/>
              <a:gd name="connsiteX414" fmla="*/ 1897596 w 2350439"/>
              <a:gd name="connsiteY414" fmla="*/ 2127199 h 2350439"/>
              <a:gd name="connsiteX415" fmla="*/ 1792325 w 2350439"/>
              <a:gd name="connsiteY415" fmla="*/ 2127199 h 2350439"/>
              <a:gd name="connsiteX416" fmla="*/ 1792325 w 2350439"/>
              <a:gd name="connsiteY416" fmla="*/ 2344089 h 2350439"/>
              <a:gd name="connsiteX417" fmla="*/ 1897596 w 2350439"/>
              <a:gd name="connsiteY417" fmla="*/ 2344089 h 2350439"/>
              <a:gd name="connsiteX418" fmla="*/ 1897596 w 2350439"/>
              <a:gd name="connsiteY418" fmla="*/ 2238819 h 2350439"/>
              <a:gd name="connsiteX419" fmla="*/ 1792325 w 2350439"/>
              <a:gd name="connsiteY419" fmla="*/ 2238819 h 2350439"/>
              <a:gd name="connsiteX420" fmla="*/ 1680705 w 2350439"/>
              <a:gd name="connsiteY420" fmla="*/ 111620 h 2350439"/>
              <a:gd name="connsiteX421" fmla="*/ 1785975 w 2350439"/>
              <a:gd name="connsiteY421" fmla="*/ 111620 h 2350439"/>
              <a:gd name="connsiteX422" fmla="*/ 1785975 w 2350439"/>
              <a:gd name="connsiteY422" fmla="*/ 6350 h 2350439"/>
              <a:gd name="connsiteX423" fmla="*/ 1680705 w 2350439"/>
              <a:gd name="connsiteY423" fmla="*/ 6350 h 2350439"/>
              <a:gd name="connsiteX424" fmla="*/ 1680705 w 2350439"/>
              <a:gd name="connsiteY424" fmla="*/ 223240 h 2350439"/>
              <a:gd name="connsiteX425" fmla="*/ 1785975 w 2350439"/>
              <a:gd name="connsiteY425" fmla="*/ 223240 h 2350439"/>
              <a:gd name="connsiteX426" fmla="*/ 1785975 w 2350439"/>
              <a:gd name="connsiteY426" fmla="*/ 117970 h 2350439"/>
              <a:gd name="connsiteX427" fmla="*/ 1680705 w 2350439"/>
              <a:gd name="connsiteY427" fmla="*/ 117970 h 2350439"/>
              <a:gd name="connsiteX428" fmla="*/ 1680705 w 2350439"/>
              <a:gd name="connsiteY428" fmla="*/ 334873 h 2350439"/>
              <a:gd name="connsiteX429" fmla="*/ 1785975 w 2350439"/>
              <a:gd name="connsiteY429" fmla="*/ 334873 h 2350439"/>
              <a:gd name="connsiteX430" fmla="*/ 1785975 w 2350439"/>
              <a:gd name="connsiteY430" fmla="*/ 229590 h 2350439"/>
              <a:gd name="connsiteX431" fmla="*/ 1680705 w 2350439"/>
              <a:gd name="connsiteY431" fmla="*/ 229590 h 2350439"/>
              <a:gd name="connsiteX432" fmla="*/ 1680705 w 2350439"/>
              <a:gd name="connsiteY432" fmla="*/ 446493 h 2350439"/>
              <a:gd name="connsiteX433" fmla="*/ 1785975 w 2350439"/>
              <a:gd name="connsiteY433" fmla="*/ 446493 h 2350439"/>
              <a:gd name="connsiteX434" fmla="*/ 1785975 w 2350439"/>
              <a:gd name="connsiteY434" fmla="*/ 341223 h 2350439"/>
              <a:gd name="connsiteX435" fmla="*/ 1680705 w 2350439"/>
              <a:gd name="connsiteY435" fmla="*/ 341223 h 2350439"/>
              <a:gd name="connsiteX436" fmla="*/ 1680705 w 2350439"/>
              <a:gd name="connsiteY436" fmla="*/ 558114 h 2350439"/>
              <a:gd name="connsiteX437" fmla="*/ 1785975 w 2350439"/>
              <a:gd name="connsiteY437" fmla="*/ 558114 h 2350439"/>
              <a:gd name="connsiteX438" fmla="*/ 1785975 w 2350439"/>
              <a:gd name="connsiteY438" fmla="*/ 452843 h 2350439"/>
              <a:gd name="connsiteX439" fmla="*/ 1680705 w 2350439"/>
              <a:gd name="connsiteY439" fmla="*/ 452843 h 2350439"/>
              <a:gd name="connsiteX440" fmla="*/ 1680705 w 2350439"/>
              <a:gd name="connsiteY440" fmla="*/ 669734 h 2350439"/>
              <a:gd name="connsiteX441" fmla="*/ 1785975 w 2350439"/>
              <a:gd name="connsiteY441" fmla="*/ 669734 h 2350439"/>
              <a:gd name="connsiteX442" fmla="*/ 1785975 w 2350439"/>
              <a:gd name="connsiteY442" fmla="*/ 564464 h 2350439"/>
              <a:gd name="connsiteX443" fmla="*/ 1680705 w 2350439"/>
              <a:gd name="connsiteY443" fmla="*/ 564464 h 2350439"/>
              <a:gd name="connsiteX444" fmla="*/ 1680705 w 2350439"/>
              <a:gd name="connsiteY444" fmla="*/ 781367 h 2350439"/>
              <a:gd name="connsiteX445" fmla="*/ 1785975 w 2350439"/>
              <a:gd name="connsiteY445" fmla="*/ 781367 h 2350439"/>
              <a:gd name="connsiteX446" fmla="*/ 1785975 w 2350439"/>
              <a:gd name="connsiteY446" fmla="*/ 676084 h 2350439"/>
              <a:gd name="connsiteX447" fmla="*/ 1680705 w 2350439"/>
              <a:gd name="connsiteY447" fmla="*/ 676084 h 2350439"/>
              <a:gd name="connsiteX448" fmla="*/ 1680705 w 2350439"/>
              <a:gd name="connsiteY448" fmla="*/ 892988 h 2350439"/>
              <a:gd name="connsiteX449" fmla="*/ 1785975 w 2350439"/>
              <a:gd name="connsiteY449" fmla="*/ 892988 h 2350439"/>
              <a:gd name="connsiteX450" fmla="*/ 1785975 w 2350439"/>
              <a:gd name="connsiteY450" fmla="*/ 787717 h 2350439"/>
              <a:gd name="connsiteX451" fmla="*/ 1680705 w 2350439"/>
              <a:gd name="connsiteY451" fmla="*/ 787717 h 2350439"/>
              <a:gd name="connsiteX452" fmla="*/ 1680705 w 2350439"/>
              <a:gd name="connsiteY452" fmla="*/ 1004608 h 2350439"/>
              <a:gd name="connsiteX453" fmla="*/ 1785975 w 2350439"/>
              <a:gd name="connsiteY453" fmla="*/ 1004608 h 2350439"/>
              <a:gd name="connsiteX454" fmla="*/ 1785975 w 2350439"/>
              <a:gd name="connsiteY454" fmla="*/ 899338 h 2350439"/>
              <a:gd name="connsiteX455" fmla="*/ 1680705 w 2350439"/>
              <a:gd name="connsiteY455" fmla="*/ 899338 h 2350439"/>
              <a:gd name="connsiteX456" fmla="*/ 1680705 w 2350439"/>
              <a:gd name="connsiteY456" fmla="*/ 1116228 h 2350439"/>
              <a:gd name="connsiteX457" fmla="*/ 1785975 w 2350439"/>
              <a:gd name="connsiteY457" fmla="*/ 1116228 h 2350439"/>
              <a:gd name="connsiteX458" fmla="*/ 1785975 w 2350439"/>
              <a:gd name="connsiteY458" fmla="*/ 1010958 h 2350439"/>
              <a:gd name="connsiteX459" fmla="*/ 1680705 w 2350439"/>
              <a:gd name="connsiteY459" fmla="*/ 1010958 h 2350439"/>
              <a:gd name="connsiteX460" fmla="*/ 1680705 w 2350439"/>
              <a:gd name="connsiteY460" fmla="*/ 1227861 h 2350439"/>
              <a:gd name="connsiteX461" fmla="*/ 1785975 w 2350439"/>
              <a:gd name="connsiteY461" fmla="*/ 1227861 h 2350439"/>
              <a:gd name="connsiteX462" fmla="*/ 1785975 w 2350439"/>
              <a:gd name="connsiteY462" fmla="*/ 1122578 h 2350439"/>
              <a:gd name="connsiteX463" fmla="*/ 1680705 w 2350439"/>
              <a:gd name="connsiteY463" fmla="*/ 1122578 h 2350439"/>
              <a:gd name="connsiteX464" fmla="*/ 1680705 w 2350439"/>
              <a:gd name="connsiteY464" fmla="*/ 1339481 h 2350439"/>
              <a:gd name="connsiteX465" fmla="*/ 1785975 w 2350439"/>
              <a:gd name="connsiteY465" fmla="*/ 1339481 h 2350439"/>
              <a:gd name="connsiteX466" fmla="*/ 1785975 w 2350439"/>
              <a:gd name="connsiteY466" fmla="*/ 1234211 h 2350439"/>
              <a:gd name="connsiteX467" fmla="*/ 1680705 w 2350439"/>
              <a:gd name="connsiteY467" fmla="*/ 1234211 h 2350439"/>
              <a:gd name="connsiteX468" fmla="*/ 1680705 w 2350439"/>
              <a:gd name="connsiteY468" fmla="*/ 1451102 h 2350439"/>
              <a:gd name="connsiteX469" fmla="*/ 1785975 w 2350439"/>
              <a:gd name="connsiteY469" fmla="*/ 1451102 h 2350439"/>
              <a:gd name="connsiteX470" fmla="*/ 1785975 w 2350439"/>
              <a:gd name="connsiteY470" fmla="*/ 1345831 h 2350439"/>
              <a:gd name="connsiteX471" fmla="*/ 1680705 w 2350439"/>
              <a:gd name="connsiteY471" fmla="*/ 1345831 h 2350439"/>
              <a:gd name="connsiteX472" fmla="*/ 1680705 w 2350439"/>
              <a:gd name="connsiteY472" fmla="*/ 1562735 h 2350439"/>
              <a:gd name="connsiteX473" fmla="*/ 1785975 w 2350439"/>
              <a:gd name="connsiteY473" fmla="*/ 1562735 h 2350439"/>
              <a:gd name="connsiteX474" fmla="*/ 1785975 w 2350439"/>
              <a:gd name="connsiteY474" fmla="*/ 1457452 h 2350439"/>
              <a:gd name="connsiteX475" fmla="*/ 1680705 w 2350439"/>
              <a:gd name="connsiteY475" fmla="*/ 1457452 h 2350439"/>
              <a:gd name="connsiteX476" fmla="*/ 1680705 w 2350439"/>
              <a:gd name="connsiteY476" fmla="*/ 1674355 h 2350439"/>
              <a:gd name="connsiteX477" fmla="*/ 1785975 w 2350439"/>
              <a:gd name="connsiteY477" fmla="*/ 1674355 h 2350439"/>
              <a:gd name="connsiteX478" fmla="*/ 1785975 w 2350439"/>
              <a:gd name="connsiteY478" fmla="*/ 1569085 h 2350439"/>
              <a:gd name="connsiteX479" fmla="*/ 1680705 w 2350439"/>
              <a:gd name="connsiteY479" fmla="*/ 1569085 h 2350439"/>
              <a:gd name="connsiteX480" fmla="*/ 1680705 w 2350439"/>
              <a:gd name="connsiteY480" fmla="*/ 1785975 h 2350439"/>
              <a:gd name="connsiteX481" fmla="*/ 1785975 w 2350439"/>
              <a:gd name="connsiteY481" fmla="*/ 1785975 h 2350439"/>
              <a:gd name="connsiteX482" fmla="*/ 1785975 w 2350439"/>
              <a:gd name="connsiteY482" fmla="*/ 1680705 h 2350439"/>
              <a:gd name="connsiteX483" fmla="*/ 1680705 w 2350439"/>
              <a:gd name="connsiteY483" fmla="*/ 1680705 h 2350439"/>
              <a:gd name="connsiteX484" fmla="*/ 1680705 w 2350439"/>
              <a:gd name="connsiteY484" fmla="*/ 1897596 h 2350439"/>
              <a:gd name="connsiteX485" fmla="*/ 1785975 w 2350439"/>
              <a:gd name="connsiteY485" fmla="*/ 1897596 h 2350439"/>
              <a:gd name="connsiteX486" fmla="*/ 1785975 w 2350439"/>
              <a:gd name="connsiteY486" fmla="*/ 1792325 h 2350439"/>
              <a:gd name="connsiteX487" fmla="*/ 1680705 w 2350439"/>
              <a:gd name="connsiteY487" fmla="*/ 1792325 h 2350439"/>
              <a:gd name="connsiteX488" fmla="*/ 1680705 w 2350439"/>
              <a:gd name="connsiteY488" fmla="*/ 2009229 h 2350439"/>
              <a:gd name="connsiteX489" fmla="*/ 1785975 w 2350439"/>
              <a:gd name="connsiteY489" fmla="*/ 2009229 h 2350439"/>
              <a:gd name="connsiteX490" fmla="*/ 1785975 w 2350439"/>
              <a:gd name="connsiteY490" fmla="*/ 1903946 h 2350439"/>
              <a:gd name="connsiteX491" fmla="*/ 1680705 w 2350439"/>
              <a:gd name="connsiteY491" fmla="*/ 1903946 h 2350439"/>
              <a:gd name="connsiteX492" fmla="*/ 1680705 w 2350439"/>
              <a:gd name="connsiteY492" fmla="*/ 2120849 h 2350439"/>
              <a:gd name="connsiteX493" fmla="*/ 1785975 w 2350439"/>
              <a:gd name="connsiteY493" fmla="*/ 2120849 h 2350439"/>
              <a:gd name="connsiteX494" fmla="*/ 1785975 w 2350439"/>
              <a:gd name="connsiteY494" fmla="*/ 2015579 h 2350439"/>
              <a:gd name="connsiteX495" fmla="*/ 1680705 w 2350439"/>
              <a:gd name="connsiteY495" fmla="*/ 2015579 h 2350439"/>
              <a:gd name="connsiteX496" fmla="*/ 1680705 w 2350439"/>
              <a:gd name="connsiteY496" fmla="*/ 2232469 h 2350439"/>
              <a:gd name="connsiteX497" fmla="*/ 1785975 w 2350439"/>
              <a:gd name="connsiteY497" fmla="*/ 2232469 h 2350439"/>
              <a:gd name="connsiteX498" fmla="*/ 1785975 w 2350439"/>
              <a:gd name="connsiteY498" fmla="*/ 2127199 h 2350439"/>
              <a:gd name="connsiteX499" fmla="*/ 1680705 w 2350439"/>
              <a:gd name="connsiteY499" fmla="*/ 2127199 h 2350439"/>
              <a:gd name="connsiteX500" fmla="*/ 1680705 w 2350439"/>
              <a:gd name="connsiteY500" fmla="*/ 2344089 h 2350439"/>
              <a:gd name="connsiteX501" fmla="*/ 1785975 w 2350439"/>
              <a:gd name="connsiteY501" fmla="*/ 2344089 h 2350439"/>
              <a:gd name="connsiteX502" fmla="*/ 1785975 w 2350439"/>
              <a:gd name="connsiteY502" fmla="*/ 2238819 h 2350439"/>
              <a:gd name="connsiteX503" fmla="*/ 1680705 w 2350439"/>
              <a:gd name="connsiteY503" fmla="*/ 2238819 h 2350439"/>
              <a:gd name="connsiteX504" fmla="*/ 1569072 w 2350439"/>
              <a:gd name="connsiteY504" fmla="*/ 111620 h 2350439"/>
              <a:gd name="connsiteX505" fmla="*/ 1674355 w 2350439"/>
              <a:gd name="connsiteY505" fmla="*/ 111620 h 2350439"/>
              <a:gd name="connsiteX506" fmla="*/ 1674355 w 2350439"/>
              <a:gd name="connsiteY506" fmla="*/ 6350 h 2350439"/>
              <a:gd name="connsiteX507" fmla="*/ 1569072 w 2350439"/>
              <a:gd name="connsiteY507" fmla="*/ 6350 h 2350439"/>
              <a:gd name="connsiteX508" fmla="*/ 1569072 w 2350439"/>
              <a:gd name="connsiteY508" fmla="*/ 223240 h 2350439"/>
              <a:gd name="connsiteX509" fmla="*/ 1674355 w 2350439"/>
              <a:gd name="connsiteY509" fmla="*/ 223240 h 2350439"/>
              <a:gd name="connsiteX510" fmla="*/ 1674355 w 2350439"/>
              <a:gd name="connsiteY510" fmla="*/ 117970 h 2350439"/>
              <a:gd name="connsiteX511" fmla="*/ 1569072 w 2350439"/>
              <a:gd name="connsiteY511" fmla="*/ 117970 h 2350439"/>
              <a:gd name="connsiteX512" fmla="*/ 1569072 w 2350439"/>
              <a:gd name="connsiteY512" fmla="*/ 334873 h 2350439"/>
              <a:gd name="connsiteX513" fmla="*/ 1674355 w 2350439"/>
              <a:gd name="connsiteY513" fmla="*/ 334873 h 2350439"/>
              <a:gd name="connsiteX514" fmla="*/ 1674355 w 2350439"/>
              <a:gd name="connsiteY514" fmla="*/ 229590 h 2350439"/>
              <a:gd name="connsiteX515" fmla="*/ 1569072 w 2350439"/>
              <a:gd name="connsiteY515" fmla="*/ 229590 h 2350439"/>
              <a:gd name="connsiteX516" fmla="*/ 1569072 w 2350439"/>
              <a:gd name="connsiteY516" fmla="*/ 446493 h 2350439"/>
              <a:gd name="connsiteX517" fmla="*/ 1674355 w 2350439"/>
              <a:gd name="connsiteY517" fmla="*/ 446493 h 2350439"/>
              <a:gd name="connsiteX518" fmla="*/ 1674355 w 2350439"/>
              <a:gd name="connsiteY518" fmla="*/ 341223 h 2350439"/>
              <a:gd name="connsiteX519" fmla="*/ 1569072 w 2350439"/>
              <a:gd name="connsiteY519" fmla="*/ 341223 h 2350439"/>
              <a:gd name="connsiteX520" fmla="*/ 1569072 w 2350439"/>
              <a:gd name="connsiteY520" fmla="*/ 558114 h 2350439"/>
              <a:gd name="connsiteX521" fmla="*/ 1674355 w 2350439"/>
              <a:gd name="connsiteY521" fmla="*/ 558114 h 2350439"/>
              <a:gd name="connsiteX522" fmla="*/ 1674355 w 2350439"/>
              <a:gd name="connsiteY522" fmla="*/ 452843 h 2350439"/>
              <a:gd name="connsiteX523" fmla="*/ 1569072 w 2350439"/>
              <a:gd name="connsiteY523" fmla="*/ 452843 h 2350439"/>
              <a:gd name="connsiteX524" fmla="*/ 1569072 w 2350439"/>
              <a:gd name="connsiteY524" fmla="*/ 669734 h 2350439"/>
              <a:gd name="connsiteX525" fmla="*/ 1674355 w 2350439"/>
              <a:gd name="connsiteY525" fmla="*/ 669734 h 2350439"/>
              <a:gd name="connsiteX526" fmla="*/ 1674355 w 2350439"/>
              <a:gd name="connsiteY526" fmla="*/ 564464 h 2350439"/>
              <a:gd name="connsiteX527" fmla="*/ 1569072 w 2350439"/>
              <a:gd name="connsiteY527" fmla="*/ 564464 h 2350439"/>
              <a:gd name="connsiteX528" fmla="*/ 1569072 w 2350439"/>
              <a:gd name="connsiteY528" fmla="*/ 781367 h 2350439"/>
              <a:gd name="connsiteX529" fmla="*/ 1674355 w 2350439"/>
              <a:gd name="connsiteY529" fmla="*/ 781367 h 2350439"/>
              <a:gd name="connsiteX530" fmla="*/ 1674355 w 2350439"/>
              <a:gd name="connsiteY530" fmla="*/ 676084 h 2350439"/>
              <a:gd name="connsiteX531" fmla="*/ 1569072 w 2350439"/>
              <a:gd name="connsiteY531" fmla="*/ 676084 h 2350439"/>
              <a:gd name="connsiteX532" fmla="*/ 1569072 w 2350439"/>
              <a:gd name="connsiteY532" fmla="*/ 892988 h 2350439"/>
              <a:gd name="connsiteX533" fmla="*/ 1674355 w 2350439"/>
              <a:gd name="connsiteY533" fmla="*/ 892988 h 2350439"/>
              <a:gd name="connsiteX534" fmla="*/ 1674355 w 2350439"/>
              <a:gd name="connsiteY534" fmla="*/ 787717 h 2350439"/>
              <a:gd name="connsiteX535" fmla="*/ 1569072 w 2350439"/>
              <a:gd name="connsiteY535" fmla="*/ 787717 h 2350439"/>
              <a:gd name="connsiteX536" fmla="*/ 1569072 w 2350439"/>
              <a:gd name="connsiteY536" fmla="*/ 1004608 h 2350439"/>
              <a:gd name="connsiteX537" fmla="*/ 1674355 w 2350439"/>
              <a:gd name="connsiteY537" fmla="*/ 1004608 h 2350439"/>
              <a:gd name="connsiteX538" fmla="*/ 1674355 w 2350439"/>
              <a:gd name="connsiteY538" fmla="*/ 899338 h 2350439"/>
              <a:gd name="connsiteX539" fmla="*/ 1569072 w 2350439"/>
              <a:gd name="connsiteY539" fmla="*/ 899338 h 2350439"/>
              <a:gd name="connsiteX540" fmla="*/ 1569072 w 2350439"/>
              <a:gd name="connsiteY540" fmla="*/ 1116228 h 2350439"/>
              <a:gd name="connsiteX541" fmla="*/ 1674355 w 2350439"/>
              <a:gd name="connsiteY541" fmla="*/ 1116228 h 2350439"/>
              <a:gd name="connsiteX542" fmla="*/ 1674355 w 2350439"/>
              <a:gd name="connsiteY542" fmla="*/ 1010958 h 2350439"/>
              <a:gd name="connsiteX543" fmla="*/ 1569072 w 2350439"/>
              <a:gd name="connsiteY543" fmla="*/ 1010958 h 2350439"/>
              <a:gd name="connsiteX544" fmla="*/ 1569072 w 2350439"/>
              <a:gd name="connsiteY544" fmla="*/ 1227861 h 2350439"/>
              <a:gd name="connsiteX545" fmla="*/ 1674355 w 2350439"/>
              <a:gd name="connsiteY545" fmla="*/ 1227861 h 2350439"/>
              <a:gd name="connsiteX546" fmla="*/ 1674355 w 2350439"/>
              <a:gd name="connsiteY546" fmla="*/ 1122578 h 2350439"/>
              <a:gd name="connsiteX547" fmla="*/ 1569072 w 2350439"/>
              <a:gd name="connsiteY547" fmla="*/ 1122578 h 2350439"/>
              <a:gd name="connsiteX548" fmla="*/ 1569072 w 2350439"/>
              <a:gd name="connsiteY548" fmla="*/ 1339481 h 2350439"/>
              <a:gd name="connsiteX549" fmla="*/ 1674355 w 2350439"/>
              <a:gd name="connsiteY549" fmla="*/ 1339481 h 2350439"/>
              <a:gd name="connsiteX550" fmla="*/ 1674355 w 2350439"/>
              <a:gd name="connsiteY550" fmla="*/ 1234211 h 2350439"/>
              <a:gd name="connsiteX551" fmla="*/ 1569072 w 2350439"/>
              <a:gd name="connsiteY551" fmla="*/ 1234211 h 2350439"/>
              <a:gd name="connsiteX552" fmla="*/ 1569072 w 2350439"/>
              <a:gd name="connsiteY552" fmla="*/ 1451102 h 2350439"/>
              <a:gd name="connsiteX553" fmla="*/ 1674355 w 2350439"/>
              <a:gd name="connsiteY553" fmla="*/ 1451102 h 2350439"/>
              <a:gd name="connsiteX554" fmla="*/ 1674355 w 2350439"/>
              <a:gd name="connsiteY554" fmla="*/ 1345831 h 2350439"/>
              <a:gd name="connsiteX555" fmla="*/ 1569072 w 2350439"/>
              <a:gd name="connsiteY555" fmla="*/ 1345831 h 2350439"/>
              <a:gd name="connsiteX556" fmla="*/ 1569072 w 2350439"/>
              <a:gd name="connsiteY556" fmla="*/ 1562735 h 2350439"/>
              <a:gd name="connsiteX557" fmla="*/ 1674355 w 2350439"/>
              <a:gd name="connsiteY557" fmla="*/ 1562735 h 2350439"/>
              <a:gd name="connsiteX558" fmla="*/ 1674355 w 2350439"/>
              <a:gd name="connsiteY558" fmla="*/ 1457452 h 2350439"/>
              <a:gd name="connsiteX559" fmla="*/ 1569072 w 2350439"/>
              <a:gd name="connsiteY559" fmla="*/ 1457452 h 2350439"/>
              <a:gd name="connsiteX560" fmla="*/ 1569072 w 2350439"/>
              <a:gd name="connsiteY560" fmla="*/ 1674355 h 2350439"/>
              <a:gd name="connsiteX561" fmla="*/ 1674355 w 2350439"/>
              <a:gd name="connsiteY561" fmla="*/ 1674355 h 2350439"/>
              <a:gd name="connsiteX562" fmla="*/ 1674355 w 2350439"/>
              <a:gd name="connsiteY562" fmla="*/ 1569085 h 2350439"/>
              <a:gd name="connsiteX563" fmla="*/ 1569072 w 2350439"/>
              <a:gd name="connsiteY563" fmla="*/ 1569085 h 2350439"/>
              <a:gd name="connsiteX564" fmla="*/ 1569072 w 2350439"/>
              <a:gd name="connsiteY564" fmla="*/ 1785975 h 2350439"/>
              <a:gd name="connsiteX565" fmla="*/ 1674355 w 2350439"/>
              <a:gd name="connsiteY565" fmla="*/ 1785975 h 2350439"/>
              <a:gd name="connsiteX566" fmla="*/ 1674355 w 2350439"/>
              <a:gd name="connsiteY566" fmla="*/ 1680705 h 2350439"/>
              <a:gd name="connsiteX567" fmla="*/ 1569072 w 2350439"/>
              <a:gd name="connsiteY567" fmla="*/ 1680705 h 2350439"/>
              <a:gd name="connsiteX568" fmla="*/ 1569072 w 2350439"/>
              <a:gd name="connsiteY568" fmla="*/ 1897596 h 2350439"/>
              <a:gd name="connsiteX569" fmla="*/ 1674355 w 2350439"/>
              <a:gd name="connsiteY569" fmla="*/ 1897596 h 2350439"/>
              <a:gd name="connsiteX570" fmla="*/ 1674355 w 2350439"/>
              <a:gd name="connsiteY570" fmla="*/ 1792325 h 2350439"/>
              <a:gd name="connsiteX571" fmla="*/ 1569072 w 2350439"/>
              <a:gd name="connsiteY571" fmla="*/ 1792325 h 2350439"/>
              <a:gd name="connsiteX572" fmla="*/ 1569072 w 2350439"/>
              <a:gd name="connsiteY572" fmla="*/ 2009229 h 2350439"/>
              <a:gd name="connsiteX573" fmla="*/ 1674355 w 2350439"/>
              <a:gd name="connsiteY573" fmla="*/ 2009229 h 2350439"/>
              <a:gd name="connsiteX574" fmla="*/ 1674355 w 2350439"/>
              <a:gd name="connsiteY574" fmla="*/ 1903946 h 2350439"/>
              <a:gd name="connsiteX575" fmla="*/ 1569072 w 2350439"/>
              <a:gd name="connsiteY575" fmla="*/ 1903946 h 2350439"/>
              <a:gd name="connsiteX576" fmla="*/ 1569072 w 2350439"/>
              <a:gd name="connsiteY576" fmla="*/ 2120849 h 2350439"/>
              <a:gd name="connsiteX577" fmla="*/ 1674355 w 2350439"/>
              <a:gd name="connsiteY577" fmla="*/ 2120849 h 2350439"/>
              <a:gd name="connsiteX578" fmla="*/ 1674355 w 2350439"/>
              <a:gd name="connsiteY578" fmla="*/ 2015579 h 2350439"/>
              <a:gd name="connsiteX579" fmla="*/ 1569072 w 2350439"/>
              <a:gd name="connsiteY579" fmla="*/ 2015579 h 2350439"/>
              <a:gd name="connsiteX580" fmla="*/ 1569072 w 2350439"/>
              <a:gd name="connsiteY580" fmla="*/ 2232469 h 2350439"/>
              <a:gd name="connsiteX581" fmla="*/ 1674355 w 2350439"/>
              <a:gd name="connsiteY581" fmla="*/ 2232469 h 2350439"/>
              <a:gd name="connsiteX582" fmla="*/ 1674355 w 2350439"/>
              <a:gd name="connsiteY582" fmla="*/ 2127199 h 2350439"/>
              <a:gd name="connsiteX583" fmla="*/ 1569072 w 2350439"/>
              <a:gd name="connsiteY583" fmla="*/ 2127199 h 2350439"/>
              <a:gd name="connsiteX584" fmla="*/ 1569072 w 2350439"/>
              <a:gd name="connsiteY584" fmla="*/ 2344089 h 2350439"/>
              <a:gd name="connsiteX585" fmla="*/ 1674355 w 2350439"/>
              <a:gd name="connsiteY585" fmla="*/ 2344089 h 2350439"/>
              <a:gd name="connsiteX586" fmla="*/ 1674355 w 2350439"/>
              <a:gd name="connsiteY586" fmla="*/ 2238819 h 2350439"/>
              <a:gd name="connsiteX587" fmla="*/ 1569072 w 2350439"/>
              <a:gd name="connsiteY587" fmla="*/ 2238819 h 2350439"/>
              <a:gd name="connsiteX588" fmla="*/ 1457451 w 2350439"/>
              <a:gd name="connsiteY588" fmla="*/ 111620 h 2350439"/>
              <a:gd name="connsiteX589" fmla="*/ 1562722 w 2350439"/>
              <a:gd name="connsiteY589" fmla="*/ 111620 h 2350439"/>
              <a:gd name="connsiteX590" fmla="*/ 1562722 w 2350439"/>
              <a:gd name="connsiteY590" fmla="*/ 6350 h 2350439"/>
              <a:gd name="connsiteX591" fmla="*/ 1457451 w 2350439"/>
              <a:gd name="connsiteY591" fmla="*/ 6350 h 2350439"/>
              <a:gd name="connsiteX592" fmla="*/ 1457451 w 2350439"/>
              <a:gd name="connsiteY592" fmla="*/ 223240 h 2350439"/>
              <a:gd name="connsiteX593" fmla="*/ 1562722 w 2350439"/>
              <a:gd name="connsiteY593" fmla="*/ 223240 h 2350439"/>
              <a:gd name="connsiteX594" fmla="*/ 1562722 w 2350439"/>
              <a:gd name="connsiteY594" fmla="*/ 117970 h 2350439"/>
              <a:gd name="connsiteX595" fmla="*/ 1457451 w 2350439"/>
              <a:gd name="connsiteY595" fmla="*/ 117970 h 2350439"/>
              <a:gd name="connsiteX596" fmla="*/ 1457451 w 2350439"/>
              <a:gd name="connsiteY596" fmla="*/ 334873 h 2350439"/>
              <a:gd name="connsiteX597" fmla="*/ 1562722 w 2350439"/>
              <a:gd name="connsiteY597" fmla="*/ 334873 h 2350439"/>
              <a:gd name="connsiteX598" fmla="*/ 1562722 w 2350439"/>
              <a:gd name="connsiteY598" fmla="*/ 229590 h 2350439"/>
              <a:gd name="connsiteX599" fmla="*/ 1457451 w 2350439"/>
              <a:gd name="connsiteY599" fmla="*/ 229590 h 2350439"/>
              <a:gd name="connsiteX600" fmla="*/ 1457451 w 2350439"/>
              <a:gd name="connsiteY600" fmla="*/ 446493 h 2350439"/>
              <a:gd name="connsiteX601" fmla="*/ 1562722 w 2350439"/>
              <a:gd name="connsiteY601" fmla="*/ 446493 h 2350439"/>
              <a:gd name="connsiteX602" fmla="*/ 1562722 w 2350439"/>
              <a:gd name="connsiteY602" fmla="*/ 341223 h 2350439"/>
              <a:gd name="connsiteX603" fmla="*/ 1457451 w 2350439"/>
              <a:gd name="connsiteY603" fmla="*/ 341223 h 2350439"/>
              <a:gd name="connsiteX604" fmla="*/ 1457451 w 2350439"/>
              <a:gd name="connsiteY604" fmla="*/ 558114 h 2350439"/>
              <a:gd name="connsiteX605" fmla="*/ 1562722 w 2350439"/>
              <a:gd name="connsiteY605" fmla="*/ 558114 h 2350439"/>
              <a:gd name="connsiteX606" fmla="*/ 1562722 w 2350439"/>
              <a:gd name="connsiteY606" fmla="*/ 452843 h 2350439"/>
              <a:gd name="connsiteX607" fmla="*/ 1457451 w 2350439"/>
              <a:gd name="connsiteY607" fmla="*/ 452843 h 2350439"/>
              <a:gd name="connsiteX608" fmla="*/ 1457451 w 2350439"/>
              <a:gd name="connsiteY608" fmla="*/ 669734 h 2350439"/>
              <a:gd name="connsiteX609" fmla="*/ 1562722 w 2350439"/>
              <a:gd name="connsiteY609" fmla="*/ 669734 h 2350439"/>
              <a:gd name="connsiteX610" fmla="*/ 1562722 w 2350439"/>
              <a:gd name="connsiteY610" fmla="*/ 564464 h 2350439"/>
              <a:gd name="connsiteX611" fmla="*/ 1457451 w 2350439"/>
              <a:gd name="connsiteY611" fmla="*/ 564464 h 2350439"/>
              <a:gd name="connsiteX612" fmla="*/ 1457451 w 2350439"/>
              <a:gd name="connsiteY612" fmla="*/ 781367 h 2350439"/>
              <a:gd name="connsiteX613" fmla="*/ 1562722 w 2350439"/>
              <a:gd name="connsiteY613" fmla="*/ 781367 h 2350439"/>
              <a:gd name="connsiteX614" fmla="*/ 1562722 w 2350439"/>
              <a:gd name="connsiteY614" fmla="*/ 676084 h 2350439"/>
              <a:gd name="connsiteX615" fmla="*/ 1457451 w 2350439"/>
              <a:gd name="connsiteY615" fmla="*/ 676084 h 2350439"/>
              <a:gd name="connsiteX616" fmla="*/ 1457451 w 2350439"/>
              <a:gd name="connsiteY616" fmla="*/ 892988 h 2350439"/>
              <a:gd name="connsiteX617" fmla="*/ 1562722 w 2350439"/>
              <a:gd name="connsiteY617" fmla="*/ 892988 h 2350439"/>
              <a:gd name="connsiteX618" fmla="*/ 1562722 w 2350439"/>
              <a:gd name="connsiteY618" fmla="*/ 787717 h 2350439"/>
              <a:gd name="connsiteX619" fmla="*/ 1457451 w 2350439"/>
              <a:gd name="connsiteY619" fmla="*/ 787717 h 2350439"/>
              <a:gd name="connsiteX620" fmla="*/ 1457451 w 2350439"/>
              <a:gd name="connsiteY620" fmla="*/ 1004608 h 2350439"/>
              <a:gd name="connsiteX621" fmla="*/ 1562722 w 2350439"/>
              <a:gd name="connsiteY621" fmla="*/ 1004608 h 2350439"/>
              <a:gd name="connsiteX622" fmla="*/ 1562722 w 2350439"/>
              <a:gd name="connsiteY622" fmla="*/ 899338 h 2350439"/>
              <a:gd name="connsiteX623" fmla="*/ 1457451 w 2350439"/>
              <a:gd name="connsiteY623" fmla="*/ 899338 h 2350439"/>
              <a:gd name="connsiteX624" fmla="*/ 1457451 w 2350439"/>
              <a:gd name="connsiteY624" fmla="*/ 1116228 h 2350439"/>
              <a:gd name="connsiteX625" fmla="*/ 1562722 w 2350439"/>
              <a:gd name="connsiteY625" fmla="*/ 1116228 h 2350439"/>
              <a:gd name="connsiteX626" fmla="*/ 1562722 w 2350439"/>
              <a:gd name="connsiteY626" fmla="*/ 1010958 h 2350439"/>
              <a:gd name="connsiteX627" fmla="*/ 1457451 w 2350439"/>
              <a:gd name="connsiteY627" fmla="*/ 1010958 h 2350439"/>
              <a:gd name="connsiteX628" fmla="*/ 1457451 w 2350439"/>
              <a:gd name="connsiteY628" fmla="*/ 1227861 h 2350439"/>
              <a:gd name="connsiteX629" fmla="*/ 1562722 w 2350439"/>
              <a:gd name="connsiteY629" fmla="*/ 1227861 h 2350439"/>
              <a:gd name="connsiteX630" fmla="*/ 1562722 w 2350439"/>
              <a:gd name="connsiteY630" fmla="*/ 1122578 h 2350439"/>
              <a:gd name="connsiteX631" fmla="*/ 1457451 w 2350439"/>
              <a:gd name="connsiteY631" fmla="*/ 1122578 h 2350439"/>
              <a:gd name="connsiteX632" fmla="*/ 1457451 w 2350439"/>
              <a:gd name="connsiteY632" fmla="*/ 1339481 h 2350439"/>
              <a:gd name="connsiteX633" fmla="*/ 1562722 w 2350439"/>
              <a:gd name="connsiteY633" fmla="*/ 1339481 h 2350439"/>
              <a:gd name="connsiteX634" fmla="*/ 1562722 w 2350439"/>
              <a:gd name="connsiteY634" fmla="*/ 1234211 h 2350439"/>
              <a:gd name="connsiteX635" fmla="*/ 1457451 w 2350439"/>
              <a:gd name="connsiteY635" fmla="*/ 1234211 h 2350439"/>
              <a:gd name="connsiteX636" fmla="*/ 1457451 w 2350439"/>
              <a:gd name="connsiteY636" fmla="*/ 1451102 h 2350439"/>
              <a:gd name="connsiteX637" fmla="*/ 1562722 w 2350439"/>
              <a:gd name="connsiteY637" fmla="*/ 1451102 h 2350439"/>
              <a:gd name="connsiteX638" fmla="*/ 1562722 w 2350439"/>
              <a:gd name="connsiteY638" fmla="*/ 1345831 h 2350439"/>
              <a:gd name="connsiteX639" fmla="*/ 1457451 w 2350439"/>
              <a:gd name="connsiteY639" fmla="*/ 1345831 h 2350439"/>
              <a:gd name="connsiteX640" fmla="*/ 1457451 w 2350439"/>
              <a:gd name="connsiteY640" fmla="*/ 1562735 h 2350439"/>
              <a:gd name="connsiteX641" fmla="*/ 1562722 w 2350439"/>
              <a:gd name="connsiteY641" fmla="*/ 1562735 h 2350439"/>
              <a:gd name="connsiteX642" fmla="*/ 1562722 w 2350439"/>
              <a:gd name="connsiteY642" fmla="*/ 1457452 h 2350439"/>
              <a:gd name="connsiteX643" fmla="*/ 1457451 w 2350439"/>
              <a:gd name="connsiteY643" fmla="*/ 1457452 h 2350439"/>
              <a:gd name="connsiteX644" fmla="*/ 1457451 w 2350439"/>
              <a:gd name="connsiteY644" fmla="*/ 1674355 h 2350439"/>
              <a:gd name="connsiteX645" fmla="*/ 1562722 w 2350439"/>
              <a:gd name="connsiteY645" fmla="*/ 1674355 h 2350439"/>
              <a:gd name="connsiteX646" fmla="*/ 1562722 w 2350439"/>
              <a:gd name="connsiteY646" fmla="*/ 1569085 h 2350439"/>
              <a:gd name="connsiteX647" fmla="*/ 1457451 w 2350439"/>
              <a:gd name="connsiteY647" fmla="*/ 1569085 h 2350439"/>
              <a:gd name="connsiteX648" fmla="*/ 1457451 w 2350439"/>
              <a:gd name="connsiteY648" fmla="*/ 1785975 h 2350439"/>
              <a:gd name="connsiteX649" fmla="*/ 1562722 w 2350439"/>
              <a:gd name="connsiteY649" fmla="*/ 1785975 h 2350439"/>
              <a:gd name="connsiteX650" fmla="*/ 1562722 w 2350439"/>
              <a:gd name="connsiteY650" fmla="*/ 1680705 h 2350439"/>
              <a:gd name="connsiteX651" fmla="*/ 1457451 w 2350439"/>
              <a:gd name="connsiteY651" fmla="*/ 1680705 h 2350439"/>
              <a:gd name="connsiteX652" fmla="*/ 1457451 w 2350439"/>
              <a:gd name="connsiteY652" fmla="*/ 1897596 h 2350439"/>
              <a:gd name="connsiteX653" fmla="*/ 1562722 w 2350439"/>
              <a:gd name="connsiteY653" fmla="*/ 1897596 h 2350439"/>
              <a:gd name="connsiteX654" fmla="*/ 1562722 w 2350439"/>
              <a:gd name="connsiteY654" fmla="*/ 1792325 h 2350439"/>
              <a:gd name="connsiteX655" fmla="*/ 1457451 w 2350439"/>
              <a:gd name="connsiteY655" fmla="*/ 1792325 h 2350439"/>
              <a:gd name="connsiteX656" fmla="*/ 1457451 w 2350439"/>
              <a:gd name="connsiteY656" fmla="*/ 2009229 h 2350439"/>
              <a:gd name="connsiteX657" fmla="*/ 1562722 w 2350439"/>
              <a:gd name="connsiteY657" fmla="*/ 2009229 h 2350439"/>
              <a:gd name="connsiteX658" fmla="*/ 1562722 w 2350439"/>
              <a:gd name="connsiteY658" fmla="*/ 1903946 h 2350439"/>
              <a:gd name="connsiteX659" fmla="*/ 1457451 w 2350439"/>
              <a:gd name="connsiteY659" fmla="*/ 1903946 h 2350439"/>
              <a:gd name="connsiteX660" fmla="*/ 1457451 w 2350439"/>
              <a:gd name="connsiteY660" fmla="*/ 2120849 h 2350439"/>
              <a:gd name="connsiteX661" fmla="*/ 1562722 w 2350439"/>
              <a:gd name="connsiteY661" fmla="*/ 2120849 h 2350439"/>
              <a:gd name="connsiteX662" fmla="*/ 1562722 w 2350439"/>
              <a:gd name="connsiteY662" fmla="*/ 2015579 h 2350439"/>
              <a:gd name="connsiteX663" fmla="*/ 1457451 w 2350439"/>
              <a:gd name="connsiteY663" fmla="*/ 2015579 h 2350439"/>
              <a:gd name="connsiteX664" fmla="*/ 1457451 w 2350439"/>
              <a:gd name="connsiteY664" fmla="*/ 2232469 h 2350439"/>
              <a:gd name="connsiteX665" fmla="*/ 1562722 w 2350439"/>
              <a:gd name="connsiteY665" fmla="*/ 2232469 h 2350439"/>
              <a:gd name="connsiteX666" fmla="*/ 1562722 w 2350439"/>
              <a:gd name="connsiteY666" fmla="*/ 2127199 h 2350439"/>
              <a:gd name="connsiteX667" fmla="*/ 1457451 w 2350439"/>
              <a:gd name="connsiteY667" fmla="*/ 2127199 h 2350439"/>
              <a:gd name="connsiteX668" fmla="*/ 1457451 w 2350439"/>
              <a:gd name="connsiteY668" fmla="*/ 2344089 h 2350439"/>
              <a:gd name="connsiteX669" fmla="*/ 1562722 w 2350439"/>
              <a:gd name="connsiteY669" fmla="*/ 2344089 h 2350439"/>
              <a:gd name="connsiteX670" fmla="*/ 1562722 w 2350439"/>
              <a:gd name="connsiteY670" fmla="*/ 2238819 h 2350439"/>
              <a:gd name="connsiteX671" fmla="*/ 1457451 w 2350439"/>
              <a:gd name="connsiteY671" fmla="*/ 2238819 h 2350439"/>
              <a:gd name="connsiteX672" fmla="*/ 1345831 w 2350439"/>
              <a:gd name="connsiteY672" fmla="*/ 111620 h 2350439"/>
              <a:gd name="connsiteX673" fmla="*/ 1451101 w 2350439"/>
              <a:gd name="connsiteY673" fmla="*/ 111620 h 2350439"/>
              <a:gd name="connsiteX674" fmla="*/ 1451101 w 2350439"/>
              <a:gd name="connsiteY674" fmla="*/ 6350 h 2350439"/>
              <a:gd name="connsiteX675" fmla="*/ 1345831 w 2350439"/>
              <a:gd name="connsiteY675" fmla="*/ 6350 h 2350439"/>
              <a:gd name="connsiteX676" fmla="*/ 1345831 w 2350439"/>
              <a:gd name="connsiteY676" fmla="*/ 223240 h 2350439"/>
              <a:gd name="connsiteX677" fmla="*/ 1451101 w 2350439"/>
              <a:gd name="connsiteY677" fmla="*/ 223240 h 2350439"/>
              <a:gd name="connsiteX678" fmla="*/ 1451101 w 2350439"/>
              <a:gd name="connsiteY678" fmla="*/ 117970 h 2350439"/>
              <a:gd name="connsiteX679" fmla="*/ 1345831 w 2350439"/>
              <a:gd name="connsiteY679" fmla="*/ 117970 h 2350439"/>
              <a:gd name="connsiteX680" fmla="*/ 1345831 w 2350439"/>
              <a:gd name="connsiteY680" fmla="*/ 334873 h 2350439"/>
              <a:gd name="connsiteX681" fmla="*/ 1451101 w 2350439"/>
              <a:gd name="connsiteY681" fmla="*/ 334873 h 2350439"/>
              <a:gd name="connsiteX682" fmla="*/ 1451101 w 2350439"/>
              <a:gd name="connsiteY682" fmla="*/ 229590 h 2350439"/>
              <a:gd name="connsiteX683" fmla="*/ 1345831 w 2350439"/>
              <a:gd name="connsiteY683" fmla="*/ 229590 h 2350439"/>
              <a:gd name="connsiteX684" fmla="*/ 1345831 w 2350439"/>
              <a:gd name="connsiteY684" fmla="*/ 446493 h 2350439"/>
              <a:gd name="connsiteX685" fmla="*/ 1451101 w 2350439"/>
              <a:gd name="connsiteY685" fmla="*/ 446493 h 2350439"/>
              <a:gd name="connsiteX686" fmla="*/ 1451101 w 2350439"/>
              <a:gd name="connsiteY686" fmla="*/ 341223 h 2350439"/>
              <a:gd name="connsiteX687" fmla="*/ 1345831 w 2350439"/>
              <a:gd name="connsiteY687" fmla="*/ 341223 h 2350439"/>
              <a:gd name="connsiteX688" fmla="*/ 1345831 w 2350439"/>
              <a:gd name="connsiteY688" fmla="*/ 558114 h 2350439"/>
              <a:gd name="connsiteX689" fmla="*/ 1451101 w 2350439"/>
              <a:gd name="connsiteY689" fmla="*/ 558114 h 2350439"/>
              <a:gd name="connsiteX690" fmla="*/ 1451101 w 2350439"/>
              <a:gd name="connsiteY690" fmla="*/ 452843 h 2350439"/>
              <a:gd name="connsiteX691" fmla="*/ 1345831 w 2350439"/>
              <a:gd name="connsiteY691" fmla="*/ 452843 h 2350439"/>
              <a:gd name="connsiteX692" fmla="*/ 1345831 w 2350439"/>
              <a:gd name="connsiteY692" fmla="*/ 669734 h 2350439"/>
              <a:gd name="connsiteX693" fmla="*/ 1451101 w 2350439"/>
              <a:gd name="connsiteY693" fmla="*/ 669734 h 2350439"/>
              <a:gd name="connsiteX694" fmla="*/ 1451101 w 2350439"/>
              <a:gd name="connsiteY694" fmla="*/ 564464 h 2350439"/>
              <a:gd name="connsiteX695" fmla="*/ 1345831 w 2350439"/>
              <a:gd name="connsiteY695" fmla="*/ 564464 h 2350439"/>
              <a:gd name="connsiteX696" fmla="*/ 1345831 w 2350439"/>
              <a:gd name="connsiteY696" fmla="*/ 781367 h 2350439"/>
              <a:gd name="connsiteX697" fmla="*/ 1451101 w 2350439"/>
              <a:gd name="connsiteY697" fmla="*/ 781367 h 2350439"/>
              <a:gd name="connsiteX698" fmla="*/ 1451101 w 2350439"/>
              <a:gd name="connsiteY698" fmla="*/ 676084 h 2350439"/>
              <a:gd name="connsiteX699" fmla="*/ 1345831 w 2350439"/>
              <a:gd name="connsiteY699" fmla="*/ 676084 h 2350439"/>
              <a:gd name="connsiteX700" fmla="*/ 1345831 w 2350439"/>
              <a:gd name="connsiteY700" fmla="*/ 892988 h 2350439"/>
              <a:gd name="connsiteX701" fmla="*/ 1451101 w 2350439"/>
              <a:gd name="connsiteY701" fmla="*/ 892988 h 2350439"/>
              <a:gd name="connsiteX702" fmla="*/ 1451101 w 2350439"/>
              <a:gd name="connsiteY702" fmla="*/ 787717 h 2350439"/>
              <a:gd name="connsiteX703" fmla="*/ 1345831 w 2350439"/>
              <a:gd name="connsiteY703" fmla="*/ 787717 h 2350439"/>
              <a:gd name="connsiteX704" fmla="*/ 1345831 w 2350439"/>
              <a:gd name="connsiteY704" fmla="*/ 1004608 h 2350439"/>
              <a:gd name="connsiteX705" fmla="*/ 1451101 w 2350439"/>
              <a:gd name="connsiteY705" fmla="*/ 1004608 h 2350439"/>
              <a:gd name="connsiteX706" fmla="*/ 1451101 w 2350439"/>
              <a:gd name="connsiteY706" fmla="*/ 899338 h 2350439"/>
              <a:gd name="connsiteX707" fmla="*/ 1345831 w 2350439"/>
              <a:gd name="connsiteY707" fmla="*/ 899338 h 2350439"/>
              <a:gd name="connsiteX708" fmla="*/ 1345831 w 2350439"/>
              <a:gd name="connsiteY708" fmla="*/ 1116228 h 2350439"/>
              <a:gd name="connsiteX709" fmla="*/ 1451101 w 2350439"/>
              <a:gd name="connsiteY709" fmla="*/ 1116228 h 2350439"/>
              <a:gd name="connsiteX710" fmla="*/ 1451101 w 2350439"/>
              <a:gd name="connsiteY710" fmla="*/ 1010958 h 2350439"/>
              <a:gd name="connsiteX711" fmla="*/ 1345831 w 2350439"/>
              <a:gd name="connsiteY711" fmla="*/ 1010958 h 2350439"/>
              <a:gd name="connsiteX712" fmla="*/ 1345831 w 2350439"/>
              <a:gd name="connsiteY712" fmla="*/ 1227861 h 2350439"/>
              <a:gd name="connsiteX713" fmla="*/ 1451101 w 2350439"/>
              <a:gd name="connsiteY713" fmla="*/ 1227861 h 2350439"/>
              <a:gd name="connsiteX714" fmla="*/ 1451101 w 2350439"/>
              <a:gd name="connsiteY714" fmla="*/ 1122578 h 2350439"/>
              <a:gd name="connsiteX715" fmla="*/ 1345831 w 2350439"/>
              <a:gd name="connsiteY715" fmla="*/ 1122578 h 2350439"/>
              <a:gd name="connsiteX716" fmla="*/ 1345831 w 2350439"/>
              <a:gd name="connsiteY716" fmla="*/ 1339481 h 2350439"/>
              <a:gd name="connsiteX717" fmla="*/ 1451101 w 2350439"/>
              <a:gd name="connsiteY717" fmla="*/ 1339481 h 2350439"/>
              <a:gd name="connsiteX718" fmla="*/ 1451101 w 2350439"/>
              <a:gd name="connsiteY718" fmla="*/ 1234211 h 2350439"/>
              <a:gd name="connsiteX719" fmla="*/ 1345831 w 2350439"/>
              <a:gd name="connsiteY719" fmla="*/ 1234211 h 2350439"/>
              <a:gd name="connsiteX720" fmla="*/ 1345831 w 2350439"/>
              <a:gd name="connsiteY720" fmla="*/ 1451102 h 2350439"/>
              <a:gd name="connsiteX721" fmla="*/ 1451101 w 2350439"/>
              <a:gd name="connsiteY721" fmla="*/ 1451102 h 2350439"/>
              <a:gd name="connsiteX722" fmla="*/ 1451101 w 2350439"/>
              <a:gd name="connsiteY722" fmla="*/ 1345831 h 2350439"/>
              <a:gd name="connsiteX723" fmla="*/ 1345831 w 2350439"/>
              <a:gd name="connsiteY723" fmla="*/ 1345831 h 2350439"/>
              <a:gd name="connsiteX724" fmla="*/ 1345831 w 2350439"/>
              <a:gd name="connsiteY724" fmla="*/ 1562735 h 2350439"/>
              <a:gd name="connsiteX725" fmla="*/ 1451101 w 2350439"/>
              <a:gd name="connsiteY725" fmla="*/ 1562735 h 2350439"/>
              <a:gd name="connsiteX726" fmla="*/ 1451101 w 2350439"/>
              <a:gd name="connsiteY726" fmla="*/ 1457452 h 2350439"/>
              <a:gd name="connsiteX727" fmla="*/ 1345831 w 2350439"/>
              <a:gd name="connsiteY727" fmla="*/ 1457452 h 2350439"/>
              <a:gd name="connsiteX728" fmla="*/ 1345831 w 2350439"/>
              <a:gd name="connsiteY728" fmla="*/ 1674355 h 2350439"/>
              <a:gd name="connsiteX729" fmla="*/ 1451101 w 2350439"/>
              <a:gd name="connsiteY729" fmla="*/ 1674355 h 2350439"/>
              <a:gd name="connsiteX730" fmla="*/ 1451101 w 2350439"/>
              <a:gd name="connsiteY730" fmla="*/ 1569085 h 2350439"/>
              <a:gd name="connsiteX731" fmla="*/ 1345831 w 2350439"/>
              <a:gd name="connsiteY731" fmla="*/ 1569085 h 2350439"/>
              <a:gd name="connsiteX732" fmla="*/ 1345831 w 2350439"/>
              <a:gd name="connsiteY732" fmla="*/ 1785975 h 2350439"/>
              <a:gd name="connsiteX733" fmla="*/ 1451101 w 2350439"/>
              <a:gd name="connsiteY733" fmla="*/ 1785975 h 2350439"/>
              <a:gd name="connsiteX734" fmla="*/ 1451101 w 2350439"/>
              <a:gd name="connsiteY734" fmla="*/ 1680705 h 2350439"/>
              <a:gd name="connsiteX735" fmla="*/ 1345831 w 2350439"/>
              <a:gd name="connsiteY735" fmla="*/ 1680705 h 2350439"/>
              <a:gd name="connsiteX736" fmla="*/ 1345831 w 2350439"/>
              <a:gd name="connsiteY736" fmla="*/ 1897596 h 2350439"/>
              <a:gd name="connsiteX737" fmla="*/ 1451101 w 2350439"/>
              <a:gd name="connsiteY737" fmla="*/ 1897596 h 2350439"/>
              <a:gd name="connsiteX738" fmla="*/ 1451101 w 2350439"/>
              <a:gd name="connsiteY738" fmla="*/ 1792325 h 2350439"/>
              <a:gd name="connsiteX739" fmla="*/ 1345831 w 2350439"/>
              <a:gd name="connsiteY739" fmla="*/ 1792325 h 2350439"/>
              <a:gd name="connsiteX740" fmla="*/ 1345831 w 2350439"/>
              <a:gd name="connsiteY740" fmla="*/ 2009229 h 2350439"/>
              <a:gd name="connsiteX741" fmla="*/ 1451101 w 2350439"/>
              <a:gd name="connsiteY741" fmla="*/ 2009229 h 2350439"/>
              <a:gd name="connsiteX742" fmla="*/ 1451101 w 2350439"/>
              <a:gd name="connsiteY742" fmla="*/ 1903946 h 2350439"/>
              <a:gd name="connsiteX743" fmla="*/ 1345831 w 2350439"/>
              <a:gd name="connsiteY743" fmla="*/ 1903946 h 2350439"/>
              <a:gd name="connsiteX744" fmla="*/ 1345831 w 2350439"/>
              <a:gd name="connsiteY744" fmla="*/ 2120849 h 2350439"/>
              <a:gd name="connsiteX745" fmla="*/ 1451101 w 2350439"/>
              <a:gd name="connsiteY745" fmla="*/ 2120849 h 2350439"/>
              <a:gd name="connsiteX746" fmla="*/ 1451101 w 2350439"/>
              <a:gd name="connsiteY746" fmla="*/ 2015579 h 2350439"/>
              <a:gd name="connsiteX747" fmla="*/ 1345831 w 2350439"/>
              <a:gd name="connsiteY747" fmla="*/ 2015579 h 2350439"/>
              <a:gd name="connsiteX748" fmla="*/ 1345831 w 2350439"/>
              <a:gd name="connsiteY748" fmla="*/ 2232469 h 2350439"/>
              <a:gd name="connsiteX749" fmla="*/ 1451101 w 2350439"/>
              <a:gd name="connsiteY749" fmla="*/ 2232469 h 2350439"/>
              <a:gd name="connsiteX750" fmla="*/ 1451101 w 2350439"/>
              <a:gd name="connsiteY750" fmla="*/ 2127199 h 2350439"/>
              <a:gd name="connsiteX751" fmla="*/ 1345831 w 2350439"/>
              <a:gd name="connsiteY751" fmla="*/ 2127199 h 2350439"/>
              <a:gd name="connsiteX752" fmla="*/ 1345831 w 2350439"/>
              <a:gd name="connsiteY752" fmla="*/ 2344089 h 2350439"/>
              <a:gd name="connsiteX753" fmla="*/ 1451101 w 2350439"/>
              <a:gd name="connsiteY753" fmla="*/ 2344089 h 2350439"/>
              <a:gd name="connsiteX754" fmla="*/ 1451101 w 2350439"/>
              <a:gd name="connsiteY754" fmla="*/ 2238819 h 2350439"/>
              <a:gd name="connsiteX755" fmla="*/ 1345831 w 2350439"/>
              <a:gd name="connsiteY755" fmla="*/ 2238819 h 2350439"/>
              <a:gd name="connsiteX756" fmla="*/ 1234211 w 2350439"/>
              <a:gd name="connsiteY756" fmla="*/ 111620 h 2350439"/>
              <a:gd name="connsiteX757" fmla="*/ 1339481 w 2350439"/>
              <a:gd name="connsiteY757" fmla="*/ 111620 h 2350439"/>
              <a:gd name="connsiteX758" fmla="*/ 1339481 w 2350439"/>
              <a:gd name="connsiteY758" fmla="*/ 6350 h 2350439"/>
              <a:gd name="connsiteX759" fmla="*/ 1234211 w 2350439"/>
              <a:gd name="connsiteY759" fmla="*/ 6350 h 2350439"/>
              <a:gd name="connsiteX760" fmla="*/ 1234211 w 2350439"/>
              <a:gd name="connsiteY760" fmla="*/ 223240 h 2350439"/>
              <a:gd name="connsiteX761" fmla="*/ 1339481 w 2350439"/>
              <a:gd name="connsiteY761" fmla="*/ 223240 h 2350439"/>
              <a:gd name="connsiteX762" fmla="*/ 1339481 w 2350439"/>
              <a:gd name="connsiteY762" fmla="*/ 117970 h 2350439"/>
              <a:gd name="connsiteX763" fmla="*/ 1234211 w 2350439"/>
              <a:gd name="connsiteY763" fmla="*/ 117970 h 2350439"/>
              <a:gd name="connsiteX764" fmla="*/ 1234211 w 2350439"/>
              <a:gd name="connsiteY764" fmla="*/ 334873 h 2350439"/>
              <a:gd name="connsiteX765" fmla="*/ 1339481 w 2350439"/>
              <a:gd name="connsiteY765" fmla="*/ 334873 h 2350439"/>
              <a:gd name="connsiteX766" fmla="*/ 1339481 w 2350439"/>
              <a:gd name="connsiteY766" fmla="*/ 229590 h 2350439"/>
              <a:gd name="connsiteX767" fmla="*/ 1234211 w 2350439"/>
              <a:gd name="connsiteY767" fmla="*/ 229590 h 2350439"/>
              <a:gd name="connsiteX768" fmla="*/ 1234211 w 2350439"/>
              <a:gd name="connsiteY768" fmla="*/ 446493 h 2350439"/>
              <a:gd name="connsiteX769" fmla="*/ 1339481 w 2350439"/>
              <a:gd name="connsiteY769" fmla="*/ 446493 h 2350439"/>
              <a:gd name="connsiteX770" fmla="*/ 1339481 w 2350439"/>
              <a:gd name="connsiteY770" fmla="*/ 341223 h 2350439"/>
              <a:gd name="connsiteX771" fmla="*/ 1234211 w 2350439"/>
              <a:gd name="connsiteY771" fmla="*/ 341223 h 2350439"/>
              <a:gd name="connsiteX772" fmla="*/ 1234211 w 2350439"/>
              <a:gd name="connsiteY772" fmla="*/ 558114 h 2350439"/>
              <a:gd name="connsiteX773" fmla="*/ 1339481 w 2350439"/>
              <a:gd name="connsiteY773" fmla="*/ 558114 h 2350439"/>
              <a:gd name="connsiteX774" fmla="*/ 1339481 w 2350439"/>
              <a:gd name="connsiteY774" fmla="*/ 452843 h 2350439"/>
              <a:gd name="connsiteX775" fmla="*/ 1234211 w 2350439"/>
              <a:gd name="connsiteY775" fmla="*/ 452843 h 2350439"/>
              <a:gd name="connsiteX776" fmla="*/ 1234211 w 2350439"/>
              <a:gd name="connsiteY776" fmla="*/ 669734 h 2350439"/>
              <a:gd name="connsiteX777" fmla="*/ 1339481 w 2350439"/>
              <a:gd name="connsiteY777" fmla="*/ 669734 h 2350439"/>
              <a:gd name="connsiteX778" fmla="*/ 1339481 w 2350439"/>
              <a:gd name="connsiteY778" fmla="*/ 564464 h 2350439"/>
              <a:gd name="connsiteX779" fmla="*/ 1234211 w 2350439"/>
              <a:gd name="connsiteY779" fmla="*/ 564464 h 2350439"/>
              <a:gd name="connsiteX780" fmla="*/ 1234211 w 2350439"/>
              <a:gd name="connsiteY780" fmla="*/ 781367 h 2350439"/>
              <a:gd name="connsiteX781" fmla="*/ 1339481 w 2350439"/>
              <a:gd name="connsiteY781" fmla="*/ 781367 h 2350439"/>
              <a:gd name="connsiteX782" fmla="*/ 1339481 w 2350439"/>
              <a:gd name="connsiteY782" fmla="*/ 676084 h 2350439"/>
              <a:gd name="connsiteX783" fmla="*/ 1234211 w 2350439"/>
              <a:gd name="connsiteY783" fmla="*/ 676084 h 2350439"/>
              <a:gd name="connsiteX784" fmla="*/ 1234211 w 2350439"/>
              <a:gd name="connsiteY784" fmla="*/ 892988 h 2350439"/>
              <a:gd name="connsiteX785" fmla="*/ 1339481 w 2350439"/>
              <a:gd name="connsiteY785" fmla="*/ 892988 h 2350439"/>
              <a:gd name="connsiteX786" fmla="*/ 1339481 w 2350439"/>
              <a:gd name="connsiteY786" fmla="*/ 787717 h 2350439"/>
              <a:gd name="connsiteX787" fmla="*/ 1234211 w 2350439"/>
              <a:gd name="connsiteY787" fmla="*/ 787717 h 2350439"/>
              <a:gd name="connsiteX788" fmla="*/ 1234211 w 2350439"/>
              <a:gd name="connsiteY788" fmla="*/ 1004608 h 2350439"/>
              <a:gd name="connsiteX789" fmla="*/ 1339481 w 2350439"/>
              <a:gd name="connsiteY789" fmla="*/ 1004608 h 2350439"/>
              <a:gd name="connsiteX790" fmla="*/ 1339481 w 2350439"/>
              <a:gd name="connsiteY790" fmla="*/ 899338 h 2350439"/>
              <a:gd name="connsiteX791" fmla="*/ 1234211 w 2350439"/>
              <a:gd name="connsiteY791" fmla="*/ 899338 h 2350439"/>
              <a:gd name="connsiteX792" fmla="*/ 1234211 w 2350439"/>
              <a:gd name="connsiteY792" fmla="*/ 1116228 h 2350439"/>
              <a:gd name="connsiteX793" fmla="*/ 1339481 w 2350439"/>
              <a:gd name="connsiteY793" fmla="*/ 1116228 h 2350439"/>
              <a:gd name="connsiteX794" fmla="*/ 1339481 w 2350439"/>
              <a:gd name="connsiteY794" fmla="*/ 1010958 h 2350439"/>
              <a:gd name="connsiteX795" fmla="*/ 1234211 w 2350439"/>
              <a:gd name="connsiteY795" fmla="*/ 1010958 h 2350439"/>
              <a:gd name="connsiteX796" fmla="*/ 1234211 w 2350439"/>
              <a:gd name="connsiteY796" fmla="*/ 1227861 h 2350439"/>
              <a:gd name="connsiteX797" fmla="*/ 1339481 w 2350439"/>
              <a:gd name="connsiteY797" fmla="*/ 1227861 h 2350439"/>
              <a:gd name="connsiteX798" fmla="*/ 1339481 w 2350439"/>
              <a:gd name="connsiteY798" fmla="*/ 1122578 h 2350439"/>
              <a:gd name="connsiteX799" fmla="*/ 1234211 w 2350439"/>
              <a:gd name="connsiteY799" fmla="*/ 1122578 h 2350439"/>
              <a:gd name="connsiteX800" fmla="*/ 1234211 w 2350439"/>
              <a:gd name="connsiteY800" fmla="*/ 1339481 h 2350439"/>
              <a:gd name="connsiteX801" fmla="*/ 1339481 w 2350439"/>
              <a:gd name="connsiteY801" fmla="*/ 1339481 h 2350439"/>
              <a:gd name="connsiteX802" fmla="*/ 1339481 w 2350439"/>
              <a:gd name="connsiteY802" fmla="*/ 1234211 h 2350439"/>
              <a:gd name="connsiteX803" fmla="*/ 1234211 w 2350439"/>
              <a:gd name="connsiteY803" fmla="*/ 1234211 h 2350439"/>
              <a:gd name="connsiteX804" fmla="*/ 1234211 w 2350439"/>
              <a:gd name="connsiteY804" fmla="*/ 1451102 h 2350439"/>
              <a:gd name="connsiteX805" fmla="*/ 1339481 w 2350439"/>
              <a:gd name="connsiteY805" fmla="*/ 1451102 h 2350439"/>
              <a:gd name="connsiteX806" fmla="*/ 1339481 w 2350439"/>
              <a:gd name="connsiteY806" fmla="*/ 1345831 h 2350439"/>
              <a:gd name="connsiteX807" fmla="*/ 1234211 w 2350439"/>
              <a:gd name="connsiteY807" fmla="*/ 1345831 h 2350439"/>
              <a:gd name="connsiteX808" fmla="*/ 1234211 w 2350439"/>
              <a:gd name="connsiteY808" fmla="*/ 1562735 h 2350439"/>
              <a:gd name="connsiteX809" fmla="*/ 1339481 w 2350439"/>
              <a:gd name="connsiteY809" fmla="*/ 1562735 h 2350439"/>
              <a:gd name="connsiteX810" fmla="*/ 1339481 w 2350439"/>
              <a:gd name="connsiteY810" fmla="*/ 1457452 h 2350439"/>
              <a:gd name="connsiteX811" fmla="*/ 1234211 w 2350439"/>
              <a:gd name="connsiteY811" fmla="*/ 1457452 h 2350439"/>
              <a:gd name="connsiteX812" fmla="*/ 1234211 w 2350439"/>
              <a:gd name="connsiteY812" fmla="*/ 1674355 h 2350439"/>
              <a:gd name="connsiteX813" fmla="*/ 1339481 w 2350439"/>
              <a:gd name="connsiteY813" fmla="*/ 1674355 h 2350439"/>
              <a:gd name="connsiteX814" fmla="*/ 1339481 w 2350439"/>
              <a:gd name="connsiteY814" fmla="*/ 1569085 h 2350439"/>
              <a:gd name="connsiteX815" fmla="*/ 1234211 w 2350439"/>
              <a:gd name="connsiteY815" fmla="*/ 1569085 h 2350439"/>
              <a:gd name="connsiteX816" fmla="*/ 1234211 w 2350439"/>
              <a:gd name="connsiteY816" fmla="*/ 1785975 h 2350439"/>
              <a:gd name="connsiteX817" fmla="*/ 1339481 w 2350439"/>
              <a:gd name="connsiteY817" fmla="*/ 1785975 h 2350439"/>
              <a:gd name="connsiteX818" fmla="*/ 1339481 w 2350439"/>
              <a:gd name="connsiteY818" fmla="*/ 1680705 h 2350439"/>
              <a:gd name="connsiteX819" fmla="*/ 1234211 w 2350439"/>
              <a:gd name="connsiteY819" fmla="*/ 1680705 h 2350439"/>
              <a:gd name="connsiteX820" fmla="*/ 1234211 w 2350439"/>
              <a:gd name="connsiteY820" fmla="*/ 1897596 h 2350439"/>
              <a:gd name="connsiteX821" fmla="*/ 1339481 w 2350439"/>
              <a:gd name="connsiteY821" fmla="*/ 1897596 h 2350439"/>
              <a:gd name="connsiteX822" fmla="*/ 1339481 w 2350439"/>
              <a:gd name="connsiteY822" fmla="*/ 1792325 h 2350439"/>
              <a:gd name="connsiteX823" fmla="*/ 1234211 w 2350439"/>
              <a:gd name="connsiteY823" fmla="*/ 1792325 h 2350439"/>
              <a:gd name="connsiteX824" fmla="*/ 1234211 w 2350439"/>
              <a:gd name="connsiteY824" fmla="*/ 2009229 h 2350439"/>
              <a:gd name="connsiteX825" fmla="*/ 1339481 w 2350439"/>
              <a:gd name="connsiteY825" fmla="*/ 2009229 h 2350439"/>
              <a:gd name="connsiteX826" fmla="*/ 1339481 w 2350439"/>
              <a:gd name="connsiteY826" fmla="*/ 1903946 h 2350439"/>
              <a:gd name="connsiteX827" fmla="*/ 1234211 w 2350439"/>
              <a:gd name="connsiteY827" fmla="*/ 1903946 h 2350439"/>
              <a:gd name="connsiteX828" fmla="*/ 1234211 w 2350439"/>
              <a:gd name="connsiteY828" fmla="*/ 2120849 h 2350439"/>
              <a:gd name="connsiteX829" fmla="*/ 1339481 w 2350439"/>
              <a:gd name="connsiteY829" fmla="*/ 2120849 h 2350439"/>
              <a:gd name="connsiteX830" fmla="*/ 1339481 w 2350439"/>
              <a:gd name="connsiteY830" fmla="*/ 2015579 h 2350439"/>
              <a:gd name="connsiteX831" fmla="*/ 1234211 w 2350439"/>
              <a:gd name="connsiteY831" fmla="*/ 2015579 h 2350439"/>
              <a:gd name="connsiteX832" fmla="*/ 1234211 w 2350439"/>
              <a:gd name="connsiteY832" fmla="*/ 2232469 h 2350439"/>
              <a:gd name="connsiteX833" fmla="*/ 1339481 w 2350439"/>
              <a:gd name="connsiteY833" fmla="*/ 2232469 h 2350439"/>
              <a:gd name="connsiteX834" fmla="*/ 1339481 w 2350439"/>
              <a:gd name="connsiteY834" fmla="*/ 2127199 h 2350439"/>
              <a:gd name="connsiteX835" fmla="*/ 1234211 w 2350439"/>
              <a:gd name="connsiteY835" fmla="*/ 2127199 h 2350439"/>
              <a:gd name="connsiteX836" fmla="*/ 1234211 w 2350439"/>
              <a:gd name="connsiteY836" fmla="*/ 2344089 h 2350439"/>
              <a:gd name="connsiteX837" fmla="*/ 1339481 w 2350439"/>
              <a:gd name="connsiteY837" fmla="*/ 2344089 h 2350439"/>
              <a:gd name="connsiteX838" fmla="*/ 1339481 w 2350439"/>
              <a:gd name="connsiteY838" fmla="*/ 2238819 h 2350439"/>
              <a:gd name="connsiteX839" fmla="*/ 1234211 w 2350439"/>
              <a:gd name="connsiteY839" fmla="*/ 2238819 h 2350439"/>
              <a:gd name="connsiteX840" fmla="*/ 1122578 w 2350439"/>
              <a:gd name="connsiteY840" fmla="*/ 111620 h 2350439"/>
              <a:gd name="connsiteX841" fmla="*/ 1227861 w 2350439"/>
              <a:gd name="connsiteY841" fmla="*/ 111620 h 2350439"/>
              <a:gd name="connsiteX842" fmla="*/ 1227861 w 2350439"/>
              <a:gd name="connsiteY842" fmla="*/ 6350 h 2350439"/>
              <a:gd name="connsiteX843" fmla="*/ 1122578 w 2350439"/>
              <a:gd name="connsiteY843" fmla="*/ 6350 h 2350439"/>
              <a:gd name="connsiteX844" fmla="*/ 1122578 w 2350439"/>
              <a:gd name="connsiteY844" fmla="*/ 223240 h 2350439"/>
              <a:gd name="connsiteX845" fmla="*/ 1227861 w 2350439"/>
              <a:gd name="connsiteY845" fmla="*/ 223240 h 2350439"/>
              <a:gd name="connsiteX846" fmla="*/ 1227861 w 2350439"/>
              <a:gd name="connsiteY846" fmla="*/ 117970 h 2350439"/>
              <a:gd name="connsiteX847" fmla="*/ 1122578 w 2350439"/>
              <a:gd name="connsiteY847" fmla="*/ 117970 h 2350439"/>
              <a:gd name="connsiteX848" fmla="*/ 1122578 w 2350439"/>
              <a:gd name="connsiteY848" fmla="*/ 334873 h 2350439"/>
              <a:gd name="connsiteX849" fmla="*/ 1227861 w 2350439"/>
              <a:gd name="connsiteY849" fmla="*/ 334873 h 2350439"/>
              <a:gd name="connsiteX850" fmla="*/ 1227861 w 2350439"/>
              <a:gd name="connsiteY850" fmla="*/ 229590 h 2350439"/>
              <a:gd name="connsiteX851" fmla="*/ 1122578 w 2350439"/>
              <a:gd name="connsiteY851" fmla="*/ 229590 h 2350439"/>
              <a:gd name="connsiteX852" fmla="*/ 1122578 w 2350439"/>
              <a:gd name="connsiteY852" fmla="*/ 446493 h 2350439"/>
              <a:gd name="connsiteX853" fmla="*/ 1227861 w 2350439"/>
              <a:gd name="connsiteY853" fmla="*/ 446493 h 2350439"/>
              <a:gd name="connsiteX854" fmla="*/ 1227861 w 2350439"/>
              <a:gd name="connsiteY854" fmla="*/ 341223 h 2350439"/>
              <a:gd name="connsiteX855" fmla="*/ 1122578 w 2350439"/>
              <a:gd name="connsiteY855" fmla="*/ 341223 h 2350439"/>
              <a:gd name="connsiteX856" fmla="*/ 1122578 w 2350439"/>
              <a:gd name="connsiteY856" fmla="*/ 558114 h 2350439"/>
              <a:gd name="connsiteX857" fmla="*/ 1227861 w 2350439"/>
              <a:gd name="connsiteY857" fmla="*/ 558114 h 2350439"/>
              <a:gd name="connsiteX858" fmla="*/ 1227861 w 2350439"/>
              <a:gd name="connsiteY858" fmla="*/ 452843 h 2350439"/>
              <a:gd name="connsiteX859" fmla="*/ 1122578 w 2350439"/>
              <a:gd name="connsiteY859" fmla="*/ 452843 h 2350439"/>
              <a:gd name="connsiteX860" fmla="*/ 1122578 w 2350439"/>
              <a:gd name="connsiteY860" fmla="*/ 669734 h 2350439"/>
              <a:gd name="connsiteX861" fmla="*/ 1227861 w 2350439"/>
              <a:gd name="connsiteY861" fmla="*/ 669734 h 2350439"/>
              <a:gd name="connsiteX862" fmla="*/ 1227861 w 2350439"/>
              <a:gd name="connsiteY862" fmla="*/ 564464 h 2350439"/>
              <a:gd name="connsiteX863" fmla="*/ 1122578 w 2350439"/>
              <a:gd name="connsiteY863" fmla="*/ 564464 h 2350439"/>
              <a:gd name="connsiteX864" fmla="*/ 1122578 w 2350439"/>
              <a:gd name="connsiteY864" fmla="*/ 781367 h 2350439"/>
              <a:gd name="connsiteX865" fmla="*/ 1227861 w 2350439"/>
              <a:gd name="connsiteY865" fmla="*/ 781367 h 2350439"/>
              <a:gd name="connsiteX866" fmla="*/ 1227861 w 2350439"/>
              <a:gd name="connsiteY866" fmla="*/ 676084 h 2350439"/>
              <a:gd name="connsiteX867" fmla="*/ 1122578 w 2350439"/>
              <a:gd name="connsiteY867" fmla="*/ 676084 h 2350439"/>
              <a:gd name="connsiteX868" fmla="*/ 1122578 w 2350439"/>
              <a:gd name="connsiteY868" fmla="*/ 892988 h 2350439"/>
              <a:gd name="connsiteX869" fmla="*/ 1227861 w 2350439"/>
              <a:gd name="connsiteY869" fmla="*/ 892988 h 2350439"/>
              <a:gd name="connsiteX870" fmla="*/ 1227861 w 2350439"/>
              <a:gd name="connsiteY870" fmla="*/ 787717 h 2350439"/>
              <a:gd name="connsiteX871" fmla="*/ 1122578 w 2350439"/>
              <a:gd name="connsiteY871" fmla="*/ 787717 h 2350439"/>
              <a:gd name="connsiteX872" fmla="*/ 1122578 w 2350439"/>
              <a:gd name="connsiteY872" fmla="*/ 1004608 h 2350439"/>
              <a:gd name="connsiteX873" fmla="*/ 1227861 w 2350439"/>
              <a:gd name="connsiteY873" fmla="*/ 1004608 h 2350439"/>
              <a:gd name="connsiteX874" fmla="*/ 1227861 w 2350439"/>
              <a:gd name="connsiteY874" fmla="*/ 899338 h 2350439"/>
              <a:gd name="connsiteX875" fmla="*/ 1122578 w 2350439"/>
              <a:gd name="connsiteY875" fmla="*/ 899338 h 2350439"/>
              <a:gd name="connsiteX876" fmla="*/ 1122578 w 2350439"/>
              <a:gd name="connsiteY876" fmla="*/ 1116228 h 2350439"/>
              <a:gd name="connsiteX877" fmla="*/ 1227861 w 2350439"/>
              <a:gd name="connsiteY877" fmla="*/ 1116228 h 2350439"/>
              <a:gd name="connsiteX878" fmla="*/ 1227861 w 2350439"/>
              <a:gd name="connsiteY878" fmla="*/ 1010958 h 2350439"/>
              <a:gd name="connsiteX879" fmla="*/ 1122578 w 2350439"/>
              <a:gd name="connsiteY879" fmla="*/ 1010958 h 2350439"/>
              <a:gd name="connsiteX880" fmla="*/ 1122578 w 2350439"/>
              <a:gd name="connsiteY880" fmla="*/ 1227861 h 2350439"/>
              <a:gd name="connsiteX881" fmla="*/ 1227861 w 2350439"/>
              <a:gd name="connsiteY881" fmla="*/ 1227861 h 2350439"/>
              <a:gd name="connsiteX882" fmla="*/ 1227861 w 2350439"/>
              <a:gd name="connsiteY882" fmla="*/ 1122578 h 2350439"/>
              <a:gd name="connsiteX883" fmla="*/ 1122578 w 2350439"/>
              <a:gd name="connsiteY883" fmla="*/ 1122578 h 2350439"/>
              <a:gd name="connsiteX884" fmla="*/ 1122578 w 2350439"/>
              <a:gd name="connsiteY884" fmla="*/ 1339481 h 2350439"/>
              <a:gd name="connsiteX885" fmla="*/ 1227861 w 2350439"/>
              <a:gd name="connsiteY885" fmla="*/ 1339481 h 2350439"/>
              <a:gd name="connsiteX886" fmla="*/ 1227861 w 2350439"/>
              <a:gd name="connsiteY886" fmla="*/ 1234211 h 2350439"/>
              <a:gd name="connsiteX887" fmla="*/ 1122578 w 2350439"/>
              <a:gd name="connsiteY887" fmla="*/ 1234211 h 2350439"/>
              <a:gd name="connsiteX888" fmla="*/ 1122578 w 2350439"/>
              <a:gd name="connsiteY888" fmla="*/ 1451102 h 2350439"/>
              <a:gd name="connsiteX889" fmla="*/ 1227861 w 2350439"/>
              <a:gd name="connsiteY889" fmla="*/ 1451102 h 2350439"/>
              <a:gd name="connsiteX890" fmla="*/ 1227861 w 2350439"/>
              <a:gd name="connsiteY890" fmla="*/ 1345831 h 2350439"/>
              <a:gd name="connsiteX891" fmla="*/ 1122578 w 2350439"/>
              <a:gd name="connsiteY891" fmla="*/ 1345831 h 2350439"/>
              <a:gd name="connsiteX892" fmla="*/ 1122578 w 2350439"/>
              <a:gd name="connsiteY892" fmla="*/ 1562735 h 2350439"/>
              <a:gd name="connsiteX893" fmla="*/ 1227861 w 2350439"/>
              <a:gd name="connsiteY893" fmla="*/ 1562735 h 2350439"/>
              <a:gd name="connsiteX894" fmla="*/ 1227861 w 2350439"/>
              <a:gd name="connsiteY894" fmla="*/ 1457452 h 2350439"/>
              <a:gd name="connsiteX895" fmla="*/ 1122578 w 2350439"/>
              <a:gd name="connsiteY895" fmla="*/ 1457452 h 2350439"/>
              <a:gd name="connsiteX896" fmla="*/ 1122578 w 2350439"/>
              <a:gd name="connsiteY896" fmla="*/ 1674355 h 2350439"/>
              <a:gd name="connsiteX897" fmla="*/ 1227861 w 2350439"/>
              <a:gd name="connsiteY897" fmla="*/ 1674355 h 2350439"/>
              <a:gd name="connsiteX898" fmla="*/ 1227861 w 2350439"/>
              <a:gd name="connsiteY898" fmla="*/ 1569085 h 2350439"/>
              <a:gd name="connsiteX899" fmla="*/ 1122578 w 2350439"/>
              <a:gd name="connsiteY899" fmla="*/ 1569085 h 2350439"/>
              <a:gd name="connsiteX900" fmla="*/ 1122578 w 2350439"/>
              <a:gd name="connsiteY900" fmla="*/ 1785975 h 2350439"/>
              <a:gd name="connsiteX901" fmla="*/ 1227861 w 2350439"/>
              <a:gd name="connsiteY901" fmla="*/ 1785975 h 2350439"/>
              <a:gd name="connsiteX902" fmla="*/ 1227861 w 2350439"/>
              <a:gd name="connsiteY902" fmla="*/ 1680705 h 2350439"/>
              <a:gd name="connsiteX903" fmla="*/ 1122578 w 2350439"/>
              <a:gd name="connsiteY903" fmla="*/ 1680705 h 2350439"/>
              <a:gd name="connsiteX904" fmla="*/ 1122578 w 2350439"/>
              <a:gd name="connsiteY904" fmla="*/ 1897596 h 2350439"/>
              <a:gd name="connsiteX905" fmla="*/ 1227861 w 2350439"/>
              <a:gd name="connsiteY905" fmla="*/ 1897596 h 2350439"/>
              <a:gd name="connsiteX906" fmla="*/ 1227861 w 2350439"/>
              <a:gd name="connsiteY906" fmla="*/ 1792325 h 2350439"/>
              <a:gd name="connsiteX907" fmla="*/ 1122578 w 2350439"/>
              <a:gd name="connsiteY907" fmla="*/ 1792325 h 2350439"/>
              <a:gd name="connsiteX908" fmla="*/ 1122578 w 2350439"/>
              <a:gd name="connsiteY908" fmla="*/ 2009229 h 2350439"/>
              <a:gd name="connsiteX909" fmla="*/ 1227861 w 2350439"/>
              <a:gd name="connsiteY909" fmla="*/ 2009229 h 2350439"/>
              <a:gd name="connsiteX910" fmla="*/ 1227861 w 2350439"/>
              <a:gd name="connsiteY910" fmla="*/ 1903946 h 2350439"/>
              <a:gd name="connsiteX911" fmla="*/ 1122578 w 2350439"/>
              <a:gd name="connsiteY911" fmla="*/ 1903946 h 2350439"/>
              <a:gd name="connsiteX912" fmla="*/ 1122578 w 2350439"/>
              <a:gd name="connsiteY912" fmla="*/ 2120849 h 2350439"/>
              <a:gd name="connsiteX913" fmla="*/ 1227861 w 2350439"/>
              <a:gd name="connsiteY913" fmla="*/ 2120849 h 2350439"/>
              <a:gd name="connsiteX914" fmla="*/ 1227861 w 2350439"/>
              <a:gd name="connsiteY914" fmla="*/ 2015579 h 2350439"/>
              <a:gd name="connsiteX915" fmla="*/ 1122578 w 2350439"/>
              <a:gd name="connsiteY915" fmla="*/ 2015579 h 2350439"/>
              <a:gd name="connsiteX916" fmla="*/ 1122578 w 2350439"/>
              <a:gd name="connsiteY916" fmla="*/ 2232469 h 2350439"/>
              <a:gd name="connsiteX917" fmla="*/ 1227861 w 2350439"/>
              <a:gd name="connsiteY917" fmla="*/ 2232469 h 2350439"/>
              <a:gd name="connsiteX918" fmla="*/ 1227861 w 2350439"/>
              <a:gd name="connsiteY918" fmla="*/ 2127199 h 2350439"/>
              <a:gd name="connsiteX919" fmla="*/ 1122578 w 2350439"/>
              <a:gd name="connsiteY919" fmla="*/ 2127199 h 2350439"/>
              <a:gd name="connsiteX920" fmla="*/ 1122578 w 2350439"/>
              <a:gd name="connsiteY920" fmla="*/ 2344089 h 2350439"/>
              <a:gd name="connsiteX921" fmla="*/ 1227861 w 2350439"/>
              <a:gd name="connsiteY921" fmla="*/ 2344089 h 2350439"/>
              <a:gd name="connsiteX922" fmla="*/ 1227861 w 2350439"/>
              <a:gd name="connsiteY922" fmla="*/ 2238819 h 2350439"/>
              <a:gd name="connsiteX923" fmla="*/ 1122578 w 2350439"/>
              <a:gd name="connsiteY923" fmla="*/ 2238819 h 2350439"/>
              <a:gd name="connsiteX924" fmla="*/ 1010958 w 2350439"/>
              <a:gd name="connsiteY924" fmla="*/ 111620 h 2350439"/>
              <a:gd name="connsiteX925" fmla="*/ 1116228 w 2350439"/>
              <a:gd name="connsiteY925" fmla="*/ 111620 h 2350439"/>
              <a:gd name="connsiteX926" fmla="*/ 1116228 w 2350439"/>
              <a:gd name="connsiteY926" fmla="*/ 6350 h 2350439"/>
              <a:gd name="connsiteX927" fmla="*/ 1010958 w 2350439"/>
              <a:gd name="connsiteY927" fmla="*/ 6350 h 2350439"/>
              <a:gd name="connsiteX928" fmla="*/ 1010958 w 2350439"/>
              <a:gd name="connsiteY928" fmla="*/ 223240 h 2350439"/>
              <a:gd name="connsiteX929" fmla="*/ 1116228 w 2350439"/>
              <a:gd name="connsiteY929" fmla="*/ 223240 h 2350439"/>
              <a:gd name="connsiteX930" fmla="*/ 1116228 w 2350439"/>
              <a:gd name="connsiteY930" fmla="*/ 117970 h 2350439"/>
              <a:gd name="connsiteX931" fmla="*/ 1010958 w 2350439"/>
              <a:gd name="connsiteY931" fmla="*/ 117970 h 2350439"/>
              <a:gd name="connsiteX932" fmla="*/ 1010958 w 2350439"/>
              <a:gd name="connsiteY932" fmla="*/ 334873 h 2350439"/>
              <a:gd name="connsiteX933" fmla="*/ 1116228 w 2350439"/>
              <a:gd name="connsiteY933" fmla="*/ 334873 h 2350439"/>
              <a:gd name="connsiteX934" fmla="*/ 1116228 w 2350439"/>
              <a:gd name="connsiteY934" fmla="*/ 229590 h 2350439"/>
              <a:gd name="connsiteX935" fmla="*/ 1010958 w 2350439"/>
              <a:gd name="connsiteY935" fmla="*/ 229590 h 2350439"/>
              <a:gd name="connsiteX936" fmla="*/ 1010958 w 2350439"/>
              <a:gd name="connsiteY936" fmla="*/ 446493 h 2350439"/>
              <a:gd name="connsiteX937" fmla="*/ 1116228 w 2350439"/>
              <a:gd name="connsiteY937" fmla="*/ 446493 h 2350439"/>
              <a:gd name="connsiteX938" fmla="*/ 1116228 w 2350439"/>
              <a:gd name="connsiteY938" fmla="*/ 341223 h 2350439"/>
              <a:gd name="connsiteX939" fmla="*/ 1010958 w 2350439"/>
              <a:gd name="connsiteY939" fmla="*/ 341223 h 2350439"/>
              <a:gd name="connsiteX940" fmla="*/ 1010958 w 2350439"/>
              <a:gd name="connsiteY940" fmla="*/ 558114 h 2350439"/>
              <a:gd name="connsiteX941" fmla="*/ 1116228 w 2350439"/>
              <a:gd name="connsiteY941" fmla="*/ 558114 h 2350439"/>
              <a:gd name="connsiteX942" fmla="*/ 1116228 w 2350439"/>
              <a:gd name="connsiteY942" fmla="*/ 452843 h 2350439"/>
              <a:gd name="connsiteX943" fmla="*/ 1010958 w 2350439"/>
              <a:gd name="connsiteY943" fmla="*/ 452843 h 2350439"/>
              <a:gd name="connsiteX944" fmla="*/ 1010958 w 2350439"/>
              <a:gd name="connsiteY944" fmla="*/ 669734 h 2350439"/>
              <a:gd name="connsiteX945" fmla="*/ 1116228 w 2350439"/>
              <a:gd name="connsiteY945" fmla="*/ 669734 h 2350439"/>
              <a:gd name="connsiteX946" fmla="*/ 1116228 w 2350439"/>
              <a:gd name="connsiteY946" fmla="*/ 564464 h 2350439"/>
              <a:gd name="connsiteX947" fmla="*/ 1010958 w 2350439"/>
              <a:gd name="connsiteY947" fmla="*/ 564464 h 2350439"/>
              <a:gd name="connsiteX948" fmla="*/ 1010958 w 2350439"/>
              <a:gd name="connsiteY948" fmla="*/ 781367 h 2350439"/>
              <a:gd name="connsiteX949" fmla="*/ 1116228 w 2350439"/>
              <a:gd name="connsiteY949" fmla="*/ 781367 h 2350439"/>
              <a:gd name="connsiteX950" fmla="*/ 1116228 w 2350439"/>
              <a:gd name="connsiteY950" fmla="*/ 676084 h 2350439"/>
              <a:gd name="connsiteX951" fmla="*/ 1010958 w 2350439"/>
              <a:gd name="connsiteY951" fmla="*/ 676084 h 2350439"/>
              <a:gd name="connsiteX952" fmla="*/ 1010958 w 2350439"/>
              <a:gd name="connsiteY952" fmla="*/ 892988 h 2350439"/>
              <a:gd name="connsiteX953" fmla="*/ 1116228 w 2350439"/>
              <a:gd name="connsiteY953" fmla="*/ 892988 h 2350439"/>
              <a:gd name="connsiteX954" fmla="*/ 1116228 w 2350439"/>
              <a:gd name="connsiteY954" fmla="*/ 787717 h 2350439"/>
              <a:gd name="connsiteX955" fmla="*/ 1010958 w 2350439"/>
              <a:gd name="connsiteY955" fmla="*/ 787717 h 2350439"/>
              <a:gd name="connsiteX956" fmla="*/ 1010958 w 2350439"/>
              <a:gd name="connsiteY956" fmla="*/ 1004608 h 2350439"/>
              <a:gd name="connsiteX957" fmla="*/ 1116228 w 2350439"/>
              <a:gd name="connsiteY957" fmla="*/ 1004608 h 2350439"/>
              <a:gd name="connsiteX958" fmla="*/ 1116228 w 2350439"/>
              <a:gd name="connsiteY958" fmla="*/ 899338 h 2350439"/>
              <a:gd name="connsiteX959" fmla="*/ 1010958 w 2350439"/>
              <a:gd name="connsiteY959" fmla="*/ 899338 h 2350439"/>
              <a:gd name="connsiteX960" fmla="*/ 1010958 w 2350439"/>
              <a:gd name="connsiteY960" fmla="*/ 1116228 h 2350439"/>
              <a:gd name="connsiteX961" fmla="*/ 1116228 w 2350439"/>
              <a:gd name="connsiteY961" fmla="*/ 1116228 h 2350439"/>
              <a:gd name="connsiteX962" fmla="*/ 1116228 w 2350439"/>
              <a:gd name="connsiteY962" fmla="*/ 1010958 h 2350439"/>
              <a:gd name="connsiteX963" fmla="*/ 1010958 w 2350439"/>
              <a:gd name="connsiteY963" fmla="*/ 1010958 h 2350439"/>
              <a:gd name="connsiteX964" fmla="*/ 1010958 w 2350439"/>
              <a:gd name="connsiteY964" fmla="*/ 1227861 h 2350439"/>
              <a:gd name="connsiteX965" fmla="*/ 1116228 w 2350439"/>
              <a:gd name="connsiteY965" fmla="*/ 1227861 h 2350439"/>
              <a:gd name="connsiteX966" fmla="*/ 1116228 w 2350439"/>
              <a:gd name="connsiteY966" fmla="*/ 1122578 h 2350439"/>
              <a:gd name="connsiteX967" fmla="*/ 1010958 w 2350439"/>
              <a:gd name="connsiteY967" fmla="*/ 1122578 h 2350439"/>
              <a:gd name="connsiteX968" fmla="*/ 1010958 w 2350439"/>
              <a:gd name="connsiteY968" fmla="*/ 1339481 h 2350439"/>
              <a:gd name="connsiteX969" fmla="*/ 1116228 w 2350439"/>
              <a:gd name="connsiteY969" fmla="*/ 1339481 h 2350439"/>
              <a:gd name="connsiteX970" fmla="*/ 1116228 w 2350439"/>
              <a:gd name="connsiteY970" fmla="*/ 1234211 h 2350439"/>
              <a:gd name="connsiteX971" fmla="*/ 1010958 w 2350439"/>
              <a:gd name="connsiteY971" fmla="*/ 1234211 h 2350439"/>
              <a:gd name="connsiteX972" fmla="*/ 1010958 w 2350439"/>
              <a:gd name="connsiteY972" fmla="*/ 1451102 h 2350439"/>
              <a:gd name="connsiteX973" fmla="*/ 1116228 w 2350439"/>
              <a:gd name="connsiteY973" fmla="*/ 1451102 h 2350439"/>
              <a:gd name="connsiteX974" fmla="*/ 1116228 w 2350439"/>
              <a:gd name="connsiteY974" fmla="*/ 1345831 h 2350439"/>
              <a:gd name="connsiteX975" fmla="*/ 1010958 w 2350439"/>
              <a:gd name="connsiteY975" fmla="*/ 1345831 h 2350439"/>
              <a:gd name="connsiteX976" fmla="*/ 1010958 w 2350439"/>
              <a:gd name="connsiteY976" fmla="*/ 1562735 h 2350439"/>
              <a:gd name="connsiteX977" fmla="*/ 1116228 w 2350439"/>
              <a:gd name="connsiteY977" fmla="*/ 1562735 h 2350439"/>
              <a:gd name="connsiteX978" fmla="*/ 1116228 w 2350439"/>
              <a:gd name="connsiteY978" fmla="*/ 1457452 h 2350439"/>
              <a:gd name="connsiteX979" fmla="*/ 1010958 w 2350439"/>
              <a:gd name="connsiteY979" fmla="*/ 1457452 h 2350439"/>
              <a:gd name="connsiteX980" fmla="*/ 1010958 w 2350439"/>
              <a:gd name="connsiteY980" fmla="*/ 1674355 h 2350439"/>
              <a:gd name="connsiteX981" fmla="*/ 1116228 w 2350439"/>
              <a:gd name="connsiteY981" fmla="*/ 1674355 h 2350439"/>
              <a:gd name="connsiteX982" fmla="*/ 1116228 w 2350439"/>
              <a:gd name="connsiteY982" fmla="*/ 1569085 h 2350439"/>
              <a:gd name="connsiteX983" fmla="*/ 1010958 w 2350439"/>
              <a:gd name="connsiteY983" fmla="*/ 1569085 h 2350439"/>
              <a:gd name="connsiteX984" fmla="*/ 1010958 w 2350439"/>
              <a:gd name="connsiteY984" fmla="*/ 1785975 h 2350439"/>
              <a:gd name="connsiteX985" fmla="*/ 1116228 w 2350439"/>
              <a:gd name="connsiteY985" fmla="*/ 1785975 h 2350439"/>
              <a:gd name="connsiteX986" fmla="*/ 1116228 w 2350439"/>
              <a:gd name="connsiteY986" fmla="*/ 1680705 h 2350439"/>
              <a:gd name="connsiteX987" fmla="*/ 1010958 w 2350439"/>
              <a:gd name="connsiteY987" fmla="*/ 1680705 h 2350439"/>
              <a:gd name="connsiteX988" fmla="*/ 1010958 w 2350439"/>
              <a:gd name="connsiteY988" fmla="*/ 1897596 h 2350439"/>
              <a:gd name="connsiteX989" fmla="*/ 1116228 w 2350439"/>
              <a:gd name="connsiteY989" fmla="*/ 1897596 h 2350439"/>
              <a:gd name="connsiteX990" fmla="*/ 1116228 w 2350439"/>
              <a:gd name="connsiteY990" fmla="*/ 1792325 h 2350439"/>
              <a:gd name="connsiteX991" fmla="*/ 1010958 w 2350439"/>
              <a:gd name="connsiteY991" fmla="*/ 1792325 h 2350439"/>
              <a:gd name="connsiteX992" fmla="*/ 1010958 w 2350439"/>
              <a:gd name="connsiteY992" fmla="*/ 2009229 h 2350439"/>
              <a:gd name="connsiteX993" fmla="*/ 1116228 w 2350439"/>
              <a:gd name="connsiteY993" fmla="*/ 2009229 h 2350439"/>
              <a:gd name="connsiteX994" fmla="*/ 1116228 w 2350439"/>
              <a:gd name="connsiteY994" fmla="*/ 1903946 h 2350439"/>
              <a:gd name="connsiteX995" fmla="*/ 1010958 w 2350439"/>
              <a:gd name="connsiteY995" fmla="*/ 1903946 h 2350439"/>
              <a:gd name="connsiteX996" fmla="*/ 1010958 w 2350439"/>
              <a:gd name="connsiteY996" fmla="*/ 2120849 h 2350439"/>
              <a:gd name="connsiteX997" fmla="*/ 1116228 w 2350439"/>
              <a:gd name="connsiteY997" fmla="*/ 2120849 h 2350439"/>
              <a:gd name="connsiteX998" fmla="*/ 1116228 w 2350439"/>
              <a:gd name="connsiteY998" fmla="*/ 2015579 h 2350439"/>
              <a:gd name="connsiteX999" fmla="*/ 1010958 w 2350439"/>
              <a:gd name="connsiteY999" fmla="*/ 2015579 h 2350439"/>
              <a:gd name="connsiteX1000" fmla="*/ 1010958 w 2350439"/>
              <a:gd name="connsiteY1000" fmla="*/ 2232469 h 2350439"/>
              <a:gd name="connsiteX1001" fmla="*/ 1116228 w 2350439"/>
              <a:gd name="connsiteY1001" fmla="*/ 2232469 h 2350439"/>
              <a:gd name="connsiteX1002" fmla="*/ 1116228 w 2350439"/>
              <a:gd name="connsiteY1002" fmla="*/ 2127199 h 2350439"/>
              <a:gd name="connsiteX1003" fmla="*/ 1010958 w 2350439"/>
              <a:gd name="connsiteY1003" fmla="*/ 2127199 h 2350439"/>
              <a:gd name="connsiteX1004" fmla="*/ 1010958 w 2350439"/>
              <a:gd name="connsiteY1004" fmla="*/ 2344089 h 2350439"/>
              <a:gd name="connsiteX1005" fmla="*/ 1116228 w 2350439"/>
              <a:gd name="connsiteY1005" fmla="*/ 2344089 h 2350439"/>
              <a:gd name="connsiteX1006" fmla="*/ 1116228 w 2350439"/>
              <a:gd name="connsiteY1006" fmla="*/ 2238819 h 2350439"/>
              <a:gd name="connsiteX1007" fmla="*/ 1010958 w 2350439"/>
              <a:gd name="connsiteY1007" fmla="*/ 2238819 h 2350439"/>
              <a:gd name="connsiteX1008" fmla="*/ 899337 w 2350439"/>
              <a:gd name="connsiteY1008" fmla="*/ 111620 h 2350439"/>
              <a:gd name="connsiteX1009" fmla="*/ 1004608 w 2350439"/>
              <a:gd name="connsiteY1009" fmla="*/ 111620 h 2350439"/>
              <a:gd name="connsiteX1010" fmla="*/ 1004608 w 2350439"/>
              <a:gd name="connsiteY1010" fmla="*/ 6350 h 2350439"/>
              <a:gd name="connsiteX1011" fmla="*/ 899337 w 2350439"/>
              <a:gd name="connsiteY1011" fmla="*/ 6350 h 2350439"/>
              <a:gd name="connsiteX1012" fmla="*/ 899337 w 2350439"/>
              <a:gd name="connsiteY1012" fmla="*/ 223240 h 2350439"/>
              <a:gd name="connsiteX1013" fmla="*/ 1004608 w 2350439"/>
              <a:gd name="connsiteY1013" fmla="*/ 223240 h 2350439"/>
              <a:gd name="connsiteX1014" fmla="*/ 1004608 w 2350439"/>
              <a:gd name="connsiteY1014" fmla="*/ 117970 h 2350439"/>
              <a:gd name="connsiteX1015" fmla="*/ 899337 w 2350439"/>
              <a:gd name="connsiteY1015" fmla="*/ 117970 h 2350439"/>
              <a:gd name="connsiteX1016" fmla="*/ 899337 w 2350439"/>
              <a:gd name="connsiteY1016" fmla="*/ 334873 h 2350439"/>
              <a:gd name="connsiteX1017" fmla="*/ 1004608 w 2350439"/>
              <a:gd name="connsiteY1017" fmla="*/ 334873 h 2350439"/>
              <a:gd name="connsiteX1018" fmla="*/ 1004608 w 2350439"/>
              <a:gd name="connsiteY1018" fmla="*/ 229590 h 2350439"/>
              <a:gd name="connsiteX1019" fmla="*/ 899337 w 2350439"/>
              <a:gd name="connsiteY1019" fmla="*/ 229590 h 2350439"/>
              <a:gd name="connsiteX1020" fmla="*/ 899337 w 2350439"/>
              <a:gd name="connsiteY1020" fmla="*/ 446493 h 2350439"/>
              <a:gd name="connsiteX1021" fmla="*/ 1004608 w 2350439"/>
              <a:gd name="connsiteY1021" fmla="*/ 446493 h 2350439"/>
              <a:gd name="connsiteX1022" fmla="*/ 1004608 w 2350439"/>
              <a:gd name="connsiteY1022" fmla="*/ 341223 h 2350439"/>
              <a:gd name="connsiteX1023" fmla="*/ 899337 w 2350439"/>
              <a:gd name="connsiteY1023" fmla="*/ 341223 h 2350439"/>
              <a:gd name="connsiteX1024" fmla="*/ 899337 w 2350439"/>
              <a:gd name="connsiteY1024" fmla="*/ 558114 h 2350439"/>
              <a:gd name="connsiteX1025" fmla="*/ 1004608 w 2350439"/>
              <a:gd name="connsiteY1025" fmla="*/ 558114 h 2350439"/>
              <a:gd name="connsiteX1026" fmla="*/ 1004608 w 2350439"/>
              <a:gd name="connsiteY1026" fmla="*/ 452843 h 2350439"/>
              <a:gd name="connsiteX1027" fmla="*/ 899337 w 2350439"/>
              <a:gd name="connsiteY1027" fmla="*/ 452843 h 2350439"/>
              <a:gd name="connsiteX1028" fmla="*/ 899337 w 2350439"/>
              <a:gd name="connsiteY1028" fmla="*/ 669734 h 2350439"/>
              <a:gd name="connsiteX1029" fmla="*/ 1004608 w 2350439"/>
              <a:gd name="connsiteY1029" fmla="*/ 669734 h 2350439"/>
              <a:gd name="connsiteX1030" fmla="*/ 1004608 w 2350439"/>
              <a:gd name="connsiteY1030" fmla="*/ 564464 h 2350439"/>
              <a:gd name="connsiteX1031" fmla="*/ 899337 w 2350439"/>
              <a:gd name="connsiteY1031" fmla="*/ 564464 h 2350439"/>
              <a:gd name="connsiteX1032" fmla="*/ 899337 w 2350439"/>
              <a:gd name="connsiteY1032" fmla="*/ 781367 h 2350439"/>
              <a:gd name="connsiteX1033" fmla="*/ 1004608 w 2350439"/>
              <a:gd name="connsiteY1033" fmla="*/ 781367 h 2350439"/>
              <a:gd name="connsiteX1034" fmla="*/ 1004608 w 2350439"/>
              <a:gd name="connsiteY1034" fmla="*/ 676084 h 2350439"/>
              <a:gd name="connsiteX1035" fmla="*/ 899337 w 2350439"/>
              <a:gd name="connsiteY1035" fmla="*/ 676084 h 2350439"/>
              <a:gd name="connsiteX1036" fmla="*/ 899337 w 2350439"/>
              <a:gd name="connsiteY1036" fmla="*/ 892988 h 2350439"/>
              <a:gd name="connsiteX1037" fmla="*/ 1004608 w 2350439"/>
              <a:gd name="connsiteY1037" fmla="*/ 892988 h 2350439"/>
              <a:gd name="connsiteX1038" fmla="*/ 1004608 w 2350439"/>
              <a:gd name="connsiteY1038" fmla="*/ 787717 h 2350439"/>
              <a:gd name="connsiteX1039" fmla="*/ 899337 w 2350439"/>
              <a:gd name="connsiteY1039" fmla="*/ 787717 h 2350439"/>
              <a:gd name="connsiteX1040" fmla="*/ 899337 w 2350439"/>
              <a:gd name="connsiteY1040" fmla="*/ 1004608 h 2350439"/>
              <a:gd name="connsiteX1041" fmla="*/ 1004608 w 2350439"/>
              <a:gd name="connsiteY1041" fmla="*/ 1004608 h 2350439"/>
              <a:gd name="connsiteX1042" fmla="*/ 1004608 w 2350439"/>
              <a:gd name="connsiteY1042" fmla="*/ 899338 h 2350439"/>
              <a:gd name="connsiteX1043" fmla="*/ 899337 w 2350439"/>
              <a:gd name="connsiteY1043" fmla="*/ 899338 h 2350439"/>
              <a:gd name="connsiteX1044" fmla="*/ 899337 w 2350439"/>
              <a:gd name="connsiteY1044" fmla="*/ 1116228 h 2350439"/>
              <a:gd name="connsiteX1045" fmla="*/ 1004608 w 2350439"/>
              <a:gd name="connsiteY1045" fmla="*/ 1116228 h 2350439"/>
              <a:gd name="connsiteX1046" fmla="*/ 1004608 w 2350439"/>
              <a:gd name="connsiteY1046" fmla="*/ 1010958 h 2350439"/>
              <a:gd name="connsiteX1047" fmla="*/ 899337 w 2350439"/>
              <a:gd name="connsiteY1047" fmla="*/ 1010958 h 2350439"/>
              <a:gd name="connsiteX1048" fmla="*/ 899337 w 2350439"/>
              <a:gd name="connsiteY1048" fmla="*/ 1227861 h 2350439"/>
              <a:gd name="connsiteX1049" fmla="*/ 1004608 w 2350439"/>
              <a:gd name="connsiteY1049" fmla="*/ 1227861 h 2350439"/>
              <a:gd name="connsiteX1050" fmla="*/ 1004608 w 2350439"/>
              <a:gd name="connsiteY1050" fmla="*/ 1122578 h 2350439"/>
              <a:gd name="connsiteX1051" fmla="*/ 899337 w 2350439"/>
              <a:gd name="connsiteY1051" fmla="*/ 1122578 h 2350439"/>
              <a:gd name="connsiteX1052" fmla="*/ 899337 w 2350439"/>
              <a:gd name="connsiteY1052" fmla="*/ 1339481 h 2350439"/>
              <a:gd name="connsiteX1053" fmla="*/ 1004608 w 2350439"/>
              <a:gd name="connsiteY1053" fmla="*/ 1339481 h 2350439"/>
              <a:gd name="connsiteX1054" fmla="*/ 1004608 w 2350439"/>
              <a:gd name="connsiteY1054" fmla="*/ 1234211 h 2350439"/>
              <a:gd name="connsiteX1055" fmla="*/ 899337 w 2350439"/>
              <a:gd name="connsiteY1055" fmla="*/ 1234211 h 2350439"/>
              <a:gd name="connsiteX1056" fmla="*/ 899337 w 2350439"/>
              <a:gd name="connsiteY1056" fmla="*/ 1451102 h 2350439"/>
              <a:gd name="connsiteX1057" fmla="*/ 1004608 w 2350439"/>
              <a:gd name="connsiteY1057" fmla="*/ 1451102 h 2350439"/>
              <a:gd name="connsiteX1058" fmla="*/ 1004608 w 2350439"/>
              <a:gd name="connsiteY1058" fmla="*/ 1345831 h 2350439"/>
              <a:gd name="connsiteX1059" fmla="*/ 899337 w 2350439"/>
              <a:gd name="connsiteY1059" fmla="*/ 1345831 h 2350439"/>
              <a:gd name="connsiteX1060" fmla="*/ 899337 w 2350439"/>
              <a:gd name="connsiteY1060" fmla="*/ 1562735 h 2350439"/>
              <a:gd name="connsiteX1061" fmla="*/ 1004608 w 2350439"/>
              <a:gd name="connsiteY1061" fmla="*/ 1562735 h 2350439"/>
              <a:gd name="connsiteX1062" fmla="*/ 1004608 w 2350439"/>
              <a:gd name="connsiteY1062" fmla="*/ 1457452 h 2350439"/>
              <a:gd name="connsiteX1063" fmla="*/ 899337 w 2350439"/>
              <a:gd name="connsiteY1063" fmla="*/ 1457452 h 2350439"/>
              <a:gd name="connsiteX1064" fmla="*/ 899337 w 2350439"/>
              <a:gd name="connsiteY1064" fmla="*/ 1674355 h 2350439"/>
              <a:gd name="connsiteX1065" fmla="*/ 1004608 w 2350439"/>
              <a:gd name="connsiteY1065" fmla="*/ 1674355 h 2350439"/>
              <a:gd name="connsiteX1066" fmla="*/ 1004608 w 2350439"/>
              <a:gd name="connsiteY1066" fmla="*/ 1569085 h 2350439"/>
              <a:gd name="connsiteX1067" fmla="*/ 899337 w 2350439"/>
              <a:gd name="connsiteY1067" fmla="*/ 1569085 h 2350439"/>
              <a:gd name="connsiteX1068" fmla="*/ 899337 w 2350439"/>
              <a:gd name="connsiteY1068" fmla="*/ 1785975 h 2350439"/>
              <a:gd name="connsiteX1069" fmla="*/ 1004608 w 2350439"/>
              <a:gd name="connsiteY1069" fmla="*/ 1785975 h 2350439"/>
              <a:gd name="connsiteX1070" fmla="*/ 1004608 w 2350439"/>
              <a:gd name="connsiteY1070" fmla="*/ 1680705 h 2350439"/>
              <a:gd name="connsiteX1071" fmla="*/ 899337 w 2350439"/>
              <a:gd name="connsiteY1071" fmla="*/ 1680705 h 2350439"/>
              <a:gd name="connsiteX1072" fmla="*/ 899337 w 2350439"/>
              <a:gd name="connsiteY1072" fmla="*/ 1897596 h 2350439"/>
              <a:gd name="connsiteX1073" fmla="*/ 1004608 w 2350439"/>
              <a:gd name="connsiteY1073" fmla="*/ 1897596 h 2350439"/>
              <a:gd name="connsiteX1074" fmla="*/ 1004608 w 2350439"/>
              <a:gd name="connsiteY1074" fmla="*/ 1792325 h 2350439"/>
              <a:gd name="connsiteX1075" fmla="*/ 899337 w 2350439"/>
              <a:gd name="connsiteY1075" fmla="*/ 1792325 h 2350439"/>
              <a:gd name="connsiteX1076" fmla="*/ 899337 w 2350439"/>
              <a:gd name="connsiteY1076" fmla="*/ 2009229 h 2350439"/>
              <a:gd name="connsiteX1077" fmla="*/ 1004608 w 2350439"/>
              <a:gd name="connsiteY1077" fmla="*/ 2009229 h 2350439"/>
              <a:gd name="connsiteX1078" fmla="*/ 1004608 w 2350439"/>
              <a:gd name="connsiteY1078" fmla="*/ 1903946 h 2350439"/>
              <a:gd name="connsiteX1079" fmla="*/ 899337 w 2350439"/>
              <a:gd name="connsiteY1079" fmla="*/ 1903946 h 2350439"/>
              <a:gd name="connsiteX1080" fmla="*/ 899337 w 2350439"/>
              <a:gd name="connsiteY1080" fmla="*/ 2120849 h 2350439"/>
              <a:gd name="connsiteX1081" fmla="*/ 1004608 w 2350439"/>
              <a:gd name="connsiteY1081" fmla="*/ 2120849 h 2350439"/>
              <a:gd name="connsiteX1082" fmla="*/ 1004608 w 2350439"/>
              <a:gd name="connsiteY1082" fmla="*/ 2015579 h 2350439"/>
              <a:gd name="connsiteX1083" fmla="*/ 899337 w 2350439"/>
              <a:gd name="connsiteY1083" fmla="*/ 2015579 h 2350439"/>
              <a:gd name="connsiteX1084" fmla="*/ 899337 w 2350439"/>
              <a:gd name="connsiteY1084" fmla="*/ 2232469 h 2350439"/>
              <a:gd name="connsiteX1085" fmla="*/ 1004608 w 2350439"/>
              <a:gd name="connsiteY1085" fmla="*/ 2232469 h 2350439"/>
              <a:gd name="connsiteX1086" fmla="*/ 1004608 w 2350439"/>
              <a:gd name="connsiteY1086" fmla="*/ 2127199 h 2350439"/>
              <a:gd name="connsiteX1087" fmla="*/ 899337 w 2350439"/>
              <a:gd name="connsiteY1087" fmla="*/ 2127199 h 2350439"/>
              <a:gd name="connsiteX1088" fmla="*/ 899337 w 2350439"/>
              <a:gd name="connsiteY1088" fmla="*/ 2344089 h 2350439"/>
              <a:gd name="connsiteX1089" fmla="*/ 1004608 w 2350439"/>
              <a:gd name="connsiteY1089" fmla="*/ 2344089 h 2350439"/>
              <a:gd name="connsiteX1090" fmla="*/ 1004608 w 2350439"/>
              <a:gd name="connsiteY1090" fmla="*/ 2238819 h 2350439"/>
              <a:gd name="connsiteX1091" fmla="*/ 899337 w 2350439"/>
              <a:gd name="connsiteY1091" fmla="*/ 2238819 h 2350439"/>
              <a:gd name="connsiteX1092" fmla="*/ 787704 w 2350439"/>
              <a:gd name="connsiteY1092" fmla="*/ 111620 h 2350439"/>
              <a:gd name="connsiteX1093" fmla="*/ 892987 w 2350439"/>
              <a:gd name="connsiteY1093" fmla="*/ 111620 h 2350439"/>
              <a:gd name="connsiteX1094" fmla="*/ 892987 w 2350439"/>
              <a:gd name="connsiteY1094" fmla="*/ 6350 h 2350439"/>
              <a:gd name="connsiteX1095" fmla="*/ 787704 w 2350439"/>
              <a:gd name="connsiteY1095" fmla="*/ 6350 h 2350439"/>
              <a:gd name="connsiteX1096" fmla="*/ 787704 w 2350439"/>
              <a:gd name="connsiteY1096" fmla="*/ 223240 h 2350439"/>
              <a:gd name="connsiteX1097" fmla="*/ 892987 w 2350439"/>
              <a:gd name="connsiteY1097" fmla="*/ 223240 h 2350439"/>
              <a:gd name="connsiteX1098" fmla="*/ 892987 w 2350439"/>
              <a:gd name="connsiteY1098" fmla="*/ 117970 h 2350439"/>
              <a:gd name="connsiteX1099" fmla="*/ 787704 w 2350439"/>
              <a:gd name="connsiteY1099" fmla="*/ 117970 h 2350439"/>
              <a:gd name="connsiteX1100" fmla="*/ 787704 w 2350439"/>
              <a:gd name="connsiteY1100" fmla="*/ 334873 h 2350439"/>
              <a:gd name="connsiteX1101" fmla="*/ 892987 w 2350439"/>
              <a:gd name="connsiteY1101" fmla="*/ 334873 h 2350439"/>
              <a:gd name="connsiteX1102" fmla="*/ 892987 w 2350439"/>
              <a:gd name="connsiteY1102" fmla="*/ 229590 h 2350439"/>
              <a:gd name="connsiteX1103" fmla="*/ 787704 w 2350439"/>
              <a:gd name="connsiteY1103" fmla="*/ 229590 h 2350439"/>
              <a:gd name="connsiteX1104" fmla="*/ 787704 w 2350439"/>
              <a:gd name="connsiteY1104" fmla="*/ 446493 h 2350439"/>
              <a:gd name="connsiteX1105" fmla="*/ 892987 w 2350439"/>
              <a:gd name="connsiteY1105" fmla="*/ 446493 h 2350439"/>
              <a:gd name="connsiteX1106" fmla="*/ 892987 w 2350439"/>
              <a:gd name="connsiteY1106" fmla="*/ 341223 h 2350439"/>
              <a:gd name="connsiteX1107" fmla="*/ 787704 w 2350439"/>
              <a:gd name="connsiteY1107" fmla="*/ 341223 h 2350439"/>
              <a:gd name="connsiteX1108" fmla="*/ 787704 w 2350439"/>
              <a:gd name="connsiteY1108" fmla="*/ 558114 h 2350439"/>
              <a:gd name="connsiteX1109" fmla="*/ 892987 w 2350439"/>
              <a:gd name="connsiteY1109" fmla="*/ 558114 h 2350439"/>
              <a:gd name="connsiteX1110" fmla="*/ 892987 w 2350439"/>
              <a:gd name="connsiteY1110" fmla="*/ 452843 h 2350439"/>
              <a:gd name="connsiteX1111" fmla="*/ 787704 w 2350439"/>
              <a:gd name="connsiteY1111" fmla="*/ 452843 h 2350439"/>
              <a:gd name="connsiteX1112" fmla="*/ 787704 w 2350439"/>
              <a:gd name="connsiteY1112" fmla="*/ 669734 h 2350439"/>
              <a:gd name="connsiteX1113" fmla="*/ 892987 w 2350439"/>
              <a:gd name="connsiteY1113" fmla="*/ 669734 h 2350439"/>
              <a:gd name="connsiteX1114" fmla="*/ 892987 w 2350439"/>
              <a:gd name="connsiteY1114" fmla="*/ 564464 h 2350439"/>
              <a:gd name="connsiteX1115" fmla="*/ 787704 w 2350439"/>
              <a:gd name="connsiteY1115" fmla="*/ 564464 h 2350439"/>
              <a:gd name="connsiteX1116" fmla="*/ 787704 w 2350439"/>
              <a:gd name="connsiteY1116" fmla="*/ 781367 h 2350439"/>
              <a:gd name="connsiteX1117" fmla="*/ 892987 w 2350439"/>
              <a:gd name="connsiteY1117" fmla="*/ 781367 h 2350439"/>
              <a:gd name="connsiteX1118" fmla="*/ 892987 w 2350439"/>
              <a:gd name="connsiteY1118" fmla="*/ 676084 h 2350439"/>
              <a:gd name="connsiteX1119" fmla="*/ 787704 w 2350439"/>
              <a:gd name="connsiteY1119" fmla="*/ 676084 h 2350439"/>
              <a:gd name="connsiteX1120" fmla="*/ 787704 w 2350439"/>
              <a:gd name="connsiteY1120" fmla="*/ 892988 h 2350439"/>
              <a:gd name="connsiteX1121" fmla="*/ 892987 w 2350439"/>
              <a:gd name="connsiteY1121" fmla="*/ 892988 h 2350439"/>
              <a:gd name="connsiteX1122" fmla="*/ 892987 w 2350439"/>
              <a:gd name="connsiteY1122" fmla="*/ 787717 h 2350439"/>
              <a:gd name="connsiteX1123" fmla="*/ 787704 w 2350439"/>
              <a:gd name="connsiteY1123" fmla="*/ 787717 h 2350439"/>
              <a:gd name="connsiteX1124" fmla="*/ 787704 w 2350439"/>
              <a:gd name="connsiteY1124" fmla="*/ 1004608 h 2350439"/>
              <a:gd name="connsiteX1125" fmla="*/ 892987 w 2350439"/>
              <a:gd name="connsiteY1125" fmla="*/ 1004608 h 2350439"/>
              <a:gd name="connsiteX1126" fmla="*/ 892987 w 2350439"/>
              <a:gd name="connsiteY1126" fmla="*/ 899338 h 2350439"/>
              <a:gd name="connsiteX1127" fmla="*/ 787704 w 2350439"/>
              <a:gd name="connsiteY1127" fmla="*/ 899338 h 2350439"/>
              <a:gd name="connsiteX1128" fmla="*/ 787704 w 2350439"/>
              <a:gd name="connsiteY1128" fmla="*/ 1116228 h 2350439"/>
              <a:gd name="connsiteX1129" fmla="*/ 892987 w 2350439"/>
              <a:gd name="connsiteY1129" fmla="*/ 1116228 h 2350439"/>
              <a:gd name="connsiteX1130" fmla="*/ 892987 w 2350439"/>
              <a:gd name="connsiteY1130" fmla="*/ 1010958 h 2350439"/>
              <a:gd name="connsiteX1131" fmla="*/ 787704 w 2350439"/>
              <a:gd name="connsiteY1131" fmla="*/ 1010958 h 2350439"/>
              <a:gd name="connsiteX1132" fmla="*/ 787704 w 2350439"/>
              <a:gd name="connsiteY1132" fmla="*/ 1227861 h 2350439"/>
              <a:gd name="connsiteX1133" fmla="*/ 892987 w 2350439"/>
              <a:gd name="connsiteY1133" fmla="*/ 1227861 h 2350439"/>
              <a:gd name="connsiteX1134" fmla="*/ 892987 w 2350439"/>
              <a:gd name="connsiteY1134" fmla="*/ 1122578 h 2350439"/>
              <a:gd name="connsiteX1135" fmla="*/ 787704 w 2350439"/>
              <a:gd name="connsiteY1135" fmla="*/ 1122578 h 2350439"/>
              <a:gd name="connsiteX1136" fmla="*/ 787704 w 2350439"/>
              <a:gd name="connsiteY1136" fmla="*/ 1339481 h 2350439"/>
              <a:gd name="connsiteX1137" fmla="*/ 892987 w 2350439"/>
              <a:gd name="connsiteY1137" fmla="*/ 1339481 h 2350439"/>
              <a:gd name="connsiteX1138" fmla="*/ 892987 w 2350439"/>
              <a:gd name="connsiteY1138" fmla="*/ 1234211 h 2350439"/>
              <a:gd name="connsiteX1139" fmla="*/ 787704 w 2350439"/>
              <a:gd name="connsiteY1139" fmla="*/ 1234211 h 2350439"/>
              <a:gd name="connsiteX1140" fmla="*/ 787704 w 2350439"/>
              <a:gd name="connsiteY1140" fmla="*/ 1451102 h 2350439"/>
              <a:gd name="connsiteX1141" fmla="*/ 892987 w 2350439"/>
              <a:gd name="connsiteY1141" fmla="*/ 1451102 h 2350439"/>
              <a:gd name="connsiteX1142" fmla="*/ 892987 w 2350439"/>
              <a:gd name="connsiteY1142" fmla="*/ 1345831 h 2350439"/>
              <a:gd name="connsiteX1143" fmla="*/ 787704 w 2350439"/>
              <a:gd name="connsiteY1143" fmla="*/ 1345831 h 2350439"/>
              <a:gd name="connsiteX1144" fmla="*/ 787704 w 2350439"/>
              <a:gd name="connsiteY1144" fmla="*/ 1562735 h 2350439"/>
              <a:gd name="connsiteX1145" fmla="*/ 892987 w 2350439"/>
              <a:gd name="connsiteY1145" fmla="*/ 1562735 h 2350439"/>
              <a:gd name="connsiteX1146" fmla="*/ 892987 w 2350439"/>
              <a:gd name="connsiteY1146" fmla="*/ 1457452 h 2350439"/>
              <a:gd name="connsiteX1147" fmla="*/ 787704 w 2350439"/>
              <a:gd name="connsiteY1147" fmla="*/ 1457452 h 2350439"/>
              <a:gd name="connsiteX1148" fmla="*/ 787704 w 2350439"/>
              <a:gd name="connsiteY1148" fmla="*/ 1674355 h 2350439"/>
              <a:gd name="connsiteX1149" fmla="*/ 892987 w 2350439"/>
              <a:gd name="connsiteY1149" fmla="*/ 1674355 h 2350439"/>
              <a:gd name="connsiteX1150" fmla="*/ 892987 w 2350439"/>
              <a:gd name="connsiteY1150" fmla="*/ 1569085 h 2350439"/>
              <a:gd name="connsiteX1151" fmla="*/ 787704 w 2350439"/>
              <a:gd name="connsiteY1151" fmla="*/ 1569085 h 2350439"/>
              <a:gd name="connsiteX1152" fmla="*/ 787704 w 2350439"/>
              <a:gd name="connsiteY1152" fmla="*/ 1785975 h 2350439"/>
              <a:gd name="connsiteX1153" fmla="*/ 892987 w 2350439"/>
              <a:gd name="connsiteY1153" fmla="*/ 1785975 h 2350439"/>
              <a:gd name="connsiteX1154" fmla="*/ 892987 w 2350439"/>
              <a:gd name="connsiteY1154" fmla="*/ 1680705 h 2350439"/>
              <a:gd name="connsiteX1155" fmla="*/ 787704 w 2350439"/>
              <a:gd name="connsiteY1155" fmla="*/ 1680705 h 2350439"/>
              <a:gd name="connsiteX1156" fmla="*/ 787704 w 2350439"/>
              <a:gd name="connsiteY1156" fmla="*/ 1897596 h 2350439"/>
              <a:gd name="connsiteX1157" fmla="*/ 892987 w 2350439"/>
              <a:gd name="connsiteY1157" fmla="*/ 1897596 h 2350439"/>
              <a:gd name="connsiteX1158" fmla="*/ 892987 w 2350439"/>
              <a:gd name="connsiteY1158" fmla="*/ 1792325 h 2350439"/>
              <a:gd name="connsiteX1159" fmla="*/ 787704 w 2350439"/>
              <a:gd name="connsiteY1159" fmla="*/ 1792325 h 2350439"/>
              <a:gd name="connsiteX1160" fmla="*/ 787704 w 2350439"/>
              <a:gd name="connsiteY1160" fmla="*/ 2009229 h 2350439"/>
              <a:gd name="connsiteX1161" fmla="*/ 892987 w 2350439"/>
              <a:gd name="connsiteY1161" fmla="*/ 2009229 h 2350439"/>
              <a:gd name="connsiteX1162" fmla="*/ 892987 w 2350439"/>
              <a:gd name="connsiteY1162" fmla="*/ 1903946 h 2350439"/>
              <a:gd name="connsiteX1163" fmla="*/ 787704 w 2350439"/>
              <a:gd name="connsiteY1163" fmla="*/ 1903946 h 2350439"/>
              <a:gd name="connsiteX1164" fmla="*/ 787704 w 2350439"/>
              <a:gd name="connsiteY1164" fmla="*/ 2120849 h 2350439"/>
              <a:gd name="connsiteX1165" fmla="*/ 892987 w 2350439"/>
              <a:gd name="connsiteY1165" fmla="*/ 2120849 h 2350439"/>
              <a:gd name="connsiteX1166" fmla="*/ 892987 w 2350439"/>
              <a:gd name="connsiteY1166" fmla="*/ 2015579 h 2350439"/>
              <a:gd name="connsiteX1167" fmla="*/ 787704 w 2350439"/>
              <a:gd name="connsiteY1167" fmla="*/ 2015579 h 2350439"/>
              <a:gd name="connsiteX1168" fmla="*/ 787704 w 2350439"/>
              <a:gd name="connsiteY1168" fmla="*/ 2232469 h 2350439"/>
              <a:gd name="connsiteX1169" fmla="*/ 892987 w 2350439"/>
              <a:gd name="connsiteY1169" fmla="*/ 2232469 h 2350439"/>
              <a:gd name="connsiteX1170" fmla="*/ 892987 w 2350439"/>
              <a:gd name="connsiteY1170" fmla="*/ 2127199 h 2350439"/>
              <a:gd name="connsiteX1171" fmla="*/ 787704 w 2350439"/>
              <a:gd name="connsiteY1171" fmla="*/ 2127199 h 2350439"/>
              <a:gd name="connsiteX1172" fmla="*/ 787704 w 2350439"/>
              <a:gd name="connsiteY1172" fmla="*/ 2344089 h 2350439"/>
              <a:gd name="connsiteX1173" fmla="*/ 892987 w 2350439"/>
              <a:gd name="connsiteY1173" fmla="*/ 2344089 h 2350439"/>
              <a:gd name="connsiteX1174" fmla="*/ 892987 w 2350439"/>
              <a:gd name="connsiteY1174" fmla="*/ 2238819 h 2350439"/>
              <a:gd name="connsiteX1175" fmla="*/ 787704 w 2350439"/>
              <a:gd name="connsiteY1175" fmla="*/ 2238819 h 2350439"/>
              <a:gd name="connsiteX1176" fmla="*/ 676084 w 2350439"/>
              <a:gd name="connsiteY1176" fmla="*/ 111620 h 2350439"/>
              <a:gd name="connsiteX1177" fmla="*/ 781354 w 2350439"/>
              <a:gd name="connsiteY1177" fmla="*/ 111620 h 2350439"/>
              <a:gd name="connsiteX1178" fmla="*/ 781354 w 2350439"/>
              <a:gd name="connsiteY1178" fmla="*/ 6350 h 2350439"/>
              <a:gd name="connsiteX1179" fmla="*/ 676084 w 2350439"/>
              <a:gd name="connsiteY1179" fmla="*/ 6350 h 2350439"/>
              <a:gd name="connsiteX1180" fmla="*/ 676084 w 2350439"/>
              <a:gd name="connsiteY1180" fmla="*/ 223240 h 2350439"/>
              <a:gd name="connsiteX1181" fmla="*/ 781354 w 2350439"/>
              <a:gd name="connsiteY1181" fmla="*/ 223240 h 2350439"/>
              <a:gd name="connsiteX1182" fmla="*/ 781354 w 2350439"/>
              <a:gd name="connsiteY1182" fmla="*/ 117970 h 2350439"/>
              <a:gd name="connsiteX1183" fmla="*/ 676084 w 2350439"/>
              <a:gd name="connsiteY1183" fmla="*/ 117970 h 2350439"/>
              <a:gd name="connsiteX1184" fmla="*/ 676084 w 2350439"/>
              <a:gd name="connsiteY1184" fmla="*/ 334873 h 2350439"/>
              <a:gd name="connsiteX1185" fmla="*/ 781354 w 2350439"/>
              <a:gd name="connsiteY1185" fmla="*/ 334873 h 2350439"/>
              <a:gd name="connsiteX1186" fmla="*/ 781354 w 2350439"/>
              <a:gd name="connsiteY1186" fmla="*/ 229590 h 2350439"/>
              <a:gd name="connsiteX1187" fmla="*/ 676084 w 2350439"/>
              <a:gd name="connsiteY1187" fmla="*/ 229590 h 2350439"/>
              <a:gd name="connsiteX1188" fmla="*/ 676084 w 2350439"/>
              <a:gd name="connsiteY1188" fmla="*/ 446493 h 2350439"/>
              <a:gd name="connsiteX1189" fmla="*/ 781354 w 2350439"/>
              <a:gd name="connsiteY1189" fmla="*/ 446493 h 2350439"/>
              <a:gd name="connsiteX1190" fmla="*/ 781354 w 2350439"/>
              <a:gd name="connsiteY1190" fmla="*/ 341223 h 2350439"/>
              <a:gd name="connsiteX1191" fmla="*/ 676084 w 2350439"/>
              <a:gd name="connsiteY1191" fmla="*/ 341223 h 2350439"/>
              <a:gd name="connsiteX1192" fmla="*/ 676084 w 2350439"/>
              <a:gd name="connsiteY1192" fmla="*/ 558114 h 2350439"/>
              <a:gd name="connsiteX1193" fmla="*/ 781354 w 2350439"/>
              <a:gd name="connsiteY1193" fmla="*/ 558114 h 2350439"/>
              <a:gd name="connsiteX1194" fmla="*/ 781354 w 2350439"/>
              <a:gd name="connsiteY1194" fmla="*/ 452843 h 2350439"/>
              <a:gd name="connsiteX1195" fmla="*/ 676084 w 2350439"/>
              <a:gd name="connsiteY1195" fmla="*/ 452843 h 2350439"/>
              <a:gd name="connsiteX1196" fmla="*/ 676084 w 2350439"/>
              <a:gd name="connsiteY1196" fmla="*/ 669734 h 2350439"/>
              <a:gd name="connsiteX1197" fmla="*/ 781354 w 2350439"/>
              <a:gd name="connsiteY1197" fmla="*/ 669734 h 2350439"/>
              <a:gd name="connsiteX1198" fmla="*/ 781354 w 2350439"/>
              <a:gd name="connsiteY1198" fmla="*/ 564464 h 2350439"/>
              <a:gd name="connsiteX1199" fmla="*/ 676084 w 2350439"/>
              <a:gd name="connsiteY1199" fmla="*/ 564464 h 2350439"/>
              <a:gd name="connsiteX1200" fmla="*/ 676084 w 2350439"/>
              <a:gd name="connsiteY1200" fmla="*/ 781367 h 2350439"/>
              <a:gd name="connsiteX1201" fmla="*/ 781354 w 2350439"/>
              <a:gd name="connsiteY1201" fmla="*/ 781367 h 2350439"/>
              <a:gd name="connsiteX1202" fmla="*/ 781354 w 2350439"/>
              <a:gd name="connsiteY1202" fmla="*/ 676084 h 2350439"/>
              <a:gd name="connsiteX1203" fmla="*/ 676084 w 2350439"/>
              <a:gd name="connsiteY1203" fmla="*/ 676084 h 2350439"/>
              <a:gd name="connsiteX1204" fmla="*/ 676084 w 2350439"/>
              <a:gd name="connsiteY1204" fmla="*/ 892988 h 2350439"/>
              <a:gd name="connsiteX1205" fmla="*/ 781354 w 2350439"/>
              <a:gd name="connsiteY1205" fmla="*/ 892988 h 2350439"/>
              <a:gd name="connsiteX1206" fmla="*/ 781354 w 2350439"/>
              <a:gd name="connsiteY1206" fmla="*/ 787717 h 2350439"/>
              <a:gd name="connsiteX1207" fmla="*/ 676084 w 2350439"/>
              <a:gd name="connsiteY1207" fmla="*/ 787717 h 2350439"/>
              <a:gd name="connsiteX1208" fmla="*/ 676084 w 2350439"/>
              <a:gd name="connsiteY1208" fmla="*/ 1004608 h 2350439"/>
              <a:gd name="connsiteX1209" fmla="*/ 781354 w 2350439"/>
              <a:gd name="connsiteY1209" fmla="*/ 1004608 h 2350439"/>
              <a:gd name="connsiteX1210" fmla="*/ 781354 w 2350439"/>
              <a:gd name="connsiteY1210" fmla="*/ 899338 h 2350439"/>
              <a:gd name="connsiteX1211" fmla="*/ 676084 w 2350439"/>
              <a:gd name="connsiteY1211" fmla="*/ 899338 h 2350439"/>
              <a:gd name="connsiteX1212" fmla="*/ 676084 w 2350439"/>
              <a:gd name="connsiteY1212" fmla="*/ 1116228 h 2350439"/>
              <a:gd name="connsiteX1213" fmla="*/ 781354 w 2350439"/>
              <a:gd name="connsiteY1213" fmla="*/ 1116228 h 2350439"/>
              <a:gd name="connsiteX1214" fmla="*/ 781354 w 2350439"/>
              <a:gd name="connsiteY1214" fmla="*/ 1010958 h 2350439"/>
              <a:gd name="connsiteX1215" fmla="*/ 676084 w 2350439"/>
              <a:gd name="connsiteY1215" fmla="*/ 1010958 h 2350439"/>
              <a:gd name="connsiteX1216" fmla="*/ 676084 w 2350439"/>
              <a:gd name="connsiteY1216" fmla="*/ 1227861 h 2350439"/>
              <a:gd name="connsiteX1217" fmla="*/ 781354 w 2350439"/>
              <a:gd name="connsiteY1217" fmla="*/ 1227861 h 2350439"/>
              <a:gd name="connsiteX1218" fmla="*/ 781354 w 2350439"/>
              <a:gd name="connsiteY1218" fmla="*/ 1122578 h 2350439"/>
              <a:gd name="connsiteX1219" fmla="*/ 676084 w 2350439"/>
              <a:gd name="connsiteY1219" fmla="*/ 1122578 h 2350439"/>
              <a:gd name="connsiteX1220" fmla="*/ 676084 w 2350439"/>
              <a:gd name="connsiteY1220" fmla="*/ 1339481 h 2350439"/>
              <a:gd name="connsiteX1221" fmla="*/ 781354 w 2350439"/>
              <a:gd name="connsiteY1221" fmla="*/ 1339481 h 2350439"/>
              <a:gd name="connsiteX1222" fmla="*/ 781354 w 2350439"/>
              <a:gd name="connsiteY1222" fmla="*/ 1234211 h 2350439"/>
              <a:gd name="connsiteX1223" fmla="*/ 676084 w 2350439"/>
              <a:gd name="connsiteY1223" fmla="*/ 1234211 h 2350439"/>
              <a:gd name="connsiteX1224" fmla="*/ 676084 w 2350439"/>
              <a:gd name="connsiteY1224" fmla="*/ 1451102 h 2350439"/>
              <a:gd name="connsiteX1225" fmla="*/ 781354 w 2350439"/>
              <a:gd name="connsiteY1225" fmla="*/ 1451102 h 2350439"/>
              <a:gd name="connsiteX1226" fmla="*/ 781354 w 2350439"/>
              <a:gd name="connsiteY1226" fmla="*/ 1345831 h 2350439"/>
              <a:gd name="connsiteX1227" fmla="*/ 676084 w 2350439"/>
              <a:gd name="connsiteY1227" fmla="*/ 1345831 h 2350439"/>
              <a:gd name="connsiteX1228" fmla="*/ 676084 w 2350439"/>
              <a:gd name="connsiteY1228" fmla="*/ 1562735 h 2350439"/>
              <a:gd name="connsiteX1229" fmla="*/ 781354 w 2350439"/>
              <a:gd name="connsiteY1229" fmla="*/ 1562735 h 2350439"/>
              <a:gd name="connsiteX1230" fmla="*/ 781354 w 2350439"/>
              <a:gd name="connsiteY1230" fmla="*/ 1457452 h 2350439"/>
              <a:gd name="connsiteX1231" fmla="*/ 676084 w 2350439"/>
              <a:gd name="connsiteY1231" fmla="*/ 1457452 h 2350439"/>
              <a:gd name="connsiteX1232" fmla="*/ 676084 w 2350439"/>
              <a:gd name="connsiteY1232" fmla="*/ 1674355 h 2350439"/>
              <a:gd name="connsiteX1233" fmla="*/ 781354 w 2350439"/>
              <a:gd name="connsiteY1233" fmla="*/ 1674355 h 2350439"/>
              <a:gd name="connsiteX1234" fmla="*/ 781354 w 2350439"/>
              <a:gd name="connsiteY1234" fmla="*/ 1569085 h 2350439"/>
              <a:gd name="connsiteX1235" fmla="*/ 676084 w 2350439"/>
              <a:gd name="connsiteY1235" fmla="*/ 1569085 h 2350439"/>
              <a:gd name="connsiteX1236" fmla="*/ 676084 w 2350439"/>
              <a:gd name="connsiteY1236" fmla="*/ 1785975 h 2350439"/>
              <a:gd name="connsiteX1237" fmla="*/ 781354 w 2350439"/>
              <a:gd name="connsiteY1237" fmla="*/ 1785975 h 2350439"/>
              <a:gd name="connsiteX1238" fmla="*/ 781354 w 2350439"/>
              <a:gd name="connsiteY1238" fmla="*/ 1680705 h 2350439"/>
              <a:gd name="connsiteX1239" fmla="*/ 676084 w 2350439"/>
              <a:gd name="connsiteY1239" fmla="*/ 1680705 h 2350439"/>
              <a:gd name="connsiteX1240" fmla="*/ 676084 w 2350439"/>
              <a:gd name="connsiteY1240" fmla="*/ 1897596 h 2350439"/>
              <a:gd name="connsiteX1241" fmla="*/ 781354 w 2350439"/>
              <a:gd name="connsiteY1241" fmla="*/ 1897596 h 2350439"/>
              <a:gd name="connsiteX1242" fmla="*/ 781354 w 2350439"/>
              <a:gd name="connsiteY1242" fmla="*/ 1792325 h 2350439"/>
              <a:gd name="connsiteX1243" fmla="*/ 676084 w 2350439"/>
              <a:gd name="connsiteY1243" fmla="*/ 1792325 h 2350439"/>
              <a:gd name="connsiteX1244" fmla="*/ 676084 w 2350439"/>
              <a:gd name="connsiteY1244" fmla="*/ 2009229 h 2350439"/>
              <a:gd name="connsiteX1245" fmla="*/ 781354 w 2350439"/>
              <a:gd name="connsiteY1245" fmla="*/ 2009229 h 2350439"/>
              <a:gd name="connsiteX1246" fmla="*/ 781354 w 2350439"/>
              <a:gd name="connsiteY1246" fmla="*/ 1903946 h 2350439"/>
              <a:gd name="connsiteX1247" fmla="*/ 676084 w 2350439"/>
              <a:gd name="connsiteY1247" fmla="*/ 1903946 h 2350439"/>
              <a:gd name="connsiteX1248" fmla="*/ 676084 w 2350439"/>
              <a:gd name="connsiteY1248" fmla="*/ 2120849 h 2350439"/>
              <a:gd name="connsiteX1249" fmla="*/ 781354 w 2350439"/>
              <a:gd name="connsiteY1249" fmla="*/ 2120849 h 2350439"/>
              <a:gd name="connsiteX1250" fmla="*/ 781354 w 2350439"/>
              <a:gd name="connsiteY1250" fmla="*/ 2015579 h 2350439"/>
              <a:gd name="connsiteX1251" fmla="*/ 676084 w 2350439"/>
              <a:gd name="connsiteY1251" fmla="*/ 2015579 h 2350439"/>
              <a:gd name="connsiteX1252" fmla="*/ 676084 w 2350439"/>
              <a:gd name="connsiteY1252" fmla="*/ 2232469 h 2350439"/>
              <a:gd name="connsiteX1253" fmla="*/ 781354 w 2350439"/>
              <a:gd name="connsiteY1253" fmla="*/ 2232469 h 2350439"/>
              <a:gd name="connsiteX1254" fmla="*/ 781354 w 2350439"/>
              <a:gd name="connsiteY1254" fmla="*/ 2127199 h 2350439"/>
              <a:gd name="connsiteX1255" fmla="*/ 676084 w 2350439"/>
              <a:gd name="connsiteY1255" fmla="*/ 2127199 h 2350439"/>
              <a:gd name="connsiteX1256" fmla="*/ 676084 w 2350439"/>
              <a:gd name="connsiteY1256" fmla="*/ 2344089 h 2350439"/>
              <a:gd name="connsiteX1257" fmla="*/ 781354 w 2350439"/>
              <a:gd name="connsiteY1257" fmla="*/ 2344089 h 2350439"/>
              <a:gd name="connsiteX1258" fmla="*/ 781354 w 2350439"/>
              <a:gd name="connsiteY1258" fmla="*/ 2238819 h 2350439"/>
              <a:gd name="connsiteX1259" fmla="*/ 676084 w 2350439"/>
              <a:gd name="connsiteY1259" fmla="*/ 2238819 h 2350439"/>
              <a:gd name="connsiteX1260" fmla="*/ 564464 w 2350439"/>
              <a:gd name="connsiteY1260" fmla="*/ 111620 h 2350439"/>
              <a:gd name="connsiteX1261" fmla="*/ 669734 w 2350439"/>
              <a:gd name="connsiteY1261" fmla="*/ 111620 h 2350439"/>
              <a:gd name="connsiteX1262" fmla="*/ 669734 w 2350439"/>
              <a:gd name="connsiteY1262" fmla="*/ 6350 h 2350439"/>
              <a:gd name="connsiteX1263" fmla="*/ 564464 w 2350439"/>
              <a:gd name="connsiteY1263" fmla="*/ 6350 h 2350439"/>
              <a:gd name="connsiteX1264" fmla="*/ 564464 w 2350439"/>
              <a:gd name="connsiteY1264" fmla="*/ 223240 h 2350439"/>
              <a:gd name="connsiteX1265" fmla="*/ 669734 w 2350439"/>
              <a:gd name="connsiteY1265" fmla="*/ 223240 h 2350439"/>
              <a:gd name="connsiteX1266" fmla="*/ 669734 w 2350439"/>
              <a:gd name="connsiteY1266" fmla="*/ 117970 h 2350439"/>
              <a:gd name="connsiteX1267" fmla="*/ 564464 w 2350439"/>
              <a:gd name="connsiteY1267" fmla="*/ 117970 h 2350439"/>
              <a:gd name="connsiteX1268" fmla="*/ 564464 w 2350439"/>
              <a:gd name="connsiteY1268" fmla="*/ 334873 h 2350439"/>
              <a:gd name="connsiteX1269" fmla="*/ 669734 w 2350439"/>
              <a:gd name="connsiteY1269" fmla="*/ 334873 h 2350439"/>
              <a:gd name="connsiteX1270" fmla="*/ 669734 w 2350439"/>
              <a:gd name="connsiteY1270" fmla="*/ 229590 h 2350439"/>
              <a:gd name="connsiteX1271" fmla="*/ 564464 w 2350439"/>
              <a:gd name="connsiteY1271" fmla="*/ 229590 h 2350439"/>
              <a:gd name="connsiteX1272" fmla="*/ 564464 w 2350439"/>
              <a:gd name="connsiteY1272" fmla="*/ 446493 h 2350439"/>
              <a:gd name="connsiteX1273" fmla="*/ 669734 w 2350439"/>
              <a:gd name="connsiteY1273" fmla="*/ 446493 h 2350439"/>
              <a:gd name="connsiteX1274" fmla="*/ 669734 w 2350439"/>
              <a:gd name="connsiteY1274" fmla="*/ 341223 h 2350439"/>
              <a:gd name="connsiteX1275" fmla="*/ 564464 w 2350439"/>
              <a:gd name="connsiteY1275" fmla="*/ 341223 h 2350439"/>
              <a:gd name="connsiteX1276" fmla="*/ 564464 w 2350439"/>
              <a:gd name="connsiteY1276" fmla="*/ 558114 h 2350439"/>
              <a:gd name="connsiteX1277" fmla="*/ 669734 w 2350439"/>
              <a:gd name="connsiteY1277" fmla="*/ 558114 h 2350439"/>
              <a:gd name="connsiteX1278" fmla="*/ 669734 w 2350439"/>
              <a:gd name="connsiteY1278" fmla="*/ 452843 h 2350439"/>
              <a:gd name="connsiteX1279" fmla="*/ 564464 w 2350439"/>
              <a:gd name="connsiteY1279" fmla="*/ 452843 h 2350439"/>
              <a:gd name="connsiteX1280" fmla="*/ 564464 w 2350439"/>
              <a:gd name="connsiteY1280" fmla="*/ 669734 h 2350439"/>
              <a:gd name="connsiteX1281" fmla="*/ 669734 w 2350439"/>
              <a:gd name="connsiteY1281" fmla="*/ 669734 h 2350439"/>
              <a:gd name="connsiteX1282" fmla="*/ 669734 w 2350439"/>
              <a:gd name="connsiteY1282" fmla="*/ 564464 h 2350439"/>
              <a:gd name="connsiteX1283" fmla="*/ 564464 w 2350439"/>
              <a:gd name="connsiteY1283" fmla="*/ 564464 h 2350439"/>
              <a:gd name="connsiteX1284" fmla="*/ 564464 w 2350439"/>
              <a:gd name="connsiteY1284" fmla="*/ 781367 h 2350439"/>
              <a:gd name="connsiteX1285" fmla="*/ 669734 w 2350439"/>
              <a:gd name="connsiteY1285" fmla="*/ 781367 h 2350439"/>
              <a:gd name="connsiteX1286" fmla="*/ 669734 w 2350439"/>
              <a:gd name="connsiteY1286" fmla="*/ 676084 h 2350439"/>
              <a:gd name="connsiteX1287" fmla="*/ 564464 w 2350439"/>
              <a:gd name="connsiteY1287" fmla="*/ 676084 h 2350439"/>
              <a:gd name="connsiteX1288" fmla="*/ 564464 w 2350439"/>
              <a:gd name="connsiteY1288" fmla="*/ 892988 h 2350439"/>
              <a:gd name="connsiteX1289" fmla="*/ 669734 w 2350439"/>
              <a:gd name="connsiteY1289" fmla="*/ 892988 h 2350439"/>
              <a:gd name="connsiteX1290" fmla="*/ 669734 w 2350439"/>
              <a:gd name="connsiteY1290" fmla="*/ 787717 h 2350439"/>
              <a:gd name="connsiteX1291" fmla="*/ 564464 w 2350439"/>
              <a:gd name="connsiteY1291" fmla="*/ 787717 h 2350439"/>
              <a:gd name="connsiteX1292" fmla="*/ 564464 w 2350439"/>
              <a:gd name="connsiteY1292" fmla="*/ 1004608 h 2350439"/>
              <a:gd name="connsiteX1293" fmla="*/ 669734 w 2350439"/>
              <a:gd name="connsiteY1293" fmla="*/ 1004608 h 2350439"/>
              <a:gd name="connsiteX1294" fmla="*/ 669734 w 2350439"/>
              <a:gd name="connsiteY1294" fmla="*/ 899338 h 2350439"/>
              <a:gd name="connsiteX1295" fmla="*/ 564464 w 2350439"/>
              <a:gd name="connsiteY1295" fmla="*/ 899338 h 2350439"/>
              <a:gd name="connsiteX1296" fmla="*/ 564464 w 2350439"/>
              <a:gd name="connsiteY1296" fmla="*/ 1116228 h 2350439"/>
              <a:gd name="connsiteX1297" fmla="*/ 669734 w 2350439"/>
              <a:gd name="connsiteY1297" fmla="*/ 1116228 h 2350439"/>
              <a:gd name="connsiteX1298" fmla="*/ 669734 w 2350439"/>
              <a:gd name="connsiteY1298" fmla="*/ 1010958 h 2350439"/>
              <a:gd name="connsiteX1299" fmla="*/ 564464 w 2350439"/>
              <a:gd name="connsiteY1299" fmla="*/ 1010958 h 2350439"/>
              <a:gd name="connsiteX1300" fmla="*/ 564464 w 2350439"/>
              <a:gd name="connsiteY1300" fmla="*/ 1227861 h 2350439"/>
              <a:gd name="connsiteX1301" fmla="*/ 669734 w 2350439"/>
              <a:gd name="connsiteY1301" fmla="*/ 1227861 h 2350439"/>
              <a:gd name="connsiteX1302" fmla="*/ 669734 w 2350439"/>
              <a:gd name="connsiteY1302" fmla="*/ 1122578 h 2350439"/>
              <a:gd name="connsiteX1303" fmla="*/ 564464 w 2350439"/>
              <a:gd name="connsiteY1303" fmla="*/ 1122578 h 2350439"/>
              <a:gd name="connsiteX1304" fmla="*/ 564464 w 2350439"/>
              <a:gd name="connsiteY1304" fmla="*/ 1339481 h 2350439"/>
              <a:gd name="connsiteX1305" fmla="*/ 669734 w 2350439"/>
              <a:gd name="connsiteY1305" fmla="*/ 1339481 h 2350439"/>
              <a:gd name="connsiteX1306" fmla="*/ 669734 w 2350439"/>
              <a:gd name="connsiteY1306" fmla="*/ 1234211 h 2350439"/>
              <a:gd name="connsiteX1307" fmla="*/ 564464 w 2350439"/>
              <a:gd name="connsiteY1307" fmla="*/ 1234211 h 2350439"/>
              <a:gd name="connsiteX1308" fmla="*/ 564464 w 2350439"/>
              <a:gd name="connsiteY1308" fmla="*/ 1451102 h 2350439"/>
              <a:gd name="connsiteX1309" fmla="*/ 669734 w 2350439"/>
              <a:gd name="connsiteY1309" fmla="*/ 1451102 h 2350439"/>
              <a:gd name="connsiteX1310" fmla="*/ 669734 w 2350439"/>
              <a:gd name="connsiteY1310" fmla="*/ 1345831 h 2350439"/>
              <a:gd name="connsiteX1311" fmla="*/ 564464 w 2350439"/>
              <a:gd name="connsiteY1311" fmla="*/ 1345831 h 2350439"/>
              <a:gd name="connsiteX1312" fmla="*/ 564464 w 2350439"/>
              <a:gd name="connsiteY1312" fmla="*/ 1562735 h 2350439"/>
              <a:gd name="connsiteX1313" fmla="*/ 669734 w 2350439"/>
              <a:gd name="connsiteY1313" fmla="*/ 1562735 h 2350439"/>
              <a:gd name="connsiteX1314" fmla="*/ 669734 w 2350439"/>
              <a:gd name="connsiteY1314" fmla="*/ 1457452 h 2350439"/>
              <a:gd name="connsiteX1315" fmla="*/ 564464 w 2350439"/>
              <a:gd name="connsiteY1315" fmla="*/ 1457452 h 2350439"/>
              <a:gd name="connsiteX1316" fmla="*/ 564464 w 2350439"/>
              <a:gd name="connsiteY1316" fmla="*/ 1674355 h 2350439"/>
              <a:gd name="connsiteX1317" fmla="*/ 669734 w 2350439"/>
              <a:gd name="connsiteY1317" fmla="*/ 1674355 h 2350439"/>
              <a:gd name="connsiteX1318" fmla="*/ 669734 w 2350439"/>
              <a:gd name="connsiteY1318" fmla="*/ 1569085 h 2350439"/>
              <a:gd name="connsiteX1319" fmla="*/ 564464 w 2350439"/>
              <a:gd name="connsiteY1319" fmla="*/ 1569085 h 2350439"/>
              <a:gd name="connsiteX1320" fmla="*/ 564464 w 2350439"/>
              <a:gd name="connsiteY1320" fmla="*/ 1785975 h 2350439"/>
              <a:gd name="connsiteX1321" fmla="*/ 669734 w 2350439"/>
              <a:gd name="connsiteY1321" fmla="*/ 1785975 h 2350439"/>
              <a:gd name="connsiteX1322" fmla="*/ 669734 w 2350439"/>
              <a:gd name="connsiteY1322" fmla="*/ 1680705 h 2350439"/>
              <a:gd name="connsiteX1323" fmla="*/ 564464 w 2350439"/>
              <a:gd name="connsiteY1323" fmla="*/ 1680705 h 2350439"/>
              <a:gd name="connsiteX1324" fmla="*/ 564464 w 2350439"/>
              <a:gd name="connsiteY1324" fmla="*/ 1897596 h 2350439"/>
              <a:gd name="connsiteX1325" fmla="*/ 669734 w 2350439"/>
              <a:gd name="connsiteY1325" fmla="*/ 1897596 h 2350439"/>
              <a:gd name="connsiteX1326" fmla="*/ 669734 w 2350439"/>
              <a:gd name="connsiteY1326" fmla="*/ 1792325 h 2350439"/>
              <a:gd name="connsiteX1327" fmla="*/ 564464 w 2350439"/>
              <a:gd name="connsiteY1327" fmla="*/ 1792325 h 2350439"/>
              <a:gd name="connsiteX1328" fmla="*/ 564464 w 2350439"/>
              <a:gd name="connsiteY1328" fmla="*/ 2009229 h 2350439"/>
              <a:gd name="connsiteX1329" fmla="*/ 669734 w 2350439"/>
              <a:gd name="connsiteY1329" fmla="*/ 2009229 h 2350439"/>
              <a:gd name="connsiteX1330" fmla="*/ 669734 w 2350439"/>
              <a:gd name="connsiteY1330" fmla="*/ 1903946 h 2350439"/>
              <a:gd name="connsiteX1331" fmla="*/ 564464 w 2350439"/>
              <a:gd name="connsiteY1331" fmla="*/ 1903946 h 2350439"/>
              <a:gd name="connsiteX1332" fmla="*/ 564464 w 2350439"/>
              <a:gd name="connsiteY1332" fmla="*/ 2120849 h 2350439"/>
              <a:gd name="connsiteX1333" fmla="*/ 669734 w 2350439"/>
              <a:gd name="connsiteY1333" fmla="*/ 2120849 h 2350439"/>
              <a:gd name="connsiteX1334" fmla="*/ 669734 w 2350439"/>
              <a:gd name="connsiteY1334" fmla="*/ 2015579 h 2350439"/>
              <a:gd name="connsiteX1335" fmla="*/ 564464 w 2350439"/>
              <a:gd name="connsiteY1335" fmla="*/ 2015579 h 2350439"/>
              <a:gd name="connsiteX1336" fmla="*/ 564464 w 2350439"/>
              <a:gd name="connsiteY1336" fmla="*/ 2232469 h 2350439"/>
              <a:gd name="connsiteX1337" fmla="*/ 669734 w 2350439"/>
              <a:gd name="connsiteY1337" fmla="*/ 2232469 h 2350439"/>
              <a:gd name="connsiteX1338" fmla="*/ 669734 w 2350439"/>
              <a:gd name="connsiteY1338" fmla="*/ 2127199 h 2350439"/>
              <a:gd name="connsiteX1339" fmla="*/ 564464 w 2350439"/>
              <a:gd name="connsiteY1339" fmla="*/ 2127199 h 2350439"/>
              <a:gd name="connsiteX1340" fmla="*/ 564464 w 2350439"/>
              <a:gd name="connsiteY1340" fmla="*/ 2344089 h 2350439"/>
              <a:gd name="connsiteX1341" fmla="*/ 669734 w 2350439"/>
              <a:gd name="connsiteY1341" fmla="*/ 2344089 h 2350439"/>
              <a:gd name="connsiteX1342" fmla="*/ 669734 w 2350439"/>
              <a:gd name="connsiteY1342" fmla="*/ 2238819 h 2350439"/>
              <a:gd name="connsiteX1343" fmla="*/ 564464 w 2350439"/>
              <a:gd name="connsiteY1343" fmla="*/ 2238819 h 2350439"/>
              <a:gd name="connsiteX1344" fmla="*/ 452843 w 2350439"/>
              <a:gd name="connsiteY1344" fmla="*/ 111620 h 2350439"/>
              <a:gd name="connsiteX1345" fmla="*/ 558114 w 2350439"/>
              <a:gd name="connsiteY1345" fmla="*/ 111620 h 2350439"/>
              <a:gd name="connsiteX1346" fmla="*/ 558114 w 2350439"/>
              <a:gd name="connsiteY1346" fmla="*/ 6350 h 2350439"/>
              <a:gd name="connsiteX1347" fmla="*/ 452843 w 2350439"/>
              <a:gd name="connsiteY1347" fmla="*/ 6350 h 2350439"/>
              <a:gd name="connsiteX1348" fmla="*/ 452843 w 2350439"/>
              <a:gd name="connsiteY1348" fmla="*/ 223240 h 2350439"/>
              <a:gd name="connsiteX1349" fmla="*/ 558114 w 2350439"/>
              <a:gd name="connsiteY1349" fmla="*/ 223240 h 2350439"/>
              <a:gd name="connsiteX1350" fmla="*/ 558114 w 2350439"/>
              <a:gd name="connsiteY1350" fmla="*/ 117970 h 2350439"/>
              <a:gd name="connsiteX1351" fmla="*/ 452843 w 2350439"/>
              <a:gd name="connsiteY1351" fmla="*/ 117970 h 2350439"/>
              <a:gd name="connsiteX1352" fmla="*/ 452843 w 2350439"/>
              <a:gd name="connsiteY1352" fmla="*/ 334873 h 2350439"/>
              <a:gd name="connsiteX1353" fmla="*/ 558114 w 2350439"/>
              <a:gd name="connsiteY1353" fmla="*/ 334873 h 2350439"/>
              <a:gd name="connsiteX1354" fmla="*/ 558114 w 2350439"/>
              <a:gd name="connsiteY1354" fmla="*/ 229590 h 2350439"/>
              <a:gd name="connsiteX1355" fmla="*/ 452843 w 2350439"/>
              <a:gd name="connsiteY1355" fmla="*/ 229590 h 2350439"/>
              <a:gd name="connsiteX1356" fmla="*/ 452843 w 2350439"/>
              <a:gd name="connsiteY1356" fmla="*/ 446493 h 2350439"/>
              <a:gd name="connsiteX1357" fmla="*/ 558114 w 2350439"/>
              <a:gd name="connsiteY1357" fmla="*/ 446493 h 2350439"/>
              <a:gd name="connsiteX1358" fmla="*/ 558114 w 2350439"/>
              <a:gd name="connsiteY1358" fmla="*/ 341223 h 2350439"/>
              <a:gd name="connsiteX1359" fmla="*/ 452843 w 2350439"/>
              <a:gd name="connsiteY1359" fmla="*/ 341223 h 2350439"/>
              <a:gd name="connsiteX1360" fmla="*/ 452843 w 2350439"/>
              <a:gd name="connsiteY1360" fmla="*/ 558114 h 2350439"/>
              <a:gd name="connsiteX1361" fmla="*/ 558114 w 2350439"/>
              <a:gd name="connsiteY1361" fmla="*/ 558114 h 2350439"/>
              <a:gd name="connsiteX1362" fmla="*/ 558114 w 2350439"/>
              <a:gd name="connsiteY1362" fmla="*/ 452843 h 2350439"/>
              <a:gd name="connsiteX1363" fmla="*/ 452843 w 2350439"/>
              <a:gd name="connsiteY1363" fmla="*/ 452843 h 2350439"/>
              <a:gd name="connsiteX1364" fmla="*/ 452843 w 2350439"/>
              <a:gd name="connsiteY1364" fmla="*/ 669734 h 2350439"/>
              <a:gd name="connsiteX1365" fmla="*/ 558114 w 2350439"/>
              <a:gd name="connsiteY1365" fmla="*/ 669734 h 2350439"/>
              <a:gd name="connsiteX1366" fmla="*/ 558114 w 2350439"/>
              <a:gd name="connsiteY1366" fmla="*/ 564464 h 2350439"/>
              <a:gd name="connsiteX1367" fmla="*/ 452843 w 2350439"/>
              <a:gd name="connsiteY1367" fmla="*/ 564464 h 2350439"/>
              <a:gd name="connsiteX1368" fmla="*/ 452843 w 2350439"/>
              <a:gd name="connsiteY1368" fmla="*/ 781367 h 2350439"/>
              <a:gd name="connsiteX1369" fmla="*/ 558114 w 2350439"/>
              <a:gd name="connsiteY1369" fmla="*/ 781367 h 2350439"/>
              <a:gd name="connsiteX1370" fmla="*/ 558114 w 2350439"/>
              <a:gd name="connsiteY1370" fmla="*/ 676084 h 2350439"/>
              <a:gd name="connsiteX1371" fmla="*/ 452843 w 2350439"/>
              <a:gd name="connsiteY1371" fmla="*/ 676084 h 2350439"/>
              <a:gd name="connsiteX1372" fmla="*/ 452843 w 2350439"/>
              <a:gd name="connsiteY1372" fmla="*/ 892988 h 2350439"/>
              <a:gd name="connsiteX1373" fmla="*/ 558114 w 2350439"/>
              <a:gd name="connsiteY1373" fmla="*/ 892988 h 2350439"/>
              <a:gd name="connsiteX1374" fmla="*/ 558114 w 2350439"/>
              <a:gd name="connsiteY1374" fmla="*/ 787717 h 2350439"/>
              <a:gd name="connsiteX1375" fmla="*/ 452843 w 2350439"/>
              <a:gd name="connsiteY1375" fmla="*/ 787717 h 2350439"/>
              <a:gd name="connsiteX1376" fmla="*/ 452843 w 2350439"/>
              <a:gd name="connsiteY1376" fmla="*/ 1004608 h 2350439"/>
              <a:gd name="connsiteX1377" fmla="*/ 558114 w 2350439"/>
              <a:gd name="connsiteY1377" fmla="*/ 1004608 h 2350439"/>
              <a:gd name="connsiteX1378" fmla="*/ 558114 w 2350439"/>
              <a:gd name="connsiteY1378" fmla="*/ 899338 h 2350439"/>
              <a:gd name="connsiteX1379" fmla="*/ 452843 w 2350439"/>
              <a:gd name="connsiteY1379" fmla="*/ 899338 h 2350439"/>
              <a:gd name="connsiteX1380" fmla="*/ 452843 w 2350439"/>
              <a:gd name="connsiteY1380" fmla="*/ 1116228 h 2350439"/>
              <a:gd name="connsiteX1381" fmla="*/ 558114 w 2350439"/>
              <a:gd name="connsiteY1381" fmla="*/ 1116228 h 2350439"/>
              <a:gd name="connsiteX1382" fmla="*/ 558114 w 2350439"/>
              <a:gd name="connsiteY1382" fmla="*/ 1010958 h 2350439"/>
              <a:gd name="connsiteX1383" fmla="*/ 452843 w 2350439"/>
              <a:gd name="connsiteY1383" fmla="*/ 1010958 h 2350439"/>
              <a:gd name="connsiteX1384" fmla="*/ 452843 w 2350439"/>
              <a:gd name="connsiteY1384" fmla="*/ 1227861 h 2350439"/>
              <a:gd name="connsiteX1385" fmla="*/ 558114 w 2350439"/>
              <a:gd name="connsiteY1385" fmla="*/ 1227861 h 2350439"/>
              <a:gd name="connsiteX1386" fmla="*/ 558114 w 2350439"/>
              <a:gd name="connsiteY1386" fmla="*/ 1122578 h 2350439"/>
              <a:gd name="connsiteX1387" fmla="*/ 452843 w 2350439"/>
              <a:gd name="connsiteY1387" fmla="*/ 1122578 h 2350439"/>
              <a:gd name="connsiteX1388" fmla="*/ 452843 w 2350439"/>
              <a:gd name="connsiteY1388" fmla="*/ 1339481 h 2350439"/>
              <a:gd name="connsiteX1389" fmla="*/ 558114 w 2350439"/>
              <a:gd name="connsiteY1389" fmla="*/ 1339481 h 2350439"/>
              <a:gd name="connsiteX1390" fmla="*/ 558114 w 2350439"/>
              <a:gd name="connsiteY1390" fmla="*/ 1234211 h 2350439"/>
              <a:gd name="connsiteX1391" fmla="*/ 452843 w 2350439"/>
              <a:gd name="connsiteY1391" fmla="*/ 1234211 h 2350439"/>
              <a:gd name="connsiteX1392" fmla="*/ 452843 w 2350439"/>
              <a:gd name="connsiteY1392" fmla="*/ 1451102 h 2350439"/>
              <a:gd name="connsiteX1393" fmla="*/ 558114 w 2350439"/>
              <a:gd name="connsiteY1393" fmla="*/ 1451102 h 2350439"/>
              <a:gd name="connsiteX1394" fmla="*/ 558114 w 2350439"/>
              <a:gd name="connsiteY1394" fmla="*/ 1345831 h 2350439"/>
              <a:gd name="connsiteX1395" fmla="*/ 452843 w 2350439"/>
              <a:gd name="connsiteY1395" fmla="*/ 1345831 h 2350439"/>
              <a:gd name="connsiteX1396" fmla="*/ 452843 w 2350439"/>
              <a:gd name="connsiteY1396" fmla="*/ 1562735 h 2350439"/>
              <a:gd name="connsiteX1397" fmla="*/ 558114 w 2350439"/>
              <a:gd name="connsiteY1397" fmla="*/ 1562735 h 2350439"/>
              <a:gd name="connsiteX1398" fmla="*/ 558114 w 2350439"/>
              <a:gd name="connsiteY1398" fmla="*/ 1457452 h 2350439"/>
              <a:gd name="connsiteX1399" fmla="*/ 452843 w 2350439"/>
              <a:gd name="connsiteY1399" fmla="*/ 1457452 h 2350439"/>
              <a:gd name="connsiteX1400" fmla="*/ 452843 w 2350439"/>
              <a:gd name="connsiteY1400" fmla="*/ 1674355 h 2350439"/>
              <a:gd name="connsiteX1401" fmla="*/ 558114 w 2350439"/>
              <a:gd name="connsiteY1401" fmla="*/ 1674355 h 2350439"/>
              <a:gd name="connsiteX1402" fmla="*/ 558114 w 2350439"/>
              <a:gd name="connsiteY1402" fmla="*/ 1569085 h 2350439"/>
              <a:gd name="connsiteX1403" fmla="*/ 452843 w 2350439"/>
              <a:gd name="connsiteY1403" fmla="*/ 1569085 h 2350439"/>
              <a:gd name="connsiteX1404" fmla="*/ 452843 w 2350439"/>
              <a:gd name="connsiteY1404" fmla="*/ 1785975 h 2350439"/>
              <a:gd name="connsiteX1405" fmla="*/ 558114 w 2350439"/>
              <a:gd name="connsiteY1405" fmla="*/ 1785975 h 2350439"/>
              <a:gd name="connsiteX1406" fmla="*/ 558114 w 2350439"/>
              <a:gd name="connsiteY1406" fmla="*/ 1680705 h 2350439"/>
              <a:gd name="connsiteX1407" fmla="*/ 452843 w 2350439"/>
              <a:gd name="connsiteY1407" fmla="*/ 1680705 h 2350439"/>
              <a:gd name="connsiteX1408" fmla="*/ 452843 w 2350439"/>
              <a:gd name="connsiteY1408" fmla="*/ 1897596 h 2350439"/>
              <a:gd name="connsiteX1409" fmla="*/ 558114 w 2350439"/>
              <a:gd name="connsiteY1409" fmla="*/ 1897596 h 2350439"/>
              <a:gd name="connsiteX1410" fmla="*/ 558114 w 2350439"/>
              <a:gd name="connsiteY1410" fmla="*/ 1792325 h 2350439"/>
              <a:gd name="connsiteX1411" fmla="*/ 452843 w 2350439"/>
              <a:gd name="connsiteY1411" fmla="*/ 1792325 h 2350439"/>
              <a:gd name="connsiteX1412" fmla="*/ 452843 w 2350439"/>
              <a:gd name="connsiteY1412" fmla="*/ 2009229 h 2350439"/>
              <a:gd name="connsiteX1413" fmla="*/ 558114 w 2350439"/>
              <a:gd name="connsiteY1413" fmla="*/ 2009229 h 2350439"/>
              <a:gd name="connsiteX1414" fmla="*/ 558114 w 2350439"/>
              <a:gd name="connsiteY1414" fmla="*/ 1903946 h 2350439"/>
              <a:gd name="connsiteX1415" fmla="*/ 452843 w 2350439"/>
              <a:gd name="connsiteY1415" fmla="*/ 1903946 h 2350439"/>
              <a:gd name="connsiteX1416" fmla="*/ 452843 w 2350439"/>
              <a:gd name="connsiteY1416" fmla="*/ 2120849 h 2350439"/>
              <a:gd name="connsiteX1417" fmla="*/ 558114 w 2350439"/>
              <a:gd name="connsiteY1417" fmla="*/ 2120849 h 2350439"/>
              <a:gd name="connsiteX1418" fmla="*/ 558114 w 2350439"/>
              <a:gd name="connsiteY1418" fmla="*/ 2015579 h 2350439"/>
              <a:gd name="connsiteX1419" fmla="*/ 452843 w 2350439"/>
              <a:gd name="connsiteY1419" fmla="*/ 2015579 h 2350439"/>
              <a:gd name="connsiteX1420" fmla="*/ 452843 w 2350439"/>
              <a:gd name="connsiteY1420" fmla="*/ 2232469 h 2350439"/>
              <a:gd name="connsiteX1421" fmla="*/ 558114 w 2350439"/>
              <a:gd name="connsiteY1421" fmla="*/ 2232469 h 2350439"/>
              <a:gd name="connsiteX1422" fmla="*/ 558114 w 2350439"/>
              <a:gd name="connsiteY1422" fmla="*/ 2127199 h 2350439"/>
              <a:gd name="connsiteX1423" fmla="*/ 452843 w 2350439"/>
              <a:gd name="connsiteY1423" fmla="*/ 2127199 h 2350439"/>
              <a:gd name="connsiteX1424" fmla="*/ 452843 w 2350439"/>
              <a:gd name="connsiteY1424" fmla="*/ 2344089 h 2350439"/>
              <a:gd name="connsiteX1425" fmla="*/ 558114 w 2350439"/>
              <a:gd name="connsiteY1425" fmla="*/ 2344089 h 2350439"/>
              <a:gd name="connsiteX1426" fmla="*/ 558114 w 2350439"/>
              <a:gd name="connsiteY1426" fmla="*/ 2238819 h 2350439"/>
              <a:gd name="connsiteX1427" fmla="*/ 452843 w 2350439"/>
              <a:gd name="connsiteY1427" fmla="*/ 2238819 h 2350439"/>
              <a:gd name="connsiteX1428" fmla="*/ 341210 w 2350439"/>
              <a:gd name="connsiteY1428" fmla="*/ 111620 h 2350439"/>
              <a:gd name="connsiteX1429" fmla="*/ 446493 w 2350439"/>
              <a:gd name="connsiteY1429" fmla="*/ 111620 h 2350439"/>
              <a:gd name="connsiteX1430" fmla="*/ 446493 w 2350439"/>
              <a:gd name="connsiteY1430" fmla="*/ 6350 h 2350439"/>
              <a:gd name="connsiteX1431" fmla="*/ 341210 w 2350439"/>
              <a:gd name="connsiteY1431" fmla="*/ 6350 h 2350439"/>
              <a:gd name="connsiteX1432" fmla="*/ 341210 w 2350439"/>
              <a:gd name="connsiteY1432" fmla="*/ 223240 h 2350439"/>
              <a:gd name="connsiteX1433" fmla="*/ 446493 w 2350439"/>
              <a:gd name="connsiteY1433" fmla="*/ 223240 h 2350439"/>
              <a:gd name="connsiteX1434" fmla="*/ 446493 w 2350439"/>
              <a:gd name="connsiteY1434" fmla="*/ 117970 h 2350439"/>
              <a:gd name="connsiteX1435" fmla="*/ 341210 w 2350439"/>
              <a:gd name="connsiteY1435" fmla="*/ 117970 h 2350439"/>
              <a:gd name="connsiteX1436" fmla="*/ 341210 w 2350439"/>
              <a:gd name="connsiteY1436" fmla="*/ 334873 h 2350439"/>
              <a:gd name="connsiteX1437" fmla="*/ 446493 w 2350439"/>
              <a:gd name="connsiteY1437" fmla="*/ 334873 h 2350439"/>
              <a:gd name="connsiteX1438" fmla="*/ 446493 w 2350439"/>
              <a:gd name="connsiteY1438" fmla="*/ 229590 h 2350439"/>
              <a:gd name="connsiteX1439" fmla="*/ 341210 w 2350439"/>
              <a:gd name="connsiteY1439" fmla="*/ 229590 h 2350439"/>
              <a:gd name="connsiteX1440" fmla="*/ 341210 w 2350439"/>
              <a:gd name="connsiteY1440" fmla="*/ 446493 h 2350439"/>
              <a:gd name="connsiteX1441" fmla="*/ 446493 w 2350439"/>
              <a:gd name="connsiteY1441" fmla="*/ 446493 h 2350439"/>
              <a:gd name="connsiteX1442" fmla="*/ 446493 w 2350439"/>
              <a:gd name="connsiteY1442" fmla="*/ 341223 h 2350439"/>
              <a:gd name="connsiteX1443" fmla="*/ 341210 w 2350439"/>
              <a:gd name="connsiteY1443" fmla="*/ 341223 h 2350439"/>
              <a:gd name="connsiteX1444" fmla="*/ 341210 w 2350439"/>
              <a:gd name="connsiteY1444" fmla="*/ 558114 h 2350439"/>
              <a:gd name="connsiteX1445" fmla="*/ 446493 w 2350439"/>
              <a:gd name="connsiteY1445" fmla="*/ 558114 h 2350439"/>
              <a:gd name="connsiteX1446" fmla="*/ 446493 w 2350439"/>
              <a:gd name="connsiteY1446" fmla="*/ 452843 h 2350439"/>
              <a:gd name="connsiteX1447" fmla="*/ 341210 w 2350439"/>
              <a:gd name="connsiteY1447" fmla="*/ 452843 h 2350439"/>
              <a:gd name="connsiteX1448" fmla="*/ 341210 w 2350439"/>
              <a:gd name="connsiteY1448" fmla="*/ 669734 h 2350439"/>
              <a:gd name="connsiteX1449" fmla="*/ 446493 w 2350439"/>
              <a:gd name="connsiteY1449" fmla="*/ 669734 h 2350439"/>
              <a:gd name="connsiteX1450" fmla="*/ 446493 w 2350439"/>
              <a:gd name="connsiteY1450" fmla="*/ 564464 h 2350439"/>
              <a:gd name="connsiteX1451" fmla="*/ 341210 w 2350439"/>
              <a:gd name="connsiteY1451" fmla="*/ 564464 h 2350439"/>
              <a:gd name="connsiteX1452" fmla="*/ 341210 w 2350439"/>
              <a:gd name="connsiteY1452" fmla="*/ 781367 h 2350439"/>
              <a:gd name="connsiteX1453" fmla="*/ 446493 w 2350439"/>
              <a:gd name="connsiteY1453" fmla="*/ 781367 h 2350439"/>
              <a:gd name="connsiteX1454" fmla="*/ 446493 w 2350439"/>
              <a:gd name="connsiteY1454" fmla="*/ 676084 h 2350439"/>
              <a:gd name="connsiteX1455" fmla="*/ 341210 w 2350439"/>
              <a:gd name="connsiteY1455" fmla="*/ 676084 h 2350439"/>
              <a:gd name="connsiteX1456" fmla="*/ 341210 w 2350439"/>
              <a:gd name="connsiteY1456" fmla="*/ 892988 h 2350439"/>
              <a:gd name="connsiteX1457" fmla="*/ 446493 w 2350439"/>
              <a:gd name="connsiteY1457" fmla="*/ 892988 h 2350439"/>
              <a:gd name="connsiteX1458" fmla="*/ 446493 w 2350439"/>
              <a:gd name="connsiteY1458" fmla="*/ 787717 h 2350439"/>
              <a:gd name="connsiteX1459" fmla="*/ 341210 w 2350439"/>
              <a:gd name="connsiteY1459" fmla="*/ 787717 h 2350439"/>
              <a:gd name="connsiteX1460" fmla="*/ 341210 w 2350439"/>
              <a:gd name="connsiteY1460" fmla="*/ 1004608 h 2350439"/>
              <a:gd name="connsiteX1461" fmla="*/ 446493 w 2350439"/>
              <a:gd name="connsiteY1461" fmla="*/ 1004608 h 2350439"/>
              <a:gd name="connsiteX1462" fmla="*/ 446493 w 2350439"/>
              <a:gd name="connsiteY1462" fmla="*/ 899338 h 2350439"/>
              <a:gd name="connsiteX1463" fmla="*/ 341210 w 2350439"/>
              <a:gd name="connsiteY1463" fmla="*/ 899338 h 2350439"/>
              <a:gd name="connsiteX1464" fmla="*/ 341210 w 2350439"/>
              <a:gd name="connsiteY1464" fmla="*/ 1116228 h 2350439"/>
              <a:gd name="connsiteX1465" fmla="*/ 446493 w 2350439"/>
              <a:gd name="connsiteY1465" fmla="*/ 1116228 h 2350439"/>
              <a:gd name="connsiteX1466" fmla="*/ 446493 w 2350439"/>
              <a:gd name="connsiteY1466" fmla="*/ 1010958 h 2350439"/>
              <a:gd name="connsiteX1467" fmla="*/ 341210 w 2350439"/>
              <a:gd name="connsiteY1467" fmla="*/ 1010958 h 2350439"/>
              <a:gd name="connsiteX1468" fmla="*/ 341210 w 2350439"/>
              <a:gd name="connsiteY1468" fmla="*/ 1227861 h 2350439"/>
              <a:gd name="connsiteX1469" fmla="*/ 446493 w 2350439"/>
              <a:gd name="connsiteY1469" fmla="*/ 1227861 h 2350439"/>
              <a:gd name="connsiteX1470" fmla="*/ 446493 w 2350439"/>
              <a:gd name="connsiteY1470" fmla="*/ 1122578 h 2350439"/>
              <a:gd name="connsiteX1471" fmla="*/ 341210 w 2350439"/>
              <a:gd name="connsiteY1471" fmla="*/ 1122578 h 2350439"/>
              <a:gd name="connsiteX1472" fmla="*/ 341210 w 2350439"/>
              <a:gd name="connsiteY1472" fmla="*/ 1339481 h 2350439"/>
              <a:gd name="connsiteX1473" fmla="*/ 446493 w 2350439"/>
              <a:gd name="connsiteY1473" fmla="*/ 1339481 h 2350439"/>
              <a:gd name="connsiteX1474" fmla="*/ 446493 w 2350439"/>
              <a:gd name="connsiteY1474" fmla="*/ 1234211 h 2350439"/>
              <a:gd name="connsiteX1475" fmla="*/ 341210 w 2350439"/>
              <a:gd name="connsiteY1475" fmla="*/ 1234211 h 2350439"/>
              <a:gd name="connsiteX1476" fmla="*/ 341210 w 2350439"/>
              <a:gd name="connsiteY1476" fmla="*/ 1451102 h 2350439"/>
              <a:gd name="connsiteX1477" fmla="*/ 446493 w 2350439"/>
              <a:gd name="connsiteY1477" fmla="*/ 1451102 h 2350439"/>
              <a:gd name="connsiteX1478" fmla="*/ 446493 w 2350439"/>
              <a:gd name="connsiteY1478" fmla="*/ 1345831 h 2350439"/>
              <a:gd name="connsiteX1479" fmla="*/ 341210 w 2350439"/>
              <a:gd name="connsiteY1479" fmla="*/ 1345831 h 2350439"/>
              <a:gd name="connsiteX1480" fmla="*/ 341210 w 2350439"/>
              <a:gd name="connsiteY1480" fmla="*/ 1562735 h 2350439"/>
              <a:gd name="connsiteX1481" fmla="*/ 446493 w 2350439"/>
              <a:gd name="connsiteY1481" fmla="*/ 1562735 h 2350439"/>
              <a:gd name="connsiteX1482" fmla="*/ 446493 w 2350439"/>
              <a:gd name="connsiteY1482" fmla="*/ 1457452 h 2350439"/>
              <a:gd name="connsiteX1483" fmla="*/ 341210 w 2350439"/>
              <a:gd name="connsiteY1483" fmla="*/ 1457452 h 2350439"/>
              <a:gd name="connsiteX1484" fmla="*/ 341210 w 2350439"/>
              <a:gd name="connsiteY1484" fmla="*/ 1674355 h 2350439"/>
              <a:gd name="connsiteX1485" fmla="*/ 446493 w 2350439"/>
              <a:gd name="connsiteY1485" fmla="*/ 1674355 h 2350439"/>
              <a:gd name="connsiteX1486" fmla="*/ 446493 w 2350439"/>
              <a:gd name="connsiteY1486" fmla="*/ 1569085 h 2350439"/>
              <a:gd name="connsiteX1487" fmla="*/ 341210 w 2350439"/>
              <a:gd name="connsiteY1487" fmla="*/ 1569085 h 2350439"/>
              <a:gd name="connsiteX1488" fmla="*/ 341210 w 2350439"/>
              <a:gd name="connsiteY1488" fmla="*/ 1785975 h 2350439"/>
              <a:gd name="connsiteX1489" fmla="*/ 446493 w 2350439"/>
              <a:gd name="connsiteY1489" fmla="*/ 1785975 h 2350439"/>
              <a:gd name="connsiteX1490" fmla="*/ 446493 w 2350439"/>
              <a:gd name="connsiteY1490" fmla="*/ 1680705 h 2350439"/>
              <a:gd name="connsiteX1491" fmla="*/ 341210 w 2350439"/>
              <a:gd name="connsiteY1491" fmla="*/ 1680705 h 2350439"/>
              <a:gd name="connsiteX1492" fmla="*/ 341210 w 2350439"/>
              <a:gd name="connsiteY1492" fmla="*/ 1897596 h 2350439"/>
              <a:gd name="connsiteX1493" fmla="*/ 446493 w 2350439"/>
              <a:gd name="connsiteY1493" fmla="*/ 1897596 h 2350439"/>
              <a:gd name="connsiteX1494" fmla="*/ 446493 w 2350439"/>
              <a:gd name="connsiteY1494" fmla="*/ 1792325 h 2350439"/>
              <a:gd name="connsiteX1495" fmla="*/ 341210 w 2350439"/>
              <a:gd name="connsiteY1495" fmla="*/ 1792325 h 2350439"/>
              <a:gd name="connsiteX1496" fmla="*/ 341210 w 2350439"/>
              <a:gd name="connsiteY1496" fmla="*/ 2009229 h 2350439"/>
              <a:gd name="connsiteX1497" fmla="*/ 446493 w 2350439"/>
              <a:gd name="connsiteY1497" fmla="*/ 2009229 h 2350439"/>
              <a:gd name="connsiteX1498" fmla="*/ 446493 w 2350439"/>
              <a:gd name="connsiteY1498" fmla="*/ 1903946 h 2350439"/>
              <a:gd name="connsiteX1499" fmla="*/ 341210 w 2350439"/>
              <a:gd name="connsiteY1499" fmla="*/ 1903946 h 2350439"/>
              <a:gd name="connsiteX1500" fmla="*/ 341210 w 2350439"/>
              <a:gd name="connsiteY1500" fmla="*/ 2120849 h 2350439"/>
              <a:gd name="connsiteX1501" fmla="*/ 446493 w 2350439"/>
              <a:gd name="connsiteY1501" fmla="*/ 2120849 h 2350439"/>
              <a:gd name="connsiteX1502" fmla="*/ 446493 w 2350439"/>
              <a:gd name="connsiteY1502" fmla="*/ 2015579 h 2350439"/>
              <a:gd name="connsiteX1503" fmla="*/ 341210 w 2350439"/>
              <a:gd name="connsiteY1503" fmla="*/ 2015579 h 2350439"/>
              <a:gd name="connsiteX1504" fmla="*/ 341210 w 2350439"/>
              <a:gd name="connsiteY1504" fmla="*/ 2232469 h 2350439"/>
              <a:gd name="connsiteX1505" fmla="*/ 446493 w 2350439"/>
              <a:gd name="connsiteY1505" fmla="*/ 2232469 h 2350439"/>
              <a:gd name="connsiteX1506" fmla="*/ 446493 w 2350439"/>
              <a:gd name="connsiteY1506" fmla="*/ 2127199 h 2350439"/>
              <a:gd name="connsiteX1507" fmla="*/ 341210 w 2350439"/>
              <a:gd name="connsiteY1507" fmla="*/ 2127199 h 2350439"/>
              <a:gd name="connsiteX1508" fmla="*/ 341210 w 2350439"/>
              <a:gd name="connsiteY1508" fmla="*/ 2344089 h 2350439"/>
              <a:gd name="connsiteX1509" fmla="*/ 446493 w 2350439"/>
              <a:gd name="connsiteY1509" fmla="*/ 2344089 h 2350439"/>
              <a:gd name="connsiteX1510" fmla="*/ 446493 w 2350439"/>
              <a:gd name="connsiteY1510" fmla="*/ 2238819 h 2350439"/>
              <a:gd name="connsiteX1511" fmla="*/ 341210 w 2350439"/>
              <a:gd name="connsiteY1511" fmla="*/ 2238819 h 2350439"/>
              <a:gd name="connsiteX1512" fmla="*/ 229590 w 2350439"/>
              <a:gd name="connsiteY1512" fmla="*/ 111620 h 2350439"/>
              <a:gd name="connsiteX1513" fmla="*/ 334860 w 2350439"/>
              <a:gd name="connsiteY1513" fmla="*/ 111620 h 2350439"/>
              <a:gd name="connsiteX1514" fmla="*/ 334860 w 2350439"/>
              <a:gd name="connsiteY1514" fmla="*/ 6350 h 2350439"/>
              <a:gd name="connsiteX1515" fmla="*/ 229590 w 2350439"/>
              <a:gd name="connsiteY1515" fmla="*/ 6350 h 2350439"/>
              <a:gd name="connsiteX1516" fmla="*/ 229590 w 2350439"/>
              <a:gd name="connsiteY1516" fmla="*/ 223240 h 2350439"/>
              <a:gd name="connsiteX1517" fmla="*/ 334860 w 2350439"/>
              <a:gd name="connsiteY1517" fmla="*/ 223240 h 2350439"/>
              <a:gd name="connsiteX1518" fmla="*/ 334860 w 2350439"/>
              <a:gd name="connsiteY1518" fmla="*/ 117970 h 2350439"/>
              <a:gd name="connsiteX1519" fmla="*/ 229590 w 2350439"/>
              <a:gd name="connsiteY1519" fmla="*/ 117970 h 2350439"/>
              <a:gd name="connsiteX1520" fmla="*/ 229590 w 2350439"/>
              <a:gd name="connsiteY1520" fmla="*/ 334873 h 2350439"/>
              <a:gd name="connsiteX1521" fmla="*/ 334860 w 2350439"/>
              <a:gd name="connsiteY1521" fmla="*/ 334873 h 2350439"/>
              <a:gd name="connsiteX1522" fmla="*/ 334860 w 2350439"/>
              <a:gd name="connsiteY1522" fmla="*/ 229590 h 2350439"/>
              <a:gd name="connsiteX1523" fmla="*/ 229590 w 2350439"/>
              <a:gd name="connsiteY1523" fmla="*/ 229590 h 2350439"/>
              <a:gd name="connsiteX1524" fmla="*/ 229590 w 2350439"/>
              <a:gd name="connsiteY1524" fmla="*/ 446493 h 2350439"/>
              <a:gd name="connsiteX1525" fmla="*/ 334860 w 2350439"/>
              <a:gd name="connsiteY1525" fmla="*/ 446493 h 2350439"/>
              <a:gd name="connsiteX1526" fmla="*/ 334860 w 2350439"/>
              <a:gd name="connsiteY1526" fmla="*/ 341223 h 2350439"/>
              <a:gd name="connsiteX1527" fmla="*/ 229590 w 2350439"/>
              <a:gd name="connsiteY1527" fmla="*/ 341223 h 2350439"/>
              <a:gd name="connsiteX1528" fmla="*/ 229590 w 2350439"/>
              <a:gd name="connsiteY1528" fmla="*/ 558114 h 2350439"/>
              <a:gd name="connsiteX1529" fmla="*/ 334860 w 2350439"/>
              <a:gd name="connsiteY1529" fmla="*/ 558114 h 2350439"/>
              <a:gd name="connsiteX1530" fmla="*/ 334860 w 2350439"/>
              <a:gd name="connsiteY1530" fmla="*/ 452843 h 2350439"/>
              <a:gd name="connsiteX1531" fmla="*/ 229590 w 2350439"/>
              <a:gd name="connsiteY1531" fmla="*/ 452843 h 2350439"/>
              <a:gd name="connsiteX1532" fmla="*/ 229590 w 2350439"/>
              <a:gd name="connsiteY1532" fmla="*/ 669734 h 2350439"/>
              <a:gd name="connsiteX1533" fmla="*/ 334860 w 2350439"/>
              <a:gd name="connsiteY1533" fmla="*/ 669734 h 2350439"/>
              <a:gd name="connsiteX1534" fmla="*/ 334860 w 2350439"/>
              <a:gd name="connsiteY1534" fmla="*/ 564464 h 2350439"/>
              <a:gd name="connsiteX1535" fmla="*/ 229590 w 2350439"/>
              <a:gd name="connsiteY1535" fmla="*/ 564464 h 2350439"/>
              <a:gd name="connsiteX1536" fmla="*/ 229590 w 2350439"/>
              <a:gd name="connsiteY1536" fmla="*/ 781367 h 2350439"/>
              <a:gd name="connsiteX1537" fmla="*/ 334860 w 2350439"/>
              <a:gd name="connsiteY1537" fmla="*/ 781367 h 2350439"/>
              <a:gd name="connsiteX1538" fmla="*/ 334860 w 2350439"/>
              <a:gd name="connsiteY1538" fmla="*/ 676084 h 2350439"/>
              <a:gd name="connsiteX1539" fmla="*/ 229590 w 2350439"/>
              <a:gd name="connsiteY1539" fmla="*/ 676084 h 2350439"/>
              <a:gd name="connsiteX1540" fmla="*/ 229590 w 2350439"/>
              <a:gd name="connsiteY1540" fmla="*/ 892988 h 2350439"/>
              <a:gd name="connsiteX1541" fmla="*/ 334860 w 2350439"/>
              <a:gd name="connsiteY1541" fmla="*/ 892988 h 2350439"/>
              <a:gd name="connsiteX1542" fmla="*/ 334860 w 2350439"/>
              <a:gd name="connsiteY1542" fmla="*/ 787717 h 2350439"/>
              <a:gd name="connsiteX1543" fmla="*/ 229590 w 2350439"/>
              <a:gd name="connsiteY1543" fmla="*/ 787717 h 2350439"/>
              <a:gd name="connsiteX1544" fmla="*/ 229590 w 2350439"/>
              <a:gd name="connsiteY1544" fmla="*/ 1004608 h 2350439"/>
              <a:gd name="connsiteX1545" fmla="*/ 334860 w 2350439"/>
              <a:gd name="connsiteY1545" fmla="*/ 1004608 h 2350439"/>
              <a:gd name="connsiteX1546" fmla="*/ 334860 w 2350439"/>
              <a:gd name="connsiteY1546" fmla="*/ 899338 h 2350439"/>
              <a:gd name="connsiteX1547" fmla="*/ 229590 w 2350439"/>
              <a:gd name="connsiteY1547" fmla="*/ 899338 h 2350439"/>
              <a:gd name="connsiteX1548" fmla="*/ 229590 w 2350439"/>
              <a:gd name="connsiteY1548" fmla="*/ 1116228 h 2350439"/>
              <a:gd name="connsiteX1549" fmla="*/ 334860 w 2350439"/>
              <a:gd name="connsiteY1549" fmla="*/ 1116228 h 2350439"/>
              <a:gd name="connsiteX1550" fmla="*/ 334860 w 2350439"/>
              <a:gd name="connsiteY1550" fmla="*/ 1010958 h 2350439"/>
              <a:gd name="connsiteX1551" fmla="*/ 229590 w 2350439"/>
              <a:gd name="connsiteY1551" fmla="*/ 1010958 h 2350439"/>
              <a:gd name="connsiteX1552" fmla="*/ 229590 w 2350439"/>
              <a:gd name="connsiteY1552" fmla="*/ 1227861 h 2350439"/>
              <a:gd name="connsiteX1553" fmla="*/ 334860 w 2350439"/>
              <a:gd name="connsiteY1553" fmla="*/ 1227861 h 2350439"/>
              <a:gd name="connsiteX1554" fmla="*/ 334860 w 2350439"/>
              <a:gd name="connsiteY1554" fmla="*/ 1122578 h 2350439"/>
              <a:gd name="connsiteX1555" fmla="*/ 229590 w 2350439"/>
              <a:gd name="connsiteY1555" fmla="*/ 1122578 h 2350439"/>
              <a:gd name="connsiteX1556" fmla="*/ 229590 w 2350439"/>
              <a:gd name="connsiteY1556" fmla="*/ 1339481 h 2350439"/>
              <a:gd name="connsiteX1557" fmla="*/ 334860 w 2350439"/>
              <a:gd name="connsiteY1557" fmla="*/ 1339481 h 2350439"/>
              <a:gd name="connsiteX1558" fmla="*/ 334860 w 2350439"/>
              <a:gd name="connsiteY1558" fmla="*/ 1234211 h 2350439"/>
              <a:gd name="connsiteX1559" fmla="*/ 229590 w 2350439"/>
              <a:gd name="connsiteY1559" fmla="*/ 1234211 h 2350439"/>
              <a:gd name="connsiteX1560" fmla="*/ 229590 w 2350439"/>
              <a:gd name="connsiteY1560" fmla="*/ 1451102 h 2350439"/>
              <a:gd name="connsiteX1561" fmla="*/ 334860 w 2350439"/>
              <a:gd name="connsiteY1561" fmla="*/ 1451102 h 2350439"/>
              <a:gd name="connsiteX1562" fmla="*/ 334860 w 2350439"/>
              <a:gd name="connsiteY1562" fmla="*/ 1345831 h 2350439"/>
              <a:gd name="connsiteX1563" fmla="*/ 229590 w 2350439"/>
              <a:gd name="connsiteY1563" fmla="*/ 1345831 h 2350439"/>
              <a:gd name="connsiteX1564" fmla="*/ 229590 w 2350439"/>
              <a:gd name="connsiteY1564" fmla="*/ 1562735 h 2350439"/>
              <a:gd name="connsiteX1565" fmla="*/ 334860 w 2350439"/>
              <a:gd name="connsiteY1565" fmla="*/ 1562735 h 2350439"/>
              <a:gd name="connsiteX1566" fmla="*/ 334860 w 2350439"/>
              <a:gd name="connsiteY1566" fmla="*/ 1457452 h 2350439"/>
              <a:gd name="connsiteX1567" fmla="*/ 229590 w 2350439"/>
              <a:gd name="connsiteY1567" fmla="*/ 1457452 h 2350439"/>
              <a:gd name="connsiteX1568" fmla="*/ 229590 w 2350439"/>
              <a:gd name="connsiteY1568" fmla="*/ 1674355 h 2350439"/>
              <a:gd name="connsiteX1569" fmla="*/ 334860 w 2350439"/>
              <a:gd name="connsiteY1569" fmla="*/ 1674355 h 2350439"/>
              <a:gd name="connsiteX1570" fmla="*/ 334860 w 2350439"/>
              <a:gd name="connsiteY1570" fmla="*/ 1569085 h 2350439"/>
              <a:gd name="connsiteX1571" fmla="*/ 229590 w 2350439"/>
              <a:gd name="connsiteY1571" fmla="*/ 1569085 h 2350439"/>
              <a:gd name="connsiteX1572" fmla="*/ 229590 w 2350439"/>
              <a:gd name="connsiteY1572" fmla="*/ 1785975 h 2350439"/>
              <a:gd name="connsiteX1573" fmla="*/ 334860 w 2350439"/>
              <a:gd name="connsiteY1573" fmla="*/ 1785975 h 2350439"/>
              <a:gd name="connsiteX1574" fmla="*/ 334860 w 2350439"/>
              <a:gd name="connsiteY1574" fmla="*/ 1680705 h 2350439"/>
              <a:gd name="connsiteX1575" fmla="*/ 229590 w 2350439"/>
              <a:gd name="connsiteY1575" fmla="*/ 1680705 h 2350439"/>
              <a:gd name="connsiteX1576" fmla="*/ 229590 w 2350439"/>
              <a:gd name="connsiteY1576" fmla="*/ 1897596 h 2350439"/>
              <a:gd name="connsiteX1577" fmla="*/ 334860 w 2350439"/>
              <a:gd name="connsiteY1577" fmla="*/ 1897596 h 2350439"/>
              <a:gd name="connsiteX1578" fmla="*/ 334860 w 2350439"/>
              <a:gd name="connsiteY1578" fmla="*/ 1792325 h 2350439"/>
              <a:gd name="connsiteX1579" fmla="*/ 229590 w 2350439"/>
              <a:gd name="connsiteY1579" fmla="*/ 1792325 h 2350439"/>
              <a:gd name="connsiteX1580" fmla="*/ 229590 w 2350439"/>
              <a:gd name="connsiteY1580" fmla="*/ 2009229 h 2350439"/>
              <a:gd name="connsiteX1581" fmla="*/ 334860 w 2350439"/>
              <a:gd name="connsiteY1581" fmla="*/ 2009229 h 2350439"/>
              <a:gd name="connsiteX1582" fmla="*/ 334860 w 2350439"/>
              <a:gd name="connsiteY1582" fmla="*/ 1903946 h 2350439"/>
              <a:gd name="connsiteX1583" fmla="*/ 229590 w 2350439"/>
              <a:gd name="connsiteY1583" fmla="*/ 1903946 h 2350439"/>
              <a:gd name="connsiteX1584" fmla="*/ 229590 w 2350439"/>
              <a:gd name="connsiteY1584" fmla="*/ 2120849 h 2350439"/>
              <a:gd name="connsiteX1585" fmla="*/ 334860 w 2350439"/>
              <a:gd name="connsiteY1585" fmla="*/ 2120849 h 2350439"/>
              <a:gd name="connsiteX1586" fmla="*/ 334860 w 2350439"/>
              <a:gd name="connsiteY1586" fmla="*/ 2015579 h 2350439"/>
              <a:gd name="connsiteX1587" fmla="*/ 229590 w 2350439"/>
              <a:gd name="connsiteY1587" fmla="*/ 2015579 h 2350439"/>
              <a:gd name="connsiteX1588" fmla="*/ 229590 w 2350439"/>
              <a:gd name="connsiteY1588" fmla="*/ 2232469 h 2350439"/>
              <a:gd name="connsiteX1589" fmla="*/ 334860 w 2350439"/>
              <a:gd name="connsiteY1589" fmla="*/ 2232469 h 2350439"/>
              <a:gd name="connsiteX1590" fmla="*/ 334860 w 2350439"/>
              <a:gd name="connsiteY1590" fmla="*/ 2127199 h 2350439"/>
              <a:gd name="connsiteX1591" fmla="*/ 229590 w 2350439"/>
              <a:gd name="connsiteY1591" fmla="*/ 2127199 h 2350439"/>
              <a:gd name="connsiteX1592" fmla="*/ 229590 w 2350439"/>
              <a:gd name="connsiteY1592" fmla="*/ 2344089 h 2350439"/>
              <a:gd name="connsiteX1593" fmla="*/ 334860 w 2350439"/>
              <a:gd name="connsiteY1593" fmla="*/ 2344089 h 2350439"/>
              <a:gd name="connsiteX1594" fmla="*/ 334860 w 2350439"/>
              <a:gd name="connsiteY1594" fmla="*/ 2238819 h 2350439"/>
              <a:gd name="connsiteX1595" fmla="*/ 229590 w 2350439"/>
              <a:gd name="connsiteY1595" fmla="*/ 2238819 h 2350439"/>
              <a:gd name="connsiteX1596" fmla="*/ 117970 w 2350439"/>
              <a:gd name="connsiteY1596" fmla="*/ 111620 h 2350439"/>
              <a:gd name="connsiteX1597" fmla="*/ 223240 w 2350439"/>
              <a:gd name="connsiteY1597" fmla="*/ 111620 h 2350439"/>
              <a:gd name="connsiteX1598" fmla="*/ 223240 w 2350439"/>
              <a:gd name="connsiteY1598" fmla="*/ 6350 h 2350439"/>
              <a:gd name="connsiteX1599" fmla="*/ 117970 w 2350439"/>
              <a:gd name="connsiteY1599" fmla="*/ 6350 h 2350439"/>
              <a:gd name="connsiteX1600" fmla="*/ 117970 w 2350439"/>
              <a:gd name="connsiteY1600" fmla="*/ 223240 h 2350439"/>
              <a:gd name="connsiteX1601" fmla="*/ 223240 w 2350439"/>
              <a:gd name="connsiteY1601" fmla="*/ 223240 h 2350439"/>
              <a:gd name="connsiteX1602" fmla="*/ 223240 w 2350439"/>
              <a:gd name="connsiteY1602" fmla="*/ 117970 h 2350439"/>
              <a:gd name="connsiteX1603" fmla="*/ 117970 w 2350439"/>
              <a:gd name="connsiteY1603" fmla="*/ 117970 h 2350439"/>
              <a:gd name="connsiteX1604" fmla="*/ 117970 w 2350439"/>
              <a:gd name="connsiteY1604" fmla="*/ 334873 h 2350439"/>
              <a:gd name="connsiteX1605" fmla="*/ 223240 w 2350439"/>
              <a:gd name="connsiteY1605" fmla="*/ 334873 h 2350439"/>
              <a:gd name="connsiteX1606" fmla="*/ 223240 w 2350439"/>
              <a:gd name="connsiteY1606" fmla="*/ 229590 h 2350439"/>
              <a:gd name="connsiteX1607" fmla="*/ 117970 w 2350439"/>
              <a:gd name="connsiteY1607" fmla="*/ 229590 h 2350439"/>
              <a:gd name="connsiteX1608" fmla="*/ 117970 w 2350439"/>
              <a:gd name="connsiteY1608" fmla="*/ 446493 h 2350439"/>
              <a:gd name="connsiteX1609" fmla="*/ 223240 w 2350439"/>
              <a:gd name="connsiteY1609" fmla="*/ 446493 h 2350439"/>
              <a:gd name="connsiteX1610" fmla="*/ 223240 w 2350439"/>
              <a:gd name="connsiteY1610" fmla="*/ 341223 h 2350439"/>
              <a:gd name="connsiteX1611" fmla="*/ 117970 w 2350439"/>
              <a:gd name="connsiteY1611" fmla="*/ 341223 h 2350439"/>
              <a:gd name="connsiteX1612" fmla="*/ 117970 w 2350439"/>
              <a:gd name="connsiteY1612" fmla="*/ 558114 h 2350439"/>
              <a:gd name="connsiteX1613" fmla="*/ 223240 w 2350439"/>
              <a:gd name="connsiteY1613" fmla="*/ 558114 h 2350439"/>
              <a:gd name="connsiteX1614" fmla="*/ 223240 w 2350439"/>
              <a:gd name="connsiteY1614" fmla="*/ 452843 h 2350439"/>
              <a:gd name="connsiteX1615" fmla="*/ 117970 w 2350439"/>
              <a:gd name="connsiteY1615" fmla="*/ 452843 h 2350439"/>
              <a:gd name="connsiteX1616" fmla="*/ 117970 w 2350439"/>
              <a:gd name="connsiteY1616" fmla="*/ 669734 h 2350439"/>
              <a:gd name="connsiteX1617" fmla="*/ 223240 w 2350439"/>
              <a:gd name="connsiteY1617" fmla="*/ 669734 h 2350439"/>
              <a:gd name="connsiteX1618" fmla="*/ 223240 w 2350439"/>
              <a:gd name="connsiteY1618" fmla="*/ 564464 h 2350439"/>
              <a:gd name="connsiteX1619" fmla="*/ 117970 w 2350439"/>
              <a:gd name="connsiteY1619" fmla="*/ 564464 h 2350439"/>
              <a:gd name="connsiteX1620" fmla="*/ 117970 w 2350439"/>
              <a:gd name="connsiteY1620" fmla="*/ 781367 h 2350439"/>
              <a:gd name="connsiteX1621" fmla="*/ 223240 w 2350439"/>
              <a:gd name="connsiteY1621" fmla="*/ 781367 h 2350439"/>
              <a:gd name="connsiteX1622" fmla="*/ 223240 w 2350439"/>
              <a:gd name="connsiteY1622" fmla="*/ 676084 h 2350439"/>
              <a:gd name="connsiteX1623" fmla="*/ 117970 w 2350439"/>
              <a:gd name="connsiteY1623" fmla="*/ 676084 h 2350439"/>
              <a:gd name="connsiteX1624" fmla="*/ 117970 w 2350439"/>
              <a:gd name="connsiteY1624" fmla="*/ 892988 h 2350439"/>
              <a:gd name="connsiteX1625" fmla="*/ 223240 w 2350439"/>
              <a:gd name="connsiteY1625" fmla="*/ 892988 h 2350439"/>
              <a:gd name="connsiteX1626" fmla="*/ 223240 w 2350439"/>
              <a:gd name="connsiteY1626" fmla="*/ 787717 h 2350439"/>
              <a:gd name="connsiteX1627" fmla="*/ 117970 w 2350439"/>
              <a:gd name="connsiteY1627" fmla="*/ 787717 h 2350439"/>
              <a:gd name="connsiteX1628" fmla="*/ 117970 w 2350439"/>
              <a:gd name="connsiteY1628" fmla="*/ 1004608 h 2350439"/>
              <a:gd name="connsiteX1629" fmla="*/ 223240 w 2350439"/>
              <a:gd name="connsiteY1629" fmla="*/ 1004608 h 2350439"/>
              <a:gd name="connsiteX1630" fmla="*/ 223240 w 2350439"/>
              <a:gd name="connsiteY1630" fmla="*/ 899338 h 2350439"/>
              <a:gd name="connsiteX1631" fmla="*/ 117970 w 2350439"/>
              <a:gd name="connsiteY1631" fmla="*/ 899338 h 2350439"/>
              <a:gd name="connsiteX1632" fmla="*/ 117970 w 2350439"/>
              <a:gd name="connsiteY1632" fmla="*/ 1116228 h 2350439"/>
              <a:gd name="connsiteX1633" fmla="*/ 223240 w 2350439"/>
              <a:gd name="connsiteY1633" fmla="*/ 1116228 h 2350439"/>
              <a:gd name="connsiteX1634" fmla="*/ 223240 w 2350439"/>
              <a:gd name="connsiteY1634" fmla="*/ 1010958 h 2350439"/>
              <a:gd name="connsiteX1635" fmla="*/ 117970 w 2350439"/>
              <a:gd name="connsiteY1635" fmla="*/ 1010958 h 2350439"/>
              <a:gd name="connsiteX1636" fmla="*/ 117970 w 2350439"/>
              <a:gd name="connsiteY1636" fmla="*/ 1227861 h 2350439"/>
              <a:gd name="connsiteX1637" fmla="*/ 223240 w 2350439"/>
              <a:gd name="connsiteY1637" fmla="*/ 1227861 h 2350439"/>
              <a:gd name="connsiteX1638" fmla="*/ 223240 w 2350439"/>
              <a:gd name="connsiteY1638" fmla="*/ 1122578 h 2350439"/>
              <a:gd name="connsiteX1639" fmla="*/ 117970 w 2350439"/>
              <a:gd name="connsiteY1639" fmla="*/ 1122578 h 2350439"/>
              <a:gd name="connsiteX1640" fmla="*/ 117970 w 2350439"/>
              <a:gd name="connsiteY1640" fmla="*/ 1339481 h 2350439"/>
              <a:gd name="connsiteX1641" fmla="*/ 223240 w 2350439"/>
              <a:gd name="connsiteY1641" fmla="*/ 1339481 h 2350439"/>
              <a:gd name="connsiteX1642" fmla="*/ 223240 w 2350439"/>
              <a:gd name="connsiteY1642" fmla="*/ 1234211 h 2350439"/>
              <a:gd name="connsiteX1643" fmla="*/ 117970 w 2350439"/>
              <a:gd name="connsiteY1643" fmla="*/ 1234211 h 2350439"/>
              <a:gd name="connsiteX1644" fmla="*/ 117970 w 2350439"/>
              <a:gd name="connsiteY1644" fmla="*/ 1451102 h 2350439"/>
              <a:gd name="connsiteX1645" fmla="*/ 223240 w 2350439"/>
              <a:gd name="connsiteY1645" fmla="*/ 1451102 h 2350439"/>
              <a:gd name="connsiteX1646" fmla="*/ 223240 w 2350439"/>
              <a:gd name="connsiteY1646" fmla="*/ 1345831 h 2350439"/>
              <a:gd name="connsiteX1647" fmla="*/ 117970 w 2350439"/>
              <a:gd name="connsiteY1647" fmla="*/ 1345831 h 2350439"/>
              <a:gd name="connsiteX1648" fmla="*/ 117970 w 2350439"/>
              <a:gd name="connsiteY1648" fmla="*/ 1562735 h 2350439"/>
              <a:gd name="connsiteX1649" fmla="*/ 223240 w 2350439"/>
              <a:gd name="connsiteY1649" fmla="*/ 1562735 h 2350439"/>
              <a:gd name="connsiteX1650" fmla="*/ 223240 w 2350439"/>
              <a:gd name="connsiteY1650" fmla="*/ 1457452 h 2350439"/>
              <a:gd name="connsiteX1651" fmla="*/ 117970 w 2350439"/>
              <a:gd name="connsiteY1651" fmla="*/ 1457452 h 2350439"/>
              <a:gd name="connsiteX1652" fmla="*/ 117970 w 2350439"/>
              <a:gd name="connsiteY1652" fmla="*/ 1674355 h 2350439"/>
              <a:gd name="connsiteX1653" fmla="*/ 223240 w 2350439"/>
              <a:gd name="connsiteY1653" fmla="*/ 1674355 h 2350439"/>
              <a:gd name="connsiteX1654" fmla="*/ 223240 w 2350439"/>
              <a:gd name="connsiteY1654" fmla="*/ 1569085 h 2350439"/>
              <a:gd name="connsiteX1655" fmla="*/ 117970 w 2350439"/>
              <a:gd name="connsiteY1655" fmla="*/ 1569085 h 2350439"/>
              <a:gd name="connsiteX1656" fmla="*/ 117970 w 2350439"/>
              <a:gd name="connsiteY1656" fmla="*/ 1785975 h 2350439"/>
              <a:gd name="connsiteX1657" fmla="*/ 223240 w 2350439"/>
              <a:gd name="connsiteY1657" fmla="*/ 1785975 h 2350439"/>
              <a:gd name="connsiteX1658" fmla="*/ 223240 w 2350439"/>
              <a:gd name="connsiteY1658" fmla="*/ 1680705 h 2350439"/>
              <a:gd name="connsiteX1659" fmla="*/ 117970 w 2350439"/>
              <a:gd name="connsiteY1659" fmla="*/ 1680705 h 2350439"/>
              <a:gd name="connsiteX1660" fmla="*/ 117970 w 2350439"/>
              <a:gd name="connsiteY1660" fmla="*/ 1897596 h 2350439"/>
              <a:gd name="connsiteX1661" fmla="*/ 223240 w 2350439"/>
              <a:gd name="connsiteY1661" fmla="*/ 1897596 h 2350439"/>
              <a:gd name="connsiteX1662" fmla="*/ 223240 w 2350439"/>
              <a:gd name="connsiteY1662" fmla="*/ 1792325 h 2350439"/>
              <a:gd name="connsiteX1663" fmla="*/ 117970 w 2350439"/>
              <a:gd name="connsiteY1663" fmla="*/ 1792325 h 2350439"/>
              <a:gd name="connsiteX1664" fmla="*/ 117970 w 2350439"/>
              <a:gd name="connsiteY1664" fmla="*/ 2009229 h 2350439"/>
              <a:gd name="connsiteX1665" fmla="*/ 223240 w 2350439"/>
              <a:gd name="connsiteY1665" fmla="*/ 2009229 h 2350439"/>
              <a:gd name="connsiteX1666" fmla="*/ 223240 w 2350439"/>
              <a:gd name="connsiteY1666" fmla="*/ 1903946 h 2350439"/>
              <a:gd name="connsiteX1667" fmla="*/ 117970 w 2350439"/>
              <a:gd name="connsiteY1667" fmla="*/ 1903946 h 2350439"/>
              <a:gd name="connsiteX1668" fmla="*/ 117970 w 2350439"/>
              <a:gd name="connsiteY1668" fmla="*/ 2120849 h 2350439"/>
              <a:gd name="connsiteX1669" fmla="*/ 223240 w 2350439"/>
              <a:gd name="connsiteY1669" fmla="*/ 2120849 h 2350439"/>
              <a:gd name="connsiteX1670" fmla="*/ 223240 w 2350439"/>
              <a:gd name="connsiteY1670" fmla="*/ 2015579 h 2350439"/>
              <a:gd name="connsiteX1671" fmla="*/ 117970 w 2350439"/>
              <a:gd name="connsiteY1671" fmla="*/ 2015579 h 2350439"/>
              <a:gd name="connsiteX1672" fmla="*/ 117970 w 2350439"/>
              <a:gd name="connsiteY1672" fmla="*/ 2232469 h 2350439"/>
              <a:gd name="connsiteX1673" fmla="*/ 223240 w 2350439"/>
              <a:gd name="connsiteY1673" fmla="*/ 2232469 h 2350439"/>
              <a:gd name="connsiteX1674" fmla="*/ 223240 w 2350439"/>
              <a:gd name="connsiteY1674" fmla="*/ 2127199 h 2350439"/>
              <a:gd name="connsiteX1675" fmla="*/ 117970 w 2350439"/>
              <a:gd name="connsiteY1675" fmla="*/ 2127199 h 2350439"/>
              <a:gd name="connsiteX1676" fmla="*/ 117970 w 2350439"/>
              <a:gd name="connsiteY1676" fmla="*/ 2344089 h 2350439"/>
              <a:gd name="connsiteX1677" fmla="*/ 223240 w 2350439"/>
              <a:gd name="connsiteY1677" fmla="*/ 2344089 h 2350439"/>
              <a:gd name="connsiteX1678" fmla="*/ 223240 w 2350439"/>
              <a:gd name="connsiteY1678" fmla="*/ 2238819 h 2350439"/>
              <a:gd name="connsiteX1679" fmla="*/ 117970 w 2350439"/>
              <a:gd name="connsiteY1679" fmla="*/ 2238819 h 2350439"/>
              <a:gd name="connsiteX1680" fmla="*/ 6350 w 2350439"/>
              <a:gd name="connsiteY1680" fmla="*/ 111620 h 2350439"/>
              <a:gd name="connsiteX1681" fmla="*/ 111620 w 2350439"/>
              <a:gd name="connsiteY1681" fmla="*/ 111620 h 2350439"/>
              <a:gd name="connsiteX1682" fmla="*/ 111620 w 2350439"/>
              <a:gd name="connsiteY1682" fmla="*/ 6350 h 2350439"/>
              <a:gd name="connsiteX1683" fmla="*/ 6350 w 2350439"/>
              <a:gd name="connsiteY1683" fmla="*/ 6350 h 2350439"/>
              <a:gd name="connsiteX1684" fmla="*/ 6350 w 2350439"/>
              <a:gd name="connsiteY1684" fmla="*/ 223240 h 2350439"/>
              <a:gd name="connsiteX1685" fmla="*/ 111620 w 2350439"/>
              <a:gd name="connsiteY1685" fmla="*/ 223240 h 2350439"/>
              <a:gd name="connsiteX1686" fmla="*/ 111620 w 2350439"/>
              <a:gd name="connsiteY1686" fmla="*/ 117970 h 2350439"/>
              <a:gd name="connsiteX1687" fmla="*/ 6350 w 2350439"/>
              <a:gd name="connsiteY1687" fmla="*/ 117970 h 2350439"/>
              <a:gd name="connsiteX1688" fmla="*/ 6350 w 2350439"/>
              <a:gd name="connsiteY1688" fmla="*/ 334873 h 2350439"/>
              <a:gd name="connsiteX1689" fmla="*/ 111620 w 2350439"/>
              <a:gd name="connsiteY1689" fmla="*/ 334873 h 2350439"/>
              <a:gd name="connsiteX1690" fmla="*/ 111620 w 2350439"/>
              <a:gd name="connsiteY1690" fmla="*/ 229590 h 2350439"/>
              <a:gd name="connsiteX1691" fmla="*/ 6350 w 2350439"/>
              <a:gd name="connsiteY1691" fmla="*/ 229590 h 2350439"/>
              <a:gd name="connsiteX1692" fmla="*/ 6350 w 2350439"/>
              <a:gd name="connsiteY1692" fmla="*/ 446493 h 2350439"/>
              <a:gd name="connsiteX1693" fmla="*/ 111620 w 2350439"/>
              <a:gd name="connsiteY1693" fmla="*/ 446493 h 2350439"/>
              <a:gd name="connsiteX1694" fmla="*/ 111620 w 2350439"/>
              <a:gd name="connsiteY1694" fmla="*/ 341223 h 2350439"/>
              <a:gd name="connsiteX1695" fmla="*/ 6350 w 2350439"/>
              <a:gd name="connsiteY1695" fmla="*/ 341223 h 2350439"/>
              <a:gd name="connsiteX1696" fmla="*/ 6350 w 2350439"/>
              <a:gd name="connsiteY1696" fmla="*/ 558114 h 2350439"/>
              <a:gd name="connsiteX1697" fmla="*/ 111620 w 2350439"/>
              <a:gd name="connsiteY1697" fmla="*/ 558114 h 2350439"/>
              <a:gd name="connsiteX1698" fmla="*/ 111620 w 2350439"/>
              <a:gd name="connsiteY1698" fmla="*/ 452843 h 2350439"/>
              <a:gd name="connsiteX1699" fmla="*/ 6350 w 2350439"/>
              <a:gd name="connsiteY1699" fmla="*/ 452843 h 2350439"/>
              <a:gd name="connsiteX1700" fmla="*/ 6350 w 2350439"/>
              <a:gd name="connsiteY1700" fmla="*/ 669734 h 2350439"/>
              <a:gd name="connsiteX1701" fmla="*/ 111620 w 2350439"/>
              <a:gd name="connsiteY1701" fmla="*/ 669734 h 2350439"/>
              <a:gd name="connsiteX1702" fmla="*/ 111620 w 2350439"/>
              <a:gd name="connsiteY1702" fmla="*/ 564464 h 2350439"/>
              <a:gd name="connsiteX1703" fmla="*/ 6350 w 2350439"/>
              <a:gd name="connsiteY1703" fmla="*/ 564464 h 2350439"/>
              <a:gd name="connsiteX1704" fmla="*/ 6350 w 2350439"/>
              <a:gd name="connsiteY1704" fmla="*/ 781367 h 2350439"/>
              <a:gd name="connsiteX1705" fmla="*/ 111620 w 2350439"/>
              <a:gd name="connsiteY1705" fmla="*/ 781367 h 2350439"/>
              <a:gd name="connsiteX1706" fmla="*/ 111620 w 2350439"/>
              <a:gd name="connsiteY1706" fmla="*/ 676084 h 2350439"/>
              <a:gd name="connsiteX1707" fmla="*/ 6350 w 2350439"/>
              <a:gd name="connsiteY1707" fmla="*/ 676084 h 2350439"/>
              <a:gd name="connsiteX1708" fmla="*/ 6350 w 2350439"/>
              <a:gd name="connsiteY1708" fmla="*/ 892988 h 2350439"/>
              <a:gd name="connsiteX1709" fmla="*/ 111620 w 2350439"/>
              <a:gd name="connsiteY1709" fmla="*/ 892988 h 2350439"/>
              <a:gd name="connsiteX1710" fmla="*/ 111620 w 2350439"/>
              <a:gd name="connsiteY1710" fmla="*/ 787717 h 2350439"/>
              <a:gd name="connsiteX1711" fmla="*/ 6350 w 2350439"/>
              <a:gd name="connsiteY1711" fmla="*/ 787717 h 2350439"/>
              <a:gd name="connsiteX1712" fmla="*/ 6350 w 2350439"/>
              <a:gd name="connsiteY1712" fmla="*/ 1004608 h 2350439"/>
              <a:gd name="connsiteX1713" fmla="*/ 111620 w 2350439"/>
              <a:gd name="connsiteY1713" fmla="*/ 1004608 h 2350439"/>
              <a:gd name="connsiteX1714" fmla="*/ 111620 w 2350439"/>
              <a:gd name="connsiteY1714" fmla="*/ 899338 h 2350439"/>
              <a:gd name="connsiteX1715" fmla="*/ 6350 w 2350439"/>
              <a:gd name="connsiteY1715" fmla="*/ 899338 h 2350439"/>
              <a:gd name="connsiteX1716" fmla="*/ 6350 w 2350439"/>
              <a:gd name="connsiteY1716" fmla="*/ 1116228 h 2350439"/>
              <a:gd name="connsiteX1717" fmla="*/ 111620 w 2350439"/>
              <a:gd name="connsiteY1717" fmla="*/ 1116228 h 2350439"/>
              <a:gd name="connsiteX1718" fmla="*/ 111620 w 2350439"/>
              <a:gd name="connsiteY1718" fmla="*/ 1010958 h 2350439"/>
              <a:gd name="connsiteX1719" fmla="*/ 6350 w 2350439"/>
              <a:gd name="connsiteY1719" fmla="*/ 1010958 h 2350439"/>
              <a:gd name="connsiteX1720" fmla="*/ 6350 w 2350439"/>
              <a:gd name="connsiteY1720" fmla="*/ 1227861 h 2350439"/>
              <a:gd name="connsiteX1721" fmla="*/ 111620 w 2350439"/>
              <a:gd name="connsiteY1721" fmla="*/ 1227861 h 2350439"/>
              <a:gd name="connsiteX1722" fmla="*/ 111620 w 2350439"/>
              <a:gd name="connsiteY1722" fmla="*/ 1122578 h 2350439"/>
              <a:gd name="connsiteX1723" fmla="*/ 6350 w 2350439"/>
              <a:gd name="connsiteY1723" fmla="*/ 1122578 h 2350439"/>
              <a:gd name="connsiteX1724" fmla="*/ 6350 w 2350439"/>
              <a:gd name="connsiteY1724" fmla="*/ 1339481 h 2350439"/>
              <a:gd name="connsiteX1725" fmla="*/ 111620 w 2350439"/>
              <a:gd name="connsiteY1725" fmla="*/ 1339481 h 2350439"/>
              <a:gd name="connsiteX1726" fmla="*/ 111620 w 2350439"/>
              <a:gd name="connsiteY1726" fmla="*/ 1234211 h 2350439"/>
              <a:gd name="connsiteX1727" fmla="*/ 6350 w 2350439"/>
              <a:gd name="connsiteY1727" fmla="*/ 1234211 h 2350439"/>
              <a:gd name="connsiteX1728" fmla="*/ 6350 w 2350439"/>
              <a:gd name="connsiteY1728" fmla="*/ 1451102 h 2350439"/>
              <a:gd name="connsiteX1729" fmla="*/ 111620 w 2350439"/>
              <a:gd name="connsiteY1729" fmla="*/ 1451102 h 2350439"/>
              <a:gd name="connsiteX1730" fmla="*/ 111620 w 2350439"/>
              <a:gd name="connsiteY1730" fmla="*/ 1345831 h 2350439"/>
              <a:gd name="connsiteX1731" fmla="*/ 6350 w 2350439"/>
              <a:gd name="connsiteY1731" fmla="*/ 1345831 h 2350439"/>
              <a:gd name="connsiteX1732" fmla="*/ 6350 w 2350439"/>
              <a:gd name="connsiteY1732" fmla="*/ 1562735 h 2350439"/>
              <a:gd name="connsiteX1733" fmla="*/ 111620 w 2350439"/>
              <a:gd name="connsiteY1733" fmla="*/ 1562735 h 2350439"/>
              <a:gd name="connsiteX1734" fmla="*/ 111620 w 2350439"/>
              <a:gd name="connsiteY1734" fmla="*/ 1457452 h 2350439"/>
              <a:gd name="connsiteX1735" fmla="*/ 6350 w 2350439"/>
              <a:gd name="connsiteY1735" fmla="*/ 1457452 h 2350439"/>
              <a:gd name="connsiteX1736" fmla="*/ 6350 w 2350439"/>
              <a:gd name="connsiteY1736" fmla="*/ 1674355 h 2350439"/>
              <a:gd name="connsiteX1737" fmla="*/ 111620 w 2350439"/>
              <a:gd name="connsiteY1737" fmla="*/ 1674355 h 2350439"/>
              <a:gd name="connsiteX1738" fmla="*/ 111620 w 2350439"/>
              <a:gd name="connsiteY1738" fmla="*/ 1569085 h 2350439"/>
              <a:gd name="connsiteX1739" fmla="*/ 6350 w 2350439"/>
              <a:gd name="connsiteY1739" fmla="*/ 1569085 h 2350439"/>
              <a:gd name="connsiteX1740" fmla="*/ 6350 w 2350439"/>
              <a:gd name="connsiteY1740" fmla="*/ 1785975 h 2350439"/>
              <a:gd name="connsiteX1741" fmla="*/ 111620 w 2350439"/>
              <a:gd name="connsiteY1741" fmla="*/ 1785975 h 2350439"/>
              <a:gd name="connsiteX1742" fmla="*/ 111620 w 2350439"/>
              <a:gd name="connsiteY1742" fmla="*/ 1680705 h 2350439"/>
              <a:gd name="connsiteX1743" fmla="*/ 6350 w 2350439"/>
              <a:gd name="connsiteY1743" fmla="*/ 1680705 h 2350439"/>
              <a:gd name="connsiteX1744" fmla="*/ 6350 w 2350439"/>
              <a:gd name="connsiteY1744" fmla="*/ 1897596 h 2350439"/>
              <a:gd name="connsiteX1745" fmla="*/ 111620 w 2350439"/>
              <a:gd name="connsiteY1745" fmla="*/ 1897596 h 2350439"/>
              <a:gd name="connsiteX1746" fmla="*/ 111620 w 2350439"/>
              <a:gd name="connsiteY1746" fmla="*/ 1792325 h 2350439"/>
              <a:gd name="connsiteX1747" fmla="*/ 6350 w 2350439"/>
              <a:gd name="connsiteY1747" fmla="*/ 1792325 h 2350439"/>
              <a:gd name="connsiteX1748" fmla="*/ 6350 w 2350439"/>
              <a:gd name="connsiteY1748" fmla="*/ 2009229 h 2350439"/>
              <a:gd name="connsiteX1749" fmla="*/ 111620 w 2350439"/>
              <a:gd name="connsiteY1749" fmla="*/ 2009229 h 2350439"/>
              <a:gd name="connsiteX1750" fmla="*/ 111620 w 2350439"/>
              <a:gd name="connsiteY1750" fmla="*/ 1903946 h 2350439"/>
              <a:gd name="connsiteX1751" fmla="*/ 6350 w 2350439"/>
              <a:gd name="connsiteY1751" fmla="*/ 1903946 h 2350439"/>
              <a:gd name="connsiteX1752" fmla="*/ 6350 w 2350439"/>
              <a:gd name="connsiteY1752" fmla="*/ 2120849 h 2350439"/>
              <a:gd name="connsiteX1753" fmla="*/ 111620 w 2350439"/>
              <a:gd name="connsiteY1753" fmla="*/ 2120849 h 2350439"/>
              <a:gd name="connsiteX1754" fmla="*/ 111620 w 2350439"/>
              <a:gd name="connsiteY1754" fmla="*/ 2015579 h 2350439"/>
              <a:gd name="connsiteX1755" fmla="*/ 6350 w 2350439"/>
              <a:gd name="connsiteY1755" fmla="*/ 2015579 h 2350439"/>
              <a:gd name="connsiteX1756" fmla="*/ 6350 w 2350439"/>
              <a:gd name="connsiteY1756" fmla="*/ 2232469 h 2350439"/>
              <a:gd name="connsiteX1757" fmla="*/ 111620 w 2350439"/>
              <a:gd name="connsiteY1757" fmla="*/ 2232469 h 2350439"/>
              <a:gd name="connsiteX1758" fmla="*/ 111620 w 2350439"/>
              <a:gd name="connsiteY1758" fmla="*/ 2127199 h 2350439"/>
              <a:gd name="connsiteX1759" fmla="*/ 6350 w 2350439"/>
              <a:gd name="connsiteY1759" fmla="*/ 2127199 h 2350439"/>
              <a:gd name="connsiteX1760" fmla="*/ 6350 w 2350439"/>
              <a:gd name="connsiteY1760" fmla="*/ 2344089 h 2350439"/>
              <a:gd name="connsiteX1761" fmla="*/ 111620 w 2350439"/>
              <a:gd name="connsiteY1761" fmla="*/ 2344089 h 2350439"/>
              <a:gd name="connsiteX1762" fmla="*/ 111620 w 2350439"/>
              <a:gd name="connsiteY1762" fmla="*/ 2238819 h 2350439"/>
              <a:gd name="connsiteX1763" fmla="*/ 6350 w 2350439"/>
              <a:gd name="connsiteY1763" fmla="*/ 2238819 h 2350439"/>
              <a:gd name="connsiteX1764" fmla="*/ 0 w 2350439"/>
              <a:gd name="connsiteY1764" fmla="*/ 2347270 h 2350439"/>
              <a:gd name="connsiteX1765" fmla="*/ 0 w 2350439"/>
              <a:gd name="connsiteY1765" fmla="*/ 3168 h 2350439"/>
              <a:gd name="connsiteX1766" fmla="*/ 3168 w 2350439"/>
              <a:gd name="connsiteY1766" fmla="*/ 3168 h 2350439"/>
              <a:gd name="connsiteX1767" fmla="*/ 3168 w 2350439"/>
              <a:gd name="connsiteY1767" fmla="*/ 0 h 2350439"/>
              <a:gd name="connsiteX1768" fmla="*/ 2347270 w 2350439"/>
              <a:gd name="connsiteY1768" fmla="*/ 0 h 2350439"/>
              <a:gd name="connsiteX1769" fmla="*/ 2347270 w 2350439"/>
              <a:gd name="connsiteY1769" fmla="*/ 3168 h 2350439"/>
              <a:gd name="connsiteX1770" fmla="*/ 2350439 w 2350439"/>
              <a:gd name="connsiteY1770" fmla="*/ 3168 h 2350439"/>
              <a:gd name="connsiteX1771" fmla="*/ 2350439 w 2350439"/>
              <a:gd name="connsiteY1771" fmla="*/ 2347270 h 2350439"/>
              <a:gd name="connsiteX1772" fmla="*/ 2347270 w 2350439"/>
              <a:gd name="connsiteY1772" fmla="*/ 2347270 h 2350439"/>
              <a:gd name="connsiteX1773" fmla="*/ 2347270 w 2350439"/>
              <a:gd name="connsiteY1773" fmla="*/ 2350439 h 2350439"/>
              <a:gd name="connsiteX1774" fmla="*/ 3168 w 2350439"/>
              <a:gd name="connsiteY1774" fmla="*/ 2350439 h 2350439"/>
              <a:gd name="connsiteX1775" fmla="*/ 3168 w 2350439"/>
              <a:gd name="connsiteY1775" fmla="*/ 2347270 h 23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Lst>
            <a:rect l="l" t="t" r="r" b="b"/>
            <a:pathLst>
              <a:path w="2350439" h="2350439">
                <a:moveTo>
                  <a:pt x="2238819" y="111620"/>
                </a:moveTo>
                <a:lnTo>
                  <a:pt x="2344089" y="111620"/>
                </a:lnTo>
                <a:lnTo>
                  <a:pt x="2344089" y="6350"/>
                </a:lnTo>
                <a:lnTo>
                  <a:pt x="2238819" y="6350"/>
                </a:lnTo>
                <a:close/>
                <a:moveTo>
                  <a:pt x="2238819" y="223240"/>
                </a:moveTo>
                <a:lnTo>
                  <a:pt x="2344089" y="223240"/>
                </a:lnTo>
                <a:lnTo>
                  <a:pt x="2344089" y="117970"/>
                </a:lnTo>
                <a:lnTo>
                  <a:pt x="2238819" y="117970"/>
                </a:lnTo>
                <a:close/>
                <a:moveTo>
                  <a:pt x="2238819" y="334873"/>
                </a:moveTo>
                <a:lnTo>
                  <a:pt x="2344089" y="334873"/>
                </a:lnTo>
                <a:lnTo>
                  <a:pt x="2344089" y="229590"/>
                </a:lnTo>
                <a:lnTo>
                  <a:pt x="2238819" y="229590"/>
                </a:lnTo>
                <a:close/>
                <a:moveTo>
                  <a:pt x="2238819" y="446493"/>
                </a:moveTo>
                <a:lnTo>
                  <a:pt x="2344089" y="446493"/>
                </a:lnTo>
                <a:lnTo>
                  <a:pt x="2344089" y="341223"/>
                </a:lnTo>
                <a:lnTo>
                  <a:pt x="2238819" y="341223"/>
                </a:lnTo>
                <a:close/>
                <a:moveTo>
                  <a:pt x="2238819" y="558114"/>
                </a:moveTo>
                <a:lnTo>
                  <a:pt x="2344089" y="558114"/>
                </a:lnTo>
                <a:lnTo>
                  <a:pt x="2344089" y="452843"/>
                </a:lnTo>
                <a:lnTo>
                  <a:pt x="2238819" y="452843"/>
                </a:lnTo>
                <a:close/>
                <a:moveTo>
                  <a:pt x="2238819" y="669734"/>
                </a:moveTo>
                <a:lnTo>
                  <a:pt x="2344089" y="669734"/>
                </a:lnTo>
                <a:lnTo>
                  <a:pt x="2344089" y="564464"/>
                </a:lnTo>
                <a:lnTo>
                  <a:pt x="2238819" y="564464"/>
                </a:lnTo>
                <a:close/>
                <a:moveTo>
                  <a:pt x="2238819" y="781367"/>
                </a:moveTo>
                <a:lnTo>
                  <a:pt x="2344089" y="781367"/>
                </a:lnTo>
                <a:lnTo>
                  <a:pt x="2344089" y="676084"/>
                </a:lnTo>
                <a:lnTo>
                  <a:pt x="2238819" y="676084"/>
                </a:lnTo>
                <a:close/>
                <a:moveTo>
                  <a:pt x="2238819" y="892988"/>
                </a:moveTo>
                <a:lnTo>
                  <a:pt x="2344089" y="892988"/>
                </a:lnTo>
                <a:lnTo>
                  <a:pt x="2344089" y="787717"/>
                </a:lnTo>
                <a:lnTo>
                  <a:pt x="2238819" y="787717"/>
                </a:lnTo>
                <a:close/>
                <a:moveTo>
                  <a:pt x="2238819" y="1004608"/>
                </a:moveTo>
                <a:lnTo>
                  <a:pt x="2344089" y="1004608"/>
                </a:lnTo>
                <a:lnTo>
                  <a:pt x="2344089" y="899338"/>
                </a:lnTo>
                <a:lnTo>
                  <a:pt x="2238819" y="899338"/>
                </a:lnTo>
                <a:close/>
                <a:moveTo>
                  <a:pt x="2238819" y="1116228"/>
                </a:moveTo>
                <a:lnTo>
                  <a:pt x="2344089" y="1116228"/>
                </a:lnTo>
                <a:lnTo>
                  <a:pt x="2344089" y="1010958"/>
                </a:lnTo>
                <a:lnTo>
                  <a:pt x="2238819" y="1010958"/>
                </a:lnTo>
                <a:close/>
                <a:moveTo>
                  <a:pt x="2238819" y="1227861"/>
                </a:moveTo>
                <a:lnTo>
                  <a:pt x="2344089" y="1227861"/>
                </a:lnTo>
                <a:lnTo>
                  <a:pt x="2344089" y="1122578"/>
                </a:lnTo>
                <a:lnTo>
                  <a:pt x="2238819" y="1122578"/>
                </a:lnTo>
                <a:close/>
                <a:moveTo>
                  <a:pt x="2238819" y="1339481"/>
                </a:moveTo>
                <a:lnTo>
                  <a:pt x="2344089" y="1339481"/>
                </a:lnTo>
                <a:lnTo>
                  <a:pt x="2344089" y="1234211"/>
                </a:lnTo>
                <a:lnTo>
                  <a:pt x="2238819" y="1234211"/>
                </a:lnTo>
                <a:close/>
                <a:moveTo>
                  <a:pt x="2238819" y="1451102"/>
                </a:moveTo>
                <a:lnTo>
                  <a:pt x="2344089" y="1451102"/>
                </a:lnTo>
                <a:lnTo>
                  <a:pt x="2344089" y="1345831"/>
                </a:lnTo>
                <a:lnTo>
                  <a:pt x="2238819" y="1345831"/>
                </a:lnTo>
                <a:close/>
                <a:moveTo>
                  <a:pt x="2238819" y="1562735"/>
                </a:moveTo>
                <a:lnTo>
                  <a:pt x="2344089" y="1562735"/>
                </a:lnTo>
                <a:lnTo>
                  <a:pt x="2344089" y="1457452"/>
                </a:lnTo>
                <a:lnTo>
                  <a:pt x="2238819" y="1457452"/>
                </a:lnTo>
                <a:close/>
                <a:moveTo>
                  <a:pt x="2238819" y="1674355"/>
                </a:moveTo>
                <a:lnTo>
                  <a:pt x="2344089" y="1674355"/>
                </a:lnTo>
                <a:lnTo>
                  <a:pt x="2344089" y="1569085"/>
                </a:lnTo>
                <a:lnTo>
                  <a:pt x="2238819" y="1569085"/>
                </a:lnTo>
                <a:close/>
                <a:moveTo>
                  <a:pt x="2238819" y="1785975"/>
                </a:moveTo>
                <a:lnTo>
                  <a:pt x="2344089" y="1785975"/>
                </a:lnTo>
                <a:lnTo>
                  <a:pt x="2344089" y="1680705"/>
                </a:lnTo>
                <a:lnTo>
                  <a:pt x="2238819" y="1680705"/>
                </a:lnTo>
                <a:close/>
                <a:moveTo>
                  <a:pt x="2238819" y="1897596"/>
                </a:moveTo>
                <a:lnTo>
                  <a:pt x="2344089" y="1897596"/>
                </a:lnTo>
                <a:lnTo>
                  <a:pt x="2344089" y="1792325"/>
                </a:lnTo>
                <a:lnTo>
                  <a:pt x="2238819" y="1792325"/>
                </a:lnTo>
                <a:close/>
                <a:moveTo>
                  <a:pt x="2238819" y="2009229"/>
                </a:moveTo>
                <a:lnTo>
                  <a:pt x="2344089" y="2009229"/>
                </a:lnTo>
                <a:lnTo>
                  <a:pt x="2344089" y="1903946"/>
                </a:lnTo>
                <a:lnTo>
                  <a:pt x="2238819" y="1903946"/>
                </a:lnTo>
                <a:close/>
                <a:moveTo>
                  <a:pt x="2238819" y="2120849"/>
                </a:moveTo>
                <a:lnTo>
                  <a:pt x="2344089" y="2120849"/>
                </a:lnTo>
                <a:lnTo>
                  <a:pt x="2344089" y="2015579"/>
                </a:lnTo>
                <a:lnTo>
                  <a:pt x="2238819" y="2015579"/>
                </a:lnTo>
                <a:close/>
                <a:moveTo>
                  <a:pt x="2238819" y="2232469"/>
                </a:moveTo>
                <a:lnTo>
                  <a:pt x="2344089" y="2232469"/>
                </a:lnTo>
                <a:lnTo>
                  <a:pt x="2344089" y="2127199"/>
                </a:lnTo>
                <a:lnTo>
                  <a:pt x="2238819" y="2127199"/>
                </a:lnTo>
                <a:close/>
                <a:moveTo>
                  <a:pt x="2238819" y="2344089"/>
                </a:moveTo>
                <a:lnTo>
                  <a:pt x="2344089" y="2344089"/>
                </a:lnTo>
                <a:lnTo>
                  <a:pt x="2344089" y="2238819"/>
                </a:lnTo>
                <a:lnTo>
                  <a:pt x="2238819" y="2238819"/>
                </a:lnTo>
                <a:close/>
                <a:moveTo>
                  <a:pt x="2127199" y="111620"/>
                </a:moveTo>
                <a:lnTo>
                  <a:pt x="2232469" y="111620"/>
                </a:lnTo>
                <a:lnTo>
                  <a:pt x="2232469" y="6350"/>
                </a:lnTo>
                <a:lnTo>
                  <a:pt x="2127199" y="6350"/>
                </a:lnTo>
                <a:close/>
                <a:moveTo>
                  <a:pt x="2127199" y="223240"/>
                </a:moveTo>
                <a:lnTo>
                  <a:pt x="2232469" y="223240"/>
                </a:lnTo>
                <a:lnTo>
                  <a:pt x="2232469" y="117970"/>
                </a:lnTo>
                <a:lnTo>
                  <a:pt x="2127199" y="117970"/>
                </a:lnTo>
                <a:close/>
                <a:moveTo>
                  <a:pt x="2127199" y="334873"/>
                </a:moveTo>
                <a:lnTo>
                  <a:pt x="2232469" y="334873"/>
                </a:lnTo>
                <a:lnTo>
                  <a:pt x="2232469" y="229590"/>
                </a:lnTo>
                <a:lnTo>
                  <a:pt x="2127199" y="229590"/>
                </a:lnTo>
                <a:close/>
                <a:moveTo>
                  <a:pt x="2127199" y="446493"/>
                </a:moveTo>
                <a:lnTo>
                  <a:pt x="2232469" y="446493"/>
                </a:lnTo>
                <a:lnTo>
                  <a:pt x="2232469" y="341223"/>
                </a:lnTo>
                <a:lnTo>
                  <a:pt x="2127199" y="341223"/>
                </a:lnTo>
                <a:close/>
                <a:moveTo>
                  <a:pt x="2127199" y="558114"/>
                </a:moveTo>
                <a:lnTo>
                  <a:pt x="2232469" y="558114"/>
                </a:lnTo>
                <a:lnTo>
                  <a:pt x="2232469" y="452843"/>
                </a:lnTo>
                <a:lnTo>
                  <a:pt x="2127199" y="452843"/>
                </a:lnTo>
                <a:close/>
                <a:moveTo>
                  <a:pt x="2127199" y="669734"/>
                </a:moveTo>
                <a:lnTo>
                  <a:pt x="2232469" y="669734"/>
                </a:lnTo>
                <a:lnTo>
                  <a:pt x="2232469" y="564464"/>
                </a:lnTo>
                <a:lnTo>
                  <a:pt x="2127199" y="564464"/>
                </a:lnTo>
                <a:close/>
                <a:moveTo>
                  <a:pt x="2127199" y="781367"/>
                </a:moveTo>
                <a:lnTo>
                  <a:pt x="2232469" y="781367"/>
                </a:lnTo>
                <a:lnTo>
                  <a:pt x="2232469" y="676084"/>
                </a:lnTo>
                <a:lnTo>
                  <a:pt x="2127199" y="676084"/>
                </a:lnTo>
                <a:close/>
                <a:moveTo>
                  <a:pt x="2127199" y="892988"/>
                </a:moveTo>
                <a:lnTo>
                  <a:pt x="2232469" y="892988"/>
                </a:lnTo>
                <a:lnTo>
                  <a:pt x="2232469" y="787717"/>
                </a:lnTo>
                <a:lnTo>
                  <a:pt x="2127199" y="787717"/>
                </a:lnTo>
                <a:close/>
                <a:moveTo>
                  <a:pt x="2127199" y="1004608"/>
                </a:moveTo>
                <a:lnTo>
                  <a:pt x="2232469" y="1004608"/>
                </a:lnTo>
                <a:lnTo>
                  <a:pt x="2232469" y="899338"/>
                </a:lnTo>
                <a:lnTo>
                  <a:pt x="2127199" y="899338"/>
                </a:lnTo>
                <a:close/>
                <a:moveTo>
                  <a:pt x="2127199" y="1116228"/>
                </a:moveTo>
                <a:lnTo>
                  <a:pt x="2232469" y="1116228"/>
                </a:lnTo>
                <a:lnTo>
                  <a:pt x="2232469" y="1010958"/>
                </a:lnTo>
                <a:lnTo>
                  <a:pt x="2127199" y="1010958"/>
                </a:lnTo>
                <a:close/>
                <a:moveTo>
                  <a:pt x="2127199" y="1227861"/>
                </a:moveTo>
                <a:lnTo>
                  <a:pt x="2232469" y="1227861"/>
                </a:lnTo>
                <a:lnTo>
                  <a:pt x="2232469" y="1122578"/>
                </a:lnTo>
                <a:lnTo>
                  <a:pt x="2127199" y="1122578"/>
                </a:lnTo>
                <a:close/>
                <a:moveTo>
                  <a:pt x="2127199" y="1339481"/>
                </a:moveTo>
                <a:lnTo>
                  <a:pt x="2232469" y="1339481"/>
                </a:lnTo>
                <a:lnTo>
                  <a:pt x="2232469" y="1234211"/>
                </a:lnTo>
                <a:lnTo>
                  <a:pt x="2127199" y="1234211"/>
                </a:lnTo>
                <a:close/>
                <a:moveTo>
                  <a:pt x="2127199" y="1451102"/>
                </a:moveTo>
                <a:lnTo>
                  <a:pt x="2232469" y="1451102"/>
                </a:lnTo>
                <a:lnTo>
                  <a:pt x="2232469" y="1345831"/>
                </a:lnTo>
                <a:lnTo>
                  <a:pt x="2127199" y="1345831"/>
                </a:lnTo>
                <a:close/>
                <a:moveTo>
                  <a:pt x="2127199" y="1562735"/>
                </a:moveTo>
                <a:lnTo>
                  <a:pt x="2232469" y="1562735"/>
                </a:lnTo>
                <a:lnTo>
                  <a:pt x="2232469" y="1457452"/>
                </a:lnTo>
                <a:lnTo>
                  <a:pt x="2127199" y="1457452"/>
                </a:lnTo>
                <a:close/>
                <a:moveTo>
                  <a:pt x="2127199" y="1674355"/>
                </a:moveTo>
                <a:lnTo>
                  <a:pt x="2232469" y="1674355"/>
                </a:lnTo>
                <a:lnTo>
                  <a:pt x="2232469" y="1569085"/>
                </a:lnTo>
                <a:lnTo>
                  <a:pt x="2127199" y="1569085"/>
                </a:lnTo>
                <a:close/>
                <a:moveTo>
                  <a:pt x="2127199" y="1785975"/>
                </a:moveTo>
                <a:lnTo>
                  <a:pt x="2232469" y="1785975"/>
                </a:lnTo>
                <a:lnTo>
                  <a:pt x="2232469" y="1680705"/>
                </a:lnTo>
                <a:lnTo>
                  <a:pt x="2127199" y="1680705"/>
                </a:lnTo>
                <a:close/>
                <a:moveTo>
                  <a:pt x="2127199" y="1897596"/>
                </a:moveTo>
                <a:lnTo>
                  <a:pt x="2232469" y="1897596"/>
                </a:lnTo>
                <a:lnTo>
                  <a:pt x="2232469" y="1792325"/>
                </a:lnTo>
                <a:lnTo>
                  <a:pt x="2127199" y="1792325"/>
                </a:lnTo>
                <a:close/>
                <a:moveTo>
                  <a:pt x="2127199" y="2009229"/>
                </a:moveTo>
                <a:lnTo>
                  <a:pt x="2232469" y="2009229"/>
                </a:lnTo>
                <a:lnTo>
                  <a:pt x="2232469" y="1903946"/>
                </a:lnTo>
                <a:lnTo>
                  <a:pt x="2127199" y="1903946"/>
                </a:lnTo>
                <a:close/>
                <a:moveTo>
                  <a:pt x="2127199" y="2120849"/>
                </a:moveTo>
                <a:lnTo>
                  <a:pt x="2232469" y="2120849"/>
                </a:lnTo>
                <a:lnTo>
                  <a:pt x="2232469" y="2015579"/>
                </a:lnTo>
                <a:lnTo>
                  <a:pt x="2127199" y="2015579"/>
                </a:lnTo>
                <a:close/>
                <a:moveTo>
                  <a:pt x="2127199" y="2232469"/>
                </a:moveTo>
                <a:lnTo>
                  <a:pt x="2232469" y="2232469"/>
                </a:lnTo>
                <a:lnTo>
                  <a:pt x="2232469" y="2127199"/>
                </a:lnTo>
                <a:lnTo>
                  <a:pt x="2127199" y="2127199"/>
                </a:lnTo>
                <a:close/>
                <a:moveTo>
                  <a:pt x="2127199" y="2344089"/>
                </a:moveTo>
                <a:lnTo>
                  <a:pt x="2232469" y="2344089"/>
                </a:lnTo>
                <a:lnTo>
                  <a:pt x="2232469" y="2238819"/>
                </a:lnTo>
                <a:lnTo>
                  <a:pt x="2127199" y="2238819"/>
                </a:lnTo>
                <a:close/>
                <a:moveTo>
                  <a:pt x="2015566" y="111620"/>
                </a:moveTo>
                <a:lnTo>
                  <a:pt x="2120849" y="111620"/>
                </a:lnTo>
                <a:lnTo>
                  <a:pt x="2120849" y="6350"/>
                </a:lnTo>
                <a:lnTo>
                  <a:pt x="2015566" y="6350"/>
                </a:lnTo>
                <a:close/>
                <a:moveTo>
                  <a:pt x="2015566" y="223240"/>
                </a:moveTo>
                <a:lnTo>
                  <a:pt x="2120849" y="223240"/>
                </a:lnTo>
                <a:lnTo>
                  <a:pt x="2120849" y="117970"/>
                </a:lnTo>
                <a:lnTo>
                  <a:pt x="2015566" y="117970"/>
                </a:lnTo>
                <a:close/>
                <a:moveTo>
                  <a:pt x="2015566" y="334873"/>
                </a:moveTo>
                <a:lnTo>
                  <a:pt x="2120849" y="334873"/>
                </a:lnTo>
                <a:lnTo>
                  <a:pt x="2120849" y="229590"/>
                </a:lnTo>
                <a:lnTo>
                  <a:pt x="2015566" y="229590"/>
                </a:lnTo>
                <a:close/>
                <a:moveTo>
                  <a:pt x="2015566" y="446493"/>
                </a:moveTo>
                <a:lnTo>
                  <a:pt x="2120849" y="446493"/>
                </a:lnTo>
                <a:lnTo>
                  <a:pt x="2120849" y="341223"/>
                </a:lnTo>
                <a:lnTo>
                  <a:pt x="2015566" y="341223"/>
                </a:lnTo>
                <a:close/>
                <a:moveTo>
                  <a:pt x="2015566" y="558114"/>
                </a:moveTo>
                <a:lnTo>
                  <a:pt x="2120849" y="558114"/>
                </a:lnTo>
                <a:lnTo>
                  <a:pt x="2120849" y="452843"/>
                </a:lnTo>
                <a:lnTo>
                  <a:pt x="2015566" y="452843"/>
                </a:lnTo>
                <a:close/>
                <a:moveTo>
                  <a:pt x="2015566" y="669734"/>
                </a:moveTo>
                <a:lnTo>
                  <a:pt x="2120849" y="669734"/>
                </a:lnTo>
                <a:lnTo>
                  <a:pt x="2120849" y="564464"/>
                </a:lnTo>
                <a:lnTo>
                  <a:pt x="2015566" y="564464"/>
                </a:lnTo>
                <a:close/>
                <a:moveTo>
                  <a:pt x="2015566" y="781367"/>
                </a:moveTo>
                <a:lnTo>
                  <a:pt x="2120849" y="781367"/>
                </a:lnTo>
                <a:lnTo>
                  <a:pt x="2120849" y="676084"/>
                </a:lnTo>
                <a:lnTo>
                  <a:pt x="2015566" y="676084"/>
                </a:lnTo>
                <a:close/>
                <a:moveTo>
                  <a:pt x="2015566" y="892988"/>
                </a:moveTo>
                <a:lnTo>
                  <a:pt x="2120849" y="892988"/>
                </a:lnTo>
                <a:lnTo>
                  <a:pt x="2120849" y="787717"/>
                </a:lnTo>
                <a:lnTo>
                  <a:pt x="2015566" y="787717"/>
                </a:lnTo>
                <a:close/>
                <a:moveTo>
                  <a:pt x="2015566" y="1004608"/>
                </a:moveTo>
                <a:lnTo>
                  <a:pt x="2120849" y="1004608"/>
                </a:lnTo>
                <a:lnTo>
                  <a:pt x="2120849" y="899338"/>
                </a:lnTo>
                <a:lnTo>
                  <a:pt x="2015566" y="899338"/>
                </a:lnTo>
                <a:close/>
                <a:moveTo>
                  <a:pt x="2015566" y="1116228"/>
                </a:moveTo>
                <a:lnTo>
                  <a:pt x="2120849" y="1116228"/>
                </a:lnTo>
                <a:lnTo>
                  <a:pt x="2120849" y="1010958"/>
                </a:lnTo>
                <a:lnTo>
                  <a:pt x="2015566" y="1010958"/>
                </a:lnTo>
                <a:close/>
                <a:moveTo>
                  <a:pt x="2015566" y="1227861"/>
                </a:moveTo>
                <a:lnTo>
                  <a:pt x="2120849" y="1227861"/>
                </a:lnTo>
                <a:lnTo>
                  <a:pt x="2120849" y="1122578"/>
                </a:lnTo>
                <a:lnTo>
                  <a:pt x="2015566" y="1122578"/>
                </a:lnTo>
                <a:close/>
                <a:moveTo>
                  <a:pt x="2015566" y="1339481"/>
                </a:moveTo>
                <a:lnTo>
                  <a:pt x="2120849" y="1339481"/>
                </a:lnTo>
                <a:lnTo>
                  <a:pt x="2120849" y="1234211"/>
                </a:lnTo>
                <a:lnTo>
                  <a:pt x="2015566" y="1234211"/>
                </a:lnTo>
                <a:close/>
                <a:moveTo>
                  <a:pt x="2015566" y="1451102"/>
                </a:moveTo>
                <a:lnTo>
                  <a:pt x="2120849" y="1451102"/>
                </a:lnTo>
                <a:lnTo>
                  <a:pt x="2120849" y="1345831"/>
                </a:lnTo>
                <a:lnTo>
                  <a:pt x="2015566" y="1345831"/>
                </a:lnTo>
                <a:close/>
                <a:moveTo>
                  <a:pt x="2015566" y="1562735"/>
                </a:moveTo>
                <a:lnTo>
                  <a:pt x="2120849" y="1562735"/>
                </a:lnTo>
                <a:lnTo>
                  <a:pt x="2120849" y="1457452"/>
                </a:lnTo>
                <a:lnTo>
                  <a:pt x="2015566" y="1457452"/>
                </a:lnTo>
                <a:close/>
                <a:moveTo>
                  <a:pt x="2015566" y="1674355"/>
                </a:moveTo>
                <a:lnTo>
                  <a:pt x="2120849" y="1674355"/>
                </a:lnTo>
                <a:lnTo>
                  <a:pt x="2120849" y="1569085"/>
                </a:lnTo>
                <a:lnTo>
                  <a:pt x="2015566" y="1569085"/>
                </a:lnTo>
                <a:close/>
                <a:moveTo>
                  <a:pt x="2015566" y="1785975"/>
                </a:moveTo>
                <a:lnTo>
                  <a:pt x="2120849" y="1785975"/>
                </a:lnTo>
                <a:lnTo>
                  <a:pt x="2120849" y="1680705"/>
                </a:lnTo>
                <a:lnTo>
                  <a:pt x="2015566" y="1680705"/>
                </a:lnTo>
                <a:close/>
                <a:moveTo>
                  <a:pt x="2015566" y="1897596"/>
                </a:moveTo>
                <a:lnTo>
                  <a:pt x="2120849" y="1897596"/>
                </a:lnTo>
                <a:lnTo>
                  <a:pt x="2120849" y="1792325"/>
                </a:lnTo>
                <a:lnTo>
                  <a:pt x="2015566" y="1792325"/>
                </a:lnTo>
                <a:close/>
                <a:moveTo>
                  <a:pt x="2015566" y="2009229"/>
                </a:moveTo>
                <a:lnTo>
                  <a:pt x="2120849" y="2009229"/>
                </a:lnTo>
                <a:lnTo>
                  <a:pt x="2120849" y="1903946"/>
                </a:lnTo>
                <a:lnTo>
                  <a:pt x="2015566" y="1903946"/>
                </a:lnTo>
                <a:close/>
                <a:moveTo>
                  <a:pt x="2015566" y="2120849"/>
                </a:moveTo>
                <a:lnTo>
                  <a:pt x="2120849" y="2120849"/>
                </a:lnTo>
                <a:lnTo>
                  <a:pt x="2120849" y="2015579"/>
                </a:lnTo>
                <a:lnTo>
                  <a:pt x="2015566" y="2015579"/>
                </a:lnTo>
                <a:close/>
                <a:moveTo>
                  <a:pt x="2015566" y="2232469"/>
                </a:moveTo>
                <a:lnTo>
                  <a:pt x="2120849" y="2232469"/>
                </a:lnTo>
                <a:lnTo>
                  <a:pt x="2120849" y="2127199"/>
                </a:lnTo>
                <a:lnTo>
                  <a:pt x="2015566" y="2127199"/>
                </a:lnTo>
                <a:close/>
                <a:moveTo>
                  <a:pt x="2015566" y="2344089"/>
                </a:moveTo>
                <a:lnTo>
                  <a:pt x="2120849" y="2344089"/>
                </a:lnTo>
                <a:lnTo>
                  <a:pt x="2120849" y="2238819"/>
                </a:lnTo>
                <a:lnTo>
                  <a:pt x="2015566" y="2238819"/>
                </a:lnTo>
                <a:close/>
                <a:moveTo>
                  <a:pt x="1903946" y="111620"/>
                </a:moveTo>
                <a:lnTo>
                  <a:pt x="2009216" y="111620"/>
                </a:lnTo>
                <a:lnTo>
                  <a:pt x="2009216" y="6350"/>
                </a:lnTo>
                <a:lnTo>
                  <a:pt x="1903946" y="6350"/>
                </a:lnTo>
                <a:close/>
                <a:moveTo>
                  <a:pt x="1903946" y="223240"/>
                </a:moveTo>
                <a:lnTo>
                  <a:pt x="2009216" y="223240"/>
                </a:lnTo>
                <a:lnTo>
                  <a:pt x="2009216" y="117970"/>
                </a:lnTo>
                <a:lnTo>
                  <a:pt x="1903946" y="117970"/>
                </a:lnTo>
                <a:close/>
                <a:moveTo>
                  <a:pt x="1903946" y="334873"/>
                </a:moveTo>
                <a:lnTo>
                  <a:pt x="2009216" y="334873"/>
                </a:lnTo>
                <a:lnTo>
                  <a:pt x="2009216" y="229590"/>
                </a:lnTo>
                <a:lnTo>
                  <a:pt x="1903946" y="229590"/>
                </a:lnTo>
                <a:close/>
                <a:moveTo>
                  <a:pt x="1903946" y="446493"/>
                </a:moveTo>
                <a:lnTo>
                  <a:pt x="2009216" y="446493"/>
                </a:lnTo>
                <a:lnTo>
                  <a:pt x="2009216" y="341223"/>
                </a:lnTo>
                <a:lnTo>
                  <a:pt x="1903946" y="341223"/>
                </a:lnTo>
                <a:close/>
                <a:moveTo>
                  <a:pt x="1903946" y="558114"/>
                </a:moveTo>
                <a:lnTo>
                  <a:pt x="2009216" y="558114"/>
                </a:lnTo>
                <a:lnTo>
                  <a:pt x="2009216" y="452843"/>
                </a:lnTo>
                <a:lnTo>
                  <a:pt x="1903946" y="452843"/>
                </a:lnTo>
                <a:close/>
                <a:moveTo>
                  <a:pt x="1903946" y="669734"/>
                </a:moveTo>
                <a:lnTo>
                  <a:pt x="2009216" y="669734"/>
                </a:lnTo>
                <a:lnTo>
                  <a:pt x="2009216" y="564464"/>
                </a:lnTo>
                <a:lnTo>
                  <a:pt x="1903946" y="564464"/>
                </a:lnTo>
                <a:close/>
                <a:moveTo>
                  <a:pt x="1903946" y="781367"/>
                </a:moveTo>
                <a:lnTo>
                  <a:pt x="2009216" y="781367"/>
                </a:lnTo>
                <a:lnTo>
                  <a:pt x="2009216" y="676084"/>
                </a:lnTo>
                <a:lnTo>
                  <a:pt x="1903946" y="676084"/>
                </a:lnTo>
                <a:close/>
                <a:moveTo>
                  <a:pt x="1903946" y="892988"/>
                </a:moveTo>
                <a:lnTo>
                  <a:pt x="2009216" y="892988"/>
                </a:lnTo>
                <a:lnTo>
                  <a:pt x="2009216" y="787717"/>
                </a:lnTo>
                <a:lnTo>
                  <a:pt x="1903946" y="787717"/>
                </a:lnTo>
                <a:close/>
                <a:moveTo>
                  <a:pt x="1903946" y="1004608"/>
                </a:moveTo>
                <a:lnTo>
                  <a:pt x="2009216" y="1004608"/>
                </a:lnTo>
                <a:lnTo>
                  <a:pt x="2009216" y="899338"/>
                </a:lnTo>
                <a:lnTo>
                  <a:pt x="1903946" y="899338"/>
                </a:lnTo>
                <a:close/>
                <a:moveTo>
                  <a:pt x="1903946" y="1116228"/>
                </a:moveTo>
                <a:lnTo>
                  <a:pt x="2009216" y="1116228"/>
                </a:lnTo>
                <a:lnTo>
                  <a:pt x="2009216" y="1010958"/>
                </a:lnTo>
                <a:lnTo>
                  <a:pt x="1903946" y="1010958"/>
                </a:lnTo>
                <a:close/>
                <a:moveTo>
                  <a:pt x="1903946" y="1227861"/>
                </a:moveTo>
                <a:lnTo>
                  <a:pt x="2009216" y="1227861"/>
                </a:lnTo>
                <a:lnTo>
                  <a:pt x="2009216" y="1122578"/>
                </a:lnTo>
                <a:lnTo>
                  <a:pt x="1903946" y="1122578"/>
                </a:lnTo>
                <a:close/>
                <a:moveTo>
                  <a:pt x="1903946" y="1339481"/>
                </a:moveTo>
                <a:lnTo>
                  <a:pt x="2009216" y="1339481"/>
                </a:lnTo>
                <a:lnTo>
                  <a:pt x="2009216" y="1234211"/>
                </a:lnTo>
                <a:lnTo>
                  <a:pt x="1903946" y="1234211"/>
                </a:lnTo>
                <a:close/>
                <a:moveTo>
                  <a:pt x="1903946" y="1451102"/>
                </a:moveTo>
                <a:lnTo>
                  <a:pt x="2009216" y="1451102"/>
                </a:lnTo>
                <a:lnTo>
                  <a:pt x="2009216" y="1345831"/>
                </a:lnTo>
                <a:lnTo>
                  <a:pt x="1903946" y="1345831"/>
                </a:lnTo>
                <a:close/>
                <a:moveTo>
                  <a:pt x="1903946" y="1562735"/>
                </a:moveTo>
                <a:lnTo>
                  <a:pt x="2009216" y="1562735"/>
                </a:lnTo>
                <a:lnTo>
                  <a:pt x="2009216" y="1457452"/>
                </a:lnTo>
                <a:lnTo>
                  <a:pt x="1903946" y="1457452"/>
                </a:lnTo>
                <a:close/>
                <a:moveTo>
                  <a:pt x="1903946" y="1674355"/>
                </a:moveTo>
                <a:lnTo>
                  <a:pt x="2009216" y="1674355"/>
                </a:lnTo>
                <a:lnTo>
                  <a:pt x="2009216" y="1569085"/>
                </a:lnTo>
                <a:lnTo>
                  <a:pt x="1903946" y="1569085"/>
                </a:lnTo>
                <a:close/>
                <a:moveTo>
                  <a:pt x="1903946" y="1785975"/>
                </a:moveTo>
                <a:lnTo>
                  <a:pt x="2009216" y="1785975"/>
                </a:lnTo>
                <a:lnTo>
                  <a:pt x="2009216" y="1680705"/>
                </a:lnTo>
                <a:lnTo>
                  <a:pt x="1903946" y="1680705"/>
                </a:lnTo>
                <a:close/>
                <a:moveTo>
                  <a:pt x="1903946" y="1897596"/>
                </a:moveTo>
                <a:lnTo>
                  <a:pt x="2009216" y="1897596"/>
                </a:lnTo>
                <a:lnTo>
                  <a:pt x="2009216" y="1792325"/>
                </a:lnTo>
                <a:lnTo>
                  <a:pt x="1903946" y="1792325"/>
                </a:lnTo>
                <a:close/>
                <a:moveTo>
                  <a:pt x="1903946" y="2009229"/>
                </a:moveTo>
                <a:lnTo>
                  <a:pt x="2009216" y="2009229"/>
                </a:lnTo>
                <a:lnTo>
                  <a:pt x="2009216" y="1903946"/>
                </a:lnTo>
                <a:lnTo>
                  <a:pt x="1903946" y="1903946"/>
                </a:lnTo>
                <a:close/>
                <a:moveTo>
                  <a:pt x="1903946" y="2120849"/>
                </a:moveTo>
                <a:lnTo>
                  <a:pt x="2009216" y="2120849"/>
                </a:lnTo>
                <a:lnTo>
                  <a:pt x="2009216" y="2015579"/>
                </a:lnTo>
                <a:lnTo>
                  <a:pt x="1903946" y="2015579"/>
                </a:lnTo>
                <a:close/>
                <a:moveTo>
                  <a:pt x="1903946" y="2232469"/>
                </a:moveTo>
                <a:lnTo>
                  <a:pt x="2009216" y="2232469"/>
                </a:lnTo>
                <a:lnTo>
                  <a:pt x="2009216" y="2127199"/>
                </a:lnTo>
                <a:lnTo>
                  <a:pt x="1903946" y="2127199"/>
                </a:lnTo>
                <a:close/>
                <a:moveTo>
                  <a:pt x="1903946" y="2344089"/>
                </a:moveTo>
                <a:lnTo>
                  <a:pt x="2009216" y="2344089"/>
                </a:lnTo>
                <a:lnTo>
                  <a:pt x="2009216" y="2238819"/>
                </a:lnTo>
                <a:lnTo>
                  <a:pt x="1903946" y="2238819"/>
                </a:lnTo>
                <a:close/>
                <a:moveTo>
                  <a:pt x="1792325" y="111620"/>
                </a:moveTo>
                <a:lnTo>
                  <a:pt x="1897596" y="111620"/>
                </a:lnTo>
                <a:lnTo>
                  <a:pt x="1897596" y="6350"/>
                </a:lnTo>
                <a:lnTo>
                  <a:pt x="1792325" y="6350"/>
                </a:lnTo>
                <a:close/>
                <a:moveTo>
                  <a:pt x="1792325" y="223240"/>
                </a:moveTo>
                <a:lnTo>
                  <a:pt x="1897596" y="223240"/>
                </a:lnTo>
                <a:lnTo>
                  <a:pt x="1897596" y="117970"/>
                </a:lnTo>
                <a:lnTo>
                  <a:pt x="1792325" y="117970"/>
                </a:lnTo>
                <a:close/>
                <a:moveTo>
                  <a:pt x="1792325" y="334873"/>
                </a:moveTo>
                <a:lnTo>
                  <a:pt x="1897596" y="334873"/>
                </a:lnTo>
                <a:lnTo>
                  <a:pt x="1897596" y="229590"/>
                </a:lnTo>
                <a:lnTo>
                  <a:pt x="1792325" y="229590"/>
                </a:lnTo>
                <a:close/>
                <a:moveTo>
                  <a:pt x="1792325" y="446493"/>
                </a:moveTo>
                <a:lnTo>
                  <a:pt x="1897596" y="446493"/>
                </a:lnTo>
                <a:lnTo>
                  <a:pt x="1897596" y="341223"/>
                </a:lnTo>
                <a:lnTo>
                  <a:pt x="1792325" y="341223"/>
                </a:lnTo>
                <a:close/>
                <a:moveTo>
                  <a:pt x="1792325" y="558114"/>
                </a:moveTo>
                <a:lnTo>
                  <a:pt x="1897596" y="558114"/>
                </a:lnTo>
                <a:lnTo>
                  <a:pt x="1897596" y="452843"/>
                </a:lnTo>
                <a:lnTo>
                  <a:pt x="1792325" y="452843"/>
                </a:lnTo>
                <a:close/>
                <a:moveTo>
                  <a:pt x="1792325" y="669734"/>
                </a:moveTo>
                <a:lnTo>
                  <a:pt x="1897596" y="669734"/>
                </a:lnTo>
                <a:lnTo>
                  <a:pt x="1897596" y="564464"/>
                </a:lnTo>
                <a:lnTo>
                  <a:pt x="1792325" y="564464"/>
                </a:lnTo>
                <a:close/>
                <a:moveTo>
                  <a:pt x="1792325" y="781367"/>
                </a:moveTo>
                <a:lnTo>
                  <a:pt x="1897596" y="781367"/>
                </a:lnTo>
                <a:lnTo>
                  <a:pt x="1897596" y="676084"/>
                </a:lnTo>
                <a:lnTo>
                  <a:pt x="1792325" y="676084"/>
                </a:lnTo>
                <a:close/>
                <a:moveTo>
                  <a:pt x="1792325" y="892988"/>
                </a:moveTo>
                <a:lnTo>
                  <a:pt x="1897596" y="892988"/>
                </a:lnTo>
                <a:lnTo>
                  <a:pt x="1897596" y="787717"/>
                </a:lnTo>
                <a:lnTo>
                  <a:pt x="1792325" y="787717"/>
                </a:lnTo>
                <a:close/>
                <a:moveTo>
                  <a:pt x="1792325" y="1004608"/>
                </a:moveTo>
                <a:lnTo>
                  <a:pt x="1897596" y="1004608"/>
                </a:lnTo>
                <a:lnTo>
                  <a:pt x="1897596" y="899338"/>
                </a:lnTo>
                <a:lnTo>
                  <a:pt x="1792325" y="899338"/>
                </a:lnTo>
                <a:close/>
                <a:moveTo>
                  <a:pt x="1792325" y="1116228"/>
                </a:moveTo>
                <a:lnTo>
                  <a:pt x="1897596" y="1116228"/>
                </a:lnTo>
                <a:lnTo>
                  <a:pt x="1897596" y="1010958"/>
                </a:lnTo>
                <a:lnTo>
                  <a:pt x="1792325" y="1010958"/>
                </a:lnTo>
                <a:close/>
                <a:moveTo>
                  <a:pt x="1792325" y="1227861"/>
                </a:moveTo>
                <a:lnTo>
                  <a:pt x="1897596" y="1227861"/>
                </a:lnTo>
                <a:lnTo>
                  <a:pt x="1897596" y="1122578"/>
                </a:lnTo>
                <a:lnTo>
                  <a:pt x="1792325" y="1122578"/>
                </a:lnTo>
                <a:close/>
                <a:moveTo>
                  <a:pt x="1792325" y="1339481"/>
                </a:moveTo>
                <a:lnTo>
                  <a:pt x="1897596" y="1339481"/>
                </a:lnTo>
                <a:lnTo>
                  <a:pt x="1897596" y="1234211"/>
                </a:lnTo>
                <a:lnTo>
                  <a:pt x="1792325" y="1234211"/>
                </a:lnTo>
                <a:close/>
                <a:moveTo>
                  <a:pt x="1792325" y="1451102"/>
                </a:moveTo>
                <a:lnTo>
                  <a:pt x="1897596" y="1451102"/>
                </a:lnTo>
                <a:lnTo>
                  <a:pt x="1897596" y="1345831"/>
                </a:lnTo>
                <a:lnTo>
                  <a:pt x="1792325" y="1345831"/>
                </a:lnTo>
                <a:close/>
                <a:moveTo>
                  <a:pt x="1792325" y="1562735"/>
                </a:moveTo>
                <a:lnTo>
                  <a:pt x="1897596" y="1562735"/>
                </a:lnTo>
                <a:lnTo>
                  <a:pt x="1897596" y="1457452"/>
                </a:lnTo>
                <a:lnTo>
                  <a:pt x="1792325" y="1457452"/>
                </a:lnTo>
                <a:close/>
                <a:moveTo>
                  <a:pt x="1792325" y="1674355"/>
                </a:moveTo>
                <a:lnTo>
                  <a:pt x="1897596" y="1674355"/>
                </a:lnTo>
                <a:lnTo>
                  <a:pt x="1897596" y="1569085"/>
                </a:lnTo>
                <a:lnTo>
                  <a:pt x="1792325" y="1569085"/>
                </a:lnTo>
                <a:close/>
                <a:moveTo>
                  <a:pt x="1792325" y="1785975"/>
                </a:moveTo>
                <a:lnTo>
                  <a:pt x="1897596" y="1785975"/>
                </a:lnTo>
                <a:lnTo>
                  <a:pt x="1897596" y="1680705"/>
                </a:lnTo>
                <a:lnTo>
                  <a:pt x="1792325" y="1680705"/>
                </a:lnTo>
                <a:close/>
                <a:moveTo>
                  <a:pt x="1792325" y="1897596"/>
                </a:moveTo>
                <a:lnTo>
                  <a:pt x="1897596" y="1897596"/>
                </a:lnTo>
                <a:lnTo>
                  <a:pt x="1897596" y="1792325"/>
                </a:lnTo>
                <a:lnTo>
                  <a:pt x="1792325" y="1792325"/>
                </a:lnTo>
                <a:close/>
                <a:moveTo>
                  <a:pt x="1792325" y="2009229"/>
                </a:moveTo>
                <a:lnTo>
                  <a:pt x="1897596" y="2009229"/>
                </a:lnTo>
                <a:lnTo>
                  <a:pt x="1897596" y="1903946"/>
                </a:lnTo>
                <a:lnTo>
                  <a:pt x="1792325" y="1903946"/>
                </a:lnTo>
                <a:close/>
                <a:moveTo>
                  <a:pt x="1792325" y="2120849"/>
                </a:moveTo>
                <a:lnTo>
                  <a:pt x="1897596" y="2120849"/>
                </a:lnTo>
                <a:lnTo>
                  <a:pt x="1897596" y="2015579"/>
                </a:lnTo>
                <a:lnTo>
                  <a:pt x="1792325" y="2015579"/>
                </a:lnTo>
                <a:close/>
                <a:moveTo>
                  <a:pt x="1792325" y="2232469"/>
                </a:moveTo>
                <a:lnTo>
                  <a:pt x="1897596" y="2232469"/>
                </a:lnTo>
                <a:lnTo>
                  <a:pt x="1897596" y="2127199"/>
                </a:lnTo>
                <a:lnTo>
                  <a:pt x="1792325" y="2127199"/>
                </a:lnTo>
                <a:close/>
                <a:moveTo>
                  <a:pt x="1792325" y="2344089"/>
                </a:moveTo>
                <a:lnTo>
                  <a:pt x="1897596" y="2344089"/>
                </a:lnTo>
                <a:lnTo>
                  <a:pt x="1897596" y="2238819"/>
                </a:lnTo>
                <a:lnTo>
                  <a:pt x="1792325" y="2238819"/>
                </a:lnTo>
                <a:close/>
                <a:moveTo>
                  <a:pt x="1680705" y="111620"/>
                </a:moveTo>
                <a:lnTo>
                  <a:pt x="1785975" y="111620"/>
                </a:lnTo>
                <a:lnTo>
                  <a:pt x="1785975" y="6350"/>
                </a:lnTo>
                <a:lnTo>
                  <a:pt x="1680705" y="6350"/>
                </a:lnTo>
                <a:close/>
                <a:moveTo>
                  <a:pt x="1680705" y="223240"/>
                </a:moveTo>
                <a:lnTo>
                  <a:pt x="1785975" y="223240"/>
                </a:lnTo>
                <a:lnTo>
                  <a:pt x="1785975" y="117970"/>
                </a:lnTo>
                <a:lnTo>
                  <a:pt x="1680705" y="117970"/>
                </a:lnTo>
                <a:close/>
                <a:moveTo>
                  <a:pt x="1680705" y="334873"/>
                </a:moveTo>
                <a:lnTo>
                  <a:pt x="1785975" y="334873"/>
                </a:lnTo>
                <a:lnTo>
                  <a:pt x="1785975" y="229590"/>
                </a:lnTo>
                <a:lnTo>
                  <a:pt x="1680705" y="229590"/>
                </a:lnTo>
                <a:close/>
                <a:moveTo>
                  <a:pt x="1680705" y="446493"/>
                </a:moveTo>
                <a:lnTo>
                  <a:pt x="1785975" y="446493"/>
                </a:lnTo>
                <a:lnTo>
                  <a:pt x="1785975" y="341223"/>
                </a:lnTo>
                <a:lnTo>
                  <a:pt x="1680705" y="341223"/>
                </a:lnTo>
                <a:close/>
                <a:moveTo>
                  <a:pt x="1680705" y="558114"/>
                </a:moveTo>
                <a:lnTo>
                  <a:pt x="1785975" y="558114"/>
                </a:lnTo>
                <a:lnTo>
                  <a:pt x="1785975" y="452843"/>
                </a:lnTo>
                <a:lnTo>
                  <a:pt x="1680705" y="452843"/>
                </a:lnTo>
                <a:close/>
                <a:moveTo>
                  <a:pt x="1680705" y="669734"/>
                </a:moveTo>
                <a:lnTo>
                  <a:pt x="1785975" y="669734"/>
                </a:lnTo>
                <a:lnTo>
                  <a:pt x="1785975" y="564464"/>
                </a:lnTo>
                <a:lnTo>
                  <a:pt x="1680705" y="564464"/>
                </a:lnTo>
                <a:close/>
                <a:moveTo>
                  <a:pt x="1680705" y="781367"/>
                </a:moveTo>
                <a:lnTo>
                  <a:pt x="1785975" y="781367"/>
                </a:lnTo>
                <a:lnTo>
                  <a:pt x="1785975" y="676084"/>
                </a:lnTo>
                <a:lnTo>
                  <a:pt x="1680705" y="676084"/>
                </a:lnTo>
                <a:close/>
                <a:moveTo>
                  <a:pt x="1680705" y="892988"/>
                </a:moveTo>
                <a:lnTo>
                  <a:pt x="1785975" y="892988"/>
                </a:lnTo>
                <a:lnTo>
                  <a:pt x="1785975" y="787717"/>
                </a:lnTo>
                <a:lnTo>
                  <a:pt x="1680705" y="787717"/>
                </a:lnTo>
                <a:close/>
                <a:moveTo>
                  <a:pt x="1680705" y="1004608"/>
                </a:moveTo>
                <a:lnTo>
                  <a:pt x="1785975" y="1004608"/>
                </a:lnTo>
                <a:lnTo>
                  <a:pt x="1785975" y="899338"/>
                </a:lnTo>
                <a:lnTo>
                  <a:pt x="1680705" y="899338"/>
                </a:lnTo>
                <a:close/>
                <a:moveTo>
                  <a:pt x="1680705" y="1116228"/>
                </a:moveTo>
                <a:lnTo>
                  <a:pt x="1785975" y="1116228"/>
                </a:lnTo>
                <a:lnTo>
                  <a:pt x="1785975" y="1010958"/>
                </a:lnTo>
                <a:lnTo>
                  <a:pt x="1680705" y="1010958"/>
                </a:lnTo>
                <a:close/>
                <a:moveTo>
                  <a:pt x="1680705" y="1227861"/>
                </a:moveTo>
                <a:lnTo>
                  <a:pt x="1785975" y="1227861"/>
                </a:lnTo>
                <a:lnTo>
                  <a:pt x="1785975" y="1122578"/>
                </a:lnTo>
                <a:lnTo>
                  <a:pt x="1680705" y="1122578"/>
                </a:lnTo>
                <a:close/>
                <a:moveTo>
                  <a:pt x="1680705" y="1339481"/>
                </a:moveTo>
                <a:lnTo>
                  <a:pt x="1785975" y="1339481"/>
                </a:lnTo>
                <a:lnTo>
                  <a:pt x="1785975" y="1234211"/>
                </a:lnTo>
                <a:lnTo>
                  <a:pt x="1680705" y="1234211"/>
                </a:lnTo>
                <a:close/>
                <a:moveTo>
                  <a:pt x="1680705" y="1451102"/>
                </a:moveTo>
                <a:lnTo>
                  <a:pt x="1785975" y="1451102"/>
                </a:lnTo>
                <a:lnTo>
                  <a:pt x="1785975" y="1345831"/>
                </a:lnTo>
                <a:lnTo>
                  <a:pt x="1680705" y="1345831"/>
                </a:lnTo>
                <a:close/>
                <a:moveTo>
                  <a:pt x="1680705" y="1562735"/>
                </a:moveTo>
                <a:lnTo>
                  <a:pt x="1785975" y="1562735"/>
                </a:lnTo>
                <a:lnTo>
                  <a:pt x="1785975" y="1457452"/>
                </a:lnTo>
                <a:lnTo>
                  <a:pt x="1680705" y="1457452"/>
                </a:lnTo>
                <a:close/>
                <a:moveTo>
                  <a:pt x="1680705" y="1674355"/>
                </a:moveTo>
                <a:lnTo>
                  <a:pt x="1785975" y="1674355"/>
                </a:lnTo>
                <a:lnTo>
                  <a:pt x="1785975" y="1569085"/>
                </a:lnTo>
                <a:lnTo>
                  <a:pt x="1680705" y="1569085"/>
                </a:lnTo>
                <a:close/>
                <a:moveTo>
                  <a:pt x="1680705" y="1785975"/>
                </a:moveTo>
                <a:lnTo>
                  <a:pt x="1785975" y="1785975"/>
                </a:lnTo>
                <a:lnTo>
                  <a:pt x="1785975" y="1680705"/>
                </a:lnTo>
                <a:lnTo>
                  <a:pt x="1680705" y="1680705"/>
                </a:lnTo>
                <a:close/>
                <a:moveTo>
                  <a:pt x="1680705" y="1897596"/>
                </a:moveTo>
                <a:lnTo>
                  <a:pt x="1785975" y="1897596"/>
                </a:lnTo>
                <a:lnTo>
                  <a:pt x="1785975" y="1792325"/>
                </a:lnTo>
                <a:lnTo>
                  <a:pt x="1680705" y="1792325"/>
                </a:lnTo>
                <a:close/>
                <a:moveTo>
                  <a:pt x="1680705" y="2009229"/>
                </a:moveTo>
                <a:lnTo>
                  <a:pt x="1785975" y="2009229"/>
                </a:lnTo>
                <a:lnTo>
                  <a:pt x="1785975" y="1903946"/>
                </a:lnTo>
                <a:lnTo>
                  <a:pt x="1680705" y="1903946"/>
                </a:lnTo>
                <a:close/>
                <a:moveTo>
                  <a:pt x="1680705" y="2120849"/>
                </a:moveTo>
                <a:lnTo>
                  <a:pt x="1785975" y="2120849"/>
                </a:lnTo>
                <a:lnTo>
                  <a:pt x="1785975" y="2015579"/>
                </a:lnTo>
                <a:lnTo>
                  <a:pt x="1680705" y="2015579"/>
                </a:lnTo>
                <a:close/>
                <a:moveTo>
                  <a:pt x="1680705" y="2232469"/>
                </a:moveTo>
                <a:lnTo>
                  <a:pt x="1785975" y="2232469"/>
                </a:lnTo>
                <a:lnTo>
                  <a:pt x="1785975" y="2127199"/>
                </a:lnTo>
                <a:lnTo>
                  <a:pt x="1680705" y="2127199"/>
                </a:lnTo>
                <a:close/>
                <a:moveTo>
                  <a:pt x="1680705" y="2344089"/>
                </a:moveTo>
                <a:lnTo>
                  <a:pt x="1785975" y="2344089"/>
                </a:lnTo>
                <a:lnTo>
                  <a:pt x="1785975" y="2238819"/>
                </a:lnTo>
                <a:lnTo>
                  <a:pt x="1680705" y="2238819"/>
                </a:lnTo>
                <a:close/>
                <a:moveTo>
                  <a:pt x="1569072" y="111620"/>
                </a:moveTo>
                <a:lnTo>
                  <a:pt x="1674355" y="111620"/>
                </a:lnTo>
                <a:lnTo>
                  <a:pt x="1674355" y="6350"/>
                </a:lnTo>
                <a:lnTo>
                  <a:pt x="1569072" y="6350"/>
                </a:lnTo>
                <a:close/>
                <a:moveTo>
                  <a:pt x="1569072" y="223240"/>
                </a:moveTo>
                <a:lnTo>
                  <a:pt x="1674355" y="223240"/>
                </a:lnTo>
                <a:lnTo>
                  <a:pt x="1674355" y="117970"/>
                </a:lnTo>
                <a:lnTo>
                  <a:pt x="1569072" y="117970"/>
                </a:lnTo>
                <a:close/>
                <a:moveTo>
                  <a:pt x="1569072" y="334873"/>
                </a:moveTo>
                <a:lnTo>
                  <a:pt x="1674355" y="334873"/>
                </a:lnTo>
                <a:lnTo>
                  <a:pt x="1674355" y="229590"/>
                </a:lnTo>
                <a:lnTo>
                  <a:pt x="1569072" y="229590"/>
                </a:lnTo>
                <a:close/>
                <a:moveTo>
                  <a:pt x="1569072" y="446493"/>
                </a:moveTo>
                <a:lnTo>
                  <a:pt x="1674355" y="446493"/>
                </a:lnTo>
                <a:lnTo>
                  <a:pt x="1674355" y="341223"/>
                </a:lnTo>
                <a:lnTo>
                  <a:pt x="1569072" y="341223"/>
                </a:lnTo>
                <a:close/>
                <a:moveTo>
                  <a:pt x="1569072" y="558114"/>
                </a:moveTo>
                <a:lnTo>
                  <a:pt x="1674355" y="558114"/>
                </a:lnTo>
                <a:lnTo>
                  <a:pt x="1674355" y="452843"/>
                </a:lnTo>
                <a:lnTo>
                  <a:pt x="1569072" y="452843"/>
                </a:lnTo>
                <a:close/>
                <a:moveTo>
                  <a:pt x="1569072" y="669734"/>
                </a:moveTo>
                <a:lnTo>
                  <a:pt x="1674355" y="669734"/>
                </a:lnTo>
                <a:lnTo>
                  <a:pt x="1674355" y="564464"/>
                </a:lnTo>
                <a:lnTo>
                  <a:pt x="1569072" y="564464"/>
                </a:lnTo>
                <a:close/>
                <a:moveTo>
                  <a:pt x="1569072" y="781367"/>
                </a:moveTo>
                <a:lnTo>
                  <a:pt x="1674355" y="781367"/>
                </a:lnTo>
                <a:lnTo>
                  <a:pt x="1674355" y="676084"/>
                </a:lnTo>
                <a:lnTo>
                  <a:pt x="1569072" y="676084"/>
                </a:lnTo>
                <a:close/>
                <a:moveTo>
                  <a:pt x="1569072" y="892988"/>
                </a:moveTo>
                <a:lnTo>
                  <a:pt x="1674355" y="892988"/>
                </a:lnTo>
                <a:lnTo>
                  <a:pt x="1674355" y="787717"/>
                </a:lnTo>
                <a:lnTo>
                  <a:pt x="1569072" y="787717"/>
                </a:lnTo>
                <a:close/>
                <a:moveTo>
                  <a:pt x="1569072" y="1004608"/>
                </a:moveTo>
                <a:lnTo>
                  <a:pt x="1674355" y="1004608"/>
                </a:lnTo>
                <a:lnTo>
                  <a:pt x="1674355" y="899338"/>
                </a:lnTo>
                <a:lnTo>
                  <a:pt x="1569072" y="899338"/>
                </a:lnTo>
                <a:close/>
                <a:moveTo>
                  <a:pt x="1569072" y="1116228"/>
                </a:moveTo>
                <a:lnTo>
                  <a:pt x="1674355" y="1116228"/>
                </a:lnTo>
                <a:lnTo>
                  <a:pt x="1674355" y="1010958"/>
                </a:lnTo>
                <a:lnTo>
                  <a:pt x="1569072" y="1010958"/>
                </a:lnTo>
                <a:close/>
                <a:moveTo>
                  <a:pt x="1569072" y="1227861"/>
                </a:moveTo>
                <a:lnTo>
                  <a:pt x="1674355" y="1227861"/>
                </a:lnTo>
                <a:lnTo>
                  <a:pt x="1674355" y="1122578"/>
                </a:lnTo>
                <a:lnTo>
                  <a:pt x="1569072" y="1122578"/>
                </a:lnTo>
                <a:close/>
                <a:moveTo>
                  <a:pt x="1569072" y="1339481"/>
                </a:moveTo>
                <a:lnTo>
                  <a:pt x="1674355" y="1339481"/>
                </a:lnTo>
                <a:lnTo>
                  <a:pt x="1674355" y="1234211"/>
                </a:lnTo>
                <a:lnTo>
                  <a:pt x="1569072" y="1234211"/>
                </a:lnTo>
                <a:close/>
                <a:moveTo>
                  <a:pt x="1569072" y="1451102"/>
                </a:moveTo>
                <a:lnTo>
                  <a:pt x="1674355" y="1451102"/>
                </a:lnTo>
                <a:lnTo>
                  <a:pt x="1674355" y="1345831"/>
                </a:lnTo>
                <a:lnTo>
                  <a:pt x="1569072" y="1345831"/>
                </a:lnTo>
                <a:close/>
                <a:moveTo>
                  <a:pt x="1569072" y="1562735"/>
                </a:moveTo>
                <a:lnTo>
                  <a:pt x="1674355" y="1562735"/>
                </a:lnTo>
                <a:lnTo>
                  <a:pt x="1674355" y="1457452"/>
                </a:lnTo>
                <a:lnTo>
                  <a:pt x="1569072" y="1457452"/>
                </a:lnTo>
                <a:close/>
                <a:moveTo>
                  <a:pt x="1569072" y="1674355"/>
                </a:moveTo>
                <a:lnTo>
                  <a:pt x="1674355" y="1674355"/>
                </a:lnTo>
                <a:lnTo>
                  <a:pt x="1674355" y="1569085"/>
                </a:lnTo>
                <a:lnTo>
                  <a:pt x="1569072" y="1569085"/>
                </a:lnTo>
                <a:close/>
                <a:moveTo>
                  <a:pt x="1569072" y="1785975"/>
                </a:moveTo>
                <a:lnTo>
                  <a:pt x="1674355" y="1785975"/>
                </a:lnTo>
                <a:lnTo>
                  <a:pt x="1674355" y="1680705"/>
                </a:lnTo>
                <a:lnTo>
                  <a:pt x="1569072" y="1680705"/>
                </a:lnTo>
                <a:close/>
                <a:moveTo>
                  <a:pt x="1569072" y="1897596"/>
                </a:moveTo>
                <a:lnTo>
                  <a:pt x="1674355" y="1897596"/>
                </a:lnTo>
                <a:lnTo>
                  <a:pt x="1674355" y="1792325"/>
                </a:lnTo>
                <a:lnTo>
                  <a:pt x="1569072" y="1792325"/>
                </a:lnTo>
                <a:close/>
                <a:moveTo>
                  <a:pt x="1569072" y="2009229"/>
                </a:moveTo>
                <a:lnTo>
                  <a:pt x="1674355" y="2009229"/>
                </a:lnTo>
                <a:lnTo>
                  <a:pt x="1674355" y="1903946"/>
                </a:lnTo>
                <a:lnTo>
                  <a:pt x="1569072" y="1903946"/>
                </a:lnTo>
                <a:close/>
                <a:moveTo>
                  <a:pt x="1569072" y="2120849"/>
                </a:moveTo>
                <a:lnTo>
                  <a:pt x="1674355" y="2120849"/>
                </a:lnTo>
                <a:lnTo>
                  <a:pt x="1674355" y="2015579"/>
                </a:lnTo>
                <a:lnTo>
                  <a:pt x="1569072" y="2015579"/>
                </a:lnTo>
                <a:close/>
                <a:moveTo>
                  <a:pt x="1569072" y="2232469"/>
                </a:moveTo>
                <a:lnTo>
                  <a:pt x="1674355" y="2232469"/>
                </a:lnTo>
                <a:lnTo>
                  <a:pt x="1674355" y="2127199"/>
                </a:lnTo>
                <a:lnTo>
                  <a:pt x="1569072" y="2127199"/>
                </a:lnTo>
                <a:close/>
                <a:moveTo>
                  <a:pt x="1569072" y="2344089"/>
                </a:moveTo>
                <a:lnTo>
                  <a:pt x="1674355" y="2344089"/>
                </a:lnTo>
                <a:lnTo>
                  <a:pt x="1674355" y="2238819"/>
                </a:lnTo>
                <a:lnTo>
                  <a:pt x="1569072" y="2238819"/>
                </a:lnTo>
                <a:close/>
                <a:moveTo>
                  <a:pt x="1457451" y="111620"/>
                </a:moveTo>
                <a:lnTo>
                  <a:pt x="1562722" y="111620"/>
                </a:lnTo>
                <a:lnTo>
                  <a:pt x="1562722" y="6350"/>
                </a:lnTo>
                <a:lnTo>
                  <a:pt x="1457451" y="6350"/>
                </a:lnTo>
                <a:close/>
                <a:moveTo>
                  <a:pt x="1457451" y="223240"/>
                </a:moveTo>
                <a:lnTo>
                  <a:pt x="1562722" y="223240"/>
                </a:lnTo>
                <a:lnTo>
                  <a:pt x="1562722" y="117970"/>
                </a:lnTo>
                <a:lnTo>
                  <a:pt x="1457451" y="117970"/>
                </a:lnTo>
                <a:close/>
                <a:moveTo>
                  <a:pt x="1457451" y="334873"/>
                </a:moveTo>
                <a:lnTo>
                  <a:pt x="1562722" y="334873"/>
                </a:lnTo>
                <a:lnTo>
                  <a:pt x="1562722" y="229590"/>
                </a:lnTo>
                <a:lnTo>
                  <a:pt x="1457451" y="229590"/>
                </a:lnTo>
                <a:close/>
                <a:moveTo>
                  <a:pt x="1457451" y="446493"/>
                </a:moveTo>
                <a:lnTo>
                  <a:pt x="1562722" y="446493"/>
                </a:lnTo>
                <a:lnTo>
                  <a:pt x="1562722" y="341223"/>
                </a:lnTo>
                <a:lnTo>
                  <a:pt x="1457451" y="341223"/>
                </a:lnTo>
                <a:close/>
                <a:moveTo>
                  <a:pt x="1457451" y="558114"/>
                </a:moveTo>
                <a:lnTo>
                  <a:pt x="1562722" y="558114"/>
                </a:lnTo>
                <a:lnTo>
                  <a:pt x="1562722" y="452843"/>
                </a:lnTo>
                <a:lnTo>
                  <a:pt x="1457451" y="452843"/>
                </a:lnTo>
                <a:close/>
                <a:moveTo>
                  <a:pt x="1457451" y="669734"/>
                </a:moveTo>
                <a:lnTo>
                  <a:pt x="1562722" y="669734"/>
                </a:lnTo>
                <a:lnTo>
                  <a:pt x="1562722" y="564464"/>
                </a:lnTo>
                <a:lnTo>
                  <a:pt x="1457451" y="564464"/>
                </a:lnTo>
                <a:close/>
                <a:moveTo>
                  <a:pt x="1457451" y="781367"/>
                </a:moveTo>
                <a:lnTo>
                  <a:pt x="1562722" y="781367"/>
                </a:lnTo>
                <a:lnTo>
                  <a:pt x="1562722" y="676084"/>
                </a:lnTo>
                <a:lnTo>
                  <a:pt x="1457451" y="676084"/>
                </a:lnTo>
                <a:close/>
                <a:moveTo>
                  <a:pt x="1457451" y="892988"/>
                </a:moveTo>
                <a:lnTo>
                  <a:pt x="1562722" y="892988"/>
                </a:lnTo>
                <a:lnTo>
                  <a:pt x="1562722" y="787717"/>
                </a:lnTo>
                <a:lnTo>
                  <a:pt x="1457451" y="787717"/>
                </a:lnTo>
                <a:close/>
                <a:moveTo>
                  <a:pt x="1457451" y="1004608"/>
                </a:moveTo>
                <a:lnTo>
                  <a:pt x="1562722" y="1004608"/>
                </a:lnTo>
                <a:lnTo>
                  <a:pt x="1562722" y="899338"/>
                </a:lnTo>
                <a:lnTo>
                  <a:pt x="1457451" y="899338"/>
                </a:lnTo>
                <a:close/>
                <a:moveTo>
                  <a:pt x="1457451" y="1116228"/>
                </a:moveTo>
                <a:lnTo>
                  <a:pt x="1562722" y="1116228"/>
                </a:lnTo>
                <a:lnTo>
                  <a:pt x="1562722" y="1010958"/>
                </a:lnTo>
                <a:lnTo>
                  <a:pt x="1457451" y="1010958"/>
                </a:lnTo>
                <a:close/>
                <a:moveTo>
                  <a:pt x="1457451" y="1227861"/>
                </a:moveTo>
                <a:lnTo>
                  <a:pt x="1562722" y="1227861"/>
                </a:lnTo>
                <a:lnTo>
                  <a:pt x="1562722" y="1122578"/>
                </a:lnTo>
                <a:lnTo>
                  <a:pt x="1457451" y="1122578"/>
                </a:lnTo>
                <a:close/>
                <a:moveTo>
                  <a:pt x="1457451" y="1339481"/>
                </a:moveTo>
                <a:lnTo>
                  <a:pt x="1562722" y="1339481"/>
                </a:lnTo>
                <a:lnTo>
                  <a:pt x="1562722" y="1234211"/>
                </a:lnTo>
                <a:lnTo>
                  <a:pt x="1457451" y="1234211"/>
                </a:lnTo>
                <a:close/>
                <a:moveTo>
                  <a:pt x="1457451" y="1451102"/>
                </a:moveTo>
                <a:lnTo>
                  <a:pt x="1562722" y="1451102"/>
                </a:lnTo>
                <a:lnTo>
                  <a:pt x="1562722" y="1345831"/>
                </a:lnTo>
                <a:lnTo>
                  <a:pt x="1457451" y="1345831"/>
                </a:lnTo>
                <a:close/>
                <a:moveTo>
                  <a:pt x="1457451" y="1562735"/>
                </a:moveTo>
                <a:lnTo>
                  <a:pt x="1562722" y="1562735"/>
                </a:lnTo>
                <a:lnTo>
                  <a:pt x="1562722" y="1457452"/>
                </a:lnTo>
                <a:lnTo>
                  <a:pt x="1457451" y="1457452"/>
                </a:lnTo>
                <a:close/>
                <a:moveTo>
                  <a:pt x="1457451" y="1674355"/>
                </a:moveTo>
                <a:lnTo>
                  <a:pt x="1562722" y="1674355"/>
                </a:lnTo>
                <a:lnTo>
                  <a:pt x="1562722" y="1569085"/>
                </a:lnTo>
                <a:lnTo>
                  <a:pt x="1457451" y="1569085"/>
                </a:lnTo>
                <a:close/>
                <a:moveTo>
                  <a:pt x="1457451" y="1785975"/>
                </a:moveTo>
                <a:lnTo>
                  <a:pt x="1562722" y="1785975"/>
                </a:lnTo>
                <a:lnTo>
                  <a:pt x="1562722" y="1680705"/>
                </a:lnTo>
                <a:lnTo>
                  <a:pt x="1457451" y="1680705"/>
                </a:lnTo>
                <a:close/>
                <a:moveTo>
                  <a:pt x="1457451" y="1897596"/>
                </a:moveTo>
                <a:lnTo>
                  <a:pt x="1562722" y="1897596"/>
                </a:lnTo>
                <a:lnTo>
                  <a:pt x="1562722" y="1792325"/>
                </a:lnTo>
                <a:lnTo>
                  <a:pt x="1457451" y="1792325"/>
                </a:lnTo>
                <a:close/>
                <a:moveTo>
                  <a:pt x="1457451" y="2009229"/>
                </a:moveTo>
                <a:lnTo>
                  <a:pt x="1562722" y="2009229"/>
                </a:lnTo>
                <a:lnTo>
                  <a:pt x="1562722" y="1903946"/>
                </a:lnTo>
                <a:lnTo>
                  <a:pt x="1457451" y="1903946"/>
                </a:lnTo>
                <a:close/>
                <a:moveTo>
                  <a:pt x="1457451" y="2120849"/>
                </a:moveTo>
                <a:lnTo>
                  <a:pt x="1562722" y="2120849"/>
                </a:lnTo>
                <a:lnTo>
                  <a:pt x="1562722" y="2015579"/>
                </a:lnTo>
                <a:lnTo>
                  <a:pt x="1457451" y="2015579"/>
                </a:lnTo>
                <a:close/>
                <a:moveTo>
                  <a:pt x="1457451" y="2232469"/>
                </a:moveTo>
                <a:lnTo>
                  <a:pt x="1562722" y="2232469"/>
                </a:lnTo>
                <a:lnTo>
                  <a:pt x="1562722" y="2127199"/>
                </a:lnTo>
                <a:lnTo>
                  <a:pt x="1457451" y="2127199"/>
                </a:lnTo>
                <a:close/>
                <a:moveTo>
                  <a:pt x="1457451" y="2344089"/>
                </a:moveTo>
                <a:lnTo>
                  <a:pt x="1562722" y="2344089"/>
                </a:lnTo>
                <a:lnTo>
                  <a:pt x="1562722" y="2238819"/>
                </a:lnTo>
                <a:lnTo>
                  <a:pt x="1457451" y="2238819"/>
                </a:lnTo>
                <a:close/>
                <a:moveTo>
                  <a:pt x="1345831" y="111620"/>
                </a:moveTo>
                <a:lnTo>
                  <a:pt x="1451101" y="111620"/>
                </a:lnTo>
                <a:lnTo>
                  <a:pt x="1451101" y="6350"/>
                </a:lnTo>
                <a:lnTo>
                  <a:pt x="1345831" y="6350"/>
                </a:lnTo>
                <a:close/>
                <a:moveTo>
                  <a:pt x="1345831" y="223240"/>
                </a:moveTo>
                <a:lnTo>
                  <a:pt x="1451101" y="223240"/>
                </a:lnTo>
                <a:lnTo>
                  <a:pt x="1451101" y="117970"/>
                </a:lnTo>
                <a:lnTo>
                  <a:pt x="1345831" y="117970"/>
                </a:lnTo>
                <a:close/>
                <a:moveTo>
                  <a:pt x="1345831" y="334873"/>
                </a:moveTo>
                <a:lnTo>
                  <a:pt x="1451101" y="334873"/>
                </a:lnTo>
                <a:lnTo>
                  <a:pt x="1451101" y="229590"/>
                </a:lnTo>
                <a:lnTo>
                  <a:pt x="1345831" y="229590"/>
                </a:lnTo>
                <a:close/>
                <a:moveTo>
                  <a:pt x="1345831" y="446493"/>
                </a:moveTo>
                <a:lnTo>
                  <a:pt x="1451101" y="446493"/>
                </a:lnTo>
                <a:lnTo>
                  <a:pt x="1451101" y="341223"/>
                </a:lnTo>
                <a:lnTo>
                  <a:pt x="1345831" y="341223"/>
                </a:lnTo>
                <a:close/>
                <a:moveTo>
                  <a:pt x="1345831" y="558114"/>
                </a:moveTo>
                <a:lnTo>
                  <a:pt x="1451101" y="558114"/>
                </a:lnTo>
                <a:lnTo>
                  <a:pt x="1451101" y="452843"/>
                </a:lnTo>
                <a:lnTo>
                  <a:pt x="1345831" y="452843"/>
                </a:lnTo>
                <a:close/>
                <a:moveTo>
                  <a:pt x="1345831" y="669734"/>
                </a:moveTo>
                <a:lnTo>
                  <a:pt x="1451101" y="669734"/>
                </a:lnTo>
                <a:lnTo>
                  <a:pt x="1451101" y="564464"/>
                </a:lnTo>
                <a:lnTo>
                  <a:pt x="1345831" y="564464"/>
                </a:lnTo>
                <a:close/>
                <a:moveTo>
                  <a:pt x="1345831" y="781367"/>
                </a:moveTo>
                <a:lnTo>
                  <a:pt x="1451101" y="781367"/>
                </a:lnTo>
                <a:lnTo>
                  <a:pt x="1451101" y="676084"/>
                </a:lnTo>
                <a:lnTo>
                  <a:pt x="1345831" y="676084"/>
                </a:lnTo>
                <a:close/>
                <a:moveTo>
                  <a:pt x="1345831" y="892988"/>
                </a:moveTo>
                <a:lnTo>
                  <a:pt x="1451101" y="892988"/>
                </a:lnTo>
                <a:lnTo>
                  <a:pt x="1451101" y="787717"/>
                </a:lnTo>
                <a:lnTo>
                  <a:pt x="1345831" y="787717"/>
                </a:lnTo>
                <a:close/>
                <a:moveTo>
                  <a:pt x="1345831" y="1004608"/>
                </a:moveTo>
                <a:lnTo>
                  <a:pt x="1451101" y="1004608"/>
                </a:lnTo>
                <a:lnTo>
                  <a:pt x="1451101" y="899338"/>
                </a:lnTo>
                <a:lnTo>
                  <a:pt x="1345831" y="899338"/>
                </a:lnTo>
                <a:close/>
                <a:moveTo>
                  <a:pt x="1345831" y="1116228"/>
                </a:moveTo>
                <a:lnTo>
                  <a:pt x="1451101" y="1116228"/>
                </a:lnTo>
                <a:lnTo>
                  <a:pt x="1451101" y="1010958"/>
                </a:lnTo>
                <a:lnTo>
                  <a:pt x="1345831" y="1010958"/>
                </a:lnTo>
                <a:close/>
                <a:moveTo>
                  <a:pt x="1345831" y="1227861"/>
                </a:moveTo>
                <a:lnTo>
                  <a:pt x="1451101" y="1227861"/>
                </a:lnTo>
                <a:lnTo>
                  <a:pt x="1451101" y="1122578"/>
                </a:lnTo>
                <a:lnTo>
                  <a:pt x="1345831" y="1122578"/>
                </a:lnTo>
                <a:close/>
                <a:moveTo>
                  <a:pt x="1345831" y="1339481"/>
                </a:moveTo>
                <a:lnTo>
                  <a:pt x="1451101" y="1339481"/>
                </a:lnTo>
                <a:lnTo>
                  <a:pt x="1451101" y="1234211"/>
                </a:lnTo>
                <a:lnTo>
                  <a:pt x="1345831" y="1234211"/>
                </a:lnTo>
                <a:close/>
                <a:moveTo>
                  <a:pt x="1345831" y="1451102"/>
                </a:moveTo>
                <a:lnTo>
                  <a:pt x="1451101" y="1451102"/>
                </a:lnTo>
                <a:lnTo>
                  <a:pt x="1451101" y="1345831"/>
                </a:lnTo>
                <a:lnTo>
                  <a:pt x="1345831" y="1345831"/>
                </a:lnTo>
                <a:close/>
                <a:moveTo>
                  <a:pt x="1345831" y="1562735"/>
                </a:moveTo>
                <a:lnTo>
                  <a:pt x="1451101" y="1562735"/>
                </a:lnTo>
                <a:lnTo>
                  <a:pt x="1451101" y="1457452"/>
                </a:lnTo>
                <a:lnTo>
                  <a:pt x="1345831" y="1457452"/>
                </a:lnTo>
                <a:close/>
                <a:moveTo>
                  <a:pt x="1345831" y="1674355"/>
                </a:moveTo>
                <a:lnTo>
                  <a:pt x="1451101" y="1674355"/>
                </a:lnTo>
                <a:lnTo>
                  <a:pt x="1451101" y="1569085"/>
                </a:lnTo>
                <a:lnTo>
                  <a:pt x="1345831" y="1569085"/>
                </a:lnTo>
                <a:close/>
                <a:moveTo>
                  <a:pt x="1345831" y="1785975"/>
                </a:moveTo>
                <a:lnTo>
                  <a:pt x="1451101" y="1785975"/>
                </a:lnTo>
                <a:lnTo>
                  <a:pt x="1451101" y="1680705"/>
                </a:lnTo>
                <a:lnTo>
                  <a:pt x="1345831" y="1680705"/>
                </a:lnTo>
                <a:close/>
                <a:moveTo>
                  <a:pt x="1345831" y="1897596"/>
                </a:moveTo>
                <a:lnTo>
                  <a:pt x="1451101" y="1897596"/>
                </a:lnTo>
                <a:lnTo>
                  <a:pt x="1451101" y="1792325"/>
                </a:lnTo>
                <a:lnTo>
                  <a:pt x="1345831" y="1792325"/>
                </a:lnTo>
                <a:close/>
                <a:moveTo>
                  <a:pt x="1345831" y="2009229"/>
                </a:moveTo>
                <a:lnTo>
                  <a:pt x="1451101" y="2009229"/>
                </a:lnTo>
                <a:lnTo>
                  <a:pt x="1451101" y="1903946"/>
                </a:lnTo>
                <a:lnTo>
                  <a:pt x="1345831" y="1903946"/>
                </a:lnTo>
                <a:close/>
                <a:moveTo>
                  <a:pt x="1345831" y="2120849"/>
                </a:moveTo>
                <a:lnTo>
                  <a:pt x="1451101" y="2120849"/>
                </a:lnTo>
                <a:lnTo>
                  <a:pt x="1451101" y="2015579"/>
                </a:lnTo>
                <a:lnTo>
                  <a:pt x="1345831" y="2015579"/>
                </a:lnTo>
                <a:close/>
                <a:moveTo>
                  <a:pt x="1345831" y="2232469"/>
                </a:moveTo>
                <a:lnTo>
                  <a:pt x="1451101" y="2232469"/>
                </a:lnTo>
                <a:lnTo>
                  <a:pt x="1451101" y="2127199"/>
                </a:lnTo>
                <a:lnTo>
                  <a:pt x="1345831" y="2127199"/>
                </a:lnTo>
                <a:close/>
                <a:moveTo>
                  <a:pt x="1345831" y="2344089"/>
                </a:moveTo>
                <a:lnTo>
                  <a:pt x="1451101" y="2344089"/>
                </a:lnTo>
                <a:lnTo>
                  <a:pt x="1451101" y="2238819"/>
                </a:lnTo>
                <a:lnTo>
                  <a:pt x="1345831" y="2238819"/>
                </a:lnTo>
                <a:close/>
                <a:moveTo>
                  <a:pt x="1234211" y="111620"/>
                </a:moveTo>
                <a:lnTo>
                  <a:pt x="1339481" y="111620"/>
                </a:lnTo>
                <a:lnTo>
                  <a:pt x="1339481" y="6350"/>
                </a:lnTo>
                <a:lnTo>
                  <a:pt x="1234211" y="6350"/>
                </a:lnTo>
                <a:close/>
                <a:moveTo>
                  <a:pt x="1234211" y="223240"/>
                </a:moveTo>
                <a:lnTo>
                  <a:pt x="1339481" y="223240"/>
                </a:lnTo>
                <a:lnTo>
                  <a:pt x="1339481" y="117970"/>
                </a:lnTo>
                <a:lnTo>
                  <a:pt x="1234211" y="117970"/>
                </a:lnTo>
                <a:close/>
                <a:moveTo>
                  <a:pt x="1234211" y="334873"/>
                </a:moveTo>
                <a:lnTo>
                  <a:pt x="1339481" y="334873"/>
                </a:lnTo>
                <a:lnTo>
                  <a:pt x="1339481" y="229590"/>
                </a:lnTo>
                <a:lnTo>
                  <a:pt x="1234211" y="229590"/>
                </a:lnTo>
                <a:close/>
                <a:moveTo>
                  <a:pt x="1234211" y="446493"/>
                </a:moveTo>
                <a:lnTo>
                  <a:pt x="1339481" y="446493"/>
                </a:lnTo>
                <a:lnTo>
                  <a:pt x="1339481" y="341223"/>
                </a:lnTo>
                <a:lnTo>
                  <a:pt x="1234211" y="341223"/>
                </a:lnTo>
                <a:close/>
                <a:moveTo>
                  <a:pt x="1234211" y="558114"/>
                </a:moveTo>
                <a:lnTo>
                  <a:pt x="1339481" y="558114"/>
                </a:lnTo>
                <a:lnTo>
                  <a:pt x="1339481" y="452843"/>
                </a:lnTo>
                <a:lnTo>
                  <a:pt x="1234211" y="452843"/>
                </a:lnTo>
                <a:close/>
                <a:moveTo>
                  <a:pt x="1234211" y="669734"/>
                </a:moveTo>
                <a:lnTo>
                  <a:pt x="1339481" y="669734"/>
                </a:lnTo>
                <a:lnTo>
                  <a:pt x="1339481" y="564464"/>
                </a:lnTo>
                <a:lnTo>
                  <a:pt x="1234211" y="564464"/>
                </a:lnTo>
                <a:close/>
                <a:moveTo>
                  <a:pt x="1234211" y="781367"/>
                </a:moveTo>
                <a:lnTo>
                  <a:pt x="1339481" y="781367"/>
                </a:lnTo>
                <a:lnTo>
                  <a:pt x="1339481" y="676084"/>
                </a:lnTo>
                <a:lnTo>
                  <a:pt x="1234211" y="676084"/>
                </a:lnTo>
                <a:close/>
                <a:moveTo>
                  <a:pt x="1234211" y="892988"/>
                </a:moveTo>
                <a:lnTo>
                  <a:pt x="1339481" y="892988"/>
                </a:lnTo>
                <a:lnTo>
                  <a:pt x="1339481" y="787717"/>
                </a:lnTo>
                <a:lnTo>
                  <a:pt x="1234211" y="787717"/>
                </a:lnTo>
                <a:close/>
                <a:moveTo>
                  <a:pt x="1234211" y="1004608"/>
                </a:moveTo>
                <a:lnTo>
                  <a:pt x="1339481" y="1004608"/>
                </a:lnTo>
                <a:lnTo>
                  <a:pt x="1339481" y="899338"/>
                </a:lnTo>
                <a:lnTo>
                  <a:pt x="1234211" y="899338"/>
                </a:lnTo>
                <a:close/>
                <a:moveTo>
                  <a:pt x="1234211" y="1116228"/>
                </a:moveTo>
                <a:lnTo>
                  <a:pt x="1339481" y="1116228"/>
                </a:lnTo>
                <a:lnTo>
                  <a:pt x="1339481" y="1010958"/>
                </a:lnTo>
                <a:lnTo>
                  <a:pt x="1234211" y="1010958"/>
                </a:lnTo>
                <a:close/>
                <a:moveTo>
                  <a:pt x="1234211" y="1227861"/>
                </a:moveTo>
                <a:lnTo>
                  <a:pt x="1339481" y="1227861"/>
                </a:lnTo>
                <a:lnTo>
                  <a:pt x="1339481" y="1122578"/>
                </a:lnTo>
                <a:lnTo>
                  <a:pt x="1234211" y="1122578"/>
                </a:lnTo>
                <a:close/>
                <a:moveTo>
                  <a:pt x="1234211" y="1339481"/>
                </a:moveTo>
                <a:lnTo>
                  <a:pt x="1339481" y="1339481"/>
                </a:lnTo>
                <a:lnTo>
                  <a:pt x="1339481" y="1234211"/>
                </a:lnTo>
                <a:lnTo>
                  <a:pt x="1234211" y="1234211"/>
                </a:lnTo>
                <a:close/>
                <a:moveTo>
                  <a:pt x="1234211" y="1451102"/>
                </a:moveTo>
                <a:lnTo>
                  <a:pt x="1339481" y="1451102"/>
                </a:lnTo>
                <a:lnTo>
                  <a:pt x="1339481" y="1345831"/>
                </a:lnTo>
                <a:lnTo>
                  <a:pt x="1234211" y="1345831"/>
                </a:lnTo>
                <a:close/>
                <a:moveTo>
                  <a:pt x="1234211" y="1562735"/>
                </a:moveTo>
                <a:lnTo>
                  <a:pt x="1339481" y="1562735"/>
                </a:lnTo>
                <a:lnTo>
                  <a:pt x="1339481" y="1457452"/>
                </a:lnTo>
                <a:lnTo>
                  <a:pt x="1234211" y="1457452"/>
                </a:lnTo>
                <a:close/>
                <a:moveTo>
                  <a:pt x="1234211" y="1674355"/>
                </a:moveTo>
                <a:lnTo>
                  <a:pt x="1339481" y="1674355"/>
                </a:lnTo>
                <a:lnTo>
                  <a:pt x="1339481" y="1569085"/>
                </a:lnTo>
                <a:lnTo>
                  <a:pt x="1234211" y="1569085"/>
                </a:lnTo>
                <a:close/>
                <a:moveTo>
                  <a:pt x="1234211" y="1785975"/>
                </a:moveTo>
                <a:lnTo>
                  <a:pt x="1339481" y="1785975"/>
                </a:lnTo>
                <a:lnTo>
                  <a:pt x="1339481" y="1680705"/>
                </a:lnTo>
                <a:lnTo>
                  <a:pt x="1234211" y="1680705"/>
                </a:lnTo>
                <a:close/>
                <a:moveTo>
                  <a:pt x="1234211" y="1897596"/>
                </a:moveTo>
                <a:lnTo>
                  <a:pt x="1339481" y="1897596"/>
                </a:lnTo>
                <a:lnTo>
                  <a:pt x="1339481" y="1792325"/>
                </a:lnTo>
                <a:lnTo>
                  <a:pt x="1234211" y="1792325"/>
                </a:lnTo>
                <a:close/>
                <a:moveTo>
                  <a:pt x="1234211" y="2009229"/>
                </a:moveTo>
                <a:lnTo>
                  <a:pt x="1339481" y="2009229"/>
                </a:lnTo>
                <a:lnTo>
                  <a:pt x="1339481" y="1903946"/>
                </a:lnTo>
                <a:lnTo>
                  <a:pt x="1234211" y="1903946"/>
                </a:lnTo>
                <a:close/>
                <a:moveTo>
                  <a:pt x="1234211" y="2120849"/>
                </a:moveTo>
                <a:lnTo>
                  <a:pt x="1339481" y="2120849"/>
                </a:lnTo>
                <a:lnTo>
                  <a:pt x="1339481" y="2015579"/>
                </a:lnTo>
                <a:lnTo>
                  <a:pt x="1234211" y="2015579"/>
                </a:lnTo>
                <a:close/>
                <a:moveTo>
                  <a:pt x="1234211" y="2232469"/>
                </a:moveTo>
                <a:lnTo>
                  <a:pt x="1339481" y="2232469"/>
                </a:lnTo>
                <a:lnTo>
                  <a:pt x="1339481" y="2127199"/>
                </a:lnTo>
                <a:lnTo>
                  <a:pt x="1234211" y="2127199"/>
                </a:lnTo>
                <a:close/>
                <a:moveTo>
                  <a:pt x="1234211" y="2344089"/>
                </a:moveTo>
                <a:lnTo>
                  <a:pt x="1339481" y="2344089"/>
                </a:lnTo>
                <a:lnTo>
                  <a:pt x="1339481" y="2238819"/>
                </a:lnTo>
                <a:lnTo>
                  <a:pt x="1234211" y="2238819"/>
                </a:lnTo>
                <a:close/>
                <a:moveTo>
                  <a:pt x="1122578" y="111620"/>
                </a:moveTo>
                <a:lnTo>
                  <a:pt x="1227861" y="111620"/>
                </a:lnTo>
                <a:lnTo>
                  <a:pt x="1227861" y="6350"/>
                </a:lnTo>
                <a:lnTo>
                  <a:pt x="1122578" y="6350"/>
                </a:lnTo>
                <a:close/>
                <a:moveTo>
                  <a:pt x="1122578" y="223240"/>
                </a:moveTo>
                <a:lnTo>
                  <a:pt x="1227861" y="223240"/>
                </a:lnTo>
                <a:lnTo>
                  <a:pt x="1227861" y="117970"/>
                </a:lnTo>
                <a:lnTo>
                  <a:pt x="1122578" y="117970"/>
                </a:lnTo>
                <a:close/>
                <a:moveTo>
                  <a:pt x="1122578" y="334873"/>
                </a:moveTo>
                <a:lnTo>
                  <a:pt x="1227861" y="334873"/>
                </a:lnTo>
                <a:lnTo>
                  <a:pt x="1227861" y="229590"/>
                </a:lnTo>
                <a:lnTo>
                  <a:pt x="1122578" y="229590"/>
                </a:lnTo>
                <a:close/>
                <a:moveTo>
                  <a:pt x="1122578" y="446493"/>
                </a:moveTo>
                <a:lnTo>
                  <a:pt x="1227861" y="446493"/>
                </a:lnTo>
                <a:lnTo>
                  <a:pt x="1227861" y="341223"/>
                </a:lnTo>
                <a:lnTo>
                  <a:pt x="1122578" y="341223"/>
                </a:lnTo>
                <a:close/>
                <a:moveTo>
                  <a:pt x="1122578" y="558114"/>
                </a:moveTo>
                <a:lnTo>
                  <a:pt x="1227861" y="558114"/>
                </a:lnTo>
                <a:lnTo>
                  <a:pt x="1227861" y="452843"/>
                </a:lnTo>
                <a:lnTo>
                  <a:pt x="1122578" y="452843"/>
                </a:lnTo>
                <a:close/>
                <a:moveTo>
                  <a:pt x="1122578" y="669734"/>
                </a:moveTo>
                <a:lnTo>
                  <a:pt x="1227861" y="669734"/>
                </a:lnTo>
                <a:lnTo>
                  <a:pt x="1227861" y="564464"/>
                </a:lnTo>
                <a:lnTo>
                  <a:pt x="1122578" y="564464"/>
                </a:lnTo>
                <a:close/>
                <a:moveTo>
                  <a:pt x="1122578" y="781367"/>
                </a:moveTo>
                <a:lnTo>
                  <a:pt x="1227861" y="781367"/>
                </a:lnTo>
                <a:lnTo>
                  <a:pt x="1227861" y="676084"/>
                </a:lnTo>
                <a:lnTo>
                  <a:pt x="1122578" y="676084"/>
                </a:lnTo>
                <a:close/>
                <a:moveTo>
                  <a:pt x="1122578" y="892988"/>
                </a:moveTo>
                <a:lnTo>
                  <a:pt x="1227861" y="892988"/>
                </a:lnTo>
                <a:lnTo>
                  <a:pt x="1227861" y="787717"/>
                </a:lnTo>
                <a:lnTo>
                  <a:pt x="1122578" y="787717"/>
                </a:lnTo>
                <a:close/>
                <a:moveTo>
                  <a:pt x="1122578" y="1004608"/>
                </a:moveTo>
                <a:lnTo>
                  <a:pt x="1227861" y="1004608"/>
                </a:lnTo>
                <a:lnTo>
                  <a:pt x="1227861" y="899338"/>
                </a:lnTo>
                <a:lnTo>
                  <a:pt x="1122578" y="899338"/>
                </a:lnTo>
                <a:close/>
                <a:moveTo>
                  <a:pt x="1122578" y="1116228"/>
                </a:moveTo>
                <a:lnTo>
                  <a:pt x="1227861" y="1116228"/>
                </a:lnTo>
                <a:lnTo>
                  <a:pt x="1227861" y="1010958"/>
                </a:lnTo>
                <a:lnTo>
                  <a:pt x="1122578" y="1010958"/>
                </a:lnTo>
                <a:close/>
                <a:moveTo>
                  <a:pt x="1122578" y="1227861"/>
                </a:moveTo>
                <a:lnTo>
                  <a:pt x="1227861" y="1227861"/>
                </a:lnTo>
                <a:lnTo>
                  <a:pt x="1227861" y="1122578"/>
                </a:lnTo>
                <a:lnTo>
                  <a:pt x="1122578" y="1122578"/>
                </a:lnTo>
                <a:close/>
                <a:moveTo>
                  <a:pt x="1122578" y="1339481"/>
                </a:moveTo>
                <a:lnTo>
                  <a:pt x="1227861" y="1339481"/>
                </a:lnTo>
                <a:lnTo>
                  <a:pt x="1227861" y="1234211"/>
                </a:lnTo>
                <a:lnTo>
                  <a:pt x="1122578" y="1234211"/>
                </a:lnTo>
                <a:close/>
                <a:moveTo>
                  <a:pt x="1122578" y="1451102"/>
                </a:moveTo>
                <a:lnTo>
                  <a:pt x="1227861" y="1451102"/>
                </a:lnTo>
                <a:lnTo>
                  <a:pt x="1227861" y="1345831"/>
                </a:lnTo>
                <a:lnTo>
                  <a:pt x="1122578" y="1345831"/>
                </a:lnTo>
                <a:close/>
                <a:moveTo>
                  <a:pt x="1122578" y="1562735"/>
                </a:moveTo>
                <a:lnTo>
                  <a:pt x="1227861" y="1562735"/>
                </a:lnTo>
                <a:lnTo>
                  <a:pt x="1227861" y="1457452"/>
                </a:lnTo>
                <a:lnTo>
                  <a:pt x="1122578" y="1457452"/>
                </a:lnTo>
                <a:close/>
                <a:moveTo>
                  <a:pt x="1122578" y="1674355"/>
                </a:moveTo>
                <a:lnTo>
                  <a:pt x="1227861" y="1674355"/>
                </a:lnTo>
                <a:lnTo>
                  <a:pt x="1227861" y="1569085"/>
                </a:lnTo>
                <a:lnTo>
                  <a:pt x="1122578" y="1569085"/>
                </a:lnTo>
                <a:close/>
                <a:moveTo>
                  <a:pt x="1122578" y="1785975"/>
                </a:moveTo>
                <a:lnTo>
                  <a:pt x="1227861" y="1785975"/>
                </a:lnTo>
                <a:lnTo>
                  <a:pt x="1227861" y="1680705"/>
                </a:lnTo>
                <a:lnTo>
                  <a:pt x="1122578" y="1680705"/>
                </a:lnTo>
                <a:close/>
                <a:moveTo>
                  <a:pt x="1122578" y="1897596"/>
                </a:moveTo>
                <a:lnTo>
                  <a:pt x="1227861" y="1897596"/>
                </a:lnTo>
                <a:lnTo>
                  <a:pt x="1227861" y="1792325"/>
                </a:lnTo>
                <a:lnTo>
                  <a:pt x="1122578" y="1792325"/>
                </a:lnTo>
                <a:close/>
                <a:moveTo>
                  <a:pt x="1122578" y="2009229"/>
                </a:moveTo>
                <a:lnTo>
                  <a:pt x="1227861" y="2009229"/>
                </a:lnTo>
                <a:lnTo>
                  <a:pt x="1227861" y="1903946"/>
                </a:lnTo>
                <a:lnTo>
                  <a:pt x="1122578" y="1903946"/>
                </a:lnTo>
                <a:close/>
                <a:moveTo>
                  <a:pt x="1122578" y="2120849"/>
                </a:moveTo>
                <a:lnTo>
                  <a:pt x="1227861" y="2120849"/>
                </a:lnTo>
                <a:lnTo>
                  <a:pt x="1227861" y="2015579"/>
                </a:lnTo>
                <a:lnTo>
                  <a:pt x="1122578" y="2015579"/>
                </a:lnTo>
                <a:close/>
                <a:moveTo>
                  <a:pt x="1122578" y="2232469"/>
                </a:moveTo>
                <a:lnTo>
                  <a:pt x="1227861" y="2232469"/>
                </a:lnTo>
                <a:lnTo>
                  <a:pt x="1227861" y="2127199"/>
                </a:lnTo>
                <a:lnTo>
                  <a:pt x="1122578" y="2127199"/>
                </a:lnTo>
                <a:close/>
                <a:moveTo>
                  <a:pt x="1122578" y="2344089"/>
                </a:moveTo>
                <a:lnTo>
                  <a:pt x="1227861" y="2344089"/>
                </a:lnTo>
                <a:lnTo>
                  <a:pt x="1227861" y="2238819"/>
                </a:lnTo>
                <a:lnTo>
                  <a:pt x="1122578" y="2238819"/>
                </a:lnTo>
                <a:close/>
                <a:moveTo>
                  <a:pt x="1010958" y="111620"/>
                </a:moveTo>
                <a:lnTo>
                  <a:pt x="1116228" y="111620"/>
                </a:lnTo>
                <a:lnTo>
                  <a:pt x="1116228" y="6350"/>
                </a:lnTo>
                <a:lnTo>
                  <a:pt x="1010958" y="6350"/>
                </a:lnTo>
                <a:close/>
                <a:moveTo>
                  <a:pt x="1010958" y="223240"/>
                </a:moveTo>
                <a:lnTo>
                  <a:pt x="1116228" y="223240"/>
                </a:lnTo>
                <a:lnTo>
                  <a:pt x="1116228" y="117970"/>
                </a:lnTo>
                <a:lnTo>
                  <a:pt x="1010958" y="117970"/>
                </a:lnTo>
                <a:close/>
                <a:moveTo>
                  <a:pt x="1010958" y="334873"/>
                </a:moveTo>
                <a:lnTo>
                  <a:pt x="1116228" y="334873"/>
                </a:lnTo>
                <a:lnTo>
                  <a:pt x="1116228" y="229590"/>
                </a:lnTo>
                <a:lnTo>
                  <a:pt x="1010958" y="229590"/>
                </a:lnTo>
                <a:close/>
                <a:moveTo>
                  <a:pt x="1010958" y="446493"/>
                </a:moveTo>
                <a:lnTo>
                  <a:pt x="1116228" y="446493"/>
                </a:lnTo>
                <a:lnTo>
                  <a:pt x="1116228" y="341223"/>
                </a:lnTo>
                <a:lnTo>
                  <a:pt x="1010958" y="341223"/>
                </a:lnTo>
                <a:close/>
                <a:moveTo>
                  <a:pt x="1010958" y="558114"/>
                </a:moveTo>
                <a:lnTo>
                  <a:pt x="1116228" y="558114"/>
                </a:lnTo>
                <a:lnTo>
                  <a:pt x="1116228" y="452843"/>
                </a:lnTo>
                <a:lnTo>
                  <a:pt x="1010958" y="452843"/>
                </a:lnTo>
                <a:close/>
                <a:moveTo>
                  <a:pt x="1010958" y="669734"/>
                </a:moveTo>
                <a:lnTo>
                  <a:pt x="1116228" y="669734"/>
                </a:lnTo>
                <a:lnTo>
                  <a:pt x="1116228" y="564464"/>
                </a:lnTo>
                <a:lnTo>
                  <a:pt x="1010958" y="564464"/>
                </a:lnTo>
                <a:close/>
                <a:moveTo>
                  <a:pt x="1010958" y="781367"/>
                </a:moveTo>
                <a:lnTo>
                  <a:pt x="1116228" y="781367"/>
                </a:lnTo>
                <a:lnTo>
                  <a:pt x="1116228" y="676084"/>
                </a:lnTo>
                <a:lnTo>
                  <a:pt x="1010958" y="676084"/>
                </a:lnTo>
                <a:close/>
                <a:moveTo>
                  <a:pt x="1010958" y="892988"/>
                </a:moveTo>
                <a:lnTo>
                  <a:pt x="1116228" y="892988"/>
                </a:lnTo>
                <a:lnTo>
                  <a:pt x="1116228" y="787717"/>
                </a:lnTo>
                <a:lnTo>
                  <a:pt x="1010958" y="787717"/>
                </a:lnTo>
                <a:close/>
                <a:moveTo>
                  <a:pt x="1010958" y="1004608"/>
                </a:moveTo>
                <a:lnTo>
                  <a:pt x="1116228" y="1004608"/>
                </a:lnTo>
                <a:lnTo>
                  <a:pt x="1116228" y="899338"/>
                </a:lnTo>
                <a:lnTo>
                  <a:pt x="1010958" y="899338"/>
                </a:lnTo>
                <a:close/>
                <a:moveTo>
                  <a:pt x="1010958" y="1116228"/>
                </a:moveTo>
                <a:lnTo>
                  <a:pt x="1116228" y="1116228"/>
                </a:lnTo>
                <a:lnTo>
                  <a:pt x="1116228" y="1010958"/>
                </a:lnTo>
                <a:lnTo>
                  <a:pt x="1010958" y="1010958"/>
                </a:lnTo>
                <a:close/>
                <a:moveTo>
                  <a:pt x="1010958" y="1227861"/>
                </a:moveTo>
                <a:lnTo>
                  <a:pt x="1116228" y="1227861"/>
                </a:lnTo>
                <a:lnTo>
                  <a:pt x="1116228" y="1122578"/>
                </a:lnTo>
                <a:lnTo>
                  <a:pt x="1010958" y="1122578"/>
                </a:lnTo>
                <a:close/>
                <a:moveTo>
                  <a:pt x="1010958" y="1339481"/>
                </a:moveTo>
                <a:lnTo>
                  <a:pt x="1116228" y="1339481"/>
                </a:lnTo>
                <a:lnTo>
                  <a:pt x="1116228" y="1234211"/>
                </a:lnTo>
                <a:lnTo>
                  <a:pt x="1010958" y="1234211"/>
                </a:lnTo>
                <a:close/>
                <a:moveTo>
                  <a:pt x="1010958" y="1451102"/>
                </a:moveTo>
                <a:lnTo>
                  <a:pt x="1116228" y="1451102"/>
                </a:lnTo>
                <a:lnTo>
                  <a:pt x="1116228" y="1345831"/>
                </a:lnTo>
                <a:lnTo>
                  <a:pt x="1010958" y="1345831"/>
                </a:lnTo>
                <a:close/>
                <a:moveTo>
                  <a:pt x="1010958" y="1562735"/>
                </a:moveTo>
                <a:lnTo>
                  <a:pt x="1116228" y="1562735"/>
                </a:lnTo>
                <a:lnTo>
                  <a:pt x="1116228" y="1457452"/>
                </a:lnTo>
                <a:lnTo>
                  <a:pt x="1010958" y="1457452"/>
                </a:lnTo>
                <a:close/>
                <a:moveTo>
                  <a:pt x="1010958" y="1674355"/>
                </a:moveTo>
                <a:lnTo>
                  <a:pt x="1116228" y="1674355"/>
                </a:lnTo>
                <a:lnTo>
                  <a:pt x="1116228" y="1569085"/>
                </a:lnTo>
                <a:lnTo>
                  <a:pt x="1010958" y="1569085"/>
                </a:lnTo>
                <a:close/>
                <a:moveTo>
                  <a:pt x="1010958" y="1785975"/>
                </a:moveTo>
                <a:lnTo>
                  <a:pt x="1116228" y="1785975"/>
                </a:lnTo>
                <a:lnTo>
                  <a:pt x="1116228" y="1680705"/>
                </a:lnTo>
                <a:lnTo>
                  <a:pt x="1010958" y="1680705"/>
                </a:lnTo>
                <a:close/>
                <a:moveTo>
                  <a:pt x="1010958" y="1897596"/>
                </a:moveTo>
                <a:lnTo>
                  <a:pt x="1116228" y="1897596"/>
                </a:lnTo>
                <a:lnTo>
                  <a:pt x="1116228" y="1792325"/>
                </a:lnTo>
                <a:lnTo>
                  <a:pt x="1010958" y="1792325"/>
                </a:lnTo>
                <a:close/>
                <a:moveTo>
                  <a:pt x="1010958" y="2009229"/>
                </a:moveTo>
                <a:lnTo>
                  <a:pt x="1116228" y="2009229"/>
                </a:lnTo>
                <a:lnTo>
                  <a:pt x="1116228" y="1903946"/>
                </a:lnTo>
                <a:lnTo>
                  <a:pt x="1010958" y="1903946"/>
                </a:lnTo>
                <a:close/>
                <a:moveTo>
                  <a:pt x="1010958" y="2120849"/>
                </a:moveTo>
                <a:lnTo>
                  <a:pt x="1116228" y="2120849"/>
                </a:lnTo>
                <a:lnTo>
                  <a:pt x="1116228" y="2015579"/>
                </a:lnTo>
                <a:lnTo>
                  <a:pt x="1010958" y="2015579"/>
                </a:lnTo>
                <a:close/>
                <a:moveTo>
                  <a:pt x="1010958" y="2232469"/>
                </a:moveTo>
                <a:lnTo>
                  <a:pt x="1116228" y="2232469"/>
                </a:lnTo>
                <a:lnTo>
                  <a:pt x="1116228" y="2127199"/>
                </a:lnTo>
                <a:lnTo>
                  <a:pt x="1010958" y="2127199"/>
                </a:lnTo>
                <a:close/>
                <a:moveTo>
                  <a:pt x="1010958" y="2344089"/>
                </a:moveTo>
                <a:lnTo>
                  <a:pt x="1116228" y="2344089"/>
                </a:lnTo>
                <a:lnTo>
                  <a:pt x="1116228" y="2238819"/>
                </a:lnTo>
                <a:lnTo>
                  <a:pt x="1010958" y="2238819"/>
                </a:lnTo>
                <a:close/>
                <a:moveTo>
                  <a:pt x="899337" y="111620"/>
                </a:moveTo>
                <a:lnTo>
                  <a:pt x="1004608" y="111620"/>
                </a:lnTo>
                <a:lnTo>
                  <a:pt x="1004608" y="6350"/>
                </a:lnTo>
                <a:lnTo>
                  <a:pt x="899337" y="6350"/>
                </a:lnTo>
                <a:close/>
                <a:moveTo>
                  <a:pt x="899337" y="223240"/>
                </a:moveTo>
                <a:lnTo>
                  <a:pt x="1004608" y="223240"/>
                </a:lnTo>
                <a:lnTo>
                  <a:pt x="1004608" y="117970"/>
                </a:lnTo>
                <a:lnTo>
                  <a:pt x="899337" y="117970"/>
                </a:lnTo>
                <a:close/>
                <a:moveTo>
                  <a:pt x="899337" y="334873"/>
                </a:moveTo>
                <a:lnTo>
                  <a:pt x="1004608" y="334873"/>
                </a:lnTo>
                <a:lnTo>
                  <a:pt x="1004608" y="229590"/>
                </a:lnTo>
                <a:lnTo>
                  <a:pt x="899337" y="229590"/>
                </a:lnTo>
                <a:close/>
                <a:moveTo>
                  <a:pt x="899337" y="446493"/>
                </a:moveTo>
                <a:lnTo>
                  <a:pt x="1004608" y="446493"/>
                </a:lnTo>
                <a:lnTo>
                  <a:pt x="1004608" y="341223"/>
                </a:lnTo>
                <a:lnTo>
                  <a:pt x="899337" y="341223"/>
                </a:lnTo>
                <a:close/>
                <a:moveTo>
                  <a:pt x="899337" y="558114"/>
                </a:moveTo>
                <a:lnTo>
                  <a:pt x="1004608" y="558114"/>
                </a:lnTo>
                <a:lnTo>
                  <a:pt x="1004608" y="452843"/>
                </a:lnTo>
                <a:lnTo>
                  <a:pt x="899337" y="452843"/>
                </a:lnTo>
                <a:close/>
                <a:moveTo>
                  <a:pt x="899337" y="669734"/>
                </a:moveTo>
                <a:lnTo>
                  <a:pt x="1004608" y="669734"/>
                </a:lnTo>
                <a:lnTo>
                  <a:pt x="1004608" y="564464"/>
                </a:lnTo>
                <a:lnTo>
                  <a:pt x="899337" y="564464"/>
                </a:lnTo>
                <a:close/>
                <a:moveTo>
                  <a:pt x="899337" y="781367"/>
                </a:moveTo>
                <a:lnTo>
                  <a:pt x="1004608" y="781367"/>
                </a:lnTo>
                <a:lnTo>
                  <a:pt x="1004608" y="676084"/>
                </a:lnTo>
                <a:lnTo>
                  <a:pt x="899337" y="676084"/>
                </a:lnTo>
                <a:close/>
                <a:moveTo>
                  <a:pt x="899337" y="892988"/>
                </a:moveTo>
                <a:lnTo>
                  <a:pt x="1004608" y="892988"/>
                </a:lnTo>
                <a:lnTo>
                  <a:pt x="1004608" y="787717"/>
                </a:lnTo>
                <a:lnTo>
                  <a:pt x="899337" y="787717"/>
                </a:lnTo>
                <a:close/>
                <a:moveTo>
                  <a:pt x="899337" y="1004608"/>
                </a:moveTo>
                <a:lnTo>
                  <a:pt x="1004608" y="1004608"/>
                </a:lnTo>
                <a:lnTo>
                  <a:pt x="1004608" y="899338"/>
                </a:lnTo>
                <a:lnTo>
                  <a:pt x="899337" y="899338"/>
                </a:lnTo>
                <a:close/>
                <a:moveTo>
                  <a:pt x="899337" y="1116228"/>
                </a:moveTo>
                <a:lnTo>
                  <a:pt x="1004608" y="1116228"/>
                </a:lnTo>
                <a:lnTo>
                  <a:pt x="1004608" y="1010958"/>
                </a:lnTo>
                <a:lnTo>
                  <a:pt x="899337" y="1010958"/>
                </a:lnTo>
                <a:close/>
                <a:moveTo>
                  <a:pt x="899337" y="1227861"/>
                </a:moveTo>
                <a:lnTo>
                  <a:pt x="1004608" y="1227861"/>
                </a:lnTo>
                <a:lnTo>
                  <a:pt x="1004608" y="1122578"/>
                </a:lnTo>
                <a:lnTo>
                  <a:pt x="899337" y="1122578"/>
                </a:lnTo>
                <a:close/>
                <a:moveTo>
                  <a:pt x="899337" y="1339481"/>
                </a:moveTo>
                <a:lnTo>
                  <a:pt x="1004608" y="1339481"/>
                </a:lnTo>
                <a:lnTo>
                  <a:pt x="1004608" y="1234211"/>
                </a:lnTo>
                <a:lnTo>
                  <a:pt x="899337" y="1234211"/>
                </a:lnTo>
                <a:close/>
                <a:moveTo>
                  <a:pt x="899337" y="1451102"/>
                </a:moveTo>
                <a:lnTo>
                  <a:pt x="1004608" y="1451102"/>
                </a:lnTo>
                <a:lnTo>
                  <a:pt x="1004608" y="1345831"/>
                </a:lnTo>
                <a:lnTo>
                  <a:pt x="899337" y="1345831"/>
                </a:lnTo>
                <a:close/>
                <a:moveTo>
                  <a:pt x="899337" y="1562735"/>
                </a:moveTo>
                <a:lnTo>
                  <a:pt x="1004608" y="1562735"/>
                </a:lnTo>
                <a:lnTo>
                  <a:pt x="1004608" y="1457452"/>
                </a:lnTo>
                <a:lnTo>
                  <a:pt x="899337" y="1457452"/>
                </a:lnTo>
                <a:close/>
                <a:moveTo>
                  <a:pt x="899337" y="1674355"/>
                </a:moveTo>
                <a:lnTo>
                  <a:pt x="1004608" y="1674355"/>
                </a:lnTo>
                <a:lnTo>
                  <a:pt x="1004608" y="1569085"/>
                </a:lnTo>
                <a:lnTo>
                  <a:pt x="899337" y="1569085"/>
                </a:lnTo>
                <a:close/>
                <a:moveTo>
                  <a:pt x="899337" y="1785975"/>
                </a:moveTo>
                <a:lnTo>
                  <a:pt x="1004608" y="1785975"/>
                </a:lnTo>
                <a:lnTo>
                  <a:pt x="1004608" y="1680705"/>
                </a:lnTo>
                <a:lnTo>
                  <a:pt x="899337" y="1680705"/>
                </a:lnTo>
                <a:close/>
                <a:moveTo>
                  <a:pt x="899337" y="1897596"/>
                </a:moveTo>
                <a:lnTo>
                  <a:pt x="1004608" y="1897596"/>
                </a:lnTo>
                <a:lnTo>
                  <a:pt x="1004608" y="1792325"/>
                </a:lnTo>
                <a:lnTo>
                  <a:pt x="899337" y="1792325"/>
                </a:lnTo>
                <a:close/>
                <a:moveTo>
                  <a:pt x="899337" y="2009229"/>
                </a:moveTo>
                <a:lnTo>
                  <a:pt x="1004608" y="2009229"/>
                </a:lnTo>
                <a:lnTo>
                  <a:pt x="1004608" y="1903946"/>
                </a:lnTo>
                <a:lnTo>
                  <a:pt x="899337" y="1903946"/>
                </a:lnTo>
                <a:close/>
                <a:moveTo>
                  <a:pt x="899337" y="2120849"/>
                </a:moveTo>
                <a:lnTo>
                  <a:pt x="1004608" y="2120849"/>
                </a:lnTo>
                <a:lnTo>
                  <a:pt x="1004608" y="2015579"/>
                </a:lnTo>
                <a:lnTo>
                  <a:pt x="899337" y="2015579"/>
                </a:lnTo>
                <a:close/>
                <a:moveTo>
                  <a:pt x="899337" y="2232469"/>
                </a:moveTo>
                <a:lnTo>
                  <a:pt x="1004608" y="2232469"/>
                </a:lnTo>
                <a:lnTo>
                  <a:pt x="1004608" y="2127199"/>
                </a:lnTo>
                <a:lnTo>
                  <a:pt x="899337" y="2127199"/>
                </a:lnTo>
                <a:close/>
                <a:moveTo>
                  <a:pt x="899337" y="2344089"/>
                </a:moveTo>
                <a:lnTo>
                  <a:pt x="1004608" y="2344089"/>
                </a:lnTo>
                <a:lnTo>
                  <a:pt x="1004608" y="2238819"/>
                </a:lnTo>
                <a:lnTo>
                  <a:pt x="899337" y="2238819"/>
                </a:lnTo>
                <a:close/>
                <a:moveTo>
                  <a:pt x="787704" y="111620"/>
                </a:moveTo>
                <a:lnTo>
                  <a:pt x="892987" y="111620"/>
                </a:lnTo>
                <a:lnTo>
                  <a:pt x="892987" y="6350"/>
                </a:lnTo>
                <a:lnTo>
                  <a:pt x="787704" y="6350"/>
                </a:lnTo>
                <a:close/>
                <a:moveTo>
                  <a:pt x="787704" y="223240"/>
                </a:moveTo>
                <a:lnTo>
                  <a:pt x="892987" y="223240"/>
                </a:lnTo>
                <a:lnTo>
                  <a:pt x="892987" y="117970"/>
                </a:lnTo>
                <a:lnTo>
                  <a:pt x="787704" y="117970"/>
                </a:lnTo>
                <a:close/>
                <a:moveTo>
                  <a:pt x="787704" y="334873"/>
                </a:moveTo>
                <a:lnTo>
                  <a:pt x="892987" y="334873"/>
                </a:lnTo>
                <a:lnTo>
                  <a:pt x="892987" y="229590"/>
                </a:lnTo>
                <a:lnTo>
                  <a:pt x="787704" y="229590"/>
                </a:lnTo>
                <a:close/>
                <a:moveTo>
                  <a:pt x="787704" y="446493"/>
                </a:moveTo>
                <a:lnTo>
                  <a:pt x="892987" y="446493"/>
                </a:lnTo>
                <a:lnTo>
                  <a:pt x="892987" y="341223"/>
                </a:lnTo>
                <a:lnTo>
                  <a:pt x="787704" y="341223"/>
                </a:lnTo>
                <a:close/>
                <a:moveTo>
                  <a:pt x="787704" y="558114"/>
                </a:moveTo>
                <a:lnTo>
                  <a:pt x="892987" y="558114"/>
                </a:lnTo>
                <a:lnTo>
                  <a:pt x="892987" y="452843"/>
                </a:lnTo>
                <a:lnTo>
                  <a:pt x="787704" y="452843"/>
                </a:lnTo>
                <a:close/>
                <a:moveTo>
                  <a:pt x="787704" y="669734"/>
                </a:moveTo>
                <a:lnTo>
                  <a:pt x="892987" y="669734"/>
                </a:lnTo>
                <a:lnTo>
                  <a:pt x="892987" y="564464"/>
                </a:lnTo>
                <a:lnTo>
                  <a:pt x="787704" y="564464"/>
                </a:lnTo>
                <a:close/>
                <a:moveTo>
                  <a:pt x="787704" y="781367"/>
                </a:moveTo>
                <a:lnTo>
                  <a:pt x="892987" y="781367"/>
                </a:lnTo>
                <a:lnTo>
                  <a:pt x="892987" y="676084"/>
                </a:lnTo>
                <a:lnTo>
                  <a:pt x="787704" y="676084"/>
                </a:lnTo>
                <a:close/>
                <a:moveTo>
                  <a:pt x="787704" y="892988"/>
                </a:moveTo>
                <a:lnTo>
                  <a:pt x="892987" y="892988"/>
                </a:lnTo>
                <a:lnTo>
                  <a:pt x="892987" y="787717"/>
                </a:lnTo>
                <a:lnTo>
                  <a:pt x="787704" y="787717"/>
                </a:lnTo>
                <a:close/>
                <a:moveTo>
                  <a:pt x="787704" y="1004608"/>
                </a:moveTo>
                <a:lnTo>
                  <a:pt x="892987" y="1004608"/>
                </a:lnTo>
                <a:lnTo>
                  <a:pt x="892987" y="899338"/>
                </a:lnTo>
                <a:lnTo>
                  <a:pt x="787704" y="899338"/>
                </a:lnTo>
                <a:close/>
                <a:moveTo>
                  <a:pt x="787704" y="1116228"/>
                </a:moveTo>
                <a:lnTo>
                  <a:pt x="892987" y="1116228"/>
                </a:lnTo>
                <a:lnTo>
                  <a:pt x="892987" y="1010958"/>
                </a:lnTo>
                <a:lnTo>
                  <a:pt x="787704" y="1010958"/>
                </a:lnTo>
                <a:close/>
                <a:moveTo>
                  <a:pt x="787704" y="1227861"/>
                </a:moveTo>
                <a:lnTo>
                  <a:pt x="892987" y="1227861"/>
                </a:lnTo>
                <a:lnTo>
                  <a:pt x="892987" y="1122578"/>
                </a:lnTo>
                <a:lnTo>
                  <a:pt x="787704" y="1122578"/>
                </a:lnTo>
                <a:close/>
                <a:moveTo>
                  <a:pt x="787704" y="1339481"/>
                </a:moveTo>
                <a:lnTo>
                  <a:pt x="892987" y="1339481"/>
                </a:lnTo>
                <a:lnTo>
                  <a:pt x="892987" y="1234211"/>
                </a:lnTo>
                <a:lnTo>
                  <a:pt x="787704" y="1234211"/>
                </a:lnTo>
                <a:close/>
                <a:moveTo>
                  <a:pt x="787704" y="1451102"/>
                </a:moveTo>
                <a:lnTo>
                  <a:pt x="892987" y="1451102"/>
                </a:lnTo>
                <a:lnTo>
                  <a:pt x="892987" y="1345831"/>
                </a:lnTo>
                <a:lnTo>
                  <a:pt x="787704" y="1345831"/>
                </a:lnTo>
                <a:close/>
                <a:moveTo>
                  <a:pt x="787704" y="1562735"/>
                </a:moveTo>
                <a:lnTo>
                  <a:pt x="892987" y="1562735"/>
                </a:lnTo>
                <a:lnTo>
                  <a:pt x="892987" y="1457452"/>
                </a:lnTo>
                <a:lnTo>
                  <a:pt x="787704" y="1457452"/>
                </a:lnTo>
                <a:close/>
                <a:moveTo>
                  <a:pt x="787704" y="1674355"/>
                </a:moveTo>
                <a:lnTo>
                  <a:pt x="892987" y="1674355"/>
                </a:lnTo>
                <a:lnTo>
                  <a:pt x="892987" y="1569085"/>
                </a:lnTo>
                <a:lnTo>
                  <a:pt x="787704" y="1569085"/>
                </a:lnTo>
                <a:close/>
                <a:moveTo>
                  <a:pt x="787704" y="1785975"/>
                </a:moveTo>
                <a:lnTo>
                  <a:pt x="892987" y="1785975"/>
                </a:lnTo>
                <a:lnTo>
                  <a:pt x="892987" y="1680705"/>
                </a:lnTo>
                <a:lnTo>
                  <a:pt x="787704" y="1680705"/>
                </a:lnTo>
                <a:close/>
                <a:moveTo>
                  <a:pt x="787704" y="1897596"/>
                </a:moveTo>
                <a:lnTo>
                  <a:pt x="892987" y="1897596"/>
                </a:lnTo>
                <a:lnTo>
                  <a:pt x="892987" y="1792325"/>
                </a:lnTo>
                <a:lnTo>
                  <a:pt x="787704" y="1792325"/>
                </a:lnTo>
                <a:close/>
                <a:moveTo>
                  <a:pt x="787704" y="2009229"/>
                </a:moveTo>
                <a:lnTo>
                  <a:pt x="892987" y="2009229"/>
                </a:lnTo>
                <a:lnTo>
                  <a:pt x="892987" y="1903946"/>
                </a:lnTo>
                <a:lnTo>
                  <a:pt x="787704" y="1903946"/>
                </a:lnTo>
                <a:close/>
                <a:moveTo>
                  <a:pt x="787704" y="2120849"/>
                </a:moveTo>
                <a:lnTo>
                  <a:pt x="892987" y="2120849"/>
                </a:lnTo>
                <a:lnTo>
                  <a:pt x="892987" y="2015579"/>
                </a:lnTo>
                <a:lnTo>
                  <a:pt x="787704" y="2015579"/>
                </a:lnTo>
                <a:close/>
                <a:moveTo>
                  <a:pt x="787704" y="2232469"/>
                </a:moveTo>
                <a:lnTo>
                  <a:pt x="892987" y="2232469"/>
                </a:lnTo>
                <a:lnTo>
                  <a:pt x="892987" y="2127199"/>
                </a:lnTo>
                <a:lnTo>
                  <a:pt x="787704" y="2127199"/>
                </a:lnTo>
                <a:close/>
                <a:moveTo>
                  <a:pt x="787704" y="2344089"/>
                </a:moveTo>
                <a:lnTo>
                  <a:pt x="892987" y="2344089"/>
                </a:lnTo>
                <a:lnTo>
                  <a:pt x="892987" y="2238819"/>
                </a:lnTo>
                <a:lnTo>
                  <a:pt x="787704" y="2238819"/>
                </a:lnTo>
                <a:close/>
                <a:moveTo>
                  <a:pt x="676084" y="111620"/>
                </a:moveTo>
                <a:lnTo>
                  <a:pt x="781354" y="111620"/>
                </a:lnTo>
                <a:lnTo>
                  <a:pt x="781354" y="6350"/>
                </a:lnTo>
                <a:lnTo>
                  <a:pt x="676084" y="6350"/>
                </a:lnTo>
                <a:close/>
                <a:moveTo>
                  <a:pt x="676084" y="223240"/>
                </a:moveTo>
                <a:lnTo>
                  <a:pt x="781354" y="223240"/>
                </a:lnTo>
                <a:lnTo>
                  <a:pt x="781354" y="117970"/>
                </a:lnTo>
                <a:lnTo>
                  <a:pt x="676084" y="117970"/>
                </a:lnTo>
                <a:close/>
                <a:moveTo>
                  <a:pt x="676084" y="334873"/>
                </a:moveTo>
                <a:lnTo>
                  <a:pt x="781354" y="334873"/>
                </a:lnTo>
                <a:lnTo>
                  <a:pt x="781354" y="229590"/>
                </a:lnTo>
                <a:lnTo>
                  <a:pt x="676084" y="229590"/>
                </a:lnTo>
                <a:close/>
                <a:moveTo>
                  <a:pt x="676084" y="446493"/>
                </a:moveTo>
                <a:lnTo>
                  <a:pt x="781354" y="446493"/>
                </a:lnTo>
                <a:lnTo>
                  <a:pt x="781354" y="341223"/>
                </a:lnTo>
                <a:lnTo>
                  <a:pt x="676084" y="341223"/>
                </a:lnTo>
                <a:close/>
                <a:moveTo>
                  <a:pt x="676084" y="558114"/>
                </a:moveTo>
                <a:lnTo>
                  <a:pt x="781354" y="558114"/>
                </a:lnTo>
                <a:lnTo>
                  <a:pt x="781354" y="452843"/>
                </a:lnTo>
                <a:lnTo>
                  <a:pt x="676084" y="452843"/>
                </a:lnTo>
                <a:close/>
                <a:moveTo>
                  <a:pt x="676084" y="669734"/>
                </a:moveTo>
                <a:lnTo>
                  <a:pt x="781354" y="669734"/>
                </a:lnTo>
                <a:lnTo>
                  <a:pt x="781354" y="564464"/>
                </a:lnTo>
                <a:lnTo>
                  <a:pt x="676084" y="564464"/>
                </a:lnTo>
                <a:close/>
                <a:moveTo>
                  <a:pt x="676084" y="781367"/>
                </a:moveTo>
                <a:lnTo>
                  <a:pt x="781354" y="781367"/>
                </a:lnTo>
                <a:lnTo>
                  <a:pt x="781354" y="676084"/>
                </a:lnTo>
                <a:lnTo>
                  <a:pt x="676084" y="676084"/>
                </a:lnTo>
                <a:close/>
                <a:moveTo>
                  <a:pt x="676084" y="892988"/>
                </a:moveTo>
                <a:lnTo>
                  <a:pt x="781354" y="892988"/>
                </a:lnTo>
                <a:lnTo>
                  <a:pt x="781354" y="787717"/>
                </a:lnTo>
                <a:lnTo>
                  <a:pt x="676084" y="787717"/>
                </a:lnTo>
                <a:close/>
                <a:moveTo>
                  <a:pt x="676084" y="1004608"/>
                </a:moveTo>
                <a:lnTo>
                  <a:pt x="781354" y="1004608"/>
                </a:lnTo>
                <a:lnTo>
                  <a:pt x="781354" y="899338"/>
                </a:lnTo>
                <a:lnTo>
                  <a:pt x="676084" y="899338"/>
                </a:lnTo>
                <a:close/>
                <a:moveTo>
                  <a:pt x="676084" y="1116228"/>
                </a:moveTo>
                <a:lnTo>
                  <a:pt x="781354" y="1116228"/>
                </a:lnTo>
                <a:lnTo>
                  <a:pt x="781354" y="1010958"/>
                </a:lnTo>
                <a:lnTo>
                  <a:pt x="676084" y="1010958"/>
                </a:lnTo>
                <a:close/>
                <a:moveTo>
                  <a:pt x="676084" y="1227861"/>
                </a:moveTo>
                <a:lnTo>
                  <a:pt x="781354" y="1227861"/>
                </a:lnTo>
                <a:lnTo>
                  <a:pt x="781354" y="1122578"/>
                </a:lnTo>
                <a:lnTo>
                  <a:pt x="676084" y="1122578"/>
                </a:lnTo>
                <a:close/>
                <a:moveTo>
                  <a:pt x="676084" y="1339481"/>
                </a:moveTo>
                <a:lnTo>
                  <a:pt x="781354" y="1339481"/>
                </a:lnTo>
                <a:lnTo>
                  <a:pt x="781354" y="1234211"/>
                </a:lnTo>
                <a:lnTo>
                  <a:pt x="676084" y="1234211"/>
                </a:lnTo>
                <a:close/>
                <a:moveTo>
                  <a:pt x="676084" y="1451102"/>
                </a:moveTo>
                <a:lnTo>
                  <a:pt x="781354" y="1451102"/>
                </a:lnTo>
                <a:lnTo>
                  <a:pt x="781354" y="1345831"/>
                </a:lnTo>
                <a:lnTo>
                  <a:pt x="676084" y="1345831"/>
                </a:lnTo>
                <a:close/>
                <a:moveTo>
                  <a:pt x="676084" y="1562735"/>
                </a:moveTo>
                <a:lnTo>
                  <a:pt x="781354" y="1562735"/>
                </a:lnTo>
                <a:lnTo>
                  <a:pt x="781354" y="1457452"/>
                </a:lnTo>
                <a:lnTo>
                  <a:pt x="676084" y="1457452"/>
                </a:lnTo>
                <a:close/>
                <a:moveTo>
                  <a:pt x="676084" y="1674355"/>
                </a:moveTo>
                <a:lnTo>
                  <a:pt x="781354" y="1674355"/>
                </a:lnTo>
                <a:lnTo>
                  <a:pt x="781354" y="1569085"/>
                </a:lnTo>
                <a:lnTo>
                  <a:pt x="676084" y="1569085"/>
                </a:lnTo>
                <a:close/>
                <a:moveTo>
                  <a:pt x="676084" y="1785975"/>
                </a:moveTo>
                <a:lnTo>
                  <a:pt x="781354" y="1785975"/>
                </a:lnTo>
                <a:lnTo>
                  <a:pt x="781354" y="1680705"/>
                </a:lnTo>
                <a:lnTo>
                  <a:pt x="676084" y="1680705"/>
                </a:lnTo>
                <a:close/>
                <a:moveTo>
                  <a:pt x="676084" y="1897596"/>
                </a:moveTo>
                <a:lnTo>
                  <a:pt x="781354" y="1897596"/>
                </a:lnTo>
                <a:lnTo>
                  <a:pt x="781354" y="1792325"/>
                </a:lnTo>
                <a:lnTo>
                  <a:pt x="676084" y="1792325"/>
                </a:lnTo>
                <a:close/>
                <a:moveTo>
                  <a:pt x="676084" y="2009229"/>
                </a:moveTo>
                <a:lnTo>
                  <a:pt x="781354" y="2009229"/>
                </a:lnTo>
                <a:lnTo>
                  <a:pt x="781354" y="1903946"/>
                </a:lnTo>
                <a:lnTo>
                  <a:pt x="676084" y="1903946"/>
                </a:lnTo>
                <a:close/>
                <a:moveTo>
                  <a:pt x="676084" y="2120849"/>
                </a:moveTo>
                <a:lnTo>
                  <a:pt x="781354" y="2120849"/>
                </a:lnTo>
                <a:lnTo>
                  <a:pt x="781354" y="2015579"/>
                </a:lnTo>
                <a:lnTo>
                  <a:pt x="676084" y="2015579"/>
                </a:lnTo>
                <a:close/>
                <a:moveTo>
                  <a:pt x="676084" y="2232469"/>
                </a:moveTo>
                <a:lnTo>
                  <a:pt x="781354" y="2232469"/>
                </a:lnTo>
                <a:lnTo>
                  <a:pt x="781354" y="2127199"/>
                </a:lnTo>
                <a:lnTo>
                  <a:pt x="676084" y="2127199"/>
                </a:lnTo>
                <a:close/>
                <a:moveTo>
                  <a:pt x="676084" y="2344089"/>
                </a:moveTo>
                <a:lnTo>
                  <a:pt x="781354" y="2344089"/>
                </a:lnTo>
                <a:lnTo>
                  <a:pt x="781354" y="2238819"/>
                </a:lnTo>
                <a:lnTo>
                  <a:pt x="676084" y="2238819"/>
                </a:lnTo>
                <a:close/>
                <a:moveTo>
                  <a:pt x="564464" y="111620"/>
                </a:moveTo>
                <a:lnTo>
                  <a:pt x="669734" y="111620"/>
                </a:lnTo>
                <a:lnTo>
                  <a:pt x="669734" y="6350"/>
                </a:lnTo>
                <a:lnTo>
                  <a:pt x="564464" y="6350"/>
                </a:lnTo>
                <a:close/>
                <a:moveTo>
                  <a:pt x="564464" y="223240"/>
                </a:moveTo>
                <a:lnTo>
                  <a:pt x="669734" y="223240"/>
                </a:lnTo>
                <a:lnTo>
                  <a:pt x="669734" y="117970"/>
                </a:lnTo>
                <a:lnTo>
                  <a:pt x="564464" y="117970"/>
                </a:lnTo>
                <a:close/>
                <a:moveTo>
                  <a:pt x="564464" y="334873"/>
                </a:moveTo>
                <a:lnTo>
                  <a:pt x="669734" y="334873"/>
                </a:lnTo>
                <a:lnTo>
                  <a:pt x="669734" y="229590"/>
                </a:lnTo>
                <a:lnTo>
                  <a:pt x="564464" y="229590"/>
                </a:lnTo>
                <a:close/>
                <a:moveTo>
                  <a:pt x="564464" y="446493"/>
                </a:moveTo>
                <a:lnTo>
                  <a:pt x="669734" y="446493"/>
                </a:lnTo>
                <a:lnTo>
                  <a:pt x="669734" y="341223"/>
                </a:lnTo>
                <a:lnTo>
                  <a:pt x="564464" y="341223"/>
                </a:lnTo>
                <a:close/>
                <a:moveTo>
                  <a:pt x="564464" y="558114"/>
                </a:moveTo>
                <a:lnTo>
                  <a:pt x="669734" y="558114"/>
                </a:lnTo>
                <a:lnTo>
                  <a:pt x="669734" y="452843"/>
                </a:lnTo>
                <a:lnTo>
                  <a:pt x="564464" y="452843"/>
                </a:lnTo>
                <a:close/>
                <a:moveTo>
                  <a:pt x="564464" y="669734"/>
                </a:moveTo>
                <a:lnTo>
                  <a:pt x="669734" y="669734"/>
                </a:lnTo>
                <a:lnTo>
                  <a:pt x="669734" y="564464"/>
                </a:lnTo>
                <a:lnTo>
                  <a:pt x="564464" y="564464"/>
                </a:lnTo>
                <a:close/>
                <a:moveTo>
                  <a:pt x="564464" y="781367"/>
                </a:moveTo>
                <a:lnTo>
                  <a:pt x="669734" y="781367"/>
                </a:lnTo>
                <a:lnTo>
                  <a:pt x="669734" y="676084"/>
                </a:lnTo>
                <a:lnTo>
                  <a:pt x="564464" y="676084"/>
                </a:lnTo>
                <a:close/>
                <a:moveTo>
                  <a:pt x="564464" y="892988"/>
                </a:moveTo>
                <a:lnTo>
                  <a:pt x="669734" y="892988"/>
                </a:lnTo>
                <a:lnTo>
                  <a:pt x="669734" y="787717"/>
                </a:lnTo>
                <a:lnTo>
                  <a:pt x="564464" y="787717"/>
                </a:lnTo>
                <a:close/>
                <a:moveTo>
                  <a:pt x="564464" y="1004608"/>
                </a:moveTo>
                <a:lnTo>
                  <a:pt x="669734" y="1004608"/>
                </a:lnTo>
                <a:lnTo>
                  <a:pt x="669734" y="899338"/>
                </a:lnTo>
                <a:lnTo>
                  <a:pt x="564464" y="899338"/>
                </a:lnTo>
                <a:close/>
                <a:moveTo>
                  <a:pt x="564464" y="1116228"/>
                </a:moveTo>
                <a:lnTo>
                  <a:pt x="669734" y="1116228"/>
                </a:lnTo>
                <a:lnTo>
                  <a:pt x="669734" y="1010958"/>
                </a:lnTo>
                <a:lnTo>
                  <a:pt x="564464" y="1010958"/>
                </a:lnTo>
                <a:close/>
                <a:moveTo>
                  <a:pt x="564464" y="1227861"/>
                </a:moveTo>
                <a:lnTo>
                  <a:pt x="669734" y="1227861"/>
                </a:lnTo>
                <a:lnTo>
                  <a:pt x="669734" y="1122578"/>
                </a:lnTo>
                <a:lnTo>
                  <a:pt x="564464" y="1122578"/>
                </a:lnTo>
                <a:close/>
                <a:moveTo>
                  <a:pt x="564464" y="1339481"/>
                </a:moveTo>
                <a:lnTo>
                  <a:pt x="669734" y="1339481"/>
                </a:lnTo>
                <a:lnTo>
                  <a:pt x="669734" y="1234211"/>
                </a:lnTo>
                <a:lnTo>
                  <a:pt x="564464" y="1234211"/>
                </a:lnTo>
                <a:close/>
                <a:moveTo>
                  <a:pt x="564464" y="1451102"/>
                </a:moveTo>
                <a:lnTo>
                  <a:pt x="669734" y="1451102"/>
                </a:lnTo>
                <a:lnTo>
                  <a:pt x="669734" y="1345831"/>
                </a:lnTo>
                <a:lnTo>
                  <a:pt x="564464" y="1345831"/>
                </a:lnTo>
                <a:close/>
                <a:moveTo>
                  <a:pt x="564464" y="1562735"/>
                </a:moveTo>
                <a:lnTo>
                  <a:pt x="669734" y="1562735"/>
                </a:lnTo>
                <a:lnTo>
                  <a:pt x="669734" y="1457452"/>
                </a:lnTo>
                <a:lnTo>
                  <a:pt x="564464" y="1457452"/>
                </a:lnTo>
                <a:close/>
                <a:moveTo>
                  <a:pt x="564464" y="1674355"/>
                </a:moveTo>
                <a:lnTo>
                  <a:pt x="669734" y="1674355"/>
                </a:lnTo>
                <a:lnTo>
                  <a:pt x="669734" y="1569085"/>
                </a:lnTo>
                <a:lnTo>
                  <a:pt x="564464" y="1569085"/>
                </a:lnTo>
                <a:close/>
                <a:moveTo>
                  <a:pt x="564464" y="1785975"/>
                </a:moveTo>
                <a:lnTo>
                  <a:pt x="669734" y="1785975"/>
                </a:lnTo>
                <a:lnTo>
                  <a:pt x="669734" y="1680705"/>
                </a:lnTo>
                <a:lnTo>
                  <a:pt x="564464" y="1680705"/>
                </a:lnTo>
                <a:close/>
                <a:moveTo>
                  <a:pt x="564464" y="1897596"/>
                </a:moveTo>
                <a:lnTo>
                  <a:pt x="669734" y="1897596"/>
                </a:lnTo>
                <a:lnTo>
                  <a:pt x="669734" y="1792325"/>
                </a:lnTo>
                <a:lnTo>
                  <a:pt x="564464" y="1792325"/>
                </a:lnTo>
                <a:close/>
                <a:moveTo>
                  <a:pt x="564464" y="2009229"/>
                </a:moveTo>
                <a:lnTo>
                  <a:pt x="669734" y="2009229"/>
                </a:lnTo>
                <a:lnTo>
                  <a:pt x="669734" y="1903946"/>
                </a:lnTo>
                <a:lnTo>
                  <a:pt x="564464" y="1903946"/>
                </a:lnTo>
                <a:close/>
                <a:moveTo>
                  <a:pt x="564464" y="2120849"/>
                </a:moveTo>
                <a:lnTo>
                  <a:pt x="669734" y="2120849"/>
                </a:lnTo>
                <a:lnTo>
                  <a:pt x="669734" y="2015579"/>
                </a:lnTo>
                <a:lnTo>
                  <a:pt x="564464" y="2015579"/>
                </a:lnTo>
                <a:close/>
                <a:moveTo>
                  <a:pt x="564464" y="2232469"/>
                </a:moveTo>
                <a:lnTo>
                  <a:pt x="669734" y="2232469"/>
                </a:lnTo>
                <a:lnTo>
                  <a:pt x="669734" y="2127199"/>
                </a:lnTo>
                <a:lnTo>
                  <a:pt x="564464" y="2127199"/>
                </a:lnTo>
                <a:close/>
                <a:moveTo>
                  <a:pt x="564464" y="2344089"/>
                </a:moveTo>
                <a:lnTo>
                  <a:pt x="669734" y="2344089"/>
                </a:lnTo>
                <a:lnTo>
                  <a:pt x="669734" y="2238819"/>
                </a:lnTo>
                <a:lnTo>
                  <a:pt x="564464" y="2238819"/>
                </a:lnTo>
                <a:close/>
                <a:moveTo>
                  <a:pt x="452843" y="111620"/>
                </a:moveTo>
                <a:lnTo>
                  <a:pt x="558114" y="111620"/>
                </a:lnTo>
                <a:lnTo>
                  <a:pt x="558114" y="6350"/>
                </a:lnTo>
                <a:lnTo>
                  <a:pt x="452843" y="6350"/>
                </a:lnTo>
                <a:close/>
                <a:moveTo>
                  <a:pt x="452843" y="223240"/>
                </a:moveTo>
                <a:lnTo>
                  <a:pt x="558114" y="223240"/>
                </a:lnTo>
                <a:lnTo>
                  <a:pt x="558114" y="117970"/>
                </a:lnTo>
                <a:lnTo>
                  <a:pt x="452843" y="117970"/>
                </a:lnTo>
                <a:close/>
                <a:moveTo>
                  <a:pt x="452843" y="334873"/>
                </a:moveTo>
                <a:lnTo>
                  <a:pt x="558114" y="334873"/>
                </a:lnTo>
                <a:lnTo>
                  <a:pt x="558114" y="229590"/>
                </a:lnTo>
                <a:lnTo>
                  <a:pt x="452843" y="229590"/>
                </a:lnTo>
                <a:close/>
                <a:moveTo>
                  <a:pt x="452843" y="446493"/>
                </a:moveTo>
                <a:lnTo>
                  <a:pt x="558114" y="446493"/>
                </a:lnTo>
                <a:lnTo>
                  <a:pt x="558114" y="341223"/>
                </a:lnTo>
                <a:lnTo>
                  <a:pt x="452843" y="341223"/>
                </a:lnTo>
                <a:close/>
                <a:moveTo>
                  <a:pt x="452843" y="558114"/>
                </a:moveTo>
                <a:lnTo>
                  <a:pt x="558114" y="558114"/>
                </a:lnTo>
                <a:lnTo>
                  <a:pt x="558114" y="452843"/>
                </a:lnTo>
                <a:lnTo>
                  <a:pt x="452843" y="452843"/>
                </a:lnTo>
                <a:close/>
                <a:moveTo>
                  <a:pt x="452843" y="669734"/>
                </a:moveTo>
                <a:lnTo>
                  <a:pt x="558114" y="669734"/>
                </a:lnTo>
                <a:lnTo>
                  <a:pt x="558114" y="564464"/>
                </a:lnTo>
                <a:lnTo>
                  <a:pt x="452843" y="564464"/>
                </a:lnTo>
                <a:close/>
                <a:moveTo>
                  <a:pt x="452843" y="781367"/>
                </a:moveTo>
                <a:lnTo>
                  <a:pt x="558114" y="781367"/>
                </a:lnTo>
                <a:lnTo>
                  <a:pt x="558114" y="676084"/>
                </a:lnTo>
                <a:lnTo>
                  <a:pt x="452843" y="676084"/>
                </a:lnTo>
                <a:close/>
                <a:moveTo>
                  <a:pt x="452843" y="892988"/>
                </a:moveTo>
                <a:lnTo>
                  <a:pt x="558114" y="892988"/>
                </a:lnTo>
                <a:lnTo>
                  <a:pt x="558114" y="787717"/>
                </a:lnTo>
                <a:lnTo>
                  <a:pt x="452843" y="787717"/>
                </a:lnTo>
                <a:close/>
                <a:moveTo>
                  <a:pt x="452843" y="1004608"/>
                </a:moveTo>
                <a:lnTo>
                  <a:pt x="558114" y="1004608"/>
                </a:lnTo>
                <a:lnTo>
                  <a:pt x="558114" y="899338"/>
                </a:lnTo>
                <a:lnTo>
                  <a:pt x="452843" y="899338"/>
                </a:lnTo>
                <a:close/>
                <a:moveTo>
                  <a:pt x="452843" y="1116228"/>
                </a:moveTo>
                <a:lnTo>
                  <a:pt x="558114" y="1116228"/>
                </a:lnTo>
                <a:lnTo>
                  <a:pt x="558114" y="1010958"/>
                </a:lnTo>
                <a:lnTo>
                  <a:pt x="452843" y="1010958"/>
                </a:lnTo>
                <a:close/>
                <a:moveTo>
                  <a:pt x="452843" y="1227861"/>
                </a:moveTo>
                <a:lnTo>
                  <a:pt x="558114" y="1227861"/>
                </a:lnTo>
                <a:lnTo>
                  <a:pt x="558114" y="1122578"/>
                </a:lnTo>
                <a:lnTo>
                  <a:pt x="452843" y="1122578"/>
                </a:lnTo>
                <a:close/>
                <a:moveTo>
                  <a:pt x="452843" y="1339481"/>
                </a:moveTo>
                <a:lnTo>
                  <a:pt x="558114" y="1339481"/>
                </a:lnTo>
                <a:lnTo>
                  <a:pt x="558114" y="1234211"/>
                </a:lnTo>
                <a:lnTo>
                  <a:pt x="452843" y="1234211"/>
                </a:lnTo>
                <a:close/>
                <a:moveTo>
                  <a:pt x="452843" y="1451102"/>
                </a:moveTo>
                <a:lnTo>
                  <a:pt x="558114" y="1451102"/>
                </a:lnTo>
                <a:lnTo>
                  <a:pt x="558114" y="1345831"/>
                </a:lnTo>
                <a:lnTo>
                  <a:pt x="452843" y="1345831"/>
                </a:lnTo>
                <a:close/>
                <a:moveTo>
                  <a:pt x="452843" y="1562735"/>
                </a:moveTo>
                <a:lnTo>
                  <a:pt x="558114" y="1562735"/>
                </a:lnTo>
                <a:lnTo>
                  <a:pt x="558114" y="1457452"/>
                </a:lnTo>
                <a:lnTo>
                  <a:pt x="452843" y="1457452"/>
                </a:lnTo>
                <a:close/>
                <a:moveTo>
                  <a:pt x="452843" y="1674355"/>
                </a:moveTo>
                <a:lnTo>
                  <a:pt x="558114" y="1674355"/>
                </a:lnTo>
                <a:lnTo>
                  <a:pt x="558114" y="1569085"/>
                </a:lnTo>
                <a:lnTo>
                  <a:pt x="452843" y="1569085"/>
                </a:lnTo>
                <a:close/>
                <a:moveTo>
                  <a:pt x="452843" y="1785975"/>
                </a:moveTo>
                <a:lnTo>
                  <a:pt x="558114" y="1785975"/>
                </a:lnTo>
                <a:lnTo>
                  <a:pt x="558114" y="1680705"/>
                </a:lnTo>
                <a:lnTo>
                  <a:pt x="452843" y="1680705"/>
                </a:lnTo>
                <a:close/>
                <a:moveTo>
                  <a:pt x="452843" y="1897596"/>
                </a:moveTo>
                <a:lnTo>
                  <a:pt x="558114" y="1897596"/>
                </a:lnTo>
                <a:lnTo>
                  <a:pt x="558114" y="1792325"/>
                </a:lnTo>
                <a:lnTo>
                  <a:pt x="452843" y="1792325"/>
                </a:lnTo>
                <a:close/>
                <a:moveTo>
                  <a:pt x="452843" y="2009229"/>
                </a:moveTo>
                <a:lnTo>
                  <a:pt x="558114" y="2009229"/>
                </a:lnTo>
                <a:lnTo>
                  <a:pt x="558114" y="1903946"/>
                </a:lnTo>
                <a:lnTo>
                  <a:pt x="452843" y="1903946"/>
                </a:lnTo>
                <a:close/>
                <a:moveTo>
                  <a:pt x="452843" y="2120849"/>
                </a:moveTo>
                <a:lnTo>
                  <a:pt x="558114" y="2120849"/>
                </a:lnTo>
                <a:lnTo>
                  <a:pt x="558114" y="2015579"/>
                </a:lnTo>
                <a:lnTo>
                  <a:pt x="452843" y="2015579"/>
                </a:lnTo>
                <a:close/>
                <a:moveTo>
                  <a:pt x="452843" y="2232469"/>
                </a:moveTo>
                <a:lnTo>
                  <a:pt x="558114" y="2232469"/>
                </a:lnTo>
                <a:lnTo>
                  <a:pt x="558114" y="2127199"/>
                </a:lnTo>
                <a:lnTo>
                  <a:pt x="452843" y="2127199"/>
                </a:lnTo>
                <a:close/>
                <a:moveTo>
                  <a:pt x="452843" y="2344089"/>
                </a:moveTo>
                <a:lnTo>
                  <a:pt x="558114" y="2344089"/>
                </a:lnTo>
                <a:lnTo>
                  <a:pt x="558114" y="2238819"/>
                </a:lnTo>
                <a:lnTo>
                  <a:pt x="452843" y="2238819"/>
                </a:lnTo>
                <a:close/>
                <a:moveTo>
                  <a:pt x="341210" y="111620"/>
                </a:moveTo>
                <a:lnTo>
                  <a:pt x="446493" y="111620"/>
                </a:lnTo>
                <a:lnTo>
                  <a:pt x="446493" y="6350"/>
                </a:lnTo>
                <a:lnTo>
                  <a:pt x="341210" y="6350"/>
                </a:lnTo>
                <a:close/>
                <a:moveTo>
                  <a:pt x="341210" y="223240"/>
                </a:moveTo>
                <a:lnTo>
                  <a:pt x="446493" y="223240"/>
                </a:lnTo>
                <a:lnTo>
                  <a:pt x="446493" y="117970"/>
                </a:lnTo>
                <a:lnTo>
                  <a:pt x="341210" y="117970"/>
                </a:lnTo>
                <a:close/>
                <a:moveTo>
                  <a:pt x="341210" y="334873"/>
                </a:moveTo>
                <a:lnTo>
                  <a:pt x="446493" y="334873"/>
                </a:lnTo>
                <a:lnTo>
                  <a:pt x="446493" y="229590"/>
                </a:lnTo>
                <a:lnTo>
                  <a:pt x="341210" y="229590"/>
                </a:lnTo>
                <a:close/>
                <a:moveTo>
                  <a:pt x="341210" y="446493"/>
                </a:moveTo>
                <a:lnTo>
                  <a:pt x="446493" y="446493"/>
                </a:lnTo>
                <a:lnTo>
                  <a:pt x="446493" y="341223"/>
                </a:lnTo>
                <a:lnTo>
                  <a:pt x="341210" y="341223"/>
                </a:lnTo>
                <a:close/>
                <a:moveTo>
                  <a:pt x="341210" y="558114"/>
                </a:moveTo>
                <a:lnTo>
                  <a:pt x="446493" y="558114"/>
                </a:lnTo>
                <a:lnTo>
                  <a:pt x="446493" y="452843"/>
                </a:lnTo>
                <a:lnTo>
                  <a:pt x="341210" y="452843"/>
                </a:lnTo>
                <a:close/>
                <a:moveTo>
                  <a:pt x="341210" y="669734"/>
                </a:moveTo>
                <a:lnTo>
                  <a:pt x="446493" y="669734"/>
                </a:lnTo>
                <a:lnTo>
                  <a:pt x="446493" y="564464"/>
                </a:lnTo>
                <a:lnTo>
                  <a:pt x="341210" y="564464"/>
                </a:lnTo>
                <a:close/>
                <a:moveTo>
                  <a:pt x="341210" y="781367"/>
                </a:moveTo>
                <a:lnTo>
                  <a:pt x="446493" y="781367"/>
                </a:lnTo>
                <a:lnTo>
                  <a:pt x="446493" y="676084"/>
                </a:lnTo>
                <a:lnTo>
                  <a:pt x="341210" y="676084"/>
                </a:lnTo>
                <a:close/>
                <a:moveTo>
                  <a:pt x="341210" y="892988"/>
                </a:moveTo>
                <a:lnTo>
                  <a:pt x="446493" y="892988"/>
                </a:lnTo>
                <a:lnTo>
                  <a:pt x="446493" y="787717"/>
                </a:lnTo>
                <a:lnTo>
                  <a:pt x="341210" y="787717"/>
                </a:lnTo>
                <a:close/>
                <a:moveTo>
                  <a:pt x="341210" y="1004608"/>
                </a:moveTo>
                <a:lnTo>
                  <a:pt x="446493" y="1004608"/>
                </a:lnTo>
                <a:lnTo>
                  <a:pt x="446493" y="899338"/>
                </a:lnTo>
                <a:lnTo>
                  <a:pt x="341210" y="899338"/>
                </a:lnTo>
                <a:close/>
                <a:moveTo>
                  <a:pt x="341210" y="1116228"/>
                </a:moveTo>
                <a:lnTo>
                  <a:pt x="446493" y="1116228"/>
                </a:lnTo>
                <a:lnTo>
                  <a:pt x="446493" y="1010958"/>
                </a:lnTo>
                <a:lnTo>
                  <a:pt x="341210" y="1010958"/>
                </a:lnTo>
                <a:close/>
                <a:moveTo>
                  <a:pt x="341210" y="1227861"/>
                </a:moveTo>
                <a:lnTo>
                  <a:pt x="446493" y="1227861"/>
                </a:lnTo>
                <a:lnTo>
                  <a:pt x="446493" y="1122578"/>
                </a:lnTo>
                <a:lnTo>
                  <a:pt x="341210" y="1122578"/>
                </a:lnTo>
                <a:close/>
                <a:moveTo>
                  <a:pt x="341210" y="1339481"/>
                </a:moveTo>
                <a:lnTo>
                  <a:pt x="446493" y="1339481"/>
                </a:lnTo>
                <a:lnTo>
                  <a:pt x="446493" y="1234211"/>
                </a:lnTo>
                <a:lnTo>
                  <a:pt x="341210" y="1234211"/>
                </a:lnTo>
                <a:close/>
                <a:moveTo>
                  <a:pt x="341210" y="1451102"/>
                </a:moveTo>
                <a:lnTo>
                  <a:pt x="446493" y="1451102"/>
                </a:lnTo>
                <a:lnTo>
                  <a:pt x="446493" y="1345831"/>
                </a:lnTo>
                <a:lnTo>
                  <a:pt x="341210" y="1345831"/>
                </a:lnTo>
                <a:close/>
                <a:moveTo>
                  <a:pt x="341210" y="1562735"/>
                </a:moveTo>
                <a:lnTo>
                  <a:pt x="446493" y="1562735"/>
                </a:lnTo>
                <a:lnTo>
                  <a:pt x="446493" y="1457452"/>
                </a:lnTo>
                <a:lnTo>
                  <a:pt x="341210" y="1457452"/>
                </a:lnTo>
                <a:close/>
                <a:moveTo>
                  <a:pt x="341210" y="1674355"/>
                </a:moveTo>
                <a:lnTo>
                  <a:pt x="446493" y="1674355"/>
                </a:lnTo>
                <a:lnTo>
                  <a:pt x="446493" y="1569085"/>
                </a:lnTo>
                <a:lnTo>
                  <a:pt x="341210" y="1569085"/>
                </a:lnTo>
                <a:close/>
                <a:moveTo>
                  <a:pt x="341210" y="1785975"/>
                </a:moveTo>
                <a:lnTo>
                  <a:pt x="446493" y="1785975"/>
                </a:lnTo>
                <a:lnTo>
                  <a:pt x="446493" y="1680705"/>
                </a:lnTo>
                <a:lnTo>
                  <a:pt x="341210" y="1680705"/>
                </a:lnTo>
                <a:close/>
                <a:moveTo>
                  <a:pt x="341210" y="1897596"/>
                </a:moveTo>
                <a:lnTo>
                  <a:pt x="446493" y="1897596"/>
                </a:lnTo>
                <a:lnTo>
                  <a:pt x="446493" y="1792325"/>
                </a:lnTo>
                <a:lnTo>
                  <a:pt x="341210" y="1792325"/>
                </a:lnTo>
                <a:close/>
                <a:moveTo>
                  <a:pt x="341210" y="2009229"/>
                </a:moveTo>
                <a:lnTo>
                  <a:pt x="446493" y="2009229"/>
                </a:lnTo>
                <a:lnTo>
                  <a:pt x="446493" y="1903946"/>
                </a:lnTo>
                <a:lnTo>
                  <a:pt x="341210" y="1903946"/>
                </a:lnTo>
                <a:close/>
                <a:moveTo>
                  <a:pt x="341210" y="2120849"/>
                </a:moveTo>
                <a:lnTo>
                  <a:pt x="446493" y="2120849"/>
                </a:lnTo>
                <a:lnTo>
                  <a:pt x="446493" y="2015579"/>
                </a:lnTo>
                <a:lnTo>
                  <a:pt x="341210" y="2015579"/>
                </a:lnTo>
                <a:close/>
                <a:moveTo>
                  <a:pt x="341210" y="2232469"/>
                </a:moveTo>
                <a:lnTo>
                  <a:pt x="446493" y="2232469"/>
                </a:lnTo>
                <a:lnTo>
                  <a:pt x="446493" y="2127199"/>
                </a:lnTo>
                <a:lnTo>
                  <a:pt x="341210" y="2127199"/>
                </a:lnTo>
                <a:close/>
                <a:moveTo>
                  <a:pt x="341210" y="2344089"/>
                </a:moveTo>
                <a:lnTo>
                  <a:pt x="446493" y="2344089"/>
                </a:lnTo>
                <a:lnTo>
                  <a:pt x="446493" y="2238819"/>
                </a:lnTo>
                <a:lnTo>
                  <a:pt x="341210" y="2238819"/>
                </a:lnTo>
                <a:close/>
                <a:moveTo>
                  <a:pt x="229590" y="111620"/>
                </a:moveTo>
                <a:lnTo>
                  <a:pt x="334860" y="111620"/>
                </a:lnTo>
                <a:lnTo>
                  <a:pt x="334860" y="6350"/>
                </a:lnTo>
                <a:lnTo>
                  <a:pt x="229590" y="6350"/>
                </a:lnTo>
                <a:close/>
                <a:moveTo>
                  <a:pt x="229590" y="223240"/>
                </a:moveTo>
                <a:lnTo>
                  <a:pt x="334860" y="223240"/>
                </a:lnTo>
                <a:lnTo>
                  <a:pt x="334860" y="117970"/>
                </a:lnTo>
                <a:lnTo>
                  <a:pt x="229590" y="117970"/>
                </a:lnTo>
                <a:close/>
                <a:moveTo>
                  <a:pt x="229590" y="334873"/>
                </a:moveTo>
                <a:lnTo>
                  <a:pt x="334860" y="334873"/>
                </a:lnTo>
                <a:lnTo>
                  <a:pt x="334860" y="229590"/>
                </a:lnTo>
                <a:lnTo>
                  <a:pt x="229590" y="229590"/>
                </a:lnTo>
                <a:close/>
                <a:moveTo>
                  <a:pt x="229590" y="446493"/>
                </a:moveTo>
                <a:lnTo>
                  <a:pt x="334860" y="446493"/>
                </a:lnTo>
                <a:lnTo>
                  <a:pt x="334860" y="341223"/>
                </a:lnTo>
                <a:lnTo>
                  <a:pt x="229590" y="341223"/>
                </a:lnTo>
                <a:close/>
                <a:moveTo>
                  <a:pt x="229590" y="558114"/>
                </a:moveTo>
                <a:lnTo>
                  <a:pt x="334860" y="558114"/>
                </a:lnTo>
                <a:lnTo>
                  <a:pt x="334860" y="452843"/>
                </a:lnTo>
                <a:lnTo>
                  <a:pt x="229590" y="452843"/>
                </a:lnTo>
                <a:close/>
                <a:moveTo>
                  <a:pt x="229590" y="669734"/>
                </a:moveTo>
                <a:lnTo>
                  <a:pt x="334860" y="669734"/>
                </a:lnTo>
                <a:lnTo>
                  <a:pt x="334860" y="564464"/>
                </a:lnTo>
                <a:lnTo>
                  <a:pt x="229590" y="564464"/>
                </a:lnTo>
                <a:close/>
                <a:moveTo>
                  <a:pt x="229590" y="781367"/>
                </a:moveTo>
                <a:lnTo>
                  <a:pt x="334860" y="781367"/>
                </a:lnTo>
                <a:lnTo>
                  <a:pt x="334860" y="676084"/>
                </a:lnTo>
                <a:lnTo>
                  <a:pt x="229590" y="676084"/>
                </a:lnTo>
                <a:close/>
                <a:moveTo>
                  <a:pt x="229590" y="892988"/>
                </a:moveTo>
                <a:lnTo>
                  <a:pt x="334860" y="892988"/>
                </a:lnTo>
                <a:lnTo>
                  <a:pt x="334860" y="787717"/>
                </a:lnTo>
                <a:lnTo>
                  <a:pt x="229590" y="787717"/>
                </a:lnTo>
                <a:close/>
                <a:moveTo>
                  <a:pt x="229590" y="1004608"/>
                </a:moveTo>
                <a:lnTo>
                  <a:pt x="334860" y="1004608"/>
                </a:lnTo>
                <a:lnTo>
                  <a:pt x="334860" y="899338"/>
                </a:lnTo>
                <a:lnTo>
                  <a:pt x="229590" y="899338"/>
                </a:lnTo>
                <a:close/>
                <a:moveTo>
                  <a:pt x="229590" y="1116228"/>
                </a:moveTo>
                <a:lnTo>
                  <a:pt x="334860" y="1116228"/>
                </a:lnTo>
                <a:lnTo>
                  <a:pt x="334860" y="1010958"/>
                </a:lnTo>
                <a:lnTo>
                  <a:pt x="229590" y="1010958"/>
                </a:lnTo>
                <a:close/>
                <a:moveTo>
                  <a:pt x="229590" y="1227861"/>
                </a:moveTo>
                <a:lnTo>
                  <a:pt x="334860" y="1227861"/>
                </a:lnTo>
                <a:lnTo>
                  <a:pt x="334860" y="1122578"/>
                </a:lnTo>
                <a:lnTo>
                  <a:pt x="229590" y="1122578"/>
                </a:lnTo>
                <a:close/>
                <a:moveTo>
                  <a:pt x="229590" y="1339481"/>
                </a:moveTo>
                <a:lnTo>
                  <a:pt x="334860" y="1339481"/>
                </a:lnTo>
                <a:lnTo>
                  <a:pt x="334860" y="1234211"/>
                </a:lnTo>
                <a:lnTo>
                  <a:pt x="229590" y="1234211"/>
                </a:lnTo>
                <a:close/>
                <a:moveTo>
                  <a:pt x="229590" y="1451102"/>
                </a:moveTo>
                <a:lnTo>
                  <a:pt x="334860" y="1451102"/>
                </a:lnTo>
                <a:lnTo>
                  <a:pt x="334860" y="1345831"/>
                </a:lnTo>
                <a:lnTo>
                  <a:pt x="229590" y="1345831"/>
                </a:lnTo>
                <a:close/>
                <a:moveTo>
                  <a:pt x="229590" y="1562735"/>
                </a:moveTo>
                <a:lnTo>
                  <a:pt x="334860" y="1562735"/>
                </a:lnTo>
                <a:lnTo>
                  <a:pt x="334860" y="1457452"/>
                </a:lnTo>
                <a:lnTo>
                  <a:pt x="229590" y="1457452"/>
                </a:lnTo>
                <a:close/>
                <a:moveTo>
                  <a:pt x="229590" y="1674355"/>
                </a:moveTo>
                <a:lnTo>
                  <a:pt x="334860" y="1674355"/>
                </a:lnTo>
                <a:lnTo>
                  <a:pt x="334860" y="1569085"/>
                </a:lnTo>
                <a:lnTo>
                  <a:pt x="229590" y="1569085"/>
                </a:lnTo>
                <a:close/>
                <a:moveTo>
                  <a:pt x="229590" y="1785975"/>
                </a:moveTo>
                <a:lnTo>
                  <a:pt x="334860" y="1785975"/>
                </a:lnTo>
                <a:lnTo>
                  <a:pt x="334860" y="1680705"/>
                </a:lnTo>
                <a:lnTo>
                  <a:pt x="229590" y="1680705"/>
                </a:lnTo>
                <a:close/>
                <a:moveTo>
                  <a:pt x="229590" y="1897596"/>
                </a:moveTo>
                <a:lnTo>
                  <a:pt x="334860" y="1897596"/>
                </a:lnTo>
                <a:lnTo>
                  <a:pt x="334860" y="1792325"/>
                </a:lnTo>
                <a:lnTo>
                  <a:pt x="229590" y="1792325"/>
                </a:lnTo>
                <a:close/>
                <a:moveTo>
                  <a:pt x="229590" y="2009229"/>
                </a:moveTo>
                <a:lnTo>
                  <a:pt x="334860" y="2009229"/>
                </a:lnTo>
                <a:lnTo>
                  <a:pt x="334860" y="1903946"/>
                </a:lnTo>
                <a:lnTo>
                  <a:pt x="229590" y="1903946"/>
                </a:lnTo>
                <a:close/>
                <a:moveTo>
                  <a:pt x="229590" y="2120849"/>
                </a:moveTo>
                <a:lnTo>
                  <a:pt x="334860" y="2120849"/>
                </a:lnTo>
                <a:lnTo>
                  <a:pt x="334860" y="2015579"/>
                </a:lnTo>
                <a:lnTo>
                  <a:pt x="229590" y="2015579"/>
                </a:lnTo>
                <a:close/>
                <a:moveTo>
                  <a:pt x="229590" y="2232469"/>
                </a:moveTo>
                <a:lnTo>
                  <a:pt x="334860" y="2232469"/>
                </a:lnTo>
                <a:lnTo>
                  <a:pt x="334860" y="2127199"/>
                </a:lnTo>
                <a:lnTo>
                  <a:pt x="229590" y="2127199"/>
                </a:lnTo>
                <a:close/>
                <a:moveTo>
                  <a:pt x="229590" y="2344089"/>
                </a:moveTo>
                <a:lnTo>
                  <a:pt x="334860" y="2344089"/>
                </a:lnTo>
                <a:lnTo>
                  <a:pt x="334860" y="2238819"/>
                </a:lnTo>
                <a:lnTo>
                  <a:pt x="229590" y="2238819"/>
                </a:lnTo>
                <a:close/>
                <a:moveTo>
                  <a:pt x="117970" y="111620"/>
                </a:moveTo>
                <a:lnTo>
                  <a:pt x="223240" y="111620"/>
                </a:lnTo>
                <a:lnTo>
                  <a:pt x="223240" y="6350"/>
                </a:lnTo>
                <a:lnTo>
                  <a:pt x="117970" y="6350"/>
                </a:lnTo>
                <a:close/>
                <a:moveTo>
                  <a:pt x="117970" y="223240"/>
                </a:moveTo>
                <a:lnTo>
                  <a:pt x="223240" y="223240"/>
                </a:lnTo>
                <a:lnTo>
                  <a:pt x="223240" y="117970"/>
                </a:lnTo>
                <a:lnTo>
                  <a:pt x="117970" y="117970"/>
                </a:lnTo>
                <a:close/>
                <a:moveTo>
                  <a:pt x="117970" y="334873"/>
                </a:moveTo>
                <a:lnTo>
                  <a:pt x="223240" y="334873"/>
                </a:lnTo>
                <a:lnTo>
                  <a:pt x="223240" y="229590"/>
                </a:lnTo>
                <a:lnTo>
                  <a:pt x="117970" y="229590"/>
                </a:lnTo>
                <a:close/>
                <a:moveTo>
                  <a:pt x="117970" y="446493"/>
                </a:moveTo>
                <a:lnTo>
                  <a:pt x="223240" y="446493"/>
                </a:lnTo>
                <a:lnTo>
                  <a:pt x="223240" y="341223"/>
                </a:lnTo>
                <a:lnTo>
                  <a:pt x="117970" y="341223"/>
                </a:lnTo>
                <a:close/>
                <a:moveTo>
                  <a:pt x="117970" y="558114"/>
                </a:moveTo>
                <a:lnTo>
                  <a:pt x="223240" y="558114"/>
                </a:lnTo>
                <a:lnTo>
                  <a:pt x="223240" y="452843"/>
                </a:lnTo>
                <a:lnTo>
                  <a:pt x="117970" y="452843"/>
                </a:lnTo>
                <a:close/>
                <a:moveTo>
                  <a:pt x="117970" y="669734"/>
                </a:moveTo>
                <a:lnTo>
                  <a:pt x="223240" y="669734"/>
                </a:lnTo>
                <a:lnTo>
                  <a:pt x="223240" y="564464"/>
                </a:lnTo>
                <a:lnTo>
                  <a:pt x="117970" y="564464"/>
                </a:lnTo>
                <a:close/>
                <a:moveTo>
                  <a:pt x="117970" y="781367"/>
                </a:moveTo>
                <a:lnTo>
                  <a:pt x="223240" y="781367"/>
                </a:lnTo>
                <a:lnTo>
                  <a:pt x="223240" y="676084"/>
                </a:lnTo>
                <a:lnTo>
                  <a:pt x="117970" y="676084"/>
                </a:lnTo>
                <a:close/>
                <a:moveTo>
                  <a:pt x="117970" y="892988"/>
                </a:moveTo>
                <a:lnTo>
                  <a:pt x="223240" y="892988"/>
                </a:lnTo>
                <a:lnTo>
                  <a:pt x="223240" y="787717"/>
                </a:lnTo>
                <a:lnTo>
                  <a:pt x="117970" y="787717"/>
                </a:lnTo>
                <a:close/>
                <a:moveTo>
                  <a:pt x="117970" y="1004608"/>
                </a:moveTo>
                <a:lnTo>
                  <a:pt x="223240" y="1004608"/>
                </a:lnTo>
                <a:lnTo>
                  <a:pt x="223240" y="899338"/>
                </a:lnTo>
                <a:lnTo>
                  <a:pt x="117970" y="899338"/>
                </a:lnTo>
                <a:close/>
                <a:moveTo>
                  <a:pt x="117970" y="1116228"/>
                </a:moveTo>
                <a:lnTo>
                  <a:pt x="223240" y="1116228"/>
                </a:lnTo>
                <a:lnTo>
                  <a:pt x="223240" y="1010958"/>
                </a:lnTo>
                <a:lnTo>
                  <a:pt x="117970" y="1010958"/>
                </a:lnTo>
                <a:close/>
                <a:moveTo>
                  <a:pt x="117970" y="1227861"/>
                </a:moveTo>
                <a:lnTo>
                  <a:pt x="223240" y="1227861"/>
                </a:lnTo>
                <a:lnTo>
                  <a:pt x="223240" y="1122578"/>
                </a:lnTo>
                <a:lnTo>
                  <a:pt x="117970" y="1122578"/>
                </a:lnTo>
                <a:close/>
                <a:moveTo>
                  <a:pt x="117970" y="1339481"/>
                </a:moveTo>
                <a:lnTo>
                  <a:pt x="223240" y="1339481"/>
                </a:lnTo>
                <a:lnTo>
                  <a:pt x="223240" y="1234211"/>
                </a:lnTo>
                <a:lnTo>
                  <a:pt x="117970" y="1234211"/>
                </a:lnTo>
                <a:close/>
                <a:moveTo>
                  <a:pt x="117970" y="1451102"/>
                </a:moveTo>
                <a:lnTo>
                  <a:pt x="223240" y="1451102"/>
                </a:lnTo>
                <a:lnTo>
                  <a:pt x="223240" y="1345831"/>
                </a:lnTo>
                <a:lnTo>
                  <a:pt x="117970" y="1345831"/>
                </a:lnTo>
                <a:close/>
                <a:moveTo>
                  <a:pt x="117970" y="1562735"/>
                </a:moveTo>
                <a:lnTo>
                  <a:pt x="223240" y="1562735"/>
                </a:lnTo>
                <a:lnTo>
                  <a:pt x="223240" y="1457452"/>
                </a:lnTo>
                <a:lnTo>
                  <a:pt x="117970" y="1457452"/>
                </a:lnTo>
                <a:close/>
                <a:moveTo>
                  <a:pt x="117970" y="1674355"/>
                </a:moveTo>
                <a:lnTo>
                  <a:pt x="223240" y="1674355"/>
                </a:lnTo>
                <a:lnTo>
                  <a:pt x="223240" y="1569085"/>
                </a:lnTo>
                <a:lnTo>
                  <a:pt x="117970" y="1569085"/>
                </a:lnTo>
                <a:close/>
                <a:moveTo>
                  <a:pt x="117970" y="1785975"/>
                </a:moveTo>
                <a:lnTo>
                  <a:pt x="223240" y="1785975"/>
                </a:lnTo>
                <a:lnTo>
                  <a:pt x="223240" y="1680705"/>
                </a:lnTo>
                <a:lnTo>
                  <a:pt x="117970" y="1680705"/>
                </a:lnTo>
                <a:close/>
                <a:moveTo>
                  <a:pt x="117970" y="1897596"/>
                </a:moveTo>
                <a:lnTo>
                  <a:pt x="223240" y="1897596"/>
                </a:lnTo>
                <a:lnTo>
                  <a:pt x="223240" y="1792325"/>
                </a:lnTo>
                <a:lnTo>
                  <a:pt x="117970" y="1792325"/>
                </a:lnTo>
                <a:close/>
                <a:moveTo>
                  <a:pt x="117970" y="2009229"/>
                </a:moveTo>
                <a:lnTo>
                  <a:pt x="223240" y="2009229"/>
                </a:lnTo>
                <a:lnTo>
                  <a:pt x="223240" y="1903946"/>
                </a:lnTo>
                <a:lnTo>
                  <a:pt x="117970" y="1903946"/>
                </a:lnTo>
                <a:close/>
                <a:moveTo>
                  <a:pt x="117970" y="2120849"/>
                </a:moveTo>
                <a:lnTo>
                  <a:pt x="223240" y="2120849"/>
                </a:lnTo>
                <a:lnTo>
                  <a:pt x="223240" y="2015579"/>
                </a:lnTo>
                <a:lnTo>
                  <a:pt x="117970" y="2015579"/>
                </a:lnTo>
                <a:close/>
                <a:moveTo>
                  <a:pt x="117970" y="2232469"/>
                </a:moveTo>
                <a:lnTo>
                  <a:pt x="223240" y="2232469"/>
                </a:lnTo>
                <a:lnTo>
                  <a:pt x="223240" y="2127199"/>
                </a:lnTo>
                <a:lnTo>
                  <a:pt x="117970" y="2127199"/>
                </a:lnTo>
                <a:close/>
                <a:moveTo>
                  <a:pt x="117970" y="2344089"/>
                </a:moveTo>
                <a:lnTo>
                  <a:pt x="223240" y="2344089"/>
                </a:lnTo>
                <a:lnTo>
                  <a:pt x="223240" y="2238819"/>
                </a:lnTo>
                <a:lnTo>
                  <a:pt x="117970" y="2238819"/>
                </a:lnTo>
                <a:close/>
                <a:moveTo>
                  <a:pt x="6350" y="111620"/>
                </a:moveTo>
                <a:lnTo>
                  <a:pt x="111620" y="111620"/>
                </a:lnTo>
                <a:lnTo>
                  <a:pt x="111620" y="6350"/>
                </a:lnTo>
                <a:lnTo>
                  <a:pt x="6350" y="6350"/>
                </a:lnTo>
                <a:close/>
                <a:moveTo>
                  <a:pt x="6350" y="223240"/>
                </a:moveTo>
                <a:lnTo>
                  <a:pt x="111620" y="223240"/>
                </a:lnTo>
                <a:lnTo>
                  <a:pt x="111620" y="117970"/>
                </a:lnTo>
                <a:lnTo>
                  <a:pt x="6350" y="117970"/>
                </a:lnTo>
                <a:close/>
                <a:moveTo>
                  <a:pt x="6350" y="334873"/>
                </a:moveTo>
                <a:lnTo>
                  <a:pt x="111620" y="334873"/>
                </a:lnTo>
                <a:lnTo>
                  <a:pt x="111620" y="229590"/>
                </a:lnTo>
                <a:lnTo>
                  <a:pt x="6350" y="229590"/>
                </a:lnTo>
                <a:close/>
                <a:moveTo>
                  <a:pt x="6350" y="446493"/>
                </a:moveTo>
                <a:lnTo>
                  <a:pt x="111620" y="446493"/>
                </a:lnTo>
                <a:lnTo>
                  <a:pt x="111620" y="341223"/>
                </a:lnTo>
                <a:lnTo>
                  <a:pt x="6350" y="341223"/>
                </a:lnTo>
                <a:close/>
                <a:moveTo>
                  <a:pt x="6350" y="558114"/>
                </a:moveTo>
                <a:lnTo>
                  <a:pt x="111620" y="558114"/>
                </a:lnTo>
                <a:lnTo>
                  <a:pt x="111620" y="452843"/>
                </a:lnTo>
                <a:lnTo>
                  <a:pt x="6350" y="452843"/>
                </a:lnTo>
                <a:close/>
                <a:moveTo>
                  <a:pt x="6350" y="669734"/>
                </a:moveTo>
                <a:lnTo>
                  <a:pt x="111620" y="669734"/>
                </a:lnTo>
                <a:lnTo>
                  <a:pt x="111620" y="564464"/>
                </a:lnTo>
                <a:lnTo>
                  <a:pt x="6350" y="564464"/>
                </a:lnTo>
                <a:close/>
                <a:moveTo>
                  <a:pt x="6350" y="781367"/>
                </a:moveTo>
                <a:lnTo>
                  <a:pt x="111620" y="781367"/>
                </a:lnTo>
                <a:lnTo>
                  <a:pt x="111620" y="676084"/>
                </a:lnTo>
                <a:lnTo>
                  <a:pt x="6350" y="676084"/>
                </a:lnTo>
                <a:close/>
                <a:moveTo>
                  <a:pt x="6350" y="892988"/>
                </a:moveTo>
                <a:lnTo>
                  <a:pt x="111620" y="892988"/>
                </a:lnTo>
                <a:lnTo>
                  <a:pt x="111620" y="787717"/>
                </a:lnTo>
                <a:lnTo>
                  <a:pt x="6350" y="787717"/>
                </a:lnTo>
                <a:close/>
                <a:moveTo>
                  <a:pt x="6350" y="1004608"/>
                </a:moveTo>
                <a:lnTo>
                  <a:pt x="111620" y="1004608"/>
                </a:lnTo>
                <a:lnTo>
                  <a:pt x="111620" y="899338"/>
                </a:lnTo>
                <a:lnTo>
                  <a:pt x="6350" y="899338"/>
                </a:lnTo>
                <a:close/>
                <a:moveTo>
                  <a:pt x="6350" y="1116228"/>
                </a:moveTo>
                <a:lnTo>
                  <a:pt x="111620" y="1116228"/>
                </a:lnTo>
                <a:lnTo>
                  <a:pt x="111620" y="1010958"/>
                </a:lnTo>
                <a:lnTo>
                  <a:pt x="6350" y="1010958"/>
                </a:lnTo>
                <a:close/>
                <a:moveTo>
                  <a:pt x="6350" y="1227861"/>
                </a:moveTo>
                <a:lnTo>
                  <a:pt x="111620" y="1227861"/>
                </a:lnTo>
                <a:lnTo>
                  <a:pt x="111620" y="1122578"/>
                </a:lnTo>
                <a:lnTo>
                  <a:pt x="6350" y="1122578"/>
                </a:lnTo>
                <a:close/>
                <a:moveTo>
                  <a:pt x="6350" y="1339481"/>
                </a:moveTo>
                <a:lnTo>
                  <a:pt x="111620" y="1339481"/>
                </a:lnTo>
                <a:lnTo>
                  <a:pt x="111620" y="1234211"/>
                </a:lnTo>
                <a:lnTo>
                  <a:pt x="6350" y="1234211"/>
                </a:lnTo>
                <a:close/>
                <a:moveTo>
                  <a:pt x="6350" y="1451102"/>
                </a:moveTo>
                <a:lnTo>
                  <a:pt x="111620" y="1451102"/>
                </a:lnTo>
                <a:lnTo>
                  <a:pt x="111620" y="1345831"/>
                </a:lnTo>
                <a:lnTo>
                  <a:pt x="6350" y="1345831"/>
                </a:lnTo>
                <a:close/>
                <a:moveTo>
                  <a:pt x="6350" y="1562735"/>
                </a:moveTo>
                <a:lnTo>
                  <a:pt x="111620" y="1562735"/>
                </a:lnTo>
                <a:lnTo>
                  <a:pt x="111620" y="1457452"/>
                </a:lnTo>
                <a:lnTo>
                  <a:pt x="6350" y="1457452"/>
                </a:lnTo>
                <a:close/>
                <a:moveTo>
                  <a:pt x="6350" y="1674355"/>
                </a:moveTo>
                <a:lnTo>
                  <a:pt x="111620" y="1674355"/>
                </a:lnTo>
                <a:lnTo>
                  <a:pt x="111620" y="1569085"/>
                </a:lnTo>
                <a:lnTo>
                  <a:pt x="6350" y="1569085"/>
                </a:lnTo>
                <a:close/>
                <a:moveTo>
                  <a:pt x="6350" y="1785975"/>
                </a:moveTo>
                <a:lnTo>
                  <a:pt x="111620" y="1785975"/>
                </a:lnTo>
                <a:lnTo>
                  <a:pt x="111620" y="1680705"/>
                </a:lnTo>
                <a:lnTo>
                  <a:pt x="6350" y="1680705"/>
                </a:lnTo>
                <a:close/>
                <a:moveTo>
                  <a:pt x="6350" y="1897596"/>
                </a:moveTo>
                <a:lnTo>
                  <a:pt x="111620" y="1897596"/>
                </a:lnTo>
                <a:lnTo>
                  <a:pt x="111620" y="1792325"/>
                </a:lnTo>
                <a:lnTo>
                  <a:pt x="6350" y="1792325"/>
                </a:lnTo>
                <a:close/>
                <a:moveTo>
                  <a:pt x="6350" y="2009229"/>
                </a:moveTo>
                <a:lnTo>
                  <a:pt x="111620" y="2009229"/>
                </a:lnTo>
                <a:lnTo>
                  <a:pt x="111620" y="1903946"/>
                </a:lnTo>
                <a:lnTo>
                  <a:pt x="6350" y="1903946"/>
                </a:lnTo>
                <a:close/>
                <a:moveTo>
                  <a:pt x="6350" y="2120849"/>
                </a:moveTo>
                <a:lnTo>
                  <a:pt x="111620" y="2120849"/>
                </a:lnTo>
                <a:lnTo>
                  <a:pt x="111620" y="2015579"/>
                </a:lnTo>
                <a:lnTo>
                  <a:pt x="6350" y="2015579"/>
                </a:lnTo>
                <a:close/>
                <a:moveTo>
                  <a:pt x="6350" y="2232469"/>
                </a:moveTo>
                <a:lnTo>
                  <a:pt x="111620" y="2232469"/>
                </a:lnTo>
                <a:lnTo>
                  <a:pt x="111620" y="2127199"/>
                </a:lnTo>
                <a:lnTo>
                  <a:pt x="6350" y="2127199"/>
                </a:lnTo>
                <a:close/>
                <a:moveTo>
                  <a:pt x="6350" y="2344089"/>
                </a:moveTo>
                <a:lnTo>
                  <a:pt x="111620" y="2344089"/>
                </a:lnTo>
                <a:lnTo>
                  <a:pt x="111620" y="2238819"/>
                </a:lnTo>
                <a:lnTo>
                  <a:pt x="6350" y="2238819"/>
                </a:lnTo>
                <a:close/>
                <a:moveTo>
                  <a:pt x="0" y="2347270"/>
                </a:moveTo>
                <a:lnTo>
                  <a:pt x="0" y="3168"/>
                </a:lnTo>
                <a:lnTo>
                  <a:pt x="3168" y="3168"/>
                </a:lnTo>
                <a:lnTo>
                  <a:pt x="3168" y="0"/>
                </a:lnTo>
                <a:lnTo>
                  <a:pt x="2347270" y="0"/>
                </a:lnTo>
                <a:lnTo>
                  <a:pt x="2347270" y="3168"/>
                </a:lnTo>
                <a:lnTo>
                  <a:pt x="2350439" y="3168"/>
                </a:lnTo>
                <a:lnTo>
                  <a:pt x="2350439" y="2347270"/>
                </a:lnTo>
                <a:lnTo>
                  <a:pt x="2347270" y="2347270"/>
                </a:lnTo>
                <a:lnTo>
                  <a:pt x="2347270" y="2350439"/>
                </a:lnTo>
                <a:lnTo>
                  <a:pt x="3168" y="2350439"/>
                </a:lnTo>
                <a:lnTo>
                  <a:pt x="3168" y="2347270"/>
                </a:lnTo>
                <a:close/>
              </a:path>
            </a:pathLst>
          </a:custGeom>
          <a:gradFill>
            <a:gsLst>
              <a:gs pos="100000">
                <a:srgbClr val="3FFFFF"/>
              </a:gs>
              <a:gs pos="10000">
                <a:srgbClr val="3FFFFF">
                  <a:alpha val="0"/>
                </a:srgbClr>
              </a:gs>
            </a:gsLst>
            <a:lin ang="2700000" scaled="1"/>
          </a:gradFill>
          <a:ln w="127" cap="flat" cmpd="sng" algn="ctr">
            <a:noFill/>
            <a:prstDash val="solid"/>
            <a:miter lim="800000"/>
          </a:ln>
          <a:effectLst/>
          <a:scene3d>
            <a:camera prst="isometricBottomDown"/>
            <a:lightRig rig="contrasting" dir="t"/>
          </a:scene3d>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60" name="半闭框 59"/>
          <p:cNvSpPr/>
          <p:nvPr>
            <p:custDataLst>
              <p:tags r:id="rId32"/>
            </p:custDataLst>
          </p:nvPr>
        </p:nvSpPr>
        <p:spPr>
          <a:xfrm rot="10800000">
            <a:off x="2247480" y="4941743"/>
            <a:ext cx="119048" cy="119048"/>
          </a:xfrm>
          <a:prstGeom prst="halfFrame">
            <a:avLst>
              <a:gd name="adj1" fmla="val 11343"/>
              <a:gd name="adj2" fmla="val 11855"/>
            </a:avLst>
          </a:prstGeom>
          <a:gradFill>
            <a:gsLst>
              <a:gs pos="100000">
                <a:srgbClr val="3FFFFF"/>
              </a:gs>
              <a:gs pos="10000">
                <a:srgbClr val="3FFFFF">
                  <a:alpha val="0"/>
                </a:srgbClr>
              </a:gs>
            </a:gsLst>
            <a:lin ang="2700000" scaled="1"/>
          </a:gradFill>
          <a:ln w="12700" cap="flat" cmpd="sng" algn="ctr">
            <a:noFill/>
            <a:prstDash val="solid"/>
            <a:miter lim="800000"/>
          </a:ln>
          <a:effectLst/>
          <a:scene3d>
            <a:camera prst="isometricBottomDown"/>
            <a:lightRig rig="contrasting" dir="t"/>
          </a:scene3d>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61" name="半闭框 60"/>
          <p:cNvSpPr/>
          <p:nvPr>
            <p:custDataLst>
              <p:tags r:id="rId33"/>
            </p:custDataLst>
          </p:nvPr>
        </p:nvSpPr>
        <p:spPr>
          <a:xfrm rot="16200000">
            <a:off x="966600" y="4941743"/>
            <a:ext cx="119048" cy="119048"/>
          </a:xfrm>
          <a:prstGeom prst="halfFrame">
            <a:avLst>
              <a:gd name="adj1" fmla="val 11343"/>
              <a:gd name="adj2" fmla="val 11855"/>
            </a:avLst>
          </a:prstGeom>
          <a:gradFill>
            <a:gsLst>
              <a:gs pos="100000">
                <a:srgbClr val="3FFFFF"/>
              </a:gs>
              <a:gs pos="10000">
                <a:srgbClr val="3FFFFF">
                  <a:alpha val="0"/>
                </a:srgbClr>
              </a:gs>
            </a:gsLst>
            <a:lin ang="2700000" scaled="1"/>
          </a:gradFill>
          <a:ln w="12700" cap="flat" cmpd="sng" algn="ctr">
            <a:noFill/>
            <a:prstDash val="solid"/>
            <a:miter lim="800000"/>
          </a:ln>
          <a:effectLst/>
          <a:scene3d>
            <a:camera prst="isometricBottomDown"/>
            <a:lightRig rig="contrasting" dir="t"/>
          </a:scene3d>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62" name="半闭框 61"/>
          <p:cNvSpPr/>
          <p:nvPr>
            <p:custDataLst>
              <p:tags r:id="rId34"/>
            </p:custDataLst>
          </p:nvPr>
        </p:nvSpPr>
        <p:spPr>
          <a:xfrm rot="5400000">
            <a:off x="2248117" y="3660862"/>
            <a:ext cx="119048" cy="119048"/>
          </a:xfrm>
          <a:prstGeom prst="halfFrame">
            <a:avLst>
              <a:gd name="adj1" fmla="val 11343"/>
              <a:gd name="adj2" fmla="val 11855"/>
            </a:avLst>
          </a:prstGeom>
          <a:gradFill>
            <a:gsLst>
              <a:gs pos="100000">
                <a:srgbClr val="3FFFFF"/>
              </a:gs>
              <a:gs pos="10000">
                <a:srgbClr val="3FFFFF">
                  <a:alpha val="0"/>
                </a:srgbClr>
              </a:gs>
            </a:gsLst>
            <a:lin ang="2700000" scaled="1"/>
          </a:gradFill>
          <a:ln w="12700" cap="flat" cmpd="sng" algn="ctr">
            <a:noFill/>
            <a:prstDash val="solid"/>
            <a:miter lim="800000"/>
          </a:ln>
          <a:effectLst/>
          <a:scene3d>
            <a:camera prst="isometricBottomDown"/>
            <a:lightRig rig="contrasting" dir="t"/>
          </a:scene3d>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endParaRPr>
          </a:p>
        </p:txBody>
      </p:sp>
      <p:sp>
        <p:nvSpPr>
          <p:cNvPr id="56" name="文本框 55"/>
          <p:cNvSpPr txBox="1"/>
          <p:nvPr>
            <p:custDataLst>
              <p:tags r:id="rId35"/>
            </p:custDataLst>
          </p:nvPr>
        </p:nvSpPr>
        <p:spPr>
          <a:xfrm>
            <a:off x="915670" y="3792643"/>
            <a:ext cx="1488419" cy="694553"/>
          </a:xfrm>
          <a:prstGeom prst="roundRect">
            <a:avLst/>
          </a:prstGeom>
          <a:gradFill>
            <a:gsLst>
              <a:gs pos="100000">
                <a:srgbClr val="3FFFFF">
                  <a:alpha val="0"/>
                </a:srgbClr>
              </a:gs>
              <a:gs pos="0">
                <a:srgbClr val="3FFFFF">
                  <a:alpha val="12000"/>
                </a:srgbClr>
              </a:gs>
            </a:gsLst>
            <a:lin ang="5400000" scaled="0"/>
          </a:gradFill>
          <a:ln w="12700" cap="rnd" cmpd="sng" algn="ctr">
            <a:gradFill>
              <a:gsLst>
                <a:gs pos="60196">
                  <a:srgbClr val="0E86D8"/>
                </a:gs>
                <a:gs pos="100000">
                  <a:srgbClr val="0E86D8">
                    <a:alpha val="0"/>
                  </a:srgbClr>
                </a:gs>
                <a:gs pos="7000">
                  <a:srgbClr val="3FFFFF"/>
                </a:gs>
              </a:gsLst>
              <a:lin ang="16200000" scaled="0"/>
            </a:gradFill>
            <a:prstDash val="solid"/>
            <a:round/>
          </a:ln>
          <a:effectLst/>
        </p:spPr>
        <p:txBody>
          <a:bodyPr rtlCol="0" anchor="ctr"/>
          <a:lstStyle>
            <a:defPPr>
              <a:defRPr lang="zh-CN"/>
            </a:defPPr>
            <a:lvl1pPr algn="ctr">
              <a:lnSpc>
                <a:spcPct val="125000"/>
              </a:lnSpc>
              <a:defRPr kumimoji="0" sz="2400" b="1" i="0" u="none" strike="noStrike" cap="none" spc="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685800" rtl="0" eaLnBrk="1" fontAlgn="auto" latinLnBrk="0" hangingPunct="1">
              <a:lnSpc>
                <a:spcPct val="125000"/>
              </a:lnSpc>
              <a:spcBef>
                <a:spcPts val="0"/>
              </a:spcBef>
              <a:spcAft>
                <a:spcPts val="0"/>
              </a:spcAft>
              <a:buClrTx/>
              <a:buSzTx/>
              <a:buFontTx/>
              <a:buNone/>
              <a:defRPr/>
            </a:pPr>
            <a:endParaRPr kumimoji="0" lang="en-US" altLang="zh-CN" sz="1350" b="1"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54" name="文本框 53"/>
          <p:cNvSpPr txBox="1"/>
          <p:nvPr>
            <p:custDataLst>
              <p:tags r:id="rId36"/>
            </p:custDataLst>
          </p:nvPr>
        </p:nvSpPr>
        <p:spPr>
          <a:xfrm>
            <a:off x="1176048" y="3934609"/>
            <a:ext cx="1228041" cy="460375"/>
          </a:xfrm>
          <a:prstGeom prst="rect">
            <a:avLst/>
          </a:prstGeom>
          <a:noFill/>
          <a:ln>
            <a:noFill/>
          </a:ln>
        </p:spPr>
        <p:txBody>
          <a:bodyPr wrap="square" rtlCol="0">
            <a:spAutoFit/>
          </a:bodyPr>
          <a:lstStyle>
            <a:defPPr>
              <a:defRPr lang="en-US"/>
            </a:defPPr>
            <a:lvl1pPr>
              <a:defRPr sz="2400">
                <a:ln w="38100">
                  <a:noFill/>
                </a:ln>
                <a:gradFill>
                  <a:gsLst>
                    <a:gs pos="0">
                      <a:srgbClr val="E8CCBE"/>
                    </a:gs>
                    <a:gs pos="84000">
                      <a:srgbClr val="DBAF99"/>
                    </a:gs>
                  </a:gsLst>
                  <a:lin ang="5400000" scaled="1"/>
                </a:grad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endParaRPr>
          </a:p>
        </p:txBody>
      </p:sp>
      <p:pic>
        <p:nvPicPr>
          <p:cNvPr id="14" name="图片 13" descr="logo -反白_"/>
          <p:cNvPicPr>
            <a:picLocks noChangeAspect="1"/>
          </p:cNvPicPr>
          <p:nvPr/>
        </p:nvPicPr>
        <p:blipFill>
          <a:blip r:embed="rId37"/>
          <a:stretch>
            <a:fillRect/>
          </a:stretch>
        </p:blipFill>
        <p:spPr>
          <a:xfrm>
            <a:off x="7400925" y="358775"/>
            <a:ext cx="1398905" cy="2343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453220" y="1164097"/>
            <a:ext cx="1765353" cy="2875940"/>
            <a:chOff x="1487488" y="3965073"/>
            <a:chExt cx="2353804" cy="2886728"/>
          </a:xfrm>
        </p:grpSpPr>
        <p:grpSp>
          <p:nvGrpSpPr>
            <p:cNvPr id="3" name="组合 2"/>
            <p:cNvGrpSpPr/>
            <p:nvPr/>
          </p:nvGrpSpPr>
          <p:grpSpPr>
            <a:xfrm>
              <a:off x="1487488" y="4388477"/>
              <a:ext cx="2353804" cy="1683180"/>
              <a:chOff x="697277" y="2343725"/>
              <a:chExt cx="2353804" cy="1683180"/>
            </a:xfrm>
          </p:grpSpPr>
          <p:sp>
            <p:nvSpPr>
              <p:cNvPr id="9" name="矩形 8"/>
              <p:cNvSpPr/>
              <p:nvPr>
                <p:custDataLst>
                  <p:tags r:id="rId2"/>
                </p:custDataLst>
              </p:nvPr>
            </p:nvSpPr>
            <p:spPr>
              <a:xfrm>
                <a:off x="703841" y="2485752"/>
                <a:ext cx="2347240" cy="1541153"/>
              </a:xfrm>
              <a:prstGeom prst="rect">
                <a:avLst/>
              </a:prstGeom>
              <a:gradFill>
                <a:gsLst>
                  <a:gs pos="0">
                    <a:srgbClr val="032564">
                      <a:alpha val="70000"/>
                    </a:srgbClr>
                  </a:gs>
                  <a:gs pos="100000">
                    <a:srgbClr val="032564">
                      <a:alpha val="0"/>
                    </a:srgbClr>
                  </a:gs>
                </a:gsLst>
                <a:lin ang="5400000" scaled="1"/>
              </a:gradFill>
              <a:ln>
                <a:gradFill>
                  <a:gsLst>
                    <a:gs pos="0">
                      <a:srgbClr val="0BCFFF"/>
                    </a:gs>
                    <a:gs pos="100000">
                      <a:srgbClr val="0BC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Normal" panose="020B0400000000000000" charset="-122"/>
                  <a:ea typeface="等线" panose="02010600030101010101" charset="-122"/>
                  <a:cs typeface="+mn-cs"/>
                </a:endParaRPr>
              </a:p>
            </p:txBody>
          </p:sp>
          <p:sp>
            <p:nvSpPr>
              <p:cNvPr id="10" name="梯形 9"/>
              <p:cNvSpPr/>
              <p:nvPr>
                <p:custDataLst>
                  <p:tags r:id="rId3"/>
                </p:custDataLst>
              </p:nvPr>
            </p:nvSpPr>
            <p:spPr>
              <a:xfrm>
                <a:off x="697277" y="2343725"/>
                <a:ext cx="2353804" cy="134355"/>
              </a:xfrm>
              <a:prstGeom prst="trapezoid">
                <a:avLst>
                  <a:gd name="adj" fmla="val 221422"/>
                </a:avLst>
              </a:prstGeom>
              <a:gradFill flip="none" rotWithShape="1">
                <a:gsLst>
                  <a:gs pos="0">
                    <a:srgbClr val="0BCFFF">
                      <a:alpha val="43000"/>
                    </a:srgbClr>
                  </a:gs>
                  <a:gs pos="100000">
                    <a:srgbClr val="0BC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Normal" panose="020B0400000000000000" charset="-122"/>
                  <a:ea typeface="等线" panose="02010600030101010101" charset="-122"/>
                  <a:cs typeface="+mn-cs"/>
                </a:endParaRPr>
              </a:p>
            </p:txBody>
          </p:sp>
        </p:grpSp>
        <p:sp>
          <p:nvSpPr>
            <p:cNvPr id="4" name="文本框 3"/>
            <p:cNvSpPr txBox="1"/>
            <p:nvPr>
              <p:custDataLst>
                <p:tags r:id="rId4"/>
              </p:custDataLst>
            </p:nvPr>
          </p:nvSpPr>
          <p:spPr>
            <a:xfrm>
              <a:off x="1623556" y="3965073"/>
              <a:ext cx="2081668" cy="463397"/>
            </a:xfrm>
            <a:prstGeom prst="rect">
              <a:avLst/>
            </a:prstGeom>
            <a:noFill/>
            <a:scene3d>
              <a:camera prst="orthographicFront"/>
              <a:lightRig rig="threePt" dir="t"/>
            </a:scene3d>
            <a:sp3d>
              <a:bevelT w="127000"/>
            </a:sp3d>
          </p:spPr>
          <p:txBody>
            <a:bodyPr wrap="square" rtlCol="0">
              <a:spAutoFit/>
              <a:sp3d>
                <a:bevelT w="0"/>
                <a:bevelB w="0"/>
              </a:sp3d>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83FFE6"/>
                  </a:solidFill>
                  <a:effectLst>
                    <a:outerShdw blurRad="50800" dist="38100" dir="5400000" sx="102000" sy="102000" algn="t" rotWithShape="0">
                      <a:prstClr val="black">
                        <a:alpha val="40000"/>
                      </a:prstClr>
                    </a:outerShdw>
                  </a:effectLst>
                  <a:uLnTx/>
                  <a:uFillTx/>
                  <a:latin typeface="+mj-ea"/>
                  <a:ea typeface="+mj-ea"/>
                  <a:cs typeface="+mn-cs"/>
                </a:rPr>
                <a:t>输入标题</a:t>
              </a:r>
              <a:endParaRPr kumimoji="0" lang="zh-CN" altLang="en-US" sz="2400" b="0" i="0" u="none" strike="noStrike" kern="1200" cap="none" spc="0" normalizeH="0" baseline="0" noProof="0" dirty="0">
                <a:ln>
                  <a:noFill/>
                </a:ln>
                <a:solidFill>
                  <a:srgbClr val="83FFE6"/>
                </a:solidFill>
                <a:effectLst>
                  <a:outerShdw blurRad="50800" dist="38100" dir="5400000" sx="102000" sy="102000" algn="t" rotWithShape="0">
                    <a:prstClr val="black">
                      <a:alpha val="40000"/>
                    </a:prstClr>
                  </a:outerShdw>
                </a:effectLst>
                <a:uLnTx/>
                <a:uFillTx/>
                <a:latin typeface="+mj-ea"/>
                <a:ea typeface="+mj-ea"/>
                <a:cs typeface="+mn-cs"/>
              </a:endParaRPr>
            </a:p>
          </p:txBody>
        </p:sp>
        <p:sp>
          <p:nvSpPr>
            <p:cNvPr id="5" name="文本框 4"/>
            <p:cNvSpPr txBox="1"/>
            <p:nvPr>
              <p:custDataLst>
                <p:tags r:id="rId5"/>
              </p:custDataLst>
            </p:nvPr>
          </p:nvSpPr>
          <p:spPr>
            <a:xfrm>
              <a:off x="1561541" y="4743556"/>
              <a:ext cx="2143683" cy="1018536"/>
            </a:xfrm>
            <a:prstGeom prst="rect">
              <a:avLst/>
            </a:prstGeom>
            <a:noFill/>
          </p:spPr>
          <p:txBody>
            <a:bodyPr wrap="square" rtlCol="0">
              <a:spAutoFit/>
            </a:bodyPr>
            <a:lstStyle/>
            <a:p>
              <a:pPr lvl="0" algn="ctr" defTabSz="685800"/>
              <a:r>
                <a:rPr lang="zh-CN" altLang="en-US" sz="1200" dirty="0">
                  <a:solidFill>
                    <a:prstClr val="white"/>
                  </a:solidFill>
                  <a:cs typeface="思源黑体 CN Normal" panose="020B0400000000000000" charset="-122"/>
                </a:rPr>
                <a:t>单击此处输入你的正文</a:t>
              </a:r>
              <a:r>
                <a:rPr lang="zh-CN" altLang="en-US" sz="1200" dirty="0">
                  <a:solidFill>
                    <a:prstClr val="white"/>
                  </a:solidFill>
                  <a:cs typeface="思源黑体 CN Normal" panose="020B0400000000000000" charset="-122"/>
                  <a:sym typeface="+mn-ea"/>
                </a:rPr>
                <a:t>单击此处输入你的正文单击此处输入你的正文单击此处输入你的正文</a:t>
              </a:r>
              <a:endParaRPr kumimoji="0" lang="zh-CN"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6" name="直接连接符 5"/>
            <p:cNvCxnSpPr/>
            <p:nvPr>
              <p:custDataLst>
                <p:tags r:id="rId6"/>
              </p:custDataLst>
            </p:nvPr>
          </p:nvCxnSpPr>
          <p:spPr>
            <a:xfrm flipV="1">
              <a:off x="3143672" y="5807788"/>
              <a:ext cx="0" cy="1044013"/>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7"/>
              </p:custDataLst>
            </p:nvPr>
          </p:nvCxnSpPr>
          <p:spPr>
            <a:xfrm flipV="1">
              <a:off x="2135560" y="6050418"/>
              <a:ext cx="0" cy="668414"/>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8"/>
              </p:custDataLst>
            </p:nvPr>
          </p:nvCxnSpPr>
          <p:spPr>
            <a:xfrm flipV="1">
              <a:off x="2664390" y="5600003"/>
              <a:ext cx="0" cy="1044013"/>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38" name="矩形 37"/>
          <p:cNvSpPr/>
          <p:nvPr/>
        </p:nvSpPr>
        <p:spPr>
          <a:xfrm>
            <a:off x="251544" y="209638"/>
            <a:ext cx="2631806" cy="4603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grpSp>
        <p:nvGrpSpPr>
          <p:cNvPr id="12" name="组合 11"/>
          <p:cNvGrpSpPr/>
          <p:nvPr>
            <p:custDataLst>
              <p:tags r:id="rId9"/>
            </p:custDataLst>
          </p:nvPr>
        </p:nvGrpSpPr>
        <p:grpSpPr>
          <a:xfrm>
            <a:off x="2622445" y="1755221"/>
            <a:ext cx="1765353" cy="2875940"/>
            <a:chOff x="1487488" y="3965073"/>
            <a:chExt cx="2353804" cy="2886728"/>
          </a:xfrm>
        </p:grpSpPr>
        <p:grpSp>
          <p:nvGrpSpPr>
            <p:cNvPr id="13" name="组合 12"/>
            <p:cNvGrpSpPr/>
            <p:nvPr/>
          </p:nvGrpSpPr>
          <p:grpSpPr>
            <a:xfrm>
              <a:off x="1487488" y="4388477"/>
              <a:ext cx="2353804" cy="1683180"/>
              <a:chOff x="697277" y="2343725"/>
              <a:chExt cx="2353804" cy="1683180"/>
            </a:xfrm>
          </p:grpSpPr>
          <p:sp>
            <p:nvSpPr>
              <p:cNvPr id="19" name="矩形 18"/>
              <p:cNvSpPr/>
              <p:nvPr>
                <p:custDataLst>
                  <p:tags r:id="rId10"/>
                </p:custDataLst>
              </p:nvPr>
            </p:nvSpPr>
            <p:spPr>
              <a:xfrm>
                <a:off x="703841" y="2485752"/>
                <a:ext cx="2347240" cy="1541153"/>
              </a:xfrm>
              <a:prstGeom prst="rect">
                <a:avLst/>
              </a:prstGeom>
              <a:gradFill>
                <a:gsLst>
                  <a:gs pos="0">
                    <a:srgbClr val="032564">
                      <a:alpha val="70000"/>
                    </a:srgbClr>
                  </a:gs>
                  <a:gs pos="100000">
                    <a:srgbClr val="032564">
                      <a:alpha val="0"/>
                    </a:srgbClr>
                  </a:gs>
                </a:gsLst>
                <a:lin ang="5400000" scaled="1"/>
              </a:gradFill>
              <a:ln>
                <a:gradFill>
                  <a:gsLst>
                    <a:gs pos="0">
                      <a:srgbClr val="0BCFFF"/>
                    </a:gs>
                    <a:gs pos="100000">
                      <a:srgbClr val="0BC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Normal" panose="020B0400000000000000" charset="-122"/>
                  <a:ea typeface="等线" panose="02010600030101010101" charset="-122"/>
                  <a:cs typeface="+mn-cs"/>
                </a:endParaRPr>
              </a:p>
            </p:txBody>
          </p:sp>
          <p:sp>
            <p:nvSpPr>
              <p:cNvPr id="20" name="梯形 19"/>
              <p:cNvSpPr/>
              <p:nvPr>
                <p:custDataLst>
                  <p:tags r:id="rId11"/>
                </p:custDataLst>
              </p:nvPr>
            </p:nvSpPr>
            <p:spPr>
              <a:xfrm>
                <a:off x="697277" y="2343725"/>
                <a:ext cx="2353804" cy="134355"/>
              </a:xfrm>
              <a:prstGeom prst="trapezoid">
                <a:avLst>
                  <a:gd name="adj" fmla="val 221422"/>
                </a:avLst>
              </a:prstGeom>
              <a:gradFill flip="none" rotWithShape="1">
                <a:gsLst>
                  <a:gs pos="0">
                    <a:srgbClr val="0BCFFF">
                      <a:alpha val="43000"/>
                    </a:srgbClr>
                  </a:gs>
                  <a:gs pos="100000">
                    <a:srgbClr val="0BC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Normal" panose="020B0400000000000000" charset="-122"/>
                  <a:ea typeface="等线" panose="02010600030101010101" charset="-122"/>
                  <a:cs typeface="+mn-cs"/>
                </a:endParaRPr>
              </a:p>
            </p:txBody>
          </p:sp>
        </p:grpSp>
        <p:sp>
          <p:nvSpPr>
            <p:cNvPr id="14" name="文本框 13"/>
            <p:cNvSpPr txBox="1"/>
            <p:nvPr>
              <p:custDataLst>
                <p:tags r:id="rId12"/>
              </p:custDataLst>
            </p:nvPr>
          </p:nvSpPr>
          <p:spPr>
            <a:xfrm>
              <a:off x="1623556" y="3965073"/>
              <a:ext cx="2081668" cy="463397"/>
            </a:xfrm>
            <a:prstGeom prst="rect">
              <a:avLst/>
            </a:prstGeom>
            <a:noFill/>
            <a:scene3d>
              <a:camera prst="orthographicFront"/>
              <a:lightRig rig="threePt" dir="t"/>
            </a:scene3d>
            <a:sp3d>
              <a:bevelT w="127000"/>
            </a:sp3d>
          </p:spPr>
          <p:txBody>
            <a:bodyPr wrap="square" rtlCol="0">
              <a:spAutoFit/>
              <a:sp3d>
                <a:bevelT w="0"/>
                <a:bevelB w="0"/>
              </a:sp3d>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83FFE6"/>
                  </a:solidFill>
                  <a:effectLst>
                    <a:outerShdw blurRad="50800" dist="38100" dir="5400000" sx="102000" sy="102000" algn="t" rotWithShape="0">
                      <a:prstClr val="black">
                        <a:alpha val="40000"/>
                      </a:prstClr>
                    </a:outerShdw>
                  </a:effectLst>
                  <a:uLnTx/>
                  <a:uFillTx/>
                  <a:latin typeface="+mj-ea"/>
                  <a:ea typeface="+mj-ea"/>
                  <a:cs typeface="+mn-cs"/>
                </a:rPr>
                <a:t>输入标题</a:t>
              </a:r>
              <a:endParaRPr kumimoji="0" lang="zh-CN" altLang="en-US" sz="2400" b="0" i="0" u="none" strike="noStrike" kern="1200" cap="none" spc="0" normalizeH="0" baseline="0" noProof="0" dirty="0">
                <a:ln>
                  <a:noFill/>
                </a:ln>
                <a:solidFill>
                  <a:srgbClr val="83FFE6"/>
                </a:solidFill>
                <a:effectLst>
                  <a:outerShdw blurRad="50800" dist="38100" dir="5400000" sx="102000" sy="102000" algn="t" rotWithShape="0">
                    <a:prstClr val="black">
                      <a:alpha val="40000"/>
                    </a:prstClr>
                  </a:outerShdw>
                </a:effectLst>
                <a:uLnTx/>
                <a:uFillTx/>
                <a:latin typeface="+mj-ea"/>
                <a:ea typeface="+mj-ea"/>
                <a:cs typeface="+mn-cs"/>
              </a:endParaRPr>
            </a:p>
          </p:txBody>
        </p:sp>
        <p:sp>
          <p:nvSpPr>
            <p:cNvPr id="15" name="文本框 14"/>
            <p:cNvSpPr txBox="1"/>
            <p:nvPr>
              <p:custDataLst>
                <p:tags r:id="rId13"/>
              </p:custDataLst>
            </p:nvPr>
          </p:nvSpPr>
          <p:spPr>
            <a:xfrm>
              <a:off x="1561541" y="4743556"/>
              <a:ext cx="2143683" cy="833058"/>
            </a:xfrm>
            <a:prstGeom prst="rect">
              <a:avLst/>
            </a:prstGeom>
            <a:noFill/>
          </p:spPr>
          <p:txBody>
            <a:bodyPr wrap="square" rtlCol="0">
              <a:spAutoFit/>
            </a:bodyPr>
            <a:lstStyle/>
            <a:p>
              <a:pPr lvl="0" algn="ctr" defTabSz="685800"/>
              <a:r>
                <a:rPr lang="zh-CN" altLang="en-US" sz="1200" dirty="0">
                  <a:solidFill>
                    <a:prstClr val="white"/>
                  </a:solidFill>
                  <a:cs typeface="思源黑体 CN Normal" panose="020B0400000000000000" charset="-122"/>
                </a:rPr>
                <a:t>单击此处输入你的正文</a:t>
              </a:r>
              <a:r>
                <a:rPr lang="zh-CN" altLang="en-US" sz="1200" dirty="0">
                  <a:solidFill>
                    <a:prstClr val="white"/>
                  </a:solidFill>
                  <a:cs typeface="思源黑体 CN Normal" panose="020B0400000000000000" charset="-122"/>
                  <a:sym typeface="+mn-ea"/>
                </a:rPr>
                <a:t>单击此处输入你的正文单击此处输入你的正文</a:t>
              </a:r>
              <a:endParaRPr kumimoji="0" lang="zh-CN"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16" name="直接连接符 15"/>
            <p:cNvCxnSpPr/>
            <p:nvPr>
              <p:custDataLst>
                <p:tags r:id="rId14"/>
              </p:custDataLst>
            </p:nvPr>
          </p:nvCxnSpPr>
          <p:spPr>
            <a:xfrm flipV="1">
              <a:off x="3143672" y="5807788"/>
              <a:ext cx="0" cy="1044013"/>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5"/>
              </p:custDataLst>
            </p:nvPr>
          </p:nvCxnSpPr>
          <p:spPr>
            <a:xfrm flipV="1">
              <a:off x="2135560" y="6050418"/>
              <a:ext cx="0" cy="668414"/>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6"/>
              </p:custDataLst>
            </p:nvPr>
          </p:nvCxnSpPr>
          <p:spPr>
            <a:xfrm flipV="1">
              <a:off x="2664390" y="5600003"/>
              <a:ext cx="0" cy="1044013"/>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custDataLst>
              <p:tags r:id="rId17"/>
            </p:custDataLst>
          </p:nvPr>
        </p:nvGrpSpPr>
        <p:grpSpPr>
          <a:xfrm>
            <a:off x="4791670" y="1164097"/>
            <a:ext cx="1765353" cy="2875940"/>
            <a:chOff x="1487488" y="3965073"/>
            <a:chExt cx="2353804" cy="2886728"/>
          </a:xfrm>
        </p:grpSpPr>
        <p:grpSp>
          <p:nvGrpSpPr>
            <p:cNvPr id="22" name="组合 21"/>
            <p:cNvGrpSpPr/>
            <p:nvPr/>
          </p:nvGrpSpPr>
          <p:grpSpPr>
            <a:xfrm>
              <a:off x="1487488" y="4388477"/>
              <a:ext cx="2353804" cy="1683180"/>
              <a:chOff x="697277" y="2343725"/>
              <a:chExt cx="2353804" cy="1683180"/>
            </a:xfrm>
          </p:grpSpPr>
          <p:sp>
            <p:nvSpPr>
              <p:cNvPr id="28" name="矩形 27"/>
              <p:cNvSpPr/>
              <p:nvPr>
                <p:custDataLst>
                  <p:tags r:id="rId18"/>
                </p:custDataLst>
              </p:nvPr>
            </p:nvSpPr>
            <p:spPr>
              <a:xfrm>
                <a:off x="703841" y="2485752"/>
                <a:ext cx="2347240" cy="1541153"/>
              </a:xfrm>
              <a:prstGeom prst="rect">
                <a:avLst/>
              </a:prstGeom>
              <a:gradFill>
                <a:gsLst>
                  <a:gs pos="0">
                    <a:srgbClr val="032564">
                      <a:alpha val="70000"/>
                    </a:srgbClr>
                  </a:gs>
                  <a:gs pos="100000">
                    <a:srgbClr val="032564">
                      <a:alpha val="0"/>
                    </a:srgbClr>
                  </a:gs>
                </a:gsLst>
                <a:lin ang="5400000" scaled="1"/>
              </a:gradFill>
              <a:ln>
                <a:gradFill>
                  <a:gsLst>
                    <a:gs pos="0">
                      <a:srgbClr val="0BCFFF"/>
                    </a:gs>
                    <a:gs pos="100000">
                      <a:srgbClr val="0BC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Normal" panose="020B0400000000000000" charset="-122"/>
                  <a:ea typeface="等线" panose="02010600030101010101" charset="-122"/>
                  <a:cs typeface="+mn-cs"/>
                </a:endParaRPr>
              </a:p>
            </p:txBody>
          </p:sp>
          <p:sp>
            <p:nvSpPr>
              <p:cNvPr id="29" name="梯形 28"/>
              <p:cNvSpPr/>
              <p:nvPr>
                <p:custDataLst>
                  <p:tags r:id="rId19"/>
                </p:custDataLst>
              </p:nvPr>
            </p:nvSpPr>
            <p:spPr>
              <a:xfrm>
                <a:off x="697277" y="2343725"/>
                <a:ext cx="2353804" cy="134355"/>
              </a:xfrm>
              <a:prstGeom prst="trapezoid">
                <a:avLst>
                  <a:gd name="adj" fmla="val 221422"/>
                </a:avLst>
              </a:prstGeom>
              <a:gradFill flip="none" rotWithShape="1">
                <a:gsLst>
                  <a:gs pos="0">
                    <a:srgbClr val="0BCFFF">
                      <a:alpha val="43000"/>
                    </a:srgbClr>
                  </a:gs>
                  <a:gs pos="100000">
                    <a:srgbClr val="0BC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Normal" panose="020B0400000000000000" charset="-122"/>
                  <a:ea typeface="等线" panose="02010600030101010101" charset="-122"/>
                  <a:cs typeface="+mn-cs"/>
                </a:endParaRPr>
              </a:p>
            </p:txBody>
          </p:sp>
        </p:grpSp>
        <p:sp>
          <p:nvSpPr>
            <p:cNvPr id="23" name="文本框 22"/>
            <p:cNvSpPr txBox="1"/>
            <p:nvPr>
              <p:custDataLst>
                <p:tags r:id="rId20"/>
              </p:custDataLst>
            </p:nvPr>
          </p:nvSpPr>
          <p:spPr>
            <a:xfrm>
              <a:off x="1623556" y="3965073"/>
              <a:ext cx="2081668" cy="463397"/>
            </a:xfrm>
            <a:prstGeom prst="rect">
              <a:avLst/>
            </a:prstGeom>
            <a:noFill/>
            <a:scene3d>
              <a:camera prst="orthographicFront"/>
              <a:lightRig rig="threePt" dir="t"/>
            </a:scene3d>
            <a:sp3d>
              <a:bevelT w="127000"/>
            </a:sp3d>
          </p:spPr>
          <p:txBody>
            <a:bodyPr wrap="square" rtlCol="0">
              <a:spAutoFit/>
              <a:sp3d>
                <a:bevelT w="0"/>
                <a:bevelB w="0"/>
              </a:sp3d>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83FFE6"/>
                  </a:solidFill>
                  <a:effectLst>
                    <a:outerShdw blurRad="50800" dist="38100" dir="5400000" sx="102000" sy="102000" algn="t" rotWithShape="0">
                      <a:prstClr val="black">
                        <a:alpha val="40000"/>
                      </a:prstClr>
                    </a:outerShdw>
                  </a:effectLst>
                  <a:uLnTx/>
                  <a:uFillTx/>
                  <a:latin typeface="+mj-ea"/>
                  <a:ea typeface="+mj-ea"/>
                  <a:cs typeface="+mn-cs"/>
                </a:rPr>
                <a:t>输入标题</a:t>
              </a:r>
              <a:endParaRPr kumimoji="0" lang="zh-CN" altLang="en-US" sz="2400" b="0" i="0" u="none" strike="noStrike" kern="1200" cap="none" spc="0" normalizeH="0" baseline="0" noProof="0" dirty="0">
                <a:ln>
                  <a:noFill/>
                </a:ln>
                <a:solidFill>
                  <a:srgbClr val="83FFE6"/>
                </a:solidFill>
                <a:effectLst>
                  <a:outerShdw blurRad="50800" dist="38100" dir="5400000" sx="102000" sy="102000" algn="t" rotWithShape="0">
                    <a:prstClr val="black">
                      <a:alpha val="40000"/>
                    </a:prstClr>
                  </a:outerShdw>
                </a:effectLst>
                <a:uLnTx/>
                <a:uFillTx/>
                <a:latin typeface="+mj-ea"/>
                <a:ea typeface="+mj-ea"/>
                <a:cs typeface="+mn-cs"/>
              </a:endParaRPr>
            </a:p>
          </p:txBody>
        </p:sp>
        <p:sp>
          <p:nvSpPr>
            <p:cNvPr id="24" name="文本框 23"/>
            <p:cNvSpPr txBox="1"/>
            <p:nvPr>
              <p:custDataLst>
                <p:tags r:id="rId21"/>
              </p:custDataLst>
            </p:nvPr>
          </p:nvSpPr>
          <p:spPr>
            <a:xfrm>
              <a:off x="1561541" y="4743556"/>
              <a:ext cx="2143683" cy="1018536"/>
            </a:xfrm>
            <a:prstGeom prst="rect">
              <a:avLst/>
            </a:prstGeom>
            <a:noFill/>
          </p:spPr>
          <p:txBody>
            <a:bodyPr wrap="square" rtlCol="0">
              <a:spAutoFit/>
            </a:bodyPr>
            <a:lstStyle/>
            <a:p>
              <a:pPr lvl="0" algn="ctr" defTabSz="685800"/>
              <a:r>
                <a:rPr lang="zh-CN" altLang="en-US" sz="1200" dirty="0">
                  <a:solidFill>
                    <a:prstClr val="white"/>
                  </a:solidFill>
                  <a:cs typeface="思源黑体 CN Normal" panose="020B0400000000000000" charset="-122"/>
                </a:rPr>
                <a:t>单击此处输入你的正文</a:t>
              </a:r>
              <a:r>
                <a:rPr lang="zh-CN" altLang="en-US" sz="1200" dirty="0">
                  <a:solidFill>
                    <a:prstClr val="white"/>
                  </a:solidFill>
                  <a:cs typeface="思源黑体 CN Normal" panose="020B0400000000000000" charset="-122"/>
                  <a:sym typeface="+mn-ea"/>
                </a:rPr>
                <a:t>单击此处输入你的正文单击此处输入你的正文单击此处输入你的正文</a:t>
              </a:r>
              <a:endParaRPr kumimoji="0" lang="zh-CN"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25" name="直接连接符 24"/>
            <p:cNvCxnSpPr/>
            <p:nvPr>
              <p:custDataLst>
                <p:tags r:id="rId22"/>
              </p:custDataLst>
            </p:nvPr>
          </p:nvCxnSpPr>
          <p:spPr>
            <a:xfrm flipV="1">
              <a:off x="3143672" y="5807788"/>
              <a:ext cx="0" cy="1044013"/>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3"/>
              </p:custDataLst>
            </p:nvPr>
          </p:nvCxnSpPr>
          <p:spPr>
            <a:xfrm flipV="1">
              <a:off x="2135560" y="6050418"/>
              <a:ext cx="0" cy="668414"/>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4"/>
              </p:custDataLst>
            </p:nvPr>
          </p:nvCxnSpPr>
          <p:spPr>
            <a:xfrm flipV="1">
              <a:off x="2664390" y="5600003"/>
              <a:ext cx="0" cy="1044013"/>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custDataLst>
              <p:tags r:id="rId25"/>
            </p:custDataLst>
          </p:nvPr>
        </p:nvGrpSpPr>
        <p:grpSpPr>
          <a:xfrm>
            <a:off x="6960895" y="1755221"/>
            <a:ext cx="1765353" cy="2875940"/>
            <a:chOff x="1487488" y="3965073"/>
            <a:chExt cx="2353804" cy="2886728"/>
          </a:xfrm>
        </p:grpSpPr>
        <p:grpSp>
          <p:nvGrpSpPr>
            <p:cNvPr id="31" name="组合 30"/>
            <p:cNvGrpSpPr/>
            <p:nvPr/>
          </p:nvGrpSpPr>
          <p:grpSpPr>
            <a:xfrm>
              <a:off x="1487488" y="4388477"/>
              <a:ext cx="2353804" cy="1683180"/>
              <a:chOff x="697277" y="2343725"/>
              <a:chExt cx="2353804" cy="1683180"/>
            </a:xfrm>
          </p:grpSpPr>
          <p:sp>
            <p:nvSpPr>
              <p:cNvPr id="37" name="矩形 36"/>
              <p:cNvSpPr/>
              <p:nvPr>
                <p:custDataLst>
                  <p:tags r:id="rId26"/>
                </p:custDataLst>
              </p:nvPr>
            </p:nvSpPr>
            <p:spPr>
              <a:xfrm>
                <a:off x="703841" y="2485752"/>
                <a:ext cx="2347240" cy="1541153"/>
              </a:xfrm>
              <a:prstGeom prst="rect">
                <a:avLst/>
              </a:prstGeom>
              <a:gradFill>
                <a:gsLst>
                  <a:gs pos="0">
                    <a:srgbClr val="032564">
                      <a:alpha val="70000"/>
                    </a:srgbClr>
                  </a:gs>
                  <a:gs pos="100000">
                    <a:srgbClr val="032564">
                      <a:alpha val="0"/>
                    </a:srgbClr>
                  </a:gs>
                </a:gsLst>
                <a:lin ang="5400000" scaled="1"/>
              </a:gradFill>
              <a:ln>
                <a:gradFill>
                  <a:gsLst>
                    <a:gs pos="0">
                      <a:srgbClr val="0BCFFF"/>
                    </a:gs>
                    <a:gs pos="100000">
                      <a:srgbClr val="0BC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Normal" panose="020B0400000000000000" charset="-122"/>
                  <a:ea typeface="等线" panose="02010600030101010101" charset="-122"/>
                  <a:cs typeface="+mn-cs"/>
                </a:endParaRPr>
              </a:p>
            </p:txBody>
          </p:sp>
          <p:sp>
            <p:nvSpPr>
              <p:cNvPr id="39" name="梯形 38"/>
              <p:cNvSpPr/>
              <p:nvPr>
                <p:custDataLst>
                  <p:tags r:id="rId27"/>
                </p:custDataLst>
              </p:nvPr>
            </p:nvSpPr>
            <p:spPr>
              <a:xfrm>
                <a:off x="697277" y="2343725"/>
                <a:ext cx="2353804" cy="134355"/>
              </a:xfrm>
              <a:prstGeom prst="trapezoid">
                <a:avLst>
                  <a:gd name="adj" fmla="val 221422"/>
                </a:avLst>
              </a:prstGeom>
              <a:gradFill flip="none" rotWithShape="1">
                <a:gsLst>
                  <a:gs pos="0">
                    <a:srgbClr val="0BCFFF">
                      <a:alpha val="43000"/>
                    </a:srgbClr>
                  </a:gs>
                  <a:gs pos="100000">
                    <a:srgbClr val="0BCFFF">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思源黑体 CN Normal" panose="020B0400000000000000" charset="-122"/>
                  <a:ea typeface="等线" panose="02010600030101010101" charset="-122"/>
                  <a:cs typeface="+mn-cs"/>
                </a:endParaRPr>
              </a:p>
            </p:txBody>
          </p:sp>
        </p:grpSp>
        <p:sp>
          <p:nvSpPr>
            <p:cNvPr id="32" name="文本框 31"/>
            <p:cNvSpPr txBox="1"/>
            <p:nvPr>
              <p:custDataLst>
                <p:tags r:id="rId28"/>
              </p:custDataLst>
            </p:nvPr>
          </p:nvSpPr>
          <p:spPr>
            <a:xfrm>
              <a:off x="1623556" y="3965073"/>
              <a:ext cx="2081668" cy="463397"/>
            </a:xfrm>
            <a:prstGeom prst="rect">
              <a:avLst/>
            </a:prstGeom>
            <a:noFill/>
            <a:scene3d>
              <a:camera prst="orthographicFront"/>
              <a:lightRig rig="threePt" dir="t"/>
            </a:scene3d>
            <a:sp3d>
              <a:bevelT w="127000"/>
            </a:sp3d>
          </p:spPr>
          <p:txBody>
            <a:bodyPr wrap="square" rtlCol="0">
              <a:spAutoFit/>
              <a:sp3d>
                <a:bevelT w="0"/>
                <a:bevelB w="0"/>
              </a:sp3d>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83FFE6"/>
                  </a:solidFill>
                  <a:effectLst>
                    <a:outerShdw blurRad="50800" dist="38100" dir="5400000" sx="102000" sy="102000" algn="t" rotWithShape="0">
                      <a:prstClr val="black">
                        <a:alpha val="40000"/>
                      </a:prstClr>
                    </a:outerShdw>
                  </a:effectLst>
                  <a:uLnTx/>
                  <a:uFillTx/>
                  <a:latin typeface="+mj-ea"/>
                  <a:ea typeface="+mj-ea"/>
                  <a:cs typeface="+mn-cs"/>
                </a:rPr>
                <a:t>输入标题</a:t>
              </a:r>
              <a:endParaRPr kumimoji="0" lang="zh-CN" altLang="en-US" sz="2400" b="0" i="0" u="none" strike="noStrike" kern="1200" cap="none" spc="0" normalizeH="0" baseline="0" noProof="0" dirty="0">
                <a:ln>
                  <a:noFill/>
                </a:ln>
                <a:solidFill>
                  <a:srgbClr val="83FFE6"/>
                </a:solidFill>
                <a:effectLst>
                  <a:outerShdw blurRad="50800" dist="38100" dir="5400000" sx="102000" sy="102000" algn="t" rotWithShape="0">
                    <a:prstClr val="black">
                      <a:alpha val="40000"/>
                    </a:prstClr>
                  </a:outerShdw>
                </a:effectLst>
                <a:uLnTx/>
                <a:uFillTx/>
                <a:latin typeface="+mj-ea"/>
                <a:ea typeface="+mj-ea"/>
                <a:cs typeface="+mn-cs"/>
              </a:endParaRPr>
            </a:p>
          </p:txBody>
        </p:sp>
        <p:sp>
          <p:nvSpPr>
            <p:cNvPr id="33" name="文本框 32"/>
            <p:cNvSpPr txBox="1"/>
            <p:nvPr>
              <p:custDataLst>
                <p:tags r:id="rId29"/>
              </p:custDataLst>
            </p:nvPr>
          </p:nvSpPr>
          <p:spPr>
            <a:xfrm>
              <a:off x="1561541" y="4743556"/>
              <a:ext cx="2143683" cy="833058"/>
            </a:xfrm>
            <a:prstGeom prst="rect">
              <a:avLst/>
            </a:prstGeom>
            <a:noFill/>
          </p:spPr>
          <p:txBody>
            <a:bodyPr wrap="square" rtlCol="0">
              <a:spAutoFit/>
            </a:bodyPr>
            <a:lstStyle/>
            <a:p>
              <a:pPr lvl="0" algn="ctr" defTabSz="685800"/>
              <a:r>
                <a:rPr lang="zh-CN" altLang="en-US" sz="1200" dirty="0">
                  <a:solidFill>
                    <a:prstClr val="white"/>
                  </a:solidFill>
                  <a:cs typeface="思源黑体 CN Normal" panose="020B0400000000000000" charset="-122"/>
                </a:rPr>
                <a:t>单击此处输入你的正文</a:t>
              </a:r>
              <a:r>
                <a:rPr lang="zh-CN" altLang="en-US" sz="1200" dirty="0">
                  <a:solidFill>
                    <a:prstClr val="white"/>
                  </a:solidFill>
                  <a:cs typeface="思源黑体 CN Normal" panose="020B0400000000000000" charset="-122"/>
                  <a:sym typeface="+mn-ea"/>
                </a:rPr>
                <a:t>单击此处输入你的正文单击此处输入你的正文</a:t>
              </a:r>
              <a:endParaRPr kumimoji="0" lang="zh-CN"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cxnSp>
          <p:nvCxnSpPr>
            <p:cNvPr id="34" name="直接连接符 33"/>
            <p:cNvCxnSpPr/>
            <p:nvPr>
              <p:custDataLst>
                <p:tags r:id="rId30"/>
              </p:custDataLst>
            </p:nvPr>
          </p:nvCxnSpPr>
          <p:spPr>
            <a:xfrm flipV="1">
              <a:off x="3143672" y="5807788"/>
              <a:ext cx="0" cy="1044013"/>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custDataLst>
                <p:tags r:id="rId31"/>
              </p:custDataLst>
            </p:nvPr>
          </p:nvCxnSpPr>
          <p:spPr>
            <a:xfrm flipV="1">
              <a:off x="2135560" y="6050418"/>
              <a:ext cx="0" cy="668414"/>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32"/>
              </p:custDataLst>
            </p:nvPr>
          </p:nvCxnSpPr>
          <p:spPr>
            <a:xfrm flipV="1">
              <a:off x="2664390" y="5600003"/>
              <a:ext cx="0" cy="1044013"/>
            </a:xfrm>
            <a:prstGeom prst="line">
              <a:avLst/>
            </a:prstGeom>
            <a:ln w="12700" cmpd="dbl">
              <a:gradFill>
                <a:gsLst>
                  <a:gs pos="87000">
                    <a:srgbClr val="09FFFF"/>
                  </a:gs>
                  <a:gs pos="25000">
                    <a:srgbClr val="001236"/>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11" name="图片 10" descr="logo -反白_"/>
          <p:cNvPicPr>
            <a:picLocks noChangeAspect="1"/>
          </p:cNvPicPr>
          <p:nvPr/>
        </p:nvPicPr>
        <p:blipFill>
          <a:blip r:embed="rId33"/>
          <a:stretch>
            <a:fillRect/>
          </a:stretch>
        </p:blipFill>
        <p:spPr>
          <a:xfrm>
            <a:off x="7400925" y="358775"/>
            <a:ext cx="1398905" cy="2343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344" y="243433"/>
            <a:ext cx="2631806" cy="4603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pic>
        <p:nvPicPr>
          <p:cNvPr id="5" name="图片 4"/>
          <p:cNvPicPr>
            <a:picLocks noChangeAspect="1"/>
          </p:cNvPicPr>
          <p:nvPr/>
        </p:nvPicPr>
        <p:blipFill>
          <a:blip r:embed="rId1" cstate="email">
            <a:duotone>
              <a:prstClr val="black"/>
              <a:schemeClr val="accent1">
                <a:tint val="45000"/>
                <a:satMod val="400000"/>
              </a:schemeClr>
            </a:duotone>
          </a:blip>
          <a:stretch>
            <a:fillRect/>
          </a:stretch>
        </p:blipFill>
        <p:spPr>
          <a:xfrm>
            <a:off x="0" y="3329696"/>
            <a:ext cx="9144000" cy="1108706"/>
          </a:xfrm>
          <a:prstGeom prst="rect">
            <a:avLst/>
          </a:prstGeom>
        </p:spPr>
      </p:pic>
      <p:grpSp>
        <p:nvGrpSpPr>
          <p:cNvPr id="16" name="组合 15"/>
          <p:cNvGrpSpPr/>
          <p:nvPr>
            <p:custDataLst>
              <p:tags r:id="rId2"/>
            </p:custDataLst>
          </p:nvPr>
        </p:nvGrpSpPr>
        <p:grpSpPr>
          <a:xfrm>
            <a:off x="344684" y="1907616"/>
            <a:ext cx="2650975" cy="1641175"/>
            <a:chOff x="880466" y="1602088"/>
            <a:chExt cx="2650975" cy="1641175"/>
          </a:xfrm>
        </p:grpSpPr>
        <p:grpSp>
          <p:nvGrpSpPr>
            <p:cNvPr id="9" name="组合 8"/>
            <p:cNvGrpSpPr/>
            <p:nvPr/>
          </p:nvGrpSpPr>
          <p:grpSpPr>
            <a:xfrm>
              <a:off x="880466" y="1664911"/>
              <a:ext cx="203597" cy="1578352"/>
              <a:chOff x="737591" y="2142564"/>
              <a:chExt cx="203597" cy="1578352"/>
            </a:xfrm>
          </p:grpSpPr>
          <p:cxnSp>
            <p:nvCxnSpPr>
              <p:cNvPr id="6" name="直接连接符 5"/>
              <p:cNvCxnSpPr/>
              <p:nvPr>
                <p:custDataLst>
                  <p:tags r:id="rId3"/>
                </p:custDataLst>
              </p:nvPr>
            </p:nvCxnSpPr>
            <p:spPr>
              <a:xfrm flipV="1">
                <a:off x="839390" y="2294348"/>
                <a:ext cx="0" cy="1426568"/>
              </a:xfrm>
              <a:prstGeom prst="line">
                <a:avLst/>
              </a:prstGeom>
              <a:ln>
                <a:gradFill>
                  <a:gsLst>
                    <a:gs pos="0">
                      <a:srgbClr val="5AE5CD">
                        <a:alpha val="0"/>
                      </a:srgbClr>
                    </a:gs>
                    <a:gs pos="49000">
                      <a:srgbClr val="5AE5CD"/>
                    </a:gs>
                    <a:gs pos="100000">
                      <a:srgbClr val="5AE5CD"/>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椭圆 6"/>
              <p:cNvSpPr/>
              <p:nvPr>
                <p:custDataLst>
                  <p:tags r:id="rId4"/>
                </p:custDataLst>
              </p:nvPr>
            </p:nvSpPr>
            <p:spPr>
              <a:xfrm>
                <a:off x="737591" y="2142564"/>
                <a:ext cx="203597" cy="203597"/>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思源黑体 CN Normal" panose="020B0400000000000000" charset="-122"/>
                  <a:ea typeface="思源黑体 Light"/>
                  <a:cs typeface="+mn-cs"/>
                </a:endParaRPr>
              </a:p>
            </p:txBody>
          </p:sp>
          <p:sp>
            <p:nvSpPr>
              <p:cNvPr id="8" name="椭圆 7"/>
              <p:cNvSpPr/>
              <p:nvPr>
                <p:custDataLst>
                  <p:tags r:id="rId5"/>
                </p:custDataLst>
              </p:nvPr>
            </p:nvSpPr>
            <p:spPr>
              <a:xfrm>
                <a:off x="789912" y="2194885"/>
                <a:ext cx="98957" cy="98957"/>
              </a:xfrm>
              <a:prstGeom prst="ellipse">
                <a:avLst/>
              </a:prstGeom>
              <a:solidFill>
                <a:srgbClr val="5AE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思源黑体 CN Normal" panose="020B0400000000000000" charset="-122"/>
                  <a:ea typeface="思源黑体 Light"/>
                  <a:cs typeface="+mn-cs"/>
                </a:endParaRPr>
              </a:p>
            </p:txBody>
          </p:sp>
        </p:grpSp>
        <p:grpSp>
          <p:nvGrpSpPr>
            <p:cNvPr id="14" name="组合 13"/>
            <p:cNvGrpSpPr/>
            <p:nvPr/>
          </p:nvGrpSpPr>
          <p:grpSpPr>
            <a:xfrm>
              <a:off x="1133541" y="1602088"/>
              <a:ext cx="2397900" cy="1369923"/>
              <a:chOff x="4744650" y="941240"/>
              <a:chExt cx="2397900" cy="1369923"/>
            </a:xfrm>
          </p:grpSpPr>
          <p:sp>
            <p:nvSpPr>
              <p:cNvPr id="11" name="文本框 10"/>
              <p:cNvSpPr txBox="1"/>
              <p:nvPr>
                <p:custDataLst>
                  <p:tags r:id="rId6"/>
                </p:custDataLst>
              </p:nvPr>
            </p:nvSpPr>
            <p:spPr>
              <a:xfrm>
                <a:off x="4744650" y="1250713"/>
                <a:ext cx="2384813" cy="106045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r>
                  <a:rPr lang="zh-CN" altLang="en-US" sz="1400" dirty="0">
                    <a:solidFill>
                      <a:prstClr val="white"/>
                    </a:solidFill>
                    <a:cs typeface="思源黑体 CN Normal" panose="020B0400000000000000" charset="-122"/>
                    <a:sym typeface="+mn-ea"/>
                  </a:rPr>
                  <a:t>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sp>
            <p:nvSpPr>
              <p:cNvPr id="13" name="文本框 12"/>
              <p:cNvSpPr txBox="1"/>
              <p:nvPr>
                <p:custDataLst>
                  <p:tags r:id="rId7"/>
                </p:custDataLst>
              </p:nvPr>
            </p:nvSpPr>
            <p:spPr>
              <a:xfrm>
                <a:off x="4757737" y="941240"/>
                <a:ext cx="2384813" cy="400110"/>
              </a:xfrm>
              <a:prstGeom prst="rect">
                <a:avLst/>
              </a:prstGeom>
              <a:noFill/>
              <a:ln>
                <a:noFill/>
              </a:ln>
            </p:spPr>
            <p:txBody>
              <a:bodyPr wrap="square" rtlCol="0">
                <a:spAutoFit/>
              </a:bodyPr>
              <a:lstStyle>
                <a:defPPr>
                  <a:defRPr lang="en-US"/>
                </a:defPPr>
                <a:lvl1pPr>
                  <a:defRPr sz="2400">
                    <a:ln w="38100">
                      <a:noFill/>
                    </a:ln>
                    <a:gradFill>
                      <a:gsLst>
                        <a:gs pos="0">
                          <a:srgbClr val="E8CCBE"/>
                        </a:gs>
                        <a:gs pos="84000">
                          <a:srgbClr val="DBAF99"/>
                        </a:gs>
                      </a:gsLst>
                      <a:lin ang="5400000" scaled="1"/>
                    </a:grad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endParaRPr>
              </a:p>
            </p:txBody>
          </p:sp>
        </p:grpSp>
      </p:grpSp>
      <p:grpSp>
        <p:nvGrpSpPr>
          <p:cNvPr id="22" name="组合 21"/>
          <p:cNvGrpSpPr/>
          <p:nvPr>
            <p:custDataLst>
              <p:tags r:id="rId8"/>
            </p:custDataLst>
          </p:nvPr>
        </p:nvGrpSpPr>
        <p:grpSpPr>
          <a:xfrm>
            <a:off x="3318865" y="1348148"/>
            <a:ext cx="2650975" cy="2595202"/>
            <a:chOff x="880466" y="1602088"/>
            <a:chExt cx="2650975" cy="2595202"/>
          </a:xfrm>
        </p:grpSpPr>
        <p:grpSp>
          <p:nvGrpSpPr>
            <p:cNvPr id="23" name="组合 22"/>
            <p:cNvGrpSpPr/>
            <p:nvPr/>
          </p:nvGrpSpPr>
          <p:grpSpPr>
            <a:xfrm>
              <a:off x="880466" y="1664911"/>
              <a:ext cx="203597" cy="2532379"/>
              <a:chOff x="737591" y="2142564"/>
              <a:chExt cx="203597" cy="2532379"/>
            </a:xfrm>
          </p:grpSpPr>
          <p:cxnSp>
            <p:nvCxnSpPr>
              <p:cNvPr id="27" name="直接连接符 26"/>
              <p:cNvCxnSpPr/>
              <p:nvPr>
                <p:custDataLst>
                  <p:tags r:id="rId9"/>
                </p:custDataLst>
              </p:nvPr>
            </p:nvCxnSpPr>
            <p:spPr>
              <a:xfrm flipV="1">
                <a:off x="839390" y="2294348"/>
                <a:ext cx="0" cy="2380595"/>
              </a:xfrm>
              <a:prstGeom prst="line">
                <a:avLst/>
              </a:prstGeom>
              <a:ln>
                <a:gradFill>
                  <a:gsLst>
                    <a:gs pos="0">
                      <a:srgbClr val="5AE5CD">
                        <a:alpha val="0"/>
                      </a:srgbClr>
                    </a:gs>
                    <a:gs pos="49000">
                      <a:srgbClr val="5AE5CD"/>
                    </a:gs>
                    <a:gs pos="100000">
                      <a:srgbClr val="5AE5CD"/>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椭圆 27"/>
              <p:cNvSpPr/>
              <p:nvPr>
                <p:custDataLst>
                  <p:tags r:id="rId10"/>
                </p:custDataLst>
              </p:nvPr>
            </p:nvSpPr>
            <p:spPr>
              <a:xfrm>
                <a:off x="737591" y="2142564"/>
                <a:ext cx="203597" cy="203597"/>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思源黑体 CN Normal" panose="020B0400000000000000" charset="-122"/>
                  <a:ea typeface="思源黑体 Light"/>
                  <a:cs typeface="+mn-cs"/>
                </a:endParaRPr>
              </a:p>
            </p:txBody>
          </p:sp>
          <p:sp>
            <p:nvSpPr>
              <p:cNvPr id="29" name="椭圆 28"/>
              <p:cNvSpPr/>
              <p:nvPr>
                <p:custDataLst>
                  <p:tags r:id="rId11"/>
                </p:custDataLst>
              </p:nvPr>
            </p:nvSpPr>
            <p:spPr>
              <a:xfrm>
                <a:off x="789912" y="2194885"/>
                <a:ext cx="98957" cy="98957"/>
              </a:xfrm>
              <a:prstGeom prst="ellipse">
                <a:avLst/>
              </a:prstGeom>
              <a:solidFill>
                <a:srgbClr val="5AE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思源黑体 CN Normal" panose="020B0400000000000000" charset="-122"/>
                  <a:ea typeface="思源黑体 Light"/>
                  <a:cs typeface="+mn-cs"/>
                </a:endParaRPr>
              </a:p>
            </p:txBody>
          </p:sp>
        </p:grpSp>
        <p:grpSp>
          <p:nvGrpSpPr>
            <p:cNvPr id="24" name="组合 23"/>
            <p:cNvGrpSpPr/>
            <p:nvPr/>
          </p:nvGrpSpPr>
          <p:grpSpPr>
            <a:xfrm>
              <a:off x="1133541" y="1602088"/>
              <a:ext cx="2397900" cy="2356203"/>
              <a:chOff x="4744650" y="941240"/>
              <a:chExt cx="2397900" cy="2356203"/>
            </a:xfrm>
          </p:grpSpPr>
          <p:sp>
            <p:nvSpPr>
              <p:cNvPr id="25" name="文本框 24"/>
              <p:cNvSpPr txBox="1"/>
              <p:nvPr>
                <p:custDataLst>
                  <p:tags r:id="rId12"/>
                </p:custDataLst>
              </p:nvPr>
            </p:nvSpPr>
            <p:spPr>
              <a:xfrm>
                <a:off x="4744650" y="1250713"/>
                <a:ext cx="2384813" cy="204673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r>
                  <a:rPr lang="zh-CN" altLang="en-US" sz="1400" dirty="0">
                    <a:solidFill>
                      <a:prstClr val="white"/>
                    </a:solidFill>
                    <a:cs typeface="思源黑体 CN Normal" panose="020B0400000000000000" charset="-122"/>
                    <a:sym typeface="+mn-ea"/>
                  </a:rPr>
                  <a:t>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sp>
            <p:nvSpPr>
              <p:cNvPr id="26" name="文本框 25"/>
              <p:cNvSpPr txBox="1"/>
              <p:nvPr>
                <p:custDataLst>
                  <p:tags r:id="rId13"/>
                </p:custDataLst>
              </p:nvPr>
            </p:nvSpPr>
            <p:spPr>
              <a:xfrm>
                <a:off x="4757737" y="941240"/>
                <a:ext cx="2384813" cy="400110"/>
              </a:xfrm>
              <a:prstGeom prst="rect">
                <a:avLst/>
              </a:prstGeom>
              <a:noFill/>
              <a:ln>
                <a:noFill/>
              </a:ln>
            </p:spPr>
            <p:txBody>
              <a:bodyPr wrap="square" rtlCol="0">
                <a:spAutoFit/>
              </a:bodyPr>
              <a:lstStyle>
                <a:defPPr>
                  <a:defRPr lang="en-US"/>
                </a:defPPr>
                <a:lvl1pPr>
                  <a:defRPr sz="2400">
                    <a:ln w="38100">
                      <a:noFill/>
                    </a:ln>
                    <a:gradFill>
                      <a:gsLst>
                        <a:gs pos="0">
                          <a:srgbClr val="E8CCBE"/>
                        </a:gs>
                        <a:gs pos="84000">
                          <a:srgbClr val="DBAF99"/>
                        </a:gs>
                      </a:gsLst>
                      <a:lin ang="5400000" scaled="1"/>
                    </a:grad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endParaRPr>
              </a:p>
            </p:txBody>
          </p:sp>
        </p:grpSp>
      </p:grpSp>
      <p:grpSp>
        <p:nvGrpSpPr>
          <p:cNvPr id="31" name="组合 30"/>
          <p:cNvGrpSpPr/>
          <p:nvPr>
            <p:custDataLst>
              <p:tags r:id="rId14"/>
            </p:custDataLst>
          </p:nvPr>
        </p:nvGrpSpPr>
        <p:grpSpPr>
          <a:xfrm>
            <a:off x="6394845" y="1907616"/>
            <a:ext cx="2650975" cy="2356203"/>
            <a:chOff x="880466" y="1602088"/>
            <a:chExt cx="2650975" cy="2356203"/>
          </a:xfrm>
        </p:grpSpPr>
        <p:grpSp>
          <p:nvGrpSpPr>
            <p:cNvPr id="32" name="组合 31"/>
            <p:cNvGrpSpPr/>
            <p:nvPr/>
          </p:nvGrpSpPr>
          <p:grpSpPr>
            <a:xfrm>
              <a:off x="880466" y="1664911"/>
              <a:ext cx="203597" cy="1578352"/>
              <a:chOff x="737591" y="2142564"/>
              <a:chExt cx="203597" cy="1578352"/>
            </a:xfrm>
          </p:grpSpPr>
          <p:cxnSp>
            <p:nvCxnSpPr>
              <p:cNvPr id="36" name="直接连接符 35"/>
              <p:cNvCxnSpPr/>
              <p:nvPr>
                <p:custDataLst>
                  <p:tags r:id="rId15"/>
                </p:custDataLst>
              </p:nvPr>
            </p:nvCxnSpPr>
            <p:spPr>
              <a:xfrm flipV="1">
                <a:off x="839390" y="2294348"/>
                <a:ext cx="0" cy="1426568"/>
              </a:xfrm>
              <a:prstGeom prst="line">
                <a:avLst/>
              </a:prstGeom>
              <a:ln>
                <a:gradFill>
                  <a:gsLst>
                    <a:gs pos="0">
                      <a:srgbClr val="5AE5CD">
                        <a:alpha val="0"/>
                      </a:srgbClr>
                    </a:gs>
                    <a:gs pos="49000">
                      <a:srgbClr val="5AE5CD"/>
                    </a:gs>
                    <a:gs pos="100000">
                      <a:srgbClr val="5AE5CD"/>
                    </a:gs>
                  </a:gsLst>
                  <a:lin ang="5400000" scaled="1"/>
                </a:gradFill>
              </a:ln>
            </p:spPr>
            <p:style>
              <a:lnRef idx="1">
                <a:schemeClr val="accent1"/>
              </a:lnRef>
              <a:fillRef idx="0">
                <a:schemeClr val="accent1"/>
              </a:fillRef>
              <a:effectRef idx="0">
                <a:schemeClr val="accent1"/>
              </a:effectRef>
              <a:fontRef idx="minor">
                <a:schemeClr val="tx1"/>
              </a:fontRef>
            </p:style>
          </p:cxnSp>
          <p:sp>
            <p:nvSpPr>
              <p:cNvPr id="37" name="椭圆 36"/>
              <p:cNvSpPr/>
              <p:nvPr>
                <p:custDataLst>
                  <p:tags r:id="rId16"/>
                </p:custDataLst>
              </p:nvPr>
            </p:nvSpPr>
            <p:spPr>
              <a:xfrm>
                <a:off x="737591" y="2142564"/>
                <a:ext cx="203597" cy="203597"/>
              </a:xfrm>
              <a:prstGeom prst="ellipse">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思源黑体 CN Normal" panose="020B0400000000000000" charset="-122"/>
                  <a:ea typeface="思源黑体 Light"/>
                  <a:cs typeface="+mn-cs"/>
                </a:endParaRPr>
              </a:p>
            </p:txBody>
          </p:sp>
          <p:sp>
            <p:nvSpPr>
              <p:cNvPr id="38" name="椭圆 37"/>
              <p:cNvSpPr/>
              <p:nvPr>
                <p:custDataLst>
                  <p:tags r:id="rId17"/>
                </p:custDataLst>
              </p:nvPr>
            </p:nvSpPr>
            <p:spPr>
              <a:xfrm>
                <a:off x="789912" y="2194885"/>
                <a:ext cx="98957" cy="98957"/>
              </a:xfrm>
              <a:prstGeom prst="ellipse">
                <a:avLst/>
              </a:prstGeom>
              <a:solidFill>
                <a:srgbClr val="5AE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思源黑体 CN Normal" panose="020B0400000000000000" charset="-122"/>
                  <a:ea typeface="思源黑体 Light"/>
                  <a:cs typeface="+mn-cs"/>
                </a:endParaRPr>
              </a:p>
            </p:txBody>
          </p:sp>
        </p:grpSp>
        <p:grpSp>
          <p:nvGrpSpPr>
            <p:cNvPr id="33" name="组合 32"/>
            <p:cNvGrpSpPr/>
            <p:nvPr/>
          </p:nvGrpSpPr>
          <p:grpSpPr>
            <a:xfrm>
              <a:off x="1133541" y="1602088"/>
              <a:ext cx="2397900" cy="2356203"/>
              <a:chOff x="4744650" y="941240"/>
              <a:chExt cx="2397900" cy="2356203"/>
            </a:xfrm>
          </p:grpSpPr>
          <p:sp>
            <p:nvSpPr>
              <p:cNvPr id="34" name="文本框 33"/>
              <p:cNvSpPr txBox="1"/>
              <p:nvPr>
                <p:custDataLst>
                  <p:tags r:id="rId18"/>
                </p:custDataLst>
              </p:nvPr>
            </p:nvSpPr>
            <p:spPr>
              <a:xfrm>
                <a:off x="4744650" y="1250713"/>
                <a:ext cx="2384813" cy="204673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r>
                  <a:rPr lang="zh-CN" altLang="en-US" sz="1400" dirty="0">
                    <a:solidFill>
                      <a:prstClr val="white"/>
                    </a:solidFill>
                    <a:cs typeface="思源黑体 CN Normal" panose="020B0400000000000000" charset="-122"/>
                    <a:sym typeface="+mn-ea"/>
                  </a:rPr>
                  <a:t>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sp>
            <p:nvSpPr>
              <p:cNvPr id="35" name="文本框 34"/>
              <p:cNvSpPr txBox="1"/>
              <p:nvPr>
                <p:custDataLst>
                  <p:tags r:id="rId19"/>
                </p:custDataLst>
              </p:nvPr>
            </p:nvSpPr>
            <p:spPr>
              <a:xfrm>
                <a:off x="4757737" y="941240"/>
                <a:ext cx="2384813" cy="400110"/>
              </a:xfrm>
              <a:prstGeom prst="rect">
                <a:avLst/>
              </a:prstGeom>
              <a:noFill/>
              <a:ln>
                <a:noFill/>
              </a:ln>
            </p:spPr>
            <p:txBody>
              <a:bodyPr wrap="square" rtlCol="0">
                <a:spAutoFit/>
              </a:bodyPr>
              <a:lstStyle>
                <a:defPPr>
                  <a:defRPr lang="en-US"/>
                </a:defPPr>
                <a:lvl1pPr>
                  <a:defRPr sz="2400">
                    <a:ln w="38100">
                      <a:noFill/>
                    </a:ln>
                    <a:gradFill>
                      <a:gsLst>
                        <a:gs pos="0">
                          <a:srgbClr val="E8CCBE"/>
                        </a:gs>
                        <a:gs pos="84000">
                          <a:srgbClr val="DBAF99"/>
                        </a:gs>
                      </a:gsLst>
                      <a:lin ang="5400000" scaled="1"/>
                    </a:grad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endParaRPr>
              </a:p>
            </p:txBody>
          </p:sp>
        </p:grpSp>
      </p:grpSp>
      <p:pic>
        <p:nvPicPr>
          <p:cNvPr id="2" name="图片 1" descr="logo -反白_"/>
          <p:cNvPicPr>
            <a:picLocks noChangeAspect="1"/>
          </p:cNvPicPr>
          <p:nvPr/>
        </p:nvPicPr>
        <p:blipFill>
          <a:blip r:embed="rId20"/>
          <a:stretch>
            <a:fillRect/>
          </a:stretch>
        </p:blipFill>
        <p:spPr>
          <a:xfrm>
            <a:off x="7400925" y="358775"/>
            <a:ext cx="1398905" cy="2343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 name="矩形 114"/>
          <p:cNvSpPr/>
          <p:nvPr/>
        </p:nvSpPr>
        <p:spPr bwMode="auto">
          <a:xfrm>
            <a:off x="1311606" y="1524457"/>
            <a:ext cx="6520789" cy="7683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w="19050">
                  <a:noFill/>
                </a:ln>
                <a:solidFill>
                  <a:schemeClr val="bg1"/>
                </a:solidFill>
                <a:effectLst/>
                <a:uLnTx/>
                <a:uFillTx/>
                <a:latin typeface="思源黑体 CN Heavy" panose="020B0A00000000000000" charset="-122"/>
                <a:ea typeface="思源黑体 CN Heavy" panose="020B0A00000000000000" charset="-122"/>
                <a:cs typeface="+mn-cs"/>
                <a:sym typeface="思源黑体 CN Normal" panose="020B0400000000000000" charset="-122"/>
              </a:rPr>
              <a:t>感谢您的观看</a:t>
            </a:r>
            <a:endParaRPr kumimoji="0" lang="zh-CN" altLang="en-US" sz="4400" b="1" i="0" u="none" strike="noStrike" kern="1200" cap="none" spc="0" normalizeH="0" baseline="0" noProof="0" dirty="0">
              <a:ln w="19050">
                <a:noFill/>
              </a:ln>
              <a:solidFill>
                <a:schemeClr val="bg1"/>
              </a:solidFill>
              <a:effectLst/>
              <a:uLnTx/>
              <a:uFillTx/>
              <a:latin typeface="思源黑体 CN Heavy" panose="020B0A00000000000000" charset="-122"/>
              <a:ea typeface="思源黑体 CN Heavy" panose="020B0A00000000000000" charset="-122"/>
              <a:cs typeface="+mn-cs"/>
              <a:sym typeface="思源黑体 CN Normal" panose="020B0400000000000000" charset="-122"/>
            </a:endParaRPr>
          </a:p>
        </p:txBody>
      </p:sp>
      <p:sp>
        <p:nvSpPr>
          <p:cNvPr id="54" name="文本框 53"/>
          <p:cNvSpPr txBox="1"/>
          <p:nvPr/>
        </p:nvSpPr>
        <p:spPr>
          <a:xfrm>
            <a:off x="2027162" y="1035682"/>
            <a:ext cx="4874523" cy="769441"/>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w="3175">
                  <a:gradFill>
                    <a:gsLst>
                      <a:gs pos="0">
                        <a:schemeClr val="bg1"/>
                      </a:gs>
                      <a:gs pos="73000">
                        <a:schemeClr val="bg1">
                          <a:alpha val="0"/>
                        </a:schemeClr>
                      </a:gs>
                    </a:gsLst>
                    <a:lin ang="5400000" scaled="1"/>
                  </a:gradFill>
                </a:ln>
                <a:noFill/>
                <a:effectLst/>
                <a:uLnTx/>
                <a:uFillTx/>
                <a:latin typeface="思源黑体 CN Heavy" panose="020B0A00000000000000" charset="-122"/>
                <a:ea typeface="思源黑体 CN Heavy" panose="020B0A00000000000000" charset="-122"/>
                <a:cs typeface="+mn-cs"/>
                <a:sym typeface="思源黑体 CN Normal" panose="020B0400000000000000" charset="-122"/>
              </a:rPr>
              <a:t>THANKS</a:t>
            </a:r>
            <a:endParaRPr kumimoji="0" lang="en-US" altLang="zh-CN" sz="4400" b="0" i="0" u="none" strike="noStrike" kern="1200" cap="none" spc="0" normalizeH="0" baseline="0" noProof="0" dirty="0">
              <a:ln w="3175">
                <a:gradFill>
                  <a:gsLst>
                    <a:gs pos="0">
                      <a:schemeClr val="bg1"/>
                    </a:gs>
                    <a:gs pos="73000">
                      <a:schemeClr val="bg1">
                        <a:alpha val="0"/>
                      </a:schemeClr>
                    </a:gs>
                  </a:gsLst>
                  <a:lin ang="5400000" scaled="1"/>
                </a:gradFill>
              </a:ln>
              <a:noFill/>
              <a:effectLst/>
              <a:uLnTx/>
              <a:uFillTx/>
              <a:latin typeface="思源黑体 CN Heavy" panose="020B0A00000000000000" charset="-122"/>
              <a:ea typeface="思源黑体 CN Heavy" panose="020B0A00000000000000" charset="-122"/>
              <a:cs typeface="+mn-cs"/>
              <a:sym typeface="思源黑体 CN Normal" panose="020B0400000000000000" charset="-122"/>
            </a:endParaRPr>
          </a:p>
        </p:txBody>
      </p:sp>
      <p:grpSp>
        <p:nvGrpSpPr>
          <p:cNvPr id="21" name="组合 20"/>
          <p:cNvGrpSpPr/>
          <p:nvPr/>
        </p:nvGrpSpPr>
        <p:grpSpPr>
          <a:xfrm>
            <a:off x="1998179" y="2646771"/>
            <a:ext cx="5147643" cy="424853"/>
            <a:chOff x="1856232" y="3862685"/>
            <a:chExt cx="8560289" cy="523374"/>
          </a:xfrm>
        </p:grpSpPr>
        <p:grpSp>
          <p:nvGrpSpPr>
            <p:cNvPr id="6" name="组合 5"/>
            <p:cNvGrpSpPr/>
            <p:nvPr/>
          </p:nvGrpSpPr>
          <p:grpSpPr>
            <a:xfrm>
              <a:off x="1856232" y="3862685"/>
              <a:ext cx="3970865" cy="523374"/>
              <a:chOff x="1856232" y="4116480"/>
              <a:chExt cx="3970865" cy="523374"/>
            </a:xfrm>
          </p:grpSpPr>
          <p:pic>
            <p:nvPicPr>
              <p:cNvPr id="10" name="PA-图片 36"/>
              <p:cNvPicPr>
                <a:picLocks noChangeAspect="1"/>
              </p:cNvPicPr>
              <p:nvPr>
                <p:custDataLst>
                  <p:tags r:id="rId1"/>
                </p:custDataLst>
              </p:nvPr>
            </p:nvPicPr>
            <p:blipFill rotWithShape="1">
              <a:blip r:embed="rId2" cstate="email"/>
              <a:srcRect/>
              <a:stretch>
                <a:fillRect/>
              </a:stretch>
            </p:blipFill>
            <p:spPr>
              <a:xfrm flipH="1">
                <a:off x="1856232" y="4116480"/>
                <a:ext cx="3970865" cy="512108"/>
              </a:xfrm>
              <a:prstGeom prst="rect">
                <a:avLst/>
              </a:prstGeom>
            </p:spPr>
          </p:pic>
          <p:sp>
            <p:nvSpPr>
              <p:cNvPr id="12" name="PA-任意多边形 24"/>
              <p:cNvSpPr/>
              <p:nvPr>
                <p:custDataLst>
                  <p:tags r:id="rId3"/>
                </p:custDataLst>
              </p:nvPr>
            </p:nvSpPr>
            <p:spPr>
              <a:xfrm>
                <a:off x="3126471" y="4351743"/>
                <a:ext cx="461647" cy="76941"/>
              </a:xfrm>
              <a:custGeom>
                <a:avLst/>
                <a:gdLst>
                  <a:gd name="connsiteX0" fmla="*/ 0 w 522514"/>
                  <a:gd name="connsiteY0" fmla="*/ 0 h 87085"/>
                  <a:gd name="connsiteX1" fmla="*/ 87085 w 522514"/>
                  <a:gd name="connsiteY1" fmla="*/ 87085 h 87085"/>
                  <a:gd name="connsiteX2" fmla="*/ 478971 w 522514"/>
                  <a:gd name="connsiteY2" fmla="*/ 87085 h 87085"/>
                  <a:gd name="connsiteX3" fmla="*/ 522514 w 522514"/>
                  <a:gd name="connsiteY3" fmla="*/ 43542 h 87085"/>
                </a:gdLst>
                <a:ahLst/>
                <a:cxnLst>
                  <a:cxn ang="0">
                    <a:pos x="connsiteX0" y="connsiteY0"/>
                  </a:cxn>
                  <a:cxn ang="0">
                    <a:pos x="connsiteX1" y="connsiteY1"/>
                  </a:cxn>
                  <a:cxn ang="0">
                    <a:pos x="connsiteX2" y="connsiteY2"/>
                  </a:cxn>
                  <a:cxn ang="0">
                    <a:pos x="connsiteX3" y="connsiteY3"/>
                  </a:cxn>
                </a:cxnLst>
                <a:rect l="l" t="t" r="r" b="b"/>
                <a:pathLst>
                  <a:path w="522514" h="87085">
                    <a:moveTo>
                      <a:pt x="0" y="0"/>
                    </a:moveTo>
                    <a:lnTo>
                      <a:pt x="87085" y="87085"/>
                    </a:lnTo>
                    <a:lnTo>
                      <a:pt x="478971" y="87085"/>
                    </a:lnTo>
                    <a:lnTo>
                      <a:pt x="522514" y="43542"/>
                    </a:lnTo>
                  </a:path>
                </a:pathLst>
              </a:custGeom>
              <a:noFill/>
              <a:ln w="22225" cap="flat" cmpd="sng" algn="ctr">
                <a:gradFill flip="none" rotWithShape="1">
                  <a:gsLst>
                    <a:gs pos="0">
                      <a:srgbClr val="5B9BD5">
                        <a:lumMod val="5000"/>
                        <a:lumOff val="95000"/>
                        <a:alpha val="0"/>
                      </a:srgbClr>
                    </a:gs>
                    <a:gs pos="100000">
                      <a:sysClr val="window" lastClr="FFFFFF"/>
                    </a:gs>
                  </a:gsLst>
                  <a:lin ang="0" scaled="1"/>
                  <a:tileRect/>
                </a:gradFill>
                <a:prstDash val="solid"/>
                <a:miter lim="800000"/>
                <a:tailEnd type="ova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13" name="矩形 12"/>
              <p:cNvSpPr/>
              <p:nvPr/>
            </p:nvSpPr>
            <p:spPr>
              <a:xfrm>
                <a:off x="3959689" y="4594135"/>
                <a:ext cx="142063" cy="45719"/>
              </a:xfrm>
              <a:prstGeom prst="rect">
                <a:avLst/>
              </a:prstGeom>
              <a:solidFill>
                <a:srgbClr val="BAF1F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grpSp>
          <p:nvGrpSpPr>
            <p:cNvPr id="14" name="组合 13"/>
            <p:cNvGrpSpPr/>
            <p:nvPr/>
          </p:nvGrpSpPr>
          <p:grpSpPr>
            <a:xfrm>
              <a:off x="3710540" y="4031439"/>
              <a:ext cx="4851672" cy="287571"/>
              <a:chOff x="3710540" y="4285234"/>
              <a:chExt cx="4851672" cy="287571"/>
            </a:xfrm>
          </p:grpSpPr>
          <p:sp>
            <p:nvSpPr>
              <p:cNvPr id="15" name="PA-任意多边形 15"/>
              <p:cNvSpPr/>
              <p:nvPr>
                <p:custDataLst>
                  <p:tags r:id="rId4"/>
                </p:custDataLst>
              </p:nvPr>
            </p:nvSpPr>
            <p:spPr>
              <a:xfrm>
                <a:off x="3710540" y="4294759"/>
                <a:ext cx="2669521" cy="278046"/>
              </a:xfrm>
              <a:custGeom>
                <a:avLst/>
                <a:gdLst>
                  <a:gd name="connsiteX0" fmla="*/ 0 w 2571750"/>
                  <a:gd name="connsiteY0" fmla="*/ 0 h 314325"/>
                  <a:gd name="connsiteX1" fmla="*/ 276225 w 2571750"/>
                  <a:gd name="connsiteY1" fmla="*/ 314325 h 314325"/>
                  <a:gd name="connsiteX2" fmla="*/ 2247900 w 2571750"/>
                  <a:gd name="connsiteY2" fmla="*/ 314325 h 314325"/>
                  <a:gd name="connsiteX3" fmla="*/ 2571750 w 2571750"/>
                  <a:gd name="connsiteY3" fmla="*/ 9525 h 314325"/>
                  <a:gd name="connsiteX4" fmla="*/ 0 w 2571750"/>
                  <a:gd name="connsiteY4" fmla="*/ 0 h 314325"/>
                  <a:gd name="connsiteX0-1" fmla="*/ 0 w 2619375"/>
                  <a:gd name="connsiteY0-2" fmla="*/ 66675 h 381000"/>
                  <a:gd name="connsiteX1-3" fmla="*/ 276225 w 2619375"/>
                  <a:gd name="connsiteY1-4" fmla="*/ 381000 h 381000"/>
                  <a:gd name="connsiteX2-5" fmla="*/ 2247900 w 2619375"/>
                  <a:gd name="connsiteY2-6" fmla="*/ 381000 h 381000"/>
                  <a:gd name="connsiteX3-7" fmla="*/ 2619375 w 2619375"/>
                  <a:gd name="connsiteY3-8" fmla="*/ 0 h 381000"/>
                  <a:gd name="connsiteX4-9" fmla="*/ 0 w 2619375"/>
                  <a:gd name="connsiteY4-10" fmla="*/ 66675 h 381000"/>
                  <a:gd name="connsiteX0-11" fmla="*/ 0 w 2657475"/>
                  <a:gd name="connsiteY0-12" fmla="*/ 0 h 390525"/>
                  <a:gd name="connsiteX1-13" fmla="*/ 314325 w 2657475"/>
                  <a:gd name="connsiteY1-14" fmla="*/ 390525 h 390525"/>
                  <a:gd name="connsiteX2-15" fmla="*/ 2286000 w 2657475"/>
                  <a:gd name="connsiteY2-16" fmla="*/ 390525 h 390525"/>
                  <a:gd name="connsiteX3-17" fmla="*/ 2657475 w 2657475"/>
                  <a:gd name="connsiteY3-18" fmla="*/ 9525 h 390525"/>
                  <a:gd name="connsiteX4-19" fmla="*/ 0 w 2657475"/>
                  <a:gd name="connsiteY4-20" fmla="*/ 0 h 390525"/>
                  <a:gd name="connsiteX0-21" fmla="*/ 0 w 2686050"/>
                  <a:gd name="connsiteY0-22" fmla="*/ 0 h 381000"/>
                  <a:gd name="connsiteX1-23" fmla="*/ 342900 w 2686050"/>
                  <a:gd name="connsiteY1-24" fmla="*/ 381000 h 381000"/>
                  <a:gd name="connsiteX2-25" fmla="*/ 2314575 w 2686050"/>
                  <a:gd name="connsiteY2-26" fmla="*/ 381000 h 381000"/>
                  <a:gd name="connsiteX3-27" fmla="*/ 2686050 w 2686050"/>
                  <a:gd name="connsiteY3-28" fmla="*/ 0 h 381000"/>
                  <a:gd name="connsiteX4-29" fmla="*/ 0 w 2686050"/>
                  <a:gd name="connsiteY4-30" fmla="*/ 0 h 381000"/>
                  <a:gd name="connsiteX0-31" fmla="*/ 0 w 2695575"/>
                  <a:gd name="connsiteY0-32" fmla="*/ 0 h 381000"/>
                  <a:gd name="connsiteX1-33" fmla="*/ 342900 w 2695575"/>
                  <a:gd name="connsiteY1-34" fmla="*/ 381000 h 381000"/>
                  <a:gd name="connsiteX2-35" fmla="*/ 2314575 w 2695575"/>
                  <a:gd name="connsiteY2-36" fmla="*/ 381000 h 381000"/>
                  <a:gd name="connsiteX3-37" fmla="*/ 2695575 w 2695575"/>
                  <a:gd name="connsiteY3-38" fmla="*/ 9525 h 381000"/>
                  <a:gd name="connsiteX4-39" fmla="*/ 0 w 2695575"/>
                  <a:gd name="connsiteY4-40" fmla="*/ 0 h 381000"/>
                  <a:gd name="connsiteX0-41" fmla="*/ 0 w 2542883"/>
                  <a:gd name="connsiteY0-42" fmla="*/ 0 h 381000"/>
                  <a:gd name="connsiteX1-43" fmla="*/ 342900 w 2542883"/>
                  <a:gd name="connsiteY1-44" fmla="*/ 381000 h 381000"/>
                  <a:gd name="connsiteX2-45" fmla="*/ 2314575 w 2542883"/>
                  <a:gd name="connsiteY2-46" fmla="*/ 381000 h 381000"/>
                  <a:gd name="connsiteX3-47" fmla="*/ 2542883 w 2542883"/>
                  <a:gd name="connsiteY3-48" fmla="*/ 5514 h 381000"/>
                  <a:gd name="connsiteX4-49" fmla="*/ 0 w 2542883"/>
                  <a:gd name="connsiteY4-50" fmla="*/ 0 h 381000"/>
                  <a:gd name="connsiteX0-51" fmla="*/ 0 w 2429680"/>
                  <a:gd name="connsiteY0-52" fmla="*/ 0 h 376989"/>
                  <a:gd name="connsiteX1-53" fmla="*/ 229697 w 2429680"/>
                  <a:gd name="connsiteY1-54" fmla="*/ 376989 h 376989"/>
                  <a:gd name="connsiteX2-55" fmla="*/ 2201372 w 2429680"/>
                  <a:gd name="connsiteY2-56" fmla="*/ 376989 h 376989"/>
                  <a:gd name="connsiteX3-57" fmla="*/ 2429680 w 2429680"/>
                  <a:gd name="connsiteY3-58" fmla="*/ 1503 h 376989"/>
                  <a:gd name="connsiteX4-59" fmla="*/ 0 w 2429680"/>
                  <a:gd name="connsiteY4-60" fmla="*/ 0 h 376989"/>
                  <a:gd name="connsiteX0-61" fmla="*/ 0 w 2479128"/>
                  <a:gd name="connsiteY0-62" fmla="*/ 98783 h 375485"/>
                  <a:gd name="connsiteX1-63" fmla="*/ 279145 w 2479128"/>
                  <a:gd name="connsiteY1-64" fmla="*/ 375485 h 375485"/>
                  <a:gd name="connsiteX2-65" fmla="*/ 2250820 w 2479128"/>
                  <a:gd name="connsiteY2-66" fmla="*/ 375485 h 375485"/>
                  <a:gd name="connsiteX3-67" fmla="*/ 2479128 w 2479128"/>
                  <a:gd name="connsiteY3-68" fmla="*/ -1 h 375485"/>
                  <a:gd name="connsiteX4-69" fmla="*/ 0 w 2479128"/>
                  <a:gd name="connsiteY4-70" fmla="*/ 98783 h 375485"/>
                  <a:gd name="connsiteX0-71" fmla="*/ 0 w 2540938"/>
                  <a:gd name="connsiteY0-72" fmla="*/ 16048 h 292750"/>
                  <a:gd name="connsiteX1-73" fmla="*/ 279145 w 2540938"/>
                  <a:gd name="connsiteY1-74" fmla="*/ 292750 h 292750"/>
                  <a:gd name="connsiteX2-75" fmla="*/ 2250820 w 2540938"/>
                  <a:gd name="connsiteY2-76" fmla="*/ 292750 h 292750"/>
                  <a:gd name="connsiteX3-77" fmla="*/ 2540938 w 2540938"/>
                  <a:gd name="connsiteY3-78" fmla="*/ 0 h 292750"/>
                  <a:gd name="connsiteX4-79" fmla="*/ 0 w 2540938"/>
                  <a:gd name="connsiteY4-80" fmla="*/ 16048 h 292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40938" h="292750">
                    <a:moveTo>
                      <a:pt x="0" y="16048"/>
                    </a:moveTo>
                    <a:lnTo>
                      <a:pt x="279145" y="292750"/>
                    </a:lnTo>
                    <a:lnTo>
                      <a:pt x="2250820" y="292750"/>
                    </a:lnTo>
                    <a:lnTo>
                      <a:pt x="2540938" y="0"/>
                    </a:lnTo>
                    <a:lnTo>
                      <a:pt x="0" y="16048"/>
                    </a:lnTo>
                    <a:close/>
                  </a:path>
                </a:pathLst>
              </a:custGeom>
              <a:gradFill flip="none" rotWithShape="1">
                <a:gsLst>
                  <a:gs pos="50000">
                    <a:srgbClr val="039AF3">
                      <a:alpha val="0"/>
                    </a:srgbClr>
                  </a:gs>
                  <a:gs pos="100000">
                    <a:srgbClr val="039AF3">
                      <a:alpha val="41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16" name="PA-任意多边形 15"/>
              <p:cNvSpPr/>
              <p:nvPr>
                <p:custDataLst>
                  <p:tags r:id="rId5"/>
                </p:custDataLst>
              </p:nvPr>
            </p:nvSpPr>
            <p:spPr>
              <a:xfrm flipH="1">
                <a:off x="5746345" y="4285234"/>
                <a:ext cx="2815867" cy="278046"/>
              </a:xfrm>
              <a:custGeom>
                <a:avLst/>
                <a:gdLst>
                  <a:gd name="connsiteX0" fmla="*/ 0 w 2571750"/>
                  <a:gd name="connsiteY0" fmla="*/ 0 h 314325"/>
                  <a:gd name="connsiteX1" fmla="*/ 276225 w 2571750"/>
                  <a:gd name="connsiteY1" fmla="*/ 314325 h 314325"/>
                  <a:gd name="connsiteX2" fmla="*/ 2247900 w 2571750"/>
                  <a:gd name="connsiteY2" fmla="*/ 314325 h 314325"/>
                  <a:gd name="connsiteX3" fmla="*/ 2571750 w 2571750"/>
                  <a:gd name="connsiteY3" fmla="*/ 9525 h 314325"/>
                  <a:gd name="connsiteX4" fmla="*/ 0 w 2571750"/>
                  <a:gd name="connsiteY4" fmla="*/ 0 h 314325"/>
                  <a:gd name="connsiteX0-1" fmla="*/ 0 w 2619375"/>
                  <a:gd name="connsiteY0-2" fmla="*/ 66675 h 381000"/>
                  <a:gd name="connsiteX1-3" fmla="*/ 276225 w 2619375"/>
                  <a:gd name="connsiteY1-4" fmla="*/ 381000 h 381000"/>
                  <a:gd name="connsiteX2-5" fmla="*/ 2247900 w 2619375"/>
                  <a:gd name="connsiteY2-6" fmla="*/ 381000 h 381000"/>
                  <a:gd name="connsiteX3-7" fmla="*/ 2619375 w 2619375"/>
                  <a:gd name="connsiteY3-8" fmla="*/ 0 h 381000"/>
                  <a:gd name="connsiteX4-9" fmla="*/ 0 w 2619375"/>
                  <a:gd name="connsiteY4-10" fmla="*/ 66675 h 381000"/>
                  <a:gd name="connsiteX0-11" fmla="*/ 0 w 2657475"/>
                  <a:gd name="connsiteY0-12" fmla="*/ 0 h 390525"/>
                  <a:gd name="connsiteX1-13" fmla="*/ 314325 w 2657475"/>
                  <a:gd name="connsiteY1-14" fmla="*/ 390525 h 390525"/>
                  <a:gd name="connsiteX2-15" fmla="*/ 2286000 w 2657475"/>
                  <a:gd name="connsiteY2-16" fmla="*/ 390525 h 390525"/>
                  <a:gd name="connsiteX3-17" fmla="*/ 2657475 w 2657475"/>
                  <a:gd name="connsiteY3-18" fmla="*/ 9525 h 390525"/>
                  <a:gd name="connsiteX4-19" fmla="*/ 0 w 2657475"/>
                  <a:gd name="connsiteY4-20" fmla="*/ 0 h 390525"/>
                  <a:gd name="connsiteX0-21" fmla="*/ 0 w 2686050"/>
                  <a:gd name="connsiteY0-22" fmla="*/ 0 h 381000"/>
                  <a:gd name="connsiteX1-23" fmla="*/ 342900 w 2686050"/>
                  <a:gd name="connsiteY1-24" fmla="*/ 381000 h 381000"/>
                  <a:gd name="connsiteX2-25" fmla="*/ 2314575 w 2686050"/>
                  <a:gd name="connsiteY2-26" fmla="*/ 381000 h 381000"/>
                  <a:gd name="connsiteX3-27" fmla="*/ 2686050 w 2686050"/>
                  <a:gd name="connsiteY3-28" fmla="*/ 0 h 381000"/>
                  <a:gd name="connsiteX4-29" fmla="*/ 0 w 2686050"/>
                  <a:gd name="connsiteY4-30" fmla="*/ 0 h 381000"/>
                  <a:gd name="connsiteX0-31" fmla="*/ 0 w 2695575"/>
                  <a:gd name="connsiteY0-32" fmla="*/ 0 h 381000"/>
                  <a:gd name="connsiteX1-33" fmla="*/ 342900 w 2695575"/>
                  <a:gd name="connsiteY1-34" fmla="*/ 381000 h 381000"/>
                  <a:gd name="connsiteX2-35" fmla="*/ 2314575 w 2695575"/>
                  <a:gd name="connsiteY2-36" fmla="*/ 381000 h 381000"/>
                  <a:gd name="connsiteX3-37" fmla="*/ 2695575 w 2695575"/>
                  <a:gd name="connsiteY3-38" fmla="*/ 9525 h 381000"/>
                  <a:gd name="connsiteX4-39" fmla="*/ 0 w 2695575"/>
                  <a:gd name="connsiteY4-40" fmla="*/ 0 h 381000"/>
                  <a:gd name="connsiteX0-41" fmla="*/ 0 w 2542883"/>
                  <a:gd name="connsiteY0-42" fmla="*/ 0 h 381000"/>
                  <a:gd name="connsiteX1-43" fmla="*/ 342900 w 2542883"/>
                  <a:gd name="connsiteY1-44" fmla="*/ 381000 h 381000"/>
                  <a:gd name="connsiteX2-45" fmla="*/ 2314575 w 2542883"/>
                  <a:gd name="connsiteY2-46" fmla="*/ 381000 h 381000"/>
                  <a:gd name="connsiteX3-47" fmla="*/ 2542883 w 2542883"/>
                  <a:gd name="connsiteY3-48" fmla="*/ 5514 h 381000"/>
                  <a:gd name="connsiteX4-49" fmla="*/ 0 w 2542883"/>
                  <a:gd name="connsiteY4-50" fmla="*/ 0 h 381000"/>
                  <a:gd name="connsiteX0-51" fmla="*/ 0 w 2429680"/>
                  <a:gd name="connsiteY0-52" fmla="*/ 0 h 376989"/>
                  <a:gd name="connsiteX1-53" fmla="*/ 229697 w 2429680"/>
                  <a:gd name="connsiteY1-54" fmla="*/ 376989 h 376989"/>
                  <a:gd name="connsiteX2-55" fmla="*/ 2201372 w 2429680"/>
                  <a:gd name="connsiteY2-56" fmla="*/ 376989 h 376989"/>
                  <a:gd name="connsiteX3-57" fmla="*/ 2429680 w 2429680"/>
                  <a:gd name="connsiteY3-58" fmla="*/ 1503 h 376989"/>
                  <a:gd name="connsiteX4-59" fmla="*/ 0 w 2429680"/>
                  <a:gd name="connsiteY4-60" fmla="*/ 0 h 376989"/>
                  <a:gd name="connsiteX0-61" fmla="*/ 0 w 2479128"/>
                  <a:gd name="connsiteY0-62" fmla="*/ 98783 h 375485"/>
                  <a:gd name="connsiteX1-63" fmla="*/ 279145 w 2479128"/>
                  <a:gd name="connsiteY1-64" fmla="*/ 375485 h 375485"/>
                  <a:gd name="connsiteX2-65" fmla="*/ 2250820 w 2479128"/>
                  <a:gd name="connsiteY2-66" fmla="*/ 375485 h 375485"/>
                  <a:gd name="connsiteX3-67" fmla="*/ 2479128 w 2479128"/>
                  <a:gd name="connsiteY3-68" fmla="*/ -1 h 375485"/>
                  <a:gd name="connsiteX4-69" fmla="*/ 0 w 2479128"/>
                  <a:gd name="connsiteY4-70" fmla="*/ 98783 h 375485"/>
                  <a:gd name="connsiteX0-71" fmla="*/ 0 w 2540938"/>
                  <a:gd name="connsiteY0-72" fmla="*/ 16048 h 292750"/>
                  <a:gd name="connsiteX1-73" fmla="*/ 279145 w 2540938"/>
                  <a:gd name="connsiteY1-74" fmla="*/ 292750 h 292750"/>
                  <a:gd name="connsiteX2-75" fmla="*/ 2250820 w 2540938"/>
                  <a:gd name="connsiteY2-76" fmla="*/ 292750 h 292750"/>
                  <a:gd name="connsiteX3-77" fmla="*/ 2540938 w 2540938"/>
                  <a:gd name="connsiteY3-78" fmla="*/ 0 h 292750"/>
                  <a:gd name="connsiteX4-79" fmla="*/ 0 w 2540938"/>
                  <a:gd name="connsiteY4-80" fmla="*/ 16048 h 292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40938" h="292750">
                    <a:moveTo>
                      <a:pt x="0" y="16048"/>
                    </a:moveTo>
                    <a:lnTo>
                      <a:pt x="279145" y="292750"/>
                    </a:lnTo>
                    <a:lnTo>
                      <a:pt x="2250820" y="292750"/>
                    </a:lnTo>
                    <a:lnTo>
                      <a:pt x="2540938" y="0"/>
                    </a:lnTo>
                    <a:lnTo>
                      <a:pt x="0" y="16048"/>
                    </a:lnTo>
                    <a:close/>
                  </a:path>
                </a:pathLst>
              </a:custGeom>
              <a:gradFill flip="none" rotWithShape="1">
                <a:gsLst>
                  <a:gs pos="50000">
                    <a:srgbClr val="039AF3">
                      <a:alpha val="0"/>
                    </a:srgbClr>
                  </a:gs>
                  <a:gs pos="100000">
                    <a:srgbClr val="039AF3">
                      <a:alpha val="41000"/>
                    </a:srgbClr>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grpSp>
          <p:nvGrpSpPr>
            <p:cNvPr id="17" name="组合 16"/>
            <p:cNvGrpSpPr/>
            <p:nvPr/>
          </p:nvGrpSpPr>
          <p:grpSpPr>
            <a:xfrm>
              <a:off x="6445656" y="3872210"/>
              <a:ext cx="3970865" cy="513849"/>
              <a:chOff x="6445656" y="4126005"/>
              <a:chExt cx="3970865" cy="513849"/>
            </a:xfrm>
          </p:grpSpPr>
          <p:pic>
            <p:nvPicPr>
              <p:cNvPr id="18" name="PA-图片 36"/>
              <p:cNvPicPr>
                <a:picLocks noChangeAspect="1"/>
              </p:cNvPicPr>
              <p:nvPr>
                <p:custDataLst>
                  <p:tags r:id="rId6"/>
                </p:custDataLst>
              </p:nvPr>
            </p:nvPicPr>
            <p:blipFill rotWithShape="1">
              <a:blip r:embed="rId2" cstate="email"/>
              <a:srcRect/>
              <a:stretch>
                <a:fillRect/>
              </a:stretch>
            </p:blipFill>
            <p:spPr>
              <a:xfrm>
                <a:off x="6445656" y="4126005"/>
                <a:ext cx="3970865" cy="512108"/>
              </a:xfrm>
              <a:prstGeom prst="rect">
                <a:avLst/>
              </a:prstGeom>
            </p:spPr>
          </p:pic>
          <p:sp>
            <p:nvSpPr>
              <p:cNvPr id="19" name="PA-任意多边形 24"/>
              <p:cNvSpPr/>
              <p:nvPr>
                <p:custDataLst>
                  <p:tags r:id="rId7"/>
                </p:custDataLst>
              </p:nvPr>
            </p:nvSpPr>
            <p:spPr>
              <a:xfrm flipH="1">
                <a:off x="8684635" y="4351743"/>
                <a:ext cx="461647" cy="76941"/>
              </a:xfrm>
              <a:custGeom>
                <a:avLst/>
                <a:gdLst>
                  <a:gd name="connsiteX0" fmla="*/ 0 w 522514"/>
                  <a:gd name="connsiteY0" fmla="*/ 0 h 87085"/>
                  <a:gd name="connsiteX1" fmla="*/ 87085 w 522514"/>
                  <a:gd name="connsiteY1" fmla="*/ 87085 h 87085"/>
                  <a:gd name="connsiteX2" fmla="*/ 478971 w 522514"/>
                  <a:gd name="connsiteY2" fmla="*/ 87085 h 87085"/>
                  <a:gd name="connsiteX3" fmla="*/ 522514 w 522514"/>
                  <a:gd name="connsiteY3" fmla="*/ 43542 h 87085"/>
                </a:gdLst>
                <a:ahLst/>
                <a:cxnLst>
                  <a:cxn ang="0">
                    <a:pos x="connsiteX0" y="connsiteY0"/>
                  </a:cxn>
                  <a:cxn ang="0">
                    <a:pos x="connsiteX1" y="connsiteY1"/>
                  </a:cxn>
                  <a:cxn ang="0">
                    <a:pos x="connsiteX2" y="connsiteY2"/>
                  </a:cxn>
                  <a:cxn ang="0">
                    <a:pos x="connsiteX3" y="connsiteY3"/>
                  </a:cxn>
                </a:cxnLst>
                <a:rect l="l" t="t" r="r" b="b"/>
                <a:pathLst>
                  <a:path w="522514" h="87085">
                    <a:moveTo>
                      <a:pt x="0" y="0"/>
                    </a:moveTo>
                    <a:lnTo>
                      <a:pt x="87085" y="87085"/>
                    </a:lnTo>
                    <a:lnTo>
                      <a:pt x="478971" y="87085"/>
                    </a:lnTo>
                    <a:lnTo>
                      <a:pt x="522514" y="43542"/>
                    </a:lnTo>
                  </a:path>
                </a:pathLst>
              </a:custGeom>
              <a:noFill/>
              <a:ln w="22225" cap="flat" cmpd="sng" algn="ctr">
                <a:gradFill flip="none" rotWithShape="1">
                  <a:gsLst>
                    <a:gs pos="0">
                      <a:srgbClr val="5B9BD5">
                        <a:lumMod val="5000"/>
                        <a:lumOff val="95000"/>
                        <a:alpha val="0"/>
                      </a:srgbClr>
                    </a:gs>
                    <a:gs pos="100000">
                      <a:sysClr val="window" lastClr="FFFFFF"/>
                    </a:gs>
                  </a:gsLst>
                  <a:lin ang="0" scaled="1"/>
                  <a:tileRect/>
                </a:gradFill>
                <a:prstDash val="solid"/>
                <a:miter lim="800000"/>
                <a:tailEnd type="ova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sp>
            <p:nvSpPr>
              <p:cNvPr id="20" name="矩形 19"/>
              <p:cNvSpPr/>
              <p:nvPr/>
            </p:nvSpPr>
            <p:spPr>
              <a:xfrm flipH="1">
                <a:off x="8171001" y="4594135"/>
                <a:ext cx="142063" cy="45719"/>
              </a:xfrm>
              <a:prstGeom prst="rect">
                <a:avLst/>
              </a:prstGeom>
              <a:solidFill>
                <a:srgbClr val="BAF1F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grpSp>
      <p:sp>
        <p:nvSpPr>
          <p:cNvPr id="23" name="文本框 22"/>
          <p:cNvSpPr txBox="1"/>
          <p:nvPr/>
        </p:nvSpPr>
        <p:spPr>
          <a:xfrm>
            <a:off x="3594596" y="2604898"/>
            <a:ext cx="1954808" cy="337185"/>
          </a:xfrm>
          <a:prstGeom prst="rect">
            <a:avLst/>
          </a:prstGeom>
          <a:noFill/>
          <a:ln>
            <a:noFill/>
          </a:ln>
        </p:spPr>
        <p:txBody>
          <a:bodyPr wrap="square" rtlCol="0">
            <a:spAutoFit/>
          </a:bodyPr>
          <a:lstStyle>
            <a:defPPr>
              <a:defRPr lang="zh-CN"/>
            </a:defPPr>
            <a:lvl1pPr>
              <a:defRPr sz="2400" spc="-150">
                <a:ln w="38100">
                  <a:noFill/>
                </a:ln>
                <a:solidFill>
                  <a:srgbClr val="D53D2A"/>
                </a:solidFill>
                <a:effectLst>
                  <a:outerShdw blurRad="127000" dist="127000" dir="5400000" algn="t" rotWithShape="0">
                    <a:srgbClr val="D53D2A">
                      <a:alpha val="20000"/>
                    </a:srgbClr>
                  </a:outerShdw>
                </a:effectLst>
                <a:latin typeface="+mj-ea"/>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w="38100">
                  <a:noFill/>
                </a:ln>
                <a:solidFill>
                  <a:prstClr val="white"/>
                </a:solidFill>
                <a:effectLst/>
                <a:uLnTx/>
                <a:uFillTx/>
                <a:latin typeface="+mj-lt"/>
                <a:ea typeface="+mj-lt"/>
                <a:cs typeface="+mj-lt"/>
                <a:sym typeface="思源黑体 CN Normal" panose="020B0400000000000000" charset="-122"/>
              </a:rPr>
              <a:t>汇报人：</a:t>
            </a:r>
            <a:r>
              <a:rPr kumimoji="0" lang="en-US" altLang="zh-CN" sz="1600" b="0" i="0" u="none" strike="noStrike" kern="1200" cap="none" spc="0" normalizeH="0" baseline="0" noProof="0" dirty="0">
                <a:ln w="38100">
                  <a:noFill/>
                </a:ln>
                <a:solidFill>
                  <a:prstClr val="white"/>
                </a:solidFill>
                <a:effectLst/>
                <a:uLnTx/>
                <a:uFillTx/>
                <a:latin typeface="+mj-lt"/>
                <a:ea typeface="+mj-lt"/>
                <a:cs typeface="+mj-lt"/>
                <a:sym typeface="思源黑体 CN Normal" panose="020B0400000000000000" charset="-122"/>
              </a:rPr>
              <a:t>xxx</a:t>
            </a:r>
            <a:endParaRPr kumimoji="0" lang="en-US" altLang="zh-CN" sz="1600" b="0" i="0" u="none" strike="noStrike" kern="1200" cap="none" spc="0" normalizeH="0" baseline="0" noProof="0" dirty="0">
              <a:ln w="38100">
                <a:noFill/>
              </a:ln>
              <a:solidFill>
                <a:prstClr val="white"/>
              </a:solidFill>
              <a:effectLst/>
              <a:uLnTx/>
              <a:uFillTx/>
              <a:latin typeface="+mj-lt"/>
              <a:ea typeface="+mj-lt"/>
              <a:cs typeface="+mj-lt"/>
              <a:sym typeface="思源黑体 CN Normal" panose="020B0400000000000000" charset="-122"/>
            </a:endParaRPr>
          </a:p>
        </p:txBody>
      </p:sp>
      <p:sp>
        <p:nvSpPr>
          <p:cNvPr id="25" name="任意多边形: 形状 24"/>
          <p:cNvSpPr/>
          <p:nvPr/>
        </p:nvSpPr>
        <p:spPr>
          <a:xfrm rot="10800000">
            <a:off x="24832" y="0"/>
            <a:ext cx="961006" cy="1373350"/>
          </a:xfrm>
          <a:custGeom>
            <a:avLst/>
            <a:gdLst>
              <a:gd name="connsiteX0" fmla="*/ 14901 w 1295466"/>
              <a:gd name="connsiteY0" fmla="*/ 1811084 h 1851319"/>
              <a:gd name="connsiteX1" fmla="*/ 26998 w 1295466"/>
              <a:gd name="connsiteY1" fmla="*/ 1823562 h 1851319"/>
              <a:gd name="connsiteX2" fmla="*/ 15663 w 1295466"/>
              <a:gd name="connsiteY2" fmla="*/ 1836230 h 1851319"/>
              <a:gd name="connsiteX3" fmla="*/ 1947 w 1295466"/>
              <a:gd name="connsiteY3" fmla="*/ 1824610 h 1851319"/>
              <a:gd name="connsiteX4" fmla="*/ 14901 w 1295466"/>
              <a:gd name="connsiteY4" fmla="*/ 1811084 h 1851319"/>
              <a:gd name="connsiteX5" fmla="*/ 129677 w 1295466"/>
              <a:gd name="connsiteY5" fmla="*/ 1807750 h 1851319"/>
              <a:gd name="connsiteX6" fmla="*/ 146155 w 1295466"/>
              <a:gd name="connsiteY6" fmla="*/ 1822800 h 1851319"/>
              <a:gd name="connsiteX7" fmla="*/ 130058 w 1295466"/>
              <a:gd name="connsiteY7" fmla="*/ 1838897 h 1851319"/>
              <a:gd name="connsiteX8" fmla="*/ 115389 w 1295466"/>
              <a:gd name="connsiteY8" fmla="*/ 1823371 h 1851319"/>
              <a:gd name="connsiteX9" fmla="*/ 129677 w 1295466"/>
              <a:gd name="connsiteY9" fmla="*/ 1807750 h 1851319"/>
              <a:gd name="connsiteX10" fmla="*/ 242738 w 1295466"/>
              <a:gd name="connsiteY10" fmla="*/ 1806512 h 1851319"/>
              <a:gd name="connsiteX11" fmla="*/ 260455 w 1295466"/>
              <a:gd name="connsiteY11" fmla="*/ 1823753 h 1851319"/>
              <a:gd name="connsiteX12" fmla="*/ 242548 w 1295466"/>
              <a:gd name="connsiteY12" fmla="*/ 1840707 h 1851319"/>
              <a:gd name="connsiteX13" fmla="*/ 226070 w 1295466"/>
              <a:gd name="connsiteY13" fmla="*/ 1822514 h 1851319"/>
              <a:gd name="connsiteX14" fmla="*/ 242738 w 1295466"/>
              <a:gd name="connsiteY14" fmla="*/ 1806512 h 1851319"/>
              <a:gd name="connsiteX15" fmla="*/ 355039 w 1295466"/>
              <a:gd name="connsiteY15" fmla="*/ 1804035 h 1851319"/>
              <a:gd name="connsiteX16" fmla="*/ 374470 w 1295466"/>
              <a:gd name="connsiteY16" fmla="*/ 1822799 h 1851319"/>
              <a:gd name="connsiteX17" fmla="*/ 354657 w 1295466"/>
              <a:gd name="connsiteY17" fmla="*/ 1842706 h 1851319"/>
              <a:gd name="connsiteX18" fmla="*/ 336179 w 1295466"/>
              <a:gd name="connsiteY18" fmla="*/ 1823466 h 1851319"/>
              <a:gd name="connsiteX19" fmla="*/ 355039 w 1295466"/>
              <a:gd name="connsiteY19" fmla="*/ 1804035 h 1851319"/>
              <a:gd name="connsiteX20" fmla="*/ 471338 w 1295466"/>
              <a:gd name="connsiteY20" fmla="*/ 1802797 h 1851319"/>
              <a:gd name="connsiteX21" fmla="*/ 492293 w 1295466"/>
              <a:gd name="connsiteY21" fmla="*/ 1824133 h 1851319"/>
              <a:gd name="connsiteX22" fmla="*/ 472195 w 1295466"/>
              <a:gd name="connsiteY22" fmla="*/ 1844135 h 1851319"/>
              <a:gd name="connsiteX23" fmla="*/ 451145 w 1295466"/>
              <a:gd name="connsiteY23" fmla="*/ 1823085 h 1851319"/>
              <a:gd name="connsiteX24" fmla="*/ 471338 w 1295466"/>
              <a:gd name="connsiteY24" fmla="*/ 1802797 h 1851319"/>
              <a:gd name="connsiteX25" fmla="*/ 584686 w 1295466"/>
              <a:gd name="connsiteY25" fmla="*/ 1801559 h 1851319"/>
              <a:gd name="connsiteX26" fmla="*/ 606498 w 1295466"/>
              <a:gd name="connsiteY26" fmla="*/ 1823562 h 1851319"/>
              <a:gd name="connsiteX27" fmla="*/ 585257 w 1295466"/>
              <a:gd name="connsiteY27" fmla="*/ 1845755 h 1851319"/>
              <a:gd name="connsiteX28" fmla="*/ 561921 w 1295466"/>
              <a:gd name="connsiteY28" fmla="*/ 1823943 h 1851319"/>
              <a:gd name="connsiteX29" fmla="*/ 584686 w 1295466"/>
              <a:gd name="connsiteY29" fmla="*/ 1801559 h 1851319"/>
              <a:gd name="connsiteX30" fmla="*/ 697843 w 1295466"/>
              <a:gd name="connsiteY30" fmla="*/ 1800130 h 1851319"/>
              <a:gd name="connsiteX31" fmla="*/ 719846 w 1295466"/>
              <a:gd name="connsiteY31" fmla="*/ 1823656 h 1851319"/>
              <a:gd name="connsiteX32" fmla="*/ 695747 w 1295466"/>
              <a:gd name="connsiteY32" fmla="*/ 1847659 h 1851319"/>
              <a:gd name="connsiteX33" fmla="*/ 672792 w 1295466"/>
              <a:gd name="connsiteY33" fmla="*/ 1822608 h 1851319"/>
              <a:gd name="connsiteX34" fmla="*/ 697843 w 1295466"/>
              <a:gd name="connsiteY34" fmla="*/ 1800130 h 1851319"/>
              <a:gd name="connsiteX35" fmla="*/ 810334 w 1295466"/>
              <a:gd name="connsiteY35" fmla="*/ 1799368 h 1851319"/>
              <a:gd name="connsiteX36" fmla="*/ 833289 w 1295466"/>
              <a:gd name="connsiteY36" fmla="*/ 1824609 h 1851319"/>
              <a:gd name="connsiteX37" fmla="*/ 809000 w 1295466"/>
              <a:gd name="connsiteY37" fmla="*/ 1847945 h 1851319"/>
              <a:gd name="connsiteX38" fmla="*/ 784331 w 1295466"/>
              <a:gd name="connsiteY38" fmla="*/ 1822990 h 1851319"/>
              <a:gd name="connsiteX39" fmla="*/ 810334 w 1295466"/>
              <a:gd name="connsiteY39" fmla="*/ 1799368 h 1851319"/>
              <a:gd name="connsiteX40" fmla="*/ 923967 w 1295466"/>
              <a:gd name="connsiteY40" fmla="*/ 1798320 h 1851319"/>
              <a:gd name="connsiteX41" fmla="*/ 949970 w 1295466"/>
              <a:gd name="connsiteY41" fmla="*/ 1822609 h 1851319"/>
              <a:gd name="connsiteX42" fmla="*/ 925967 w 1295466"/>
              <a:gd name="connsiteY42" fmla="*/ 1848517 h 1851319"/>
              <a:gd name="connsiteX43" fmla="*/ 900059 w 1295466"/>
              <a:gd name="connsiteY43" fmla="*/ 1824609 h 1851319"/>
              <a:gd name="connsiteX44" fmla="*/ 923967 w 1295466"/>
              <a:gd name="connsiteY44" fmla="*/ 1798320 h 1851319"/>
              <a:gd name="connsiteX45" fmla="*/ 1036743 w 1295466"/>
              <a:gd name="connsiteY45" fmla="*/ 1796701 h 1851319"/>
              <a:gd name="connsiteX46" fmla="*/ 1064174 w 1295466"/>
              <a:gd name="connsiteY46" fmla="*/ 1823086 h 1851319"/>
              <a:gd name="connsiteX47" fmla="*/ 1037790 w 1295466"/>
              <a:gd name="connsiteY47" fmla="*/ 1850518 h 1851319"/>
              <a:gd name="connsiteX48" fmla="*/ 1010358 w 1295466"/>
              <a:gd name="connsiteY48" fmla="*/ 1824133 h 1851319"/>
              <a:gd name="connsiteX49" fmla="*/ 1036743 w 1295466"/>
              <a:gd name="connsiteY49" fmla="*/ 1796701 h 1851319"/>
              <a:gd name="connsiteX50" fmla="*/ 1150471 w 1295466"/>
              <a:gd name="connsiteY50" fmla="*/ 1796130 h 1851319"/>
              <a:gd name="connsiteX51" fmla="*/ 1177046 w 1295466"/>
              <a:gd name="connsiteY51" fmla="*/ 1823466 h 1851319"/>
              <a:gd name="connsiteX52" fmla="*/ 1148756 w 1295466"/>
              <a:gd name="connsiteY52" fmla="*/ 1851089 h 1851319"/>
              <a:gd name="connsiteX53" fmla="*/ 1122181 w 1295466"/>
              <a:gd name="connsiteY53" fmla="*/ 1823752 h 1851319"/>
              <a:gd name="connsiteX54" fmla="*/ 1150471 w 1295466"/>
              <a:gd name="connsiteY54" fmla="*/ 1796130 h 1851319"/>
              <a:gd name="connsiteX55" fmla="*/ 1262390 w 1295466"/>
              <a:gd name="connsiteY55" fmla="*/ 1796035 h 1851319"/>
              <a:gd name="connsiteX56" fmla="*/ 1289727 w 1295466"/>
              <a:gd name="connsiteY56" fmla="*/ 1824514 h 1851319"/>
              <a:gd name="connsiteX57" fmla="*/ 1260580 w 1295466"/>
              <a:gd name="connsiteY57" fmla="*/ 1851279 h 1851319"/>
              <a:gd name="connsiteX58" fmla="*/ 1234481 w 1295466"/>
              <a:gd name="connsiteY58" fmla="*/ 1821657 h 1851319"/>
              <a:gd name="connsiteX59" fmla="*/ 1262390 w 1295466"/>
              <a:gd name="connsiteY59" fmla="*/ 1796035 h 1851319"/>
              <a:gd name="connsiteX60" fmla="*/ 15186 w 1295466"/>
              <a:gd name="connsiteY60" fmla="*/ 1698308 h 1851319"/>
              <a:gd name="connsiteX61" fmla="*/ 27378 w 1295466"/>
              <a:gd name="connsiteY61" fmla="*/ 1713072 h 1851319"/>
              <a:gd name="connsiteX62" fmla="*/ 13662 w 1295466"/>
              <a:gd name="connsiteY62" fmla="*/ 1724407 h 1851319"/>
              <a:gd name="connsiteX63" fmla="*/ 1375 w 1295466"/>
              <a:gd name="connsiteY63" fmla="*/ 1711548 h 1851319"/>
              <a:gd name="connsiteX64" fmla="*/ 15186 w 1295466"/>
              <a:gd name="connsiteY64" fmla="*/ 1698308 h 1851319"/>
              <a:gd name="connsiteX65" fmla="*/ 130630 w 1295466"/>
              <a:gd name="connsiteY65" fmla="*/ 1695545 h 1851319"/>
              <a:gd name="connsiteX66" fmla="*/ 146441 w 1295466"/>
              <a:gd name="connsiteY66" fmla="*/ 1712214 h 1851319"/>
              <a:gd name="connsiteX67" fmla="*/ 130630 w 1295466"/>
              <a:gd name="connsiteY67" fmla="*/ 1727359 h 1851319"/>
              <a:gd name="connsiteX68" fmla="*/ 115008 w 1295466"/>
              <a:gd name="connsiteY68" fmla="*/ 1710309 h 1851319"/>
              <a:gd name="connsiteX69" fmla="*/ 130630 w 1295466"/>
              <a:gd name="connsiteY69" fmla="*/ 1695545 h 1851319"/>
              <a:gd name="connsiteX70" fmla="*/ 244167 w 1295466"/>
              <a:gd name="connsiteY70" fmla="*/ 1692974 h 1851319"/>
              <a:gd name="connsiteX71" fmla="*/ 261693 w 1295466"/>
              <a:gd name="connsiteY71" fmla="*/ 1711452 h 1851319"/>
              <a:gd name="connsiteX72" fmla="*/ 241881 w 1295466"/>
              <a:gd name="connsiteY72" fmla="*/ 1729455 h 1851319"/>
              <a:gd name="connsiteX73" fmla="*/ 224737 w 1295466"/>
              <a:gd name="connsiteY73" fmla="*/ 1711071 h 1851319"/>
              <a:gd name="connsiteX74" fmla="*/ 244167 w 1295466"/>
              <a:gd name="connsiteY74" fmla="*/ 1692974 h 1851319"/>
              <a:gd name="connsiteX75" fmla="*/ 356467 w 1295466"/>
              <a:gd name="connsiteY75" fmla="*/ 1691545 h 1851319"/>
              <a:gd name="connsiteX76" fmla="*/ 375136 w 1295466"/>
              <a:gd name="connsiteY76" fmla="*/ 1710881 h 1851319"/>
              <a:gd name="connsiteX77" fmla="*/ 355229 w 1295466"/>
              <a:gd name="connsiteY77" fmla="*/ 1731550 h 1851319"/>
              <a:gd name="connsiteX78" fmla="*/ 335607 w 1295466"/>
              <a:gd name="connsiteY78" fmla="*/ 1710690 h 1851319"/>
              <a:gd name="connsiteX79" fmla="*/ 356467 w 1295466"/>
              <a:gd name="connsiteY79" fmla="*/ 1691545 h 1851319"/>
              <a:gd name="connsiteX80" fmla="*/ 470862 w 1295466"/>
              <a:gd name="connsiteY80" fmla="*/ 1690402 h 1851319"/>
              <a:gd name="connsiteX81" fmla="*/ 492865 w 1295466"/>
              <a:gd name="connsiteY81" fmla="*/ 1710214 h 1851319"/>
              <a:gd name="connsiteX82" fmla="*/ 471529 w 1295466"/>
              <a:gd name="connsiteY82" fmla="*/ 1732121 h 1851319"/>
              <a:gd name="connsiteX83" fmla="*/ 450860 w 1295466"/>
              <a:gd name="connsiteY83" fmla="*/ 1710595 h 1851319"/>
              <a:gd name="connsiteX84" fmla="*/ 470862 w 1295466"/>
              <a:gd name="connsiteY84" fmla="*/ 1690402 h 1851319"/>
              <a:gd name="connsiteX85" fmla="*/ 585162 w 1295466"/>
              <a:gd name="connsiteY85" fmla="*/ 1688211 h 1851319"/>
              <a:gd name="connsiteX86" fmla="*/ 606974 w 1295466"/>
              <a:gd name="connsiteY86" fmla="*/ 1712023 h 1851319"/>
              <a:gd name="connsiteX87" fmla="*/ 583828 w 1295466"/>
              <a:gd name="connsiteY87" fmla="*/ 1734788 h 1851319"/>
              <a:gd name="connsiteX88" fmla="*/ 560873 w 1295466"/>
              <a:gd name="connsiteY88" fmla="*/ 1711642 h 1851319"/>
              <a:gd name="connsiteX89" fmla="*/ 585162 w 1295466"/>
              <a:gd name="connsiteY89" fmla="*/ 1688211 h 1851319"/>
              <a:gd name="connsiteX90" fmla="*/ 695652 w 1295466"/>
              <a:gd name="connsiteY90" fmla="*/ 1686783 h 1851319"/>
              <a:gd name="connsiteX91" fmla="*/ 720322 w 1295466"/>
              <a:gd name="connsiteY91" fmla="*/ 1710310 h 1851319"/>
              <a:gd name="connsiteX92" fmla="*/ 695747 w 1295466"/>
              <a:gd name="connsiteY92" fmla="*/ 1735360 h 1851319"/>
              <a:gd name="connsiteX93" fmla="*/ 672316 w 1295466"/>
              <a:gd name="connsiteY93" fmla="*/ 1711262 h 1851319"/>
              <a:gd name="connsiteX94" fmla="*/ 695652 w 1295466"/>
              <a:gd name="connsiteY94" fmla="*/ 1686783 h 1851319"/>
              <a:gd name="connsiteX95" fmla="*/ 811000 w 1295466"/>
              <a:gd name="connsiteY95" fmla="*/ 1686497 h 1851319"/>
              <a:gd name="connsiteX96" fmla="*/ 833383 w 1295466"/>
              <a:gd name="connsiteY96" fmla="*/ 1711643 h 1851319"/>
              <a:gd name="connsiteX97" fmla="*/ 807856 w 1295466"/>
              <a:gd name="connsiteY97" fmla="*/ 1736122 h 1851319"/>
              <a:gd name="connsiteX98" fmla="*/ 783853 w 1295466"/>
              <a:gd name="connsiteY98" fmla="*/ 1712024 h 1851319"/>
              <a:gd name="connsiteX99" fmla="*/ 811000 w 1295466"/>
              <a:gd name="connsiteY99" fmla="*/ 1686497 h 1851319"/>
              <a:gd name="connsiteX100" fmla="*/ 925490 w 1295466"/>
              <a:gd name="connsiteY100" fmla="*/ 1684401 h 1851319"/>
              <a:gd name="connsiteX101" fmla="*/ 951875 w 1295466"/>
              <a:gd name="connsiteY101" fmla="*/ 1711833 h 1851319"/>
              <a:gd name="connsiteX102" fmla="*/ 924443 w 1295466"/>
              <a:gd name="connsiteY102" fmla="*/ 1738218 h 1851319"/>
              <a:gd name="connsiteX103" fmla="*/ 898059 w 1295466"/>
              <a:gd name="connsiteY103" fmla="*/ 1710786 h 1851319"/>
              <a:gd name="connsiteX104" fmla="*/ 925490 w 1295466"/>
              <a:gd name="connsiteY104" fmla="*/ 1684401 h 1851319"/>
              <a:gd name="connsiteX105" fmla="*/ 1036647 w 1295466"/>
              <a:gd name="connsiteY105" fmla="*/ 1683735 h 1851319"/>
              <a:gd name="connsiteX106" fmla="*/ 1064936 w 1295466"/>
              <a:gd name="connsiteY106" fmla="*/ 1711167 h 1851319"/>
              <a:gd name="connsiteX107" fmla="*/ 1036837 w 1295466"/>
              <a:gd name="connsiteY107" fmla="*/ 1738980 h 1851319"/>
              <a:gd name="connsiteX108" fmla="*/ 1009691 w 1295466"/>
              <a:gd name="connsiteY108" fmla="*/ 1710405 h 1851319"/>
              <a:gd name="connsiteX109" fmla="*/ 1036647 w 1295466"/>
              <a:gd name="connsiteY109" fmla="*/ 1683735 h 1851319"/>
              <a:gd name="connsiteX110" fmla="*/ 1149709 w 1295466"/>
              <a:gd name="connsiteY110" fmla="*/ 1683259 h 1851319"/>
              <a:gd name="connsiteX111" fmla="*/ 1177617 w 1295466"/>
              <a:gd name="connsiteY111" fmla="*/ 1711452 h 1851319"/>
              <a:gd name="connsiteX112" fmla="*/ 1149423 w 1295466"/>
              <a:gd name="connsiteY112" fmla="*/ 1739361 h 1851319"/>
              <a:gd name="connsiteX113" fmla="*/ 1121515 w 1295466"/>
              <a:gd name="connsiteY113" fmla="*/ 1711167 h 1851319"/>
              <a:gd name="connsiteX114" fmla="*/ 1149709 w 1295466"/>
              <a:gd name="connsiteY114" fmla="*/ 1683259 h 1851319"/>
              <a:gd name="connsiteX115" fmla="*/ 1262200 w 1295466"/>
              <a:gd name="connsiteY115" fmla="*/ 1683068 h 1851319"/>
              <a:gd name="connsiteX116" fmla="*/ 1290013 w 1295466"/>
              <a:gd name="connsiteY116" fmla="*/ 1711072 h 1851319"/>
              <a:gd name="connsiteX117" fmla="*/ 1262581 w 1295466"/>
              <a:gd name="connsiteY117" fmla="*/ 1739456 h 1851319"/>
              <a:gd name="connsiteX118" fmla="*/ 1233720 w 1295466"/>
              <a:gd name="connsiteY118" fmla="*/ 1710500 h 1851319"/>
              <a:gd name="connsiteX119" fmla="*/ 1262200 w 1295466"/>
              <a:gd name="connsiteY119" fmla="*/ 1683068 h 1851319"/>
              <a:gd name="connsiteX120" fmla="*/ 12806 w 1295466"/>
              <a:gd name="connsiteY120" fmla="*/ 1584675 h 1851319"/>
              <a:gd name="connsiteX121" fmla="*/ 29093 w 1295466"/>
              <a:gd name="connsiteY121" fmla="*/ 1598391 h 1851319"/>
              <a:gd name="connsiteX122" fmla="*/ 16044 w 1295466"/>
              <a:gd name="connsiteY122" fmla="*/ 1613250 h 1851319"/>
              <a:gd name="connsiteX123" fmla="*/ 42 w 1295466"/>
              <a:gd name="connsiteY123" fmla="*/ 1599629 h 1851319"/>
              <a:gd name="connsiteX124" fmla="*/ 12806 w 1295466"/>
              <a:gd name="connsiteY124" fmla="*/ 1584675 h 1851319"/>
              <a:gd name="connsiteX125" fmla="*/ 130343 w 1295466"/>
              <a:gd name="connsiteY125" fmla="*/ 1582960 h 1851319"/>
              <a:gd name="connsiteX126" fmla="*/ 147012 w 1295466"/>
              <a:gd name="connsiteY126" fmla="*/ 1598485 h 1851319"/>
              <a:gd name="connsiteX127" fmla="*/ 131105 w 1295466"/>
              <a:gd name="connsiteY127" fmla="*/ 1614964 h 1851319"/>
              <a:gd name="connsiteX128" fmla="*/ 114722 w 1295466"/>
              <a:gd name="connsiteY128" fmla="*/ 1599343 h 1851319"/>
              <a:gd name="connsiteX129" fmla="*/ 130343 w 1295466"/>
              <a:gd name="connsiteY129" fmla="*/ 1582960 h 1851319"/>
              <a:gd name="connsiteX130" fmla="*/ 243881 w 1295466"/>
              <a:gd name="connsiteY130" fmla="*/ 1580674 h 1851319"/>
              <a:gd name="connsiteX131" fmla="*/ 261312 w 1295466"/>
              <a:gd name="connsiteY131" fmla="*/ 1600677 h 1851319"/>
              <a:gd name="connsiteX132" fmla="*/ 242453 w 1295466"/>
              <a:gd name="connsiteY132" fmla="*/ 1617631 h 1851319"/>
              <a:gd name="connsiteX133" fmla="*/ 224926 w 1295466"/>
              <a:gd name="connsiteY133" fmla="*/ 1597248 h 1851319"/>
              <a:gd name="connsiteX134" fmla="*/ 243881 w 1295466"/>
              <a:gd name="connsiteY134" fmla="*/ 1580674 h 1851319"/>
              <a:gd name="connsiteX135" fmla="*/ 355800 w 1295466"/>
              <a:gd name="connsiteY135" fmla="*/ 1578960 h 1851319"/>
              <a:gd name="connsiteX136" fmla="*/ 375708 w 1295466"/>
              <a:gd name="connsiteY136" fmla="*/ 1599438 h 1851319"/>
              <a:gd name="connsiteX137" fmla="*/ 354943 w 1295466"/>
              <a:gd name="connsiteY137" fmla="*/ 1618965 h 1851319"/>
              <a:gd name="connsiteX138" fmla="*/ 335417 w 1295466"/>
              <a:gd name="connsiteY138" fmla="*/ 1598581 h 1851319"/>
              <a:gd name="connsiteX139" fmla="*/ 355800 w 1295466"/>
              <a:gd name="connsiteY139" fmla="*/ 1578960 h 1851319"/>
              <a:gd name="connsiteX140" fmla="*/ 471815 w 1295466"/>
              <a:gd name="connsiteY140" fmla="*/ 1577721 h 1851319"/>
              <a:gd name="connsiteX141" fmla="*/ 492865 w 1295466"/>
              <a:gd name="connsiteY141" fmla="*/ 1599057 h 1851319"/>
              <a:gd name="connsiteX142" fmla="*/ 471529 w 1295466"/>
              <a:gd name="connsiteY142" fmla="*/ 1620393 h 1851319"/>
              <a:gd name="connsiteX143" fmla="*/ 450479 w 1295466"/>
              <a:gd name="connsiteY143" fmla="*/ 1598771 h 1851319"/>
              <a:gd name="connsiteX144" fmla="*/ 471815 w 1295466"/>
              <a:gd name="connsiteY144" fmla="*/ 1577721 h 1851319"/>
              <a:gd name="connsiteX145" fmla="*/ 584590 w 1295466"/>
              <a:gd name="connsiteY145" fmla="*/ 1575721 h 1851319"/>
              <a:gd name="connsiteX146" fmla="*/ 607831 w 1295466"/>
              <a:gd name="connsiteY146" fmla="*/ 1598771 h 1851319"/>
              <a:gd name="connsiteX147" fmla="*/ 583447 w 1295466"/>
              <a:gd name="connsiteY147" fmla="*/ 1622203 h 1851319"/>
              <a:gd name="connsiteX148" fmla="*/ 560778 w 1295466"/>
              <a:gd name="connsiteY148" fmla="*/ 1599343 h 1851319"/>
              <a:gd name="connsiteX149" fmla="*/ 584590 w 1295466"/>
              <a:gd name="connsiteY149" fmla="*/ 1575721 h 1851319"/>
              <a:gd name="connsiteX150" fmla="*/ 697748 w 1295466"/>
              <a:gd name="connsiteY150" fmla="*/ 1574578 h 1851319"/>
              <a:gd name="connsiteX151" fmla="*/ 720703 w 1295466"/>
              <a:gd name="connsiteY151" fmla="*/ 1602009 h 1851319"/>
              <a:gd name="connsiteX152" fmla="*/ 696986 w 1295466"/>
              <a:gd name="connsiteY152" fmla="*/ 1623250 h 1851319"/>
              <a:gd name="connsiteX153" fmla="*/ 672030 w 1295466"/>
              <a:gd name="connsiteY153" fmla="*/ 1598581 h 1851319"/>
              <a:gd name="connsiteX154" fmla="*/ 697748 w 1295466"/>
              <a:gd name="connsiteY154" fmla="*/ 1574578 h 1851319"/>
              <a:gd name="connsiteX155" fmla="*/ 808524 w 1295466"/>
              <a:gd name="connsiteY155" fmla="*/ 1573435 h 1851319"/>
              <a:gd name="connsiteX156" fmla="*/ 834051 w 1295466"/>
              <a:gd name="connsiteY156" fmla="*/ 1598295 h 1851319"/>
              <a:gd name="connsiteX157" fmla="*/ 807857 w 1295466"/>
              <a:gd name="connsiteY157" fmla="*/ 1624299 h 1851319"/>
              <a:gd name="connsiteX158" fmla="*/ 783378 w 1295466"/>
              <a:gd name="connsiteY158" fmla="*/ 1598676 h 1851319"/>
              <a:gd name="connsiteX159" fmla="*/ 808524 w 1295466"/>
              <a:gd name="connsiteY159" fmla="*/ 1573435 h 1851319"/>
              <a:gd name="connsiteX160" fmla="*/ 925681 w 1295466"/>
              <a:gd name="connsiteY160" fmla="*/ 1571530 h 1851319"/>
              <a:gd name="connsiteX161" fmla="*/ 952446 w 1295466"/>
              <a:gd name="connsiteY161" fmla="*/ 1598772 h 1851319"/>
              <a:gd name="connsiteX162" fmla="*/ 924253 w 1295466"/>
              <a:gd name="connsiteY162" fmla="*/ 1626489 h 1851319"/>
              <a:gd name="connsiteX163" fmla="*/ 897487 w 1295466"/>
              <a:gd name="connsiteY163" fmla="*/ 1599248 h 1851319"/>
              <a:gd name="connsiteX164" fmla="*/ 925681 w 1295466"/>
              <a:gd name="connsiteY164" fmla="*/ 1571530 h 1851319"/>
              <a:gd name="connsiteX165" fmla="*/ 1038838 w 1295466"/>
              <a:gd name="connsiteY165" fmla="*/ 1570863 h 1851319"/>
              <a:gd name="connsiteX166" fmla="*/ 1065317 w 1295466"/>
              <a:gd name="connsiteY166" fmla="*/ 1600486 h 1851319"/>
              <a:gd name="connsiteX167" fmla="*/ 1035694 w 1295466"/>
              <a:gd name="connsiteY167" fmla="*/ 1626965 h 1851319"/>
              <a:gd name="connsiteX168" fmla="*/ 1009215 w 1295466"/>
              <a:gd name="connsiteY168" fmla="*/ 1597342 h 1851319"/>
              <a:gd name="connsiteX169" fmla="*/ 1038838 w 1295466"/>
              <a:gd name="connsiteY169" fmla="*/ 1570863 h 1851319"/>
              <a:gd name="connsiteX170" fmla="*/ 1150281 w 1295466"/>
              <a:gd name="connsiteY170" fmla="*/ 1570482 h 1851319"/>
              <a:gd name="connsiteX171" fmla="*/ 1178189 w 1295466"/>
              <a:gd name="connsiteY171" fmla="*/ 1600105 h 1851319"/>
              <a:gd name="connsiteX172" fmla="*/ 1147995 w 1295466"/>
              <a:gd name="connsiteY172" fmla="*/ 1627632 h 1851319"/>
              <a:gd name="connsiteX173" fmla="*/ 1121134 w 1295466"/>
              <a:gd name="connsiteY173" fmla="*/ 1596962 h 1851319"/>
              <a:gd name="connsiteX174" fmla="*/ 1150281 w 1295466"/>
              <a:gd name="connsiteY174" fmla="*/ 1570482 h 1851319"/>
              <a:gd name="connsiteX175" fmla="*/ 1266199 w 1295466"/>
              <a:gd name="connsiteY175" fmla="*/ 1570197 h 1851319"/>
              <a:gd name="connsiteX176" fmla="*/ 1294774 w 1295466"/>
              <a:gd name="connsiteY176" fmla="*/ 1599153 h 1851319"/>
              <a:gd name="connsiteX177" fmla="*/ 1265819 w 1295466"/>
              <a:gd name="connsiteY177" fmla="*/ 1627728 h 1851319"/>
              <a:gd name="connsiteX178" fmla="*/ 1237244 w 1295466"/>
              <a:gd name="connsiteY178" fmla="*/ 1598772 h 1851319"/>
              <a:gd name="connsiteX179" fmla="*/ 1266199 w 1295466"/>
              <a:gd name="connsiteY179" fmla="*/ 1570197 h 1851319"/>
              <a:gd name="connsiteX180" fmla="*/ 15948 w 1295466"/>
              <a:gd name="connsiteY180" fmla="*/ 1468374 h 1851319"/>
              <a:gd name="connsiteX181" fmla="*/ 29092 w 1295466"/>
              <a:gd name="connsiteY181" fmla="*/ 1483138 h 1851319"/>
              <a:gd name="connsiteX182" fmla="*/ 12900 w 1295466"/>
              <a:gd name="connsiteY182" fmla="*/ 1496949 h 1851319"/>
              <a:gd name="connsiteX183" fmla="*/ 41 w 1295466"/>
              <a:gd name="connsiteY183" fmla="*/ 1482090 h 1851319"/>
              <a:gd name="connsiteX184" fmla="*/ 15948 w 1295466"/>
              <a:gd name="connsiteY184" fmla="*/ 1468374 h 1851319"/>
              <a:gd name="connsiteX185" fmla="*/ 130343 w 1295466"/>
              <a:gd name="connsiteY185" fmla="*/ 1466565 h 1851319"/>
              <a:gd name="connsiteX186" fmla="*/ 147203 w 1295466"/>
              <a:gd name="connsiteY186" fmla="*/ 1480757 h 1851319"/>
              <a:gd name="connsiteX187" fmla="*/ 131105 w 1295466"/>
              <a:gd name="connsiteY187" fmla="*/ 1498664 h 1851319"/>
              <a:gd name="connsiteX188" fmla="*/ 114722 w 1295466"/>
              <a:gd name="connsiteY188" fmla="*/ 1483043 h 1851319"/>
              <a:gd name="connsiteX189" fmla="*/ 130343 w 1295466"/>
              <a:gd name="connsiteY189" fmla="*/ 1466565 h 1851319"/>
              <a:gd name="connsiteX190" fmla="*/ 244834 w 1295466"/>
              <a:gd name="connsiteY190" fmla="*/ 1463992 h 1851319"/>
              <a:gd name="connsiteX191" fmla="*/ 261788 w 1295466"/>
              <a:gd name="connsiteY191" fmla="*/ 1482947 h 1851319"/>
              <a:gd name="connsiteX192" fmla="*/ 242453 w 1295466"/>
              <a:gd name="connsiteY192" fmla="*/ 1501902 h 1851319"/>
              <a:gd name="connsiteX193" fmla="*/ 224355 w 1295466"/>
              <a:gd name="connsiteY193" fmla="*/ 1481423 h 1851319"/>
              <a:gd name="connsiteX194" fmla="*/ 244834 w 1295466"/>
              <a:gd name="connsiteY194" fmla="*/ 1463992 h 1851319"/>
              <a:gd name="connsiteX195" fmla="*/ 356277 w 1295466"/>
              <a:gd name="connsiteY195" fmla="*/ 1462278 h 1851319"/>
              <a:gd name="connsiteX196" fmla="*/ 375327 w 1295466"/>
              <a:gd name="connsiteY196" fmla="*/ 1483424 h 1851319"/>
              <a:gd name="connsiteX197" fmla="*/ 354562 w 1295466"/>
              <a:gd name="connsiteY197" fmla="*/ 1502569 h 1851319"/>
              <a:gd name="connsiteX198" fmla="*/ 335417 w 1295466"/>
              <a:gd name="connsiteY198" fmla="*/ 1481804 h 1851319"/>
              <a:gd name="connsiteX199" fmla="*/ 356277 w 1295466"/>
              <a:gd name="connsiteY199" fmla="*/ 1462278 h 1851319"/>
              <a:gd name="connsiteX200" fmla="*/ 473244 w 1295466"/>
              <a:gd name="connsiteY200" fmla="*/ 1460658 h 1851319"/>
              <a:gd name="connsiteX201" fmla="*/ 494103 w 1295466"/>
              <a:gd name="connsiteY201" fmla="*/ 1483042 h 1851319"/>
              <a:gd name="connsiteX202" fmla="*/ 470100 w 1295466"/>
              <a:gd name="connsiteY202" fmla="*/ 1504664 h 1851319"/>
              <a:gd name="connsiteX203" fmla="*/ 449622 w 1295466"/>
              <a:gd name="connsiteY203" fmla="*/ 1482090 h 1851319"/>
              <a:gd name="connsiteX204" fmla="*/ 473244 w 1295466"/>
              <a:gd name="connsiteY204" fmla="*/ 1460658 h 1851319"/>
              <a:gd name="connsiteX205" fmla="*/ 583447 w 1295466"/>
              <a:gd name="connsiteY205" fmla="*/ 1459134 h 1851319"/>
              <a:gd name="connsiteX206" fmla="*/ 608022 w 1295466"/>
              <a:gd name="connsiteY206" fmla="*/ 1482661 h 1851319"/>
              <a:gd name="connsiteX207" fmla="*/ 583543 w 1295466"/>
              <a:gd name="connsiteY207" fmla="*/ 1506188 h 1851319"/>
              <a:gd name="connsiteX208" fmla="*/ 560492 w 1295466"/>
              <a:gd name="connsiteY208" fmla="*/ 1481709 h 1851319"/>
              <a:gd name="connsiteX209" fmla="*/ 583447 w 1295466"/>
              <a:gd name="connsiteY209" fmla="*/ 1459134 h 1851319"/>
              <a:gd name="connsiteX210" fmla="*/ 697462 w 1295466"/>
              <a:gd name="connsiteY210" fmla="*/ 1458087 h 1851319"/>
              <a:gd name="connsiteX211" fmla="*/ 720894 w 1295466"/>
              <a:gd name="connsiteY211" fmla="*/ 1480090 h 1851319"/>
              <a:gd name="connsiteX212" fmla="*/ 695176 w 1295466"/>
              <a:gd name="connsiteY212" fmla="*/ 1507141 h 1851319"/>
              <a:gd name="connsiteX213" fmla="*/ 671840 w 1295466"/>
              <a:gd name="connsiteY213" fmla="*/ 1482471 h 1851319"/>
              <a:gd name="connsiteX214" fmla="*/ 697462 w 1295466"/>
              <a:gd name="connsiteY214" fmla="*/ 1458087 h 1851319"/>
              <a:gd name="connsiteX215" fmla="*/ 810333 w 1295466"/>
              <a:gd name="connsiteY215" fmla="*/ 1456277 h 1851319"/>
              <a:gd name="connsiteX216" fmla="*/ 835002 w 1295466"/>
              <a:gd name="connsiteY216" fmla="*/ 1482852 h 1851319"/>
              <a:gd name="connsiteX217" fmla="*/ 807856 w 1295466"/>
              <a:gd name="connsiteY217" fmla="*/ 1509236 h 1851319"/>
              <a:gd name="connsiteX218" fmla="*/ 782043 w 1295466"/>
              <a:gd name="connsiteY218" fmla="*/ 1481423 h 1851319"/>
              <a:gd name="connsiteX219" fmla="*/ 810333 w 1295466"/>
              <a:gd name="connsiteY219" fmla="*/ 1456277 h 1851319"/>
              <a:gd name="connsiteX220" fmla="*/ 924919 w 1295466"/>
              <a:gd name="connsiteY220" fmla="*/ 1454944 h 1851319"/>
              <a:gd name="connsiteX221" fmla="*/ 952732 w 1295466"/>
              <a:gd name="connsiteY221" fmla="*/ 1483043 h 1851319"/>
              <a:gd name="connsiteX222" fmla="*/ 924157 w 1295466"/>
              <a:gd name="connsiteY222" fmla="*/ 1510189 h 1851319"/>
              <a:gd name="connsiteX223" fmla="*/ 897487 w 1295466"/>
              <a:gd name="connsiteY223" fmla="*/ 1483233 h 1851319"/>
              <a:gd name="connsiteX224" fmla="*/ 924919 w 1295466"/>
              <a:gd name="connsiteY224" fmla="*/ 1454944 h 1851319"/>
              <a:gd name="connsiteX225" fmla="*/ 1037029 w 1295466"/>
              <a:gd name="connsiteY225" fmla="*/ 1454468 h 1851319"/>
              <a:gd name="connsiteX226" fmla="*/ 1065413 w 1295466"/>
              <a:gd name="connsiteY226" fmla="*/ 1481900 h 1851319"/>
              <a:gd name="connsiteX227" fmla="*/ 1038553 w 1295466"/>
              <a:gd name="connsiteY227" fmla="*/ 1510856 h 1851319"/>
              <a:gd name="connsiteX228" fmla="*/ 1009121 w 1295466"/>
              <a:gd name="connsiteY228" fmla="*/ 1482472 h 1851319"/>
              <a:gd name="connsiteX229" fmla="*/ 1037029 w 1295466"/>
              <a:gd name="connsiteY229" fmla="*/ 1454468 h 1851319"/>
              <a:gd name="connsiteX230" fmla="*/ 1150185 w 1295466"/>
              <a:gd name="connsiteY230" fmla="*/ 1453896 h 1851319"/>
              <a:gd name="connsiteX231" fmla="*/ 1178379 w 1295466"/>
              <a:gd name="connsiteY231" fmla="*/ 1483138 h 1851319"/>
              <a:gd name="connsiteX232" fmla="*/ 1149137 w 1295466"/>
              <a:gd name="connsiteY232" fmla="*/ 1511332 h 1851319"/>
              <a:gd name="connsiteX233" fmla="*/ 1120943 w 1295466"/>
              <a:gd name="connsiteY233" fmla="*/ 1482090 h 1851319"/>
              <a:gd name="connsiteX234" fmla="*/ 1150185 w 1295466"/>
              <a:gd name="connsiteY234" fmla="*/ 1453896 h 1851319"/>
              <a:gd name="connsiteX235" fmla="*/ 1265723 w 1295466"/>
              <a:gd name="connsiteY235" fmla="*/ 1453134 h 1851319"/>
              <a:gd name="connsiteX236" fmla="*/ 1295441 w 1295466"/>
              <a:gd name="connsiteY236" fmla="*/ 1481328 h 1851319"/>
              <a:gd name="connsiteX237" fmla="*/ 1266199 w 1295466"/>
              <a:gd name="connsiteY237" fmla="*/ 1512094 h 1851319"/>
              <a:gd name="connsiteX238" fmla="*/ 1236481 w 1295466"/>
              <a:gd name="connsiteY238" fmla="*/ 1481900 h 1851319"/>
              <a:gd name="connsiteX239" fmla="*/ 1265723 w 1295466"/>
              <a:gd name="connsiteY239" fmla="*/ 1453134 h 1851319"/>
              <a:gd name="connsiteX240" fmla="*/ 15377 w 1295466"/>
              <a:gd name="connsiteY240" fmla="*/ 1355980 h 1851319"/>
              <a:gd name="connsiteX241" fmla="*/ 29093 w 1295466"/>
              <a:gd name="connsiteY241" fmla="*/ 1370458 h 1851319"/>
              <a:gd name="connsiteX242" fmla="*/ 13567 w 1295466"/>
              <a:gd name="connsiteY242" fmla="*/ 1384650 h 1851319"/>
              <a:gd name="connsiteX243" fmla="*/ 137 w 1295466"/>
              <a:gd name="connsiteY243" fmla="*/ 1370362 h 1851319"/>
              <a:gd name="connsiteX244" fmla="*/ 15377 w 1295466"/>
              <a:gd name="connsiteY244" fmla="*/ 1355980 h 1851319"/>
              <a:gd name="connsiteX245" fmla="*/ 130343 w 1295466"/>
              <a:gd name="connsiteY245" fmla="*/ 1354265 h 1851319"/>
              <a:gd name="connsiteX246" fmla="*/ 147203 w 1295466"/>
              <a:gd name="connsiteY246" fmla="*/ 1368457 h 1851319"/>
              <a:gd name="connsiteX247" fmla="*/ 131105 w 1295466"/>
              <a:gd name="connsiteY247" fmla="*/ 1386364 h 1851319"/>
              <a:gd name="connsiteX248" fmla="*/ 114722 w 1295466"/>
              <a:gd name="connsiteY248" fmla="*/ 1370743 h 1851319"/>
              <a:gd name="connsiteX249" fmla="*/ 130343 w 1295466"/>
              <a:gd name="connsiteY249" fmla="*/ 1354265 h 1851319"/>
              <a:gd name="connsiteX250" fmla="*/ 243215 w 1295466"/>
              <a:gd name="connsiteY250" fmla="*/ 1351597 h 1851319"/>
              <a:gd name="connsiteX251" fmla="*/ 262265 w 1295466"/>
              <a:gd name="connsiteY251" fmla="*/ 1370933 h 1851319"/>
              <a:gd name="connsiteX252" fmla="*/ 241882 w 1295466"/>
              <a:gd name="connsiteY252" fmla="*/ 1389126 h 1851319"/>
              <a:gd name="connsiteX253" fmla="*/ 224355 w 1295466"/>
              <a:gd name="connsiteY253" fmla="*/ 1368742 h 1851319"/>
              <a:gd name="connsiteX254" fmla="*/ 243215 w 1295466"/>
              <a:gd name="connsiteY254" fmla="*/ 1351597 h 1851319"/>
              <a:gd name="connsiteX255" fmla="*/ 355419 w 1295466"/>
              <a:gd name="connsiteY255" fmla="*/ 1350360 h 1851319"/>
              <a:gd name="connsiteX256" fmla="*/ 375803 w 1295466"/>
              <a:gd name="connsiteY256" fmla="*/ 1370362 h 1851319"/>
              <a:gd name="connsiteX257" fmla="*/ 355419 w 1295466"/>
              <a:gd name="connsiteY257" fmla="*/ 1390365 h 1851319"/>
              <a:gd name="connsiteX258" fmla="*/ 335417 w 1295466"/>
              <a:gd name="connsiteY258" fmla="*/ 1370362 h 1851319"/>
              <a:gd name="connsiteX259" fmla="*/ 355419 w 1295466"/>
              <a:gd name="connsiteY259" fmla="*/ 1350360 h 1851319"/>
              <a:gd name="connsiteX260" fmla="*/ 473339 w 1295466"/>
              <a:gd name="connsiteY260" fmla="*/ 1349122 h 1851319"/>
              <a:gd name="connsiteX261" fmla="*/ 492865 w 1295466"/>
              <a:gd name="connsiteY261" fmla="*/ 1371982 h 1851319"/>
              <a:gd name="connsiteX262" fmla="*/ 470005 w 1295466"/>
              <a:gd name="connsiteY262" fmla="*/ 1391508 h 1851319"/>
              <a:gd name="connsiteX263" fmla="*/ 450193 w 1295466"/>
              <a:gd name="connsiteY263" fmla="*/ 1368648 h 1851319"/>
              <a:gd name="connsiteX264" fmla="*/ 473339 w 1295466"/>
              <a:gd name="connsiteY264" fmla="*/ 1349122 h 1851319"/>
              <a:gd name="connsiteX265" fmla="*/ 582876 w 1295466"/>
              <a:gd name="connsiteY265" fmla="*/ 1346835 h 1851319"/>
              <a:gd name="connsiteX266" fmla="*/ 608022 w 1295466"/>
              <a:gd name="connsiteY266" fmla="*/ 1369695 h 1851319"/>
              <a:gd name="connsiteX267" fmla="*/ 584115 w 1295466"/>
              <a:gd name="connsiteY267" fmla="*/ 1393793 h 1851319"/>
              <a:gd name="connsiteX268" fmla="*/ 560493 w 1295466"/>
              <a:gd name="connsiteY268" fmla="*/ 1369981 h 1851319"/>
              <a:gd name="connsiteX269" fmla="*/ 582876 w 1295466"/>
              <a:gd name="connsiteY269" fmla="*/ 1346835 h 1851319"/>
              <a:gd name="connsiteX270" fmla="*/ 696129 w 1295466"/>
              <a:gd name="connsiteY270" fmla="*/ 1345788 h 1851319"/>
              <a:gd name="connsiteX271" fmla="*/ 720893 w 1295466"/>
              <a:gd name="connsiteY271" fmla="*/ 1371124 h 1851319"/>
              <a:gd name="connsiteX272" fmla="*/ 696510 w 1295466"/>
              <a:gd name="connsiteY272" fmla="*/ 1394937 h 1851319"/>
              <a:gd name="connsiteX273" fmla="*/ 671840 w 1295466"/>
              <a:gd name="connsiteY273" fmla="*/ 1369505 h 1851319"/>
              <a:gd name="connsiteX274" fmla="*/ 696129 w 1295466"/>
              <a:gd name="connsiteY274" fmla="*/ 1345788 h 1851319"/>
              <a:gd name="connsiteX275" fmla="*/ 809762 w 1295466"/>
              <a:gd name="connsiteY275" fmla="*/ 1345025 h 1851319"/>
              <a:gd name="connsiteX276" fmla="*/ 833860 w 1295466"/>
              <a:gd name="connsiteY276" fmla="*/ 1371028 h 1851319"/>
              <a:gd name="connsiteX277" fmla="*/ 808333 w 1295466"/>
              <a:gd name="connsiteY277" fmla="*/ 1395889 h 1851319"/>
              <a:gd name="connsiteX278" fmla="*/ 783187 w 1295466"/>
              <a:gd name="connsiteY278" fmla="*/ 1370647 h 1851319"/>
              <a:gd name="connsiteX279" fmla="*/ 809762 w 1295466"/>
              <a:gd name="connsiteY279" fmla="*/ 1345025 h 1851319"/>
              <a:gd name="connsiteX280" fmla="*/ 925300 w 1295466"/>
              <a:gd name="connsiteY280" fmla="*/ 1342930 h 1851319"/>
              <a:gd name="connsiteX281" fmla="*/ 952446 w 1295466"/>
              <a:gd name="connsiteY281" fmla="*/ 1371696 h 1851319"/>
              <a:gd name="connsiteX282" fmla="*/ 924633 w 1295466"/>
              <a:gd name="connsiteY282" fmla="*/ 1397794 h 1851319"/>
              <a:gd name="connsiteX283" fmla="*/ 897486 w 1295466"/>
              <a:gd name="connsiteY283" fmla="*/ 1369029 h 1851319"/>
              <a:gd name="connsiteX284" fmla="*/ 925300 w 1295466"/>
              <a:gd name="connsiteY284" fmla="*/ 1342930 h 1851319"/>
              <a:gd name="connsiteX285" fmla="*/ 1037695 w 1295466"/>
              <a:gd name="connsiteY285" fmla="*/ 1342168 h 1851319"/>
              <a:gd name="connsiteX286" fmla="*/ 1065507 w 1295466"/>
              <a:gd name="connsiteY286" fmla="*/ 1370267 h 1851319"/>
              <a:gd name="connsiteX287" fmla="*/ 1035885 w 1295466"/>
              <a:gd name="connsiteY287" fmla="*/ 1398556 h 1851319"/>
              <a:gd name="connsiteX288" fmla="*/ 1009120 w 1295466"/>
              <a:gd name="connsiteY288" fmla="*/ 1369410 h 1851319"/>
              <a:gd name="connsiteX289" fmla="*/ 1037695 w 1295466"/>
              <a:gd name="connsiteY289" fmla="*/ 1342168 h 1851319"/>
              <a:gd name="connsiteX290" fmla="*/ 1149805 w 1295466"/>
              <a:gd name="connsiteY290" fmla="*/ 1341502 h 1851319"/>
              <a:gd name="connsiteX291" fmla="*/ 1178380 w 1295466"/>
              <a:gd name="connsiteY291" fmla="*/ 1370457 h 1851319"/>
              <a:gd name="connsiteX292" fmla="*/ 1149424 w 1295466"/>
              <a:gd name="connsiteY292" fmla="*/ 1399032 h 1851319"/>
              <a:gd name="connsiteX293" fmla="*/ 1120849 w 1295466"/>
              <a:gd name="connsiteY293" fmla="*/ 1370077 h 1851319"/>
              <a:gd name="connsiteX294" fmla="*/ 1149805 w 1295466"/>
              <a:gd name="connsiteY294" fmla="*/ 1341502 h 1851319"/>
              <a:gd name="connsiteX295" fmla="*/ 1265914 w 1295466"/>
              <a:gd name="connsiteY295" fmla="*/ 1341121 h 1851319"/>
              <a:gd name="connsiteX296" fmla="*/ 1295155 w 1295466"/>
              <a:gd name="connsiteY296" fmla="*/ 1369696 h 1851319"/>
              <a:gd name="connsiteX297" fmla="*/ 1265056 w 1295466"/>
              <a:gd name="connsiteY297" fmla="*/ 1399509 h 1851319"/>
              <a:gd name="connsiteX298" fmla="*/ 1236767 w 1295466"/>
              <a:gd name="connsiteY298" fmla="*/ 1369886 h 1851319"/>
              <a:gd name="connsiteX299" fmla="*/ 1265914 w 1295466"/>
              <a:gd name="connsiteY299" fmla="*/ 1341121 h 1851319"/>
              <a:gd name="connsiteX300" fmla="*/ 14615 w 1295466"/>
              <a:gd name="connsiteY300" fmla="*/ 1245013 h 1851319"/>
              <a:gd name="connsiteX301" fmla="*/ 27379 w 1295466"/>
              <a:gd name="connsiteY301" fmla="*/ 1259301 h 1851319"/>
              <a:gd name="connsiteX302" fmla="*/ 14139 w 1295466"/>
              <a:gd name="connsiteY302" fmla="*/ 1271207 h 1851319"/>
              <a:gd name="connsiteX303" fmla="*/ 1376 w 1295466"/>
              <a:gd name="connsiteY303" fmla="*/ 1256824 h 1851319"/>
              <a:gd name="connsiteX304" fmla="*/ 14615 w 1295466"/>
              <a:gd name="connsiteY304" fmla="*/ 1245013 h 1851319"/>
              <a:gd name="connsiteX305" fmla="*/ 131391 w 1295466"/>
              <a:gd name="connsiteY305" fmla="*/ 1241965 h 1851319"/>
              <a:gd name="connsiteX306" fmla="*/ 146821 w 1295466"/>
              <a:gd name="connsiteY306" fmla="*/ 1258634 h 1851319"/>
              <a:gd name="connsiteX307" fmla="*/ 130058 w 1295466"/>
              <a:gd name="connsiteY307" fmla="*/ 1274350 h 1851319"/>
              <a:gd name="connsiteX308" fmla="*/ 114722 w 1295466"/>
              <a:gd name="connsiteY308" fmla="*/ 1257395 h 1851319"/>
              <a:gd name="connsiteX309" fmla="*/ 131391 w 1295466"/>
              <a:gd name="connsiteY309" fmla="*/ 1241965 h 1851319"/>
              <a:gd name="connsiteX310" fmla="*/ 241690 w 1295466"/>
              <a:gd name="connsiteY310" fmla="*/ 1239774 h 1851319"/>
              <a:gd name="connsiteX311" fmla="*/ 261312 w 1295466"/>
              <a:gd name="connsiteY311" fmla="*/ 1257586 h 1851319"/>
              <a:gd name="connsiteX312" fmla="*/ 242452 w 1295466"/>
              <a:gd name="connsiteY312" fmla="*/ 1276255 h 1851319"/>
              <a:gd name="connsiteX313" fmla="*/ 224450 w 1295466"/>
              <a:gd name="connsiteY313" fmla="*/ 1258253 h 1851319"/>
              <a:gd name="connsiteX314" fmla="*/ 241690 w 1295466"/>
              <a:gd name="connsiteY314" fmla="*/ 1239774 h 1851319"/>
              <a:gd name="connsiteX315" fmla="*/ 355610 w 1295466"/>
              <a:gd name="connsiteY315" fmla="*/ 1238250 h 1851319"/>
              <a:gd name="connsiteX316" fmla="*/ 375136 w 1295466"/>
              <a:gd name="connsiteY316" fmla="*/ 1256728 h 1851319"/>
              <a:gd name="connsiteX317" fmla="*/ 356277 w 1295466"/>
              <a:gd name="connsiteY317" fmla="*/ 1278255 h 1851319"/>
              <a:gd name="connsiteX318" fmla="*/ 335702 w 1295466"/>
              <a:gd name="connsiteY318" fmla="*/ 1258348 h 1851319"/>
              <a:gd name="connsiteX319" fmla="*/ 355610 w 1295466"/>
              <a:gd name="connsiteY319" fmla="*/ 1238250 h 1851319"/>
              <a:gd name="connsiteX320" fmla="*/ 472101 w 1295466"/>
              <a:gd name="connsiteY320" fmla="*/ 1236536 h 1851319"/>
              <a:gd name="connsiteX321" fmla="*/ 492865 w 1295466"/>
              <a:gd name="connsiteY321" fmla="*/ 1258444 h 1851319"/>
              <a:gd name="connsiteX322" fmla="*/ 471243 w 1295466"/>
              <a:gd name="connsiteY322" fmla="*/ 1279208 h 1851319"/>
              <a:gd name="connsiteX323" fmla="*/ 450479 w 1295466"/>
              <a:gd name="connsiteY323" fmla="*/ 1257586 h 1851319"/>
              <a:gd name="connsiteX324" fmla="*/ 472101 w 1295466"/>
              <a:gd name="connsiteY324" fmla="*/ 1236536 h 1851319"/>
              <a:gd name="connsiteX325" fmla="*/ 583543 w 1295466"/>
              <a:gd name="connsiteY325" fmla="*/ 1234154 h 1851319"/>
              <a:gd name="connsiteX326" fmla="*/ 607260 w 1295466"/>
              <a:gd name="connsiteY326" fmla="*/ 1258252 h 1851319"/>
              <a:gd name="connsiteX327" fmla="*/ 584686 w 1295466"/>
              <a:gd name="connsiteY327" fmla="*/ 1281208 h 1851319"/>
              <a:gd name="connsiteX328" fmla="*/ 560778 w 1295466"/>
              <a:gd name="connsiteY328" fmla="*/ 1257681 h 1851319"/>
              <a:gd name="connsiteX329" fmla="*/ 583543 w 1295466"/>
              <a:gd name="connsiteY329" fmla="*/ 1234154 h 1851319"/>
              <a:gd name="connsiteX330" fmla="*/ 697462 w 1295466"/>
              <a:gd name="connsiteY330" fmla="*/ 1233679 h 1851319"/>
              <a:gd name="connsiteX331" fmla="*/ 720989 w 1295466"/>
              <a:gd name="connsiteY331" fmla="*/ 1258158 h 1851319"/>
              <a:gd name="connsiteX332" fmla="*/ 697176 w 1295466"/>
              <a:gd name="connsiteY332" fmla="*/ 1282256 h 1851319"/>
              <a:gd name="connsiteX333" fmla="*/ 671935 w 1295466"/>
              <a:gd name="connsiteY333" fmla="*/ 1257872 h 1851319"/>
              <a:gd name="connsiteX334" fmla="*/ 697462 w 1295466"/>
              <a:gd name="connsiteY334" fmla="*/ 1233679 h 1851319"/>
              <a:gd name="connsiteX335" fmla="*/ 809000 w 1295466"/>
              <a:gd name="connsiteY335" fmla="*/ 1233107 h 1851319"/>
              <a:gd name="connsiteX336" fmla="*/ 833955 w 1295466"/>
              <a:gd name="connsiteY336" fmla="*/ 1258348 h 1851319"/>
              <a:gd name="connsiteX337" fmla="*/ 808333 w 1295466"/>
              <a:gd name="connsiteY337" fmla="*/ 1282922 h 1851319"/>
              <a:gd name="connsiteX338" fmla="*/ 783759 w 1295466"/>
              <a:gd name="connsiteY338" fmla="*/ 1257681 h 1851319"/>
              <a:gd name="connsiteX339" fmla="*/ 809000 w 1295466"/>
              <a:gd name="connsiteY339" fmla="*/ 1233107 h 1851319"/>
              <a:gd name="connsiteX340" fmla="*/ 924824 w 1295466"/>
              <a:gd name="connsiteY340" fmla="*/ 1230821 h 1851319"/>
              <a:gd name="connsiteX341" fmla="*/ 952256 w 1295466"/>
              <a:gd name="connsiteY341" fmla="*/ 1257300 h 1851319"/>
              <a:gd name="connsiteX342" fmla="*/ 924253 w 1295466"/>
              <a:gd name="connsiteY342" fmla="*/ 1285208 h 1851319"/>
              <a:gd name="connsiteX343" fmla="*/ 897773 w 1295466"/>
              <a:gd name="connsiteY343" fmla="*/ 1257776 h 1851319"/>
              <a:gd name="connsiteX344" fmla="*/ 924824 w 1295466"/>
              <a:gd name="connsiteY344" fmla="*/ 1230821 h 1851319"/>
              <a:gd name="connsiteX345" fmla="*/ 1037028 w 1295466"/>
              <a:gd name="connsiteY345" fmla="*/ 1230154 h 1851319"/>
              <a:gd name="connsiteX346" fmla="*/ 1065127 w 1295466"/>
              <a:gd name="connsiteY346" fmla="*/ 1258253 h 1851319"/>
              <a:gd name="connsiteX347" fmla="*/ 1036552 w 1295466"/>
              <a:gd name="connsiteY347" fmla="*/ 1285875 h 1851319"/>
              <a:gd name="connsiteX348" fmla="*/ 1009405 w 1295466"/>
              <a:gd name="connsiteY348" fmla="*/ 1256729 h 1851319"/>
              <a:gd name="connsiteX349" fmla="*/ 1037028 w 1295466"/>
              <a:gd name="connsiteY349" fmla="*/ 1230154 h 1851319"/>
              <a:gd name="connsiteX350" fmla="*/ 1150185 w 1295466"/>
              <a:gd name="connsiteY350" fmla="*/ 1229678 h 1851319"/>
              <a:gd name="connsiteX351" fmla="*/ 1177998 w 1295466"/>
              <a:gd name="connsiteY351" fmla="*/ 1257491 h 1851319"/>
              <a:gd name="connsiteX352" fmla="*/ 1151137 w 1295466"/>
              <a:gd name="connsiteY352" fmla="*/ 1286352 h 1851319"/>
              <a:gd name="connsiteX353" fmla="*/ 1121324 w 1295466"/>
              <a:gd name="connsiteY353" fmla="*/ 1258443 h 1851319"/>
              <a:gd name="connsiteX354" fmla="*/ 1150185 w 1295466"/>
              <a:gd name="connsiteY354" fmla="*/ 1229678 h 1851319"/>
              <a:gd name="connsiteX355" fmla="*/ 1265533 w 1295466"/>
              <a:gd name="connsiteY355" fmla="*/ 1229487 h 1851319"/>
              <a:gd name="connsiteX356" fmla="*/ 1294394 w 1295466"/>
              <a:gd name="connsiteY356" fmla="*/ 1258253 h 1851319"/>
              <a:gd name="connsiteX357" fmla="*/ 1265248 w 1295466"/>
              <a:gd name="connsiteY357" fmla="*/ 1286637 h 1851319"/>
              <a:gd name="connsiteX358" fmla="*/ 1237340 w 1295466"/>
              <a:gd name="connsiteY358" fmla="*/ 1256919 h 1851319"/>
              <a:gd name="connsiteX359" fmla="*/ 1265533 w 1295466"/>
              <a:gd name="connsiteY359" fmla="*/ 1229487 h 1851319"/>
              <a:gd name="connsiteX360" fmla="*/ 14709 w 1295466"/>
              <a:gd name="connsiteY360" fmla="*/ 1133190 h 1851319"/>
              <a:gd name="connsiteX361" fmla="*/ 27092 w 1295466"/>
              <a:gd name="connsiteY361" fmla="*/ 1145667 h 1851319"/>
              <a:gd name="connsiteX362" fmla="*/ 15091 w 1295466"/>
              <a:gd name="connsiteY362" fmla="*/ 1158240 h 1851319"/>
              <a:gd name="connsiteX363" fmla="*/ 1946 w 1295466"/>
              <a:gd name="connsiteY363" fmla="*/ 1144905 h 1851319"/>
              <a:gd name="connsiteX364" fmla="*/ 14709 w 1295466"/>
              <a:gd name="connsiteY364" fmla="*/ 1133190 h 1851319"/>
              <a:gd name="connsiteX365" fmla="*/ 131201 w 1295466"/>
              <a:gd name="connsiteY365" fmla="*/ 1129951 h 1851319"/>
              <a:gd name="connsiteX366" fmla="*/ 146917 w 1295466"/>
              <a:gd name="connsiteY366" fmla="*/ 1144048 h 1851319"/>
              <a:gd name="connsiteX367" fmla="*/ 130248 w 1295466"/>
              <a:gd name="connsiteY367" fmla="*/ 1161479 h 1851319"/>
              <a:gd name="connsiteX368" fmla="*/ 115008 w 1295466"/>
              <a:gd name="connsiteY368" fmla="*/ 1146239 h 1851319"/>
              <a:gd name="connsiteX369" fmla="*/ 131201 w 1295466"/>
              <a:gd name="connsiteY369" fmla="*/ 1129951 h 1851319"/>
              <a:gd name="connsiteX370" fmla="*/ 242453 w 1295466"/>
              <a:gd name="connsiteY370" fmla="*/ 1128141 h 1851319"/>
              <a:gd name="connsiteX371" fmla="*/ 260836 w 1295466"/>
              <a:gd name="connsiteY371" fmla="*/ 1145381 h 1851319"/>
              <a:gd name="connsiteX372" fmla="*/ 243596 w 1295466"/>
              <a:gd name="connsiteY372" fmla="*/ 1163384 h 1851319"/>
              <a:gd name="connsiteX373" fmla="*/ 225403 w 1295466"/>
              <a:gd name="connsiteY373" fmla="*/ 1146334 h 1851319"/>
              <a:gd name="connsiteX374" fmla="*/ 242453 w 1295466"/>
              <a:gd name="connsiteY374" fmla="*/ 1128141 h 1851319"/>
              <a:gd name="connsiteX375" fmla="*/ 357325 w 1295466"/>
              <a:gd name="connsiteY375" fmla="*/ 1126332 h 1851319"/>
              <a:gd name="connsiteX376" fmla="*/ 375327 w 1295466"/>
              <a:gd name="connsiteY376" fmla="*/ 1146810 h 1851319"/>
              <a:gd name="connsiteX377" fmla="*/ 353514 w 1295466"/>
              <a:gd name="connsiteY377" fmla="*/ 1165098 h 1851319"/>
              <a:gd name="connsiteX378" fmla="*/ 335989 w 1295466"/>
              <a:gd name="connsiteY378" fmla="*/ 1144810 h 1851319"/>
              <a:gd name="connsiteX379" fmla="*/ 357325 w 1295466"/>
              <a:gd name="connsiteY379" fmla="*/ 1126332 h 1851319"/>
              <a:gd name="connsiteX380" fmla="*/ 471815 w 1295466"/>
              <a:gd name="connsiteY380" fmla="*/ 1125093 h 1851319"/>
              <a:gd name="connsiteX381" fmla="*/ 492579 w 1295466"/>
              <a:gd name="connsiteY381" fmla="*/ 1144619 h 1851319"/>
              <a:gd name="connsiteX382" fmla="*/ 471624 w 1295466"/>
              <a:gd name="connsiteY382" fmla="*/ 1166146 h 1851319"/>
              <a:gd name="connsiteX383" fmla="*/ 451145 w 1295466"/>
              <a:gd name="connsiteY383" fmla="*/ 1146524 h 1851319"/>
              <a:gd name="connsiteX384" fmla="*/ 471815 w 1295466"/>
              <a:gd name="connsiteY384" fmla="*/ 1125093 h 1851319"/>
              <a:gd name="connsiteX385" fmla="*/ 583352 w 1295466"/>
              <a:gd name="connsiteY385" fmla="*/ 1123188 h 1851319"/>
              <a:gd name="connsiteX386" fmla="*/ 606974 w 1295466"/>
              <a:gd name="connsiteY386" fmla="*/ 1145191 h 1851319"/>
              <a:gd name="connsiteX387" fmla="*/ 583733 w 1295466"/>
              <a:gd name="connsiteY387" fmla="*/ 1168146 h 1851319"/>
              <a:gd name="connsiteX388" fmla="*/ 561540 w 1295466"/>
              <a:gd name="connsiteY388" fmla="*/ 1144905 h 1851319"/>
              <a:gd name="connsiteX389" fmla="*/ 583352 w 1295466"/>
              <a:gd name="connsiteY389" fmla="*/ 1123188 h 1851319"/>
              <a:gd name="connsiteX390" fmla="*/ 696890 w 1295466"/>
              <a:gd name="connsiteY390" fmla="*/ 1121950 h 1851319"/>
              <a:gd name="connsiteX391" fmla="*/ 720608 w 1295466"/>
              <a:gd name="connsiteY391" fmla="*/ 1146239 h 1851319"/>
              <a:gd name="connsiteX392" fmla="*/ 695747 w 1295466"/>
              <a:gd name="connsiteY392" fmla="*/ 1169384 h 1851319"/>
              <a:gd name="connsiteX393" fmla="*/ 672602 w 1295466"/>
              <a:gd name="connsiteY393" fmla="*/ 1145096 h 1851319"/>
              <a:gd name="connsiteX394" fmla="*/ 696890 w 1295466"/>
              <a:gd name="connsiteY394" fmla="*/ 1121950 h 1851319"/>
              <a:gd name="connsiteX395" fmla="*/ 808619 w 1295466"/>
              <a:gd name="connsiteY395" fmla="*/ 1120902 h 1851319"/>
              <a:gd name="connsiteX396" fmla="*/ 833384 w 1295466"/>
              <a:gd name="connsiteY396" fmla="*/ 1146048 h 1851319"/>
              <a:gd name="connsiteX397" fmla="*/ 807571 w 1295466"/>
              <a:gd name="connsiteY397" fmla="*/ 1170432 h 1851319"/>
              <a:gd name="connsiteX398" fmla="*/ 783854 w 1295466"/>
              <a:gd name="connsiteY398" fmla="*/ 1144143 h 1851319"/>
              <a:gd name="connsiteX399" fmla="*/ 808619 w 1295466"/>
              <a:gd name="connsiteY399" fmla="*/ 1120902 h 1851319"/>
              <a:gd name="connsiteX400" fmla="*/ 923586 w 1295466"/>
              <a:gd name="connsiteY400" fmla="*/ 1119283 h 1851319"/>
              <a:gd name="connsiteX401" fmla="*/ 951494 w 1295466"/>
              <a:gd name="connsiteY401" fmla="*/ 1144810 h 1851319"/>
              <a:gd name="connsiteX402" fmla="*/ 925300 w 1295466"/>
              <a:gd name="connsiteY402" fmla="*/ 1172242 h 1851319"/>
              <a:gd name="connsiteX403" fmla="*/ 898535 w 1295466"/>
              <a:gd name="connsiteY403" fmla="*/ 1145572 h 1851319"/>
              <a:gd name="connsiteX404" fmla="*/ 923586 w 1295466"/>
              <a:gd name="connsiteY404" fmla="*/ 1119283 h 1851319"/>
              <a:gd name="connsiteX405" fmla="*/ 1037029 w 1295466"/>
              <a:gd name="connsiteY405" fmla="*/ 1118235 h 1851319"/>
              <a:gd name="connsiteX406" fmla="*/ 1064747 w 1295466"/>
              <a:gd name="connsiteY406" fmla="*/ 1146429 h 1851319"/>
              <a:gd name="connsiteX407" fmla="*/ 1037505 w 1295466"/>
              <a:gd name="connsiteY407" fmla="*/ 1173194 h 1851319"/>
              <a:gd name="connsiteX408" fmla="*/ 1009787 w 1295466"/>
              <a:gd name="connsiteY408" fmla="*/ 1145000 h 1851319"/>
              <a:gd name="connsiteX409" fmla="*/ 1037029 w 1295466"/>
              <a:gd name="connsiteY409" fmla="*/ 1118235 h 1851319"/>
              <a:gd name="connsiteX410" fmla="*/ 1149995 w 1295466"/>
              <a:gd name="connsiteY410" fmla="*/ 1117854 h 1851319"/>
              <a:gd name="connsiteX411" fmla="*/ 1177427 w 1295466"/>
              <a:gd name="connsiteY411" fmla="*/ 1144619 h 1851319"/>
              <a:gd name="connsiteX412" fmla="*/ 1150186 w 1295466"/>
              <a:gd name="connsiteY412" fmla="*/ 1173575 h 1851319"/>
              <a:gd name="connsiteX413" fmla="*/ 1121706 w 1295466"/>
              <a:gd name="connsiteY413" fmla="*/ 1145858 h 1851319"/>
              <a:gd name="connsiteX414" fmla="*/ 1149995 w 1295466"/>
              <a:gd name="connsiteY414" fmla="*/ 1117854 h 1851319"/>
              <a:gd name="connsiteX415" fmla="*/ 1266104 w 1295466"/>
              <a:gd name="connsiteY415" fmla="*/ 1117569 h 1851319"/>
              <a:gd name="connsiteX416" fmla="*/ 1294012 w 1295466"/>
              <a:gd name="connsiteY416" fmla="*/ 1145762 h 1851319"/>
              <a:gd name="connsiteX417" fmla="*/ 1265819 w 1295466"/>
              <a:gd name="connsiteY417" fmla="*/ 1173671 h 1851319"/>
              <a:gd name="connsiteX418" fmla="*/ 1237911 w 1295466"/>
              <a:gd name="connsiteY418" fmla="*/ 1145477 h 1851319"/>
              <a:gd name="connsiteX419" fmla="*/ 1266104 w 1295466"/>
              <a:gd name="connsiteY419" fmla="*/ 1117569 h 1851319"/>
              <a:gd name="connsiteX420" fmla="*/ 15472 w 1295466"/>
              <a:gd name="connsiteY420" fmla="*/ 1017270 h 1851319"/>
              <a:gd name="connsiteX421" fmla="*/ 26521 w 1295466"/>
              <a:gd name="connsiteY421" fmla="*/ 1028986 h 1851319"/>
              <a:gd name="connsiteX422" fmla="*/ 14329 w 1295466"/>
              <a:gd name="connsiteY422" fmla="*/ 1041654 h 1851319"/>
              <a:gd name="connsiteX423" fmla="*/ 2327 w 1295466"/>
              <a:gd name="connsiteY423" fmla="*/ 1028795 h 1851319"/>
              <a:gd name="connsiteX424" fmla="*/ 15472 w 1295466"/>
              <a:gd name="connsiteY424" fmla="*/ 1017270 h 1851319"/>
              <a:gd name="connsiteX425" fmla="*/ 131773 w 1295466"/>
              <a:gd name="connsiteY425" fmla="*/ 1013937 h 1851319"/>
              <a:gd name="connsiteX426" fmla="*/ 146727 w 1295466"/>
              <a:gd name="connsiteY426" fmla="*/ 1028987 h 1851319"/>
              <a:gd name="connsiteX427" fmla="*/ 130820 w 1295466"/>
              <a:gd name="connsiteY427" fmla="*/ 1044703 h 1851319"/>
              <a:gd name="connsiteX428" fmla="*/ 115485 w 1295466"/>
              <a:gd name="connsiteY428" fmla="*/ 1027843 h 1851319"/>
              <a:gd name="connsiteX429" fmla="*/ 131773 w 1295466"/>
              <a:gd name="connsiteY429" fmla="*/ 1013937 h 1851319"/>
              <a:gd name="connsiteX430" fmla="*/ 242643 w 1295466"/>
              <a:gd name="connsiteY430" fmla="*/ 1012127 h 1851319"/>
              <a:gd name="connsiteX431" fmla="*/ 260169 w 1295466"/>
              <a:gd name="connsiteY431" fmla="*/ 1029272 h 1851319"/>
              <a:gd name="connsiteX432" fmla="*/ 244643 w 1295466"/>
              <a:gd name="connsiteY432" fmla="*/ 1046417 h 1851319"/>
              <a:gd name="connsiteX433" fmla="*/ 225974 w 1295466"/>
              <a:gd name="connsiteY433" fmla="*/ 1030510 h 1851319"/>
              <a:gd name="connsiteX434" fmla="*/ 242643 w 1295466"/>
              <a:gd name="connsiteY434" fmla="*/ 1012127 h 1851319"/>
              <a:gd name="connsiteX435" fmla="*/ 356562 w 1295466"/>
              <a:gd name="connsiteY435" fmla="*/ 1010317 h 1851319"/>
              <a:gd name="connsiteX436" fmla="*/ 374565 w 1295466"/>
              <a:gd name="connsiteY436" fmla="*/ 1030033 h 1851319"/>
              <a:gd name="connsiteX437" fmla="*/ 355229 w 1295466"/>
              <a:gd name="connsiteY437" fmla="*/ 1048988 h 1851319"/>
              <a:gd name="connsiteX438" fmla="*/ 336274 w 1295466"/>
              <a:gd name="connsiteY438" fmla="*/ 1029748 h 1851319"/>
              <a:gd name="connsiteX439" fmla="*/ 356562 w 1295466"/>
              <a:gd name="connsiteY439" fmla="*/ 1010317 h 1851319"/>
              <a:gd name="connsiteX440" fmla="*/ 472292 w 1295466"/>
              <a:gd name="connsiteY440" fmla="*/ 1009078 h 1851319"/>
              <a:gd name="connsiteX441" fmla="*/ 492008 w 1295466"/>
              <a:gd name="connsiteY441" fmla="*/ 1029462 h 1851319"/>
              <a:gd name="connsiteX442" fmla="*/ 472196 w 1295466"/>
              <a:gd name="connsiteY442" fmla="*/ 1049941 h 1851319"/>
              <a:gd name="connsiteX443" fmla="*/ 451432 w 1295466"/>
              <a:gd name="connsiteY443" fmla="*/ 1030224 h 1851319"/>
              <a:gd name="connsiteX444" fmla="*/ 472292 w 1295466"/>
              <a:gd name="connsiteY444" fmla="*/ 1009078 h 1851319"/>
              <a:gd name="connsiteX445" fmla="*/ 584115 w 1295466"/>
              <a:gd name="connsiteY445" fmla="*/ 1008126 h 1851319"/>
              <a:gd name="connsiteX446" fmla="*/ 605451 w 1295466"/>
              <a:gd name="connsiteY446" fmla="*/ 1028700 h 1851319"/>
              <a:gd name="connsiteX447" fmla="*/ 583829 w 1295466"/>
              <a:gd name="connsiteY447" fmla="*/ 1050512 h 1851319"/>
              <a:gd name="connsiteX448" fmla="*/ 562779 w 1295466"/>
              <a:gd name="connsiteY448" fmla="*/ 1029176 h 1851319"/>
              <a:gd name="connsiteX449" fmla="*/ 584115 w 1295466"/>
              <a:gd name="connsiteY449" fmla="*/ 1008126 h 1851319"/>
              <a:gd name="connsiteX450" fmla="*/ 696605 w 1295466"/>
              <a:gd name="connsiteY450" fmla="*/ 1006126 h 1851319"/>
              <a:gd name="connsiteX451" fmla="*/ 720131 w 1295466"/>
              <a:gd name="connsiteY451" fmla="*/ 1028891 h 1851319"/>
              <a:gd name="connsiteX452" fmla="*/ 696033 w 1295466"/>
              <a:gd name="connsiteY452" fmla="*/ 1052608 h 1851319"/>
              <a:gd name="connsiteX453" fmla="*/ 673077 w 1295466"/>
              <a:gd name="connsiteY453" fmla="*/ 1030034 h 1851319"/>
              <a:gd name="connsiteX454" fmla="*/ 696605 w 1295466"/>
              <a:gd name="connsiteY454" fmla="*/ 1006126 h 1851319"/>
              <a:gd name="connsiteX455" fmla="*/ 808904 w 1295466"/>
              <a:gd name="connsiteY455" fmla="*/ 1005269 h 1851319"/>
              <a:gd name="connsiteX456" fmla="*/ 832621 w 1295466"/>
              <a:gd name="connsiteY456" fmla="*/ 1029081 h 1851319"/>
              <a:gd name="connsiteX457" fmla="*/ 809666 w 1295466"/>
              <a:gd name="connsiteY457" fmla="*/ 1053846 h 1851319"/>
              <a:gd name="connsiteX458" fmla="*/ 784615 w 1295466"/>
              <a:gd name="connsiteY458" fmla="*/ 1030605 h 1851319"/>
              <a:gd name="connsiteX459" fmla="*/ 808904 w 1295466"/>
              <a:gd name="connsiteY459" fmla="*/ 1005269 h 1851319"/>
              <a:gd name="connsiteX460" fmla="*/ 923681 w 1295466"/>
              <a:gd name="connsiteY460" fmla="*/ 1004602 h 1851319"/>
              <a:gd name="connsiteX461" fmla="*/ 949875 w 1295466"/>
              <a:gd name="connsiteY461" fmla="*/ 1028605 h 1851319"/>
              <a:gd name="connsiteX462" fmla="*/ 925300 w 1295466"/>
              <a:gd name="connsiteY462" fmla="*/ 1054132 h 1851319"/>
              <a:gd name="connsiteX463" fmla="*/ 900345 w 1295466"/>
              <a:gd name="connsiteY463" fmla="*/ 1029176 h 1851319"/>
              <a:gd name="connsiteX464" fmla="*/ 923681 w 1295466"/>
              <a:gd name="connsiteY464" fmla="*/ 1004602 h 1851319"/>
              <a:gd name="connsiteX465" fmla="*/ 1039886 w 1295466"/>
              <a:gd name="connsiteY465" fmla="*/ 1004126 h 1851319"/>
              <a:gd name="connsiteX466" fmla="*/ 1062460 w 1295466"/>
              <a:gd name="connsiteY466" fmla="*/ 1031463 h 1851319"/>
              <a:gd name="connsiteX467" fmla="*/ 1035599 w 1295466"/>
              <a:gd name="connsiteY467" fmla="*/ 1054799 h 1851319"/>
              <a:gd name="connsiteX468" fmla="*/ 1011882 w 1295466"/>
              <a:gd name="connsiteY468" fmla="*/ 1028129 h 1851319"/>
              <a:gd name="connsiteX469" fmla="*/ 1039886 w 1295466"/>
              <a:gd name="connsiteY469" fmla="*/ 1004126 h 1851319"/>
              <a:gd name="connsiteX470" fmla="*/ 1150090 w 1295466"/>
              <a:gd name="connsiteY470" fmla="*/ 1002412 h 1851319"/>
              <a:gd name="connsiteX471" fmla="*/ 1176474 w 1295466"/>
              <a:gd name="connsiteY471" fmla="*/ 1029844 h 1851319"/>
              <a:gd name="connsiteX472" fmla="*/ 1149042 w 1295466"/>
              <a:gd name="connsiteY472" fmla="*/ 1056228 h 1851319"/>
              <a:gd name="connsiteX473" fmla="*/ 1122658 w 1295466"/>
              <a:gd name="connsiteY473" fmla="*/ 1028796 h 1851319"/>
              <a:gd name="connsiteX474" fmla="*/ 1150090 w 1295466"/>
              <a:gd name="connsiteY474" fmla="*/ 1002412 h 1851319"/>
              <a:gd name="connsiteX475" fmla="*/ 1266866 w 1295466"/>
              <a:gd name="connsiteY475" fmla="*/ 1002126 h 1851319"/>
              <a:gd name="connsiteX476" fmla="*/ 1293155 w 1295466"/>
              <a:gd name="connsiteY476" fmla="*/ 1029844 h 1851319"/>
              <a:gd name="connsiteX477" fmla="*/ 1266009 w 1295466"/>
              <a:gd name="connsiteY477" fmla="*/ 1056609 h 1851319"/>
              <a:gd name="connsiteX478" fmla="*/ 1238767 w 1295466"/>
              <a:gd name="connsiteY478" fmla="*/ 1027939 h 1851319"/>
              <a:gd name="connsiteX479" fmla="*/ 1266866 w 1295466"/>
              <a:gd name="connsiteY479" fmla="*/ 1002126 h 1851319"/>
              <a:gd name="connsiteX480" fmla="*/ 15853 w 1295466"/>
              <a:gd name="connsiteY480" fmla="*/ 905447 h 1851319"/>
              <a:gd name="connsiteX481" fmla="*/ 26426 w 1295466"/>
              <a:gd name="connsiteY481" fmla="*/ 917734 h 1851319"/>
              <a:gd name="connsiteX482" fmla="*/ 13091 w 1295466"/>
              <a:gd name="connsiteY482" fmla="*/ 928783 h 1851319"/>
              <a:gd name="connsiteX483" fmla="*/ 2804 w 1295466"/>
              <a:gd name="connsiteY483" fmla="*/ 916686 h 1851319"/>
              <a:gd name="connsiteX484" fmla="*/ 15853 w 1295466"/>
              <a:gd name="connsiteY484" fmla="*/ 905447 h 1851319"/>
              <a:gd name="connsiteX485" fmla="*/ 129105 w 1295466"/>
              <a:gd name="connsiteY485" fmla="*/ 902780 h 1851319"/>
              <a:gd name="connsiteX486" fmla="*/ 145393 w 1295466"/>
              <a:gd name="connsiteY486" fmla="*/ 916496 h 1851319"/>
              <a:gd name="connsiteX487" fmla="*/ 132344 w 1295466"/>
              <a:gd name="connsiteY487" fmla="*/ 931355 h 1851319"/>
              <a:gd name="connsiteX488" fmla="*/ 116342 w 1295466"/>
              <a:gd name="connsiteY488" fmla="*/ 917734 h 1851319"/>
              <a:gd name="connsiteX489" fmla="*/ 129105 w 1295466"/>
              <a:gd name="connsiteY489" fmla="*/ 902780 h 1851319"/>
              <a:gd name="connsiteX490" fmla="*/ 243976 w 1295466"/>
              <a:gd name="connsiteY490" fmla="*/ 900779 h 1851319"/>
              <a:gd name="connsiteX491" fmla="*/ 259026 w 1295466"/>
              <a:gd name="connsiteY491" fmla="*/ 917924 h 1851319"/>
              <a:gd name="connsiteX492" fmla="*/ 242166 w 1295466"/>
              <a:gd name="connsiteY492" fmla="*/ 933069 h 1851319"/>
              <a:gd name="connsiteX493" fmla="*/ 227022 w 1295466"/>
              <a:gd name="connsiteY493" fmla="*/ 916209 h 1851319"/>
              <a:gd name="connsiteX494" fmla="*/ 243976 w 1295466"/>
              <a:gd name="connsiteY494" fmla="*/ 900779 h 1851319"/>
              <a:gd name="connsiteX495" fmla="*/ 355610 w 1295466"/>
              <a:gd name="connsiteY495" fmla="*/ 898779 h 1851319"/>
              <a:gd name="connsiteX496" fmla="*/ 374089 w 1295466"/>
              <a:gd name="connsiteY496" fmla="*/ 916591 h 1851319"/>
              <a:gd name="connsiteX497" fmla="*/ 357134 w 1295466"/>
              <a:gd name="connsiteY497" fmla="*/ 935260 h 1851319"/>
              <a:gd name="connsiteX498" fmla="*/ 337132 w 1295466"/>
              <a:gd name="connsiteY498" fmla="*/ 917829 h 1851319"/>
              <a:gd name="connsiteX499" fmla="*/ 355610 w 1295466"/>
              <a:gd name="connsiteY499" fmla="*/ 898779 h 1851319"/>
              <a:gd name="connsiteX500" fmla="*/ 471816 w 1295466"/>
              <a:gd name="connsiteY500" fmla="*/ 897351 h 1851319"/>
              <a:gd name="connsiteX501" fmla="*/ 491913 w 1295466"/>
              <a:gd name="connsiteY501" fmla="*/ 917830 h 1851319"/>
              <a:gd name="connsiteX502" fmla="*/ 470577 w 1295466"/>
              <a:gd name="connsiteY502" fmla="*/ 936880 h 1851319"/>
              <a:gd name="connsiteX503" fmla="*/ 451908 w 1295466"/>
              <a:gd name="connsiteY503" fmla="*/ 917449 h 1851319"/>
              <a:gd name="connsiteX504" fmla="*/ 471816 w 1295466"/>
              <a:gd name="connsiteY504" fmla="*/ 897351 h 1851319"/>
              <a:gd name="connsiteX505" fmla="*/ 584209 w 1295466"/>
              <a:gd name="connsiteY505" fmla="*/ 896493 h 1851319"/>
              <a:gd name="connsiteX506" fmla="*/ 604783 w 1295466"/>
              <a:gd name="connsiteY506" fmla="*/ 916305 h 1851319"/>
              <a:gd name="connsiteX507" fmla="*/ 583733 w 1295466"/>
              <a:gd name="connsiteY507" fmla="*/ 937641 h 1851319"/>
              <a:gd name="connsiteX508" fmla="*/ 563445 w 1295466"/>
              <a:gd name="connsiteY508" fmla="*/ 917829 h 1851319"/>
              <a:gd name="connsiteX509" fmla="*/ 584209 w 1295466"/>
              <a:gd name="connsiteY509" fmla="*/ 896493 h 1851319"/>
              <a:gd name="connsiteX510" fmla="*/ 697557 w 1295466"/>
              <a:gd name="connsiteY510" fmla="*/ 894969 h 1851319"/>
              <a:gd name="connsiteX511" fmla="*/ 718703 w 1295466"/>
              <a:gd name="connsiteY511" fmla="*/ 917448 h 1851319"/>
              <a:gd name="connsiteX512" fmla="*/ 694986 w 1295466"/>
              <a:gd name="connsiteY512" fmla="*/ 939165 h 1851319"/>
              <a:gd name="connsiteX513" fmla="*/ 674221 w 1295466"/>
              <a:gd name="connsiteY513" fmla="*/ 916782 h 1851319"/>
              <a:gd name="connsiteX514" fmla="*/ 697557 w 1295466"/>
              <a:gd name="connsiteY514" fmla="*/ 894969 h 1851319"/>
              <a:gd name="connsiteX515" fmla="*/ 809953 w 1295466"/>
              <a:gd name="connsiteY515" fmla="*/ 893827 h 1851319"/>
              <a:gd name="connsiteX516" fmla="*/ 832621 w 1295466"/>
              <a:gd name="connsiteY516" fmla="*/ 916591 h 1851319"/>
              <a:gd name="connsiteX517" fmla="*/ 807381 w 1295466"/>
              <a:gd name="connsiteY517" fmla="*/ 940309 h 1851319"/>
              <a:gd name="connsiteX518" fmla="*/ 785378 w 1295466"/>
              <a:gd name="connsiteY518" fmla="*/ 916782 h 1851319"/>
              <a:gd name="connsiteX519" fmla="*/ 809953 w 1295466"/>
              <a:gd name="connsiteY519" fmla="*/ 893827 h 1851319"/>
              <a:gd name="connsiteX520" fmla="*/ 1038171 w 1295466"/>
              <a:gd name="connsiteY520" fmla="*/ 892588 h 1851319"/>
              <a:gd name="connsiteX521" fmla="*/ 1061888 w 1295466"/>
              <a:gd name="connsiteY521" fmla="*/ 914209 h 1851319"/>
              <a:gd name="connsiteX522" fmla="*/ 1036456 w 1295466"/>
              <a:gd name="connsiteY522" fmla="*/ 941641 h 1851319"/>
              <a:gd name="connsiteX523" fmla="*/ 1012835 w 1295466"/>
              <a:gd name="connsiteY523" fmla="*/ 917257 h 1851319"/>
              <a:gd name="connsiteX524" fmla="*/ 1038171 w 1295466"/>
              <a:gd name="connsiteY524" fmla="*/ 892588 h 1851319"/>
              <a:gd name="connsiteX525" fmla="*/ 923871 w 1295466"/>
              <a:gd name="connsiteY525" fmla="*/ 892493 h 1851319"/>
              <a:gd name="connsiteX526" fmla="*/ 949113 w 1295466"/>
              <a:gd name="connsiteY526" fmla="*/ 915544 h 1851319"/>
              <a:gd name="connsiteX527" fmla="*/ 924919 w 1295466"/>
              <a:gd name="connsiteY527" fmla="*/ 941071 h 1851319"/>
              <a:gd name="connsiteX528" fmla="*/ 901012 w 1295466"/>
              <a:gd name="connsiteY528" fmla="*/ 917448 h 1851319"/>
              <a:gd name="connsiteX529" fmla="*/ 923871 w 1295466"/>
              <a:gd name="connsiteY529" fmla="*/ 892493 h 1851319"/>
              <a:gd name="connsiteX530" fmla="*/ 1265628 w 1295466"/>
              <a:gd name="connsiteY530" fmla="*/ 892112 h 1851319"/>
              <a:gd name="connsiteX531" fmla="*/ 1291250 w 1295466"/>
              <a:gd name="connsiteY531" fmla="*/ 916877 h 1851319"/>
              <a:gd name="connsiteX532" fmla="*/ 1266200 w 1295466"/>
              <a:gd name="connsiteY532" fmla="*/ 942023 h 1851319"/>
              <a:gd name="connsiteX533" fmla="*/ 1240959 w 1295466"/>
              <a:gd name="connsiteY533" fmla="*/ 917353 h 1851319"/>
              <a:gd name="connsiteX534" fmla="*/ 1265628 w 1295466"/>
              <a:gd name="connsiteY534" fmla="*/ 892112 h 1851319"/>
              <a:gd name="connsiteX535" fmla="*/ 1148661 w 1295466"/>
              <a:gd name="connsiteY535" fmla="*/ 892112 h 1851319"/>
              <a:gd name="connsiteX536" fmla="*/ 1174474 w 1295466"/>
              <a:gd name="connsiteY536" fmla="*/ 916496 h 1851319"/>
              <a:gd name="connsiteX537" fmla="*/ 1149613 w 1295466"/>
              <a:gd name="connsiteY537" fmla="*/ 941737 h 1851319"/>
              <a:gd name="connsiteX538" fmla="*/ 1124849 w 1295466"/>
              <a:gd name="connsiteY538" fmla="*/ 918496 h 1851319"/>
              <a:gd name="connsiteX539" fmla="*/ 1148661 w 1295466"/>
              <a:gd name="connsiteY539" fmla="*/ 892112 h 1851319"/>
              <a:gd name="connsiteX540" fmla="*/ 13948 w 1295466"/>
              <a:gd name="connsiteY540" fmla="*/ 794290 h 1851319"/>
              <a:gd name="connsiteX541" fmla="*/ 24616 w 1295466"/>
              <a:gd name="connsiteY541" fmla="*/ 803720 h 1851319"/>
              <a:gd name="connsiteX542" fmla="*/ 15948 w 1295466"/>
              <a:gd name="connsiteY542" fmla="*/ 814959 h 1851319"/>
              <a:gd name="connsiteX543" fmla="*/ 4137 w 1295466"/>
              <a:gd name="connsiteY543" fmla="*/ 804863 h 1851319"/>
              <a:gd name="connsiteX544" fmla="*/ 13948 w 1295466"/>
              <a:gd name="connsiteY544" fmla="*/ 794290 h 1851319"/>
              <a:gd name="connsiteX545" fmla="*/ 130820 w 1295466"/>
              <a:gd name="connsiteY545" fmla="*/ 792099 h 1851319"/>
              <a:gd name="connsiteX546" fmla="*/ 143297 w 1295466"/>
              <a:gd name="connsiteY546" fmla="*/ 804386 h 1851319"/>
              <a:gd name="connsiteX547" fmla="*/ 129677 w 1295466"/>
              <a:gd name="connsiteY547" fmla="*/ 817245 h 1851319"/>
              <a:gd name="connsiteX548" fmla="*/ 118247 w 1295466"/>
              <a:gd name="connsiteY548" fmla="*/ 804196 h 1851319"/>
              <a:gd name="connsiteX549" fmla="*/ 130820 w 1295466"/>
              <a:gd name="connsiteY549" fmla="*/ 792099 h 1851319"/>
              <a:gd name="connsiteX550" fmla="*/ 243501 w 1295466"/>
              <a:gd name="connsiteY550" fmla="*/ 789337 h 1851319"/>
              <a:gd name="connsiteX551" fmla="*/ 258741 w 1295466"/>
              <a:gd name="connsiteY551" fmla="*/ 804672 h 1851319"/>
              <a:gd name="connsiteX552" fmla="*/ 243501 w 1295466"/>
              <a:gd name="connsiteY552" fmla="*/ 820008 h 1851319"/>
              <a:gd name="connsiteX553" fmla="*/ 227690 w 1295466"/>
              <a:gd name="connsiteY553" fmla="*/ 803720 h 1851319"/>
              <a:gd name="connsiteX554" fmla="*/ 243501 w 1295466"/>
              <a:gd name="connsiteY554" fmla="*/ 789337 h 1851319"/>
              <a:gd name="connsiteX555" fmla="*/ 355324 w 1295466"/>
              <a:gd name="connsiteY555" fmla="*/ 788194 h 1851319"/>
              <a:gd name="connsiteX556" fmla="*/ 371707 w 1295466"/>
              <a:gd name="connsiteY556" fmla="*/ 804196 h 1851319"/>
              <a:gd name="connsiteX557" fmla="*/ 354467 w 1295466"/>
              <a:gd name="connsiteY557" fmla="*/ 821055 h 1851319"/>
              <a:gd name="connsiteX558" fmla="*/ 339037 w 1295466"/>
              <a:gd name="connsiteY558" fmla="*/ 804386 h 1851319"/>
              <a:gd name="connsiteX559" fmla="*/ 355324 w 1295466"/>
              <a:gd name="connsiteY559" fmla="*/ 788194 h 1851319"/>
              <a:gd name="connsiteX560" fmla="*/ 470671 w 1295466"/>
              <a:gd name="connsiteY560" fmla="*/ 786004 h 1851319"/>
              <a:gd name="connsiteX561" fmla="*/ 490960 w 1295466"/>
              <a:gd name="connsiteY561" fmla="*/ 804387 h 1851319"/>
              <a:gd name="connsiteX562" fmla="*/ 471815 w 1295466"/>
              <a:gd name="connsiteY562" fmla="*/ 823532 h 1851319"/>
              <a:gd name="connsiteX563" fmla="*/ 452955 w 1295466"/>
              <a:gd name="connsiteY563" fmla="*/ 804387 h 1851319"/>
              <a:gd name="connsiteX564" fmla="*/ 470671 w 1295466"/>
              <a:gd name="connsiteY564" fmla="*/ 786004 h 1851319"/>
              <a:gd name="connsiteX565" fmla="*/ 582685 w 1295466"/>
              <a:gd name="connsiteY565" fmla="*/ 784956 h 1851319"/>
              <a:gd name="connsiteX566" fmla="*/ 604307 w 1295466"/>
              <a:gd name="connsiteY566" fmla="*/ 802672 h 1851319"/>
              <a:gd name="connsiteX567" fmla="*/ 584305 w 1295466"/>
              <a:gd name="connsiteY567" fmla="*/ 824485 h 1851319"/>
              <a:gd name="connsiteX568" fmla="*/ 564207 w 1295466"/>
              <a:gd name="connsiteY568" fmla="*/ 804577 h 1851319"/>
              <a:gd name="connsiteX569" fmla="*/ 582685 w 1295466"/>
              <a:gd name="connsiteY569" fmla="*/ 784956 h 1851319"/>
              <a:gd name="connsiteX570" fmla="*/ 697557 w 1295466"/>
              <a:gd name="connsiteY570" fmla="*/ 783908 h 1851319"/>
              <a:gd name="connsiteX571" fmla="*/ 716893 w 1295466"/>
              <a:gd name="connsiteY571" fmla="*/ 804577 h 1851319"/>
              <a:gd name="connsiteX572" fmla="*/ 695462 w 1295466"/>
              <a:gd name="connsiteY572" fmla="*/ 825246 h 1851319"/>
              <a:gd name="connsiteX573" fmla="*/ 675840 w 1295466"/>
              <a:gd name="connsiteY573" fmla="*/ 802863 h 1851319"/>
              <a:gd name="connsiteX574" fmla="*/ 697557 w 1295466"/>
              <a:gd name="connsiteY574" fmla="*/ 783908 h 1851319"/>
              <a:gd name="connsiteX575" fmla="*/ 810047 w 1295466"/>
              <a:gd name="connsiteY575" fmla="*/ 782669 h 1851319"/>
              <a:gd name="connsiteX576" fmla="*/ 831097 w 1295466"/>
              <a:gd name="connsiteY576" fmla="*/ 804767 h 1851319"/>
              <a:gd name="connsiteX577" fmla="*/ 807190 w 1295466"/>
              <a:gd name="connsiteY577" fmla="*/ 826770 h 1851319"/>
              <a:gd name="connsiteX578" fmla="*/ 786520 w 1295466"/>
              <a:gd name="connsiteY578" fmla="*/ 804291 h 1851319"/>
              <a:gd name="connsiteX579" fmla="*/ 810047 w 1295466"/>
              <a:gd name="connsiteY579" fmla="*/ 782669 h 1851319"/>
              <a:gd name="connsiteX580" fmla="*/ 926062 w 1295466"/>
              <a:gd name="connsiteY580" fmla="*/ 781812 h 1851319"/>
              <a:gd name="connsiteX581" fmla="*/ 948446 w 1295466"/>
              <a:gd name="connsiteY581" fmla="*/ 805244 h 1851319"/>
              <a:gd name="connsiteX582" fmla="*/ 924919 w 1295466"/>
              <a:gd name="connsiteY582" fmla="*/ 827913 h 1851319"/>
              <a:gd name="connsiteX583" fmla="*/ 901869 w 1295466"/>
              <a:gd name="connsiteY583" fmla="*/ 803244 h 1851319"/>
              <a:gd name="connsiteX584" fmla="*/ 926062 w 1295466"/>
              <a:gd name="connsiteY584" fmla="*/ 781812 h 1851319"/>
              <a:gd name="connsiteX585" fmla="*/ 1149995 w 1295466"/>
              <a:gd name="connsiteY585" fmla="*/ 780955 h 1851319"/>
              <a:gd name="connsiteX586" fmla="*/ 1173998 w 1295466"/>
              <a:gd name="connsiteY586" fmla="*/ 804291 h 1851319"/>
              <a:gd name="connsiteX587" fmla="*/ 1149138 w 1295466"/>
              <a:gd name="connsiteY587" fmla="*/ 828485 h 1851319"/>
              <a:gd name="connsiteX588" fmla="*/ 1125802 w 1295466"/>
              <a:gd name="connsiteY588" fmla="*/ 804291 h 1851319"/>
              <a:gd name="connsiteX589" fmla="*/ 1149995 w 1295466"/>
              <a:gd name="connsiteY589" fmla="*/ 780955 h 1851319"/>
              <a:gd name="connsiteX590" fmla="*/ 1268486 w 1295466"/>
              <a:gd name="connsiteY590" fmla="*/ 780764 h 1851319"/>
              <a:gd name="connsiteX591" fmla="*/ 1289822 w 1295466"/>
              <a:gd name="connsiteY591" fmla="*/ 806767 h 1851319"/>
              <a:gd name="connsiteX592" fmla="*/ 1263914 w 1295466"/>
              <a:gd name="connsiteY592" fmla="*/ 829151 h 1851319"/>
              <a:gd name="connsiteX593" fmla="*/ 1241816 w 1295466"/>
              <a:gd name="connsiteY593" fmla="*/ 803624 h 1851319"/>
              <a:gd name="connsiteX594" fmla="*/ 1268486 w 1295466"/>
              <a:gd name="connsiteY594" fmla="*/ 780764 h 1851319"/>
              <a:gd name="connsiteX595" fmla="*/ 1036933 w 1295466"/>
              <a:gd name="connsiteY595" fmla="*/ 780669 h 1851319"/>
              <a:gd name="connsiteX596" fmla="*/ 1060840 w 1295466"/>
              <a:gd name="connsiteY596" fmla="*/ 804767 h 1851319"/>
              <a:gd name="connsiteX597" fmla="*/ 1036742 w 1295466"/>
              <a:gd name="connsiteY597" fmla="*/ 828199 h 1851319"/>
              <a:gd name="connsiteX598" fmla="*/ 1013787 w 1295466"/>
              <a:gd name="connsiteY598" fmla="*/ 805624 h 1851319"/>
              <a:gd name="connsiteX599" fmla="*/ 1036933 w 1295466"/>
              <a:gd name="connsiteY599" fmla="*/ 780669 h 1851319"/>
              <a:gd name="connsiteX600" fmla="*/ 131296 w 1295466"/>
              <a:gd name="connsiteY600" fmla="*/ 677323 h 1851319"/>
              <a:gd name="connsiteX601" fmla="*/ 141964 w 1295466"/>
              <a:gd name="connsiteY601" fmla="*/ 688944 h 1851319"/>
              <a:gd name="connsiteX602" fmla="*/ 131296 w 1295466"/>
              <a:gd name="connsiteY602" fmla="*/ 700088 h 1851319"/>
              <a:gd name="connsiteX603" fmla="*/ 119675 w 1295466"/>
              <a:gd name="connsiteY603" fmla="*/ 687991 h 1851319"/>
              <a:gd name="connsiteX604" fmla="*/ 131296 w 1295466"/>
              <a:gd name="connsiteY604" fmla="*/ 677323 h 1851319"/>
              <a:gd name="connsiteX605" fmla="*/ 242929 w 1295466"/>
              <a:gd name="connsiteY605" fmla="*/ 675227 h 1851319"/>
              <a:gd name="connsiteX606" fmla="*/ 256073 w 1295466"/>
              <a:gd name="connsiteY606" fmla="*/ 688181 h 1851319"/>
              <a:gd name="connsiteX607" fmla="*/ 242357 w 1295466"/>
              <a:gd name="connsiteY607" fmla="*/ 701421 h 1851319"/>
              <a:gd name="connsiteX608" fmla="*/ 230070 w 1295466"/>
              <a:gd name="connsiteY608" fmla="*/ 686752 h 1851319"/>
              <a:gd name="connsiteX609" fmla="*/ 242929 w 1295466"/>
              <a:gd name="connsiteY609" fmla="*/ 675227 h 1851319"/>
              <a:gd name="connsiteX610" fmla="*/ 353705 w 1295466"/>
              <a:gd name="connsiteY610" fmla="*/ 672275 h 1851319"/>
              <a:gd name="connsiteX611" fmla="*/ 371136 w 1295466"/>
              <a:gd name="connsiteY611" fmla="*/ 688944 h 1851319"/>
              <a:gd name="connsiteX612" fmla="*/ 355895 w 1295466"/>
              <a:gd name="connsiteY612" fmla="*/ 704184 h 1851319"/>
              <a:gd name="connsiteX613" fmla="*/ 339608 w 1295466"/>
              <a:gd name="connsiteY613" fmla="*/ 687991 h 1851319"/>
              <a:gd name="connsiteX614" fmla="*/ 353705 w 1295466"/>
              <a:gd name="connsiteY614" fmla="*/ 672275 h 1851319"/>
              <a:gd name="connsiteX615" fmla="*/ 471910 w 1295466"/>
              <a:gd name="connsiteY615" fmla="*/ 671132 h 1851319"/>
              <a:gd name="connsiteX616" fmla="*/ 488674 w 1295466"/>
              <a:gd name="connsiteY616" fmla="*/ 689325 h 1851319"/>
              <a:gd name="connsiteX617" fmla="*/ 470290 w 1295466"/>
              <a:gd name="connsiteY617" fmla="*/ 705517 h 1851319"/>
              <a:gd name="connsiteX618" fmla="*/ 454574 w 1295466"/>
              <a:gd name="connsiteY618" fmla="*/ 688563 h 1851319"/>
              <a:gd name="connsiteX619" fmla="*/ 471910 w 1295466"/>
              <a:gd name="connsiteY619" fmla="*/ 671132 h 1851319"/>
              <a:gd name="connsiteX620" fmla="*/ 582781 w 1295466"/>
              <a:gd name="connsiteY620" fmla="*/ 669703 h 1851319"/>
              <a:gd name="connsiteX621" fmla="*/ 603260 w 1295466"/>
              <a:gd name="connsiteY621" fmla="*/ 687800 h 1851319"/>
              <a:gd name="connsiteX622" fmla="*/ 584305 w 1295466"/>
              <a:gd name="connsiteY622" fmla="*/ 707136 h 1851319"/>
              <a:gd name="connsiteX623" fmla="*/ 565255 w 1295466"/>
              <a:gd name="connsiteY623" fmla="*/ 688182 h 1851319"/>
              <a:gd name="connsiteX624" fmla="*/ 582781 w 1295466"/>
              <a:gd name="connsiteY624" fmla="*/ 669703 h 1851319"/>
              <a:gd name="connsiteX625" fmla="*/ 695652 w 1295466"/>
              <a:gd name="connsiteY625" fmla="*/ 668655 h 1851319"/>
              <a:gd name="connsiteX626" fmla="*/ 716607 w 1295466"/>
              <a:gd name="connsiteY626" fmla="*/ 688277 h 1851319"/>
              <a:gd name="connsiteX627" fmla="*/ 696033 w 1295466"/>
              <a:gd name="connsiteY627" fmla="*/ 708184 h 1851319"/>
              <a:gd name="connsiteX628" fmla="*/ 676602 w 1295466"/>
              <a:gd name="connsiteY628" fmla="*/ 687610 h 1851319"/>
              <a:gd name="connsiteX629" fmla="*/ 695652 w 1295466"/>
              <a:gd name="connsiteY629" fmla="*/ 668655 h 1851319"/>
              <a:gd name="connsiteX630" fmla="*/ 807476 w 1295466"/>
              <a:gd name="connsiteY630" fmla="*/ 667988 h 1851319"/>
              <a:gd name="connsiteX631" fmla="*/ 828907 w 1295466"/>
              <a:gd name="connsiteY631" fmla="*/ 687133 h 1851319"/>
              <a:gd name="connsiteX632" fmla="*/ 808523 w 1295466"/>
              <a:gd name="connsiteY632" fmla="*/ 708755 h 1851319"/>
              <a:gd name="connsiteX633" fmla="*/ 788330 w 1295466"/>
              <a:gd name="connsiteY633" fmla="*/ 688848 h 1851319"/>
              <a:gd name="connsiteX634" fmla="*/ 807476 w 1295466"/>
              <a:gd name="connsiteY634" fmla="*/ 667988 h 1851319"/>
              <a:gd name="connsiteX635" fmla="*/ 925396 w 1295466"/>
              <a:gd name="connsiteY635" fmla="*/ 667227 h 1851319"/>
              <a:gd name="connsiteX636" fmla="*/ 946446 w 1295466"/>
              <a:gd name="connsiteY636" fmla="*/ 688848 h 1851319"/>
              <a:gd name="connsiteX637" fmla="*/ 924538 w 1295466"/>
              <a:gd name="connsiteY637" fmla="*/ 709613 h 1851319"/>
              <a:gd name="connsiteX638" fmla="*/ 903774 w 1295466"/>
              <a:gd name="connsiteY638" fmla="*/ 687991 h 1851319"/>
              <a:gd name="connsiteX639" fmla="*/ 925396 w 1295466"/>
              <a:gd name="connsiteY639" fmla="*/ 667227 h 1851319"/>
              <a:gd name="connsiteX640" fmla="*/ 1148566 w 1295466"/>
              <a:gd name="connsiteY640" fmla="*/ 665893 h 1851319"/>
              <a:gd name="connsiteX641" fmla="*/ 1172569 w 1295466"/>
              <a:gd name="connsiteY641" fmla="*/ 687991 h 1851319"/>
              <a:gd name="connsiteX642" fmla="*/ 1149709 w 1295466"/>
              <a:gd name="connsiteY642" fmla="*/ 710756 h 1851319"/>
              <a:gd name="connsiteX643" fmla="*/ 1127135 w 1295466"/>
              <a:gd name="connsiteY643" fmla="*/ 687896 h 1851319"/>
              <a:gd name="connsiteX644" fmla="*/ 1148566 w 1295466"/>
              <a:gd name="connsiteY644" fmla="*/ 665893 h 1851319"/>
              <a:gd name="connsiteX645" fmla="*/ 1037028 w 1295466"/>
              <a:gd name="connsiteY645" fmla="*/ 665893 h 1851319"/>
              <a:gd name="connsiteX646" fmla="*/ 1059317 w 1295466"/>
              <a:gd name="connsiteY646" fmla="*/ 686943 h 1851319"/>
              <a:gd name="connsiteX647" fmla="*/ 1037695 w 1295466"/>
              <a:gd name="connsiteY647" fmla="*/ 710375 h 1851319"/>
              <a:gd name="connsiteX648" fmla="*/ 1015216 w 1295466"/>
              <a:gd name="connsiteY648" fmla="*/ 687801 h 1851319"/>
              <a:gd name="connsiteX649" fmla="*/ 1037028 w 1295466"/>
              <a:gd name="connsiteY649" fmla="*/ 665893 h 1851319"/>
              <a:gd name="connsiteX650" fmla="*/ 1267057 w 1295466"/>
              <a:gd name="connsiteY650" fmla="*/ 665321 h 1851319"/>
              <a:gd name="connsiteX651" fmla="*/ 1288869 w 1295466"/>
              <a:gd name="connsiteY651" fmla="*/ 689133 h 1851319"/>
              <a:gd name="connsiteX652" fmla="*/ 1265724 w 1295466"/>
              <a:gd name="connsiteY652" fmla="*/ 711898 h 1851319"/>
              <a:gd name="connsiteX653" fmla="*/ 1242768 w 1295466"/>
              <a:gd name="connsiteY653" fmla="*/ 688753 h 1851319"/>
              <a:gd name="connsiteX654" fmla="*/ 1267057 w 1295466"/>
              <a:gd name="connsiteY654" fmla="*/ 665321 h 1851319"/>
              <a:gd name="connsiteX655" fmla="*/ 130534 w 1295466"/>
              <a:gd name="connsiteY655" fmla="*/ 567214 h 1851319"/>
              <a:gd name="connsiteX656" fmla="*/ 139488 w 1295466"/>
              <a:gd name="connsiteY656" fmla="*/ 575310 h 1851319"/>
              <a:gd name="connsiteX657" fmla="*/ 131963 w 1295466"/>
              <a:gd name="connsiteY657" fmla="*/ 584835 h 1851319"/>
              <a:gd name="connsiteX658" fmla="*/ 121962 w 1295466"/>
              <a:gd name="connsiteY658" fmla="*/ 575882 h 1851319"/>
              <a:gd name="connsiteX659" fmla="*/ 130534 w 1295466"/>
              <a:gd name="connsiteY659" fmla="*/ 567214 h 1851319"/>
              <a:gd name="connsiteX660" fmla="*/ 244167 w 1295466"/>
              <a:gd name="connsiteY660" fmla="*/ 564451 h 1851319"/>
              <a:gd name="connsiteX661" fmla="*/ 255121 w 1295466"/>
              <a:gd name="connsiteY661" fmla="*/ 575405 h 1851319"/>
              <a:gd name="connsiteX662" fmla="*/ 241977 w 1295466"/>
              <a:gd name="connsiteY662" fmla="*/ 587788 h 1851319"/>
              <a:gd name="connsiteX663" fmla="*/ 231403 w 1295466"/>
              <a:gd name="connsiteY663" fmla="*/ 576072 h 1851319"/>
              <a:gd name="connsiteX664" fmla="*/ 244167 w 1295466"/>
              <a:gd name="connsiteY664" fmla="*/ 564451 h 1851319"/>
              <a:gd name="connsiteX665" fmla="*/ 355800 w 1295466"/>
              <a:gd name="connsiteY665" fmla="*/ 561785 h 1851319"/>
              <a:gd name="connsiteX666" fmla="*/ 369707 w 1295466"/>
              <a:gd name="connsiteY666" fmla="*/ 577501 h 1851319"/>
              <a:gd name="connsiteX667" fmla="*/ 354943 w 1295466"/>
              <a:gd name="connsiteY667" fmla="*/ 590741 h 1851319"/>
              <a:gd name="connsiteX668" fmla="*/ 341037 w 1295466"/>
              <a:gd name="connsiteY668" fmla="*/ 574739 h 1851319"/>
              <a:gd name="connsiteX669" fmla="*/ 355800 w 1295466"/>
              <a:gd name="connsiteY669" fmla="*/ 561785 h 1851319"/>
              <a:gd name="connsiteX670" fmla="*/ 470386 w 1295466"/>
              <a:gd name="connsiteY670" fmla="*/ 559785 h 1851319"/>
              <a:gd name="connsiteX671" fmla="*/ 487435 w 1295466"/>
              <a:gd name="connsiteY671" fmla="*/ 576835 h 1851319"/>
              <a:gd name="connsiteX672" fmla="*/ 471909 w 1295466"/>
              <a:gd name="connsiteY672" fmla="*/ 591789 h 1851319"/>
              <a:gd name="connsiteX673" fmla="*/ 455907 w 1295466"/>
              <a:gd name="connsiteY673" fmla="*/ 575311 h 1851319"/>
              <a:gd name="connsiteX674" fmla="*/ 470386 w 1295466"/>
              <a:gd name="connsiteY674" fmla="*/ 559785 h 1851319"/>
              <a:gd name="connsiteX675" fmla="*/ 584306 w 1295466"/>
              <a:gd name="connsiteY675" fmla="*/ 558737 h 1851319"/>
              <a:gd name="connsiteX676" fmla="*/ 601069 w 1295466"/>
              <a:gd name="connsiteY676" fmla="*/ 576930 h 1851319"/>
              <a:gd name="connsiteX677" fmla="*/ 582686 w 1295466"/>
              <a:gd name="connsiteY677" fmla="*/ 593122 h 1851319"/>
              <a:gd name="connsiteX678" fmla="*/ 566970 w 1295466"/>
              <a:gd name="connsiteY678" fmla="*/ 576168 h 1851319"/>
              <a:gd name="connsiteX679" fmla="*/ 584306 w 1295466"/>
              <a:gd name="connsiteY679" fmla="*/ 558737 h 1851319"/>
              <a:gd name="connsiteX680" fmla="*/ 695843 w 1295466"/>
              <a:gd name="connsiteY680" fmla="*/ 556736 h 1851319"/>
              <a:gd name="connsiteX681" fmla="*/ 715083 w 1295466"/>
              <a:gd name="connsiteY681" fmla="*/ 576739 h 1851319"/>
              <a:gd name="connsiteX682" fmla="*/ 695176 w 1295466"/>
              <a:gd name="connsiteY682" fmla="*/ 594836 h 1851319"/>
              <a:gd name="connsiteX683" fmla="*/ 677555 w 1295466"/>
              <a:gd name="connsiteY683" fmla="*/ 576453 h 1851319"/>
              <a:gd name="connsiteX684" fmla="*/ 695843 w 1295466"/>
              <a:gd name="connsiteY684" fmla="*/ 556736 h 1851319"/>
              <a:gd name="connsiteX685" fmla="*/ 808047 w 1295466"/>
              <a:gd name="connsiteY685" fmla="*/ 556641 h 1851319"/>
              <a:gd name="connsiteX686" fmla="*/ 828049 w 1295466"/>
              <a:gd name="connsiteY686" fmla="*/ 576454 h 1851319"/>
              <a:gd name="connsiteX687" fmla="*/ 808999 w 1295466"/>
              <a:gd name="connsiteY687" fmla="*/ 595980 h 1851319"/>
              <a:gd name="connsiteX688" fmla="*/ 789187 w 1295466"/>
              <a:gd name="connsiteY688" fmla="*/ 575691 h 1851319"/>
              <a:gd name="connsiteX689" fmla="*/ 808047 w 1295466"/>
              <a:gd name="connsiteY689" fmla="*/ 556641 h 1851319"/>
              <a:gd name="connsiteX690" fmla="*/ 924253 w 1295466"/>
              <a:gd name="connsiteY690" fmla="*/ 556165 h 1851319"/>
              <a:gd name="connsiteX691" fmla="*/ 945303 w 1295466"/>
              <a:gd name="connsiteY691" fmla="*/ 575215 h 1851319"/>
              <a:gd name="connsiteX692" fmla="*/ 925681 w 1295466"/>
              <a:gd name="connsiteY692" fmla="*/ 596075 h 1851319"/>
              <a:gd name="connsiteX693" fmla="*/ 905012 w 1295466"/>
              <a:gd name="connsiteY693" fmla="*/ 576834 h 1851319"/>
              <a:gd name="connsiteX694" fmla="*/ 924253 w 1295466"/>
              <a:gd name="connsiteY694" fmla="*/ 556165 h 1851319"/>
              <a:gd name="connsiteX695" fmla="*/ 1036933 w 1295466"/>
              <a:gd name="connsiteY695" fmla="*/ 555784 h 1851319"/>
              <a:gd name="connsiteX696" fmla="*/ 1057888 w 1295466"/>
              <a:gd name="connsiteY696" fmla="*/ 574929 h 1851319"/>
              <a:gd name="connsiteX697" fmla="*/ 1038647 w 1295466"/>
              <a:gd name="connsiteY697" fmla="*/ 596265 h 1851319"/>
              <a:gd name="connsiteX698" fmla="*/ 1017026 w 1295466"/>
              <a:gd name="connsiteY698" fmla="*/ 575882 h 1851319"/>
              <a:gd name="connsiteX699" fmla="*/ 1036933 w 1295466"/>
              <a:gd name="connsiteY699" fmla="*/ 555784 h 1851319"/>
              <a:gd name="connsiteX700" fmla="*/ 1266105 w 1295466"/>
              <a:gd name="connsiteY700" fmla="*/ 555213 h 1851319"/>
              <a:gd name="connsiteX701" fmla="*/ 1286964 w 1295466"/>
              <a:gd name="connsiteY701" fmla="*/ 576835 h 1851319"/>
              <a:gd name="connsiteX702" fmla="*/ 1264676 w 1295466"/>
              <a:gd name="connsiteY702" fmla="*/ 596932 h 1851319"/>
              <a:gd name="connsiteX703" fmla="*/ 1245055 w 1295466"/>
              <a:gd name="connsiteY703" fmla="*/ 574358 h 1851319"/>
              <a:gd name="connsiteX704" fmla="*/ 1266105 w 1295466"/>
              <a:gd name="connsiteY704" fmla="*/ 555213 h 1851319"/>
              <a:gd name="connsiteX705" fmla="*/ 1149042 w 1295466"/>
              <a:gd name="connsiteY705" fmla="*/ 555212 h 1851319"/>
              <a:gd name="connsiteX706" fmla="*/ 1170187 w 1295466"/>
              <a:gd name="connsiteY706" fmla="*/ 576453 h 1851319"/>
              <a:gd name="connsiteX707" fmla="*/ 1150281 w 1295466"/>
              <a:gd name="connsiteY707" fmla="*/ 596646 h 1851319"/>
              <a:gd name="connsiteX708" fmla="*/ 1129040 w 1295466"/>
              <a:gd name="connsiteY708" fmla="*/ 575786 h 1851319"/>
              <a:gd name="connsiteX709" fmla="*/ 1149042 w 1295466"/>
              <a:gd name="connsiteY709" fmla="*/ 555212 h 1851319"/>
              <a:gd name="connsiteX710" fmla="*/ 243786 w 1295466"/>
              <a:gd name="connsiteY710" fmla="*/ 454914 h 1851319"/>
              <a:gd name="connsiteX711" fmla="*/ 251787 w 1295466"/>
              <a:gd name="connsiteY711" fmla="*/ 464058 h 1851319"/>
              <a:gd name="connsiteX712" fmla="*/ 241310 w 1295466"/>
              <a:gd name="connsiteY712" fmla="*/ 472440 h 1851319"/>
              <a:gd name="connsiteX713" fmla="*/ 234261 w 1295466"/>
              <a:gd name="connsiteY713" fmla="*/ 462534 h 1851319"/>
              <a:gd name="connsiteX714" fmla="*/ 243786 w 1295466"/>
              <a:gd name="connsiteY714" fmla="*/ 454914 h 1851319"/>
              <a:gd name="connsiteX715" fmla="*/ 356657 w 1295466"/>
              <a:gd name="connsiteY715" fmla="*/ 451675 h 1851319"/>
              <a:gd name="connsiteX716" fmla="*/ 367325 w 1295466"/>
              <a:gd name="connsiteY716" fmla="*/ 465582 h 1851319"/>
              <a:gd name="connsiteX717" fmla="*/ 354943 w 1295466"/>
              <a:gd name="connsiteY717" fmla="*/ 475869 h 1851319"/>
              <a:gd name="connsiteX718" fmla="*/ 342846 w 1295466"/>
              <a:gd name="connsiteY718" fmla="*/ 463772 h 1851319"/>
              <a:gd name="connsiteX719" fmla="*/ 356657 w 1295466"/>
              <a:gd name="connsiteY719" fmla="*/ 451675 h 1851319"/>
              <a:gd name="connsiteX720" fmla="*/ 470862 w 1295466"/>
              <a:gd name="connsiteY720" fmla="*/ 449485 h 1851319"/>
              <a:gd name="connsiteX721" fmla="*/ 486102 w 1295466"/>
              <a:gd name="connsiteY721" fmla="*/ 463868 h 1851319"/>
              <a:gd name="connsiteX722" fmla="*/ 472386 w 1295466"/>
              <a:gd name="connsiteY722" fmla="*/ 478441 h 1851319"/>
              <a:gd name="connsiteX723" fmla="*/ 457527 w 1295466"/>
              <a:gd name="connsiteY723" fmla="*/ 465678 h 1851319"/>
              <a:gd name="connsiteX724" fmla="*/ 470862 w 1295466"/>
              <a:gd name="connsiteY724" fmla="*/ 449485 h 1851319"/>
              <a:gd name="connsiteX725" fmla="*/ 585448 w 1295466"/>
              <a:gd name="connsiteY725" fmla="*/ 448437 h 1851319"/>
              <a:gd name="connsiteX726" fmla="*/ 599830 w 1295466"/>
              <a:gd name="connsiteY726" fmla="*/ 464154 h 1851319"/>
              <a:gd name="connsiteX727" fmla="*/ 583543 w 1295466"/>
              <a:gd name="connsiteY727" fmla="*/ 479203 h 1851319"/>
              <a:gd name="connsiteX728" fmla="*/ 568779 w 1295466"/>
              <a:gd name="connsiteY728" fmla="*/ 461963 h 1851319"/>
              <a:gd name="connsiteX729" fmla="*/ 585448 w 1295466"/>
              <a:gd name="connsiteY729" fmla="*/ 448437 h 1851319"/>
              <a:gd name="connsiteX730" fmla="*/ 697081 w 1295466"/>
              <a:gd name="connsiteY730" fmla="*/ 447104 h 1851319"/>
              <a:gd name="connsiteX731" fmla="*/ 712702 w 1295466"/>
              <a:gd name="connsiteY731" fmla="*/ 463868 h 1851319"/>
              <a:gd name="connsiteX732" fmla="*/ 694795 w 1295466"/>
              <a:gd name="connsiteY732" fmla="*/ 480061 h 1851319"/>
              <a:gd name="connsiteX733" fmla="*/ 680031 w 1295466"/>
              <a:gd name="connsiteY733" fmla="*/ 462630 h 1851319"/>
              <a:gd name="connsiteX734" fmla="*/ 697081 w 1295466"/>
              <a:gd name="connsiteY734" fmla="*/ 447104 h 1851319"/>
              <a:gd name="connsiteX735" fmla="*/ 808428 w 1295466"/>
              <a:gd name="connsiteY735" fmla="*/ 445961 h 1851319"/>
              <a:gd name="connsiteX736" fmla="*/ 826336 w 1295466"/>
              <a:gd name="connsiteY736" fmla="*/ 463201 h 1851319"/>
              <a:gd name="connsiteX737" fmla="*/ 809286 w 1295466"/>
              <a:gd name="connsiteY737" fmla="*/ 481394 h 1851319"/>
              <a:gd name="connsiteX738" fmla="*/ 791093 w 1295466"/>
              <a:gd name="connsiteY738" fmla="*/ 464344 h 1851319"/>
              <a:gd name="connsiteX739" fmla="*/ 808428 w 1295466"/>
              <a:gd name="connsiteY739" fmla="*/ 445961 h 1851319"/>
              <a:gd name="connsiteX740" fmla="*/ 1037790 w 1295466"/>
              <a:gd name="connsiteY740" fmla="*/ 444627 h 1851319"/>
              <a:gd name="connsiteX741" fmla="*/ 1056935 w 1295466"/>
              <a:gd name="connsiteY741" fmla="*/ 463772 h 1851319"/>
              <a:gd name="connsiteX742" fmla="*/ 1037885 w 1295466"/>
              <a:gd name="connsiteY742" fmla="*/ 482918 h 1851319"/>
              <a:gd name="connsiteX743" fmla="*/ 1018264 w 1295466"/>
              <a:gd name="connsiteY743" fmla="*/ 462820 h 1851319"/>
              <a:gd name="connsiteX744" fmla="*/ 1037790 w 1295466"/>
              <a:gd name="connsiteY744" fmla="*/ 444627 h 1851319"/>
              <a:gd name="connsiteX745" fmla="*/ 924253 w 1295466"/>
              <a:gd name="connsiteY745" fmla="*/ 444532 h 1851319"/>
              <a:gd name="connsiteX746" fmla="*/ 943684 w 1295466"/>
              <a:gd name="connsiteY746" fmla="*/ 463392 h 1851319"/>
              <a:gd name="connsiteX747" fmla="*/ 924824 w 1295466"/>
              <a:gd name="connsiteY747" fmla="*/ 482537 h 1851319"/>
              <a:gd name="connsiteX748" fmla="*/ 906250 w 1295466"/>
              <a:gd name="connsiteY748" fmla="*/ 465106 h 1851319"/>
              <a:gd name="connsiteX749" fmla="*/ 924253 w 1295466"/>
              <a:gd name="connsiteY749" fmla="*/ 444532 h 1851319"/>
              <a:gd name="connsiteX750" fmla="*/ 1267819 w 1295466"/>
              <a:gd name="connsiteY750" fmla="*/ 444437 h 1851319"/>
              <a:gd name="connsiteX751" fmla="*/ 1285821 w 1295466"/>
              <a:gd name="connsiteY751" fmla="*/ 464916 h 1851319"/>
              <a:gd name="connsiteX752" fmla="*/ 1264009 w 1295466"/>
              <a:gd name="connsiteY752" fmla="*/ 483203 h 1851319"/>
              <a:gd name="connsiteX753" fmla="*/ 1246483 w 1295466"/>
              <a:gd name="connsiteY753" fmla="*/ 462915 h 1851319"/>
              <a:gd name="connsiteX754" fmla="*/ 1267819 w 1295466"/>
              <a:gd name="connsiteY754" fmla="*/ 444437 h 1851319"/>
              <a:gd name="connsiteX755" fmla="*/ 1150471 w 1295466"/>
              <a:gd name="connsiteY755" fmla="*/ 444342 h 1851319"/>
              <a:gd name="connsiteX756" fmla="*/ 1168949 w 1295466"/>
              <a:gd name="connsiteY756" fmla="*/ 465678 h 1851319"/>
              <a:gd name="connsiteX757" fmla="*/ 1148471 w 1295466"/>
              <a:gd name="connsiteY757" fmla="*/ 483680 h 1851319"/>
              <a:gd name="connsiteX758" fmla="*/ 1130183 w 1295466"/>
              <a:gd name="connsiteY758" fmla="*/ 461868 h 1851319"/>
              <a:gd name="connsiteX759" fmla="*/ 1150471 w 1295466"/>
              <a:gd name="connsiteY759" fmla="*/ 444342 h 1851319"/>
              <a:gd name="connsiteX760" fmla="*/ 356277 w 1295466"/>
              <a:gd name="connsiteY760" fmla="*/ 342709 h 1851319"/>
              <a:gd name="connsiteX761" fmla="*/ 364182 w 1295466"/>
              <a:gd name="connsiteY761" fmla="*/ 351853 h 1851319"/>
              <a:gd name="connsiteX762" fmla="*/ 355419 w 1295466"/>
              <a:gd name="connsiteY762" fmla="*/ 360235 h 1851319"/>
              <a:gd name="connsiteX763" fmla="*/ 346656 w 1295466"/>
              <a:gd name="connsiteY763" fmla="*/ 350044 h 1851319"/>
              <a:gd name="connsiteX764" fmla="*/ 356277 w 1295466"/>
              <a:gd name="connsiteY764" fmla="*/ 342709 h 1851319"/>
              <a:gd name="connsiteX765" fmla="*/ 471815 w 1295466"/>
              <a:gd name="connsiteY765" fmla="*/ 339757 h 1851319"/>
              <a:gd name="connsiteX766" fmla="*/ 483626 w 1295466"/>
              <a:gd name="connsiteY766" fmla="*/ 349473 h 1851319"/>
              <a:gd name="connsiteX767" fmla="*/ 473530 w 1295466"/>
              <a:gd name="connsiteY767" fmla="*/ 362998 h 1851319"/>
              <a:gd name="connsiteX768" fmla="*/ 460099 w 1295466"/>
              <a:gd name="connsiteY768" fmla="*/ 352330 h 1851319"/>
              <a:gd name="connsiteX769" fmla="*/ 471815 w 1295466"/>
              <a:gd name="connsiteY769" fmla="*/ 339757 h 1851319"/>
              <a:gd name="connsiteX770" fmla="*/ 584686 w 1295466"/>
              <a:gd name="connsiteY770" fmla="*/ 338423 h 1851319"/>
              <a:gd name="connsiteX771" fmla="*/ 597164 w 1295466"/>
              <a:gd name="connsiteY771" fmla="*/ 351473 h 1851319"/>
              <a:gd name="connsiteX772" fmla="*/ 583257 w 1295466"/>
              <a:gd name="connsiteY772" fmla="*/ 364426 h 1851319"/>
              <a:gd name="connsiteX773" fmla="*/ 570970 w 1295466"/>
              <a:gd name="connsiteY773" fmla="*/ 351663 h 1851319"/>
              <a:gd name="connsiteX774" fmla="*/ 584686 w 1295466"/>
              <a:gd name="connsiteY774" fmla="*/ 338423 h 1851319"/>
              <a:gd name="connsiteX775" fmla="*/ 696510 w 1295466"/>
              <a:gd name="connsiteY775" fmla="*/ 336233 h 1851319"/>
              <a:gd name="connsiteX776" fmla="*/ 711178 w 1295466"/>
              <a:gd name="connsiteY776" fmla="*/ 352330 h 1851319"/>
              <a:gd name="connsiteX777" fmla="*/ 694986 w 1295466"/>
              <a:gd name="connsiteY777" fmla="*/ 366427 h 1851319"/>
              <a:gd name="connsiteX778" fmla="*/ 681365 w 1295466"/>
              <a:gd name="connsiteY778" fmla="*/ 351663 h 1851319"/>
              <a:gd name="connsiteX779" fmla="*/ 696510 w 1295466"/>
              <a:gd name="connsiteY779" fmla="*/ 336233 h 1851319"/>
              <a:gd name="connsiteX780" fmla="*/ 808332 w 1295466"/>
              <a:gd name="connsiteY780" fmla="*/ 335757 h 1851319"/>
              <a:gd name="connsiteX781" fmla="*/ 824430 w 1295466"/>
              <a:gd name="connsiteY781" fmla="*/ 352140 h 1851319"/>
              <a:gd name="connsiteX782" fmla="*/ 808809 w 1295466"/>
              <a:gd name="connsiteY782" fmla="*/ 367571 h 1851319"/>
              <a:gd name="connsiteX783" fmla="*/ 792902 w 1295466"/>
              <a:gd name="connsiteY783" fmla="*/ 350806 h 1851319"/>
              <a:gd name="connsiteX784" fmla="*/ 808332 w 1295466"/>
              <a:gd name="connsiteY784" fmla="*/ 335757 h 1851319"/>
              <a:gd name="connsiteX785" fmla="*/ 925396 w 1295466"/>
              <a:gd name="connsiteY785" fmla="*/ 335090 h 1851319"/>
              <a:gd name="connsiteX786" fmla="*/ 941588 w 1295466"/>
              <a:gd name="connsiteY786" fmla="*/ 351377 h 1851319"/>
              <a:gd name="connsiteX787" fmla="*/ 925490 w 1295466"/>
              <a:gd name="connsiteY787" fmla="*/ 367760 h 1851319"/>
              <a:gd name="connsiteX788" fmla="*/ 908632 w 1295466"/>
              <a:gd name="connsiteY788" fmla="*/ 350520 h 1851319"/>
              <a:gd name="connsiteX789" fmla="*/ 925396 w 1295466"/>
              <a:gd name="connsiteY789" fmla="*/ 335090 h 1851319"/>
              <a:gd name="connsiteX790" fmla="*/ 1035981 w 1295466"/>
              <a:gd name="connsiteY790" fmla="*/ 334423 h 1851319"/>
              <a:gd name="connsiteX791" fmla="*/ 1054555 w 1295466"/>
              <a:gd name="connsiteY791" fmla="*/ 350425 h 1851319"/>
              <a:gd name="connsiteX792" fmla="*/ 1037600 w 1295466"/>
              <a:gd name="connsiteY792" fmla="*/ 368618 h 1851319"/>
              <a:gd name="connsiteX793" fmla="*/ 1020169 w 1295466"/>
              <a:gd name="connsiteY793" fmla="*/ 351378 h 1851319"/>
              <a:gd name="connsiteX794" fmla="*/ 1035981 w 1295466"/>
              <a:gd name="connsiteY794" fmla="*/ 334423 h 1851319"/>
              <a:gd name="connsiteX795" fmla="*/ 1266105 w 1295466"/>
              <a:gd name="connsiteY795" fmla="*/ 333851 h 1851319"/>
              <a:gd name="connsiteX796" fmla="*/ 1283631 w 1295466"/>
              <a:gd name="connsiteY796" fmla="*/ 351567 h 1851319"/>
              <a:gd name="connsiteX797" fmla="*/ 1265629 w 1295466"/>
              <a:gd name="connsiteY797" fmla="*/ 368998 h 1851319"/>
              <a:gd name="connsiteX798" fmla="*/ 1248293 w 1295466"/>
              <a:gd name="connsiteY798" fmla="*/ 351187 h 1851319"/>
              <a:gd name="connsiteX799" fmla="*/ 1266105 w 1295466"/>
              <a:gd name="connsiteY799" fmla="*/ 333851 h 1851319"/>
              <a:gd name="connsiteX800" fmla="*/ 1149043 w 1295466"/>
              <a:gd name="connsiteY800" fmla="*/ 333851 h 1851319"/>
              <a:gd name="connsiteX801" fmla="*/ 1167235 w 1295466"/>
              <a:gd name="connsiteY801" fmla="*/ 350901 h 1851319"/>
              <a:gd name="connsiteX802" fmla="*/ 1149900 w 1295466"/>
              <a:gd name="connsiteY802" fmla="*/ 369284 h 1851319"/>
              <a:gd name="connsiteX803" fmla="*/ 1131993 w 1295466"/>
              <a:gd name="connsiteY803" fmla="*/ 352044 h 1851319"/>
              <a:gd name="connsiteX804" fmla="*/ 1149043 w 1295466"/>
              <a:gd name="connsiteY804" fmla="*/ 333851 h 1851319"/>
              <a:gd name="connsiteX805" fmla="*/ 473530 w 1295466"/>
              <a:gd name="connsiteY805" fmla="*/ 227267 h 1851319"/>
              <a:gd name="connsiteX806" fmla="*/ 479816 w 1295466"/>
              <a:gd name="connsiteY806" fmla="*/ 235649 h 1851319"/>
              <a:gd name="connsiteX807" fmla="*/ 470767 w 1295466"/>
              <a:gd name="connsiteY807" fmla="*/ 243460 h 1851319"/>
              <a:gd name="connsiteX808" fmla="*/ 463623 w 1295466"/>
              <a:gd name="connsiteY808" fmla="*/ 233839 h 1851319"/>
              <a:gd name="connsiteX809" fmla="*/ 473530 w 1295466"/>
              <a:gd name="connsiteY809" fmla="*/ 227267 h 1851319"/>
              <a:gd name="connsiteX810" fmla="*/ 584495 w 1295466"/>
              <a:gd name="connsiteY810" fmla="*/ 224028 h 1851319"/>
              <a:gd name="connsiteX811" fmla="*/ 595449 w 1295466"/>
              <a:gd name="connsiteY811" fmla="*/ 235553 h 1851319"/>
              <a:gd name="connsiteX812" fmla="*/ 583543 w 1295466"/>
              <a:gd name="connsiteY812" fmla="*/ 246316 h 1851319"/>
              <a:gd name="connsiteX813" fmla="*/ 572875 w 1295466"/>
              <a:gd name="connsiteY813" fmla="*/ 234696 h 1851319"/>
              <a:gd name="connsiteX814" fmla="*/ 584495 w 1295466"/>
              <a:gd name="connsiteY814" fmla="*/ 224028 h 1851319"/>
              <a:gd name="connsiteX815" fmla="*/ 696224 w 1295466"/>
              <a:gd name="connsiteY815" fmla="*/ 222980 h 1851319"/>
              <a:gd name="connsiteX816" fmla="*/ 708607 w 1295466"/>
              <a:gd name="connsiteY816" fmla="*/ 234315 h 1851319"/>
              <a:gd name="connsiteX817" fmla="*/ 695367 w 1295466"/>
              <a:gd name="connsiteY817" fmla="*/ 247174 h 1851319"/>
              <a:gd name="connsiteX818" fmla="*/ 684223 w 1295466"/>
              <a:gd name="connsiteY818" fmla="*/ 233743 h 1851319"/>
              <a:gd name="connsiteX819" fmla="*/ 696224 w 1295466"/>
              <a:gd name="connsiteY819" fmla="*/ 222980 h 1851319"/>
              <a:gd name="connsiteX820" fmla="*/ 808904 w 1295466"/>
              <a:gd name="connsiteY820" fmla="*/ 222123 h 1851319"/>
              <a:gd name="connsiteX821" fmla="*/ 821668 w 1295466"/>
              <a:gd name="connsiteY821" fmla="*/ 236411 h 1851319"/>
              <a:gd name="connsiteX822" fmla="*/ 808428 w 1295466"/>
              <a:gd name="connsiteY822" fmla="*/ 248317 h 1851319"/>
              <a:gd name="connsiteX823" fmla="*/ 795665 w 1295466"/>
              <a:gd name="connsiteY823" fmla="*/ 233935 h 1851319"/>
              <a:gd name="connsiteX824" fmla="*/ 808904 w 1295466"/>
              <a:gd name="connsiteY824" fmla="*/ 222123 h 1851319"/>
              <a:gd name="connsiteX825" fmla="*/ 923490 w 1295466"/>
              <a:gd name="connsiteY825" fmla="*/ 220885 h 1851319"/>
              <a:gd name="connsiteX826" fmla="*/ 939683 w 1295466"/>
              <a:gd name="connsiteY826" fmla="*/ 234697 h 1851319"/>
              <a:gd name="connsiteX827" fmla="*/ 926538 w 1295466"/>
              <a:gd name="connsiteY827" fmla="*/ 249460 h 1851319"/>
              <a:gd name="connsiteX828" fmla="*/ 910631 w 1295466"/>
              <a:gd name="connsiteY828" fmla="*/ 235745 h 1851319"/>
              <a:gd name="connsiteX829" fmla="*/ 923490 w 1295466"/>
              <a:gd name="connsiteY829" fmla="*/ 220885 h 1851319"/>
              <a:gd name="connsiteX830" fmla="*/ 1038267 w 1295466"/>
              <a:gd name="connsiteY830" fmla="*/ 220218 h 1851319"/>
              <a:gd name="connsiteX831" fmla="*/ 1052268 w 1295466"/>
              <a:gd name="connsiteY831" fmla="*/ 234601 h 1851319"/>
              <a:gd name="connsiteX832" fmla="*/ 1037409 w 1295466"/>
              <a:gd name="connsiteY832" fmla="*/ 250412 h 1851319"/>
              <a:gd name="connsiteX833" fmla="*/ 1022455 w 1295466"/>
              <a:gd name="connsiteY833" fmla="*/ 234696 h 1851319"/>
              <a:gd name="connsiteX834" fmla="*/ 1038267 w 1295466"/>
              <a:gd name="connsiteY834" fmla="*/ 220218 h 1851319"/>
              <a:gd name="connsiteX835" fmla="*/ 1150280 w 1295466"/>
              <a:gd name="connsiteY835" fmla="*/ 219456 h 1851319"/>
              <a:gd name="connsiteX836" fmla="*/ 1165044 w 1295466"/>
              <a:gd name="connsiteY836" fmla="*/ 235268 h 1851319"/>
              <a:gd name="connsiteX837" fmla="*/ 1149994 w 1295466"/>
              <a:gd name="connsiteY837" fmla="*/ 250508 h 1851319"/>
              <a:gd name="connsiteX838" fmla="*/ 1134278 w 1295466"/>
              <a:gd name="connsiteY838" fmla="*/ 234029 h 1851319"/>
              <a:gd name="connsiteX839" fmla="*/ 1150280 w 1295466"/>
              <a:gd name="connsiteY839" fmla="*/ 219456 h 1851319"/>
              <a:gd name="connsiteX840" fmla="*/ 1265438 w 1295466"/>
              <a:gd name="connsiteY840" fmla="*/ 218885 h 1851319"/>
              <a:gd name="connsiteX841" fmla="*/ 1281726 w 1295466"/>
              <a:gd name="connsiteY841" fmla="*/ 236506 h 1851319"/>
              <a:gd name="connsiteX842" fmla="*/ 1265628 w 1295466"/>
              <a:gd name="connsiteY842" fmla="*/ 250889 h 1851319"/>
              <a:gd name="connsiteX843" fmla="*/ 1250198 w 1295466"/>
              <a:gd name="connsiteY843" fmla="*/ 233839 h 1851319"/>
              <a:gd name="connsiteX844" fmla="*/ 1265438 w 1295466"/>
              <a:gd name="connsiteY844" fmla="*/ 218885 h 1851319"/>
              <a:gd name="connsiteX845" fmla="*/ 695558 w 1295466"/>
              <a:gd name="connsiteY845" fmla="*/ 114110 h 1851319"/>
              <a:gd name="connsiteX846" fmla="*/ 705083 w 1295466"/>
              <a:gd name="connsiteY846" fmla="*/ 121635 h 1851319"/>
              <a:gd name="connsiteX847" fmla="*/ 696129 w 1295466"/>
              <a:gd name="connsiteY847" fmla="*/ 131636 h 1851319"/>
              <a:gd name="connsiteX848" fmla="*/ 687461 w 1295466"/>
              <a:gd name="connsiteY848" fmla="*/ 123064 h 1851319"/>
              <a:gd name="connsiteX849" fmla="*/ 695558 w 1295466"/>
              <a:gd name="connsiteY849" fmla="*/ 114110 h 1851319"/>
              <a:gd name="connsiteX850" fmla="*/ 809191 w 1295466"/>
              <a:gd name="connsiteY850" fmla="*/ 111633 h 1851319"/>
              <a:gd name="connsiteX851" fmla="*/ 820144 w 1295466"/>
              <a:gd name="connsiteY851" fmla="*/ 123158 h 1851319"/>
              <a:gd name="connsiteX852" fmla="*/ 808238 w 1295466"/>
              <a:gd name="connsiteY852" fmla="*/ 133921 h 1851319"/>
              <a:gd name="connsiteX853" fmla="*/ 797570 w 1295466"/>
              <a:gd name="connsiteY853" fmla="*/ 122301 h 1851319"/>
              <a:gd name="connsiteX854" fmla="*/ 809191 w 1295466"/>
              <a:gd name="connsiteY854" fmla="*/ 111633 h 1851319"/>
              <a:gd name="connsiteX855" fmla="*/ 926252 w 1295466"/>
              <a:gd name="connsiteY855" fmla="*/ 111157 h 1851319"/>
              <a:gd name="connsiteX856" fmla="*/ 936920 w 1295466"/>
              <a:gd name="connsiteY856" fmla="*/ 123158 h 1851319"/>
              <a:gd name="connsiteX857" fmla="*/ 923776 w 1295466"/>
              <a:gd name="connsiteY857" fmla="*/ 134398 h 1851319"/>
              <a:gd name="connsiteX858" fmla="*/ 913298 w 1295466"/>
              <a:gd name="connsiteY858" fmla="*/ 122491 h 1851319"/>
              <a:gd name="connsiteX859" fmla="*/ 926252 w 1295466"/>
              <a:gd name="connsiteY859" fmla="*/ 111157 h 1851319"/>
              <a:gd name="connsiteX860" fmla="*/ 1037409 w 1295466"/>
              <a:gd name="connsiteY860" fmla="*/ 110681 h 1851319"/>
              <a:gd name="connsiteX861" fmla="*/ 1049697 w 1295466"/>
              <a:gd name="connsiteY861" fmla="*/ 122301 h 1851319"/>
              <a:gd name="connsiteX862" fmla="*/ 1036171 w 1295466"/>
              <a:gd name="connsiteY862" fmla="*/ 134874 h 1851319"/>
              <a:gd name="connsiteX863" fmla="*/ 1025217 w 1295466"/>
              <a:gd name="connsiteY863" fmla="*/ 121253 h 1851319"/>
              <a:gd name="connsiteX864" fmla="*/ 1037409 w 1295466"/>
              <a:gd name="connsiteY864" fmla="*/ 110681 h 1851319"/>
              <a:gd name="connsiteX865" fmla="*/ 1265629 w 1295466"/>
              <a:gd name="connsiteY865" fmla="*/ 110300 h 1851319"/>
              <a:gd name="connsiteX866" fmla="*/ 1278583 w 1295466"/>
              <a:gd name="connsiteY866" fmla="*/ 122111 h 1851319"/>
              <a:gd name="connsiteX867" fmla="*/ 1267248 w 1295466"/>
              <a:gd name="connsiteY867" fmla="*/ 135351 h 1851319"/>
              <a:gd name="connsiteX868" fmla="*/ 1253437 w 1295466"/>
              <a:gd name="connsiteY868" fmla="*/ 122683 h 1851319"/>
              <a:gd name="connsiteX869" fmla="*/ 1265629 w 1295466"/>
              <a:gd name="connsiteY869" fmla="*/ 110300 h 1851319"/>
              <a:gd name="connsiteX870" fmla="*/ 1150090 w 1295466"/>
              <a:gd name="connsiteY870" fmla="*/ 110299 h 1851319"/>
              <a:gd name="connsiteX871" fmla="*/ 1162282 w 1295466"/>
              <a:gd name="connsiteY871" fmla="*/ 122777 h 1851319"/>
              <a:gd name="connsiteX872" fmla="*/ 1150090 w 1295466"/>
              <a:gd name="connsiteY872" fmla="*/ 135350 h 1851319"/>
              <a:gd name="connsiteX873" fmla="*/ 1137136 w 1295466"/>
              <a:gd name="connsiteY873" fmla="*/ 121824 h 1851319"/>
              <a:gd name="connsiteX874" fmla="*/ 1150090 w 1295466"/>
              <a:gd name="connsiteY874" fmla="*/ 110299 h 1851319"/>
              <a:gd name="connsiteX875" fmla="*/ 926157 w 1295466"/>
              <a:gd name="connsiteY875" fmla="*/ 2381 h 1851319"/>
              <a:gd name="connsiteX876" fmla="*/ 933110 w 1295466"/>
              <a:gd name="connsiteY876" fmla="*/ 10192 h 1851319"/>
              <a:gd name="connsiteX877" fmla="*/ 925014 w 1295466"/>
              <a:gd name="connsiteY877" fmla="*/ 18669 h 1851319"/>
              <a:gd name="connsiteX878" fmla="*/ 916918 w 1295466"/>
              <a:gd name="connsiteY878" fmla="*/ 9811 h 1851319"/>
              <a:gd name="connsiteX879" fmla="*/ 926157 w 1295466"/>
              <a:gd name="connsiteY879" fmla="*/ 2381 h 1851319"/>
              <a:gd name="connsiteX880" fmla="*/ 1149423 w 1295466"/>
              <a:gd name="connsiteY880" fmla="*/ 1715 h 1851319"/>
              <a:gd name="connsiteX881" fmla="*/ 1158472 w 1295466"/>
              <a:gd name="connsiteY881" fmla="*/ 9811 h 1851319"/>
              <a:gd name="connsiteX882" fmla="*/ 1150852 w 1295466"/>
              <a:gd name="connsiteY882" fmla="*/ 19241 h 1851319"/>
              <a:gd name="connsiteX883" fmla="*/ 1140946 w 1295466"/>
              <a:gd name="connsiteY883" fmla="*/ 12192 h 1851319"/>
              <a:gd name="connsiteX884" fmla="*/ 1149423 w 1295466"/>
              <a:gd name="connsiteY884" fmla="*/ 1715 h 1851319"/>
              <a:gd name="connsiteX885" fmla="*/ 1038362 w 1295466"/>
              <a:gd name="connsiteY885" fmla="*/ 1714 h 1851319"/>
              <a:gd name="connsiteX886" fmla="*/ 1046363 w 1295466"/>
              <a:gd name="connsiteY886" fmla="*/ 10096 h 1851319"/>
              <a:gd name="connsiteX887" fmla="*/ 1037314 w 1295466"/>
              <a:gd name="connsiteY887" fmla="*/ 19240 h 1851319"/>
              <a:gd name="connsiteX888" fmla="*/ 1028646 w 1295466"/>
              <a:gd name="connsiteY888" fmla="*/ 8953 h 1851319"/>
              <a:gd name="connsiteX889" fmla="*/ 1038362 w 1295466"/>
              <a:gd name="connsiteY889" fmla="*/ 1714 h 1851319"/>
              <a:gd name="connsiteX890" fmla="*/ 1265437 w 1295466"/>
              <a:gd name="connsiteY890" fmla="*/ 0 h 1851319"/>
              <a:gd name="connsiteX891" fmla="*/ 1276105 w 1295466"/>
              <a:gd name="connsiteY891" fmla="*/ 9430 h 1851319"/>
              <a:gd name="connsiteX892" fmla="*/ 1267438 w 1295466"/>
              <a:gd name="connsiteY892" fmla="*/ 20669 h 1851319"/>
              <a:gd name="connsiteX893" fmla="*/ 1255627 w 1295466"/>
              <a:gd name="connsiteY893" fmla="*/ 10573 h 1851319"/>
              <a:gd name="connsiteX894" fmla="*/ 1265437 w 1295466"/>
              <a:gd name="connsiteY894" fmla="*/ 0 h 185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295466" h="1851319">
                <a:moveTo>
                  <a:pt x="14901" y="1811084"/>
                </a:moveTo>
                <a:cubicBezTo>
                  <a:pt x="22711" y="1811180"/>
                  <a:pt x="26902" y="1815751"/>
                  <a:pt x="26998" y="1823562"/>
                </a:cubicBezTo>
                <a:cubicBezTo>
                  <a:pt x="26998" y="1831468"/>
                  <a:pt x="22616" y="1835468"/>
                  <a:pt x="15663" y="1836230"/>
                </a:cubicBezTo>
                <a:cubicBezTo>
                  <a:pt x="7281" y="1836040"/>
                  <a:pt x="2328" y="1832420"/>
                  <a:pt x="1947" y="1824610"/>
                </a:cubicBezTo>
                <a:cubicBezTo>
                  <a:pt x="1471" y="1815942"/>
                  <a:pt x="6042" y="1810894"/>
                  <a:pt x="14901" y="1811084"/>
                </a:cubicBezTo>
                <a:close/>
                <a:moveTo>
                  <a:pt x="129677" y="1807750"/>
                </a:moveTo>
                <a:cubicBezTo>
                  <a:pt x="139583" y="1808893"/>
                  <a:pt x="145869" y="1813655"/>
                  <a:pt x="146155" y="1822800"/>
                </a:cubicBezTo>
                <a:cubicBezTo>
                  <a:pt x="146441" y="1832896"/>
                  <a:pt x="140154" y="1839183"/>
                  <a:pt x="130058" y="1838897"/>
                </a:cubicBezTo>
                <a:cubicBezTo>
                  <a:pt x="121009" y="1838611"/>
                  <a:pt x="115389" y="1832515"/>
                  <a:pt x="115389" y="1823371"/>
                </a:cubicBezTo>
                <a:cubicBezTo>
                  <a:pt x="115389" y="1814037"/>
                  <a:pt x="121866" y="1809655"/>
                  <a:pt x="129677" y="1807750"/>
                </a:cubicBezTo>
                <a:close/>
                <a:moveTo>
                  <a:pt x="242738" y="1806512"/>
                </a:moveTo>
                <a:cubicBezTo>
                  <a:pt x="253788" y="1806417"/>
                  <a:pt x="259503" y="1812799"/>
                  <a:pt x="260455" y="1823753"/>
                </a:cubicBezTo>
                <a:cubicBezTo>
                  <a:pt x="259407" y="1834706"/>
                  <a:pt x="253597" y="1841088"/>
                  <a:pt x="242548" y="1840707"/>
                </a:cubicBezTo>
                <a:cubicBezTo>
                  <a:pt x="231499" y="1840326"/>
                  <a:pt x="225594" y="1833468"/>
                  <a:pt x="226070" y="1822514"/>
                </a:cubicBezTo>
                <a:cubicBezTo>
                  <a:pt x="226546" y="1812513"/>
                  <a:pt x="232737" y="1806607"/>
                  <a:pt x="242738" y="1806512"/>
                </a:cubicBezTo>
                <a:close/>
                <a:moveTo>
                  <a:pt x="355039" y="1804035"/>
                </a:moveTo>
                <a:cubicBezTo>
                  <a:pt x="366278" y="1805464"/>
                  <a:pt x="374184" y="1811464"/>
                  <a:pt x="374470" y="1822799"/>
                </a:cubicBezTo>
                <a:cubicBezTo>
                  <a:pt x="374756" y="1835086"/>
                  <a:pt x="366945" y="1842992"/>
                  <a:pt x="354657" y="1842706"/>
                </a:cubicBezTo>
                <a:cubicBezTo>
                  <a:pt x="343418" y="1842516"/>
                  <a:pt x="336084" y="1834896"/>
                  <a:pt x="336179" y="1823466"/>
                </a:cubicBezTo>
                <a:cubicBezTo>
                  <a:pt x="336274" y="1812036"/>
                  <a:pt x="343894" y="1805845"/>
                  <a:pt x="355039" y="1804035"/>
                </a:cubicBezTo>
                <a:close/>
                <a:moveTo>
                  <a:pt x="471338" y="1802797"/>
                </a:moveTo>
                <a:cubicBezTo>
                  <a:pt x="484768" y="1803559"/>
                  <a:pt x="492484" y="1810322"/>
                  <a:pt x="492293" y="1824133"/>
                </a:cubicBezTo>
                <a:cubicBezTo>
                  <a:pt x="492102" y="1836801"/>
                  <a:pt x="484864" y="1843945"/>
                  <a:pt x="472195" y="1844135"/>
                </a:cubicBezTo>
                <a:cubicBezTo>
                  <a:pt x="458479" y="1844326"/>
                  <a:pt x="451050" y="1836801"/>
                  <a:pt x="451145" y="1823085"/>
                </a:cubicBezTo>
                <a:cubicBezTo>
                  <a:pt x="451240" y="1810322"/>
                  <a:pt x="458765" y="1803845"/>
                  <a:pt x="471338" y="1802797"/>
                </a:cubicBezTo>
                <a:close/>
                <a:moveTo>
                  <a:pt x="584686" y="1801559"/>
                </a:moveTo>
                <a:cubicBezTo>
                  <a:pt x="597640" y="1801845"/>
                  <a:pt x="604783" y="1810417"/>
                  <a:pt x="606498" y="1823562"/>
                </a:cubicBezTo>
                <a:cubicBezTo>
                  <a:pt x="605165" y="1836325"/>
                  <a:pt x="598116" y="1845183"/>
                  <a:pt x="585257" y="1845755"/>
                </a:cubicBezTo>
                <a:cubicBezTo>
                  <a:pt x="571351" y="1846421"/>
                  <a:pt x="562112" y="1837849"/>
                  <a:pt x="561921" y="1823943"/>
                </a:cubicBezTo>
                <a:cubicBezTo>
                  <a:pt x="561730" y="1810036"/>
                  <a:pt x="570779" y="1801273"/>
                  <a:pt x="584686" y="1801559"/>
                </a:cubicBezTo>
                <a:close/>
                <a:moveTo>
                  <a:pt x="697843" y="1800130"/>
                </a:moveTo>
                <a:cubicBezTo>
                  <a:pt x="711368" y="1800892"/>
                  <a:pt x="720036" y="1809845"/>
                  <a:pt x="719846" y="1823656"/>
                </a:cubicBezTo>
                <a:cubicBezTo>
                  <a:pt x="719750" y="1838515"/>
                  <a:pt x="710225" y="1845945"/>
                  <a:pt x="695747" y="1847659"/>
                </a:cubicBezTo>
                <a:cubicBezTo>
                  <a:pt x="681460" y="1845278"/>
                  <a:pt x="672030" y="1837467"/>
                  <a:pt x="672792" y="1822608"/>
                </a:cubicBezTo>
                <a:cubicBezTo>
                  <a:pt x="673554" y="1808035"/>
                  <a:pt x="683174" y="1799272"/>
                  <a:pt x="697843" y="1800130"/>
                </a:cubicBezTo>
                <a:close/>
                <a:moveTo>
                  <a:pt x="810334" y="1799368"/>
                </a:moveTo>
                <a:cubicBezTo>
                  <a:pt x="825097" y="1800702"/>
                  <a:pt x="832241" y="1809750"/>
                  <a:pt x="833289" y="1824609"/>
                </a:cubicBezTo>
                <a:cubicBezTo>
                  <a:pt x="831479" y="1838706"/>
                  <a:pt x="823954" y="1847374"/>
                  <a:pt x="809000" y="1847945"/>
                </a:cubicBezTo>
                <a:cubicBezTo>
                  <a:pt x="794808" y="1848422"/>
                  <a:pt x="783949" y="1837182"/>
                  <a:pt x="784331" y="1822990"/>
                </a:cubicBezTo>
                <a:cubicBezTo>
                  <a:pt x="784712" y="1808893"/>
                  <a:pt x="796237" y="1798035"/>
                  <a:pt x="810334" y="1799368"/>
                </a:cubicBezTo>
                <a:close/>
                <a:moveTo>
                  <a:pt x="923967" y="1798320"/>
                </a:moveTo>
                <a:cubicBezTo>
                  <a:pt x="939683" y="1799082"/>
                  <a:pt x="949494" y="1806607"/>
                  <a:pt x="949970" y="1822609"/>
                </a:cubicBezTo>
                <a:cubicBezTo>
                  <a:pt x="950447" y="1838420"/>
                  <a:pt x="941874" y="1847945"/>
                  <a:pt x="925967" y="1848517"/>
                </a:cubicBezTo>
                <a:cubicBezTo>
                  <a:pt x="910156" y="1849088"/>
                  <a:pt x="900631" y="1840516"/>
                  <a:pt x="900059" y="1824609"/>
                </a:cubicBezTo>
                <a:cubicBezTo>
                  <a:pt x="899488" y="1808702"/>
                  <a:pt x="908346" y="1800130"/>
                  <a:pt x="923967" y="1798320"/>
                </a:cubicBezTo>
                <a:close/>
                <a:moveTo>
                  <a:pt x="1036743" y="1796701"/>
                </a:moveTo>
                <a:cubicBezTo>
                  <a:pt x="1050744" y="1796321"/>
                  <a:pt x="1063889" y="1808989"/>
                  <a:pt x="1064174" y="1823086"/>
                </a:cubicBezTo>
                <a:cubicBezTo>
                  <a:pt x="1064556" y="1837088"/>
                  <a:pt x="1051887" y="1850232"/>
                  <a:pt x="1037790" y="1850518"/>
                </a:cubicBezTo>
                <a:cubicBezTo>
                  <a:pt x="1023788" y="1850899"/>
                  <a:pt x="1010644" y="1838231"/>
                  <a:pt x="1010358" y="1824133"/>
                </a:cubicBezTo>
                <a:cubicBezTo>
                  <a:pt x="1009978" y="1810132"/>
                  <a:pt x="1022645" y="1796987"/>
                  <a:pt x="1036743" y="1796701"/>
                </a:cubicBezTo>
                <a:close/>
                <a:moveTo>
                  <a:pt x="1150471" y="1796130"/>
                </a:moveTo>
                <a:cubicBezTo>
                  <a:pt x="1164473" y="1796701"/>
                  <a:pt x="1176950" y="1809560"/>
                  <a:pt x="1177046" y="1823466"/>
                </a:cubicBezTo>
                <a:cubicBezTo>
                  <a:pt x="1177141" y="1838230"/>
                  <a:pt x="1163425" y="1851661"/>
                  <a:pt x="1148756" y="1851089"/>
                </a:cubicBezTo>
                <a:cubicBezTo>
                  <a:pt x="1134755" y="1850613"/>
                  <a:pt x="1122277" y="1837659"/>
                  <a:pt x="1122181" y="1823752"/>
                </a:cubicBezTo>
                <a:cubicBezTo>
                  <a:pt x="1122086" y="1808988"/>
                  <a:pt x="1135802" y="1795558"/>
                  <a:pt x="1150471" y="1796130"/>
                </a:cubicBezTo>
                <a:close/>
                <a:moveTo>
                  <a:pt x="1262390" y="1796035"/>
                </a:moveTo>
                <a:cubicBezTo>
                  <a:pt x="1276963" y="1795558"/>
                  <a:pt x="1290203" y="1809941"/>
                  <a:pt x="1289727" y="1824514"/>
                </a:cubicBezTo>
                <a:cubicBezTo>
                  <a:pt x="1289155" y="1839183"/>
                  <a:pt x="1275058" y="1852137"/>
                  <a:pt x="1260580" y="1851279"/>
                </a:cubicBezTo>
                <a:cubicBezTo>
                  <a:pt x="1245911" y="1850327"/>
                  <a:pt x="1232577" y="1835944"/>
                  <a:pt x="1234481" y="1821657"/>
                </a:cubicBezTo>
                <a:cubicBezTo>
                  <a:pt x="1236577" y="1805940"/>
                  <a:pt x="1246293" y="1796606"/>
                  <a:pt x="1262390" y="1796035"/>
                </a:cubicBezTo>
                <a:close/>
                <a:moveTo>
                  <a:pt x="15186" y="1698308"/>
                </a:moveTo>
                <a:cubicBezTo>
                  <a:pt x="24140" y="1698784"/>
                  <a:pt x="28236" y="1704595"/>
                  <a:pt x="27378" y="1713072"/>
                </a:cubicBezTo>
                <a:cubicBezTo>
                  <a:pt x="26616" y="1720882"/>
                  <a:pt x="21377" y="1724407"/>
                  <a:pt x="13662" y="1724407"/>
                </a:cubicBezTo>
                <a:cubicBezTo>
                  <a:pt x="5851" y="1723645"/>
                  <a:pt x="1375" y="1719358"/>
                  <a:pt x="1375" y="1711548"/>
                </a:cubicBezTo>
                <a:cubicBezTo>
                  <a:pt x="1375" y="1702690"/>
                  <a:pt x="6423" y="1697927"/>
                  <a:pt x="15186" y="1698308"/>
                </a:cubicBezTo>
                <a:close/>
                <a:moveTo>
                  <a:pt x="130630" y="1695545"/>
                </a:moveTo>
                <a:cubicBezTo>
                  <a:pt x="140821" y="1695736"/>
                  <a:pt x="146917" y="1702022"/>
                  <a:pt x="146441" y="1712214"/>
                </a:cubicBezTo>
                <a:cubicBezTo>
                  <a:pt x="146060" y="1721453"/>
                  <a:pt x="139869" y="1726216"/>
                  <a:pt x="130630" y="1727359"/>
                </a:cubicBezTo>
                <a:cubicBezTo>
                  <a:pt x="120819" y="1725930"/>
                  <a:pt x="114437" y="1720596"/>
                  <a:pt x="115008" y="1710309"/>
                </a:cubicBezTo>
                <a:cubicBezTo>
                  <a:pt x="115389" y="1701165"/>
                  <a:pt x="121390" y="1695450"/>
                  <a:pt x="130630" y="1695545"/>
                </a:cubicBezTo>
                <a:close/>
                <a:moveTo>
                  <a:pt x="244167" y="1692974"/>
                </a:moveTo>
                <a:cubicBezTo>
                  <a:pt x="254740" y="1693545"/>
                  <a:pt x="260550" y="1700784"/>
                  <a:pt x="261693" y="1711452"/>
                </a:cubicBezTo>
                <a:cubicBezTo>
                  <a:pt x="259979" y="1722787"/>
                  <a:pt x="253502" y="1730121"/>
                  <a:pt x="241881" y="1729455"/>
                </a:cubicBezTo>
                <a:cubicBezTo>
                  <a:pt x="231404" y="1728883"/>
                  <a:pt x="224450" y="1721739"/>
                  <a:pt x="224737" y="1711071"/>
                </a:cubicBezTo>
                <a:cubicBezTo>
                  <a:pt x="225022" y="1699546"/>
                  <a:pt x="232642" y="1692402"/>
                  <a:pt x="244167" y="1692974"/>
                </a:cubicBezTo>
                <a:close/>
                <a:moveTo>
                  <a:pt x="356467" y="1691545"/>
                </a:moveTo>
                <a:cubicBezTo>
                  <a:pt x="367897" y="1692021"/>
                  <a:pt x="375041" y="1699355"/>
                  <a:pt x="375136" y="1710881"/>
                </a:cubicBezTo>
                <a:cubicBezTo>
                  <a:pt x="375232" y="1723549"/>
                  <a:pt x="367421" y="1729836"/>
                  <a:pt x="355229" y="1731550"/>
                </a:cubicBezTo>
                <a:cubicBezTo>
                  <a:pt x="343037" y="1729740"/>
                  <a:pt x="335131" y="1723263"/>
                  <a:pt x="335607" y="1710690"/>
                </a:cubicBezTo>
                <a:cubicBezTo>
                  <a:pt x="336084" y="1698308"/>
                  <a:pt x="343989" y="1690974"/>
                  <a:pt x="356467" y="1691545"/>
                </a:cubicBezTo>
                <a:close/>
                <a:moveTo>
                  <a:pt x="470862" y="1690402"/>
                </a:moveTo>
                <a:cubicBezTo>
                  <a:pt x="484674" y="1689925"/>
                  <a:pt x="491532" y="1697641"/>
                  <a:pt x="492865" y="1710214"/>
                </a:cubicBezTo>
                <a:cubicBezTo>
                  <a:pt x="492008" y="1724406"/>
                  <a:pt x="485245" y="1732216"/>
                  <a:pt x="471529" y="1732121"/>
                </a:cubicBezTo>
                <a:cubicBezTo>
                  <a:pt x="457813" y="1732026"/>
                  <a:pt x="450574" y="1724120"/>
                  <a:pt x="450860" y="1710595"/>
                </a:cubicBezTo>
                <a:cubicBezTo>
                  <a:pt x="451050" y="1698022"/>
                  <a:pt x="458194" y="1690878"/>
                  <a:pt x="470862" y="1690402"/>
                </a:cubicBezTo>
                <a:close/>
                <a:moveTo>
                  <a:pt x="585162" y="1688211"/>
                </a:moveTo>
                <a:cubicBezTo>
                  <a:pt x="598782" y="1689830"/>
                  <a:pt x="607451" y="1698212"/>
                  <a:pt x="606974" y="1712023"/>
                </a:cubicBezTo>
                <a:cubicBezTo>
                  <a:pt x="606498" y="1725739"/>
                  <a:pt x="597354" y="1732978"/>
                  <a:pt x="583828" y="1734788"/>
                </a:cubicBezTo>
                <a:cubicBezTo>
                  <a:pt x="570303" y="1732788"/>
                  <a:pt x="561825" y="1725454"/>
                  <a:pt x="560873" y="1711642"/>
                </a:cubicBezTo>
                <a:cubicBezTo>
                  <a:pt x="559921" y="1699260"/>
                  <a:pt x="572970" y="1686687"/>
                  <a:pt x="585162" y="1688211"/>
                </a:cubicBezTo>
                <a:close/>
                <a:moveTo>
                  <a:pt x="695652" y="1686783"/>
                </a:moveTo>
                <a:cubicBezTo>
                  <a:pt x="710321" y="1688116"/>
                  <a:pt x="719274" y="1695355"/>
                  <a:pt x="720322" y="1710310"/>
                </a:cubicBezTo>
                <a:cubicBezTo>
                  <a:pt x="721369" y="1724407"/>
                  <a:pt x="709845" y="1736122"/>
                  <a:pt x="695747" y="1735360"/>
                </a:cubicBezTo>
                <a:cubicBezTo>
                  <a:pt x="680983" y="1734503"/>
                  <a:pt x="672411" y="1726121"/>
                  <a:pt x="672316" y="1711262"/>
                </a:cubicBezTo>
                <a:cubicBezTo>
                  <a:pt x="672316" y="1696213"/>
                  <a:pt x="681460" y="1688783"/>
                  <a:pt x="695652" y="1686783"/>
                </a:cubicBezTo>
                <a:close/>
                <a:moveTo>
                  <a:pt x="811000" y="1686497"/>
                </a:moveTo>
                <a:cubicBezTo>
                  <a:pt x="824049" y="1687640"/>
                  <a:pt x="833098" y="1695546"/>
                  <a:pt x="833383" y="1711643"/>
                </a:cubicBezTo>
                <a:cubicBezTo>
                  <a:pt x="833669" y="1726216"/>
                  <a:pt x="822430" y="1736884"/>
                  <a:pt x="807856" y="1736122"/>
                </a:cubicBezTo>
                <a:cubicBezTo>
                  <a:pt x="792902" y="1735265"/>
                  <a:pt x="784615" y="1726883"/>
                  <a:pt x="783853" y="1712024"/>
                </a:cubicBezTo>
                <a:cubicBezTo>
                  <a:pt x="783186" y="1697451"/>
                  <a:pt x="793950" y="1686592"/>
                  <a:pt x="811000" y="1686497"/>
                </a:cubicBezTo>
                <a:close/>
                <a:moveTo>
                  <a:pt x="925490" y="1684401"/>
                </a:moveTo>
                <a:cubicBezTo>
                  <a:pt x="939588" y="1684687"/>
                  <a:pt x="952161" y="1697832"/>
                  <a:pt x="951875" y="1711833"/>
                </a:cubicBezTo>
                <a:cubicBezTo>
                  <a:pt x="951589" y="1725930"/>
                  <a:pt x="938445" y="1738503"/>
                  <a:pt x="924443" y="1738218"/>
                </a:cubicBezTo>
                <a:cubicBezTo>
                  <a:pt x="910346" y="1737932"/>
                  <a:pt x="897773" y="1724787"/>
                  <a:pt x="898059" y="1710786"/>
                </a:cubicBezTo>
                <a:cubicBezTo>
                  <a:pt x="898344" y="1696688"/>
                  <a:pt x="911489" y="1684020"/>
                  <a:pt x="925490" y="1684401"/>
                </a:cubicBezTo>
                <a:close/>
                <a:moveTo>
                  <a:pt x="1036647" y="1683735"/>
                </a:moveTo>
                <a:cubicBezTo>
                  <a:pt x="1051220" y="1682592"/>
                  <a:pt x="1064936" y="1696498"/>
                  <a:pt x="1064936" y="1711167"/>
                </a:cubicBezTo>
                <a:cubicBezTo>
                  <a:pt x="1064936" y="1725835"/>
                  <a:pt x="1051506" y="1739170"/>
                  <a:pt x="1036837" y="1738980"/>
                </a:cubicBezTo>
                <a:cubicBezTo>
                  <a:pt x="1022169" y="1738694"/>
                  <a:pt x="1008358" y="1724883"/>
                  <a:pt x="1009691" y="1710405"/>
                </a:cubicBezTo>
                <a:cubicBezTo>
                  <a:pt x="1011215" y="1694498"/>
                  <a:pt x="1020645" y="1684973"/>
                  <a:pt x="1036647" y="1683735"/>
                </a:cubicBezTo>
                <a:close/>
                <a:moveTo>
                  <a:pt x="1149709" y="1683259"/>
                </a:moveTo>
                <a:cubicBezTo>
                  <a:pt x="1164758" y="1683354"/>
                  <a:pt x="1177712" y="1696403"/>
                  <a:pt x="1177617" y="1711452"/>
                </a:cubicBezTo>
                <a:cubicBezTo>
                  <a:pt x="1177522" y="1726502"/>
                  <a:pt x="1164472" y="1739456"/>
                  <a:pt x="1149423" y="1739361"/>
                </a:cubicBezTo>
                <a:cubicBezTo>
                  <a:pt x="1134374" y="1739265"/>
                  <a:pt x="1121419" y="1726216"/>
                  <a:pt x="1121515" y="1711167"/>
                </a:cubicBezTo>
                <a:cubicBezTo>
                  <a:pt x="1121610" y="1696117"/>
                  <a:pt x="1134659" y="1683163"/>
                  <a:pt x="1149709" y="1683259"/>
                </a:cubicBezTo>
                <a:close/>
                <a:moveTo>
                  <a:pt x="1262200" y="1683068"/>
                </a:moveTo>
                <a:cubicBezTo>
                  <a:pt x="1277535" y="1683259"/>
                  <a:pt x="1290013" y="1695737"/>
                  <a:pt x="1290013" y="1711072"/>
                </a:cubicBezTo>
                <a:cubicBezTo>
                  <a:pt x="1290203" y="1726312"/>
                  <a:pt x="1277821" y="1739075"/>
                  <a:pt x="1262581" y="1739456"/>
                </a:cubicBezTo>
                <a:cubicBezTo>
                  <a:pt x="1246483" y="1739837"/>
                  <a:pt x="1233339" y="1726597"/>
                  <a:pt x="1233720" y="1710500"/>
                </a:cubicBezTo>
                <a:cubicBezTo>
                  <a:pt x="1234101" y="1695260"/>
                  <a:pt x="1246865" y="1682878"/>
                  <a:pt x="1262200" y="1683068"/>
                </a:cubicBezTo>
                <a:close/>
                <a:moveTo>
                  <a:pt x="12806" y="1584675"/>
                </a:moveTo>
                <a:cubicBezTo>
                  <a:pt x="22045" y="1583627"/>
                  <a:pt x="27188" y="1589437"/>
                  <a:pt x="29093" y="1598391"/>
                </a:cubicBezTo>
                <a:cubicBezTo>
                  <a:pt x="28426" y="1606582"/>
                  <a:pt x="24140" y="1612393"/>
                  <a:pt x="16044" y="1613250"/>
                </a:cubicBezTo>
                <a:cubicBezTo>
                  <a:pt x="6805" y="1614202"/>
                  <a:pt x="709" y="1608678"/>
                  <a:pt x="42" y="1599629"/>
                </a:cubicBezTo>
                <a:cubicBezTo>
                  <a:pt x="-530" y="1591342"/>
                  <a:pt x="4804" y="1585532"/>
                  <a:pt x="12806" y="1584675"/>
                </a:cubicBezTo>
                <a:close/>
                <a:moveTo>
                  <a:pt x="130343" y="1582960"/>
                </a:moveTo>
                <a:cubicBezTo>
                  <a:pt x="140535" y="1582674"/>
                  <a:pt x="145774" y="1588770"/>
                  <a:pt x="147012" y="1598485"/>
                </a:cubicBezTo>
                <a:cubicBezTo>
                  <a:pt x="146250" y="1608392"/>
                  <a:pt x="141297" y="1614773"/>
                  <a:pt x="131105" y="1614964"/>
                </a:cubicBezTo>
                <a:cubicBezTo>
                  <a:pt x="121104" y="1615154"/>
                  <a:pt x="115008" y="1609439"/>
                  <a:pt x="114722" y="1599343"/>
                </a:cubicBezTo>
                <a:cubicBezTo>
                  <a:pt x="114437" y="1589342"/>
                  <a:pt x="120247" y="1583246"/>
                  <a:pt x="130343" y="1582960"/>
                </a:cubicBezTo>
                <a:close/>
                <a:moveTo>
                  <a:pt x="243881" y="1580674"/>
                </a:moveTo>
                <a:cubicBezTo>
                  <a:pt x="255311" y="1581436"/>
                  <a:pt x="262360" y="1588961"/>
                  <a:pt x="261312" y="1600677"/>
                </a:cubicBezTo>
                <a:cubicBezTo>
                  <a:pt x="260360" y="1611249"/>
                  <a:pt x="252930" y="1616774"/>
                  <a:pt x="242453" y="1617631"/>
                </a:cubicBezTo>
                <a:cubicBezTo>
                  <a:pt x="231118" y="1615440"/>
                  <a:pt x="223879" y="1608963"/>
                  <a:pt x="224926" y="1597248"/>
                </a:cubicBezTo>
                <a:cubicBezTo>
                  <a:pt x="225879" y="1586770"/>
                  <a:pt x="233213" y="1580007"/>
                  <a:pt x="243881" y="1580674"/>
                </a:cubicBezTo>
                <a:close/>
                <a:moveTo>
                  <a:pt x="355800" y="1578960"/>
                </a:moveTo>
                <a:cubicBezTo>
                  <a:pt x="368469" y="1579150"/>
                  <a:pt x="374565" y="1587056"/>
                  <a:pt x="375708" y="1599438"/>
                </a:cubicBezTo>
                <a:cubicBezTo>
                  <a:pt x="374089" y="1611630"/>
                  <a:pt x="367612" y="1619251"/>
                  <a:pt x="354943" y="1618965"/>
                </a:cubicBezTo>
                <a:cubicBezTo>
                  <a:pt x="342465" y="1618679"/>
                  <a:pt x="335131" y="1611059"/>
                  <a:pt x="335417" y="1598581"/>
                </a:cubicBezTo>
                <a:cubicBezTo>
                  <a:pt x="335703" y="1586008"/>
                  <a:pt x="343228" y="1578769"/>
                  <a:pt x="355800" y="1578960"/>
                </a:cubicBezTo>
                <a:close/>
                <a:moveTo>
                  <a:pt x="471815" y="1577721"/>
                </a:moveTo>
                <a:cubicBezTo>
                  <a:pt x="485341" y="1577816"/>
                  <a:pt x="492865" y="1585531"/>
                  <a:pt x="492865" y="1599057"/>
                </a:cubicBezTo>
                <a:cubicBezTo>
                  <a:pt x="492865" y="1612678"/>
                  <a:pt x="484959" y="1619536"/>
                  <a:pt x="471529" y="1620393"/>
                </a:cubicBezTo>
                <a:cubicBezTo>
                  <a:pt x="458099" y="1619345"/>
                  <a:pt x="450384" y="1612392"/>
                  <a:pt x="450479" y="1598771"/>
                </a:cubicBezTo>
                <a:cubicBezTo>
                  <a:pt x="450574" y="1585246"/>
                  <a:pt x="458289" y="1577626"/>
                  <a:pt x="471815" y="1577721"/>
                </a:cubicBezTo>
                <a:close/>
                <a:moveTo>
                  <a:pt x="584590" y="1575721"/>
                </a:moveTo>
                <a:cubicBezTo>
                  <a:pt x="598306" y="1575816"/>
                  <a:pt x="605736" y="1585055"/>
                  <a:pt x="607831" y="1598771"/>
                </a:cubicBezTo>
                <a:cubicBezTo>
                  <a:pt x="605926" y="1612964"/>
                  <a:pt x="598211" y="1622489"/>
                  <a:pt x="583447" y="1622203"/>
                </a:cubicBezTo>
                <a:cubicBezTo>
                  <a:pt x="569827" y="1621917"/>
                  <a:pt x="560873" y="1613059"/>
                  <a:pt x="560778" y="1599343"/>
                </a:cubicBezTo>
                <a:cubicBezTo>
                  <a:pt x="560682" y="1584674"/>
                  <a:pt x="569922" y="1575530"/>
                  <a:pt x="584590" y="1575721"/>
                </a:cubicBezTo>
                <a:close/>
                <a:moveTo>
                  <a:pt x="697748" y="1574578"/>
                </a:moveTo>
                <a:cubicBezTo>
                  <a:pt x="710988" y="1575244"/>
                  <a:pt x="720894" y="1585913"/>
                  <a:pt x="720703" y="1602009"/>
                </a:cubicBezTo>
                <a:cubicBezTo>
                  <a:pt x="719370" y="1613821"/>
                  <a:pt x="711940" y="1622584"/>
                  <a:pt x="696986" y="1623250"/>
                </a:cubicBezTo>
                <a:cubicBezTo>
                  <a:pt x="682794" y="1623917"/>
                  <a:pt x="671840" y="1612773"/>
                  <a:pt x="672030" y="1598581"/>
                </a:cubicBezTo>
                <a:cubicBezTo>
                  <a:pt x="672221" y="1584388"/>
                  <a:pt x="683556" y="1573816"/>
                  <a:pt x="697748" y="1574578"/>
                </a:cubicBezTo>
                <a:close/>
                <a:moveTo>
                  <a:pt x="808524" y="1573435"/>
                </a:moveTo>
                <a:cubicBezTo>
                  <a:pt x="824145" y="1574483"/>
                  <a:pt x="833289" y="1582389"/>
                  <a:pt x="834051" y="1598295"/>
                </a:cubicBezTo>
                <a:cubicBezTo>
                  <a:pt x="834813" y="1613631"/>
                  <a:pt x="823192" y="1625156"/>
                  <a:pt x="807857" y="1624299"/>
                </a:cubicBezTo>
                <a:cubicBezTo>
                  <a:pt x="792046" y="1623441"/>
                  <a:pt x="783282" y="1614393"/>
                  <a:pt x="783378" y="1598676"/>
                </a:cubicBezTo>
                <a:cubicBezTo>
                  <a:pt x="783568" y="1582770"/>
                  <a:pt x="792903" y="1574673"/>
                  <a:pt x="808524" y="1573435"/>
                </a:cubicBezTo>
                <a:close/>
                <a:moveTo>
                  <a:pt x="925681" y="1571530"/>
                </a:moveTo>
                <a:cubicBezTo>
                  <a:pt x="939683" y="1571911"/>
                  <a:pt x="952256" y="1584770"/>
                  <a:pt x="952446" y="1598772"/>
                </a:cubicBezTo>
                <a:cubicBezTo>
                  <a:pt x="952637" y="1613440"/>
                  <a:pt x="938921" y="1626966"/>
                  <a:pt x="924253" y="1626489"/>
                </a:cubicBezTo>
                <a:cubicBezTo>
                  <a:pt x="910251" y="1626013"/>
                  <a:pt x="897678" y="1613250"/>
                  <a:pt x="897487" y="1599248"/>
                </a:cubicBezTo>
                <a:cubicBezTo>
                  <a:pt x="897297" y="1584579"/>
                  <a:pt x="911013" y="1571054"/>
                  <a:pt x="925681" y="1571530"/>
                </a:cubicBezTo>
                <a:close/>
                <a:moveTo>
                  <a:pt x="1038838" y="1570863"/>
                </a:moveTo>
                <a:cubicBezTo>
                  <a:pt x="1053887" y="1571720"/>
                  <a:pt x="1066270" y="1585627"/>
                  <a:pt x="1065317" y="1600486"/>
                </a:cubicBezTo>
                <a:cubicBezTo>
                  <a:pt x="1064460" y="1615440"/>
                  <a:pt x="1050649" y="1627823"/>
                  <a:pt x="1035694" y="1626965"/>
                </a:cubicBezTo>
                <a:cubicBezTo>
                  <a:pt x="1020740" y="1626108"/>
                  <a:pt x="1008358" y="1612297"/>
                  <a:pt x="1009215" y="1597342"/>
                </a:cubicBezTo>
                <a:cubicBezTo>
                  <a:pt x="1010072" y="1582388"/>
                  <a:pt x="1023883" y="1570006"/>
                  <a:pt x="1038838" y="1570863"/>
                </a:cubicBezTo>
                <a:close/>
                <a:moveTo>
                  <a:pt x="1150281" y="1570482"/>
                </a:moveTo>
                <a:cubicBezTo>
                  <a:pt x="1166759" y="1570768"/>
                  <a:pt x="1178760" y="1583437"/>
                  <a:pt x="1178189" y="1600105"/>
                </a:cubicBezTo>
                <a:cubicBezTo>
                  <a:pt x="1177617" y="1616488"/>
                  <a:pt x="1164568" y="1628299"/>
                  <a:pt x="1147995" y="1627632"/>
                </a:cubicBezTo>
                <a:cubicBezTo>
                  <a:pt x="1131611" y="1626775"/>
                  <a:pt x="1120086" y="1613536"/>
                  <a:pt x="1121134" y="1596962"/>
                </a:cubicBezTo>
                <a:cubicBezTo>
                  <a:pt x="1122182" y="1581341"/>
                  <a:pt x="1134469" y="1570197"/>
                  <a:pt x="1150281" y="1570482"/>
                </a:cubicBezTo>
                <a:close/>
                <a:moveTo>
                  <a:pt x="1266199" y="1570197"/>
                </a:moveTo>
                <a:cubicBezTo>
                  <a:pt x="1282868" y="1570292"/>
                  <a:pt x="1294870" y="1582484"/>
                  <a:pt x="1294774" y="1599153"/>
                </a:cubicBezTo>
                <a:cubicBezTo>
                  <a:pt x="1294679" y="1615821"/>
                  <a:pt x="1282487" y="1627823"/>
                  <a:pt x="1265819" y="1627728"/>
                </a:cubicBezTo>
                <a:cubicBezTo>
                  <a:pt x="1249150" y="1627632"/>
                  <a:pt x="1237148" y="1615440"/>
                  <a:pt x="1237244" y="1598772"/>
                </a:cubicBezTo>
                <a:cubicBezTo>
                  <a:pt x="1237244" y="1582198"/>
                  <a:pt x="1249435" y="1570102"/>
                  <a:pt x="1266199" y="1570197"/>
                </a:cubicBezTo>
                <a:close/>
                <a:moveTo>
                  <a:pt x="15948" y="1468374"/>
                </a:moveTo>
                <a:cubicBezTo>
                  <a:pt x="24044" y="1469136"/>
                  <a:pt x="28426" y="1474946"/>
                  <a:pt x="29092" y="1483138"/>
                </a:cubicBezTo>
                <a:cubicBezTo>
                  <a:pt x="27283" y="1492186"/>
                  <a:pt x="22139" y="1497901"/>
                  <a:pt x="12900" y="1496949"/>
                </a:cubicBezTo>
                <a:cubicBezTo>
                  <a:pt x="4899" y="1496091"/>
                  <a:pt x="-530" y="1490377"/>
                  <a:pt x="41" y="1482090"/>
                </a:cubicBezTo>
                <a:cubicBezTo>
                  <a:pt x="708" y="1473041"/>
                  <a:pt x="6709" y="1467421"/>
                  <a:pt x="15948" y="1468374"/>
                </a:cubicBezTo>
                <a:close/>
                <a:moveTo>
                  <a:pt x="130343" y="1466565"/>
                </a:moveTo>
                <a:cubicBezTo>
                  <a:pt x="140821" y="1466089"/>
                  <a:pt x="145202" y="1473042"/>
                  <a:pt x="147203" y="1480757"/>
                </a:cubicBezTo>
                <a:cubicBezTo>
                  <a:pt x="146250" y="1492092"/>
                  <a:pt x="141297" y="1498474"/>
                  <a:pt x="131105" y="1498664"/>
                </a:cubicBezTo>
                <a:cubicBezTo>
                  <a:pt x="121104" y="1498855"/>
                  <a:pt x="115008" y="1493140"/>
                  <a:pt x="114722" y="1483043"/>
                </a:cubicBezTo>
                <a:cubicBezTo>
                  <a:pt x="114437" y="1472947"/>
                  <a:pt x="120247" y="1467041"/>
                  <a:pt x="130343" y="1466565"/>
                </a:cubicBezTo>
                <a:close/>
                <a:moveTo>
                  <a:pt x="244834" y="1463992"/>
                </a:moveTo>
                <a:cubicBezTo>
                  <a:pt x="255216" y="1464945"/>
                  <a:pt x="262170" y="1472279"/>
                  <a:pt x="261788" y="1482947"/>
                </a:cubicBezTo>
                <a:cubicBezTo>
                  <a:pt x="261408" y="1494567"/>
                  <a:pt x="253692" y="1500568"/>
                  <a:pt x="242453" y="1501902"/>
                </a:cubicBezTo>
                <a:cubicBezTo>
                  <a:pt x="231023" y="1499521"/>
                  <a:pt x="223403" y="1493044"/>
                  <a:pt x="224355" y="1481423"/>
                </a:cubicBezTo>
                <a:cubicBezTo>
                  <a:pt x="225308" y="1470088"/>
                  <a:pt x="233118" y="1462849"/>
                  <a:pt x="244834" y="1463992"/>
                </a:cubicBezTo>
                <a:close/>
                <a:moveTo>
                  <a:pt x="356277" y="1462278"/>
                </a:moveTo>
                <a:cubicBezTo>
                  <a:pt x="368374" y="1464183"/>
                  <a:pt x="375899" y="1470755"/>
                  <a:pt x="375327" y="1483424"/>
                </a:cubicBezTo>
                <a:cubicBezTo>
                  <a:pt x="374756" y="1495901"/>
                  <a:pt x="367041" y="1503045"/>
                  <a:pt x="354562" y="1502569"/>
                </a:cubicBezTo>
                <a:cubicBezTo>
                  <a:pt x="342084" y="1502092"/>
                  <a:pt x="334941" y="1494282"/>
                  <a:pt x="335417" y="1481804"/>
                </a:cubicBezTo>
                <a:cubicBezTo>
                  <a:pt x="335894" y="1469231"/>
                  <a:pt x="343894" y="1463135"/>
                  <a:pt x="356277" y="1462278"/>
                </a:cubicBezTo>
                <a:close/>
                <a:moveTo>
                  <a:pt x="473244" y="1460658"/>
                </a:moveTo>
                <a:cubicBezTo>
                  <a:pt x="486103" y="1461421"/>
                  <a:pt x="492960" y="1470279"/>
                  <a:pt x="494103" y="1483042"/>
                </a:cubicBezTo>
                <a:cubicBezTo>
                  <a:pt x="491913" y="1496949"/>
                  <a:pt x="484102" y="1505521"/>
                  <a:pt x="470100" y="1504664"/>
                </a:cubicBezTo>
                <a:cubicBezTo>
                  <a:pt x="457337" y="1503902"/>
                  <a:pt x="449050" y="1495044"/>
                  <a:pt x="449622" y="1482090"/>
                </a:cubicBezTo>
                <a:cubicBezTo>
                  <a:pt x="450193" y="1468279"/>
                  <a:pt x="459337" y="1459801"/>
                  <a:pt x="473244" y="1460658"/>
                </a:cubicBezTo>
                <a:close/>
                <a:moveTo>
                  <a:pt x="583447" y="1459134"/>
                </a:moveTo>
                <a:cubicBezTo>
                  <a:pt x="598306" y="1458849"/>
                  <a:pt x="606022" y="1468183"/>
                  <a:pt x="608022" y="1482661"/>
                </a:cubicBezTo>
                <a:cubicBezTo>
                  <a:pt x="606022" y="1497044"/>
                  <a:pt x="598402" y="1506569"/>
                  <a:pt x="583543" y="1506188"/>
                </a:cubicBezTo>
                <a:cubicBezTo>
                  <a:pt x="568874" y="1505807"/>
                  <a:pt x="560016" y="1496377"/>
                  <a:pt x="560492" y="1481709"/>
                </a:cubicBezTo>
                <a:cubicBezTo>
                  <a:pt x="560873" y="1468088"/>
                  <a:pt x="569731" y="1459325"/>
                  <a:pt x="583447" y="1459134"/>
                </a:cubicBezTo>
                <a:close/>
                <a:moveTo>
                  <a:pt x="697462" y="1458087"/>
                </a:moveTo>
                <a:cubicBezTo>
                  <a:pt x="712607" y="1459135"/>
                  <a:pt x="719941" y="1468088"/>
                  <a:pt x="720894" y="1480090"/>
                </a:cubicBezTo>
                <a:cubicBezTo>
                  <a:pt x="720798" y="1497235"/>
                  <a:pt x="709654" y="1508189"/>
                  <a:pt x="695176" y="1507141"/>
                </a:cubicBezTo>
                <a:cubicBezTo>
                  <a:pt x="680222" y="1505998"/>
                  <a:pt x="672126" y="1497521"/>
                  <a:pt x="671840" y="1482471"/>
                </a:cubicBezTo>
                <a:cubicBezTo>
                  <a:pt x="671554" y="1467993"/>
                  <a:pt x="682984" y="1457135"/>
                  <a:pt x="697462" y="1458087"/>
                </a:cubicBezTo>
                <a:close/>
                <a:moveTo>
                  <a:pt x="810333" y="1456277"/>
                </a:moveTo>
                <a:cubicBezTo>
                  <a:pt x="825477" y="1458182"/>
                  <a:pt x="834336" y="1467517"/>
                  <a:pt x="835002" y="1482852"/>
                </a:cubicBezTo>
                <a:cubicBezTo>
                  <a:pt x="835669" y="1497044"/>
                  <a:pt x="822048" y="1509617"/>
                  <a:pt x="807856" y="1509236"/>
                </a:cubicBezTo>
                <a:cubicBezTo>
                  <a:pt x="793664" y="1508760"/>
                  <a:pt x="781282" y="1495520"/>
                  <a:pt x="782043" y="1481423"/>
                </a:cubicBezTo>
                <a:cubicBezTo>
                  <a:pt x="782806" y="1467231"/>
                  <a:pt x="796426" y="1454563"/>
                  <a:pt x="810333" y="1456277"/>
                </a:cubicBezTo>
                <a:close/>
                <a:moveTo>
                  <a:pt x="924919" y="1454944"/>
                </a:moveTo>
                <a:cubicBezTo>
                  <a:pt x="939588" y="1454944"/>
                  <a:pt x="952922" y="1468374"/>
                  <a:pt x="952732" y="1483043"/>
                </a:cubicBezTo>
                <a:cubicBezTo>
                  <a:pt x="952446" y="1497711"/>
                  <a:pt x="938635" y="1511522"/>
                  <a:pt x="924157" y="1510189"/>
                </a:cubicBezTo>
                <a:cubicBezTo>
                  <a:pt x="908250" y="1508665"/>
                  <a:pt x="898725" y="1499235"/>
                  <a:pt x="897487" y="1483233"/>
                </a:cubicBezTo>
                <a:cubicBezTo>
                  <a:pt x="896249" y="1468660"/>
                  <a:pt x="910155" y="1455039"/>
                  <a:pt x="924919" y="1454944"/>
                </a:cubicBezTo>
                <a:close/>
                <a:moveTo>
                  <a:pt x="1037029" y="1454468"/>
                </a:moveTo>
                <a:cubicBezTo>
                  <a:pt x="1052268" y="1454278"/>
                  <a:pt x="1065032" y="1466565"/>
                  <a:pt x="1065413" y="1481900"/>
                </a:cubicBezTo>
                <a:cubicBezTo>
                  <a:pt x="1065890" y="1497140"/>
                  <a:pt x="1053793" y="1510189"/>
                  <a:pt x="1038553" y="1510856"/>
                </a:cubicBezTo>
                <a:cubicBezTo>
                  <a:pt x="1022550" y="1511618"/>
                  <a:pt x="1009025" y="1498569"/>
                  <a:pt x="1009121" y="1482472"/>
                </a:cubicBezTo>
                <a:cubicBezTo>
                  <a:pt x="1009216" y="1467137"/>
                  <a:pt x="1021694" y="1454659"/>
                  <a:pt x="1037029" y="1454468"/>
                </a:cubicBezTo>
                <a:close/>
                <a:moveTo>
                  <a:pt x="1150185" y="1453896"/>
                </a:moveTo>
                <a:cubicBezTo>
                  <a:pt x="1166758" y="1454182"/>
                  <a:pt x="1178665" y="1466469"/>
                  <a:pt x="1178379" y="1483138"/>
                </a:cubicBezTo>
                <a:cubicBezTo>
                  <a:pt x="1178093" y="1499711"/>
                  <a:pt x="1165806" y="1511618"/>
                  <a:pt x="1149137" y="1511332"/>
                </a:cubicBezTo>
                <a:cubicBezTo>
                  <a:pt x="1132564" y="1511046"/>
                  <a:pt x="1120658" y="1498759"/>
                  <a:pt x="1120943" y="1482090"/>
                </a:cubicBezTo>
                <a:cubicBezTo>
                  <a:pt x="1121229" y="1465517"/>
                  <a:pt x="1133516" y="1453610"/>
                  <a:pt x="1150185" y="1453896"/>
                </a:cubicBezTo>
                <a:close/>
                <a:moveTo>
                  <a:pt x="1265723" y="1453134"/>
                </a:moveTo>
                <a:cubicBezTo>
                  <a:pt x="1282297" y="1452944"/>
                  <a:pt x="1294870" y="1464850"/>
                  <a:pt x="1295441" y="1481328"/>
                </a:cubicBezTo>
                <a:cubicBezTo>
                  <a:pt x="1296108" y="1498759"/>
                  <a:pt x="1283535" y="1511999"/>
                  <a:pt x="1266199" y="1512094"/>
                </a:cubicBezTo>
                <a:cubicBezTo>
                  <a:pt x="1248864" y="1512284"/>
                  <a:pt x="1236101" y="1499330"/>
                  <a:pt x="1236481" y="1481900"/>
                </a:cubicBezTo>
                <a:cubicBezTo>
                  <a:pt x="1236767" y="1465326"/>
                  <a:pt x="1249054" y="1453325"/>
                  <a:pt x="1265723" y="1453134"/>
                </a:cubicBezTo>
                <a:close/>
                <a:moveTo>
                  <a:pt x="15377" y="1355980"/>
                </a:moveTo>
                <a:cubicBezTo>
                  <a:pt x="23473" y="1356361"/>
                  <a:pt x="28045" y="1362076"/>
                  <a:pt x="29093" y="1370458"/>
                </a:cubicBezTo>
                <a:cubicBezTo>
                  <a:pt x="27759" y="1379221"/>
                  <a:pt x="22806" y="1385126"/>
                  <a:pt x="13567" y="1384650"/>
                </a:cubicBezTo>
                <a:cubicBezTo>
                  <a:pt x="5471" y="1384174"/>
                  <a:pt x="-54" y="1378554"/>
                  <a:pt x="137" y="1370362"/>
                </a:cubicBezTo>
                <a:cubicBezTo>
                  <a:pt x="232" y="1361218"/>
                  <a:pt x="6233" y="1355503"/>
                  <a:pt x="15377" y="1355980"/>
                </a:cubicBezTo>
                <a:close/>
                <a:moveTo>
                  <a:pt x="130343" y="1354265"/>
                </a:moveTo>
                <a:cubicBezTo>
                  <a:pt x="140821" y="1353789"/>
                  <a:pt x="145202" y="1360742"/>
                  <a:pt x="147203" y="1368457"/>
                </a:cubicBezTo>
                <a:cubicBezTo>
                  <a:pt x="146250" y="1379792"/>
                  <a:pt x="141297" y="1386174"/>
                  <a:pt x="131105" y="1386364"/>
                </a:cubicBezTo>
                <a:cubicBezTo>
                  <a:pt x="121104" y="1386555"/>
                  <a:pt x="115008" y="1380840"/>
                  <a:pt x="114722" y="1370743"/>
                </a:cubicBezTo>
                <a:cubicBezTo>
                  <a:pt x="114437" y="1360647"/>
                  <a:pt x="120247" y="1354741"/>
                  <a:pt x="130343" y="1354265"/>
                </a:cubicBezTo>
                <a:close/>
                <a:moveTo>
                  <a:pt x="243215" y="1351597"/>
                </a:moveTo>
                <a:cubicBezTo>
                  <a:pt x="254835" y="1351788"/>
                  <a:pt x="260836" y="1359598"/>
                  <a:pt x="262265" y="1370933"/>
                </a:cubicBezTo>
                <a:cubicBezTo>
                  <a:pt x="259979" y="1382268"/>
                  <a:pt x="253502" y="1389983"/>
                  <a:pt x="241882" y="1389126"/>
                </a:cubicBezTo>
                <a:cubicBezTo>
                  <a:pt x="230642" y="1388269"/>
                  <a:pt x="223308" y="1380458"/>
                  <a:pt x="224355" y="1368742"/>
                </a:cubicBezTo>
                <a:cubicBezTo>
                  <a:pt x="225308" y="1358360"/>
                  <a:pt x="232547" y="1351312"/>
                  <a:pt x="243215" y="1351597"/>
                </a:cubicBezTo>
                <a:close/>
                <a:moveTo>
                  <a:pt x="355419" y="1350360"/>
                </a:moveTo>
                <a:cubicBezTo>
                  <a:pt x="368088" y="1350265"/>
                  <a:pt x="374374" y="1358075"/>
                  <a:pt x="375803" y="1370362"/>
                </a:cubicBezTo>
                <a:cubicBezTo>
                  <a:pt x="374374" y="1382649"/>
                  <a:pt x="368088" y="1390460"/>
                  <a:pt x="355419" y="1390365"/>
                </a:cubicBezTo>
                <a:cubicBezTo>
                  <a:pt x="342846" y="1390270"/>
                  <a:pt x="335417" y="1382935"/>
                  <a:pt x="335417" y="1370362"/>
                </a:cubicBezTo>
                <a:cubicBezTo>
                  <a:pt x="335417" y="1357789"/>
                  <a:pt x="342846" y="1350455"/>
                  <a:pt x="355419" y="1350360"/>
                </a:cubicBezTo>
                <a:close/>
                <a:moveTo>
                  <a:pt x="473339" y="1349122"/>
                </a:moveTo>
                <a:cubicBezTo>
                  <a:pt x="487055" y="1350074"/>
                  <a:pt x="493722" y="1358742"/>
                  <a:pt x="492865" y="1371982"/>
                </a:cubicBezTo>
                <a:cubicBezTo>
                  <a:pt x="492008" y="1385698"/>
                  <a:pt x="483244" y="1392365"/>
                  <a:pt x="470005" y="1391508"/>
                </a:cubicBezTo>
                <a:cubicBezTo>
                  <a:pt x="456289" y="1390651"/>
                  <a:pt x="450384" y="1381888"/>
                  <a:pt x="450193" y="1368648"/>
                </a:cubicBezTo>
                <a:cubicBezTo>
                  <a:pt x="452098" y="1355122"/>
                  <a:pt x="460003" y="1348264"/>
                  <a:pt x="473339" y="1349122"/>
                </a:cubicBezTo>
                <a:close/>
                <a:moveTo>
                  <a:pt x="582876" y="1346835"/>
                </a:moveTo>
                <a:cubicBezTo>
                  <a:pt x="597735" y="1346168"/>
                  <a:pt x="605641" y="1355407"/>
                  <a:pt x="608022" y="1369695"/>
                </a:cubicBezTo>
                <a:cubicBezTo>
                  <a:pt x="606403" y="1384078"/>
                  <a:pt x="598974" y="1393793"/>
                  <a:pt x="584115" y="1393793"/>
                </a:cubicBezTo>
                <a:cubicBezTo>
                  <a:pt x="569446" y="1393888"/>
                  <a:pt x="560397" y="1384649"/>
                  <a:pt x="560493" y="1369981"/>
                </a:cubicBezTo>
                <a:cubicBezTo>
                  <a:pt x="560493" y="1356265"/>
                  <a:pt x="569256" y="1347406"/>
                  <a:pt x="582876" y="1346835"/>
                </a:cubicBezTo>
                <a:close/>
                <a:moveTo>
                  <a:pt x="696129" y="1345788"/>
                </a:moveTo>
                <a:cubicBezTo>
                  <a:pt x="710702" y="1345311"/>
                  <a:pt x="721370" y="1356551"/>
                  <a:pt x="720893" y="1371124"/>
                </a:cubicBezTo>
                <a:cubicBezTo>
                  <a:pt x="720513" y="1384840"/>
                  <a:pt x="710226" y="1394841"/>
                  <a:pt x="696510" y="1394937"/>
                </a:cubicBezTo>
                <a:cubicBezTo>
                  <a:pt x="681937" y="1395032"/>
                  <a:pt x="670983" y="1384078"/>
                  <a:pt x="671840" y="1369505"/>
                </a:cubicBezTo>
                <a:cubicBezTo>
                  <a:pt x="672697" y="1354455"/>
                  <a:pt x="681079" y="1346264"/>
                  <a:pt x="696129" y="1345788"/>
                </a:cubicBezTo>
                <a:close/>
                <a:moveTo>
                  <a:pt x="809762" y="1345025"/>
                </a:moveTo>
                <a:cubicBezTo>
                  <a:pt x="825573" y="1346168"/>
                  <a:pt x="834241" y="1355312"/>
                  <a:pt x="833860" y="1371028"/>
                </a:cubicBezTo>
                <a:cubicBezTo>
                  <a:pt x="833575" y="1386935"/>
                  <a:pt x="824050" y="1394841"/>
                  <a:pt x="808333" y="1395889"/>
                </a:cubicBezTo>
                <a:cubicBezTo>
                  <a:pt x="792712" y="1394650"/>
                  <a:pt x="783759" y="1386554"/>
                  <a:pt x="783187" y="1370647"/>
                </a:cubicBezTo>
                <a:cubicBezTo>
                  <a:pt x="782615" y="1355407"/>
                  <a:pt x="794427" y="1343882"/>
                  <a:pt x="809762" y="1345025"/>
                </a:cubicBezTo>
                <a:close/>
                <a:moveTo>
                  <a:pt x="925300" y="1342930"/>
                </a:moveTo>
                <a:cubicBezTo>
                  <a:pt x="940063" y="1343121"/>
                  <a:pt x="953303" y="1357122"/>
                  <a:pt x="952446" y="1371696"/>
                </a:cubicBezTo>
                <a:cubicBezTo>
                  <a:pt x="951589" y="1385602"/>
                  <a:pt x="938540" y="1397985"/>
                  <a:pt x="924633" y="1397794"/>
                </a:cubicBezTo>
                <a:cubicBezTo>
                  <a:pt x="909869" y="1397604"/>
                  <a:pt x="896630" y="1383602"/>
                  <a:pt x="897486" y="1369029"/>
                </a:cubicBezTo>
                <a:cubicBezTo>
                  <a:pt x="898344" y="1355027"/>
                  <a:pt x="911393" y="1342740"/>
                  <a:pt x="925300" y="1342930"/>
                </a:cubicBezTo>
                <a:close/>
                <a:moveTo>
                  <a:pt x="1037695" y="1342168"/>
                </a:moveTo>
                <a:cubicBezTo>
                  <a:pt x="1053030" y="1342359"/>
                  <a:pt x="1065507" y="1354932"/>
                  <a:pt x="1065507" y="1370267"/>
                </a:cubicBezTo>
                <a:cubicBezTo>
                  <a:pt x="1065507" y="1386364"/>
                  <a:pt x="1051982" y="1399318"/>
                  <a:pt x="1035885" y="1398556"/>
                </a:cubicBezTo>
                <a:cubicBezTo>
                  <a:pt x="1020740" y="1397794"/>
                  <a:pt x="1008643" y="1384650"/>
                  <a:pt x="1009120" y="1369410"/>
                </a:cubicBezTo>
                <a:cubicBezTo>
                  <a:pt x="1009596" y="1354169"/>
                  <a:pt x="1022359" y="1341882"/>
                  <a:pt x="1037695" y="1342168"/>
                </a:cubicBezTo>
                <a:close/>
                <a:moveTo>
                  <a:pt x="1149805" y="1341502"/>
                </a:moveTo>
                <a:cubicBezTo>
                  <a:pt x="1166474" y="1341597"/>
                  <a:pt x="1178475" y="1353789"/>
                  <a:pt x="1178380" y="1370457"/>
                </a:cubicBezTo>
                <a:cubicBezTo>
                  <a:pt x="1178285" y="1387126"/>
                  <a:pt x="1166092" y="1399128"/>
                  <a:pt x="1149424" y="1399032"/>
                </a:cubicBezTo>
                <a:cubicBezTo>
                  <a:pt x="1132755" y="1398937"/>
                  <a:pt x="1120753" y="1386745"/>
                  <a:pt x="1120849" y="1370077"/>
                </a:cubicBezTo>
                <a:cubicBezTo>
                  <a:pt x="1120944" y="1353408"/>
                  <a:pt x="1133136" y="1341406"/>
                  <a:pt x="1149805" y="1341502"/>
                </a:cubicBezTo>
                <a:close/>
                <a:moveTo>
                  <a:pt x="1265914" y="1341121"/>
                </a:moveTo>
                <a:cubicBezTo>
                  <a:pt x="1282583" y="1341025"/>
                  <a:pt x="1294870" y="1353027"/>
                  <a:pt x="1295155" y="1369696"/>
                </a:cubicBezTo>
                <a:cubicBezTo>
                  <a:pt x="1295441" y="1387317"/>
                  <a:pt x="1282583" y="1399985"/>
                  <a:pt x="1265056" y="1399509"/>
                </a:cubicBezTo>
                <a:cubicBezTo>
                  <a:pt x="1248387" y="1399032"/>
                  <a:pt x="1236577" y="1386650"/>
                  <a:pt x="1236767" y="1369886"/>
                </a:cubicBezTo>
                <a:cubicBezTo>
                  <a:pt x="1236957" y="1353217"/>
                  <a:pt x="1249054" y="1341216"/>
                  <a:pt x="1265914" y="1341121"/>
                </a:cubicBezTo>
                <a:close/>
                <a:moveTo>
                  <a:pt x="14615" y="1245013"/>
                </a:moveTo>
                <a:cubicBezTo>
                  <a:pt x="23568" y="1245299"/>
                  <a:pt x="27950" y="1250633"/>
                  <a:pt x="27379" y="1259301"/>
                </a:cubicBezTo>
                <a:cubicBezTo>
                  <a:pt x="26902" y="1267111"/>
                  <a:pt x="21854" y="1270921"/>
                  <a:pt x="14139" y="1271207"/>
                </a:cubicBezTo>
                <a:cubicBezTo>
                  <a:pt x="5185" y="1270540"/>
                  <a:pt x="804" y="1265492"/>
                  <a:pt x="1376" y="1256824"/>
                </a:cubicBezTo>
                <a:cubicBezTo>
                  <a:pt x="1852" y="1248919"/>
                  <a:pt x="6805" y="1244823"/>
                  <a:pt x="14615" y="1245013"/>
                </a:cubicBezTo>
                <a:close/>
                <a:moveTo>
                  <a:pt x="131391" y="1241965"/>
                </a:moveTo>
                <a:cubicBezTo>
                  <a:pt x="141487" y="1242346"/>
                  <a:pt x="147203" y="1248537"/>
                  <a:pt x="146821" y="1258634"/>
                </a:cubicBezTo>
                <a:cubicBezTo>
                  <a:pt x="146440" y="1268730"/>
                  <a:pt x="140059" y="1273683"/>
                  <a:pt x="130058" y="1274350"/>
                </a:cubicBezTo>
                <a:cubicBezTo>
                  <a:pt x="120342" y="1272826"/>
                  <a:pt x="114246" y="1267587"/>
                  <a:pt x="114722" y="1257395"/>
                </a:cubicBezTo>
                <a:cubicBezTo>
                  <a:pt x="115199" y="1247299"/>
                  <a:pt x="121294" y="1241584"/>
                  <a:pt x="131391" y="1241965"/>
                </a:cubicBezTo>
                <a:close/>
                <a:moveTo>
                  <a:pt x="241690" y="1239774"/>
                </a:moveTo>
                <a:cubicBezTo>
                  <a:pt x="253216" y="1239012"/>
                  <a:pt x="261026" y="1246061"/>
                  <a:pt x="261312" y="1257586"/>
                </a:cubicBezTo>
                <a:cubicBezTo>
                  <a:pt x="261502" y="1269111"/>
                  <a:pt x="254073" y="1276445"/>
                  <a:pt x="242452" y="1276255"/>
                </a:cubicBezTo>
                <a:cubicBezTo>
                  <a:pt x="231880" y="1276065"/>
                  <a:pt x="225974" y="1268921"/>
                  <a:pt x="224450" y="1258253"/>
                </a:cubicBezTo>
                <a:cubicBezTo>
                  <a:pt x="225498" y="1247870"/>
                  <a:pt x="231213" y="1240441"/>
                  <a:pt x="241690" y="1239774"/>
                </a:cubicBezTo>
                <a:close/>
                <a:moveTo>
                  <a:pt x="355610" y="1238250"/>
                </a:moveTo>
                <a:cubicBezTo>
                  <a:pt x="367135" y="1238155"/>
                  <a:pt x="374374" y="1245394"/>
                  <a:pt x="375136" y="1256728"/>
                </a:cubicBezTo>
                <a:cubicBezTo>
                  <a:pt x="375898" y="1269301"/>
                  <a:pt x="368183" y="1275969"/>
                  <a:pt x="356277" y="1278255"/>
                </a:cubicBezTo>
                <a:cubicBezTo>
                  <a:pt x="343989" y="1277016"/>
                  <a:pt x="335798" y="1270921"/>
                  <a:pt x="335702" y="1258348"/>
                </a:cubicBezTo>
                <a:cubicBezTo>
                  <a:pt x="335512" y="1245870"/>
                  <a:pt x="343132" y="1238345"/>
                  <a:pt x="355610" y="1238250"/>
                </a:cubicBezTo>
                <a:close/>
                <a:moveTo>
                  <a:pt x="472101" y="1236536"/>
                </a:moveTo>
                <a:cubicBezTo>
                  <a:pt x="485531" y="1237679"/>
                  <a:pt x="493151" y="1244918"/>
                  <a:pt x="492865" y="1258444"/>
                </a:cubicBezTo>
                <a:cubicBezTo>
                  <a:pt x="492674" y="1272064"/>
                  <a:pt x="484674" y="1279494"/>
                  <a:pt x="471243" y="1279208"/>
                </a:cubicBezTo>
                <a:cubicBezTo>
                  <a:pt x="457622" y="1279018"/>
                  <a:pt x="450289" y="1271112"/>
                  <a:pt x="450479" y="1257586"/>
                </a:cubicBezTo>
                <a:cubicBezTo>
                  <a:pt x="450765" y="1243870"/>
                  <a:pt x="458765" y="1237298"/>
                  <a:pt x="472101" y="1236536"/>
                </a:cubicBezTo>
                <a:close/>
                <a:moveTo>
                  <a:pt x="583543" y="1234154"/>
                </a:moveTo>
                <a:cubicBezTo>
                  <a:pt x="597735" y="1235869"/>
                  <a:pt x="607355" y="1243489"/>
                  <a:pt x="607260" y="1258252"/>
                </a:cubicBezTo>
                <a:cubicBezTo>
                  <a:pt x="607165" y="1271968"/>
                  <a:pt x="598307" y="1280922"/>
                  <a:pt x="584686" y="1281208"/>
                </a:cubicBezTo>
                <a:cubicBezTo>
                  <a:pt x="570018" y="1281493"/>
                  <a:pt x="560778" y="1272349"/>
                  <a:pt x="560778" y="1257681"/>
                </a:cubicBezTo>
                <a:cubicBezTo>
                  <a:pt x="560778" y="1243965"/>
                  <a:pt x="569922" y="1236535"/>
                  <a:pt x="583543" y="1234154"/>
                </a:cubicBezTo>
                <a:close/>
                <a:moveTo>
                  <a:pt x="697462" y="1233679"/>
                </a:moveTo>
                <a:cubicBezTo>
                  <a:pt x="712321" y="1234726"/>
                  <a:pt x="719655" y="1243680"/>
                  <a:pt x="720989" y="1258158"/>
                </a:cubicBezTo>
                <a:cubicBezTo>
                  <a:pt x="719465" y="1272541"/>
                  <a:pt x="712130" y="1281399"/>
                  <a:pt x="697176" y="1282256"/>
                </a:cubicBezTo>
                <a:cubicBezTo>
                  <a:pt x="682889" y="1283113"/>
                  <a:pt x="671840" y="1272064"/>
                  <a:pt x="671935" y="1257872"/>
                </a:cubicBezTo>
                <a:cubicBezTo>
                  <a:pt x="672030" y="1243680"/>
                  <a:pt x="683269" y="1232726"/>
                  <a:pt x="697462" y="1233679"/>
                </a:cubicBezTo>
                <a:close/>
                <a:moveTo>
                  <a:pt x="809000" y="1233107"/>
                </a:moveTo>
                <a:cubicBezTo>
                  <a:pt x="825002" y="1233202"/>
                  <a:pt x="832908" y="1242727"/>
                  <a:pt x="833955" y="1258348"/>
                </a:cubicBezTo>
                <a:cubicBezTo>
                  <a:pt x="832527" y="1273969"/>
                  <a:pt x="824335" y="1283208"/>
                  <a:pt x="808333" y="1282922"/>
                </a:cubicBezTo>
                <a:cubicBezTo>
                  <a:pt x="792427" y="1282732"/>
                  <a:pt x="783568" y="1273493"/>
                  <a:pt x="783759" y="1257681"/>
                </a:cubicBezTo>
                <a:cubicBezTo>
                  <a:pt x="783949" y="1241775"/>
                  <a:pt x="793093" y="1233011"/>
                  <a:pt x="809000" y="1233107"/>
                </a:cubicBezTo>
                <a:close/>
                <a:moveTo>
                  <a:pt x="924824" y="1230821"/>
                </a:moveTo>
                <a:cubicBezTo>
                  <a:pt x="938826" y="1230725"/>
                  <a:pt x="951780" y="1243203"/>
                  <a:pt x="952256" y="1257300"/>
                </a:cubicBezTo>
                <a:cubicBezTo>
                  <a:pt x="952733" y="1271873"/>
                  <a:pt x="938921" y="1285684"/>
                  <a:pt x="924253" y="1285208"/>
                </a:cubicBezTo>
                <a:cubicBezTo>
                  <a:pt x="910156" y="1284827"/>
                  <a:pt x="897582" y="1271778"/>
                  <a:pt x="897773" y="1257776"/>
                </a:cubicBezTo>
                <a:cubicBezTo>
                  <a:pt x="897964" y="1243679"/>
                  <a:pt x="910727" y="1230916"/>
                  <a:pt x="924824" y="1230821"/>
                </a:cubicBezTo>
                <a:close/>
                <a:moveTo>
                  <a:pt x="1037028" y="1230154"/>
                </a:moveTo>
                <a:cubicBezTo>
                  <a:pt x="1051982" y="1229963"/>
                  <a:pt x="1065317" y="1243299"/>
                  <a:pt x="1065127" y="1258253"/>
                </a:cubicBezTo>
                <a:cubicBezTo>
                  <a:pt x="1065031" y="1273302"/>
                  <a:pt x="1051506" y="1286351"/>
                  <a:pt x="1036552" y="1285875"/>
                </a:cubicBezTo>
                <a:cubicBezTo>
                  <a:pt x="1021502" y="1285399"/>
                  <a:pt x="1008644" y="1271588"/>
                  <a:pt x="1009405" y="1256729"/>
                </a:cubicBezTo>
                <a:cubicBezTo>
                  <a:pt x="1010072" y="1242536"/>
                  <a:pt x="1022836" y="1230344"/>
                  <a:pt x="1037028" y="1230154"/>
                </a:cubicBezTo>
                <a:close/>
                <a:moveTo>
                  <a:pt x="1150185" y="1229678"/>
                </a:moveTo>
                <a:cubicBezTo>
                  <a:pt x="1165901" y="1229964"/>
                  <a:pt x="1177712" y="1241775"/>
                  <a:pt x="1177998" y="1257491"/>
                </a:cubicBezTo>
                <a:cubicBezTo>
                  <a:pt x="1178284" y="1273302"/>
                  <a:pt x="1166758" y="1285590"/>
                  <a:pt x="1151137" y="1286352"/>
                </a:cubicBezTo>
                <a:cubicBezTo>
                  <a:pt x="1134564" y="1287114"/>
                  <a:pt x="1121610" y="1274922"/>
                  <a:pt x="1121324" y="1258443"/>
                </a:cubicBezTo>
                <a:cubicBezTo>
                  <a:pt x="1121038" y="1241965"/>
                  <a:pt x="1133707" y="1229392"/>
                  <a:pt x="1150185" y="1229678"/>
                </a:cubicBezTo>
                <a:close/>
                <a:moveTo>
                  <a:pt x="1265533" y="1229487"/>
                </a:moveTo>
                <a:cubicBezTo>
                  <a:pt x="1282202" y="1229297"/>
                  <a:pt x="1294584" y="1241584"/>
                  <a:pt x="1294394" y="1258253"/>
                </a:cubicBezTo>
                <a:cubicBezTo>
                  <a:pt x="1294394" y="1274731"/>
                  <a:pt x="1281821" y="1286923"/>
                  <a:pt x="1265248" y="1286637"/>
                </a:cubicBezTo>
                <a:cubicBezTo>
                  <a:pt x="1248674" y="1286256"/>
                  <a:pt x="1236768" y="1273588"/>
                  <a:pt x="1237340" y="1256919"/>
                </a:cubicBezTo>
                <a:cubicBezTo>
                  <a:pt x="1237911" y="1241203"/>
                  <a:pt x="1249722" y="1229678"/>
                  <a:pt x="1265533" y="1229487"/>
                </a:cubicBezTo>
                <a:close/>
                <a:moveTo>
                  <a:pt x="14709" y="1133190"/>
                </a:moveTo>
                <a:cubicBezTo>
                  <a:pt x="22615" y="1133285"/>
                  <a:pt x="26521" y="1137761"/>
                  <a:pt x="27092" y="1145667"/>
                </a:cubicBezTo>
                <a:cubicBezTo>
                  <a:pt x="26711" y="1153287"/>
                  <a:pt x="22901" y="1158050"/>
                  <a:pt x="15091" y="1158240"/>
                </a:cubicBezTo>
                <a:cubicBezTo>
                  <a:pt x="6327" y="1158431"/>
                  <a:pt x="1565" y="1153668"/>
                  <a:pt x="1946" y="1144905"/>
                </a:cubicBezTo>
                <a:cubicBezTo>
                  <a:pt x="2232" y="1137095"/>
                  <a:pt x="6994" y="1133094"/>
                  <a:pt x="14709" y="1133190"/>
                </a:cubicBezTo>
                <a:close/>
                <a:moveTo>
                  <a:pt x="131201" y="1129951"/>
                </a:moveTo>
                <a:cubicBezTo>
                  <a:pt x="140726" y="1129951"/>
                  <a:pt x="144917" y="1136619"/>
                  <a:pt x="146917" y="1144048"/>
                </a:cubicBezTo>
                <a:cubicBezTo>
                  <a:pt x="145679" y="1155192"/>
                  <a:pt x="140631" y="1161669"/>
                  <a:pt x="130248" y="1161479"/>
                </a:cubicBezTo>
                <a:cubicBezTo>
                  <a:pt x="121104" y="1161288"/>
                  <a:pt x="115199" y="1155478"/>
                  <a:pt x="115008" y="1146239"/>
                </a:cubicBezTo>
                <a:cubicBezTo>
                  <a:pt x="114818" y="1136047"/>
                  <a:pt x="120914" y="1129951"/>
                  <a:pt x="131201" y="1129951"/>
                </a:cubicBezTo>
                <a:close/>
                <a:moveTo>
                  <a:pt x="242453" y="1128141"/>
                </a:moveTo>
                <a:cubicBezTo>
                  <a:pt x="253407" y="1127760"/>
                  <a:pt x="259503" y="1134237"/>
                  <a:pt x="260836" y="1145381"/>
                </a:cubicBezTo>
                <a:cubicBezTo>
                  <a:pt x="260170" y="1156049"/>
                  <a:pt x="254550" y="1163002"/>
                  <a:pt x="243596" y="1163384"/>
                </a:cubicBezTo>
                <a:cubicBezTo>
                  <a:pt x="232642" y="1163669"/>
                  <a:pt x="225785" y="1157288"/>
                  <a:pt x="225403" y="1146334"/>
                </a:cubicBezTo>
                <a:cubicBezTo>
                  <a:pt x="225118" y="1135380"/>
                  <a:pt x="231499" y="1128522"/>
                  <a:pt x="242453" y="1128141"/>
                </a:cubicBezTo>
                <a:close/>
                <a:moveTo>
                  <a:pt x="357325" y="1126332"/>
                </a:moveTo>
                <a:cubicBezTo>
                  <a:pt x="368564" y="1127379"/>
                  <a:pt x="374374" y="1135285"/>
                  <a:pt x="375327" y="1146810"/>
                </a:cubicBezTo>
                <a:cubicBezTo>
                  <a:pt x="372755" y="1158526"/>
                  <a:pt x="366087" y="1166337"/>
                  <a:pt x="353514" y="1165098"/>
                </a:cubicBezTo>
                <a:cubicBezTo>
                  <a:pt x="342370" y="1163955"/>
                  <a:pt x="335131" y="1156335"/>
                  <a:pt x="335989" y="1144810"/>
                </a:cubicBezTo>
                <a:cubicBezTo>
                  <a:pt x="336846" y="1132523"/>
                  <a:pt x="344847" y="1125188"/>
                  <a:pt x="357325" y="1126332"/>
                </a:cubicBezTo>
                <a:close/>
                <a:moveTo>
                  <a:pt x="471815" y="1125093"/>
                </a:moveTo>
                <a:cubicBezTo>
                  <a:pt x="484578" y="1124998"/>
                  <a:pt x="491150" y="1132332"/>
                  <a:pt x="492579" y="1144619"/>
                </a:cubicBezTo>
                <a:cubicBezTo>
                  <a:pt x="492008" y="1158145"/>
                  <a:pt x="485530" y="1166146"/>
                  <a:pt x="471624" y="1166146"/>
                </a:cubicBezTo>
                <a:cubicBezTo>
                  <a:pt x="458956" y="1166146"/>
                  <a:pt x="451526" y="1159192"/>
                  <a:pt x="451145" y="1146524"/>
                </a:cubicBezTo>
                <a:cubicBezTo>
                  <a:pt x="450764" y="1132903"/>
                  <a:pt x="458099" y="1125188"/>
                  <a:pt x="471815" y="1125093"/>
                </a:cubicBezTo>
                <a:close/>
                <a:moveTo>
                  <a:pt x="583352" y="1123188"/>
                </a:moveTo>
                <a:cubicBezTo>
                  <a:pt x="597354" y="1122807"/>
                  <a:pt x="604783" y="1131952"/>
                  <a:pt x="606974" y="1145191"/>
                </a:cubicBezTo>
                <a:cubicBezTo>
                  <a:pt x="605165" y="1159193"/>
                  <a:pt x="597640" y="1168337"/>
                  <a:pt x="583733" y="1168146"/>
                </a:cubicBezTo>
                <a:cubicBezTo>
                  <a:pt x="569922" y="1167956"/>
                  <a:pt x="561159" y="1158812"/>
                  <a:pt x="561540" y="1144905"/>
                </a:cubicBezTo>
                <a:cubicBezTo>
                  <a:pt x="561921" y="1132047"/>
                  <a:pt x="570493" y="1123474"/>
                  <a:pt x="583352" y="1123188"/>
                </a:cubicBezTo>
                <a:close/>
                <a:moveTo>
                  <a:pt x="696890" y="1121950"/>
                </a:moveTo>
                <a:cubicBezTo>
                  <a:pt x="711749" y="1122235"/>
                  <a:pt x="719084" y="1131856"/>
                  <a:pt x="720608" y="1146239"/>
                </a:cubicBezTo>
                <a:cubicBezTo>
                  <a:pt x="718322" y="1160526"/>
                  <a:pt x="710606" y="1169860"/>
                  <a:pt x="695747" y="1169384"/>
                </a:cubicBezTo>
                <a:cubicBezTo>
                  <a:pt x="681079" y="1169003"/>
                  <a:pt x="672221" y="1159764"/>
                  <a:pt x="672602" y="1145096"/>
                </a:cubicBezTo>
                <a:cubicBezTo>
                  <a:pt x="672983" y="1130522"/>
                  <a:pt x="682222" y="1121664"/>
                  <a:pt x="696890" y="1121950"/>
                </a:cubicBezTo>
                <a:close/>
                <a:moveTo>
                  <a:pt x="808619" y="1120902"/>
                </a:moveTo>
                <a:cubicBezTo>
                  <a:pt x="823097" y="1120617"/>
                  <a:pt x="833765" y="1131666"/>
                  <a:pt x="833384" y="1146048"/>
                </a:cubicBezTo>
                <a:cubicBezTo>
                  <a:pt x="833098" y="1160526"/>
                  <a:pt x="822049" y="1170909"/>
                  <a:pt x="807571" y="1170432"/>
                </a:cubicBezTo>
                <a:cubicBezTo>
                  <a:pt x="793284" y="1169956"/>
                  <a:pt x="782711" y="1158526"/>
                  <a:pt x="783854" y="1144143"/>
                </a:cubicBezTo>
                <a:cubicBezTo>
                  <a:pt x="785092" y="1129284"/>
                  <a:pt x="793665" y="1121283"/>
                  <a:pt x="808619" y="1120902"/>
                </a:cubicBezTo>
                <a:close/>
                <a:moveTo>
                  <a:pt x="923586" y="1119283"/>
                </a:moveTo>
                <a:cubicBezTo>
                  <a:pt x="937587" y="1117759"/>
                  <a:pt x="951018" y="1130618"/>
                  <a:pt x="951494" y="1144810"/>
                </a:cubicBezTo>
                <a:cubicBezTo>
                  <a:pt x="951970" y="1158907"/>
                  <a:pt x="939493" y="1172052"/>
                  <a:pt x="925300" y="1172242"/>
                </a:cubicBezTo>
                <a:cubicBezTo>
                  <a:pt x="911108" y="1172433"/>
                  <a:pt x="897773" y="1159669"/>
                  <a:pt x="898535" y="1145572"/>
                </a:cubicBezTo>
                <a:cubicBezTo>
                  <a:pt x="899392" y="1130237"/>
                  <a:pt x="908441" y="1120998"/>
                  <a:pt x="923586" y="1119283"/>
                </a:cubicBezTo>
                <a:close/>
                <a:moveTo>
                  <a:pt x="1037029" y="1118235"/>
                </a:moveTo>
                <a:cubicBezTo>
                  <a:pt x="1051697" y="1118044"/>
                  <a:pt x="1065223" y="1131760"/>
                  <a:pt x="1064747" y="1146429"/>
                </a:cubicBezTo>
                <a:cubicBezTo>
                  <a:pt x="1064270" y="1160431"/>
                  <a:pt x="1051507" y="1173004"/>
                  <a:pt x="1037505" y="1173194"/>
                </a:cubicBezTo>
                <a:cubicBezTo>
                  <a:pt x="1022836" y="1173385"/>
                  <a:pt x="1009311" y="1159669"/>
                  <a:pt x="1009787" y="1145000"/>
                </a:cubicBezTo>
                <a:cubicBezTo>
                  <a:pt x="1010263" y="1130998"/>
                  <a:pt x="1023027" y="1118425"/>
                  <a:pt x="1037029" y="1118235"/>
                </a:cubicBezTo>
                <a:close/>
                <a:moveTo>
                  <a:pt x="1149995" y="1117854"/>
                </a:moveTo>
                <a:cubicBezTo>
                  <a:pt x="1164187" y="1118044"/>
                  <a:pt x="1176760" y="1130427"/>
                  <a:pt x="1177427" y="1144619"/>
                </a:cubicBezTo>
                <a:cubicBezTo>
                  <a:pt x="1178094" y="1159478"/>
                  <a:pt x="1165235" y="1173194"/>
                  <a:pt x="1150186" y="1173575"/>
                </a:cubicBezTo>
                <a:cubicBezTo>
                  <a:pt x="1135231" y="1173956"/>
                  <a:pt x="1121801" y="1160907"/>
                  <a:pt x="1121706" y="1145858"/>
                </a:cubicBezTo>
                <a:cubicBezTo>
                  <a:pt x="1121706" y="1130808"/>
                  <a:pt x="1135041" y="1117664"/>
                  <a:pt x="1149995" y="1117854"/>
                </a:cubicBezTo>
                <a:close/>
                <a:moveTo>
                  <a:pt x="1266104" y="1117569"/>
                </a:moveTo>
                <a:cubicBezTo>
                  <a:pt x="1281154" y="1117664"/>
                  <a:pt x="1294108" y="1130713"/>
                  <a:pt x="1294012" y="1145762"/>
                </a:cubicBezTo>
                <a:cubicBezTo>
                  <a:pt x="1293918" y="1160812"/>
                  <a:pt x="1280868" y="1173766"/>
                  <a:pt x="1265819" y="1173671"/>
                </a:cubicBezTo>
                <a:cubicBezTo>
                  <a:pt x="1250769" y="1173576"/>
                  <a:pt x="1237815" y="1160526"/>
                  <a:pt x="1237911" y="1145477"/>
                </a:cubicBezTo>
                <a:cubicBezTo>
                  <a:pt x="1238005" y="1130427"/>
                  <a:pt x="1251055" y="1117473"/>
                  <a:pt x="1266104" y="1117569"/>
                </a:cubicBezTo>
                <a:close/>
                <a:moveTo>
                  <a:pt x="15472" y="1017270"/>
                </a:moveTo>
                <a:cubicBezTo>
                  <a:pt x="22425" y="1017746"/>
                  <a:pt x="26426" y="1022033"/>
                  <a:pt x="26521" y="1028986"/>
                </a:cubicBezTo>
                <a:cubicBezTo>
                  <a:pt x="26711" y="1036987"/>
                  <a:pt x="22235" y="1041083"/>
                  <a:pt x="14329" y="1041654"/>
                </a:cubicBezTo>
                <a:cubicBezTo>
                  <a:pt x="6423" y="1040987"/>
                  <a:pt x="1947" y="1036796"/>
                  <a:pt x="2327" y="1028795"/>
                </a:cubicBezTo>
                <a:cubicBezTo>
                  <a:pt x="2709" y="1020794"/>
                  <a:pt x="7661" y="1016794"/>
                  <a:pt x="15472" y="1017270"/>
                </a:cubicBezTo>
                <a:close/>
                <a:moveTo>
                  <a:pt x="131773" y="1013937"/>
                </a:moveTo>
                <a:cubicBezTo>
                  <a:pt x="140917" y="1014604"/>
                  <a:pt x="145203" y="1021081"/>
                  <a:pt x="146727" y="1028987"/>
                </a:cubicBezTo>
                <a:cubicBezTo>
                  <a:pt x="144917" y="1038797"/>
                  <a:pt x="139964" y="1044893"/>
                  <a:pt x="130820" y="1044703"/>
                </a:cubicBezTo>
                <a:cubicBezTo>
                  <a:pt x="120724" y="1044417"/>
                  <a:pt x="114628" y="1037940"/>
                  <a:pt x="115485" y="1027843"/>
                </a:cubicBezTo>
                <a:cubicBezTo>
                  <a:pt x="116247" y="1018985"/>
                  <a:pt x="122533" y="1013365"/>
                  <a:pt x="131773" y="1013937"/>
                </a:cubicBezTo>
                <a:close/>
                <a:moveTo>
                  <a:pt x="242643" y="1012127"/>
                </a:moveTo>
                <a:cubicBezTo>
                  <a:pt x="253311" y="1012698"/>
                  <a:pt x="259978" y="1018128"/>
                  <a:pt x="260169" y="1029272"/>
                </a:cubicBezTo>
                <a:cubicBezTo>
                  <a:pt x="260264" y="1039273"/>
                  <a:pt x="254644" y="1045655"/>
                  <a:pt x="244643" y="1046417"/>
                </a:cubicBezTo>
                <a:cubicBezTo>
                  <a:pt x="233690" y="1047179"/>
                  <a:pt x="226641" y="1041559"/>
                  <a:pt x="225974" y="1030510"/>
                </a:cubicBezTo>
                <a:cubicBezTo>
                  <a:pt x="225308" y="1019556"/>
                  <a:pt x="231498" y="1013365"/>
                  <a:pt x="242643" y="1012127"/>
                </a:cubicBezTo>
                <a:close/>
                <a:moveTo>
                  <a:pt x="356562" y="1010317"/>
                </a:moveTo>
                <a:cubicBezTo>
                  <a:pt x="367706" y="1010888"/>
                  <a:pt x="374945" y="1018603"/>
                  <a:pt x="374565" y="1030033"/>
                </a:cubicBezTo>
                <a:cubicBezTo>
                  <a:pt x="374089" y="1041368"/>
                  <a:pt x="366468" y="1047464"/>
                  <a:pt x="355229" y="1048988"/>
                </a:cubicBezTo>
                <a:cubicBezTo>
                  <a:pt x="344085" y="1047274"/>
                  <a:pt x="336274" y="1041178"/>
                  <a:pt x="336274" y="1029748"/>
                </a:cubicBezTo>
                <a:cubicBezTo>
                  <a:pt x="336274" y="1017460"/>
                  <a:pt x="344275" y="1009650"/>
                  <a:pt x="356562" y="1010317"/>
                </a:cubicBezTo>
                <a:close/>
                <a:moveTo>
                  <a:pt x="472292" y="1009078"/>
                </a:moveTo>
                <a:cubicBezTo>
                  <a:pt x="484959" y="1009364"/>
                  <a:pt x="492008" y="1016794"/>
                  <a:pt x="492008" y="1029462"/>
                </a:cubicBezTo>
                <a:cubicBezTo>
                  <a:pt x="492008" y="1042226"/>
                  <a:pt x="484579" y="1048702"/>
                  <a:pt x="472196" y="1049941"/>
                </a:cubicBezTo>
                <a:cubicBezTo>
                  <a:pt x="459623" y="1049084"/>
                  <a:pt x="451717" y="1042988"/>
                  <a:pt x="451432" y="1030224"/>
                </a:cubicBezTo>
                <a:cubicBezTo>
                  <a:pt x="451050" y="1016603"/>
                  <a:pt x="458576" y="1008888"/>
                  <a:pt x="472292" y="1009078"/>
                </a:cubicBezTo>
                <a:close/>
                <a:moveTo>
                  <a:pt x="584115" y="1008126"/>
                </a:moveTo>
                <a:cubicBezTo>
                  <a:pt x="597926" y="1008126"/>
                  <a:pt x="604498" y="1016222"/>
                  <a:pt x="605451" y="1028700"/>
                </a:cubicBezTo>
                <a:cubicBezTo>
                  <a:pt x="604403" y="1042892"/>
                  <a:pt x="597449" y="1050607"/>
                  <a:pt x="583829" y="1050512"/>
                </a:cubicBezTo>
                <a:cubicBezTo>
                  <a:pt x="570303" y="1050417"/>
                  <a:pt x="562684" y="1042702"/>
                  <a:pt x="562779" y="1029176"/>
                </a:cubicBezTo>
                <a:cubicBezTo>
                  <a:pt x="562874" y="1015651"/>
                  <a:pt x="570589" y="1008126"/>
                  <a:pt x="584115" y="1008126"/>
                </a:cubicBezTo>
                <a:close/>
                <a:moveTo>
                  <a:pt x="696605" y="1006126"/>
                </a:moveTo>
                <a:cubicBezTo>
                  <a:pt x="710416" y="1006126"/>
                  <a:pt x="717845" y="1015270"/>
                  <a:pt x="720131" y="1028891"/>
                </a:cubicBezTo>
                <a:cubicBezTo>
                  <a:pt x="718417" y="1043083"/>
                  <a:pt x="710797" y="1052703"/>
                  <a:pt x="696033" y="1052608"/>
                </a:cubicBezTo>
                <a:cubicBezTo>
                  <a:pt x="682317" y="1052513"/>
                  <a:pt x="673364" y="1043655"/>
                  <a:pt x="673077" y="1030034"/>
                </a:cubicBezTo>
                <a:cubicBezTo>
                  <a:pt x="672792" y="1015365"/>
                  <a:pt x="681936" y="1006126"/>
                  <a:pt x="696605" y="1006126"/>
                </a:cubicBezTo>
                <a:close/>
                <a:moveTo>
                  <a:pt x="808904" y="1005269"/>
                </a:moveTo>
                <a:cubicBezTo>
                  <a:pt x="823668" y="1005936"/>
                  <a:pt x="832336" y="1014222"/>
                  <a:pt x="832621" y="1029081"/>
                </a:cubicBezTo>
                <a:cubicBezTo>
                  <a:pt x="832907" y="1044131"/>
                  <a:pt x="823763" y="1051751"/>
                  <a:pt x="809666" y="1053846"/>
                </a:cubicBezTo>
                <a:cubicBezTo>
                  <a:pt x="794903" y="1052703"/>
                  <a:pt x="785854" y="1045464"/>
                  <a:pt x="784615" y="1030605"/>
                </a:cubicBezTo>
                <a:cubicBezTo>
                  <a:pt x="783473" y="1016508"/>
                  <a:pt x="794807" y="1004602"/>
                  <a:pt x="808904" y="1005269"/>
                </a:cubicBezTo>
                <a:close/>
                <a:moveTo>
                  <a:pt x="923681" y="1004602"/>
                </a:moveTo>
                <a:cubicBezTo>
                  <a:pt x="938064" y="1003554"/>
                  <a:pt x="949398" y="1014222"/>
                  <a:pt x="949875" y="1028605"/>
                </a:cubicBezTo>
                <a:cubicBezTo>
                  <a:pt x="950256" y="1043178"/>
                  <a:pt x="939778" y="1054418"/>
                  <a:pt x="925300" y="1054132"/>
                </a:cubicBezTo>
                <a:cubicBezTo>
                  <a:pt x="909393" y="1053751"/>
                  <a:pt x="900345" y="1045083"/>
                  <a:pt x="900345" y="1029176"/>
                </a:cubicBezTo>
                <a:cubicBezTo>
                  <a:pt x="900345" y="1014222"/>
                  <a:pt x="908822" y="1005745"/>
                  <a:pt x="923681" y="1004602"/>
                </a:cubicBezTo>
                <a:close/>
                <a:moveTo>
                  <a:pt x="1039886" y="1004126"/>
                </a:moveTo>
                <a:cubicBezTo>
                  <a:pt x="1055793" y="1006031"/>
                  <a:pt x="1063508" y="1015937"/>
                  <a:pt x="1062460" y="1031463"/>
                </a:cubicBezTo>
                <a:cubicBezTo>
                  <a:pt x="1061317" y="1047465"/>
                  <a:pt x="1051125" y="1054513"/>
                  <a:pt x="1035599" y="1054799"/>
                </a:cubicBezTo>
                <a:cubicBezTo>
                  <a:pt x="1019883" y="1052704"/>
                  <a:pt x="1011692" y="1043845"/>
                  <a:pt x="1011882" y="1028129"/>
                </a:cubicBezTo>
                <a:cubicBezTo>
                  <a:pt x="1012073" y="1012984"/>
                  <a:pt x="1024551" y="1002316"/>
                  <a:pt x="1039886" y="1004126"/>
                </a:cubicBezTo>
                <a:close/>
                <a:moveTo>
                  <a:pt x="1150090" y="1002412"/>
                </a:moveTo>
                <a:cubicBezTo>
                  <a:pt x="1164187" y="1002793"/>
                  <a:pt x="1176855" y="1015842"/>
                  <a:pt x="1176474" y="1029844"/>
                </a:cubicBezTo>
                <a:cubicBezTo>
                  <a:pt x="1176188" y="1043941"/>
                  <a:pt x="1163044" y="1056514"/>
                  <a:pt x="1149042" y="1056228"/>
                </a:cubicBezTo>
                <a:cubicBezTo>
                  <a:pt x="1134945" y="1055942"/>
                  <a:pt x="1122372" y="1042798"/>
                  <a:pt x="1122658" y="1028796"/>
                </a:cubicBezTo>
                <a:cubicBezTo>
                  <a:pt x="1122944" y="1014699"/>
                  <a:pt x="1136088" y="1002126"/>
                  <a:pt x="1150090" y="1002412"/>
                </a:cubicBezTo>
                <a:close/>
                <a:moveTo>
                  <a:pt x="1266866" y="1002126"/>
                </a:moveTo>
                <a:cubicBezTo>
                  <a:pt x="1280963" y="1002698"/>
                  <a:pt x="1293441" y="1015842"/>
                  <a:pt x="1293155" y="1029844"/>
                </a:cubicBezTo>
                <a:cubicBezTo>
                  <a:pt x="1292869" y="1043846"/>
                  <a:pt x="1280011" y="1056609"/>
                  <a:pt x="1266009" y="1056609"/>
                </a:cubicBezTo>
                <a:cubicBezTo>
                  <a:pt x="1251341" y="1056609"/>
                  <a:pt x="1237815" y="1042512"/>
                  <a:pt x="1238767" y="1027939"/>
                </a:cubicBezTo>
                <a:cubicBezTo>
                  <a:pt x="1239625" y="1013937"/>
                  <a:pt x="1253055" y="1001555"/>
                  <a:pt x="1266866" y="1002126"/>
                </a:cubicBezTo>
                <a:close/>
                <a:moveTo>
                  <a:pt x="15853" y="905447"/>
                </a:moveTo>
                <a:cubicBezTo>
                  <a:pt x="22331" y="906114"/>
                  <a:pt x="25950" y="910686"/>
                  <a:pt x="26426" y="917734"/>
                </a:cubicBezTo>
                <a:cubicBezTo>
                  <a:pt x="25093" y="925068"/>
                  <a:pt x="20806" y="929640"/>
                  <a:pt x="13091" y="928783"/>
                </a:cubicBezTo>
                <a:cubicBezTo>
                  <a:pt x="6614" y="928021"/>
                  <a:pt x="2328" y="923544"/>
                  <a:pt x="2804" y="916686"/>
                </a:cubicBezTo>
                <a:cubicBezTo>
                  <a:pt x="3281" y="908971"/>
                  <a:pt x="8233" y="904685"/>
                  <a:pt x="15853" y="905447"/>
                </a:cubicBezTo>
                <a:close/>
                <a:moveTo>
                  <a:pt x="129105" y="902780"/>
                </a:moveTo>
                <a:cubicBezTo>
                  <a:pt x="138345" y="901732"/>
                  <a:pt x="143583" y="907542"/>
                  <a:pt x="145393" y="916496"/>
                </a:cubicBezTo>
                <a:cubicBezTo>
                  <a:pt x="144726" y="924687"/>
                  <a:pt x="140440" y="930497"/>
                  <a:pt x="132344" y="931355"/>
                </a:cubicBezTo>
                <a:cubicBezTo>
                  <a:pt x="123104" y="932307"/>
                  <a:pt x="117009" y="926783"/>
                  <a:pt x="116342" y="917734"/>
                </a:cubicBezTo>
                <a:cubicBezTo>
                  <a:pt x="115770" y="909447"/>
                  <a:pt x="121104" y="903637"/>
                  <a:pt x="129105" y="902780"/>
                </a:cubicBezTo>
                <a:close/>
                <a:moveTo>
                  <a:pt x="243976" y="900779"/>
                </a:moveTo>
                <a:cubicBezTo>
                  <a:pt x="253597" y="902398"/>
                  <a:pt x="259597" y="907828"/>
                  <a:pt x="259026" y="917924"/>
                </a:cubicBezTo>
                <a:cubicBezTo>
                  <a:pt x="258454" y="927925"/>
                  <a:pt x="252263" y="933545"/>
                  <a:pt x="242166" y="933069"/>
                </a:cubicBezTo>
                <a:cubicBezTo>
                  <a:pt x="232165" y="932497"/>
                  <a:pt x="226546" y="926211"/>
                  <a:pt x="227022" y="916209"/>
                </a:cubicBezTo>
                <a:cubicBezTo>
                  <a:pt x="227498" y="906113"/>
                  <a:pt x="233975" y="901255"/>
                  <a:pt x="243976" y="900779"/>
                </a:cubicBezTo>
                <a:close/>
                <a:moveTo>
                  <a:pt x="355610" y="898779"/>
                </a:moveTo>
                <a:cubicBezTo>
                  <a:pt x="366183" y="898684"/>
                  <a:pt x="372184" y="905827"/>
                  <a:pt x="374089" y="916591"/>
                </a:cubicBezTo>
                <a:cubicBezTo>
                  <a:pt x="373136" y="926878"/>
                  <a:pt x="367707" y="934307"/>
                  <a:pt x="357134" y="935260"/>
                </a:cubicBezTo>
                <a:cubicBezTo>
                  <a:pt x="345418" y="936307"/>
                  <a:pt x="337703" y="929259"/>
                  <a:pt x="337132" y="917829"/>
                </a:cubicBezTo>
                <a:cubicBezTo>
                  <a:pt x="336560" y="906304"/>
                  <a:pt x="343990" y="898874"/>
                  <a:pt x="355610" y="898779"/>
                </a:cubicBezTo>
                <a:close/>
                <a:moveTo>
                  <a:pt x="471816" y="897351"/>
                </a:moveTo>
                <a:cubicBezTo>
                  <a:pt x="484388" y="897351"/>
                  <a:pt x="490579" y="905447"/>
                  <a:pt x="491913" y="917830"/>
                </a:cubicBezTo>
                <a:cubicBezTo>
                  <a:pt x="489817" y="929831"/>
                  <a:pt x="483150" y="937547"/>
                  <a:pt x="470577" y="936880"/>
                </a:cubicBezTo>
                <a:cubicBezTo>
                  <a:pt x="459147" y="936213"/>
                  <a:pt x="451908" y="928974"/>
                  <a:pt x="451908" y="917449"/>
                </a:cubicBezTo>
                <a:cubicBezTo>
                  <a:pt x="451908" y="904971"/>
                  <a:pt x="459337" y="897351"/>
                  <a:pt x="471816" y="897351"/>
                </a:cubicBezTo>
                <a:close/>
                <a:moveTo>
                  <a:pt x="584209" y="896493"/>
                </a:moveTo>
                <a:cubicBezTo>
                  <a:pt x="596973" y="896398"/>
                  <a:pt x="603545" y="903827"/>
                  <a:pt x="604783" y="916305"/>
                </a:cubicBezTo>
                <a:cubicBezTo>
                  <a:pt x="604116" y="929735"/>
                  <a:pt x="597544" y="937736"/>
                  <a:pt x="583733" y="937641"/>
                </a:cubicBezTo>
                <a:cubicBezTo>
                  <a:pt x="571065" y="937546"/>
                  <a:pt x="563731" y="930497"/>
                  <a:pt x="563445" y="917829"/>
                </a:cubicBezTo>
                <a:cubicBezTo>
                  <a:pt x="563159" y="904208"/>
                  <a:pt x="570493" y="896493"/>
                  <a:pt x="584209" y="896493"/>
                </a:cubicBezTo>
                <a:close/>
                <a:moveTo>
                  <a:pt x="697557" y="894969"/>
                </a:moveTo>
                <a:cubicBezTo>
                  <a:pt x="710416" y="895636"/>
                  <a:pt x="717465" y="904399"/>
                  <a:pt x="718703" y="917448"/>
                </a:cubicBezTo>
                <a:cubicBezTo>
                  <a:pt x="716703" y="931164"/>
                  <a:pt x="708892" y="939832"/>
                  <a:pt x="694986" y="939165"/>
                </a:cubicBezTo>
                <a:cubicBezTo>
                  <a:pt x="682222" y="938499"/>
                  <a:pt x="673840" y="929735"/>
                  <a:pt x="674221" y="916782"/>
                </a:cubicBezTo>
                <a:cubicBezTo>
                  <a:pt x="674602" y="902875"/>
                  <a:pt x="683651" y="894302"/>
                  <a:pt x="697557" y="894969"/>
                </a:cubicBezTo>
                <a:close/>
                <a:moveTo>
                  <a:pt x="809953" y="893827"/>
                </a:moveTo>
                <a:cubicBezTo>
                  <a:pt x="823668" y="894303"/>
                  <a:pt x="830526" y="904018"/>
                  <a:pt x="832621" y="916591"/>
                </a:cubicBezTo>
                <a:cubicBezTo>
                  <a:pt x="830050" y="931641"/>
                  <a:pt x="822144" y="941071"/>
                  <a:pt x="807381" y="940309"/>
                </a:cubicBezTo>
                <a:cubicBezTo>
                  <a:pt x="793855" y="939642"/>
                  <a:pt x="784996" y="930498"/>
                  <a:pt x="785378" y="916782"/>
                </a:cubicBezTo>
                <a:cubicBezTo>
                  <a:pt x="785854" y="902209"/>
                  <a:pt x="795284" y="893255"/>
                  <a:pt x="809953" y="893827"/>
                </a:cubicBezTo>
                <a:close/>
                <a:moveTo>
                  <a:pt x="1038171" y="892588"/>
                </a:moveTo>
                <a:cubicBezTo>
                  <a:pt x="1053316" y="893350"/>
                  <a:pt x="1060745" y="902208"/>
                  <a:pt x="1061888" y="914209"/>
                </a:cubicBezTo>
                <a:cubicBezTo>
                  <a:pt x="1061983" y="931545"/>
                  <a:pt x="1051030" y="942499"/>
                  <a:pt x="1036456" y="941641"/>
                </a:cubicBezTo>
                <a:cubicBezTo>
                  <a:pt x="1021502" y="940689"/>
                  <a:pt x="1013311" y="932307"/>
                  <a:pt x="1012835" y="917257"/>
                </a:cubicBezTo>
                <a:cubicBezTo>
                  <a:pt x="1012358" y="902684"/>
                  <a:pt x="1023598" y="891826"/>
                  <a:pt x="1038171" y="892588"/>
                </a:cubicBezTo>
                <a:close/>
                <a:moveTo>
                  <a:pt x="923871" y="892493"/>
                </a:moveTo>
                <a:cubicBezTo>
                  <a:pt x="938635" y="893541"/>
                  <a:pt x="947779" y="900685"/>
                  <a:pt x="949113" y="915544"/>
                </a:cubicBezTo>
                <a:cubicBezTo>
                  <a:pt x="950351" y="929640"/>
                  <a:pt x="939016" y="941642"/>
                  <a:pt x="924919" y="941071"/>
                </a:cubicBezTo>
                <a:cubicBezTo>
                  <a:pt x="910060" y="940499"/>
                  <a:pt x="901392" y="932307"/>
                  <a:pt x="901012" y="917448"/>
                </a:cubicBezTo>
                <a:cubicBezTo>
                  <a:pt x="900630" y="902494"/>
                  <a:pt x="909679" y="894779"/>
                  <a:pt x="923871" y="892493"/>
                </a:cubicBezTo>
                <a:close/>
                <a:moveTo>
                  <a:pt x="1265628" y="892112"/>
                </a:moveTo>
                <a:cubicBezTo>
                  <a:pt x="1281630" y="891921"/>
                  <a:pt x="1289821" y="901161"/>
                  <a:pt x="1291250" y="916877"/>
                </a:cubicBezTo>
                <a:cubicBezTo>
                  <a:pt x="1290108" y="932498"/>
                  <a:pt x="1282202" y="941928"/>
                  <a:pt x="1266200" y="942023"/>
                </a:cubicBezTo>
                <a:cubicBezTo>
                  <a:pt x="1250293" y="942118"/>
                  <a:pt x="1241149" y="933260"/>
                  <a:pt x="1240959" y="917353"/>
                </a:cubicBezTo>
                <a:cubicBezTo>
                  <a:pt x="1240863" y="901446"/>
                  <a:pt x="1249722" y="892303"/>
                  <a:pt x="1265628" y="892112"/>
                </a:cubicBezTo>
                <a:close/>
                <a:moveTo>
                  <a:pt x="1148661" y="892112"/>
                </a:moveTo>
                <a:cubicBezTo>
                  <a:pt x="1163139" y="891635"/>
                  <a:pt x="1174188" y="902113"/>
                  <a:pt x="1174474" y="916496"/>
                </a:cubicBezTo>
                <a:cubicBezTo>
                  <a:pt x="1174760" y="931069"/>
                  <a:pt x="1164092" y="942118"/>
                  <a:pt x="1149613" y="941737"/>
                </a:cubicBezTo>
                <a:cubicBezTo>
                  <a:pt x="1134659" y="941356"/>
                  <a:pt x="1126086" y="933355"/>
                  <a:pt x="1124849" y="918496"/>
                </a:cubicBezTo>
                <a:cubicBezTo>
                  <a:pt x="1123705" y="904113"/>
                  <a:pt x="1134278" y="892683"/>
                  <a:pt x="1148661" y="892112"/>
                </a:cubicBezTo>
                <a:close/>
                <a:moveTo>
                  <a:pt x="13948" y="794290"/>
                </a:moveTo>
                <a:cubicBezTo>
                  <a:pt x="19758" y="794671"/>
                  <a:pt x="23854" y="798005"/>
                  <a:pt x="24616" y="803720"/>
                </a:cubicBezTo>
                <a:cubicBezTo>
                  <a:pt x="25473" y="809720"/>
                  <a:pt x="21663" y="814102"/>
                  <a:pt x="15948" y="814959"/>
                </a:cubicBezTo>
                <a:cubicBezTo>
                  <a:pt x="9090" y="815912"/>
                  <a:pt x="4423" y="811721"/>
                  <a:pt x="4137" y="804863"/>
                </a:cubicBezTo>
                <a:cubicBezTo>
                  <a:pt x="3851" y="798862"/>
                  <a:pt x="8042" y="795528"/>
                  <a:pt x="13948" y="794290"/>
                </a:cubicBezTo>
                <a:close/>
                <a:moveTo>
                  <a:pt x="130820" y="792099"/>
                </a:moveTo>
                <a:cubicBezTo>
                  <a:pt x="138630" y="792575"/>
                  <a:pt x="143203" y="796576"/>
                  <a:pt x="143297" y="804386"/>
                </a:cubicBezTo>
                <a:cubicBezTo>
                  <a:pt x="143393" y="813245"/>
                  <a:pt x="138345" y="817721"/>
                  <a:pt x="129677" y="817245"/>
                </a:cubicBezTo>
                <a:cubicBezTo>
                  <a:pt x="121866" y="816864"/>
                  <a:pt x="117961" y="811911"/>
                  <a:pt x="118247" y="804196"/>
                </a:cubicBezTo>
                <a:cubicBezTo>
                  <a:pt x="118533" y="796290"/>
                  <a:pt x="123104" y="792480"/>
                  <a:pt x="130820" y="792099"/>
                </a:cubicBezTo>
                <a:close/>
                <a:moveTo>
                  <a:pt x="243501" y="789337"/>
                </a:moveTo>
                <a:cubicBezTo>
                  <a:pt x="252740" y="789623"/>
                  <a:pt x="257503" y="795814"/>
                  <a:pt x="258741" y="804672"/>
                </a:cubicBezTo>
                <a:cubicBezTo>
                  <a:pt x="257503" y="813626"/>
                  <a:pt x="252645" y="819912"/>
                  <a:pt x="243501" y="820008"/>
                </a:cubicBezTo>
                <a:cubicBezTo>
                  <a:pt x="233404" y="820198"/>
                  <a:pt x="227213" y="813816"/>
                  <a:pt x="227690" y="803720"/>
                </a:cubicBezTo>
                <a:cubicBezTo>
                  <a:pt x="228166" y="794766"/>
                  <a:pt x="234262" y="789052"/>
                  <a:pt x="243501" y="789337"/>
                </a:cubicBezTo>
                <a:close/>
                <a:moveTo>
                  <a:pt x="355324" y="788194"/>
                </a:moveTo>
                <a:cubicBezTo>
                  <a:pt x="365231" y="788956"/>
                  <a:pt x="371517" y="794004"/>
                  <a:pt x="371707" y="804196"/>
                </a:cubicBezTo>
                <a:cubicBezTo>
                  <a:pt x="371898" y="815245"/>
                  <a:pt x="365516" y="821436"/>
                  <a:pt x="354467" y="821055"/>
                </a:cubicBezTo>
                <a:cubicBezTo>
                  <a:pt x="344371" y="820674"/>
                  <a:pt x="338846" y="814483"/>
                  <a:pt x="339037" y="804386"/>
                </a:cubicBezTo>
                <a:cubicBezTo>
                  <a:pt x="339227" y="794195"/>
                  <a:pt x="345323" y="789051"/>
                  <a:pt x="355324" y="788194"/>
                </a:cubicBezTo>
                <a:close/>
                <a:moveTo>
                  <a:pt x="470671" y="786004"/>
                </a:moveTo>
                <a:cubicBezTo>
                  <a:pt x="482292" y="785337"/>
                  <a:pt x="488674" y="792957"/>
                  <a:pt x="490960" y="804387"/>
                </a:cubicBezTo>
                <a:cubicBezTo>
                  <a:pt x="489436" y="815626"/>
                  <a:pt x="483435" y="823532"/>
                  <a:pt x="471815" y="823532"/>
                </a:cubicBezTo>
                <a:cubicBezTo>
                  <a:pt x="460289" y="823532"/>
                  <a:pt x="452860" y="815912"/>
                  <a:pt x="452955" y="804387"/>
                </a:cubicBezTo>
                <a:cubicBezTo>
                  <a:pt x="453050" y="793719"/>
                  <a:pt x="460194" y="786575"/>
                  <a:pt x="470671" y="786004"/>
                </a:cubicBezTo>
                <a:close/>
                <a:moveTo>
                  <a:pt x="582685" y="784956"/>
                </a:moveTo>
                <a:cubicBezTo>
                  <a:pt x="595449" y="784003"/>
                  <a:pt x="601545" y="792290"/>
                  <a:pt x="604307" y="802672"/>
                </a:cubicBezTo>
                <a:cubicBezTo>
                  <a:pt x="602974" y="816198"/>
                  <a:pt x="596878" y="824294"/>
                  <a:pt x="584305" y="824485"/>
                </a:cubicBezTo>
                <a:cubicBezTo>
                  <a:pt x="571827" y="824675"/>
                  <a:pt x="564302" y="817055"/>
                  <a:pt x="564207" y="804577"/>
                </a:cubicBezTo>
                <a:cubicBezTo>
                  <a:pt x="564112" y="793052"/>
                  <a:pt x="571351" y="785813"/>
                  <a:pt x="582685" y="784956"/>
                </a:cubicBezTo>
                <a:close/>
                <a:moveTo>
                  <a:pt x="697557" y="783908"/>
                </a:moveTo>
                <a:cubicBezTo>
                  <a:pt x="709749" y="785146"/>
                  <a:pt x="716988" y="791814"/>
                  <a:pt x="716893" y="804577"/>
                </a:cubicBezTo>
                <a:cubicBezTo>
                  <a:pt x="716798" y="818388"/>
                  <a:pt x="709082" y="825723"/>
                  <a:pt x="695462" y="825246"/>
                </a:cubicBezTo>
                <a:cubicBezTo>
                  <a:pt x="681555" y="824770"/>
                  <a:pt x="674983" y="816293"/>
                  <a:pt x="675840" y="802863"/>
                </a:cubicBezTo>
                <a:cubicBezTo>
                  <a:pt x="676697" y="790004"/>
                  <a:pt x="684794" y="784289"/>
                  <a:pt x="697557" y="783908"/>
                </a:cubicBezTo>
                <a:close/>
                <a:moveTo>
                  <a:pt x="810047" y="782669"/>
                </a:moveTo>
                <a:cubicBezTo>
                  <a:pt x="822906" y="783336"/>
                  <a:pt x="829764" y="792385"/>
                  <a:pt x="831097" y="804767"/>
                </a:cubicBezTo>
                <a:cubicBezTo>
                  <a:pt x="829002" y="818960"/>
                  <a:pt x="821096" y="827532"/>
                  <a:pt x="807190" y="826770"/>
                </a:cubicBezTo>
                <a:cubicBezTo>
                  <a:pt x="794331" y="826008"/>
                  <a:pt x="786044" y="817245"/>
                  <a:pt x="786520" y="804291"/>
                </a:cubicBezTo>
                <a:cubicBezTo>
                  <a:pt x="786997" y="790385"/>
                  <a:pt x="796141" y="781908"/>
                  <a:pt x="810047" y="782669"/>
                </a:cubicBezTo>
                <a:close/>
                <a:moveTo>
                  <a:pt x="926062" y="781812"/>
                </a:moveTo>
                <a:cubicBezTo>
                  <a:pt x="939683" y="782479"/>
                  <a:pt x="946922" y="791718"/>
                  <a:pt x="948446" y="805244"/>
                </a:cubicBezTo>
                <a:cubicBezTo>
                  <a:pt x="946256" y="818865"/>
                  <a:pt x="938730" y="827151"/>
                  <a:pt x="924919" y="827913"/>
                </a:cubicBezTo>
                <a:cubicBezTo>
                  <a:pt x="912441" y="828580"/>
                  <a:pt x="900154" y="815436"/>
                  <a:pt x="901869" y="803244"/>
                </a:cubicBezTo>
                <a:cubicBezTo>
                  <a:pt x="903774" y="789718"/>
                  <a:pt x="912251" y="781145"/>
                  <a:pt x="926062" y="781812"/>
                </a:cubicBezTo>
                <a:close/>
                <a:moveTo>
                  <a:pt x="1149995" y="780955"/>
                </a:moveTo>
                <a:cubicBezTo>
                  <a:pt x="1164949" y="781145"/>
                  <a:pt x="1171903" y="791051"/>
                  <a:pt x="1173998" y="804291"/>
                </a:cubicBezTo>
                <a:cubicBezTo>
                  <a:pt x="1171617" y="819436"/>
                  <a:pt x="1163997" y="828866"/>
                  <a:pt x="1149138" y="828485"/>
                </a:cubicBezTo>
                <a:cubicBezTo>
                  <a:pt x="1134469" y="828104"/>
                  <a:pt x="1125516" y="818960"/>
                  <a:pt x="1125802" y="804291"/>
                </a:cubicBezTo>
                <a:cubicBezTo>
                  <a:pt x="1126087" y="789623"/>
                  <a:pt x="1135327" y="780765"/>
                  <a:pt x="1149995" y="780955"/>
                </a:cubicBezTo>
                <a:close/>
                <a:moveTo>
                  <a:pt x="1268486" y="780764"/>
                </a:moveTo>
                <a:cubicBezTo>
                  <a:pt x="1283060" y="782859"/>
                  <a:pt x="1291060" y="792004"/>
                  <a:pt x="1289822" y="806767"/>
                </a:cubicBezTo>
                <a:cubicBezTo>
                  <a:pt x="1288679" y="821626"/>
                  <a:pt x="1278964" y="828580"/>
                  <a:pt x="1263914" y="829151"/>
                </a:cubicBezTo>
                <a:cubicBezTo>
                  <a:pt x="1250008" y="826484"/>
                  <a:pt x="1241625" y="818674"/>
                  <a:pt x="1241816" y="803624"/>
                </a:cubicBezTo>
                <a:cubicBezTo>
                  <a:pt x="1242007" y="789622"/>
                  <a:pt x="1254485" y="778764"/>
                  <a:pt x="1268486" y="780764"/>
                </a:cubicBezTo>
                <a:close/>
                <a:moveTo>
                  <a:pt x="1036933" y="780669"/>
                </a:moveTo>
                <a:cubicBezTo>
                  <a:pt x="1051315" y="782383"/>
                  <a:pt x="1060936" y="789908"/>
                  <a:pt x="1060840" y="804767"/>
                </a:cubicBezTo>
                <a:cubicBezTo>
                  <a:pt x="1060650" y="819436"/>
                  <a:pt x="1051411" y="828389"/>
                  <a:pt x="1036742" y="828199"/>
                </a:cubicBezTo>
                <a:cubicBezTo>
                  <a:pt x="1023026" y="828008"/>
                  <a:pt x="1014263" y="819340"/>
                  <a:pt x="1013787" y="805624"/>
                </a:cubicBezTo>
                <a:cubicBezTo>
                  <a:pt x="1013215" y="790765"/>
                  <a:pt x="1022550" y="782955"/>
                  <a:pt x="1036933" y="780669"/>
                </a:cubicBezTo>
                <a:close/>
                <a:moveTo>
                  <a:pt x="131296" y="677323"/>
                </a:moveTo>
                <a:cubicBezTo>
                  <a:pt x="137868" y="677704"/>
                  <a:pt x="142249" y="682086"/>
                  <a:pt x="141964" y="688944"/>
                </a:cubicBezTo>
                <a:cubicBezTo>
                  <a:pt x="141678" y="695802"/>
                  <a:pt x="136630" y="698754"/>
                  <a:pt x="131296" y="700088"/>
                </a:cubicBezTo>
                <a:cubicBezTo>
                  <a:pt x="123866" y="698469"/>
                  <a:pt x="119294" y="694849"/>
                  <a:pt x="119675" y="687991"/>
                </a:cubicBezTo>
                <a:cubicBezTo>
                  <a:pt x="120056" y="681324"/>
                  <a:pt x="124533" y="676942"/>
                  <a:pt x="131296" y="677323"/>
                </a:cubicBezTo>
                <a:close/>
                <a:moveTo>
                  <a:pt x="242929" y="675227"/>
                </a:moveTo>
                <a:cubicBezTo>
                  <a:pt x="251596" y="676084"/>
                  <a:pt x="256073" y="680371"/>
                  <a:pt x="256073" y="688181"/>
                </a:cubicBezTo>
                <a:cubicBezTo>
                  <a:pt x="256169" y="697039"/>
                  <a:pt x="251120" y="701802"/>
                  <a:pt x="242357" y="701421"/>
                </a:cubicBezTo>
                <a:cubicBezTo>
                  <a:pt x="233309" y="701040"/>
                  <a:pt x="229308" y="695230"/>
                  <a:pt x="230070" y="686752"/>
                </a:cubicBezTo>
                <a:cubicBezTo>
                  <a:pt x="230832" y="678847"/>
                  <a:pt x="236166" y="675417"/>
                  <a:pt x="242929" y="675227"/>
                </a:cubicBezTo>
                <a:close/>
                <a:moveTo>
                  <a:pt x="353705" y="672275"/>
                </a:moveTo>
                <a:cubicBezTo>
                  <a:pt x="364849" y="673513"/>
                  <a:pt x="371326" y="678562"/>
                  <a:pt x="371136" y="688944"/>
                </a:cubicBezTo>
                <a:cubicBezTo>
                  <a:pt x="370945" y="698088"/>
                  <a:pt x="365135" y="703993"/>
                  <a:pt x="355895" y="704184"/>
                </a:cubicBezTo>
                <a:cubicBezTo>
                  <a:pt x="345704" y="704374"/>
                  <a:pt x="339608" y="698278"/>
                  <a:pt x="339608" y="687991"/>
                </a:cubicBezTo>
                <a:cubicBezTo>
                  <a:pt x="339608" y="678466"/>
                  <a:pt x="346275" y="674275"/>
                  <a:pt x="353705" y="672275"/>
                </a:cubicBezTo>
                <a:close/>
                <a:moveTo>
                  <a:pt x="471910" y="671132"/>
                </a:moveTo>
                <a:cubicBezTo>
                  <a:pt x="482959" y="672275"/>
                  <a:pt x="489245" y="678371"/>
                  <a:pt x="488674" y="689325"/>
                </a:cubicBezTo>
                <a:cubicBezTo>
                  <a:pt x="488198" y="700374"/>
                  <a:pt x="481149" y="706184"/>
                  <a:pt x="470290" y="705517"/>
                </a:cubicBezTo>
                <a:cubicBezTo>
                  <a:pt x="460289" y="704946"/>
                  <a:pt x="454574" y="698564"/>
                  <a:pt x="454574" y="688563"/>
                </a:cubicBezTo>
                <a:cubicBezTo>
                  <a:pt x="454669" y="677419"/>
                  <a:pt x="461146" y="671799"/>
                  <a:pt x="471910" y="671132"/>
                </a:cubicBezTo>
                <a:close/>
                <a:moveTo>
                  <a:pt x="582781" y="669703"/>
                </a:moveTo>
                <a:cubicBezTo>
                  <a:pt x="594401" y="668941"/>
                  <a:pt x="600878" y="676466"/>
                  <a:pt x="603260" y="687800"/>
                </a:cubicBezTo>
                <a:cubicBezTo>
                  <a:pt x="601926" y="699040"/>
                  <a:pt x="595830" y="707041"/>
                  <a:pt x="584305" y="707136"/>
                </a:cubicBezTo>
                <a:cubicBezTo>
                  <a:pt x="572780" y="707327"/>
                  <a:pt x="565350" y="699707"/>
                  <a:pt x="565255" y="688182"/>
                </a:cubicBezTo>
                <a:cubicBezTo>
                  <a:pt x="565255" y="677609"/>
                  <a:pt x="572399" y="670370"/>
                  <a:pt x="582781" y="669703"/>
                </a:cubicBezTo>
                <a:close/>
                <a:moveTo>
                  <a:pt x="695652" y="668655"/>
                </a:moveTo>
                <a:cubicBezTo>
                  <a:pt x="708225" y="668274"/>
                  <a:pt x="714702" y="676085"/>
                  <a:pt x="716607" y="688277"/>
                </a:cubicBezTo>
                <a:cubicBezTo>
                  <a:pt x="714988" y="700469"/>
                  <a:pt x="708606" y="708470"/>
                  <a:pt x="696033" y="708184"/>
                </a:cubicBezTo>
                <a:cubicBezTo>
                  <a:pt x="683555" y="707898"/>
                  <a:pt x="676221" y="700088"/>
                  <a:pt x="676602" y="687610"/>
                </a:cubicBezTo>
                <a:cubicBezTo>
                  <a:pt x="676888" y="676180"/>
                  <a:pt x="684222" y="668941"/>
                  <a:pt x="695652" y="668655"/>
                </a:cubicBezTo>
                <a:close/>
                <a:moveTo>
                  <a:pt x="807476" y="667988"/>
                </a:moveTo>
                <a:cubicBezTo>
                  <a:pt x="820239" y="668464"/>
                  <a:pt x="828335" y="674370"/>
                  <a:pt x="828907" y="687133"/>
                </a:cubicBezTo>
                <a:cubicBezTo>
                  <a:pt x="829478" y="700659"/>
                  <a:pt x="822334" y="708660"/>
                  <a:pt x="808523" y="708755"/>
                </a:cubicBezTo>
                <a:cubicBezTo>
                  <a:pt x="795855" y="708755"/>
                  <a:pt x="788616" y="701516"/>
                  <a:pt x="788330" y="688848"/>
                </a:cubicBezTo>
                <a:cubicBezTo>
                  <a:pt x="788044" y="676084"/>
                  <a:pt x="795283" y="669417"/>
                  <a:pt x="807476" y="667988"/>
                </a:cubicBezTo>
                <a:close/>
                <a:moveTo>
                  <a:pt x="925396" y="667227"/>
                </a:moveTo>
                <a:cubicBezTo>
                  <a:pt x="939112" y="667417"/>
                  <a:pt x="945684" y="675513"/>
                  <a:pt x="946446" y="688848"/>
                </a:cubicBezTo>
                <a:cubicBezTo>
                  <a:pt x="945303" y="702279"/>
                  <a:pt x="938064" y="709899"/>
                  <a:pt x="924538" y="709613"/>
                </a:cubicBezTo>
                <a:cubicBezTo>
                  <a:pt x="910918" y="709327"/>
                  <a:pt x="903488" y="701517"/>
                  <a:pt x="903774" y="687991"/>
                </a:cubicBezTo>
                <a:cubicBezTo>
                  <a:pt x="903965" y="674370"/>
                  <a:pt x="911870" y="667036"/>
                  <a:pt x="925396" y="667227"/>
                </a:cubicBezTo>
                <a:close/>
                <a:moveTo>
                  <a:pt x="1148566" y="665893"/>
                </a:moveTo>
                <a:cubicBezTo>
                  <a:pt x="1162472" y="665417"/>
                  <a:pt x="1170283" y="674275"/>
                  <a:pt x="1172569" y="687991"/>
                </a:cubicBezTo>
                <a:cubicBezTo>
                  <a:pt x="1170950" y="701422"/>
                  <a:pt x="1163615" y="710756"/>
                  <a:pt x="1149709" y="710756"/>
                </a:cubicBezTo>
                <a:cubicBezTo>
                  <a:pt x="1135898" y="710756"/>
                  <a:pt x="1127039" y="701707"/>
                  <a:pt x="1127135" y="687896"/>
                </a:cubicBezTo>
                <a:cubicBezTo>
                  <a:pt x="1127230" y="675038"/>
                  <a:pt x="1135802" y="666370"/>
                  <a:pt x="1148566" y="665893"/>
                </a:cubicBezTo>
                <a:close/>
                <a:moveTo>
                  <a:pt x="1037028" y="665893"/>
                </a:moveTo>
                <a:cubicBezTo>
                  <a:pt x="1049792" y="667131"/>
                  <a:pt x="1058650" y="674085"/>
                  <a:pt x="1059317" y="686943"/>
                </a:cubicBezTo>
                <a:cubicBezTo>
                  <a:pt x="1060078" y="700850"/>
                  <a:pt x="1051506" y="710089"/>
                  <a:pt x="1037695" y="710375"/>
                </a:cubicBezTo>
                <a:cubicBezTo>
                  <a:pt x="1023788" y="710661"/>
                  <a:pt x="1015025" y="701707"/>
                  <a:pt x="1015216" y="687801"/>
                </a:cubicBezTo>
                <a:cubicBezTo>
                  <a:pt x="1015406" y="674942"/>
                  <a:pt x="1023979" y="667703"/>
                  <a:pt x="1037028" y="665893"/>
                </a:cubicBezTo>
                <a:close/>
                <a:moveTo>
                  <a:pt x="1267057" y="665321"/>
                </a:moveTo>
                <a:cubicBezTo>
                  <a:pt x="1280678" y="666940"/>
                  <a:pt x="1289346" y="675322"/>
                  <a:pt x="1288869" y="689133"/>
                </a:cubicBezTo>
                <a:cubicBezTo>
                  <a:pt x="1288489" y="702849"/>
                  <a:pt x="1279249" y="710184"/>
                  <a:pt x="1265724" y="711898"/>
                </a:cubicBezTo>
                <a:cubicBezTo>
                  <a:pt x="1252198" y="709898"/>
                  <a:pt x="1243721" y="702564"/>
                  <a:pt x="1242768" y="688753"/>
                </a:cubicBezTo>
                <a:cubicBezTo>
                  <a:pt x="1241816" y="676370"/>
                  <a:pt x="1254865" y="663797"/>
                  <a:pt x="1267057" y="665321"/>
                </a:cubicBezTo>
                <a:close/>
                <a:moveTo>
                  <a:pt x="130534" y="567214"/>
                </a:moveTo>
                <a:cubicBezTo>
                  <a:pt x="135868" y="567309"/>
                  <a:pt x="139107" y="569976"/>
                  <a:pt x="139488" y="575310"/>
                </a:cubicBezTo>
                <a:cubicBezTo>
                  <a:pt x="139869" y="580644"/>
                  <a:pt x="137392" y="584359"/>
                  <a:pt x="131963" y="584835"/>
                </a:cubicBezTo>
                <a:cubicBezTo>
                  <a:pt x="125867" y="585311"/>
                  <a:pt x="121866" y="582454"/>
                  <a:pt x="121962" y="575882"/>
                </a:cubicBezTo>
                <a:cubicBezTo>
                  <a:pt x="121962" y="570452"/>
                  <a:pt x="125105" y="567690"/>
                  <a:pt x="130534" y="567214"/>
                </a:cubicBezTo>
                <a:close/>
                <a:moveTo>
                  <a:pt x="244167" y="564451"/>
                </a:moveTo>
                <a:cubicBezTo>
                  <a:pt x="250930" y="564832"/>
                  <a:pt x="253978" y="569785"/>
                  <a:pt x="255121" y="575405"/>
                </a:cubicBezTo>
                <a:cubicBezTo>
                  <a:pt x="253883" y="583787"/>
                  <a:pt x="249692" y="588454"/>
                  <a:pt x="241977" y="587788"/>
                </a:cubicBezTo>
                <a:cubicBezTo>
                  <a:pt x="235404" y="587311"/>
                  <a:pt x="231118" y="582834"/>
                  <a:pt x="231403" y="576072"/>
                </a:cubicBezTo>
                <a:cubicBezTo>
                  <a:pt x="231689" y="568356"/>
                  <a:pt x="236452" y="563975"/>
                  <a:pt x="244167" y="564451"/>
                </a:cubicBezTo>
                <a:close/>
                <a:moveTo>
                  <a:pt x="355800" y="561785"/>
                </a:moveTo>
                <a:cubicBezTo>
                  <a:pt x="364849" y="562261"/>
                  <a:pt x="370469" y="568357"/>
                  <a:pt x="369707" y="577501"/>
                </a:cubicBezTo>
                <a:cubicBezTo>
                  <a:pt x="369040" y="585502"/>
                  <a:pt x="363230" y="589979"/>
                  <a:pt x="354943" y="590741"/>
                </a:cubicBezTo>
                <a:cubicBezTo>
                  <a:pt x="345990" y="589122"/>
                  <a:pt x="340180" y="583883"/>
                  <a:pt x="341037" y="574739"/>
                </a:cubicBezTo>
                <a:cubicBezTo>
                  <a:pt x="341799" y="566738"/>
                  <a:pt x="347513" y="561309"/>
                  <a:pt x="355800" y="561785"/>
                </a:cubicBezTo>
                <a:close/>
                <a:moveTo>
                  <a:pt x="470386" y="559785"/>
                </a:moveTo>
                <a:cubicBezTo>
                  <a:pt x="481434" y="561214"/>
                  <a:pt x="487817" y="566548"/>
                  <a:pt x="487435" y="576835"/>
                </a:cubicBezTo>
                <a:cubicBezTo>
                  <a:pt x="487054" y="585979"/>
                  <a:pt x="481149" y="591789"/>
                  <a:pt x="471909" y="591789"/>
                </a:cubicBezTo>
                <a:cubicBezTo>
                  <a:pt x="461623" y="591789"/>
                  <a:pt x="455717" y="585503"/>
                  <a:pt x="455907" y="575311"/>
                </a:cubicBezTo>
                <a:cubicBezTo>
                  <a:pt x="456193" y="565881"/>
                  <a:pt x="462861" y="561690"/>
                  <a:pt x="470386" y="559785"/>
                </a:cubicBezTo>
                <a:close/>
                <a:moveTo>
                  <a:pt x="584306" y="558737"/>
                </a:moveTo>
                <a:cubicBezTo>
                  <a:pt x="595354" y="559880"/>
                  <a:pt x="601546" y="565976"/>
                  <a:pt x="601069" y="576930"/>
                </a:cubicBezTo>
                <a:cubicBezTo>
                  <a:pt x="600593" y="587979"/>
                  <a:pt x="593545" y="593789"/>
                  <a:pt x="582686" y="593122"/>
                </a:cubicBezTo>
                <a:cubicBezTo>
                  <a:pt x="572685" y="592551"/>
                  <a:pt x="566970" y="586169"/>
                  <a:pt x="566970" y="576168"/>
                </a:cubicBezTo>
                <a:cubicBezTo>
                  <a:pt x="566970" y="565119"/>
                  <a:pt x="573542" y="559499"/>
                  <a:pt x="584306" y="558737"/>
                </a:cubicBezTo>
                <a:close/>
                <a:moveTo>
                  <a:pt x="695843" y="556736"/>
                </a:moveTo>
                <a:cubicBezTo>
                  <a:pt x="707844" y="558832"/>
                  <a:pt x="715560" y="565118"/>
                  <a:pt x="715083" y="576739"/>
                </a:cubicBezTo>
                <a:cubicBezTo>
                  <a:pt x="714512" y="588169"/>
                  <a:pt x="706797" y="595503"/>
                  <a:pt x="695176" y="594836"/>
                </a:cubicBezTo>
                <a:cubicBezTo>
                  <a:pt x="684699" y="594265"/>
                  <a:pt x="677650" y="587121"/>
                  <a:pt x="677555" y="576453"/>
                </a:cubicBezTo>
                <a:cubicBezTo>
                  <a:pt x="677460" y="564642"/>
                  <a:pt x="685461" y="558927"/>
                  <a:pt x="695843" y="556736"/>
                </a:cubicBezTo>
                <a:close/>
                <a:moveTo>
                  <a:pt x="808047" y="556641"/>
                </a:moveTo>
                <a:cubicBezTo>
                  <a:pt x="820430" y="556451"/>
                  <a:pt x="828049" y="564071"/>
                  <a:pt x="828049" y="576454"/>
                </a:cubicBezTo>
                <a:cubicBezTo>
                  <a:pt x="828049" y="587979"/>
                  <a:pt x="820334" y="594075"/>
                  <a:pt x="808999" y="595980"/>
                </a:cubicBezTo>
                <a:cubicBezTo>
                  <a:pt x="797093" y="594456"/>
                  <a:pt x="788997" y="588170"/>
                  <a:pt x="789187" y="575691"/>
                </a:cubicBezTo>
                <a:cubicBezTo>
                  <a:pt x="789378" y="564262"/>
                  <a:pt x="796712" y="556832"/>
                  <a:pt x="808047" y="556641"/>
                </a:cubicBezTo>
                <a:close/>
                <a:moveTo>
                  <a:pt x="924253" y="556165"/>
                </a:moveTo>
                <a:cubicBezTo>
                  <a:pt x="936921" y="555594"/>
                  <a:pt x="943493" y="563213"/>
                  <a:pt x="945303" y="575215"/>
                </a:cubicBezTo>
                <a:cubicBezTo>
                  <a:pt x="944350" y="587693"/>
                  <a:pt x="938350" y="595694"/>
                  <a:pt x="925681" y="596075"/>
                </a:cubicBezTo>
                <a:cubicBezTo>
                  <a:pt x="913203" y="596456"/>
                  <a:pt x="905488" y="589312"/>
                  <a:pt x="905012" y="576834"/>
                </a:cubicBezTo>
                <a:cubicBezTo>
                  <a:pt x="904536" y="564357"/>
                  <a:pt x="911774" y="556737"/>
                  <a:pt x="924253" y="556165"/>
                </a:cubicBezTo>
                <a:close/>
                <a:moveTo>
                  <a:pt x="1036933" y="555784"/>
                </a:moveTo>
                <a:cubicBezTo>
                  <a:pt x="1049697" y="555593"/>
                  <a:pt x="1056364" y="562832"/>
                  <a:pt x="1057888" y="574929"/>
                </a:cubicBezTo>
                <a:cubicBezTo>
                  <a:pt x="1057412" y="587597"/>
                  <a:pt x="1051411" y="595693"/>
                  <a:pt x="1038647" y="596265"/>
                </a:cubicBezTo>
                <a:cubicBezTo>
                  <a:pt x="1025027" y="596932"/>
                  <a:pt x="1017026" y="589693"/>
                  <a:pt x="1017026" y="575882"/>
                </a:cubicBezTo>
                <a:cubicBezTo>
                  <a:pt x="1016931" y="563213"/>
                  <a:pt x="1024265" y="556069"/>
                  <a:pt x="1036933" y="555784"/>
                </a:cubicBezTo>
                <a:close/>
                <a:moveTo>
                  <a:pt x="1266105" y="555213"/>
                </a:moveTo>
                <a:cubicBezTo>
                  <a:pt x="1279916" y="555404"/>
                  <a:pt x="1286393" y="563405"/>
                  <a:pt x="1286964" y="576835"/>
                </a:cubicBezTo>
                <a:cubicBezTo>
                  <a:pt x="1285631" y="590360"/>
                  <a:pt x="1278202" y="597599"/>
                  <a:pt x="1264676" y="596932"/>
                </a:cubicBezTo>
                <a:cubicBezTo>
                  <a:pt x="1250960" y="596171"/>
                  <a:pt x="1244293" y="587693"/>
                  <a:pt x="1245055" y="574358"/>
                </a:cubicBezTo>
                <a:cubicBezTo>
                  <a:pt x="1245816" y="561785"/>
                  <a:pt x="1253531" y="555023"/>
                  <a:pt x="1266105" y="555213"/>
                </a:cubicBezTo>
                <a:close/>
                <a:moveTo>
                  <a:pt x="1149042" y="555212"/>
                </a:moveTo>
                <a:cubicBezTo>
                  <a:pt x="1162472" y="555974"/>
                  <a:pt x="1170283" y="562641"/>
                  <a:pt x="1170187" y="576453"/>
                </a:cubicBezTo>
                <a:cubicBezTo>
                  <a:pt x="1170093" y="589121"/>
                  <a:pt x="1162949" y="596455"/>
                  <a:pt x="1150281" y="596646"/>
                </a:cubicBezTo>
                <a:cubicBezTo>
                  <a:pt x="1136565" y="596932"/>
                  <a:pt x="1129040" y="589502"/>
                  <a:pt x="1129040" y="575786"/>
                </a:cubicBezTo>
                <a:cubicBezTo>
                  <a:pt x="1129040" y="562927"/>
                  <a:pt x="1136469" y="556450"/>
                  <a:pt x="1149042" y="555212"/>
                </a:cubicBezTo>
                <a:close/>
                <a:moveTo>
                  <a:pt x="243786" y="454914"/>
                </a:moveTo>
                <a:cubicBezTo>
                  <a:pt x="249120" y="455676"/>
                  <a:pt x="252073" y="458629"/>
                  <a:pt x="251787" y="464058"/>
                </a:cubicBezTo>
                <a:cubicBezTo>
                  <a:pt x="251501" y="470630"/>
                  <a:pt x="247310" y="473297"/>
                  <a:pt x="241310" y="472440"/>
                </a:cubicBezTo>
                <a:cubicBezTo>
                  <a:pt x="235880" y="471773"/>
                  <a:pt x="233690" y="467677"/>
                  <a:pt x="234261" y="462534"/>
                </a:cubicBezTo>
                <a:cubicBezTo>
                  <a:pt x="234927" y="457105"/>
                  <a:pt x="238547" y="454819"/>
                  <a:pt x="243786" y="454914"/>
                </a:cubicBezTo>
                <a:close/>
                <a:moveTo>
                  <a:pt x="356657" y="451675"/>
                </a:moveTo>
                <a:cubicBezTo>
                  <a:pt x="364659" y="452438"/>
                  <a:pt x="368278" y="457867"/>
                  <a:pt x="367325" y="465582"/>
                </a:cubicBezTo>
                <a:cubicBezTo>
                  <a:pt x="366468" y="472535"/>
                  <a:pt x="361896" y="476155"/>
                  <a:pt x="354943" y="475869"/>
                </a:cubicBezTo>
                <a:cubicBezTo>
                  <a:pt x="346846" y="475583"/>
                  <a:pt x="343513" y="470535"/>
                  <a:pt x="342846" y="463772"/>
                </a:cubicBezTo>
                <a:cubicBezTo>
                  <a:pt x="344180" y="454914"/>
                  <a:pt x="348847" y="450913"/>
                  <a:pt x="356657" y="451675"/>
                </a:cubicBezTo>
                <a:close/>
                <a:moveTo>
                  <a:pt x="470862" y="449485"/>
                </a:moveTo>
                <a:cubicBezTo>
                  <a:pt x="480006" y="448819"/>
                  <a:pt x="485912" y="454724"/>
                  <a:pt x="486102" y="463868"/>
                </a:cubicBezTo>
                <a:cubicBezTo>
                  <a:pt x="486197" y="472060"/>
                  <a:pt x="480673" y="476822"/>
                  <a:pt x="472386" y="478441"/>
                </a:cubicBezTo>
                <a:cubicBezTo>
                  <a:pt x="464385" y="477965"/>
                  <a:pt x="458575" y="473774"/>
                  <a:pt x="457527" y="465678"/>
                </a:cubicBezTo>
                <a:cubicBezTo>
                  <a:pt x="456384" y="456343"/>
                  <a:pt x="461908" y="450152"/>
                  <a:pt x="470862" y="449485"/>
                </a:cubicBezTo>
                <a:close/>
                <a:moveTo>
                  <a:pt x="585448" y="448437"/>
                </a:moveTo>
                <a:cubicBezTo>
                  <a:pt x="594496" y="449295"/>
                  <a:pt x="598878" y="455771"/>
                  <a:pt x="599830" y="464154"/>
                </a:cubicBezTo>
                <a:cubicBezTo>
                  <a:pt x="597735" y="473583"/>
                  <a:pt x="592782" y="479775"/>
                  <a:pt x="583543" y="479203"/>
                </a:cubicBezTo>
                <a:cubicBezTo>
                  <a:pt x="573636" y="478632"/>
                  <a:pt x="567541" y="472059"/>
                  <a:pt x="568779" y="461963"/>
                </a:cubicBezTo>
                <a:cubicBezTo>
                  <a:pt x="569827" y="453009"/>
                  <a:pt x="576208" y="447485"/>
                  <a:pt x="585448" y="448437"/>
                </a:cubicBezTo>
                <a:close/>
                <a:moveTo>
                  <a:pt x="697081" y="447104"/>
                </a:moveTo>
                <a:cubicBezTo>
                  <a:pt x="706892" y="448342"/>
                  <a:pt x="712893" y="453676"/>
                  <a:pt x="712702" y="463868"/>
                </a:cubicBezTo>
                <a:cubicBezTo>
                  <a:pt x="712511" y="475108"/>
                  <a:pt x="705749" y="480918"/>
                  <a:pt x="694795" y="480061"/>
                </a:cubicBezTo>
                <a:cubicBezTo>
                  <a:pt x="684698" y="479299"/>
                  <a:pt x="679460" y="472631"/>
                  <a:pt x="680031" y="462630"/>
                </a:cubicBezTo>
                <a:cubicBezTo>
                  <a:pt x="680603" y="452533"/>
                  <a:pt x="686984" y="447676"/>
                  <a:pt x="697081" y="447104"/>
                </a:cubicBezTo>
                <a:close/>
                <a:moveTo>
                  <a:pt x="808428" y="445961"/>
                </a:moveTo>
                <a:cubicBezTo>
                  <a:pt x="819001" y="446628"/>
                  <a:pt x="825955" y="452248"/>
                  <a:pt x="826336" y="463201"/>
                </a:cubicBezTo>
                <a:cubicBezTo>
                  <a:pt x="826622" y="474155"/>
                  <a:pt x="820239" y="481013"/>
                  <a:pt x="809286" y="481394"/>
                </a:cubicBezTo>
                <a:cubicBezTo>
                  <a:pt x="798332" y="481680"/>
                  <a:pt x="791474" y="475298"/>
                  <a:pt x="791093" y="464344"/>
                </a:cubicBezTo>
                <a:cubicBezTo>
                  <a:pt x="790712" y="453486"/>
                  <a:pt x="797189" y="447295"/>
                  <a:pt x="808428" y="445961"/>
                </a:cubicBezTo>
                <a:close/>
                <a:moveTo>
                  <a:pt x="1037790" y="444627"/>
                </a:moveTo>
                <a:cubicBezTo>
                  <a:pt x="1049220" y="444913"/>
                  <a:pt x="1055221" y="452533"/>
                  <a:pt x="1056935" y="463772"/>
                </a:cubicBezTo>
                <a:cubicBezTo>
                  <a:pt x="1055316" y="474917"/>
                  <a:pt x="1049315" y="482822"/>
                  <a:pt x="1037885" y="482918"/>
                </a:cubicBezTo>
                <a:cubicBezTo>
                  <a:pt x="1025502" y="483013"/>
                  <a:pt x="1017787" y="475107"/>
                  <a:pt x="1018264" y="462820"/>
                </a:cubicBezTo>
                <a:cubicBezTo>
                  <a:pt x="1018645" y="451580"/>
                  <a:pt x="1026360" y="444341"/>
                  <a:pt x="1037790" y="444627"/>
                </a:cubicBezTo>
                <a:close/>
                <a:moveTo>
                  <a:pt x="924253" y="444532"/>
                </a:moveTo>
                <a:cubicBezTo>
                  <a:pt x="935492" y="445770"/>
                  <a:pt x="943493" y="451866"/>
                  <a:pt x="943684" y="463392"/>
                </a:cubicBezTo>
                <a:cubicBezTo>
                  <a:pt x="943874" y="475012"/>
                  <a:pt x="936349" y="482442"/>
                  <a:pt x="924824" y="482537"/>
                </a:cubicBezTo>
                <a:cubicBezTo>
                  <a:pt x="914156" y="482632"/>
                  <a:pt x="907012" y="475488"/>
                  <a:pt x="906250" y="465106"/>
                </a:cubicBezTo>
                <a:cubicBezTo>
                  <a:pt x="905393" y="453486"/>
                  <a:pt x="912918" y="447009"/>
                  <a:pt x="924253" y="444532"/>
                </a:cubicBezTo>
                <a:close/>
                <a:moveTo>
                  <a:pt x="1267819" y="444437"/>
                </a:moveTo>
                <a:cubicBezTo>
                  <a:pt x="1279153" y="445485"/>
                  <a:pt x="1284964" y="453295"/>
                  <a:pt x="1285821" y="464916"/>
                </a:cubicBezTo>
                <a:cubicBezTo>
                  <a:pt x="1283344" y="476631"/>
                  <a:pt x="1276582" y="484442"/>
                  <a:pt x="1264009" y="483203"/>
                </a:cubicBezTo>
                <a:cubicBezTo>
                  <a:pt x="1252865" y="482061"/>
                  <a:pt x="1245626" y="474441"/>
                  <a:pt x="1246483" y="462915"/>
                </a:cubicBezTo>
                <a:cubicBezTo>
                  <a:pt x="1247340" y="450628"/>
                  <a:pt x="1255341" y="443294"/>
                  <a:pt x="1267819" y="444437"/>
                </a:cubicBezTo>
                <a:close/>
                <a:moveTo>
                  <a:pt x="1150471" y="444342"/>
                </a:moveTo>
                <a:cubicBezTo>
                  <a:pt x="1162758" y="445199"/>
                  <a:pt x="1170093" y="453200"/>
                  <a:pt x="1168949" y="465678"/>
                </a:cubicBezTo>
                <a:cubicBezTo>
                  <a:pt x="1167901" y="477012"/>
                  <a:pt x="1160091" y="482822"/>
                  <a:pt x="1148471" y="483680"/>
                </a:cubicBezTo>
                <a:cubicBezTo>
                  <a:pt x="1136755" y="481108"/>
                  <a:pt x="1128944" y="474441"/>
                  <a:pt x="1130183" y="461868"/>
                </a:cubicBezTo>
                <a:cubicBezTo>
                  <a:pt x="1131326" y="450723"/>
                  <a:pt x="1139041" y="443484"/>
                  <a:pt x="1150471" y="444342"/>
                </a:cubicBezTo>
                <a:close/>
                <a:moveTo>
                  <a:pt x="356277" y="342709"/>
                </a:moveTo>
                <a:cubicBezTo>
                  <a:pt x="361705" y="343186"/>
                  <a:pt x="364277" y="346519"/>
                  <a:pt x="364182" y="351853"/>
                </a:cubicBezTo>
                <a:cubicBezTo>
                  <a:pt x="363706" y="357188"/>
                  <a:pt x="360848" y="360331"/>
                  <a:pt x="355419" y="360235"/>
                </a:cubicBezTo>
                <a:cubicBezTo>
                  <a:pt x="348847" y="360140"/>
                  <a:pt x="346085" y="356140"/>
                  <a:pt x="346656" y="350044"/>
                </a:cubicBezTo>
                <a:cubicBezTo>
                  <a:pt x="347228" y="344615"/>
                  <a:pt x="351037" y="342233"/>
                  <a:pt x="356277" y="342709"/>
                </a:cubicBezTo>
                <a:close/>
                <a:moveTo>
                  <a:pt x="471815" y="339757"/>
                </a:moveTo>
                <a:cubicBezTo>
                  <a:pt x="478768" y="339567"/>
                  <a:pt x="482006" y="344425"/>
                  <a:pt x="483626" y="349473"/>
                </a:cubicBezTo>
                <a:cubicBezTo>
                  <a:pt x="483531" y="357379"/>
                  <a:pt x="480102" y="362046"/>
                  <a:pt x="473530" y="362998"/>
                </a:cubicBezTo>
                <a:cubicBezTo>
                  <a:pt x="465909" y="364141"/>
                  <a:pt x="460670" y="359950"/>
                  <a:pt x="460099" y="352330"/>
                </a:cubicBezTo>
                <a:cubicBezTo>
                  <a:pt x="459527" y="344615"/>
                  <a:pt x="464099" y="339948"/>
                  <a:pt x="471815" y="339757"/>
                </a:cubicBezTo>
                <a:close/>
                <a:moveTo>
                  <a:pt x="584686" y="338423"/>
                </a:moveTo>
                <a:cubicBezTo>
                  <a:pt x="592592" y="338709"/>
                  <a:pt x="596593" y="343376"/>
                  <a:pt x="597164" y="351473"/>
                </a:cubicBezTo>
                <a:cubicBezTo>
                  <a:pt x="596593" y="359855"/>
                  <a:pt x="592116" y="364712"/>
                  <a:pt x="583257" y="364426"/>
                </a:cubicBezTo>
                <a:cubicBezTo>
                  <a:pt x="575447" y="364141"/>
                  <a:pt x="570970" y="359474"/>
                  <a:pt x="570970" y="351663"/>
                </a:cubicBezTo>
                <a:cubicBezTo>
                  <a:pt x="570875" y="342805"/>
                  <a:pt x="575924" y="338138"/>
                  <a:pt x="584686" y="338423"/>
                </a:cubicBezTo>
                <a:close/>
                <a:moveTo>
                  <a:pt x="696510" y="336233"/>
                </a:moveTo>
                <a:cubicBezTo>
                  <a:pt x="705654" y="337947"/>
                  <a:pt x="711845" y="342996"/>
                  <a:pt x="711178" y="352330"/>
                </a:cubicBezTo>
                <a:cubicBezTo>
                  <a:pt x="710606" y="361379"/>
                  <a:pt x="704320" y="367189"/>
                  <a:pt x="694986" y="366427"/>
                </a:cubicBezTo>
                <a:cubicBezTo>
                  <a:pt x="686889" y="365761"/>
                  <a:pt x="681270" y="360046"/>
                  <a:pt x="681365" y="351663"/>
                </a:cubicBezTo>
                <a:cubicBezTo>
                  <a:pt x="681460" y="342329"/>
                  <a:pt x="687556" y="337471"/>
                  <a:pt x="696510" y="336233"/>
                </a:cubicBezTo>
                <a:close/>
                <a:moveTo>
                  <a:pt x="808332" y="335757"/>
                </a:moveTo>
                <a:cubicBezTo>
                  <a:pt x="818620" y="335662"/>
                  <a:pt x="824620" y="341948"/>
                  <a:pt x="824430" y="352140"/>
                </a:cubicBezTo>
                <a:cubicBezTo>
                  <a:pt x="824144" y="361379"/>
                  <a:pt x="818048" y="366237"/>
                  <a:pt x="808809" y="367571"/>
                </a:cubicBezTo>
                <a:cubicBezTo>
                  <a:pt x="798998" y="366332"/>
                  <a:pt x="792521" y="361093"/>
                  <a:pt x="792902" y="350806"/>
                </a:cubicBezTo>
                <a:cubicBezTo>
                  <a:pt x="793188" y="341663"/>
                  <a:pt x="799093" y="335757"/>
                  <a:pt x="808332" y="335757"/>
                </a:cubicBezTo>
                <a:close/>
                <a:moveTo>
                  <a:pt x="925396" y="335090"/>
                </a:moveTo>
                <a:cubicBezTo>
                  <a:pt x="935587" y="335376"/>
                  <a:pt x="940731" y="341471"/>
                  <a:pt x="941588" y="351377"/>
                </a:cubicBezTo>
                <a:cubicBezTo>
                  <a:pt x="940731" y="361379"/>
                  <a:pt x="935682" y="367570"/>
                  <a:pt x="925490" y="367760"/>
                </a:cubicBezTo>
                <a:cubicBezTo>
                  <a:pt x="914346" y="367951"/>
                  <a:pt x="908155" y="361569"/>
                  <a:pt x="908632" y="350520"/>
                </a:cubicBezTo>
                <a:cubicBezTo>
                  <a:pt x="909012" y="340424"/>
                  <a:pt x="915299" y="334899"/>
                  <a:pt x="925396" y="335090"/>
                </a:cubicBezTo>
                <a:close/>
                <a:moveTo>
                  <a:pt x="1035981" y="334423"/>
                </a:moveTo>
                <a:cubicBezTo>
                  <a:pt x="1046934" y="333661"/>
                  <a:pt x="1053030" y="339852"/>
                  <a:pt x="1054555" y="350425"/>
                </a:cubicBezTo>
                <a:cubicBezTo>
                  <a:pt x="1054078" y="361569"/>
                  <a:pt x="1048744" y="368427"/>
                  <a:pt x="1037600" y="368618"/>
                </a:cubicBezTo>
                <a:cubicBezTo>
                  <a:pt x="1026551" y="368808"/>
                  <a:pt x="1020169" y="362427"/>
                  <a:pt x="1020169" y="351378"/>
                </a:cubicBezTo>
                <a:cubicBezTo>
                  <a:pt x="1020169" y="341281"/>
                  <a:pt x="1025980" y="335090"/>
                  <a:pt x="1035981" y="334423"/>
                </a:cubicBezTo>
                <a:close/>
                <a:moveTo>
                  <a:pt x="1266105" y="333851"/>
                </a:moveTo>
                <a:cubicBezTo>
                  <a:pt x="1277059" y="334041"/>
                  <a:pt x="1282869" y="340804"/>
                  <a:pt x="1283631" y="351567"/>
                </a:cubicBezTo>
                <a:cubicBezTo>
                  <a:pt x="1282488" y="362521"/>
                  <a:pt x="1276583" y="369094"/>
                  <a:pt x="1265629" y="368998"/>
                </a:cubicBezTo>
                <a:cubicBezTo>
                  <a:pt x="1254770" y="368808"/>
                  <a:pt x="1248198" y="362140"/>
                  <a:pt x="1248293" y="351187"/>
                </a:cubicBezTo>
                <a:cubicBezTo>
                  <a:pt x="1248484" y="340328"/>
                  <a:pt x="1255151" y="333756"/>
                  <a:pt x="1266105" y="333851"/>
                </a:cubicBezTo>
                <a:close/>
                <a:moveTo>
                  <a:pt x="1149043" y="333851"/>
                </a:moveTo>
                <a:cubicBezTo>
                  <a:pt x="1159997" y="333565"/>
                  <a:pt x="1166854" y="339947"/>
                  <a:pt x="1167235" y="350901"/>
                </a:cubicBezTo>
                <a:cubicBezTo>
                  <a:pt x="1167521" y="361759"/>
                  <a:pt x="1161044" y="367951"/>
                  <a:pt x="1149900" y="369284"/>
                </a:cubicBezTo>
                <a:cubicBezTo>
                  <a:pt x="1139327" y="368617"/>
                  <a:pt x="1132374" y="362998"/>
                  <a:pt x="1131993" y="352044"/>
                </a:cubicBezTo>
                <a:cubicBezTo>
                  <a:pt x="1131707" y="341090"/>
                  <a:pt x="1138089" y="334232"/>
                  <a:pt x="1149043" y="333851"/>
                </a:cubicBezTo>
                <a:close/>
                <a:moveTo>
                  <a:pt x="473530" y="227267"/>
                </a:moveTo>
                <a:cubicBezTo>
                  <a:pt x="477911" y="228029"/>
                  <a:pt x="480102" y="231172"/>
                  <a:pt x="479816" y="235649"/>
                </a:cubicBezTo>
                <a:cubicBezTo>
                  <a:pt x="479435" y="241174"/>
                  <a:pt x="476101" y="243460"/>
                  <a:pt x="470767" y="243460"/>
                </a:cubicBezTo>
                <a:cubicBezTo>
                  <a:pt x="465148" y="242603"/>
                  <a:pt x="462862" y="238983"/>
                  <a:pt x="463623" y="233839"/>
                </a:cubicBezTo>
                <a:cubicBezTo>
                  <a:pt x="464385" y="228410"/>
                  <a:pt x="468386" y="226315"/>
                  <a:pt x="473530" y="227267"/>
                </a:cubicBezTo>
                <a:close/>
                <a:moveTo>
                  <a:pt x="584495" y="224028"/>
                </a:moveTo>
                <a:cubicBezTo>
                  <a:pt x="591258" y="224314"/>
                  <a:pt x="594782" y="228981"/>
                  <a:pt x="595449" y="235553"/>
                </a:cubicBezTo>
                <a:cubicBezTo>
                  <a:pt x="594020" y="242125"/>
                  <a:pt x="590401" y="246698"/>
                  <a:pt x="583543" y="246316"/>
                </a:cubicBezTo>
                <a:cubicBezTo>
                  <a:pt x="576875" y="245935"/>
                  <a:pt x="572494" y="241459"/>
                  <a:pt x="572875" y="234696"/>
                </a:cubicBezTo>
                <a:cubicBezTo>
                  <a:pt x="573256" y="228028"/>
                  <a:pt x="577733" y="223647"/>
                  <a:pt x="584495" y="224028"/>
                </a:cubicBezTo>
                <a:close/>
                <a:moveTo>
                  <a:pt x="696224" y="222980"/>
                </a:moveTo>
                <a:cubicBezTo>
                  <a:pt x="704416" y="222980"/>
                  <a:pt x="707940" y="227933"/>
                  <a:pt x="708607" y="234315"/>
                </a:cubicBezTo>
                <a:cubicBezTo>
                  <a:pt x="707654" y="243364"/>
                  <a:pt x="703273" y="247650"/>
                  <a:pt x="695367" y="247174"/>
                </a:cubicBezTo>
                <a:cubicBezTo>
                  <a:pt x="687365" y="246697"/>
                  <a:pt x="683556" y="241459"/>
                  <a:pt x="684223" y="233743"/>
                </a:cubicBezTo>
                <a:cubicBezTo>
                  <a:pt x="684794" y="226790"/>
                  <a:pt x="689271" y="222980"/>
                  <a:pt x="696224" y="222980"/>
                </a:cubicBezTo>
                <a:close/>
                <a:moveTo>
                  <a:pt x="808904" y="222123"/>
                </a:moveTo>
                <a:cubicBezTo>
                  <a:pt x="817857" y="222409"/>
                  <a:pt x="822239" y="227743"/>
                  <a:pt x="821668" y="236411"/>
                </a:cubicBezTo>
                <a:cubicBezTo>
                  <a:pt x="821096" y="244221"/>
                  <a:pt x="816143" y="248031"/>
                  <a:pt x="808428" y="248317"/>
                </a:cubicBezTo>
                <a:cubicBezTo>
                  <a:pt x="799474" y="247651"/>
                  <a:pt x="795093" y="242602"/>
                  <a:pt x="795665" y="233935"/>
                </a:cubicBezTo>
                <a:cubicBezTo>
                  <a:pt x="796141" y="226029"/>
                  <a:pt x="801093" y="221933"/>
                  <a:pt x="808904" y="222123"/>
                </a:cubicBezTo>
                <a:close/>
                <a:moveTo>
                  <a:pt x="923490" y="220885"/>
                </a:moveTo>
                <a:cubicBezTo>
                  <a:pt x="932634" y="219933"/>
                  <a:pt x="937873" y="225648"/>
                  <a:pt x="939683" y="234697"/>
                </a:cubicBezTo>
                <a:cubicBezTo>
                  <a:pt x="939016" y="242888"/>
                  <a:pt x="934634" y="248698"/>
                  <a:pt x="926538" y="249460"/>
                </a:cubicBezTo>
                <a:cubicBezTo>
                  <a:pt x="917299" y="250413"/>
                  <a:pt x="911298" y="244793"/>
                  <a:pt x="910631" y="235745"/>
                </a:cubicBezTo>
                <a:cubicBezTo>
                  <a:pt x="910060" y="227458"/>
                  <a:pt x="915489" y="221743"/>
                  <a:pt x="923490" y="220885"/>
                </a:cubicBezTo>
                <a:close/>
                <a:moveTo>
                  <a:pt x="1038267" y="220218"/>
                </a:moveTo>
                <a:cubicBezTo>
                  <a:pt x="1046458" y="220694"/>
                  <a:pt x="1052078" y="226314"/>
                  <a:pt x="1052268" y="234601"/>
                </a:cubicBezTo>
                <a:cubicBezTo>
                  <a:pt x="1052459" y="243935"/>
                  <a:pt x="1046363" y="248888"/>
                  <a:pt x="1037409" y="250412"/>
                </a:cubicBezTo>
                <a:cubicBezTo>
                  <a:pt x="1028361" y="248984"/>
                  <a:pt x="1022074" y="244031"/>
                  <a:pt x="1022455" y="234696"/>
                </a:cubicBezTo>
                <a:cubicBezTo>
                  <a:pt x="1022741" y="225552"/>
                  <a:pt x="1029028" y="219742"/>
                  <a:pt x="1038267" y="220218"/>
                </a:cubicBezTo>
                <a:close/>
                <a:moveTo>
                  <a:pt x="1150280" y="219456"/>
                </a:moveTo>
                <a:cubicBezTo>
                  <a:pt x="1159139" y="221075"/>
                  <a:pt x="1165139" y="226028"/>
                  <a:pt x="1165044" y="235268"/>
                </a:cubicBezTo>
                <a:cubicBezTo>
                  <a:pt x="1164853" y="244411"/>
                  <a:pt x="1159043" y="250412"/>
                  <a:pt x="1149994" y="250508"/>
                </a:cubicBezTo>
                <a:cubicBezTo>
                  <a:pt x="1139898" y="250508"/>
                  <a:pt x="1133707" y="244126"/>
                  <a:pt x="1134278" y="234029"/>
                </a:cubicBezTo>
                <a:cubicBezTo>
                  <a:pt x="1134755" y="224981"/>
                  <a:pt x="1141136" y="220218"/>
                  <a:pt x="1150280" y="219456"/>
                </a:cubicBezTo>
                <a:close/>
                <a:moveTo>
                  <a:pt x="1265438" y="218885"/>
                </a:moveTo>
                <a:cubicBezTo>
                  <a:pt x="1276296" y="220790"/>
                  <a:pt x="1282583" y="226219"/>
                  <a:pt x="1281726" y="236506"/>
                </a:cubicBezTo>
                <a:cubicBezTo>
                  <a:pt x="1280964" y="245555"/>
                  <a:pt x="1274963" y="251270"/>
                  <a:pt x="1265628" y="250889"/>
                </a:cubicBezTo>
                <a:cubicBezTo>
                  <a:pt x="1255437" y="250413"/>
                  <a:pt x="1249531" y="244031"/>
                  <a:pt x="1250198" y="233839"/>
                </a:cubicBezTo>
                <a:cubicBezTo>
                  <a:pt x="1250770" y="224505"/>
                  <a:pt x="1257437" y="220314"/>
                  <a:pt x="1265438" y="218885"/>
                </a:cubicBezTo>
                <a:close/>
                <a:moveTo>
                  <a:pt x="695558" y="114110"/>
                </a:moveTo>
                <a:cubicBezTo>
                  <a:pt x="700892" y="113729"/>
                  <a:pt x="704606" y="116206"/>
                  <a:pt x="705083" y="121635"/>
                </a:cubicBezTo>
                <a:cubicBezTo>
                  <a:pt x="705559" y="127731"/>
                  <a:pt x="702701" y="131731"/>
                  <a:pt x="696129" y="131636"/>
                </a:cubicBezTo>
                <a:cubicBezTo>
                  <a:pt x="690700" y="131541"/>
                  <a:pt x="687937" y="128493"/>
                  <a:pt x="687461" y="123064"/>
                </a:cubicBezTo>
                <a:cubicBezTo>
                  <a:pt x="687556" y="117730"/>
                  <a:pt x="690224" y="114491"/>
                  <a:pt x="695558" y="114110"/>
                </a:cubicBezTo>
                <a:close/>
                <a:moveTo>
                  <a:pt x="809191" y="111633"/>
                </a:moveTo>
                <a:cubicBezTo>
                  <a:pt x="815858" y="112014"/>
                  <a:pt x="819383" y="116586"/>
                  <a:pt x="820144" y="123158"/>
                </a:cubicBezTo>
                <a:cubicBezTo>
                  <a:pt x="818716" y="129730"/>
                  <a:pt x="815096" y="134302"/>
                  <a:pt x="808238" y="133921"/>
                </a:cubicBezTo>
                <a:cubicBezTo>
                  <a:pt x="801571" y="133540"/>
                  <a:pt x="797189" y="129064"/>
                  <a:pt x="797570" y="122301"/>
                </a:cubicBezTo>
                <a:cubicBezTo>
                  <a:pt x="797951" y="115633"/>
                  <a:pt x="802428" y="111252"/>
                  <a:pt x="809191" y="111633"/>
                </a:cubicBezTo>
                <a:close/>
                <a:moveTo>
                  <a:pt x="926252" y="111157"/>
                </a:moveTo>
                <a:cubicBezTo>
                  <a:pt x="932825" y="111728"/>
                  <a:pt x="936349" y="116300"/>
                  <a:pt x="936920" y="123158"/>
                </a:cubicBezTo>
                <a:cubicBezTo>
                  <a:pt x="935682" y="130492"/>
                  <a:pt x="931491" y="135159"/>
                  <a:pt x="923776" y="134398"/>
                </a:cubicBezTo>
                <a:cubicBezTo>
                  <a:pt x="917203" y="133731"/>
                  <a:pt x="912918" y="129349"/>
                  <a:pt x="913298" y="122491"/>
                </a:cubicBezTo>
                <a:cubicBezTo>
                  <a:pt x="913775" y="114871"/>
                  <a:pt x="918537" y="110490"/>
                  <a:pt x="926252" y="111157"/>
                </a:cubicBezTo>
                <a:close/>
                <a:moveTo>
                  <a:pt x="1037409" y="110681"/>
                </a:moveTo>
                <a:cubicBezTo>
                  <a:pt x="1045601" y="110776"/>
                  <a:pt x="1048935" y="115824"/>
                  <a:pt x="1049697" y="122301"/>
                </a:cubicBezTo>
                <a:cubicBezTo>
                  <a:pt x="1048554" y="131255"/>
                  <a:pt x="1044077" y="135541"/>
                  <a:pt x="1036171" y="134874"/>
                </a:cubicBezTo>
                <a:cubicBezTo>
                  <a:pt x="1028170" y="134303"/>
                  <a:pt x="1024455" y="128969"/>
                  <a:pt x="1025217" y="121253"/>
                </a:cubicBezTo>
                <a:cubicBezTo>
                  <a:pt x="1025980" y="114395"/>
                  <a:pt x="1030456" y="110585"/>
                  <a:pt x="1037409" y="110681"/>
                </a:cubicBezTo>
                <a:close/>
                <a:moveTo>
                  <a:pt x="1265629" y="110300"/>
                </a:moveTo>
                <a:cubicBezTo>
                  <a:pt x="1273439" y="110110"/>
                  <a:pt x="1277726" y="114301"/>
                  <a:pt x="1278583" y="122111"/>
                </a:cubicBezTo>
                <a:cubicBezTo>
                  <a:pt x="1278583" y="129731"/>
                  <a:pt x="1275058" y="134780"/>
                  <a:pt x="1267248" y="135351"/>
                </a:cubicBezTo>
                <a:cubicBezTo>
                  <a:pt x="1258580" y="135922"/>
                  <a:pt x="1253437" y="131636"/>
                  <a:pt x="1253437" y="122683"/>
                </a:cubicBezTo>
                <a:cubicBezTo>
                  <a:pt x="1253437" y="114872"/>
                  <a:pt x="1257818" y="110491"/>
                  <a:pt x="1265629" y="110300"/>
                </a:cubicBezTo>
                <a:close/>
                <a:moveTo>
                  <a:pt x="1150090" y="110299"/>
                </a:moveTo>
                <a:cubicBezTo>
                  <a:pt x="1157996" y="110585"/>
                  <a:pt x="1161805" y="115157"/>
                  <a:pt x="1162282" y="122777"/>
                </a:cubicBezTo>
                <a:cubicBezTo>
                  <a:pt x="1161805" y="130588"/>
                  <a:pt x="1157900" y="135255"/>
                  <a:pt x="1150090" y="135350"/>
                </a:cubicBezTo>
                <a:cubicBezTo>
                  <a:pt x="1141231" y="135445"/>
                  <a:pt x="1136660" y="130492"/>
                  <a:pt x="1137136" y="121824"/>
                </a:cubicBezTo>
                <a:cubicBezTo>
                  <a:pt x="1137517" y="114014"/>
                  <a:pt x="1142374" y="110014"/>
                  <a:pt x="1150090" y="110299"/>
                </a:cubicBezTo>
                <a:close/>
                <a:moveTo>
                  <a:pt x="926157" y="2381"/>
                </a:moveTo>
                <a:cubicBezTo>
                  <a:pt x="930539" y="2858"/>
                  <a:pt x="933015" y="5715"/>
                  <a:pt x="933110" y="10192"/>
                </a:cubicBezTo>
                <a:cubicBezTo>
                  <a:pt x="933301" y="15716"/>
                  <a:pt x="930253" y="18383"/>
                  <a:pt x="925014" y="18669"/>
                </a:cubicBezTo>
                <a:cubicBezTo>
                  <a:pt x="919490" y="18193"/>
                  <a:pt x="916536" y="15240"/>
                  <a:pt x="916918" y="9811"/>
                </a:cubicBezTo>
                <a:cubicBezTo>
                  <a:pt x="917299" y="4286"/>
                  <a:pt x="920918" y="1905"/>
                  <a:pt x="926157" y="2381"/>
                </a:cubicBezTo>
                <a:close/>
                <a:moveTo>
                  <a:pt x="1149423" y="1715"/>
                </a:moveTo>
                <a:cubicBezTo>
                  <a:pt x="1154853" y="1524"/>
                  <a:pt x="1157805" y="4477"/>
                  <a:pt x="1158472" y="9811"/>
                </a:cubicBezTo>
                <a:cubicBezTo>
                  <a:pt x="1158567" y="15050"/>
                  <a:pt x="1156282" y="18669"/>
                  <a:pt x="1150852" y="19241"/>
                </a:cubicBezTo>
                <a:cubicBezTo>
                  <a:pt x="1145614" y="19812"/>
                  <a:pt x="1141613" y="17621"/>
                  <a:pt x="1140946" y="12192"/>
                </a:cubicBezTo>
                <a:cubicBezTo>
                  <a:pt x="1140184" y="6191"/>
                  <a:pt x="1142851" y="2000"/>
                  <a:pt x="1149423" y="1715"/>
                </a:cubicBezTo>
                <a:close/>
                <a:moveTo>
                  <a:pt x="1038362" y="1714"/>
                </a:moveTo>
                <a:cubicBezTo>
                  <a:pt x="1043887" y="2191"/>
                  <a:pt x="1046077" y="5905"/>
                  <a:pt x="1046363" y="10096"/>
                </a:cubicBezTo>
                <a:cubicBezTo>
                  <a:pt x="1045601" y="16383"/>
                  <a:pt x="1042743" y="19336"/>
                  <a:pt x="1037314" y="19240"/>
                </a:cubicBezTo>
                <a:cubicBezTo>
                  <a:pt x="1030647" y="19145"/>
                  <a:pt x="1027980" y="14954"/>
                  <a:pt x="1028646" y="8953"/>
                </a:cubicBezTo>
                <a:cubicBezTo>
                  <a:pt x="1029218" y="3524"/>
                  <a:pt x="1033123" y="1238"/>
                  <a:pt x="1038362" y="1714"/>
                </a:cubicBezTo>
                <a:close/>
                <a:moveTo>
                  <a:pt x="1265437" y="0"/>
                </a:moveTo>
                <a:cubicBezTo>
                  <a:pt x="1271248" y="381"/>
                  <a:pt x="1275344" y="3715"/>
                  <a:pt x="1276105" y="9430"/>
                </a:cubicBezTo>
                <a:cubicBezTo>
                  <a:pt x="1276963" y="15430"/>
                  <a:pt x="1273152" y="19812"/>
                  <a:pt x="1267438" y="20669"/>
                </a:cubicBezTo>
                <a:cubicBezTo>
                  <a:pt x="1260580" y="21622"/>
                  <a:pt x="1255912" y="17431"/>
                  <a:pt x="1255627" y="10573"/>
                </a:cubicBezTo>
                <a:cubicBezTo>
                  <a:pt x="1255341" y="4667"/>
                  <a:pt x="1259532" y="1238"/>
                  <a:pt x="1265437" y="0"/>
                </a:cubicBezTo>
                <a:close/>
              </a:path>
            </a:pathLst>
          </a:custGeom>
          <a:gradFill flip="none" rotWithShape="1">
            <a:gsLst>
              <a:gs pos="43000">
                <a:srgbClr val="21C2FB">
                  <a:alpha val="45000"/>
                </a:srgbClr>
              </a:gs>
              <a:gs pos="100000">
                <a:srgbClr val="21C2FB">
                  <a:alpha val="0"/>
                </a:srgbClr>
              </a:gs>
            </a:gsLst>
            <a:lin ang="16200000" scaled="1"/>
            <a:tileRect/>
          </a:gradFill>
          <a:ln w="135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思源黑体 CN Normal" panose="020B0400000000000000" charset="-122"/>
              <a:ea typeface="阿里巴巴普惠体 R"/>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科技2"/>
          <p:cNvPicPr>
            <a:picLocks noChangeAspect="1"/>
          </p:cNvPicPr>
          <p:nvPr/>
        </p:nvPicPr>
        <p:blipFill>
          <a:blip r:embed="rId1"/>
          <a:stretch>
            <a:fillRect/>
          </a:stretch>
        </p:blipFill>
        <p:spPr>
          <a:xfrm>
            <a:off x="0" y="0"/>
            <a:ext cx="9144000" cy="5143500"/>
          </a:xfrm>
          <a:prstGeom prst="rect">
            <a:avLst/>
          </a:prstGeom>
        </p:spPr>
      </p:pic>
      <p:sp>
        <p:nvSpPr>
          <p:cNvPr id="48" name="文本框 47"/>
          <p:cNvSpPr txBox="1"/>
          <p:nvPr/>
        </p:nvSpPr>
        <p:spPr>
          <a:xfrm>
            <a:off x="3844237" y="153662"/>
            <a:ext cx="1455526" cy="768350"/>
          </a:xfrm>
          <a:prstGeom prst="rect">
            <a:avLst/>
          </a:prstGeom>
        </p:spPr>
        <p:txBody>
          <a:bodyPr wrap="square">
            <a:spAutoFit/>
          </a:bodyPr>
          <a:lstStyle>
            <a:defPPr>
              <a:defRPr lang="en-US"/>
            </a:defPPr>
            <a:lvl1pPr marR="0" lvl="0" indent="0" defTabSz="914400" fontAlgn="auto">
              <a:lnSpc>
                <a:spcPct val="100000"/>
              </a:lnSpc>
              <a:spcBef>
                <a:spcPts val="0"/>
              </a:spcBef>
              <a:spcAft>
                <a:spcPts val="0"/>
              </a:spcAft>
              <a:buClrTx/>
              <a:buSzTx/>
              <a:buFontTx/>
              <a:buNone/>
              <a:defRPr kumimoji="0" sz="6000" b="0" i="0" u="none" strike="noStrike" cap="none" spc="0" normalizeH="0" baseline="0">
                <a:ln>
                  <a:noFill/>
                </a:ln>
                <a:gradFill>
                  <a:gsLst>
                    <a:gs pos="19000">
                      <a:srgbClr val="55A9FF"/>
                    </a:gs>
                    <a:gs pos="100000">
                      <a:srgbClr val="1E8EFE"/>
                    </a:gs>
                    <a:gs pos="53000">
                      <a:srgbClr val="168AFF"/>
                    </a:gs>
                  </a:gsLst>
                  <a:lin ang="18900000" scaled="1"/>
                </a:gradFill>
                <a:effectLst/>
                <a:uLnTx/>
                <a:uFillTx/>
                <a:latin typeface="汉仪雅酷黑 65W" panose="020B0604020202020204" charset="-122"/>
                <a:ea typeface="汉仪雅酷黑 65W" panose="020B0604020202020204" charset="-122"/>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a:ln w="19050">
                  <a:noFill/>
                </a:ln>
                <a:solidFill>
                  <a:prstClr val="white"/>
                </a:solidFill>
                <a:effectLst/>
                <a:uLnTx/>
                <a:uFillTx/>
                <a:latin typeface="思源黑体 CN Heavy" panose="020B0A00000000000000" charset="-122"/>
                <a:ea typeface="思源黑体 CN Heavy" panose="020B0A00000000000000" charset="-122"/>
                <a:cs typeface="+mn-cs"/>
              </a:rPr>
              <a:t>目 录</a:t>
            </a:r>
            <a:endParaRPr kumimoji="0" lang="zh-CN" altLang="en-US" sz="4400" b="0" i="0" u="none" strike="noStrike" kern="1200" cap="none" spc="0" normalizeH="0" baseline="0" noProof="0">
              <a:ln w="19050">
                <a:noFill/>
              </a:ln>
              <a:solidFill>
                <a:prstClr val="white"/>
              </a:solidFill>
              <a:effectLst/>
              <a:uLnTx/>
              <a:uFillTx/>
              <a:latin typeface="思源黑体 CN Heavy" panose="020B0A00000000000000" charset="-122"/>
              <a:ea typeface="思源黑体 CN Heavy" panose="020B0A00000000000000" charset="-122"/>
              <a:cs typeface="+mn-cs"/>
            </a:endParaRPr>
          </a:p>
        </p:txBody>
      </p:sp>
      <p:sp>
        <p:nvSpPr>
          <p:cNvPr id="50" name="文本框 49"/>
          <p:cNvSpPr txBox="1"/>
          <p:nvPr/>
        </p:nvSpPr>
        <p:spPr>
          <a:xfrm>
            <a:off x="2657960" y="801990"/>
            <a:ext cx="3828080" cy="645160"/>
          </a:xfrm>
          <a:prstGeom prst="rect">
            <a:avLst/>
          </a:prstGeom>
          <a:noFill/>
        </p:spPr>
        <p:txBody>
          <a:bodyPr wrap="square">
            <a:spAutoFit/>
          </a:bodyPr>
          <a:lstStyle>
            <a:defPPr>
              <a:defRPr lang="en-US"/>
            </a:defPPr>
            <a:lvl1pPr marR="0" lvl="0" indent="0" algn="dist" defTabSz="914400" fontAlgn="auto">
              <a:lnSpc>
                <a:spcPct val="100000"/>
              </a:lnSpc>
              <a:spcBef>
                <a:spcPts val="0"/>
              </a:spcBef>
              <a:spcAft>
                <a:spcPts val="0"/>
              </a:spcAft>
              <a:buClrTx/>
              <a:buSzTx/>
              <a:buFontTx/>
              <a:buNone/>
              <a:defRPr sz="4400">
                <a:ln w="3175">
                  <a:gradFill>
                    <a:gsLst>
                      <a:gs pos="0">
                        <a:srgbClr val="0285F3"/>
                      </a:gs>
                      <a:gs pos="73000">
                        <a:srgbClr val="0285F3">
                          <a:alpha val="0"/>
                        </a:srgbClr>
                      </a:gs>
                    </a:gsLst>
                    <a:lin ang="5400000" scaled="1"/>
                  </a:gradFill>
                </a:ln>
                <a:no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rPr>
              <a:t>CONTENTS</a:t>
            </a:r>
            <a:endParaRPr kumimoji="0" lang="zh-CN" altLang="en-US" sz="36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endParaRPr>
          </a:p>
        </p:txBody>
      </p:sp>
      <p:grpSp>
        <p:nvGrpSpPr>
          <p:cNvPr id="7" name="组合 6"/>
          <p:cNvGrpSpPr/>
          <p:nvPr>
            <p:custDataLst>
              <p:tags r:id="rId2"/>
            </p:custDataLst>
          </p:nvPr>
        </p:nvGrpSpPr>
        <p:grpSpPr>
          <a:xfrm>
            <a:off x="805849" y="1572580"/>
            <a:ext cx="7532302" cy="2574509"/>
            <a:chOff x="390475" y="1572580"/>
            <a:chExt cx="7532302" cy="2574509"/>
          </a:xfrm>
        </p:grpSpPr>
        <p:grpSp>
          <p:nvGrpSpPr>
            <p:cNvPr id="6" name="组合 5"/>
            <p:cNvGrpSpPr/>
            <p:nvPr/>
          </p:nvGrpSpPr>
          <p:grpSpPr>
            <a:xfrm>
              <a:off x="390475" y="1572580"/>
              <a:ext cx="2134416" cy="2574509"/>
              <a:chOff x="390475" y="1610845"/>
              <a:chExt cx="2134416" cy="2574509"/>
            </a:xfrm>
          </p:grpSpPr>
          <p:grpSp>
            <p:nvGrpSpPr>
              <p:cNvPr id="26" name="组合 25"/>
              <p:cNvGrpSpPr/>
              <p:nvPr/>
            </p:nvGrpSpPr>
            <p:grpSpPr>
              <a:xfrm>
                <a:off x="390475" y="1610845"/>
                <a:ext cx="2134416" cy="2574509"/>
                <a:chOff x="604787" y="1346527"/>
                <a:chExt cx="2134416" cy="2574509"/>
              </a:xfrm>
            </p:grpSpPr>
            <p:sp useBgFill="1">
              <p:nvSpPr>
                <p:cNvPr id="8" name="矩形 7"/>
                <p:cNvSpPr/>
                <p:nvPr>
                  <p:custDataLst>
                    <p:tags r:id="rId3"/>
                  </p:custDataLst>
                </p:nvPr>
              </p:nvSpPr>
              <p:spPr>
                <a:xfrm>
                  <a:off x="617541" y="1346527"/>
                  <a:ext cx="2018504" cy="2574509"/>
                </a:xfrm>
                <a:prstGeom prst="rect">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503680" rtl="0" eaLnBrk="1" fontAlgn="auto" latinLnBrk="0" hangingPunct="1">
                    <a:lnSpc>
                      <a:spcPct val="100000"/>
                    </a:lnSpc>
                    <a:spcBef>
                      <a:spcPts val="0"/>
                    </a:spcBef>
                    <a:spcAft>
                      <a:spcPts val="0"/>
                    </a:spcAft>
                    <a:buClrTx/>
                    <a:buSzTx/>
                    <a:buFontTx/>
                    <a:buNone/>
                    <a:defRPr/>
                  </a:pPr>
                  <a:endParaRPr kumimoji="0" lang="zh-CN" altLang="en-US" sz="296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nvGrpSpPr>
                <p:cNvPr id="9" name="组合 8"/>
                <p:cNvGrpSpPr/>
                <p:nvPr/>
              </p:nvGrpSpPr>
              <p:grpSpPr>
                <a:xfrm>
                  <a:off x="784225" y="2092021"/>
                  <a:ext cx="1954978" cy="55479"/>
                  <a:chOff x="1055687" y="3214472"/>
                  <a:chExt cx="1954978" cy="55479"/>
                </a:xfrm>
              </p:grpSpPr>
              <p:cxnSp>
                <p:nvCxnSpPr>
                  <p:cNvPr id="3" name="直接连接符 2"/>
                  <p:cNvCxnSpPr/>
                  <p:nvPr>
                    <p:custDataLst>
                      <p:tags r:id="rId4"/>
                    </p:custDataLst>
                  </p:nvPr>
                </p:nvCxnSpPr>
                <p:spPr>
                  <a:xfrm>
                    <a:off x="1390665" y="3242213"/>
                    <a:ext cx="1620000" cy="0"/>
                  </a:xfrm>
                  <a:prstGeom prst="line">
                    <a:avLst/>
                  </a:prstGeom>
                  <a:ln>
                    <a:gradFill flip="none" rotWithShape="1">
                      <a:gsLst>
                        <a:gs pos="29000">
                          <a:schemeClr val="accent1">
                            <a:lumMod val="5000"/>
                            <a:lumOff val="95000"/>
                            <a:alpha val="43000"/>
                          </a:schemeClr>
                        </a:gs>
                        <a:gs pos="85000">
                          <a:srgbClr val="FAFBFD">
                            <a:alpha val="18000"/>
                          </a:srgb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平行四边形 4"/>
                  <p:cNvSpPr>
                    <a:spLocks noChangeAspect="1"/>
                  </p:cNvSpPr>
                  <p:nvPr>
                    <p:custDataLst>
                      <p:tags r:id="rId5"/>
                    </p:custDataLst>
                  </p:nvPr>
                </p:nvSpPr>
                <p:spPr>
                  <a:xfrm>
                    <a:off x="1055687" y="3214472"/>
                    <a:ext cx="375638" cy="55479"/>
                  </a:xfrm>
                  <a:prstGeom prst="parallelogram">
                    <a:avLst/>
                  </a:prstGeom>
                  <a:solidFill>
                    <a:srgbClr val="00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sp>
              <p:nvSpPr>
                <p:cNvPr id="24" name="文本框 23"/>
                <p:cNvSpPr txBox="1"/>
                <p:nvPr>
                  <p:custDataLst>
                    <p:tags r:id="rId6"/>
                  </p:custDataLst>
                </p:nvPr>
              </p:nvSpPr>
              <p:spPr>
                <a:xfrm>
                  <a:off x="604787" y="1371703"/>
                  <a:ext cx="973761" cy="769441"/>
                </a:xfrm>
                <a:prstGeom prst="rect">
                  <a:avLst/>
                </a:prstGeom>
                <a:noFill/>
              </p:spPr>
              <p:txBody>
                <a:bodyPr wrap="square">
                  <a:spAutoFit/>
                </a:bodyPr>
                <a:lstStyle>
                  <a:defPPr>
                    <a:defRPr lang="en-US"/>
                  </a:defPPr>
                  <a:lvl1pPr marR="0" lvl="0" indent="0" algn="dist" defTabSz="914400" fontAlgn="auto">
                    <a:lnSpc>
                      <a:spcPct val="100000"/>
                    </a:lnSpc>
                    <a:spcBef>
                      <a:spcPts val="0"/>
                    </a:spcBef>
                    <a:spcAft>
                      <a:spcPts val="0"/>
                    </a:spcAft>
                    <a:buClrTx/>
                    <a:buSzTx/>
                    <a:buFontTx/>
                    <a:buNone/>
                    <a:defRPr sz="4400">
                      <a:ln w="3175">
                        <a:gradFill>
                          <a:gsLst>
                            <a:gs pos="0">
                              <a:srgbClr val="0285F3"/>
                            </a:gs>
                            <a:gs pos="73000">
                              <a:srgbClr val="0285F3">
                                <a:alpha val="0"/>
                              </a:srgbClr>
                            </a:gs>
                          </a:gsLst>
                          <a:lin ang="5400000" scaled="1"/>
                        </a:gradFill>
                      </a:ln>
                      <a:no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rPr>
                    <a:t>01</a:t>
                  </a:r>
                  <a:endParaRPr kumimoji="0" lang="zh-CN" altLang="en-US" sz="44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endParaRPr>
                </a:p>
              </p:txBody>
            </p:sp>
          </p:grpSp>
          <p:grpSp>
            <p:nvGrpSpPr>
              <p:cNvPr id="51" name="组合 50"/>
              <p:cNvGrpSpPr/>
              <p:nvPr/>
            </p:nvGrpSpPr>
            <p:grpSpPr>
              <a:xfrm>
                <a:off x="505334" y="2621575"/>
                <a:ext cx="1895440" cy="599867"/>
                <a:chOff x="416194" y="2434176"/>
                <a:chExt cx="1895440" cy="599867"/>
              </a:xfrm>
            </p:grpSpPr>
            <p:sp>
              <p:nvSpPr>
                <p:cNvPr id="52" name="矩形 51"/>
                <p:cNvSpPr/>
                <p:nvPr>
                  <p:custDataLst>
                    <p:tags r:id="rId7"/>
                  </p:custDataLst>
                </p:nvPr>
              </p:nvSpPr>
              <p:spPr>
                <a:xfrm>
                  <a:off x="416194" y="2434176"/>
                  <a:ext cx="1847171" cy="39878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sp>
              <p:nvSpPr>
                <p:cNvPr id="53" name="文本框 52"/>
                <p:cNvSpPr txBox="1"/>
                <p:nvPr>
                  <p:custDataLst>
                    <p:tags r:id="rId8"/>
                  </p:custDataLst>
                </p:nvPr>
              </p:nvSpPr>
              <p:spPr>
                <a:xfrm>
                  <a:off x="437410" y="2820064"/>
                  <a:ext cx="1874224" cy="213979"/>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defRPr kumimoji="0" sz="6000" b="0" i="0" u="none" strike="noStrike" cap="none" spc="0" normalizeH="0" baseline="0">
                      <a:ln>
                        <a:noFill/>
                      </a:ln>
                      <a:solidFill>
                        <a:schemeClr val="bg1"/>
                      </a:solidFill>
                      <a:effectLst/>
                      <a:uLnTx/>
                      <a:uFillTx/>
                      <a:latin typeface="Oswald" pitchFamily="2" charset="0"/>
                      <a:ea typeface="等线" panose="02010600030101010101" charset="-122"/>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noProof="0">
                      <a:solidFill>
                        <a:prstClr val="white"/>
                      </a:solidFill>
                      <a:latin typeface="思源黑体 CN Normal" panose="020B0400000000000000" charset="-122"/>
                      <a:ea typeface="思源黑体 CN Normal" panose="020B0400000000000000" charset="-122"/>
                      <a:cs typeface="思源黑体 CN Normal" panose="020B0400000000000000" charset="-122"/>
                      <a:sym typeface="+mn-ea"/>
                    </a:rPr>
                    <a:t>请输入内容</a:t>
                  </a:r>
                  <a:r>
                    <a:rPr lang="zh-CN" altLang="en-US" sz="800" noProof="0">
                      <a:solidFill>
                        <a:prstClr val="white"/>
                      </a:solidFill>
                      <a:latin typeface="思源黑体 CN Normal" panose="020B0400000000000000" charset="-122"/>
                      <a:ea typeface="思源黑体 CN Normal" panose="020B0400000000000000" charset="-122"/>
                      <a:cs typeface="思源黑体 CN Normal" panose="020B0400000000000000" charset="-122"/>
                      <a:sym typeface="+mn-ea"/>
                    </a:rPr>
                    <a:t>请输入内容</a:t>
                  </a:r>
                  <a:r>
                    <a:rPr kumimoji="0" lang="en-US" altLang="zh-CN" sz="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rPr>
                    <a:t> </a:t>
                  </a:r>
                  <a:endParaRPr kumimoji="0" lang="en-US" altLang="zh-CN" sz="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endParaRPr>
                </a:p>
              </p:txBody>
            </p:sp>
          </p:grpSp>
        </p:grpSp>
        <p:grpSp>
          <p:nvGrpSpPr>
            <p:cNvPr id="4" name="组合 3"/>
            <p:cNvGrpSpPr/>
            <p:nvPr/>
          </p:nvGrpSpPr>
          <p:grpSpPr>
            <a:xfrm>
              <a:off x="3089418" y="1572580"/>
              <a:ext cx="2134416" cy="2574509"/>
              <a:chOff x="2468388" y="1610845"/>
              <a:chExt cx="2134416" cy="2574509"/>
            </a:xfrm>
          </p:grpSpPr>
          <p:grpSp>
            <p:nvGrpSpPr>
              <p:cNvPr id="27" name="组合 26"/>
              <p:cNvGrpSpPr/>
              <p:nvPr/>
            </p:nvGrpSpPr>
            <p:grpSpPr>
              <a:xfrm>
                <a:off x="2468388" y="1610845"/>
                <a:ext cx="2134416" cy="2574509"/>
                <a:chOff x="604787" y="1346527"/>
                <a:chExt cx="2134416" cy="2574509"/>
              </a:xfrm>
            </p:grpSpPr>
            <p:sp useBgFill="1">
              <p:nvSpPr>
                <p:cNvPr id="28" name="矩形 27"/>
                <p:cNvSpPr/>
                <p:nvPr>
                  <p:custDataLst>
                    <p:tags r:id="rId9"/>
                  </p:custDataLst>
                </p:nvPr>
              </p:nvSpPr>
              <p:spPr>
                <a:xfrm>
                  <a:off x="617541" y="1346527"/>
                  <a:ext cx="2018504" cy="2574509"/>
                </a:xfrm>
                <a:prstGeom prst="rect">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503680" rtl="0" eaLnBrk="1" fontAlgn="auto" latinLnBrk="0" hangingPunct="1">
                    <a:lnSpc>
                      <a:spcPct val="100000"/>
                    </a:lnSpc>
                    <a:spcBef>
                      <a:spcPts val="0"/>
                    </a:spcBef>
                    <a:spcAft>
                      <a:spcPts val="0"/>
                    </a:spcAft>
                    <a:buClrTx/>
                    <a:buSzTx/>
                    <a:buFontTx/>
                    <a:buNone/>
                    <a:defRPr/>
                  </a:pPr>
                  <a:endParaRPr kumimoji="0" lang="zh-CN" altLang="en-US" sz="296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nvGrpSpPr>
                <p:cNvPr id="29" name="组合 28"/>
                <p:cNvGrpSpPr/>
                <p:nvPr/>
              </p:nvGrpSpPr>
              <p:grpSpPr>
                <a:xfrm>
                  <a:off x="784225" y="2092021"/>
                  <a:ext cx="1954978" cy="55479"/>
                  <a:chOff x="1055687" y="3214472"/>
                  <a:chExt cx="1954978" cy="55479"/>
                </a:xfrm>
              </p:grpSpPr>
              <p:cxnSp>
                <p:nvCxnSpPr>
                  <p:cNvPr id="31" name="直接连接符 30"/>
                  <p:cNvCxnSpPr/>
                  <p:nvPr>
                    <p:custDataLst>
                      <p:tags r:id="rId10"/>
                    </p:custDataLst>
                  </p:nvPr>
                </p:nvCxnSpPr>
                <p:spPr>
                  <a:xfrm>
                    <a:off x="1390665" y="3242213"/>
                    <a:ext cx="1620000" cy="0"/>
                  </a:xfrm>
                  <a:prstGeom prst="line">
                    <a:avLst/>
                  </a:prstGeom>
                  <a:ln>
                    <a:gradFill flip="none" rotWithShape="1">
                      <a:gsLst>
                        <a:gs pos="29000">
                          <a:schemeClr val="accent1">
                            <a:lumMod val="5000"/>
                            <a:lumOff val="95000"/>
                            <a:alpha val="43000"/>
                          </a:schemeClr>
                        </a:gs>
                        <a:gs pos="85000">
                          <a:srgbClr val="FAFBFD">
                            <a:alpha val="18000"/>
                          </a:srgb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平行四边形 31"/>
                  <p:cNvSpPr>
                    <a:spLocks noChangeAspect="1"/>
                  </p:cNvSpPr>
                  <p:nvPr>
                    <p:custDataLst>
                      <p:tags r:id="rId11"/>
                    </p:custDataLst>
                  </p:nvPr>
                </p:nvSpPr>
                <p:spPr>
                  <a:xfrm>
                    <a:off x="1055687" y="3214472"/>
                    <a:ext cx="375638" cy="55479"/>
                  </a:xfrm>
                  <a:prstGeom prst="parallelogram">
                    <a:avLst/>
                  </a:prstGeom>
                  <a:solidFill>
                    <a:srgbClr val="00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sp>
              <p:nvSpPr>
                <p:cNvPr id="30" name="文本框 29"/>
                <p:cNvSpPr txBox="1"/>
                <p:nvPr>
                  <p:custDataLst>
                    <p:tags r:id="rId12"/>
                  </p:custDataLst>
                </p:nvPr>
              </p:nvSpPr>
              <p:spPr>
                <a:xfrm>
                  <a:off x="604787" y="1371703"/>
                  <a:ext cx="973761" cy="769441"/>
                </a:xfrm>
                <a:prstGeom prst="rect">
                  <a:avLst/>
                </a:prstGeom>
                <a:noFill/>
              </p:spPr>
              <p:txBody>
                <a:bodyPr wrap="square">
                  <a:spAutoFit/>
                </a:bodyPr>
                <a:lstStyle>
                  <a:defPPr>
                    <a:defRPr lang="en-US"/>
                  </a:defPPr>
                  <a:lvl1pPr marR="0" lvl="0" indent="0" algn="dist" defTabSz="914400" fontAlgn="auto">
                    <a:lnSpc>
                      <a:spcPct val="100000"/>
                    </a:lnSpc>
                    <a:spcBef>
                      <a:spcPts val="0"/>
                    </a:spcBef>
                    <a:spcAft>
                      <a:spcPts val="0"/>
                    </a:spcAft>
                    <a:buClrTx/>
                    <a:buSzTx/>
                    <a:buFontTx/>
                    <a:buNone/>
                    <a:defRPr sz="4400">
                      <a:ln w="3175">
                        <a:gradFill>
                          <a:gsLst>
                            <a:gs pos="0">
                              <a:srgbClr val="0285F3"/>
                            </a:gs>
                            <a:gs pos="73000">
                              <a:srgbClr val="0285F3">
                                <a:alpha val="0"/>
                              </a:srgbClr>
                            </a:gs>
                          </a:gsLst>
                          <a:lin ang="5400000" scaled="1"/>
                        </a:gradFill>
                      </a:ln>
                      <a:no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rPr>
                    <a:t>02</a:t>
                  </a:r>
                  <a:endParaRPr kumimoji="0" lang="zh-CN" altLang="en-US" sz="44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endParaRPr>
                </a:p>
              </p:txBody>
            </p:sp>
          </p:grpSp>
          <p:grpSp>
            <p:nvGrpSpPr>
              <p:cNvPr id="55" name="组合 54"/>
              <p:cNvGrpSpPr/>
              <p:nvPr/>
            </p:nvGrpSpPr>
            <p:grpSpPr>
              <a:xfrm>
                <a:off x="2581673" y="2597433"/>
                <a:ext cx="1874224" cy="792790"/>
                <a:chOff x="2593422" y="2447623"/>
                <a:chExt cx="1874224" cy="792790"/>
              </a:xfrm>
            </p:grpSpPr>
            <p:sp>
              <p:nvSpPr>
                <p:cNvPr id="56" name="矩形 55"/>
                <p:cNvSpPr/>
                <p:nvPr>
                  <p:custDataLst>
                    <p:tags r:id="rId13"/>
                  </p:custDataLst>
                </p:nvPr>
              </p:nvSpPr>
              <p:spPr>
                <a:xfrm>
                  <a:off x="2606949" y="2447623"/>
                  <a:ext cx="1847171" cy="39878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sp>
              <p:nvSpPr>
                <p:cNvPr id="57" name="文本框 56"/>
                <p:cNvSpPr txBox="1"/>
                <p:nvPr>
                  <p:custDataLst>
                    <p:tags r:id="rId14"/>
                  </p:custDataLst>
                </p:nvPr>
              </p:nvSpPr>
              <p:spPr>
                <a:xfrm>
                  <a:off x="2593422" y="2833511"/>
                  <a:ext cx="1874224" cy="406902"/>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defRPr kumimoji="0" sz="6000" b="0" i="0" u="none" strike="noStrike" cap="none" spc="0" normalizeH="0" baseline="0">
                      <a:ln>
                        <a:noFill/>
                      </a:ln>
                      <a:solidFill>
                        <a:schemeClr val="bg1"/>
                      </a:solidFill>
                      <a:effectLst/>
                      <a:uLnTx/>
                      <a:uFillTx/>
                      <a:latin typeface="Oswald" pitchFamily="2" charset="0"/>
                      <a:ea typeface="等线" panose="02010600030101010101" charset="-122"/>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noProof="0">
                      <a:solidFill>
                        <a:prstClr val="white"/>
                      </a:solidFill>
                      <a:latin typeface="思源黑体 CN Normal" panose="020B0400000000000000" charset="-122"/>
                      <a:ea typeface="思源黑体 CN Normal" panose="020B0400000000000000" charset="-122"/>
                      <a:cs typeface="思源黑体 CN Normal" panose="020B0400000000000000" charset="-122"/>
                      <a:sym typeface="+mn-ea"/>
                    </a:rPr>
                    <a:t>请输入内容请输入内容</a:t>
                  </a:r>
                  <a:endParaRPr kumimoji="0" lang="en-US" altLang="zh-CN" sz="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endParaRPr>
                </a:p>
              </p:txBody>
            </p:sp>
          </p:grpSp>
        </p:grpSp>
        <p:grpSp>
          <p:nvGrpSpPr>
            <p:cNvPr id="2" name="组合 1"/>
            <p:cNvGrpSpPr/>
            <p:nvPr/>
          </p:nvGrpSpPr>
          <p:grpSpPr>
            <a:xfrm>
              <a:off x="5788361" y="1572580"/>
              <a:ext cx="2134416" cy="2574509"/>
              <a:chOff x="4546301" y="1610845"/>
              <a:chExt cx="2134416" cy="2574509"/>
            </a:xfrm>
          </p:grpSpPr>
          <p:grpSp>
            <p:nvGrpSpPr>
              <p:cNvPr id="33" name="组合 32"/>
              <p:cNvGrpSpPr/>
              <p:nvPr/>
            </p:nvGrpSpPr>
            <p:grpSpPr>
              <a:xfrm>
                <a:off x="4546301" y="1610845"/>
                <a:ext cx="2134416" cy="2574509"/>
                <a:chOff x="604787" y="1346527"/>
                <a:chExt cx="2134416" cy="2574509"/>
              </a:xfrm>
            </p:grpSpPr>
            <p:sp useBgFill="1">
              <p:nvSpPr>
                <p:cNvPr id="34" name="矩形 33"/>
                <p:cNvSpPr/>
                <p:nvPr>
                  <p:custDataLst>
                    <p:tags r:id="rId15"/>
                  </p:custDataLst>
                </p:nvPr>
              </p:nvSpPr>
              <p:spPr>
                <a:xfrm>
                  <a:off x="617541" y="1346527"/>
                  <a:ext cx="2018504" cy="2574509"/>
                </a:xfrm>
                <a:prstGeom prst="rect">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l" defTabSz="1503680" rtl="0" eaLnBrk="1" fontAlgn="auto" latinLnBrk="0" hangingPunct="1">
                    <a:lnSpc>
                      <a:spcPct val="100000"/>
                    </a:lnSpc>
                    <a:spcBef>
                      <a:spcPts val="0"/>
                    </a:spcBef>
                    <a:spcAft>
                      <a:spcPts val="0"/>
                    </a:spcAft>
                    <a:buClrTx/>
                    <a:buSzTx/>
                    <a:buFontTx/>
                    <a:buNone/>
                    <a:defRPr/>
                  </a:pPr>
                  <a:endParaRPr kumimoji="0" lang="zh-CN" altLang="en-US" sz="296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nvGrpSpPr>
                <p:cNvPr id="35" name="组合 34"/>
                <p:cNvGrpSpPr/>
                <p:nvPr/>
              </p:nvGrpSpPr>
              <p:grpSpPr>
                <a:xfrm>
                  <a:off x="784225" y="2092021"/>
                  <a:ext cx="1954978" cy="55479"/>
                  <a:chOff x="1055687" y="3214472"/>
                  <a:chExt cx="1954978" cy="55479"/>
                </a:xfrm>
              </p:grpSpPr>
              <p:cxnSp>
                <p:nvCxnSpPr>
                  <p:cNvPr id="37" name="直接连接符 36"/>
                  <p:cNvCxnSpPr/>
                  <p:nvPr>
                    <p:custDataLst>
                      <p:tags r:id="rId16"/>
                    </p:custDataLst>
                  </p:nvPr>
                </p:nvCxnSpPr>
                <p:spPr>
                  <a:xfrm>
                    <a:off x="1390665" y="3242213"/>
                    <a:ext cx="1620000" cy="0"/>
                  </a:xfrm>
                  <a:prstGeom prst="line">
                    <a:avLst/>
                  </a:prstGeom>
                  <a:ln>
                    <a:gradFill flip="none" rotWithShape="1">
                      <a:gsLst>
                        <a:gs pos="29000">
                          <a:schemeClr val="accent1">
                            <a:lumMod val="5000"/>
                            <a:lumOff val="95000"/>
                            <a:alpha val="43000"/>
                          </a:schemeClr>
                        </a:gs>
                        <a:gs pos="85000">
                          <a:srgbClr val="FAFBFD">
                            <a:alpha val="18000"/>
                          </a:srgb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8" name="平行四边形 37"/>
                  <p:cNvSpPr>
                    <a:spLocks noChangeAspect="1"/>
                  </p:cNvSpPr>
                  <p:nvPr>
                    <p:custDataLst>
                      <p:tags r:id="rId17"/>
                    </p:custDataLst>
                  </p:nvPr>
                </p:nvSpPr>
                <p:spPr>
                  <a:xfrm>
                    <a:off x="1055687" y="3214472"/>
                    <a:ext cx="375638" cy="55479"/>
                  </a:xfrm>
                  <a:prstGeom prst="parallelogram">
                    <a:avLst/>
                  </a:prstGeom>
                  <a:solidFill>
                    <a:srgbClr val="00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sp>
              <p:nvSpPr>
                <p:cNvPr id="36" name="文本框 35"/>
                <p:cNvSpPr txBox="1"/>
                <p:nvPr>
                  <p:custDataLst>
                    <p:tags r:id="rId18"/>
                  </p:custDataLst>
                </p:nvPr>
              </p:nvSpPr>
              <p:spPr>
                <a:xfrm>
                  <a:off x="604787" y="1371703"/>
                  <a:ext cx="973761" cy="769441"/>
                </a:xfrm>
                <a:prstGeom prst="rect">
                  <a:avLst/>
                </a:prstGeom>
                <a:noFill/>
              </p:spPr>
              <p:txBody>
                <a:bodyPr wrap="square">
                  <a:spAutoFit/>
                </a:bodyPr>
                <a:lstStyle>
                  <a:defPPr>
                    <a:defRPr lang="en-US"/>
                  </a:defPPr>
                  <a:lvl1pPr marR="0" lvl="0" indent="0" algn="dist" defTabSz="914400" fontAlgn="auto">
                    <a:lnSpc>
                      <a:spcPct val="100000"/>
                    </a:lnSpc>
                    <a:spcBef>
                      <a:spcPts val="0"/>
                    </a:spcBef>
                    <a:spcAft>
                      <a:spcPts val="0"/>
                    </a:spcAft>
                    <a:buClrTx/>
                    <a:buSzTx/>
                    <a:buFontTx/>
                    <a:buNone/>
                    <a:defRPr sz="4400">
                      <a:ln w="3175">
                        <a:gradFill>
                          <a:gsLst>
                            <a:gs pos="0">
                              <a:srgbClr val="0285F3"/>
                            </a:gs>
                            <a:gs pos="73000">
                              <a:srgbClr val="0285F3">
                                <a:alpha val="0"/>
                              </a:srgbClr>
                            </a:gs>
                          </a:gsLst>
                          <a:lin ang="5400000" scaled="1"/>
                        </a:gradFill>
                      </a:ln>
                      <a:noFill/>
                      <a:latin typeface="+mj-ea"/>
                      <a:ea typeface="+mj-ea"/>
                    </a:defRPr>
                  </a:lvl1pPr>
                  <a:lvl2pPr defTabSz="914400"/>
                  <a:lvl3pPr defTabSz="914400"/>
                  <a:lvl4pPr defTabSz="914400"/>
                  <a:lvl5pPr defTabSz="914400"/>
                  <a:lvl6pPr defTabSz="914400"/>
                  <a:lvl7pPr defTabSz="914400"/>
                  <a:lvl8pPr defTabSz="914400"/>
                  <a:lvl9pPr defTabSz="914400"/>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rPr>
                    <a:t>03</a:t>
                  </a:r>
                  <a:endParaRPr kumimoji="0" lang="zh-CN" altLang="en-US" sz="44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endParaRPr>
                </a:p>
              </p:txBody>
            </p:sp>
          </p:grpSp>
          <p:grpSp>
            <p:nvGrpSpPr>
              <p:cNvPr id="58" name="组合 57"/>
              <p:cNvGrpSpPr/>
              <p:nvPr/>
            </p:nvGrpSpPr>
            <p:grpSpPr>
              <a:xfrm>
                <a:off x="4653018" y="2592628"/>
                <a:ext cx="1933792" cy="792790"/>
                <a:chOff x="4709172" y="2452105"/>
                <a:chExt cx="1933792" cy="792790"/>
              </a:xfrm>
            </p:grpSpPr>
            <p:sp>
              <p:nvSpPr>
                <p:cNvPr id="59" name="矩形 58"/>
                <p:cNvSpPr/>
                <p:nvPr>
                  <p:custDataLst>
                    <p:tags r:id="rId19"/>
                  </p:custDataLst>
                </p:nvPr>
              </p:nvSpPr>
              <p:spPr>
                <a:xfrm>
                  <a:off x="4709172" y="2452105"/>
                  <a:ext cx="1847171" cy="39878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0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sp>
              <p:nvSpPr>
                <p:cNvPr id="60" name="文本框 59"/>
                <p:cNvSpPr txBox="1"/>
                <p:nvPr>
                  <p:custDataLst>
                    <p:tags r:id="rId20"/>
                  </p:custDataLst>
                </p:nvPr>
              </p:nvSpPr>
              <p:spPr>
                <a:xfrm>
                  <a:off x="4768740" y="2837993"/>
                  <a:ext cx="1874224" cy="406902"/>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defRPr kumimoji="0" sz="6000" b="0" i="0" u="none" strike="noStrike" cap="none" spc="0" normalizeH="0" baseline="0">
                      <a:ln>
                        <a:noFill/>
                      </a:ln>
                      <a:solidFill>
                        <a:schemeClr val="bg1"/>
                      </a:solidFill>
                      <a:effectLst/>
                      <a:uLnTx/>
                      <a:uFillTx/>
                      <a:latin typeface="Oswald" pitchFamily="2" charset="0"/>
                      <a:ea typeface="等线" panose="02010600030101010101" charset="-122"/>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noProof="0">
                      <a:solidFill>
                        <a:prstClr val="white"/>
                      </a:solidFill>
                      <a:latin typeface="思源黑体 CN Normal" panose="020B0400000000000000" charset="-122"/>
                      <a:ea typeface="思源黑体 CN Normal" panose="020B0400000000000000" charset="-122"/>
                      <a:cs typeface="思源黑体 CN Normal" panose="020B0400000000000000" charset="-122"/>
                      <a:sym typeface="+mn-ea"/>
                    </a:rPr>
                    <a:t>请输入内容请输入内容</a:t>
                  </a:r>
                  <a:endParaRPr kumimoji="0" lang="en-US" altLang="zh-CN" sz="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思源黑体 CN Normal" panose="020B0400000000000000" charset="-122"/>
                  </a:endParaRPr>
                </a:p>
              </p:txBody>
            </p:sp>
          </p:gr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p:cNvSpPr/>
          <p:nvPr/>
        </p:nvSpPr>
        <p:spPr>
          <a:xfrm rot="10800000">
            <a:off x="24832" y="0"/>
            <a:ext cx="961006" cy="1373350"/>
          </a:xfrm>
          <a:custGeom>
            <a:avLst/>
            <a:gdLst>
              <a:gd name="connsiteX0" fmla="*/ 14901 w 1295466"/>
              <a:gd name="connsiteY0" fmla="*/ 1811084 h 1851319"/>
              <a:gd name="connsiteX1" fmla="*/ 26998 w 1295466"/>
              <a:gd name="connsiteY1" fmla="*/ 1823562 h 1851319"/>
              <a:gd name="connsiteX2" fmla="*/ 15663 w 1295466"/>
              <a:gd name="connsiteY2" fmla="*/ 1836230 h 1851319"/>
              <a:gd name="connsiteX3" fmla="*/ 1947 w 1295466"/>
              <a:gd name="connsiteY3" fmla="*/ 1824610 h 1851319"/>
              <a:gd name="connsiteX4" fmla="*/ 14901 w 1295466"/>
              <a:gd name="connsiteY4" fmla="*/ 1811084 h 1851319"/>
              <a:gd name="connsiteX5" fmla="*/ 129677 w 1295466"/>
              <a:gd name="connsiteY5" fmla="*/ 1807750 h 1851319"/>
              <a:gd name="connsiteX6" fmla="*/ 146155 w 1295466"/>
              <a:gd name="connsiteY6" fmla="*/ 1822800 h 1851319"/>
              <a:gd name="connsiteX7" fmla="*/ 130058 w 1295466"/>
              <a:gd name="connsiteY7" fmla="*/ 1838897 h 1851319"/>
              <a:gd name="connsiteX8" fmla="*/ 115389 w 1295466"/>
              <a:gd name="connsiteY8" fmla="*/ 1823371 h 1851319"/>
              <a:gd name="connsiteX9" fmla="*/ 129677 w 1295466"/>
              <a:gd name="connsiteY9" fmla="*/ 1807750 h 1851319"/>
              <a:gd name="connsiteX10" fmla="*/ 242738 w 1295466"/>
              <a:gd name="connsiteY10" fmla="*/ 1806512 h 1851319"/>
              <a:gd name="connsiteX11" fmla="*/ 260455 w 1295466"/>
              <a:gd name="connsiteY11" fmla="*/ 1823753 h 1851319"/>
              <a:gd name="connsiteX12" fmla="*/ 242548 w 1295466"/>
              <a:gd name="connsiteY12" fmla="*/ 1840707 h 1851319"/>
              <a:gd name="connsiteX13" fmla="*/ 226070 w 1295466"/>
              <a:gd name="connsiteY13" fmla="*/ 1822514 h 1851319"/>
              <a:gd name="connsiteX14" fmla="*/ 242738 w 1295466"/>
              <a:gd name="connsiteY14" fmla="*/ 1806512 h 1851319"/>
              <a:gd name="connsiteX15" fmla="*/ 355039 w 1295466"/>
              <a:gd name="connsiteY15" fmla="*/ 1804035 h 1851319"/>
              <a:gd name="connsiteX16" fmla="*/ 374470 w 1295466"/>
              <a:gd name="connsiteY16" fmla="*/ 1822799 h 1851319"/>
              <a:gd name="connsiteX17" fmla="*/ 354657 w 1295466"/>
              <a:gd name="connsiteY17" fmla="*/ 1842706 h 1851319"/>
              <a:gd name="connsiteX18" fmla="*/ 336179 w 1295466"/>
              <a:gd name="connsiteY18" fmla="*/ 1823466 h 1851319"/>
              <a:gd name="connsiteX19" fmla="*/ 355039 w 1295466"/>
              <a:gd name="connsiteY19" fmla="*/ 1804035 h 1851319"/>
              <a:gd name="connsiteX20" fmla="*/ 471338 w 1295466"/>
              <a:gd name="connsiteY20" fmla="*/ 1802797 h 1851319"/>
              <a:gd name="connsiteX21" fmla="*/ 492293 w 1295466"/>
              <a:gd name="connsiteY21" fmla="*/ 1824133 h 1851319"/>
              <a:gd name="connsiteX22" fmla="*/ 472195 w 1295466"/>
              <a:gd name="connsiteY22" fmla="*/ 1844135 h 1851319"/>
              <a:gd name="connsiteX23" fmla="*/ 451145 w 1295466"/>
              <a:gd name="connsiteY23" fmla="*/ 1823085 h 1851319"/>
              <a:gd name="connsiteX24" fmla="*/ 471338 w 1295466"/>
              <a:gd name="connsiteY24" fmla="*/ 1802797 h 1851319"/>
              <a:gd name="connsiteX25" fmla="*/ 584686 w 1295466"/>
              <a:gd name="connsiteY25" fmla="*/ 1801559 h 1851319"/>
              <a:gd name="connsiteX26" fmla="*/ 606498 w 1295466"/>
              <a:gd name="connsiteY26" fmla="*/ 1823562 h 1851319"/>
              <a:gd name="connsiteX27" fmla="*/ 585257 w 1295466"/>
              <a:gd name="connsiteY27" fmla="*/ 1845755 h 1851319"/>
              <a:gd name="connsiteX28" fmla="*/ 561921 w 1295466"/>
              <a:gd name="connsiteY28" fmla="*/ 1823943 h 1851319"/>
              <a:gd name="connsiteX29" fmla="*/ 584686 w 1295466"/>
              <a:gd name="connsiteY29" fmla="*/ 1801559 h 1851319"/>
              <a:gd name="connsiteX30" fmla="*/ 697843 w 1295466"/>
              <a:gd name="connsiteY30" fmla="*/ 1800130 h 1851319"/>
              <a:gd name="connsiteX31" fmla="*/ 719846 w 1295466"/>
              <a:gd name="connsiteY31" fmla="*/ 1823656 h 1851319"/>
              <a:gd name="connsiteX32" fmla="*/ 695747 w 1295466"/>
              <a:gd name="connsiteY32" fmla="*/ 1847659 h 1851319"/>
              <a:gd name="connsiteX33" fmla="*/ 672792 w 1295466"/>
              <a:gd name="connsiteY33" fmla="*/ 1822608 h 1851319"/>
              <a:gd name="connsiteX34" fmla="*/ 697843 w 1295466"/>
              <a:gd name="connsiteY34" fmla="*/ 1800130 h 1851319"/>
              <a:gd name="connsiteX35" fmla="*/ 810334 w 1295466"/>
              <a:gd name="connsiteY35" fmla="*/ 1799368 h 1851319"/>
              <a:gd name="connsiteX36" fmla="*/ 833289 w 1295466"/>
              <a:gd name="connsiteY36" fmla="*/ 1824609 h 1851319"/>
              <a:gd name="connsiteX37" fmla="*/ 809000 w 1295466"/>
              <a:gd name="connsiteY37" fmla="*/ 1847945 h 1851319"/>
              <a:gd name="connsiteX38" fmla="*/ 784331 w 1295466"/>
              <a:gd name="connsiteY38" fmla="*/ 1822990 h 1851319"/>
              <a:gd name="connsiteX39" fmla="*/ 810334 w 1295466"/>
              <a:gd name="connsiteY39" fmla="*/ 1799368 h 1851319"/>
              <a:gd name="connsiteX40" fmla="*/ 923967 w 1295466"/>
              <a:gd name="connsiteY40" fmla="*/ 1798320 h 1851319"/>
              <a:gd name="connsiteX41" fmla="*/ 949970 w 1295466"/>
              <a:gd name="connsiteY41" fmla="*/ 1822609 h 1851319"/>
              <a:gd name="connsiteX42" fmla="*/ 925967 w 1295466"/>
              <a:gd name="connsiteY42" fmla="*/ 1848517 h 1851319"/>
              <a:gd name="connsiteX43" fmla="*/ 900059 w 1295466"/>
              <a:gd name="connsiteY43" fmla="*/ 1824609 h 1851319"/>
              <a:gd name="connsiteX44" fmla="*/ 923967 w 1295466"/>
              <a:gd name="connsiteY44" fmla="*/ 1798320 h 1851319"/>
              <a:gd name="connsiteX45" fmla="*/ 1036743 w 1295466"/>
              <a:gd name="connsiteY45" fmla="*/ 1796701 h 1851319"/>
              <a:gd name="connsiteX46" fmla="*/ 1064174 w 1295466"/>
              <a:gd name="connsiteY46" fmla="*/ 1823086 h 1851319"/>
              <a:gd name="connsiteX47" fmla="*/ 1037790 w 1295466"/>
              <a:gd name="connsiteY47" fmla="*/ 1850518 h 1851319"/>
              <a:gd name="connsiteX48" fmla="*/ 1010358 w 1295466"/>
              <a:gd name="connsiteY48" fmla="*/ 1824133 h 1851319"/>
              <a:gd name="connsiteX49" fmla="*/ 1036743 w 1295466"/>
              <a:gd name="connsiteY49" fmla="*/ 1796701 h 1851319"/>
              <a:gd name="connsiteX50" fmla="*/ 1150471 w 1295466"/>
              <a:gd name="connsiteY50" fmla="*/ 1796130 h 1851319"/>
              <a:gd name="connsiteX51" fmla="*/ 1177046 w 1295466"/>
              <a:gd name="connsiteY51" fmla="*/ 1823466 h 1851319"/>
              <a:gd name="connsiteX52" fmla="*/ 1148756 w 1295466"/>
              <a:gd name="connsiteY52" fmla="*/ 1851089 h 1851319"/>
              <a:gd name="connsiteX53" fmla="*/ 1122181 w 1295466"/>
              <a:gd name="connsiteY53" fmla="*/ 1823752 h 1851319"/>
              <a:gd name="connsiteX54" fmla="*/ 1150471 w 1295466"/>
              <a:gd name="connsiteY54" fmla="*/ 1796130 h 1851319"/>
              <a:gd name="connsiteX55" fmla="*/ 1262390 w 1295466"/>
              <a:gd name="connsiteY55" fmla="*/ 1796035 h 1851319"/>
              <a:gd name="connsiteX56" fmla="*/ 1289727 w 1295466"/>
              <a:gd name="connsiteY56" fmla="*/ 1824514 h 1851319"/>
              <a:gd name="connsiteX57" fmla="*/ 1260580 w 1295466"/>
              <a:gd name="connsiteY57" fmla="*/ 1851279 h 1851319"/>
              <a:gd name="connsiteX58" fmla="*/ 1234481 w 1295466"/>
              <a:gd name="connsiteY58" fmla="*/ 1821657 h 1851319"/>
              <a:gd name="connsiteX59" fmla="*/ 1262390 w 1295466"/>
              <a:gd name="connsiteY59" fmla="*/ 1796035 h 1851319"/>
              <a:gd name="connsiteX60" fmla="*/ 15186 w 1295466"/>
              <a:gd name="connsiteY60" fmla="*/ 1698308 h 1851319"/>
              <a:gd name="connsiteX61" fmla="*/ 27378 w 1295466"/>
              <a:gd name="connsiteY61" fmla="*/ 1713072 h 1851319"/>
              <a:gd name="connsiteX62" fmla="*/ 13662 w 1295466"/>
              <a:gd name="connsiteY62" fmla="*/ 1724407 h 1851319"/>
              <a:gd name="connsiteX63" fmla="*/ 1375 w 1295466"/>
              <a:gd name="connsiteY63" fmla="*/ 1711548 h 1851319"/>
              <a:gd name="connsiteX64" fmla="*/ 15186 w 1295466"/>
              <a:gd name="connsiteY64" fmla="*/ 1698308 h 1851319"/>
              <a:gd name="connsiteX65" fmla="*/ 130630 w 1295466"/>
              <a:gd name="connsiteY65" fmla="*/ 1695545 h 1851319"/>
              <a:gd name="connsiteX66" fmla="*/ 146441 w 1295466"/>
              <a:gd name="connsiteY66" fmla="*/ 1712214 h 1851319"/>
              <a:gd name="connsiteX67" fmla="*/ 130630 w 1295466"/>
              <a:gd name="connsiteY67" fmla="*/ 1727359 h 1851319"/>
              <a:gd name="connsiteX68" fmla="*/ 115008 w 1295466"/>
              <a:gd name="connsiteY68" fmla="*/ 1710309 h 1851319"/>
              <a:gd name="connsiteX69" fmla="*/ 130630 w 1295466"/>
              <a:gd name="connsiteY69" fmla="*/ 1695545 h 1851319"/>
              <a:gd name="connsiteX70" fmla="*/ 244167 w 1295466"/>
              <a:gd name="connsiteY70" fmla="*/ 1692974 h 1851319"/>
              <a:gd name="connsiteX71" fmla="*/ 261693 w 1295466"/>
              <a:gd name="connsiteY71" fmla="*/ 1711452 h 1851319"/>
              <a:gd name="connsiteX72" fmla="*/ 241881 w 1295466"/>
              <a:gd name="connsiteY72" fmla="*/ 1729455 h 1851319"/>
              <a:gd name="connsiteX73" fmla="*/ 224737 w 1295466"/>
              <a:gd name="connsiteY73" fmla="*/ 1711071 h 1851319"/>
              <a:gd name="connsiteX74" fmla="*/ 244167 w 1295466"/>
              <a:gd name="connsiteY74" fmla="*/ 1692974 h 1851319"/>
              <a:gd name="connsiteX75" fmla="*/ 356467 w 1295466"/>
              <a:gd name="connsiteY75" fmla="*/ 1691545 h 1851319"/>
              <a:gd name="connsiteX76" fmla="*/ 375136 w 1295466"/>
              <a:gd name="connsiteY76" fmla="*/ 1710881 h 1851319"/>
              <a:gd name="connsiteX77" fmla="*/ 355229 w 1295466"/>
              <a:gd name="connsiteY77" fmla="*/ 1731550 h 1851319"/>
              <a:gd name="connsiteX78" fmla="*/ 335607 w 1295466"/>
              <a:gd name="connsiteY78" fmla="*/ 1710690 h 1851319"/>
              <a:gd name="connsiteX79" fmla="*/ 356467 w 1295466"/>
              <a:gd name="connsiteY79" fmla="*/ 1691545 h 1851319"/>
              <a:gd name="connsiteX80" fmla="*/ 470862 w 1295466"/>
              <a:gd name="connsiteY80" fmla="*/ 1690402 h 1851319"/>
              <a:gd name="connsiteX81" fmla="*/ 492865 w 1295466"/>
              <a:gd name="connsiteY81" fmla="*/ 1710214 h 1851319"/>
              <a:gd name="connsiteX82" fmla="*/ 471529 w 1295466"/>
              <a:gd name="connsiteY82" fmla="*/ 1732121 h 1851319"/>
              <a:gd name="connsiteX83" fmla="*/ 450860 w 1295466"/>
              <a:gd name="connsiteY83" fmla="*/ 1710595 h 1851319"/>
              <a:gd name="connsiteX84" fmla="*/ 470862 w 1295466"/>
              <a:gd name="connsiteY84" fmla="*/ 1690402 h 1851319"/>
              <a:gd name="connsiteX85" fmla="*/ 585162 w 1295466"/>
              <a:gd name="connsiteY85" fmla="*/ 1688211 h 1851319"/>
              <a:gd name="connsiteX86" fmla="*/ 606974 w 1295466"/>
              <a:gd name="connsiteY86" fmla="*/ 1712023 h 1851319"/>
              <a:gd name="connsiteX87" fmla="*/ 583828 w 1295466"/>
              <a:gd name="connsiteY87" fmla="*/ 1734788 h 1851319"/>
              <a:gd name="connsiteX88" fmla="*/ 560873 w 1295466"/>
              <a:gd name="connsiteY88" fmla="*/ 1711642 h 1851319"/>
              <a:gd name="connsiteX89" fmla="*/ 585162 w 1295466"/>
              <a:gd name="connsiteY89" fmla="*/ 1688211 h 1851319"/>
              <a:gd name="connsiteX90" fmla="*/ 695652 w 1295466"/>
              <a:gd name="connsiteY90" fmla="*/ 1686783 h 1851319"/>
              <a:gd name="connsiteX91" fmla="*/ 720322 w 1295466"/>
              <a:gd name="connsiteY91" fmla="*/ 1710310 h 1851319"/>
              <a:gd name="connsiteX92" fmla="*/ 695747 w 1295466"/>
              <a:gd name="connsiteY92" fmla="*/ 1735360 h 1851319"/>
              <a:gd name="connsiteX93" fmla="*/ 672316 w 1295466"/>
              <a:gd name="connsiteY93" fmla="*/ 1711262 h 1851319"/>
              <a:gd name="connsiteX94" fmla="*/ 695652 w 1295466"/>
              <a:gd name="connsiteY94" fmla="*/ 1686783 h 1851319"/>
              <a:gd name="connsiteX95" fmla="*/ 811000 w 1295466"/>
              <a:gd name="connsiteY95" fmla="*/ 1686497 h 1851319"/>
              <a:gd name="connsiteX96" fmla="*/ 833383 w 1295466"/>
              <a:gd name="connsiteY96" fmla="*/ 1711643 h 1851319"/>
              <a:gd name="connsiteX97" fmla="*/ 807856 w 1295466"/>
              <a:gd name="connsiteY97" fmla="*/ 1736122 h 1851319"/>
              <a:gd name="connsiteX98" fmla="*/ 783853 w 1295466"/>
              <a:gd name="connsiteY98" fmla="*/ 1712024 h 1851319"/>
              <a:gd name="connsiteX99" fmla="*/ 811000 w 1295466"/>
              <a:gd name="connsiteY99" fmla="*/ 1686497 h 1851319"/>
              <a:gd name="connsiteX100" fmla="*/ 925490 w 1295466"/>
              <a:gd name="connsiteY100" fmla="*/ 1684401 h 1851319"/>
              <a:gd name="connsiteX101" fmla="*/ 951875 w 1295466"/>
              <a:gd name="connsiteY101" fmla="*/ 1711833 h 1851319"/>
              <a:gd name="connsiteX102" fmla="*/ 924443 w 1295466"/>
              <a:gd name="connsiteY102" fmla="*/ 1738218 h 1851319"/>
              <a:gd name="connsiteX103" fmla="*/ 898059 w 1295466"/>
              <a:gd name="connsiteY103" fmla="*/ 1710786 h 1851319"/>
              <a:gd name="connsiteX104" fmla="*/ 925490 w 1295466"/>
              <a:gd name="connsiteY104" fmla="*/ 1684401 h 1851319"/>
              <a:gd name="connsiteX105" fmla="*/ 1036647 w 1295466"/>
              <a:gd name="connsiteY105" fmla="*/ 1683735 h 1851319"/>
              <a:gd name="connsiteX106" fmla="*/ 1064936 w 1295466"/>
              <a:gd name="connsiteY106" fmla="*/ 1711167 h 1851319"/>
              <a:gd name="connsiteX107" fmla="*/ 1036837 w 1295466"/>
              <a:gd name="connsiteY107" fmla="*/ 1738980 h 1851319"/>
              <a:gd name="connsiteX108" fmla="*/ 1009691 w 1295466"/>
              <a:gd name="connsiteY108" fmla="*/ 1710405 h 1851319"/>
              <a:gd name="connsiteX109" fmla="*/ 1036647 w 1295466"/>
              <a:gd name="connsiteY109" fmla="*/ 1683735 h 1851319"/>
              <a:gd name="connsiteX110" fmla="*/ 1149709 w 1295466"/>
              <a:gd name="connsiteY110" fmla="*/ 1683259 h 1851319"/>
              <a:gd name="connsiteX111" fmla="*/ 1177617 w 1295466"/>
              <a:gd name="connsiteY111" fmla="*/ 1711452 h 1851319"/>
              <a:gd name="connsiteX112" fmla="*/ 1149423 w 1295466"/>
              <a:gd name="connsiteY112" fmla="*/ 1739361 h 1851319"/>
              <a:gd name="connsiteX113" fmla="*/ 1121515 w 1295466"/>
              <a:gd name="connsiteY113" fmla="*/ 1711167 h 1851319"/>
              <a:gd name="connsiteX114" fmla="*/ 1149709 w 1295466"/>
              <a:gd name="connsiteY114" fmla="*/ 1683259 h 1851319"/>
              <a:gd name="connsiteX115" fmla="*/ 1262200 w 1295466"/>
              <a:gd name="connsiteY115" fmla="*/ 1683068 h 1851319"/>
              <a:gd name="connsiteX116" fmla="*/ 1290013 w 1295466"/>
              <a:gd name="connsiteY116" fmla="*/ 1711072 h 1851319"/>
              <a:gd name="connsiteX117" fmla="*/ 1262581 w 1295466"/>
              <a:gd name="connsiteY117" fmla="*/ 1739456 h 1851319"/>
              <a:gd name="connsiteX118" fmla="*/ 1233720 w 1295466"/>
              <a:gd name="connsiteY118" fmla="*/ 1710500 h 1851319"/>
              <a:gd name="connsiteX119" fmla="*/ 1262200 w 1295466"/>
              <a:gd name="connsiteY119" fmla="*/ 1683068 h 1851319"/>
              <a:gd name="connsiteX120" fmla="*/ 12806 w 1295466"/>
              <a:gd name="connsiteY120" fmla="*/ 1584675 h 1851319"/>
              <a:gd name="connsiteX121" fmla="*/ 29093 w 1295466"/>
              <a:gd name="connsiteY121" fmla="*/ 1598391 h 1851319"/>
              <a:gd name="connsiteX122" fmla="*/ 16044 w 1295466"/>
              <a:gd name="connsiteY122" fmla="*/ 1613250 h 1851319"/>
              <a:gd name="connsiteX123" fmla="*/ 42 w 1295466"/>
              <a:gd name="connsiteY123" fmla="*/ 1599629 h 1851319"/>
              <a:gd name="connsiteX124" fmla="*/ 12806 w 1295466"/>
              <a:gd name="connsiteY124" fmla="*/ 1584675 h 1851319"/>
              <a:gd name="connsiteX125" fmla="*/ 130343 w 1295466"/>
              <a:gd name="connsiteY125" fmla="*/ 1582960 h 1851319"/>
              <a:gd name="connsiteX126" fmla="*/ 147012 w 1295466"/>
              <a:gd name="connsiteY126" fmla="*/ 1598485 h 1851319"/>
              <a:gd name="connsiteX127" fmla="*/ 131105 w 1295466"/>
              <a:gd name="connsiteY127" fmla="*/ 1614964 h 1851319"/>
              <a:gd name="connsiteX128" fmla="*/ 114722 w 1295466"/>
              <a:gd name="connsiteY128" fmla="*/ 1599343 h 1851319"/>
              <a:gd name="connsiteX129" fmla="*/ 130343 w 1295466"/>
              <a:gd name="connsiteY129" fmla="*/ 1582960 h 1851319"/>
              <a:gd name="connsiteX130" fmla="*/ 243881 w 1295466"/>
              <a:gd name="connsiteY130" fmla="*/ 1580674 h 1851319"/>
              <a:gd name="connsiteX131" fmla="*/ 261312 w 1295466"/>
              <a:gd name="connsiteY131" fmla="*/ 1600677 h 1851319"/>
              <a:gd name="connsiteX132" fmla="*/ 242453 w 1295466"/>
              <a:gd name="connsiteY132" fmla="*/ 1617631 h 1851319"/>
              <a:gd name="connsiteX133" fmla="*/ 224926 w 1295466"/>
              <a:gd name="connsiteY133" fmla="*/ 1597248 h 1851319"/>
              <a:gd name="connsiteX134" fmla="*/ 243881 w 1295466"/>
              <a:gd name="connsiteY134" fmla="*/ 1580674 h 1851319"/>
              <a:gd name="connsiteX135" fmla="*/ 355800 w 1295466"/>
              <a:gd name="connsiteY135" fmla="*/ 1578960 h 1851319"/>
              <a:gd name="connsiteX136" fmla="*/ 375708 w 1295466"/>
              <a:gd name="connsiteY136" fmla="*/ 1599438 h 1851319"/>
              <a:gd name="connsiteX137" fmla="*/ 354943 w 1295466"/>
              <a:gd name="connsiteY137" fmla="*/ 1618965 h 1851319"/>
              <a:gd name="connsiteX138" fmla="*/ 335417 w 1295466"/>
              <a:gd name="connsiteY138" fmla="*/ 1598581 h 1851319"/>
              <a:gd name="connsiteX139" fmla="*/ 355800 w 1295466"/>
              <a:gd name="connsiteY139" fmla="*/ 1578960 h 1851319"/>
              <a:gd name="connsiteX140" fmla="*/ 471815 w 1295466"/>
              <a:gd name="connsiteY140" fmla="*/ 1577721 h 1851319"/>
              <a:gd name="connsiteX141" fmla="*/ 492865 w 1295466"/>
              <a:gd name="connsiteY141" fmla="*/ 1599057 h 1851319"/>
              <a:gd name="connsiteX142" fmla="*/ 471529 w 1295466"/>
              <a:gd name="connsiteY142" fmla="*/ 1620393 h 1851319"/>
              <a:gd name="connsiteX143" fmla="*/ 450479 w 1295466"/>
              <a:gd name="connsiteY143" fmla="*/ 1598771 h 1851319"/>
              <a:gd name="connsiteX144" fmla="*/ 471815 w 1295466"/>
              <a:gd name="connsiteY144" fmla="*/ 1577721 h 1851319"/>
              <a:gd name="connsiteX145" fmla="*/ 584590 w 1295466"/>
              <a:gd name="connsiteY145" fmla="*/ 1575721 h 1851319"/>
              <a:gd name="connsiteX146" fmla="*/ 607831 w 1295466"/>
              <a:gd name="connsiteY146" fmla="*/ 1598771 h 1851319"/>
              <a:gd name="connsiteX147" fmla="*/ 583447 w 1295466"/>
              <a:gd name="connsiteY147" fmla="*/ 1622203 h 1851319"/>
              <a:gd name="connsiteX148" fmla="*/ 560778 w 1295466"/>
              <a:gd name="connsiteY148" fmla="*/ 1599343 h 1851319"/>
              <a:gd name="connsiteX149" fmla="*/ 584590 w 1295466"/>
              <a:gd name="connsiteY149" fmla="*/ 1575721 h 1851319"/>
              <a:gd name="connsiteX150" fmla="*/ 697748 w 1295466"/>
              <a:gd name="connsiteY150" fmla="*/ 1574578 h 1851319"/>
              <a:gd name="connsiteX151" fmla="*/ 720703 w 1295466"/>
              <a:gd name="connsiteY151" fmla="*/ 1602009 h 1851319"/>
              <a:gd name="connsiteX152" fmla="*/ 696986 w 1295466"/>
              <a:gd name="connsiteY152" fmla="*/ 1623250 h 1851319"/>
              <a:gd name="connsiteX153" fmla="*/ 672030 w 1295466"/>
              <a:gd name="connsiteY153" fmla="*/ 1598581 h 1851319"/>
              <a:gd name="connsiteX154" fmla="*/ 697748 w 1295466"/>
              <a:gd name="connsiteY154" fmla="*/ 1574578 h 1851319"/>
              <a:gd name="connsiteX155" fmla="*/ 808524 w 1295466"/>
              <a:gd name="connsiteY155" fmla="*/ 1573435 h 1851319"/>
              <a:gd name="connsiteX156" fmla="*/ 834051 w 1295466"/>
              <a:gd name="connsiteY156" fmla="*/ 1598295 h 1851319"/>
              <a:gd name="connsiteX157" fmla="*/ 807857 w 1295466"/>
              <a:gd name="connsiteY157" fmla="*/ 1624299 h 1851319"/>
              <a:gd name="connsiteX158" fmla="*/ 783378 w 1295466"/>
              <a:gd name="connsiteY158" fmla="*/ 1598676 h 1851319"/>
              <a:gd name="connsiteX159" fmla="*/ 808524 w 1295466"/>
              <a:gd name="connsiteY159" fmla="*/ 1573435 h 1851319"/>
              <a:gd name="connsiteX160" fmla="*/ 925681 w 1295466"/>
              <a:gd name="connsiteY160" fmla="*/ 1571530 h 1851319"/>
              <a:gd name="connsiteX161" fmla="*/ 952446 w 1295466"/>
              <a:gd name="connsiteY161" fmla="*/ 1598772 h 1851319"/>
              <a:gd name="connsiteX162" fmla="*/ 924253 w 1295466"/>
              <a:gd name="connsiteY162" fmla="*/ 1626489 h 1851319"/>
              <a:gd name="connsiteX163" fmla="*/ 897487 w 1295466"/>
              <a:gd name="connsiteY163" fmla="*/ 1599248 h 1851319"/>
              <a:gd name="connsiteX164" fmla="*/ 925681 w 1295466"/>
              <a:gd name="connsiteY164" fmla="*/ 1571530 h 1851319"/>
              <a:gd name="connsiteX165" fmla="*/ 1038838 w 1295466"/>
              <a:gd name="connsiteY165" fmla="*/ 1570863 h 1851319"/>
              <a:gd name="connsiteX166" fmla="*/ 1065317 w 1295466"/>
              <a:gd name="connsiteY166" fmla="*/ 1600486 h 1851319"/>
              <a:gd name="connsiteX167" fmla="*/ 1035694 w 1295466"/>
              <a:gd name="connsiteY167" fmla="*/ 1626965 h 1851319"/>
              <a:gd name="connsiteX168" fmla="*/ 1009215 w 1295466"/>
              <a:gd name="connsiteY168" fmla="*/ 1597342 h 1851319"/>
              <a:gd name="connsiteX169" fmla="*/ 1038838 w 1295466"/>
              <a:gd name="connsiteY169" fmla="*/ 1570863 h 1851319"/>
              <a:gd name="connsiteX170" fmla="*/ 1150281 w 1295466"/>
              <a:gd name="connsiteY170" fmla="*/ 1570482 h 1851319"/>
              <a:gd name="connsiteX171" fmla="*/ 1178189 w 1295466"/>
              <a:gd name="connsiteY171" fmla="*/ 1600105 h 1851319"/>
              <a:gd name="connsiteX172" fmla="*/ 1147995 w 1295466"/>
              <a:gd name="connsiteY172" fmla="*/ 1627632 h 1851319"/>
              <a:gd name="connsiteX173" fmla="*/ 1121134 w 1295466"/>
              <a:gd name="connsiteY173" fmla="*/ 1596962 h 1851319"/>
              <a:gd name="connsiteX174" fmla="*/ 1150281 w 1295466"/>
              <a:gd name="connsiteY174" fmla="*/ 1570482 h 1851319"/>
              <a:gd name="connsiteX175" fmla="*/ 1266199 w 1295466"/>
              <a:gd name="connsiteY175" fmla="*/ 1570197 h 1851319"/>
              <a:gd name="connsiteX176" fmla="*/ 1294774 w 1295466"/>
              <a:gd name="connsiteY176" fmla="*/ 1599153 h 1851319"/>
              <a:gd name="connsiteX177" fmla="*/ 1265819 w 1295466"/>
              <a:gd name="connsiteY177" fmla="*/ 1627728 h 1851319"/>
              <a:gd name="connsiteX178" fmla="*/ 1237244 w 1295466"/>
              <a:gd name="connsiteY178" fmla="*/ 1598772 h 1851319"/>
              <a:gd name="connsiteX179" fmla="*/ 1266199 w 1295466"/>
              <a:gd name="connsiteY179" fmla="*/ 1570197 h 1851319"/>
              <a:gd name="connsiteX180" fmla="*/ 15948 w 1295466"/>
              <a:gd name="connsiteY180" fmla="*/ 1468374 h 1851319"/>
              <a:gd name="connsiteX181" fmla="*/ 29092 w 1295466"/>
              <a:gd name="connsiteY181" fmla="*/ 1483138 h 1851319"/>
              <a:gd name="connsiteX182" fmla="*/ 12900 w 1295466"/>
              <a:gd name="connsiteY182" fmla="*/ 1496949 h 1851319"/>
              <a:gd name="connsiteX183" fmla="*/ 41 w 1295466"/>
              <a:gd name="connsiteY183" fmla="*/ 1482090 h 1851319"/>
              <a:gd name="connsiteX184" fmla="*/ 15948 w 1295466"/>
              <a:gd name="connsiteY184" fmla="*/ 1468374 h 1851319"/>
              <a:gd name="connsiteX185" fmla="*/ 130343 w 1295466"/>
              <a:gd name="connsiteY185" fmla="*/ 1466565 h 1851319"/>
              <a:gd name="connsiteX186" fmla="*/ 147203 w 1295466"/>
              <a:gd name="connsiteY186" fmla="*/ 1480757 h 1851319"/>
              <a:gd name="connsiteX187" fmla="*/ 131105 w 1295466"/>
              <a:gd name="connsiteY187" fmla="*/ 1498664 h 1851319"/>
              <a:gd name="connsiteX188" fmla="*/ 114722 w 1295466"/>
              <a:gd name="connsiteY188" fmla="*/ 1483043 h 1851319"/>
              <a:gd name="connsiteX189" fmla="*/ 130343 w 1295466"/>
              <a:gd name="connsiteY189" fmla="*/ 1466565 h 1851319"/>
              <a:gd name="connsiteX190" fmla="*/ 244834 w 1295466"/>
              <a:gd name="connsiteY190" fmla="*/ 1463992 h 1851319"/>
              <a:gd name="connsiteX191" fmla="*/ 261788 w 1295466"/>
              <a:gd name="connsiteY191" fmla="*/ 1482947 h 1851319"/>
              <a:gd name="connsiteX192" fmla="*/ 242453 w 1295466"/>
              <a:gd name="connsiteY192" fmla="*/ 1501902 h 1851319"/>
              <a:gd name="connsiteX193" fmla="*/ 224355 w 1295466"/>
              <a:gd name="connsiteY193" fmla="*/ 1481423 h 1851319"/>
              <a:gd name="connsiteX194" fmla="*/ 244834 w 1295466"/>
              <a:gd name="connsiteY194" fmla="*/ 1463992 h 1851319"/>
              <a:gd name="connsiteX195" fmla="*/ 356277 w 1295466"/>
              <a:gd name="connsiteY195" fmla="*/ 1462278 h 1851319"/>
              <a:gd name="connsiteX196" fmla="*/ 375327 w 1295466"/>
              <a:gd name="connsiteY196" fmla="*/ 1483424 h 1851319"/>
              <a:gd name="connsiteX197" fmla="*/ 354562 w 1295466"/>
              <a:gd name="connsiteY197" fmla="*/ 1502569 h 1851319"/>
              <a:gd name="connsiteX198" fmla="*/ 335417 w 1295466"/>
              <a:gd name="connsiteY198" fmla="*/ 1481804 h 1851319"/>
              <a:gd name="connsiteX199" fmla="*/ 356277 w 1295466"/>
              <a:gd name="connsiteY199" fmla="*/ 1462278 h 1851319"/>
              <a:gd name="connsiteX200" fmla="*/ 473244 w 1295466"/>
              <a:gd name="connsiteY200" fmla="*/ 1460658 h 1851319"/>
              <a:gd name="connsiteX201" fmla="*/ 494103 w 1295466"/>
              <a:gd name="connsiteY201" fmla="*/ 1483042 h 1851319"/>
              <a:gd name="connsiteX202" fmla="*/ 470100 w 1295466"/>
              <a:gd name="connsiteY202" fmla="*/ 1504664 h 1851319"/>
              <a:gd name="connsiteX203" fmla="*/ 449622 w 1295466"/>
              <a:gd name="connsiteY203" fmla="*/ 1482090 h 1851319"/>
              <a:gd name="connsiteX204" fmla="*/ 473244 w 1295466"/>
              <a:gd name="connsiteY204" fmla="*/ 1460658 h 1851319"/>
              <a:gd name="connsiteX205" fmla="*/ 583447 w 1295466"/>
              <a:gd name="connsiteY205" fmla="*/ 1459134 h 1851319"/>
              <a:gd name="connsiteX206" fmla="*/ 608022 w 1295466"/>
              <a:gd name="connsiteY206" fmla="*/ 1482661 h 1851319"/>
              <a:gd name="connsiteX207" fmla="*/ 583543 w 1295466"/>
              <a:gd name="connsiteY207" fmla="*/ 1506188 h 1851319"/>
              <a:gd name="connsiteX208" fmla="*/ 560492 w 1295466"/>
              <a:gd name="connsiteY208" fmla="*/ 1481709 h 1851319"/>
              <a:gd name="connsiteX209" fmla="*/ 583447 w 1295466"/>
              <a:gd name="connsiteY209" fmla="*/ 1459134 h 1851319"/>
              <a:gd name="connsiteX210" fmla="*/ 697462 w 1295466"/>
              <a:gd name="connsiteY210" fmla="*/ 1458087 h 1851319"/>
              <a:gd name="connsiteX211" fmla="*/ 720894 w 1295466"/>
              <a:gd name="connsiteY211" fmla="*/ 1480090 h 1851319"/>
              <a:gd name="connsiteX212" fmla="*/ 695176 w 1295466"/>
              <a:gd name="connsiteY212" fmla="*/ 1507141 h 1851319"/>
              <a:gd name="connsiteX213" fmla="*/ 671840 w 1295466"/>
              <a:gd name="connsiteY213" fmla="*/ 1482471 h 1851319"/>
              <a:gd name="connsiteX214" fmla="*/ 697462 w 1295466"/>
              <a:gd name="connsiteY214" fmla="*/ 1458087 h 1851319"/>
              <a:gd name="connsiteX215" fmla="*/ 810333 w 1295466"/>
              <a:gd name="connsiteY215" fmla="*/ 1456277 h 1851319"/>
              <a:gd name="connsiteX216" fmla="*/ 835002 w 1295466"/>
              <a:gd name="connsiteY216" fmla="*/ 1482852 h 1851319"/>
              <a:gd name="connsiteX217" fmla="*/ 807856 w 1295466"/>
              <a:gd name="connsiteY217" fmla="*/ 1509236 h 1851319"/>
              <a:gd name="connsiteX218" fmla="*/ 782043 w 1295466"/>
              <a:gd name="connsiteY218" fmla="*/ 1481423 h 1851319"/>
              <a:gd name="connsiteX219" fmla="*/ 810333 w 1295466"/>
              <a:gd name="connsiteY219" fmla="*/ 1456277 h 1851319"/>
              <a:gd name="connsiteX220" fmla="*/ 924919 w 1295466"/>
              <a:gd name="connsiteY220" fmla="*/ 1454944 h 1851319"/>
              <a:gd name="connsiteX221" fmla="*/ 952732 w 1295466"/>
              <a:gd name="connsiteY221" fmla="*/ 1483043 h 1851319"/>
              <a:gd name="connsiteX222" fmla="*/ 924157 w 1295466"/>
              <a:gd name="connsiteY222" fmla="*/ 1510189 h 1851319"/>
              <a:gd name="connsiteX223" fmla="*/ 897487 w 1295466"/>
              <a:gd name="connsiteY223" fmla="*/ 1483233 h 1851319"/>
              <a:gd name="connsiteX224" fmla="*/ 924919 w 1295466"/>
              <a:gd name="connsiteY224" fmla="*/ 1454944 h 1851319"/>
              <a:gd name="connsiteX225" fmla="*/ 1037029 w 1295466"/>
              <a:gd name="connsiteY225" fmla="*/ 1454468 h 1851319"/>
              <a:gd name="connsiteX226" fmla="*/ 1065413 w 1295466"/>
              <a:gd name="connsiteY226" fmla="*/ 1481900 h 1851319"/>
              <a:gd name="connsiteX227" fmla="*/ 1038553 w 1295466"/>
              <a:gd name="connsiteY227" fmla="*/ 1510856 h 1851319"/>
              <a:gd name="connsiteX228" fmla="*/ 1009121 w 1295466"/>
              <a:gd name="connsiteY228" fmla="*/ 1482472 h 1851319"/>
              <a:gd name="connsiteX229" fmla="*/ 1037029 w 1295466"/>
              <a:gd name="connsiteY229" fmla="*/ 1454468 h 1851319"/>
              <a:gd name="connsiteX230" fmla="*/ 1150185 w 1295466"/>
              <a:gd name="connsiteY230" fmla="*/ 1453896 h 1851319"/>
              <a:gd name="connsiteX231" fmla="*/ 1178379 w 1295466"/>
              <a:gd name="connsiteY231" fmla="*/ 1483138 h 1851319"/>
              <a:gd name="connsiteX232" fmla="*/ 1149137 w 1295466"/>
              <a:gd name="connsiteY232" fmla="*/ 1511332 h 1851319"/>
              <a:gd name="connsiteX233" fmla="*/ 1120943 w 1295466"/>
              <a:gd name="connsiteY233" fmla="*/ 1482090 h 1851319"/>
              <a:gd name="connsiteX234" fmla="*/ 1150185 w 1295466"/>
              <a:gd name="connsiteY234" fmla="*/ 1453896 h 1851319"/>
              <a:gd name="connsiteX235" fmla="*/ 1265723 w 1295466"/>
              <a:gd name="connsiteY235" fmla="*/ 1453134 h 1851319"/>
              <a:gd name="connsiteX236" fmla="*/ 1295441 w 1295466"/>
              <a:gd name="connsiteY236" fmla="*/ 1481328 h 1851319"/>
              <a:gd name="connsiteX237" fmla="*/ 1266199 w 1295466"/>
              <a:gd name="connsiteY237" fmla="*/ 1512094 h 1851319"/>
              <a:gd name="connsiteX238" fmla="*/ 1236481 w 1295466"/>
              <a:gd name="connsiteY238" fmla="*/ 1481900 h 1851319"/>
              <a:gd name="connsiteX239" fmla="*/ 1265723 w 1295466"/>
              <a:gd name="connsiteY239" fmla="*/ 1453134 h 1851319"/>
              <a:gd name="connsiteX240" fmla="*/ 15377 w 1295466"/>
              <a:gd name="connsiteY240" fmla="*/ 1355980 h 1851319"/>
              <a:gd name="connsiteX241" fmla="*/ 29093 w 1295466"/>
              <a:gd name="connsiteY241" fmla="*/ 1370458 h 1851319"/>
              <a:gd name="connsiteX242" fmla="*/ 13567 w 1295466"/>
              <a:gd name="connsiteY242" fmla="*/ 1384650 h 1851319"/>
              <a:gd name="connsiteX243" fmla="*/ 137 w 1295466"/>
              <a:gd name="connsiteY243" fmla="*/ 1370362 h 1851319"/>
              <a:gd name="connsiteX244" fmla="*/ 15377 w 1295466"/>
              <a:gd name="connsiteY244" fmla="*/ 1355980 h 1851319"/>
              <a:gd name="connsiteX245" fmla="*/ 130343 w 1295466"/>
              <a:gd name="connsiteY245" fmla="*/ 1354265 h 1851319"/>
              <a:gd name="connsiteX246" fmla="*/ 147203 w 1295466"/>
              <a:gd name="connsiteY246" fmla="*/ 1368457 h 1851319"/>
              <a:gd name="connsiteX247" fmla="*/ 131105 w 1295466"/>
              <a:gd name="connsiteY247" fmla="*/ 1386364 h 1851319"/>
              <a:gd name="connsiteX248" fmla="*/ 114722 w 1295466"/>
              <a:gd name="connsiteY248" fmla="*/ 1370743 h 1851319"/>
              <a:gd name="connsiteX249" fmla="*/ 130343 w 1295466"/>
              <a:gd name="connsiteY249" fmla="*/ 1354265 h 1851319"/>
              <a:gd name="connsiteX250" fmla="*/ 243215 w 1295466"/>
              <a:gd name="connsiteY250" fmla="*/ 1351597 h 1851319"/>
              <a:gd name="connsiteX251" fmla="*/ 262265 w 1295466"/>
              <a:gd name="connsiteY251" fmla="*/ 1370933 h 1851319"/>
              <a:gd name="connsiteX252" fmla="*/ 241882 w 1295466"/>
              <a:gd name="connsiteY252" fmla="*/ 1389126 h 1851319"/>
              <a:gd name="connsiteX253" fmla="*/ 224355 w 1295466"/>
              <a:gd name="connsiteY253" fmla="*/ 1368742 h 1851319"/>
              <a:gd name="connsiteX254" fmla="*/ 243215 w 1295466"/>
              <a:gd name="connsiteY254" fmla="*/ 1351597 h 1851319"/>
              <a:gd name="connsiteX255" fmla="*/ 355419 w 1295466"/>
              <a:gd name="connsiteY255" fmla="*/ 1350360 h 1851319"/>
              <a:gd name="connsiteX256" fmla="*/ 375803 w 1295466"/>
              <a:gd name="connsiteY256" fmla="*/ 1370362 h 1851319"/>
              <a:gd name="connsiteX257" fmla="*/ 355419 w 1295466"/>
              <a:gd name="connsiteY257" fmla="*/ 1390365 h 1851319"/>
              <a:gd name="connsiteX258" fmla="*/ 335417 w 1295466"/>
              <a:gd name="connsiteY258" fmla="*/ 1370362 h 1851319"/>
              <a:gd name="connsiteX259" fmla="*/ 355419 w 1295466"/>
              <a:gd name="connsiteY259" fmla="*/ 1350360 h 1851319"/>
              <a:gd name="connsiteX260" fmla="*/ 473339 w 1295466"/>
              <a:gd name="connsiteY260" fmla="*/ 1349122 h 1851319"/>
              <a:gd name="connsiteX261" fmla="*/ 492865 w 1295466"/>
              <a:gd name="connsiteY261" fmla="*/ 1371982 h 1851319"/>
              <a:gd name="connsiteX262" fmla="*/ 470005 w 1295466"/>
              <a:gd name="connsiteY262" fmla="*/ 1391508 h 1851319"/>
              <a:gd name="connsiteX263" fmla="*/ 450193 w 1295466"/>
              <a:gd name="connsiteY263" fmla="*/ 1368648 h 1851319"/>
              <a:gd name="connsiteX264" fmla="*/ 473339 w 1295466"/>
              <a:gd name="connsiteY264" fmla="*/ 1349122 h 1851319"/>
              <a:gd name="connsiteX265" fmla="*/ 582876 w 1295466"/>
              <a:gd name="connsiteY265" fmla="*/ 1346835 h 1851319"/>
              <a:gd name="connsiteX266" fmla="*/ 608022 w 1295466"/>
              <a:gd name="connsiteY266" fmla="*/ 1369695 h 1851319"/>
              <a:gd name="connsiteX267" fmla="*/ 584115 w 1295466"/>
              <a:gd name="connsiteY267" fmla="*/ 1393793 h 1851319"/>
              <a:gd name="connsiteX268" fmla="*/ 560493 w 1295466"/>
              <a:gd name="connsiteY268" fmla="*/ 1369981 h 1851319"/>
              <a:gd name="connsiteX269" fmla="*/ 582876 w 1295466"/>
              <a:gd name="connsiteY269" fmla="*/ 1346835 h 1851319"/>
              <a:gd name="connsiteX270" fmla="*/ 696129 w 1295466"/>
              <a:gd name="connsiteY270" fmla="*/ 1345788 h 1851319"/>
              <a:gd name="connsiteX271" fmla="*/ 720893 w 1295466"/>
              <a:gd name="connsiteY271" fmla="*/ 1371124 h 1851319"/>
              <a:gd name="connsiteX272" fmla="*/ 696510 w 1295466"/>
              <a:gd name="connsiteY272" fmla="*/ 1394937 h 1851319"/>
              <a:gd name="connsiteX273" fmla="*/ 671840 w 1295466"/>
              <a:gd name="connsiteY273" fmla="*/ 1369505 h 1851319"/>
              <a:gd name="connsiteX274" fmla="*/ 696129 w 1295466"/>
              <a:gd name="connsiteY274" fmla="*/ 1345788 h 1851319"/>
              <a:gd name="connsiteX275" fmla="*/ 809762 w 1295466"/>
              <a:gd name="connsiteY275" fmla="*/ 1345025 h 1851319"/>
              <a:gd name="connsiteX276" fmla="*/ 833860 w 1295466"/>
              <a:gd name="connsiteY276" fmla="*/ 1371028 h 1851319"/>
              <a:gd name="connsiteX277" fmla="*/ 808333 w 1295466"/>
              <a:gd name="connsiteY277" fmla="*/ 1395889 h 1851319"/>
              <a:gd name="connsiteX278" fmla="*/ 783187 w 1295466"/>
              <a:gd name="connsiteY278" fmla="*/ 1370647 h 1851319"/>
              <a:gd name="connsiteX279" fmla="*/ 809762 w 1295466"/>
              <a:gd name="connsiteY279" fmla="*/ 1345025 h 1851319"/>
              <a:gd name="connsiteX280" fmla="*/ 925300 w 1295466"/>
              <a:gd name="connsiteY280" fmla="*/ 1342930 h 1851319"/>
              <a:gd name="connsiteX281" fmla="*/ 952446 w 1295466"/>
              <a:gd name="connsiteY281" fmla="*/ 1371696 h 1851319"/>
              <a:gd name="connsiteX282" fmla="*/ 924633 w 1295466"/>
              <a:gd name="connsiteY282" fmla="*/ 1397794 h 1851319"/>
              <a:gd name="connsiteX283" fmla="*/ 897486 w 1295466"/>
              <a:gd name="connsiteY283" fmla="*/ 1369029 h 1851319"/>
              <a:gd name="connsiteX284" fmla="*/ 925300 w 1295466"/>
              <a:gd name="connsiteY284" fmla="*/ 1342930 h 1851319"/>
              <a:gd name="connsiteX285" fmla="*/ 1037695 w 1295466"/>
              <a:gd name="connsiteY285" fmla="*/ 1342168 h 1851319"/>
              <a:gd name="connsiteX286" fmla="*/ 1065507 w 1295466"/>
              <a:gd name="connsiteY286" fmla="*/ 1370267 h 1851319"/>
              <a:gd name="connsiteX287" fmla="*/ 1035885 w 1295466"/>
              <a:gd name="connsiteY287" fmla="*/ 1398556 h 1851319"/>
              <a:gd name="connsiteX288" fmla="*/ 1009120 w 1295466"/>
              <a:gd name="connsiteY288" fmla="*/ 1369410 h 1851319"/>
              <a:gd name="connsiteX289" fmla="*/ 1037695 w 1295466"/>
              <a:gd name="connsiteY289" fmla="*/ 1342168 h 1851319"/>
              <a:gd name="connsiteX290" fmla="*/ 1149805 w 1295466"/>
              <a:gd name="connsiteY290" fmla="*/ 1341502 h 1851319"/>
              <a:gd name="connsiteX291" fmla="*/ 1178380 w 1295466"/>
              <a:gd name="connsiteY291" fmla="*/ 1370457 h 1851319"/>
              <a:gd name="connsiteX292" fmla="*/ 1149424 w 1295466"/>
              <a:gd name="connsiteY292" fmla="*/ 1399032 h 1851319"/>
              <a:gd name="connsiteX293" fmla="*/ 1120849 w 1295466"/>
              <a:gd name="connsiteY293" fmla="*/ 1370077 h 1851319"/>
              <a:gd name="connsiteX294" fmla="*/ 1149805 w 1295466"/>
              <a:gd name="connsiteY294" fmla="*/ 1341502 h 1851319"/>
              <a:gd name="connsiteX295" fmla="*/ 1265914 w 1295466"/>
              <a:gd name="connsiteY295" fmla="*/ 1341121 h 1851319"/>
              <a:gd name="connsiteX296" fmla="*/ 1295155 w 1295466"/>
              <a:gd name="connsiteY296" fmla="*/ 1369696 h 1851319"/>
              <a:gd name="connsiteX297" fmla="*/ 1265056 w 1295466"/>
              <a:gd name="connsiteY297" fmla="*/ 1399509 h 1851319"/>
              <a:gd name="connsiteX298" fmla="*/ 1236767 w 1295466"/>
              <a:gd name="connsiteY298" fmla="*/ 1369886 h 1851319"/>
              <a:gd name="connsiteX299" fmla="*/ 1265914 w 1295466"/>
              <a:gd name="connsiteY299" fmla="*/ 1341121 h 1851319"/>
              <a:gd name="connsiteX300" fmla="*/ 14615 w 1295466"/>
              <a:gd name="connsiteY300" fmla="*/ 1245013 h 1851319"/>
              <a:gd name="connsiteX301" fmla="*/ 27379 w 1295466"/>
              <a:gd name="connsiteY301" fmla="*/ 1259301 h 1851319"/>
              <a:gd name="connsiteX302" fmla="*/ 14139 w 1295466"/>
              <a:gd name="connsiteY302" fmla="*/ 1271207 h 1851319"/>
              <a:gd name="connsiteX303" fmla="*/ 1376 w 1295466"/>
              <a:gd name="connsiteY303" fmla="*/ 1256824 h 1851319"/>
              <a:gd name="connsiteX304" fmla="*/ 14615 w 1295466"/>
              <a:gd name="connsiteY304" fmla="*/ 1245013 h 1851319"/>
              <a:gd name="connsiteX305" fmla="*/ 131391 w 1295466"/>
              <a:gd name="connsiteY305" fmla="*/ 1241965 h 1851319"/>
              <a:gd name="connsiteX306" fmla="*/ 146821 w 1295466"/>
              <a:gd name="connsiteY306" fmla="*/ 1258634 h 1851319"/>
              <a:gd name="connsiteX307" fmla="*/ 130058 w 1295466"/>
              <a:gd name="connsiteY307" fmla="*/ 1274350 h 1851319"/>
              <a:gd name="connsiteX308" fmla="*/ 114722 w 1295466"/>
              <a:gd name="connsiteY308" fmla="*/ 1257395 h 1851319"/>
              <a:gd name="connsiteX309" fmla="*/ 131391 w 1295466"/>
              <a:gd name="connsiteY309" fmla="*/ 1241965 h 1851319"/>
              <a:gd name="connsiteX310" fmla="*/ 241690 w 1295466"/>
              <a:gd name="connsiteY310" fmla="*/ 1239774 h 1851319"/>
              <a:gd name="connsiteX311" fmla="*/ 261312 w 1295466"/>
              <a:gd name="connsiteY311" fmla="*/ 1257586 h 1851319"/>
              <a:gd name="connsiteX312" fmla="*/ 242452 w 1295466"/>
              <a:gd name="connsiteY312" fmla="*/ 1276255 h 1851319"/>
              <a:gd name="connsiteX313" fmla="*/ 224450 w 1295466"/>
              <a:gd name="connsiteY313" fmla="*/ 1258253 h 1851319"/>
              <a:gd name="connsiteX314" fmla="*/ 241690 w 1295466"/>
              <a:gd name="connsiteY314" fmla="*/ 1239774 h 1851319"/>
              <a:gd name="connsiteX315" fmla="*/ 355610 w 1295466"/>
              <a:gd name="connsiteY315" fmla="*/ 1238250 h 1851319"/>
              <a:gd name="connsiteX316" fmla="*/ 375136 w 1295466"/>
              <a:gd name="connsiteY316" fmla="*/ 1256728 h 1851319"/>
              <a:gd name="connsiteX317" fmla="*/ 356277 w 1295466"/>
              <a:gd name="connsiteY317" fmla="*/ 1278255 h 1851319"/>
              <a:gd name="connsiteX318" fmla="*/ 335702 w 1295466"/>
              <a:gd name="connsiteY318" fmla="*/ 1258348 h 1851319"/>
              <a:gd name="connsiteX319" fmla="*/ 355610 w 1295466"/>
              <a:gd name="connsiteY319" fmla="*/ 1238250 h 1851319"/>
              <a:gd name="connsiteX320" fmla="*/ 472101 w 1295466"/>
              <a:gd name="connsiteY320" fmla="*/ 1236536 h 1851319"/>
              <a:gd name="connsiteX321" fmla="*/ 492865 w 1295466"/>
              <a:gd name="connsiteY321" fmla="*/ 1258444 h 1851319"/>
              <a:gd name="connsiteX322" fmla="*/ 471243 w 1295466"/>
              <a:gd name="connsiteY322" fmla="*/ 1279208 h 1851319"/>
              <a:gd name="connsiteX323" fmla="*/ 450479 w 1295466"/>
              <a:gd name="connsiteY323" fmla="*/ 1257586 h 1851319"/>
              <a:gd name="connsiteX324" fmla="*/ 472101 w 1295466"/>
              <a:gd name="connsiteY324" fmla="*/ 1236536 h 1851319"/>
              <a:gd name="connsiteX325" fmla="*/ 583543 w 1295466"/>
              <a:gd name="connsiteY325" fmla="*/ 1234154 h 1851319"/>
              <a:gd name="connsiteX326" fmla="*/ 607260 w 1295466"/>
              <a:gd name="connsiteY326" fmla="*/ 1258252 h 1851319"/>
              <a:gd name="connsiteX327" fmla="*/ 584686 w 1295466"/>
              <a:gd name="connsiteY327" fmla="*/ 1281208 h 1851319"/>
              <a:gd name="connsiteX328" fmla="*/ 560778 w 1295466"/>
              <a:gd name="connsiteY328" fmla="*/ 1257681 h 1851319"/>
              <a:gd name="connsiteX329" fmla="*/ 583543 w 1295466"/>
              <a:gd name="connsiteY329" fmla="*/ 1234154 h 1851319"/>
              <a:gd name="connsiteX330" fmla="*/ 697462 w 1295466"/>
              <a:gd name="connsiteY330" fmla="*/ 1233679 h 1851319"/>
              <a:gd name="connsiteX331" fmla="*/ 720989 w 1295466"/>
              <a:gd name="connsiteY331" fmla="*/ 1258158 h 1851319"/>
              <a:gd name="connsiteX332" fmla="*/ 697176 w 1295466"/>
              <a:gd name="connsiteY332" fmla="*/ 1282256 h 1851319"/>
              <a:gd name="connsiteX333" fmla="*/ 671935 w 1295466"/>
              <a:gd name="connsiteY333" fmla="*/ 1257872 h 1851319"/>
              <a:gd name="connsiteX334" fmla="*/ 697462 w 1295466"/>
              <a:gd name="connsiteY334" fmla="*/ 1233679 h 1851319"/>
              <a:gd name="connsiteX335" fmla="*/ 809000 w 1295466"/>
              <a:gd name="connsiteY335" fmla="*/ 1233107 h 1851319"/>
              <a:gd name="connsiteX336" fmla="*/ 833955 w 1295466"/>
              <a:gd name="connsiteY336" fmla="*/ 1258348 h 1851319"/>
              <a:gd name="connsiteX337" fmla="*/ 808333 w 1295466"/>
              <a:gd name="connsiteY337" fmla="*/ 1282922 h 1851319"/>
              <a:gd name="connsiteX338" fmla="*/ 783759 w 1295466"/>
              <a:gd name="connsiteY338" fmla="*/ 1257681 h 1851319"/>
              <a:gd name="connsiteX339" fmla="*/ 809000 w 1295466"/>
              <a:gd name="connsiteY339" fmla="*/ 1233107 h 1851319"/>
              <a:gd name="connsiteX340" fmla="*/ 924824 w 1295466"/>
              <a:gd name="connsiteY340" fmla="*/ 1230821 h 1851319"/>
              <a:gd name="connsiteX341" fmla="*/ 952256 w 1295466"/>
              <a:gd name="connsiteY341" fmla="*/ 1257300 h 1851319"/>
              <a:gd name="connsiteX342" fmla="*/ 924253 w 1295466"/>
              <a:gd name="connsiteY342" fmla="*/ 1285208 h 1851319"/>
              <a:gd name="connsiteX343" fmla="*/ 897773 w 1295466"/>
              <a:gd name="connsiteY343" fmla="*/ 1257776 h 1851319"/>
              <a:gd name="connsiteX344" fmla="*/ 924824 w 1295466"/>
              <a:gd name="connsiteY344" fmla="*/ 1230821 h 1851319"/>
              <a:gd name="connsiteX345" fmla="*/ 1037028 w 1295466"/>
              <a:gd name="connsiteY345" fmla="*/ 1230154 h 1851319"/>
              <a:gd name="connsiteX346" fmla="*/ 1065127 w 1295466"/>
              <a:gd name="connsiteY346" fmla="*/ 1258253 h 1851319"/>
              <a:gd name="connsiteX347" fmla="*/ 1036552 w 1295466"/>
              <a:gd name="connsiteY347" fmla="*/ 1285875 h 1851319"/>
              <a:gd name="connsiteX348" fmla="*/ 1009405 w 1295466"/>
              <a:gd name="connsiteY348" fmla="*/ 1256729 h 1851319"/>
              <a:gd name="connsiteX349" fmla="*/ 1037028 w 1295466"/>
              <a:gd name="connsiteY349" fmla="*/ 1230154 h 1851319"/>
              <a:gd name="connsiteX350" fmla="*/ 1150185 w 1295466"/>
              <a:gd name="connsiteY350" fmla="*/ 1229678 h 1851319"/>
              <a:gd name="connsiteX351" fmla="*/ 1177998 w 1295466"/>
              <a:gd name="connsiteY351" fmla="*/ 1257491 h 1851319"/>
              <a:gd name="connsiteX352" fmla="*/ 1151137 w 1295466"/>
              <a:gd name="connsiteY352" fmla="*/ 1286352 h 1851319"/>
              <a:gd name="connsiteX353" fmla="*/ 1121324 w 1295466"/>
              <a:gd name="connsiteY353" fmla="*/ 1258443 h 1851319"/>
              <a:gd name="connsiteX354" fmla="*/ 1150185 w 1295466"/>
              <a:gd name="connsiteY354" fmla="*/ 1229678 h 1851319"/>
              <a:gd name="connsiteX355" fmla="*/ 1265533 w 1295466"/>
              <a:gd name="connsiteY355" fmla="*/ 1229487 h 1851319"/>
              <a:gd name="connsiteX356" fmla="*/ 1294394 w 1295466"/>
              <a:gd name="connsiteY356" fmla="*/ 1258253 h 1851319"/>
              <a:gd name="connsiteX357" fmla="*/ 1265248 w 1295466"/>
              <a:gd name="connsiteY357" fmla="*/ 1286637 h 1851319"/>
              <a:gd name="connsiteX358" fmla="*/ 1237340 w 1295466"/>
              <a:gd name="connsiteY358" fmla="*/ 1256919 h 1851319"/>
              <a:gd name="connsiteX359" fmla="*/ 1265533 w 1295466"/>
              <a:gd name="connsiteY359" fmla="*/ 1229487 h 1851319"/>
              <a:gd name="connsiteX360" fmla="*/ 14709 w 1295466"/>
              <a:gd name="connsiteY360" fmla="*/ 1133190 h 1851319"/>
              <a:gd name="connsiteX361" fmla="*/ 27092 w 1295466"/>
              <a:gd name="connsiteY361" fmla="*/ 1145667 h 1851319"/>
              <a:gd name="connsiteX362" fmla="*/ 15091 w 1295466"/>
              <a:gd name="connsiteY362" fmla="*/ 1158240 h 1851319"/>
              <a:gd name="connsiteX363" fmla="*/ 1946 w 1295466"/>
              <a:gd name="connsiteY363" fmla="*/ 1144905 h 1851319"/>
              <a:gd name="connsiteX364" fmla="*/ 14709 w 1295466"/>
              <a:gd name="connsiteY364" fmla="*/ 1133190 h 1851319"/>
              <a:gd name="connsiteX365" fmla="*/ 131201 w 1295466"/>
              <a:gd name="connsiteY365" fmla="*/ 1129951 h 1851319"/>
              <a:gd name="connsiteX366" fmla="*/ 146917 w 1295466"/>
              <a:gd name="connsiteY366" fmla="*/ 1144048 h 1851319"/>
              <a:gd name="connsiteX367" fmla="*/ 130248 w 1295466"/>
              <a:gd name="connsiteY367" fmla="*/ 1161479 h 1851319"/>
              <a:gd name="connsiteX368" fmla="*/ 115008 w 1295466"/>
              <a:gd name="connsiteY368" fmla="*/ 1146239 h 1851319"/>
              <a:gd name="connsiteX369" fmla="*/ 131201 w 1295466"/>
              <a:gd name="connsiteY369" fmla="*/ 1129951 h 1851319"/>
              <a:gd name="connsiteX370" fmla="*/ 242453 w 1295466"/>
              <a:gd name="connsiteY370" fmla="*/ 1128141 h 1851319"/>
              <a:gd name="connsiteX371" fmla="*/ 260836 w 1295466"/>
              <a:gd name="connsiteY371" fmla="*/ 1145381 h 1851319"/>
              <a:gd name="connsiteX372" fmla="*/ 243596 w 1295466"/>
              <a:gd name="connsiteY372" fmla="*/ 1163384 h 1851319"/>
              <a:gd name="connsiteX373" fmla="*/ 225403 w 1295466"/>
              <a:gd name="connsiteY373" fmla="*/ 1146334 h 1851319"/>
              <a:gd name="connsiteX374" fmla="*/ 242453 w 1295466"/>
              <a:gd name="connsiteY374" fmla="*/ 1128141 h 1851319"/>
              <a:gd name="connsiteX375" fmla="*/ 357325 w 1295466"/>
              <a:gd name="connsiteY375" fmla="*/ 1126332 h 1851319"/>
              <a:gd name="connsiteX376" fmla="*/ 375327 w 1295466"/>
              <a:gd name="connsiteY376" fmla="*/ 1146810 h 1851319"/>
              <a:gd name="connsiteX377" fmla="*/ 353514 w 1295466"/>
              <a:gd name="connsiteY377" fmla="*/ 1165098 h 1851319"/>
              <a:gd name="connsiteX378" fmla="*/ 335989 w 1295466"/>
              <a:gd name="connsiteY378" fmla="*/ 1144810 h 1851319"/>
              <a:gd name="connsiteX379" fmla="*/ 357325 w 1295466"/>
              <a:gd name="connsiteY379" fmla="*/ 1126332 h 1851319"/>
              <a:gd name="connsiteX380" fmla="*/ 471815 w 1295466"/>
              <a:gd name="connsiteY380" fmla="*/ 1125093 h 1851319"/>
              <a:gd name="connsiteX381" fmla="*/ 492579 w 1295466"/>
              <a:gd name="connsiteY381" fmla="*/ 1144619 h 1851319"/>
              <a:gd name="connsiteX382" fmla="*/ 471624 w 1295466"/>
              <a:gd name="connsiteY382" fmla="*/ 1166146 h 1851319"/>
              <a:gd name="connsiteX383" fmla="*/ 451145 w 1295466"/>
              <a:gd name="connsiteY383" fmla="*/ 1146524 h 1851319"/>
              <a:gd name="connsiteX384" fmla="*/ 471815 w 1295466"/>
              <a:gd name="connsiteY384" fmla="*/ 1125093 h 1851319"/>
              <a:gd name="connsiteX385" fmla="*/ 583352 w 1295466"/>
              <a:gd name="connsiteY385" fmla="*/ 1123188 h 1851319"/>
              <a:gd name="connsiteX386" fmla="*/ 606974 w 1295466"/>
              <a:gd name="connsiteY386" fmla="*/ 1145191 h 1851319"/>
              <a:gd name="connsiteX387" fmla="*/ 583733 w 1295466"/>
              <a:gd name="connsiteY387" fmla="*/ 1168146 h 1851319"/>
              <a:gd name="connsiteX388" fmla="*/ 561540 w 1295466"/>
              <a:gd name="connsiteY388" fmla="*/ 1144905 h 1851319"/>
              <a:gd name="connsiteX389" fmla="*/ 583352 w 1295466"/>
              <a:gd name="connsiteY389" fmla="*/ 1123188 h 1851319"/>
              <a:gd name="connsiteX390" fmla="*/ 696890 w 1295466"/>
              <a:gd name="connsiteY390" fmla="*/ 1121950 h 1851319"/>
              <a:gd name="connsiteX391" fmla="*/ 720608 w 1295466"/>
              <a:gd name="connsiteY391" fmla="*/ 1146239 h 1851319"/>
              <a:gd name="connsiteX392" fmla="*/ 695747 w 1295466"/>
              <a:gd name="connsiteY392" fmla="*/ 1169384 h 1851319"/>
              <a:gd name="connsiteX393" fmla="*/ 672602 w 1295466"/>
              <a:gd name="connsiteY393" fmla="*/ 1145096 h 1851319"/>
              <a:gd name="connsiteX394" fmla="*/ 696890 w 1295466"/>
              <a:gd name="connsiteY394" fmla="*/ 1121950 h 1851319"/>
              <a:gd name="connsiteX395" fmla="*/ 808619 w 1295466"/>
              <a:gd name="connsiteY395" fmla="*/ 1120902 h 1851319"/>
              <a:gd name="connsiteX396" fmla="*/ 833384 w 1295466"/>
              <a:gd name="connsiteY396" fmla="*/ 1146048 h 1851319"/>
              <a:gd name="connsiteX397" fmla="*/ 807571 w 1295466"/>
              <a:gd name="connsiteY397" fmla="*/ 1170432 h 1851319"/>
              <a:gd name="connsiteX398" fmla="*/ 783854 w 1295466"/>
              <a:gd name="connsiteY398" fmla="*/ 1144143 h 1851319"/>
              <a:gd name="connsiteX399" fmla="*/ 808619 w 1295466"/>
              <a:gd name="connsiteY399" fmla="*/ 1120902 h 1851319"/>
              <a:gd name="connsiteX400" fmla="*/ 923586 w 1295466"/>
              <a:gd name="connsiteY400" fmla="*/ 1119283 h 1851319"/>
              <a:gd name="connsiteX401" fmla="*/ 951494 w 1295466"/>
              <a:gd name="connsiteY401" fmla="*/ 1144810 h 1851319"/>
              <a:gd name="connsiteX402" fmla="*/ 925300 w 1295466"/>
              <a:gd name="connsiteY402" fmla="*/ 1172242 h 1851319"/>
              <a:gd name="connsiteX403" fmla="*/ 898535 w 1295466"/>
              <a:gd name="connsiteY403" fmla="*/ 1145572 h 1851319"/>
              <a:gd name="connsiteX404" fmla="*/ 923586 w 1295466"/>
              <a:gd name="connsiteY404" fmla="*/ 1119283 h 1851319"/>
              <a:gd name="connsiteX405" fmla="*/ 1037029 w 1295466"/>
              <a:gd name="connsiteY405" fmla="*/ 1118235 h 1851319"/>
              <a:gd name="connsiteX406" fmla="*/ 1064747 w 1295466"/>
              <a:gd name="connsiteY406" fmla="*/ 1146429 h 1851319"/>
              <a:gd name="connsiteX407" fmla="*/ 1037505 w 1295466"/>
              <a:gd name="connsiteY407" fmla="*/ 1173194 h 1851319"/>
              <a:gd name="connsiteX408" fmla="*/ 1009787 w 1295466"/>
              <a:gd name="connsiteY408" fmla="*/ 1145000 h 1851319"/>
              <a:gd name="connsiteX409" fmla="*/ 1037029 w 1295466"/>
              <a:gd name="connsiteY409" fmla="*/ 1118235 h 1851319"/>
              <a:gd name="connsiteX410" fmla="*/ 1149995 w 1295466"/>
              <a:gd name="connsiteY410" fmla="*/ 1117854 h 1851319"/>
              <a:gd name="connsiteX411" fmla="*/ 1177427 w 1295466"/>
              <a:gd name="connsiteY411" fmla="*/ 1144619 h 1851319"/>
              <a:gd name="connsiteX412" fmla="*/ 1150186 w 1295466"/>
              <a:gd name="connsiteY412" fmla="*/ 1173575 h 1851319"/>
              <a:gd name="connsiteX413" fmla="*/ 1121706 w 1295466"/>
              <a:gd name="connsiteY413" fmla="*/ 1145858 h 1851319"/>
              <a:gd name="connsiteX414" fmla="*/ 1149995 w 1295466"/>
              <a:gd name="connsiteY414" fmla="*/ 1117854 h 1851319"/>
              <a:gd name="connsiteX415" fmla="*/ 1266104 w 1295466"/>
              <a:gd name="connsiteY415" fmla="*/ 1117569 h 1851319"/>
              <a:gd name="connsiteX416" fmla="*/ 1294012 w 1295466"/>
              <a:gd name="connsiteY416" fmla="*/ 1145762 h 1851319"/>
              <a:gd name="connsiteX417" fmla="*/ 1265819 w 1295466"/>
              <a:gd name="connsiteY417" fmla="*/ 1173671 h 1851319"/>
              <a:gd name="connsiteX418" fmla="*/ 1237911 w 1295466"/>
              <a:gd name="connsiteY418" fmla="*/ 1145477 h 1851319"/>
              <a:gd name="connsiteX419" fmla="*/ 1266104 w 1295466"/>
              <a:gd name="connsiteY419" fmla="*/ 1117569 h 1851319"/>
              <a:gd name="connsiteX420" fmla="*/ 15472 w 1295466"/>
              <a:gd name="connsiteY420" fmla="*/ 1017270 h 1851319"/>
              <a:gd name="connsiteX421" fmla="*/ 26521 w 1295466"/>
              <a:gd name="connsiteY421" fmla="*/ 1028986 h 1851319"/>
              <a:gd name="connsiteX422" fmla="*/ 14329 w 1295466"/>
              <a:gd name="connsiteY422" fmla="*/ 1041654 h 1851319"/>
              <a:gd name="connsiteX423" fmla="*/ 2327 w 1295466"/>
              <a:gd name="connsiteY423" fmla="*/ 1028795 h 1851319"/>
              <a:gd name="connsiteX424" fmla="*/ 15472 w 1295466"/>
              <a:gd name="connsiteY424" fmla="*/ 1017270 h 1851319"/>
              <a:gd name="connsiteX425" fmla="*/ 131773 w 1295466"/>
              <a:gd name="connsiteY425" fmla="*/ 1013937 h 1851319"/>
              <a:gd name="connsiteX426" fmla="*/ 146727 w 1295466"/>
              <a:gd name="connsiteY426" fmla="*/ 1028987 h 1851319"/>
              <a:gd name="connsiteX427" fmla="*/ 130820 w 1295466"/>
              <a:gd name="connsiteY427" fmla="*/ 1044703 h 1851319"/>
              <a:gd name="connsiteX428" fmla="*/ 115485 w 1295466"/>
              <a:gd name="connsiteY428" fmla="*/ 1027843 h 1851319"/>
              <a:gd name="connsiteX429" fmla="*/ 131773 w 1295466"/>
              <a:gd name="connsiteY429" fmla="*/ 1013937 h 1851319"/>
              <a:gd name="connsiteX430" fmla="*/ 242643 w 1295466"/>
              <a:gd name="connsiteY430" fmla="*/ 1012127 h 1851319"/>
              <a:gd name="connsiteX431" fmla="*/ 260169 w 1295466"/>
              <a:gd name="connsiteY431" fmla="*/ 1029272 h 1851319"/>
              <a:gd name="connsiteX432" fmla="*/ 244643 w 1295466"/>
              <a:gd name="connsiteY432" fmla="*/ 1046417 h 1851319"/>
              <a:gd name="connsiteX433" fmla="*/ 225974 w 1295466"/>
              <a:gd name="connsiteY433" fmla="*/ 1030510 h 1851319"/>
              <a:gd name="connsiteX434" fmla="*/ 242643 w 1295466"/>
              <a:gd name="connsiteY434" fmla="*/ 1012127 h 1851319"/>
              <a:gd name="connsiteX435" fmla="*/ 356562 w 1295466"/>
              <a:gd name="connsiteY435" fmla="*/ 1010317 h 1851319"/>
              <a:gd name="connsiteX436" fmla="*/ 374565 w 1295466"/>
              <a:gd name="connsiteY436" fmla="*/ 1030033 h 1851319"/>
              <a:gd name="connsiteX437" fmla="*/ 355229 w 1295466"/>
              <a:gd name="connsiteY437" fmla="*/ 1048988 h 1851319"/>
              <a:gd name="connsiteX438" fmla="*/ 336274 w 1295466"/>
              <a:gd name="connsiteY438" fmla="*/ 1029748 h 1851319"/>
              <a:gd name="connsiteX439" fmla="*/ 356562 w 1295466"/>
              <a:gd name="connsiteY439" fmla="*/ 1010317 h 1851319"/>
              <a:gd name="connsiteX440" fmla="*/ 472292 w 1295466"/>
              <a:gd name="connsiteY440" fmla="*/ 1009078 h 1851319"/>
              <a:gd name="connsiteX441" fmla="*/ 492008 w 1295466"/>
              <a:gd name="connsiteY441" fmla="*/ 1029462 h 1851319"/>
              <a:gd name="connsiteX442" fmla="*/ 472196 w 1295466"/>
              <a:gd name="connsiteY442" fmla="*/ 1049941 h 1851319"/>
              <a:gd name="connsiteX443" fmla="*/ 451432 w 1295466"/>
              <a:gd name="connsiteY443" fmla="*/ 1030224 h 1851319"/>
              <a:gd name="connsiteX444" fmla="*/ 472292 w 1295466"/>
              <a:gd name="connsiteY444" fmla="*/ 1009078 h 1851319"/>
              <a:gd name="connsiteX445" fmla="*/ 584115 w 1295466"/>
              <a:gd name="connsiteY445" fmla="*/ 1008126 h 1851319"/>
              <a:gd name="connsiteX446" fmla="*/ 605451 w 1295466"/>
              <a:gd name="connsiteY446" fmla="*/ 1028700 h 1851319"/>
              <a:gd name="connsiteX447" fmla="*/ 583829 w 1295466"/>
              <a:gd name="connsiteY447" fmla="*/ 1050512 h 1851319"/>
              <a:gd name="connsiteX448" fmla="*/ 562779 w 1295466"/>
              <a:gd name="connsiteY448" fmla="*/ 1029176 h 1851319"/>
              <a:gd name="connsiteX449" fmla="*/ 584115 w 1295466"/>
              <a:gd name="connsiteY449" fmla="*/ 1008126 h 1851319"/>
              <a:gd name="connsiteX450" fmla="*/ 696605 w 1295466"/>
              <a:gd name="connsiteY450" fmla="*/ 1006126 h 1851319"/>
              <a:gd name="connsiteX451" fmla="*/ 720131 w 1295466"/>
              <a:gd name="connsiteY451" fmla="*/ 1028891 h 1851319"/>
              <a:gd name="connsiteX452" fmla="*/ 696033 w 1295466"/>
              <a:gd name="connsiteY452" fmla="*/ 1052608 h 1851319"/>
              <a:gd name="connsiteX453" fmla="*/ 673077 w 1295466"/>
              <a:gd name="connsiteY453" fmla="*/ 1030034 h 1851319"/>
              <a:gd name="connsiteX454" fmla="*/ 696605 w 1295466"/>
              <a:gd name="connsiteY454" fmla="*/ 1006126 h 1851319"/>
              <a:gd name="connsiteX455" fmla="*/ 808904 w 1295466"/>
              <a:gd name="connsiteY455" fmla="*/ 1005269 h 1851319"/>
              <a:gd name="connsiteX456" fmla="*/ 832621 w 1295466"/>
              <a:gd name="connsiteY456" fmla="*/ 1029081 h 1851319"/>
              <a:gd name="connsiteX457" fmla="*/ 809666 w 1295466"/>
              <a:gd name="connsiteY457" fmla="*/ 1053846 h 1851319"/>
              <a:gd name="connsiteX458" fmla="*/ 784615 w 1295466"/>
              <a:gd name="connsiteY458" fmla="*/ 1030605 h 1851319"/>
              <a:gd name="connsiteX459" fmla="*/ 808904 w 1295466"/>
              <a:gd name="connsiteY459" fmla="*/ 1005269 h 1851319"/>
              <a:gd name="connsiteX460" fmla="*/ 923681 w 1295466"/>
              <a:gd name="connsiteY460" fmla="*/ 1004602 h 1851319"/>
              <a:gd name="connsiteX461" fmla="*/ 949875 w 1295466"/>
              <a:gd name="connsiteY461" fmla="*/ 1028605 h 1851319"/>
              <a:gd name="connsiteX462" fmla="*/ 925300 w 1295466"/>
              <a:gd name="connsiteY462" fmla="*/ 1054132 h 1851319"/>
              <a:gd name="connsiteX463" fmla="*/ 900345 w 1295466"/>
              <a:gd name="connsiteY463" fmla="*/ 1029176 h 1851319"/>
              <a:gd name="connsiteX464" fmla="*/ 923681 w 1295466"/>
              <a:gd name="connsiteY464" fmla="*/ 1004602 h 1851319"/>
              <a:gd name="connsiteX465" fmla="*/ 1039886 w 1295466"/>
              <a:gd name="connsiteY465" fmla="*/ 1004126 h 1851319"/>
              <a:gd name="connsiteX466" fmla="*/ 1062460 w 1295466"/>
              <a:gd name="connsiteY466" fmla="*/ 1031463 h 1851319"/>
              <a:gd name="connsiteX467" fmla="*/ 1035599 w 1295466"/>
              <a:gd name="connsiteY467" fmla="*/ 1054799 h 1851319"/>
              <a:gd name="connsiteX468" fmla="*/ 1011882 w 1295466"/>
              <a:gd name="connsiteY468" fmla="*/ 1028129 h 1851319"/>
              <a:gd name="connsiteX469" fmla="*/ 1039886 w 1295466"/>
              <a:gd name="connsiteY469" fmla="*/ 1004126 h 1851319"/>
              <a:gd name="connsiteX470" fmla="*/ 1150090 w 1295466"/>
              <a:gd name="connsiteY470" fmla="*/ 1002412 h 1851319"/>
              <a:gd name="connsiteX471" fmla="*/ 1176474 w 1295466"/>
              <a:gd name="connsiteY471" fmla="*/ 1029844 h 1851319"/>
              <a:gd name="connsiteX472" fmla="*/ 1149042 w 1295466"/>
              <a:gd name="connsiteY472" fmla="*/ 1056228 h 1851319"/>
              <a:gd name="connsiteX473" fmla="*/ 1122658 w 1295466"/>
              <a:gd name="connsiteY473" fmla="*/ 1028796 h 1851319"/>
              <a:gd name="connsiteX474" fmla="*/ 1150090 w 1295466"/>
              <a:gd name="connsiteY474" fmla="*/ 1002412 h 1851319"/>
              <a:gd name="connsiteX475" fmla="*/ 1266866 w 1295466"/>
              <a:gd name="connsiteY475" fmla="*/ 1002126 h 1851319"/>
              <a:gd name="connsiteX476" fmla="*/ 1293155 w 1295466"/>
              <a:gd name="connsiteY476" fmla="*/ 1029844 h 1851319"/>
              <a:gd name="connsiteX477" fmla="*/ 1266009 w 1295466"/>
              <a:gd name="connsiteY477" fmla="*/ 1056609 h 1851319"/>
              <a:gd name="connsiteX478" fmla="*/ 1238767 w 1295466"/>
              <a:gd name="connsiteY478" fmla="*/ 1027939 h 1851319"/>
              <a:gd name="connsiteX479" fmla="*/ 1266866 w 1295466"/>
              <a:gd name="connsiteY479" fmla="*/ 1002126 h 1851319"/>
              <a:gd name="connsiteX480" fmla="*/ 15853 w 1295466"/>
              <a:gd name="connsiteY480" fmla="*/ 905447 h 1851319"/>
              <a:gd name="connsiteX481" fmla="*/ 26426 w 1295466"/>
              <a:gd name="connsiteY481" fmla="*/ 917734 h 1851319"/>
              <a:gd name="connsiteX482" fmla="*/ 13091 w 1295466"/>
              <a:gd name="connsiteY482" fmla="*/ 928783 h 1851319"/>
              <a:gd name="connsiteX483" fmla="*/ 2804 w 1295466"/>
              <a:gd name="connsiteY483" fmla="*/ 916686 h 1851319"/>
              <a:gd name="connsiteX484" fmla="*/ 15853 w 1295466"/>
              <a:gd name="connsiteY484" fmla="*/ 905447 h 1851319"/>
              <a:gd name="connsiteX485" fmla="*/ 129105 w 1295466"/>
              <a:gd name="connsiteY485" fmla="*/ 902780 h 1851319"/>
              <a:gd name="connsiteX486" fmla="*/ 145393 w 1295466"/>
              <a:gd name="connsiteY486" fmla="*/ 916496 h 1851319"/>
              <a:gd name="connsiteX487" fmla="*/ 132344 w 1295466"/>
              <a:gd name="connsiteY487" fmla="*/ 931355 h 1851319"/>
              <a:gd name="connsiteX488" fmla="*/ 116342 w 1295466"/>
              <a:gd name="connsiteY488" fmla="*/ 917734 h 1851319"/>
              <a:gd name="connsiteX489" fmla="*/ 129105 w 1295466"/>
              <a:gd name="connsiteY489" fmla="*/ 902780 h 1851319"/>
              <a:gd name="connsiteX490" fmla="*/ 243976 w 1295466"/>
              <a:gd name="connsiteY490" fmla="*/ 900779 h 1851319"/>
              <a:gd name="connsiteX491" fmla="*/ 259026 w 1295466"/>
              <a:gd name="connsiteY491" fmla="*/ 917924 h 1851319"/>
              <a:gd name="connsiteX492" fmla="*/ 242166 w 1295466"/>
              <a:gd name="connsiteY492" fmla="*/ 933069 h 1851319"/>
              <a:gd name="connsiteX493" fmla="*/ 227022 w 1295466"/>
              <a:gd name="connsiteY493" fmla="*/ 916209 h 1851319"/>
              <a:gd name="connsiteX494" fmla="*/ 243976 w 1295466"/>
              <a:gd name="connsiteY494" fmla="*/ 900779 h 1851319"/>
              <a:gd name="connsiteX495" fmla="*/ 355610 w 1295466"/>
              <a:gd name="connsiteY495" fmla="*/ 898779 h 1851319"/>
              <a:gd name="connsiteX496" fmla="*/ 374089 w 1295466"/>
              <a:gd name="connsiteY496" fmla="*/ 916591 h 1851319"/>
              <a:gd name="connsiteX497" fmla="*/ 357134 w 1295466"/>
              <a:gd name="connsiteY497" fmla="*/ 935260 h 1851319"/>
              <a:gd name="connsiteX498" fmla="*/ 337132 w 1295466"/>
              <a:gd name="connsiteY498" fmla="*/ 917829 h 1851319"/>
              <a:gd name="connsiteX499" fmla="*/ 355610 w 1295466"/>
              <a:gd name="connsiteY499" fmla="*/ 898779 h 1851319"/>
              <a:gd name="connsiteX500" fmla="*/ 471816 w 1295466"/>
              <a:gd name="connsiteY500" fmla="*/ 897351 h 1851319"/>
              <a:gd name="connsiteX501" fmla="*/ 491913 w 1295466"/>
              <a:gd name="connsiteY501" fmla="*/ 917830 h 1851319"/>
              <a:gd name="connsiteX502" fmla="*/ 470577 w 1295466"/>
              <a:gd name="connsiteY502" fmla="*/ 936880 h 1851319"/>
              <a:gd name="connsiteX503" fmla="*/ 451908 w 1295466"/>
              <a:gd name="connsiteY503" fmla="*/ 917449 h 1851319"/>
              <a:gd name="connsiteX504" fmla="*/ 471816 w 1295466"/>
              <a:gd name="connsiteY504" fmla="*/ 897351 h 1851319"/>
              <a:gd name="connsiteX505" fmla="*/ 584209 w 1295466"/>
              <a:gd name="connsiteY505" fmla="*/ 896493 h 1851319"/>
              <a:gd name="connsiteX506" fmla="*/ 604783 w 1295466"/>
              <a:gd name="connsiteY506" fmla="*/ 916305 h 1851319"/>
              <a:gd name="connsiteX507" fmla="*/ 583733 w 1295466"/>
              <a:gd name="connsiteY507" fmla="*/ 937641 h 1851319"/>
              <a:gd name="connsiteX508" fmla="*/ 563445 w 1295466"/>
              <a:gd name="connsiteY508" fmla="*/ 917829 h 1851319"/>
              <a:gd name="connsiteX509" fmla="*/ 584209 w 1295466"/>
              <a:gd name="connsiteY509" fmla="*/ 896493 h 1851319"/>
              <a:gd name="connsiteX510" fmla="*/ 697557 w 1295466"/>
              <a:gd name="connsiteY510" fmla="*/ 894969 h 1851319"/>
              <a:gd name="connsiteX511" fmla="*/ 718703 w 1295466"/>
              <a:gd name="connsiteY511" fmla="*/ 917448 h 1851319"/>
              <a:gd name="connsiteX512" fmla="*/ 694986 w 1295466"/>
              <a:gd name="connsiteY512" fmla="*/ 939165 h 1851319"/>
              <a:gd name="connsiteX513" fmla="*/ 674221 w 1295466"/>
              <a:gd name="connsiteY513" fmla="*/ 916782 h 1851319"/>
              <a:gd name="connsiteX514" fmla="*/ 697557 w 1295466"/>
              <a:gd name="connsiteY514" fmla="*/ 894969 h 1851319"/>
              <a:gd name="connsiteX515" fmla="*/ 809953 w 1295466"/>
              <a:gd name="connsiteY515" fmla="*/ 893827 h 1851319"/>
              <a:gd name="connsiteX516" fmla="*/ 832621 w 1295466"/>
              <a:gd name="connsiteY516" fmla="*/ 916591 h 1851319"/>
              <a:gd name="connsiteX517" fmla="*/ 807381 w 1295466"/>
              <a:gd name="connsiteY517" fmla="*/ 940309 h 1851319"/>
              <a:gd name="connsiteX518" fmla="*/ 785378 w 1295466"/>
              <a:gd name="connsiteY518" fmla="*/ 916782 h 1851319"/>
              <a:gd name="connsiteX519" fmla="*/ 809953 w 1295466"/>
              <a:gd name="connsiteY519" fmla="*/ 893827 h 1851319"/>
              <a:gd name="connsiteX520" fmla="*/ 1038171 w 1295466"/>
              <a:gd name="connsiteY520" fmla="*/ 892588 h 1851319"/>
              <a:gd name="connsiteX521" fmla="*/ 1061888 w 1295466"/>
              <a:gd name="connsiteY521" fmla="*/ 914209 h 1851319"/>
              <a:gd name="connsiteX522" fmla="*/ 1036456 w 1295466"/>
              <a:gd name="connsiteY522" fmla="*/ 941641 h 1851319"/>
              <a:gd name="connsiteX523" fmla="*/ 1012835 w 1295466"/>
              <a:gd name="connsiteY523" fmla="*/ 917257 h 1851319"/>
              <a:gd name="connsiteX524" fmla="*/ 1038171 w 1295466"/>
              <a:gd name="connsiteY524" fmla="*/ 892588 h 1851319"/>
              <a:gd name="connsiteX525" fmla="*/ 923871 w 1295466"/>
              <a:gd name="connsiteY525" fmla="*/ 892493 h 1851319"/>
              <a:gd name="connsiteX526" fmla="*/ 949113 w 1295466"/>
              <a:gd name="connsiteY526" fmla="*/ 915544 h 1851319"/>
              <a:gd name="connsiteX527" fmla="*/ 924919 w 1295466"/>
              <a:gd name="connsiteY527" fmla="*/ 941071 h 1851319"/>
              <a:gd name="connsiteX528" fmla="*/ 901012 w 1295466"/>
              <a:gd name="connsiteY528" fmla="*/ 917448 h 1851319"/>
              <a:gd name="connsiteX529" fmla="*/ 923871 w 1295466"/>
              <a:gd name="connsiteY529" fmla="*/ 892493 h 1851319"/>
              <a:gd name="connsiteX530" fmla="*/ 1265628 w 1295466"/>
              <a:gd name="connsiteY530" fmla="*/ 892112 h 1851319"/>
              <a:gd name="connsiteX531" fmla="*/ 1291250 w 1295466"/>
              <a:gd name="connsiteY531" fmla="*/ 916877 h 1851319"/>
              <a:gd name="connsiteX532" fmla="*/ 1266200 w 1295466"/>
              <a:gd name="connsiteY532" fmla="*/ 942023 h 1851319"/>
              <a:gd name="connsiteX533" fmla="*/ 1240959 w 1295466"/>
              <a:gd name="connsiteY533" fmla="*/ 917353 h 1851319"/>
              <a:gd name="connsiteX534" fmla="*/ 1265628 w 1295466"/>
              <a:gd name="connsiteY534" fmla="*/ 892112 h 1851319"/>
              <a:gd name="connsiteX535" fmla="*/ 1148661 w 1295466"/>
              <a:gd name="connsiteY535" fmla="*/ 892112 h 1851319"/>
              <a:gd name="connsiteX536" fmla="*/ 1174474 w 1295466"/>
              <a:gd name="connsiteY536" fmla="*/ 916496 h 1851319"/>
              <a:gd name="connsiteX537" fmla="*/ 1149613 w 1295466"/>
              <a:gd name="connsiteY537" fmla="*/ 941737 h 1851319"/>
              <a:gd name="connsiteX538" fmla="*/ 1124849 w 1295466"/>
              <a:gd name="connsiteY538" fmla="*/ 918496 h 1851319"/>
              <a:gd name="connsiteX539" fmla="*/ 1148661 w 1295466"/>
              <a:gd name="connsiteY539" fmla="*/ 892112 h 1851319"/>
              <a:gd name="connsiteX540" fmla="*/ 13948 w 1295466"/>
              <a:gd name="connsiteY540" fmla="*/ 794290 h 1851319"/>
              <a:gd name="connsiteX541" fmla="*/ 24616 w 1295466"/>
              <a:gd name="connsiteY541" fmla="*/ 803720 h 1851319"/>
              <a:gd name="connsiteX542" fmla="*/ 15948 w 1295466"/>
              <a:gd name="connsiteY542" fmla="*/ 814959 h 1851319"/>
              <a:gd name="connsiteX543" fmla="*/ 4137 w 1295466"/>
              <a:gd name="connsiteY543" fmla="*/ 804863 h 1851319"/>
              <a:gd name="connsiteX544" fmla="*/ 13948 w 1295466"/>
              <a:gd name="connsiteY544" fmla="*/ 794290 h 1851319"/>
              <a:gd name="connsiteX545" fmla="*/ 130820 w 1295466"/>
              <a:gd name="connsiteY545" fmla="*/ 792099 h 1851319"/>
              <a:gd name="connsiteX546" fmla="*/ 143297 w 1295466"/>
              <a:gd name="connsiteY546" fmla="*/ 804386 h 1851319"/>
              <a:gd name="connsiteX547" fmla="*/ 129677 w 1295466"/>
              <a:gd name="connsiteY547" fmla="*/ 817245 h 1851319"/>
              <a:gd name="connsiteX548" fmla="*/ 118247 w 1295466"/>
              <a:gd name="connsiteY548" fmla="*/ 804196 h 1851319"/>
              <a:gd name="connsiteX549" fmla="*/ 130820 w 1295466"/>
              <a:gd name="connsiteY549" fmla="*/ 792099 h 1851319"/>
              <a:gd name="connsiteX550" fmla="*/ 243501 w 1295466"/>
              <a:gd name="connsiteY550" fmla="*/ 789337 h 1851319"/>
              <a:gd name="connsiteX551" fmla="*/ 258741 w 1295466"/>
              <a:gd name="connsiteY551" fmla="*/ 804672 h 1851319"/>
              <a:gd name="connsiteX552" fmla="*/ 243501 w 1295466"/>
              <a:gd name="connsiteY552" fmla="*/ 820008 h 1851319"/>
              <a:gd name="connsiteX553" fmla="*/ 227690 w 1295466"/>
              <a:gd name="connsiteY553" fmla="*/ 803720 h 1851319"/>
              <a:gd name="connsiteX554" fmla="*/ 243501 w 1295466"/>
              <a:gd name="connsiteY554" fmla="*/ 789337 h 1851319"/>
              <a:gd name="connsiteX555" fmla="*/ 355324 w 1295466"/>
              <a:gd name="connsiteY555" fmla="*/ 788194 h 1851319"/>
              <a:gd name="connsiteX556" fmla="*/ 371707 w 1295466"/>
              <a:gd name="connsiteY556" fmla="*/ 804196 h 1851319"/>
              <a:gd name="connsiteX557" fmla="*/ 354467 w 1295466"/>
              <a:gd name="connsiteY557" fmla="*/ 821055 h 1851319"/>
              <a:gd name="connsiteX558" fmla="*/ 339037 w 1295466"/>
              <a:gd name="connsiteY558" fmla="*/ 804386 h 1851319"/>
              <a:gd name="connsiteX559" fmla="*/ 355324 w 1295466"/>
              <a:gd name="connsiteY559" fmla="*/ 788194 h 1851319"/>
              <a:gd name="connsiteX560" fmla="*/ 470671 w 1295466"/>
              <a:gd name="connsiteY560" fmla="*/ 786004 h 1851319"/>
              <a:gd name="connsiteX561" fmla="*/ 490960 w 1295466"/>
              <a:gd name="connsiteY561" fmla="*/ 804387 h 1851319"/>
              <a:gd name="connsiteX562" fmla="*/ 471815 w 1295466"/>
              <a:gd name="connsiteY562" fmla="*/ 823532 h 1851319"/>
              <a:gd name="connsiteX563" fmla="*/ 452955 w 1295466"/>
              <a:gd name="connsiteY563" fmla="*/ 804387 h 1851319"/>
              <a:gd name="connsiteX564" fmla="*/ 470671 w 1295466"/>
              <a:gd name="connsiteY564" fmla="*/ 786004 h 1851319"/>
              <a:gd name="connsiteX565" fmla="*/ 582685 w 1295466"/>
              <a:gd name="connsiteY565" fmla="*/ 784956 h 1851319"/>
              <a:gd name="connsiteX566" fmla="*/ 604307 w 1295466"/>
              <a:gd name="connsiteY566" fmla="*/ 802672 h 1851319"/>
              <a:gd name="connsiteX567" fmla="*/ 584305 w 1295466"/>
              <a:gd name="connsiteY567" fmla="*/ 824485 h 1851319"/>
              <a:gd name="connsiteX568" fmla="*/ 564207 w 1295466"/>
              <a:gd name="connsiteY568" fmla="*/ 804577 h 1851319"/>
              <a:gd name="connsiteX569" fmla="*/ 582685 w 1295466"/>
              <a:gd name="connsiteY569" fmla="*/ 784956 h 1851319"/>
              <a:gd name="connsiteX570" fmla="*/ 697557 w 1295466"/>
              <a:gd name="connsiteY570" fmla="*/ 783908 h 1851319"/>
              <a:gd name="connsiteX571" fmla="*/ 716893 w 1295466"/>
              <a:gd name="connsiteY571" fmla="*/ 804577 h 1851319"/>
              <a:gd name="connsiteX572" fmla="*/ 695462 w 1295466"/>
              <a:gd name="connsiteY572" fmla="*/ 825246 h 1851319"/>
              <a:gd name="connsiteX573" fmla="*/ 675840 w 1295466"/>
              <a:gd name="connsiteY573" fmla="*/ 802863 h 1851319"/>
              <a:gd name="connsiteX574" fmla="*/ 697557 w 1295466"/>
              <a:gd name="connsiteY574" fmla="*/ 783908 h 1851319"/>
              <a:gd name="connsiteX575" fmla="*/ 810047 w 1295466"/>
              <a:gd name="connsiteY575" fmla="*/ 782669 h 1851319"/>
              <a:gd name="connsiteX576" fmla="*/ 831097 w 1295466"/>
              <a:gd name="connsiteY576" fmla="*/ 804767 h 1851319"/>
              <a:gd name="connsiteX577" fmla="*/ 807190 w 1295466"/>
              <a:gd name="connsiteY577" fmla="*/ 826770 h 1851319"/>
              <a:gd name="connsiteX578" fmla="*/ 786520 w 1295466"/>
              <a:gd name="connsiteY578" fmla="*/ 804291 h 1851319"/>
              <a:gd name="connsiteX579" fmla="*/ 810047 w 1295466"/>
              <a:gd name="connsiteY579" fmla="*/ 782669 h 1851319"/>
              <a:gd name="connsiteX580" fmla="*/ 926062 w 1295466"/>
              <a:gd name="connsiteY580" fmla="*/ 781812 h 1851319"/>
              <a:gd name="connsiteX581" fmla="*/ 948446 w 1295466"/>
              <a:gd name="connsiteY581" fmla="*/ 805244 h 1851319"/>
              <a:gd name="connsiteX582" fmla="*/ 924919 w 1295466"/>
              <a:gd name="connsiteY582" fmla="*/ 827913 h 1851319"/>
              <a:gd name="connsiteX583" fmla="*/ 901869 w 1295466"/>
              <a:gd name="connsiteY583" fmla="*/ 803244 h 1851319"/>
              <a:gd name="connsiteX584" fmla="*/ 926062 w 1295466"/>
              <a:gd name="connsiteY584" fmla="*/ 781812 h 1851319"/>
              <a:gd name="connsiteX585" fmla="*/ 1149995 w 1295466"/>
              <a:gd name="connsiteY585" fmla="*/ 780955 h 1851319"/>
              <a:gd name="connsiteX586" fmla="*/ 1173998 w 1295466"/>
              <a:gd name="connsiteY586" fmla="*/ 804291 h 1851319"/>
              <a:gd name="connsiteX587" fmla="*/ 1149138 w 1295466"/>
              <a:gd name="connsiteY587" fmla="*/ 828485 h 1851319"/>
              <a:gd name="connsiteX588" fmla="*/ 1125802 w 1295466"/>
              <a:gd name="connsiteY588" fmla="*/ 804291 h 1851319"/>
              <a:gd name="connsiteX589" fmla="*/ 1149995 w 1295466"/>
              <a:gd name="connsiteY589" fmla="*/ 780955 h 1851319"/>
              <a:gd name="connsiteX590" fmla="*/ 1268486 w 1295466"/>
              <a:gd name="connsiteY590" fmla="*/ 780764 h 1851319"/>
              <a:gd name="connsiteX591" fmla="*/ 1289822 w 1295466"/>
              <a:gd name="connsiteY591" fmla="*/ 806767 h 1851319"/>
              <a:gd name="connsiteX592" fmla="*/ 1263914 w 1295466"/>
              <a:gd name="connsiteY592" fmla="*/ 829151 h 1851319"/>
              <a:gd name="connsiteX593" fmla="*/ 1241816 w 1295466"/>
              <a:gd name="connsiteY593" fmla="*/ 803624 h 1851319"/>
              <a:gd name="connsiteX594" fmla="*/ 1268486 w 1295466"/>
              <a:gd name="connsiteY594" fmla="*/ 780764 h 1851319"/>
              <a:gd name="connsiteX595" fmla="*/ 1036933 w 1295466"/>
              <a:gd name="connsiteY595" fmla="*/ 780669 h 1851319"/>
              <a:gd name="connsiteX596" fmla="*/ 1060840 w 1295466"/>
              <a:gd name="connsiteY596" fmla="*/ 804767 h 1851319"/>
              <a:gd name="connsiteX597" fmla="*/ 1036742 w 1295466"/>
              <a:gd name="connsiteY597" fmla="*/ 828199 h 1851319"/>
              <a:gd name="connsiteX598" fmla="*/ 1013787 w 1295466"/>
              <a:gd name="connsiteY598" fmla="*/ 805624 h 1851319"/>
              <a:gd name="connsiteX599" fmla="*/ 1036933 w 1295466"/>
              <a:gd name="connsiteY599" fmla="*/ 780669 h 1851319"/>
              <a:gd name="connsiteX600" fmla="*/ 131296 w 1295466"/>
              <a:gd name="connsiteY600" fmla="*/ 677323 h 1851319"/>
              <a:gd name="connsiteX601" fmla="*/ 141964 w 1295466"/>
              <a:gd name="connsiteY601" fmla="*/ 688944 h 1851319"/>
              <a:gd name="connsiteX602" fmla="*/ 131296 w 1295466"/>
              <a:gd name="connsiteY602" fmla="*/ 700088 h 1851319"/>
              <a:gd name="connsiteX603" fmla="*/ 119675 w 1295466"/>
              <a:gd name="connsiteY603" fmla="*/ 687991 h 1851319"/>
              <a:gd name="connsiteX604" fmla="*/ 131296 w 1295466"/>
              <a:gd name="connsiteY604" fmla="*/ 677323 h 1851319"/>
              <a:gd name="connsiteX605" fmla="*/ 242929 w 1295466"/>
              <a:gd name="connsiteY605" fmla="*/ 675227 h 1851319"/>
              <a:gd name="connsiteX606" fmla="*/ 256073 w 1295466"/>
              <a:gd name="connsiteY606" fmla="*/ 688181 h 1851319"/>
              <a:gd name="connsiteX607" fmla="*/ 242357 w 1295466"/>
              <a:gd name="connsiteY607" fmla="*/ 701421 h 1851319"/>
              <a:gd name="connsiteX608" fmla="*/ 230070 w 1295466"/>
              <a:gd name="connsiteY608" fmla="*/ 686752 h 1851319"/>
              <a:gd name="connsiteX609" fmla="*/ 242929 w 1295466"/>
              <a:gd name="connsiteY609" fmla="*/ 675227 h 1851319"/>
              <a:gd name="connsiteX610" fmla="*/ 353705 w 1295466"/>
              <a:gd name="connsiteY610" fmla="*/ 672275 h 1851319"/>
              <a:gd name="connsiteX611" fmla="*/ 371136 w 1295466"/>
              <a:gd name="connsiteY611" fmla="*/ 688944 h 1851319"/>
              <a:gd name="connsiteX612" fmla="*/ 355895 w 1295466"/>
              <a:gd name="connsiteY612" fmla="*/ 704184 h 1851319"/>
              <a:gd name="connsiteX613" fmla="*/ 339608 w 1295466"/>
              <a:gd name="connsiteY613" fmla="*/ 687991 h 1851319"/>
              <a:gd name="connsiteX614" fmla="*/ 353705 w 1295466"/>
              <a:gd name="connsiteY614" fmla="*/ 672275 h 1851319"/>
              <a:gd name="connsiteX615" fmla="*/ 471910 w 1295466"/>
              <a:gd name="connsiteY615" fmla="*/ 671132 h 1851319"/>
              <a:gd name="connsiteX616" fmla="*/ 488674 w 1295466"/>
              <a:gd name="connsiteY616" fmla="*/ 689325 h 1851319"/>
              <a:gd name="connsiteX617" fmla="*/ 470290 w 1295466"/>
              <a:gd name="connsiteY617" fmla="*/ 705517 h 1851319"/>
              <a:gd name="connsiteX618" fmla="*/ 454574 w 1295466"/>
              <a:gd name="connsiteY618" fmla="*/ 688563 h 1851319"/>
              <a:gd name="connsiteX619" fmla="*/ 471910 w 1295466"/>
              <a:gd name="connsiteY619" fmla="*/ 671132 h 1851319"/>
              <a:gd name="connsiteX620" fmla="*/ 582781 w 1295466"/>
              <a:gd name="connsiteY620" fmla="*/ 669703 h 1851319"/>
              <a:gd name="connsiteX621" fmla="*/ 603260 w 1295466"/>
              <a:gd name="connsiteY621" fmla="*/ 687800 h 1851319"/>
              <a:gd name="connsiteX622" fmla="*/ 584305 w 1295466"/>
              <a:gd name="connsiteY622" fmla="*/ 707136 h 1851319"/>
              <a:gd name="connsiteX623" fmla="*/ 565255 w 1295466"/>
              <a:gd name="connsiteY623" fmla="*/ 688182 h 1851319"/>
              <a:gd name="connsiteX624" fmla="*/ 582781 w 1295466"/>
              <a:gd name="connsiteY624" fmla="*/ 669703 h 1851319"/>
              <a:gd name="connsiteX625" fmla="*/ 695652 w 1295466"/>
              <a:gd name="connsiteY625" fmla="*/ 668655 h 1851319"/>
              <a:gd name="connsiteX626" fmla="*/ 716607 w 1295466"/>
              <a:gd name="connsiteY626" fmla="*/ 688277 h 1851319"/>
              <a:gd name="connsiteX627" fmla="*/ 696033 w 1295466"/>
              <a:gd name="connsiteY627" fmla="*/ 708184 h 1851319"/>
              <a:gd name="connsiteX628" fmla="*/ 676602 w 1295466"/>
              <a:gd name="connsiteY628" fmla="*/ 687610 h 1851319"/>
              <a:gd name="connsiteX629" fmla="*/ 695652 w 1295466"/>
              <a:gd name="connsiteY629" fmla="*/ 668655 h 1851319"/>
              <a:gd name="connsiteX630" fmla="*/ 807476 w 1295466"/>
              <a:gd name="connsiteY630" fmla="*/ 667988 h 1851319"/>
              <a:gd name="connsiteX631" fmla="*/ 828907 w 1295466"/>
              <a:gd name="connsiteY631" fmla="*/ 687133 h 1851319"/>
              <a:gd name="connsiteX632" fmla="*/ 808523 w 1295466"/>
              <a:gd name="connsiteY632" fmla="*/ 708755 h 1851319"/>
              <a:gd name="connsiteX633" fmla="*/ 788330 w 1295466"/>
              <a:gd name="connsiteY633" fmla="*/ 688848 h 1851319"/>
              <a:gd name="connsiteX634" fmla="*/ 807476 w 1295466"/>
              <a:gd name="connsiteY634" fmla="*/ 667988 h 1851319"/>
              <a:gd name="connsiteX635" fmla="*/ 925396 w 1295466"/>
              <a:gd name="connsiteY635" fmla="*/ 667227 h 1851319"/>
              <a:gd name="connsiteX636" fmla="*/ 946446 w 1295466"/>
              <a:gd name="connsiteY636" fmla="*/ 688848 h 1851319"/>
              <a:gd name="connsiteX637" fmla="*/ 924538 w 1295466"/>
              <a:gd name="connsiteY637" fmla="*/ 709613 h 1851319"/>
              <a:gd name="connsiteX638" fmla="*/ 903774 w 1295466"/>
              <a:gd name="connsiteY638" fmla="*/ 687991 h 1851319"/>
              <a:gd name="connsiteX639" fmla="*/ 925396 w 1295466"/>
              <a:gd name="connsiteY639" fmla="*/ 667227 h 1851319"/>
              <a:gd name="connsiteX640" fmla="*/ 1148566 w 1295466"/>
              <a:gd name="connsiteY640" fmla="*/ 665893 h 1851319"/>
              <a:gd name="connsiteX641" fmla="*/ 1172569 w 1295466"/>
              <a:gd name="connsiteY641" fmla="*/ 687991 h 1851319"/>
              <a:gd name="connsiteX642" fmla="*/ 1149709 w 1295466"/>
              <a:gd name="connsiteY642" fmla="*/ 710756 h 1851319"/>
              <a:gd name="connsiteX643" fmla="*/ 1127135 w 1295466"/>
              <a:gd name="connsiteY643" fmla="*/ 687896 h 1851319"/>
              <a:gd name="connsiteX644" fmla="*/ 1148566 w 1295466"/>
              <a:gd name="connsiteY644" fmla="*/ 665893 h 1851319"/>
              <a:gd name="connsiteX645" fmla="*/ 1037028 w 1295466"/>
              <a:gd name="connsiteY645" fmla="*/ 665893 h 1851319"/>
              <a:gd name="connsiteX646" fmla="*/ 1059317 w 1295466"/>
              <a:gd name="connsiteY646" fmla="*/ 686943 h 1851319"/>
              <a:gd name="connsiteX647" fmla="*/ 1037695 w 1295466"/>
              <a:gd name="connsiteY647" fmla="*/ 710375 h 1851319"/>
              <a:gd name="connsiteX648" fmla="*/ 1015216 w 1295466"/>
              <a:gd name="connsiteY648" fmla="*/ 687801 h 1851319"/>
              <a:gd name="connsiteX649" fmla="*/ 1037028 w 1295466"/>
              <a:gd name="connsiteY649" fmla="*/ 665893 h 1851319"/>
              <a:gd name="connsiteX650" fmla="*/ 1267057 w 1295466"/>
              <a:gd name="connsiteY650" fmla="*/ 665321 h 1851319"/>
              <a:gd name="connsiteX651" fmla="*/ 1288869 w 1295466"/>
              <a:gd name="connsiteY651" fmla="*/ 689133 h 1851319"/>
              <a:gd name="connsiteX652" fmla="*/ 1265724 w 1295466"/>
              <a:gd name="connsiteY652" fmla="*/ 711898 h 1851319"/>
              <a:gd name="connsiteX653" fmla="*/ 1242768 w 1295466"/>
              <a:gd name="connsiteY653" fmla="*/ 688753 h 1851319"/>
              <a:gd name="connsiteX654" fmla="*/ 1267057 w 1295466"/>
              <a:gd name="connsiteY654" fmla="*/ 665321 h 1851319"/>
              <a:gd name="connsiteX655" fmla="*/ 130534 w 1295466"/>
              <a:gd name="connsiteY655" fmla="*/ 567214 h 1851319"/>
              <a:gd name="connsiteX656" fmla="*/ 139488 w 1295466"/>
              <a:gd name="connsiteY656" fmla="*/ 575310 h 1851319"/>
              <a:gd name="connsiteX657" fmla="*/ 131963 w 1295466"/>
              <a:gd name="connsiteY657" fmla="*/ 584835 h 1851319"/>
              <a:gd name="connsiteX658" fmla="*/ 121962 w 1295466"/>
              <a:gd name="connsiteY658" fmla="*/ 575882 h 1851319"/>
              <a:gd name="connsiteX659" fmla="*/ 130534 w 1295466"/>
              <a:gd name="connsiteY659" fmla="*/ 567214 h 1851319"/>
              <a:gd name="connsiteX660" fmla="*/ 244167 w 1295466"/>
              <a:gd name="connsiteY660" fmla="*/ 564451 h 1851319"/>
              <a:gd name="connsiteX661" fmla="*/ 255121 w 1295466"/>
              <a:gd name="connsiteY661" fmla="*/ 575405 h 1851319"/>
              <a:gd name="connsiteX662" fmla="*/ 241977 w 1295466"/>
              <a:gd name="connsiteY662" fmla="*/ 587788 h 1851319"/>
              <a:gd name="connsiteX663" fmla="*/ 231403 w 1295466"/>
              <a:gd name="connsiteY663" fmla="*/ 576072 h 1851319"/>
              <a:gd name="connsiteX664" fmla="*/ 244167 w 1295466"/>
              <a:gd name="connsiteY664" fmla="*/ 564451 h 1851319"/>
              <a:gd name="connsiteX665" fmla="*/ 355800 w 1295466"/>
              <a:gd name="connsiteY665" fmla="*/ 561785 h 1851319"/>
              <a:gd name="connsiteX666" fmla="*/ 369707 w 1295466"/>
              <a:gd name="connsiteY666" fmla="*/ 577501 h 1851319"/>
              <a:gd name="connsiteX667" fmla="*/ 354943 w 1295466"/>
              <a:gd name="connsiteY667" fmla="*/ 590741 h 1851319"/>
              <a:gd name="connsiteX668" fmla="*/ 341037 w 1295466"/>
              <a:gd name="connsiteY668" fmla="*/ 574739 h 1851319"/>
              <a:gd name="connsiteX669" fmla="*/ 355800 w 1295466"/>
              <a:gd name="connsiteY669" fmla="*/ 561785 h 1851319"/>
              <a:gd name="connsiteX670" fmla="*/ 470386 w 1295466"/>
              <a:gd name="connsiteY670" fmla="*/ 559785 h 1851319"/>
              <a:gd name="connsiteX671" fmla="*/ 487435 w 1295466"/>
              <a:gd name="connsiteY671" fmla="*/ 576835 h 1851319"/>
              <a:gd name="connsiteX672" fmla="*/ 471909 w 1295466"/>
              <a:gd name="connsiteY672" fmla="*/ 591789 h 1851319"/>
              <a:gd name="connsiteX673" fmla="*/ 455907 w 1295466"/>
              <a:gd name="connsiteY673" fmla="*/ 575311 h 1851319"/>
              <a:gd name="connsiteX674" fmla="*/ 470386 w 1295466"/>
              <a:gd name="connsiteY674" fmla="*/ 559785 h 1851319"/>
              <a:gd name="connsiteX675" fmla="*/ 584306 w 1295466"/>
              <a:gd name="connsiteY675" fmla="*/ 558737 h 1851319"/>
              <a:gd name="connsiteX676" fmla="*/ 601069 w 1295466"/>
              <a:gd name="connsiteY676" fmla="*/ 576930 h 1851319"/>
              <a:gd name="connsiteX677" fmla="*/ 582686 w 1295466"/>
              <a:gd name="connsiteY677" fmla="*/ 593122 h 1851319"/>
              <a:gd name="connsiteX678" fmla="*/ 566970 w 1295466"/>
              <a:gd name="connsiteY678" fmla="*/ 576168 h 1851319"/>
              <a:gd name="connsiteX679" fmla="*/ 584306 w 1295466"/>
              <a:gd name="connsiteY679" fmla="*/ 558737 h 1851319"/>
              <a:gd name="connsiteX680" fmla="*/ 695843 w 1295466"/>
              <a:gd name="connsiteY680" fmla="*/ 556736 h 1851319"/>
              <a:gd name="connsiteX681" fmla="*/ 715083 w 1295466"/>
              <a:gd name="connsiteY681" fmla="*/ 576739 h 1851319"/>
              <a:gd name="connsiteX682" fmla="*/ 695176 w 1295466"/>
              <a:gd name="connsiteY682" fmla="*/ 594836 h 1851319"/>
              <a:gd name="connsiteX683" fmla="*/ 677555 w 1295466"/>
              <a:gd name="connsiteY683" fmla="*/ 576453 h 1851319"/>
              <a:gd name="connsiteX684" fmla="*/ 695843 w 1295466"/>
              <a:gd name="connsiteY684" fmla="*/ 556736 h 1851319"/>
              <a:gd name="connsiteX685" fmla="*/ 808047 w 1295466"/>
              <a:gd name="connsiteY685" fmla="*/ 556641 h 1851319"/>
              <a:gd name="connsiteX686" fmla="*/ 828049 w 1295466"/>
              <a:gd name="connsiteY686" fmla="*/ 576454 h 1851319"/>
              <a:gd name="connsiteX687" fmla="*/ 808999 w 1295466"/>
              <a:gd name="connsiteY687" fmla="*/ 595980 h 1851319"/>
              <a:gd name="connsiteX688" fmla="*/ 789187 w 1295466"/>
              <a:gd name="connsiteY688" fmla="*/ 575691 h 1851319"/>
              <a:gd name="connsiteX689" fmla="*/ 808047 w 1295466"/>
              <a:gd name="connsiteY689" fmla="*/ 556641 h 1851319"/>
              <a:gd name="connsiteX690" fmla="*/ 924253 w 1295466"/>
              <a:gd name="connsiteY690" fmla="*/ 556165 h 1851319"/>
              <a:gd name="connsiteX691" fmla="*/ 945303 w 1295466"/>
              <a:gd name="connsiteY691" fmla="*/ 575215 h 1851319"/>
              <a:gd name="connsiteX692" fmla="*/ 925681 w 1295466"/>
              <a:gd name="connsiteY692" fmla="*/ 596075 h 1851319"/>
              <a:gd name="connsiteX693" fmla="*/ 905012 w 1295466"/>
              <a:gd name="connsiteY693" fmla="*/ 576834 h 1851319"/>
              <a:gd name="connsiteX694" fmla="*/ 924253 w 1295466"/>
              <a:gd name="connsiteY694" fmla="*/ 556165 h 1851319"/>
              <a:gd name="connsiteX695" fmla="*/ 1036933 w 1295466"/>
              <a:gd name="connsiteY695" fmla="*/ 555784 h 1851319"/>
              <a:gd name="connsiteX696" fmla="*/ 1057888 w 1295466"/>
              <a:gd name="connsiteY696" fmla="*/ 574929 h 1851319"/>
              <a:gd name="connsiteX697" fmla="*/ 1038647 w 1295466"/>
              <a:gd name="connsiteY697" fmla="*/ 596265 h 1851319"/>
              <a:gd name="connsiteX698" fmla="*/ 1017026 w 1295466"/>
              <a:gd name="connsiteY698" fmla="*/ 575882 h 1851319"/>
              <a:gd name="connsiteX699" fmla="*/ 1036933 w 1295466"/>
              <a:gd name="connsiteY699" fmla="*/ 555784 h 1851319"/>
              <a:gd name="connsiteX700" fmla="*/ 1266105 w 1295466"/>
              <a:gd name="connsiteY700" fmla="*/ 555213 h 1851319"/>
              <a:gd name="connsiteX701" fmla="*/ 1286964 w 1295466"/>
              <a:gd name="connsiteY701" fmla="*/ 576835 h 1851319"/>
              <a:gd name="connsiteX702" fmla="*/ 1264676 w 1295466"/>
              <a:gd name="connsiteY702" fmla="*/ 596932 h 1851319"/>
              <a:gd name="connsiteX703" fmla="*/ 1245055 w 1295466"/>
              <a:gd name="connsiteY703" fmla="*/ 574358 h 1851319"/>
              <a:gd name="connsiteX704" fmla="*/ 1266105 w 1295466"/>
              <a:gd name="connsiteY704" fmla="*/ 555213 h 1851319"/>
              <a:gd name="connsiteX705" fmla="*/ 1149042 w 1295466"/>
              <a:gd name="connsiteY705" fmla="*/ 555212 h 1851319"/>
              <a:gd name="connsiteX706" fmla="*/ 1170187 w 1295466"/>
              <a:gd name="connsiteY706" fmla="*/ 576453 h 1851319"/>
              <a:gd name="connsiteX707" fmla="*/ 1150281 w 1295466"/>
              <a:gd name="connsiteY707" fmla="*/ 596646 h 1851319"/>
              <a:gd name="connsiteX708" fmla="*/ 1129040 w 1295466"/>
              <a:gd name="connsiteY708" fmla="*/ 575786 h 1851319"/>
              <a:gd name="connsiteX709" fmla="*/ 1149042 w 1295466"/>
              <a:gd name="connsiteY709" fmla="*/ 555212 h 1851319"/>
              <a:gd name="connsiteX710" fmla="*/ 243786 w 1295466"/>
              <a:gd name="connsiteY710" fmla="*/ 454914 h 1851319"/>
              <a:gd name="connsiteX711" fmla="*/ 251787 w 1295466"/>
              <a:gd name="connsiteY711" fmla="*/ 464058 h 1851319"/>
              <a:gd name="connsiteX712" fmla="*/ 241310 w 1295466"/>
              <a:gd name="connsiteY712" fmla="*/ 472440 h 1851319"/>
              <a:gd name="connsiteX713" fmla="*/ 234261 w 1295466"/>
              <a:gd name="connsiteY713" fmla="*/ 462534 h 1851319"/>
              <a:gd name="connsiteX714" fmla="*/ 243786 w 1295466"/>
              <a:gd name="connsiteY714" fmla="*/ 454914 h 1851319"/>
              <a:gd name="connsiteX715" fmla="*/ 356657 w 1295466"/>
              <a:gd name="connsiteY715" fmla="*/ 451675 h 1851319"/>
              <a:gd name="connsiteX716" fmla="*/ 367325 w 1295466"/>
              <a:gd name="connsiteY716" fmla="*/ 465582 h 1851319"/>
              <a:gd name="connsiteX717" fmla="*/ 354943 w 1295466"/>
              <a:gd name="connsiteY717" fmla="*/ 475869 h 1851319"/>
              <a:gd name="connsiteX718" fmla="*/ 342846 w 1295466"/>
              <a:gd name="connsiteY718" fmla="*/ 463772 h 1851319"/>
              <a:gd name="connsiteX719" fmla="*/ 356657 w 1295466"/>
              <a:gd name="connsiteY719" fmla="*/ 451675 h 1851319"/>
              <a:gd name="connsiteX720" fmla="*/ 470862 w 1295466"/>
              <a:gd name="connsiteY720" fmla="*/ 449485 h 1851319"/>
              <a:gd name="connsiteX721" fmla="*/ 486102 w 1295466"/>
              <a:gd name="connsiteY721" fmla="*/ 463868 h 1851319"/>
              <a:gd name="connsiteX722" fmla="*/ 472386 w 1295466"/>
              <a:gd name="connsiteY722" fmla="*/ 478441 h 1851319"/>
              <a:gd name="connsiteX723" fmla="*/ 457527 w 1295466"/>
              <a:gd name="connsiteY723" fmla="*/ 465678 h 1851319"/>
              <a:gd name="connsiteX724" fmla="*/ 470862 w 1295466"/>
              <a:gd name="connsiteY724" fmla="*/ 449485 h 1851319"/>
              <a:gd name="connsiteX725" fmla="*/ 585448 w 1295466"/>
              <a:gd name="connsiteY725" fmla="*/ 448437 h 1851319"/>
              <a:gd name="connsiteX726" fmla="*/ 599830 w 1295466"/>
              <a:gd name="connsiteY726" fmla="*/ 464154 h 1851319"/>
              <a:gd name="connsiteX727" fmla="*/ 583543 w 1295466"/>
              <a:gd name="connsiteY727" fmla="*/ 479203 h 1851319"/>
              <a:gd name="connsiteX728" fmla="*/ 568779 w 1295466"/>
              <a:gd name="connsiteY728" fmla="*/ 461963 h 1851319"/>
              <a:gd name="connsiteX729" fmla="*/ 585448 w 1295466"/>
              <a:gd name="connsiteY729" fmla="*/ 448437 h 1851319"/>
              <a:gd name="connsiteX730" fmla="*/ 697081 w 1295466"/>
              <a:gd name="connsiteY730" fmla="*/ 447104 h 1851319"/>
              <a:gd name="connsiteX731" fmla="*/ 712702 w 1295466"/>
              <a:gd name="connsiteY731" fmla="*/ 463868 h 1851319"/>
              <a:gd name="connsiteX732" fmla="*/ 694795 w 1295466"/>
              <a:gd name="connsiteY732" fmla="*/ 480061 h 1851319"/>
              <a:gd name="connsiteX733" fmla="*/ 680031 w 1295466"/>
              <a:gd name="connsiteY733" fmla="*/ 462630 h 1851319"/>
              <a:gd name="connsiteX734" fmla="*/ 697081 w 1295466"/>
              <a:gd name="connsiteY734" fmla="*/ 447104 h 1851319"/>
              <a:gd name="connsiteX735" fmla="*/ 808428 w 1295466"/>
              <a:gd name="connsiteY735" fmla="*/ 445961 h 1851319"/>
              <a:gd name="connsiteX736" fmla="*/ 826336 w 1295466"/>
              <a:gd name="connsiteY736" fmla="*/ 463201 h 1851319"/>
              <a:gd name="connsiteX737" fmla="*/ 809286 w 1295466"/>
              <a:gd name="connsiteY737" fmla="*/ 481394 h 1851319"/>
              <a:gd name="connsiteX738" fmla="*/ 791093 w 1295466"/>
              <a:gd name="connsiteY738" fmla="*/ 464344 h 1851319"/>
              <a:gd name="connsiteX739" fmla="*/ 808428 w 1295466"/>
              <a:gd name="connsiteY739" fmla="*/ 445961 h 1851319"/>
              <a:gd name="connsiteX740" fmla="*/ 1037790 w 1295466"/>
              <a:gd name="connsiteY740" fmla="*/ 444627 h 1851319"/>
              <a:gd name="connsiteX741" fmla="*/ 1056935 w 1295466"/>
              <a:gd name="connsiteY741" fmla="*/ 463772 h 1851319"/>
              <a:gd name="connsiteX742" fmla="*/ 1037885 w 1295466"/>
              <a:gd name="connsiteY742" fmla="*/ 482918 h 1851319"/>
              <a:gd name="connsiteX743" fmla="*/ 1018264 w 1295466"/>
              <a:gd name="connsiteY743" fmla="*/ 462820 h 1851319"/>
              <a:gd name="connsiteX744" fmla="*/ 1037790 w 1295466"/>
              <a:gd name="connsiteY744" fmla="*/ 444627 h 1851319"/>
              <a:gd name="connsiteX745" fmla="*/ 924253 w 1295466"/>
              <a:gd name="connsiteY745" fmla="*/ 444532 h 1851319"/>
              <a:gd name="connsiteX746" fmla="*/ 943684 w 1295466"/>
              <a:gd name="connsiteY746" fmla="*/ 463392 h 1851319"/>
              <a:gd name="connsiteX747" fmla="*/ 924824 w 1295466"/>
              <a:gd name="connsiteY747" fmla="*/ 482537 h 1851319"/>
              <a:gd name="connsiteX748" fmla="*/ 906250 w 1295466"/>
              <a:gd name="connsiteY748" fmla="*/ 465106 h 1851319"/>
              <a:gd name="connsiteX749" fmla="*/ 924253 w 1295466"/>
              <a:gd name="connsiteY749" fmla="*/ 444532 h 1851319"/>
              <a:gd name="connsiteX750" fmla="*/ 1267819 w 1295466"/>
              <a:gd name="connsiteY750" fmla="*/ 444437 h 1851319"/>
              <a:gd name="connsiteX751" fmla="*/ 1285821 w 1295466"/>
              <a:gd name="connsiteY751" fmla="*/ 464916 h 1851319"/>
              <a:gd name="connsiteX752" fmla="*/ 1264009 w 1295466"/>
              <a:gd name="connsiteY752" fmla="*/ 483203 h 1851319"/>
              <a:gd name="connsiteX753" fmla="*/ 1246483 w 1295466"/>
              <a:gd name="connsiteY753" fmla="*/ 462915 h 1851319"/>
              <a:gd name="connsiteX754" fmla="*/ 1267819 w 1295466"/>
              <a:gd name="connsiteY754" fmla="*/ 444437 h 1851319"/>
              <a:gd name="connsiteX755" fmla="*/ 1150471 w 1295466"/>
              <a:gd name="connsiteY755" fmla="*/ 444342 h 1851319"/>
              <a:gd name="connsiteX756" fmla="*/ 1168949 w 1295466"/>
              <a:gd name="connsiteY756" fmla="*/ 465678 h 1851319"/>
              <a:gd name="connsiteX757" fmla="*/ 1148471 w 1295466"/>
              <a:gd name="connsiteY757" fmla="*/ 483680 h 1851319"/>
              <a:gd name="connsiteX758" fmla="*/ 1130183 w 1295466"/>
              <a:gd name="connsiteY758" fmla="*/ 461868 h 1851319"/>
              <a:gd name="connsiteX759" fmla="*/ 1150471 w 1295466"/>
              <a:gd name="connsiteY759" fmla="*/ 444342 h 1851319"/>
              <a:gd name="connsiteX760" fmla="*/ 356277 w 1295466"/>
              <a:gd name="connsiteY760" fmla="*/ 342709 h 1851319"/>
              <a:gd name="connsiteX761" fmla="*/ 364182 w 1295466"/>
              <a:gd name="connsiteY761" fmla="*/ 351853 h 1851319"/>
              <a:gd name="connsiteX762" fmla="*/ 355419 w 1295466"/>
              <a:gd name="connsiteY762" fmla="*/ 360235 h 1851319"/>
              <a:gd name="connsiteX763" fmla="*/ 346656 w 1295466"/>
              <a:gd name="connsiteY763" fmla="*/ 350044 h 1851319"/>
              <a:gd name="connsiteX764" fmla="*/ 356277 w 1295466"/>
              <a:gd name="connsiteY764" fmla="*/ 342709 h 1851319"/>
              <a:gd name="connsiteX765" fmla="*/ 471815 w 1295466"/>
              <a:gd name="connsiteY765" fmla="*/ 339757 h 1851319"/>
              <a:gd name="connsiteX766" fmla="*/ 483626 w 1295466"/>
              <a:gd name="connsiteY766" fmla="*/ 349473 h 1851319"/>
              <a:gd name="connsiteX767" fmla="*/ 473530 w 1295466"/>
              <a:gd name="connsiteY767" fmla="*/ 362998 h 1851319"/>
              <a:gd name="connsiteX768" fmla="*/ 460099 w 1295466"/>
              <a:gd name="connsiteY768" fmla="*/ 352330 h 1851319"/>
              <a:gd name="connsiteX769" fmla="*/ 471815 w 1295466"/>
              <a:gd name="connsiteY769" fmla="*/ 339757 h 1851319"/>
              <a:gd name="connsiteX770" fmla="*/ 584686 w 1295466"/>
              <a:gd name="connsiteY770" fmla="*/ 338423 h 1851319"/>
              <a:gd name="connsiteX771" fmla="*/ 597164 w 1295466"/>
              <a:gd name="connsiteY771" fmla="*/ 351473 h 1851319"/>
              <a:gd name="connsiteX772" fmla="*/ 583257 w 1295466"/>
              <a:gd name="connsiteY772" fmla="*/ 364426 h 1851319"/>
              <a:gd name="connsiteX773" fmla="*/ 570970 w 1295466"/>
              <a:gd name="connsiteY773" fmla="*/ 351663 h 1851319"/>
              <a:gd name="connsiteX774" fmla="*/ 584686 w 1295466"/>
              <a:gd name="connsiteY774" fmla="*/ 338423 h 1851319"/>
              <a:gd name="connsiteX775" fmla="*/ 696510 w 1295466"/>
              <a:gd name="connsiteY775" fmla="*/ 336233 h 1851319"/>
              <a:gd name="connsiteX776" fmla="*/ 711178 w 1295466"/>
              <a:gd name="connsiteY776" fmla="*/ 352330 h 1851319"/>
              <a:gd name="connsiteX777" fmla="*/ 694986 w 1295466"/>
              <a:gd name="connsiteY777" fmla="*/ 366427 h 1851319"/>
              <a:gd name="connsiteX778" fmla="*/ 681365 w 1295466"/>
              <a:gd name="connsiteY778" fmla="*/ 351663 h 1851319"/>
              <a:gd name="connsiteX779" fmla="*/ 696510 w 1295466"/>
              <a:gd name="connsiteY779" fmla="*/ 336233 h 1851319"/>
              <a:gd name="connsiteX780" fmla="*/ 808332 w 1295466"/>
              <a:gd name="connsiteY780" fmla="*/ 335757 h 1851319"/>
              <a:gd name="connsiteX781" fmla="*/ 824430 w 1295466"/>
              <a:gd name="connsiteY781" fmla="*/ 352140 h 1851319"/>
              <a:gd name="connsiteX782" fmla="*/ 808809 w 1295466"/>
              <a:gd name="connsiteY782" fmla="*/ 367571 h 1851319"/>
              <a:gd name="connsiteX783" fmla="*/ 792902 w 1295466"/>
              <a:gd name="connsiteY783" fmla="*/ 350806 h 1851319"/>
              <a:gd name="connsiteX784" fmla="*/ 808332 w 1295466"/>
              <a:gd name="connsiteY784" fmla="*/ 335757 h 1851319"/>
              <a:gd name="connsiteX785" fmla="*/ 925396 w 1295466"/>
              <a:gd name="connsiteY785" fmla="*/ 335090 h 1851319"/>
              <a:gd name="connsiteX786" fmla="*/ 941588 w 1295466"/>
              <a:gd name="connsiteY786" fmla="*/ 351377 h 1851319"/>
              <a:gd name="connsiteX787" fmla="*/ 925490 w 1295466"/>
              <a:gd name="connsiteY787" fmla="*/ 367760 h 1851319"/>
              <a:gd name="connsiteX788" fmla="*/ 908632 w 1295466"/>
              <a:gd name="connsiteY788" fmla="*/ 350520 h 1851319"/>
              <a:gd name="connsiteX789" fmla="*/ 925396 w 1295466"/>
              <a:gd name="connsiteY789" fmla="*/ 335090 h 1851319"/>
              <a:gd name="connsiteX790" fmla="*/ 1035981 w 1295466"/>
              <a:gd name="connsiteY790" fmla="*/ 334423 h 1851319"/>
              <a:gd name="connsiteX791" fmla="*/ 1054555 w 1295466"/>
              <a:gd name="connsiteY791" fmla="*/ 350425 h 1851319"/>
              <a:gd name="connsiteX792" fmla="*/ 1037600 w 1295466"/>
              <a:gd name="connsiteY792" fmla="*/ 368618 h 1851319"/>
              <a:gd name="connsiteX793" fmla="*/ 1020169 w 1295466"/>
              <a:gd name="connsiteY793" fmla="*/ 351378 h 1851319"/>
              <a:gd name="connsiteX794" fmla="*/ 1035981 w 1295466"/>
              <a:gd name="connsiteY794" fmla="*/ 334423 h 1851319"/>
              <a:gd name="connsiteX795" fmla="*/ 1266105 w 1295466"/>
              <a:gd name="connsiteY795" fmla="*/ 333851 h 1851319"/>
              <a:gd name="connsiteX796" fmla="*/ 1283631 w 1295466"/>
              <a:gd name="connsiteY796" fmla="*/ 351567 h 1851319"/>
              <a:gd name="connsiteX797" fmla="*/ 1265629 w 1295466"/>
              <a:gd name="connsiteY797" fmla="*/ 368998 h 1851319"/>
              <a:gd name="connsiteX798" fmla="*/ 1248293 w 1295466"/>
              <a:gd name="connsiteY798" fmla="*/ 351187 h 1851319"/>
              <a:gd name="connsiteX799" fmla="*/ 1266105 w 1295466"/>
              <a:gd name="connsiteY799" fmla="*/ 333851 h 1851319"/>
              <a:gd name="connsiteX800" fmla="*/ 1149043 w 1295466"/>
              <a:gd name="connsiteY800" fmla="*/ 333851 h 1851319"/>
              <a:gd name="connsiteX801" fmla="*/ 1167235 w 1295466"/>
              <a:gd name="connsiteY801" fmla="*/ 350901 h 1851319"/>
              <a:gd name="connsiteX802" fmla="*/ 1149900 w 1295466"/>
              <a:gd name="connsiteY802" fmla="*/ 369284 h 1851319"/>
              <a:gd name="connsiteX803" fmla="*/ 1131993 w 1295466"/>
              <a:gd name="connsiteY803" fmla="*/ 352044 h 1851319"/>
              <a:gd name="connsiteX804" fmla="*/ 1149043 w 1295466"/>
              <a:gd name="connsiteY804" fmla="*/ 333851 h 1851319"/>
              <a:gd name="connsiteX805" fmla="*/ 473530 w 1295466"/>
              <a:gd name="connsiteY805" fmla="*/ 227267 h 1851319"/>
              <a:gd name="connsiteX806" fmla="*/ 479816 w 1295466"/>
              <a:gd name="connsiteY806" fmla="*/ 235649 h 1851319"/>
              <a:gd name="connsiteX807" fmla="*/ 470767 w 1295466"/>
              <a:gd name="connsiteY807" fmla="*/ 243460 h 1851319"/>
              <a:gd name="connsiteX808" fmla="*/ 463623 w 1295466"/>
              <a:gd name="connsiteY808" fmla="*/ 233839 h 1851319"/>
              <a:gd name="connsiteX809" fmla="*/ 473530 w 1295466"/>
              <a:gd name="connsiteY809" fmla="*/ 227267 h 1851319"/>
              <a:gd name="connsiteX810" fmla="*/ 584495 w 1295466"/>
              <a:gd name="connsiteY810" fmla="*/ 224028 h 1851319"/>
              <a:gd name="connsiteX811" fmla="*/ 595449 w 1295466"/>
              <a:gd name="connsiteY811" fmla="*/ 235553 h 1851319"/>
              <a:gd name="connsiteX812" fmla="*/ 583543 w 1295466"/>
              <a:gd name="connsiteY812" fmla="*/ 246316 h 1851319"/>
              <a:gd name="connsiteX813" fmla="*/ 572875 w 1295466"/>
              <a:gd name="connsiteY813" fmla="*/ 234696 h 1851319"/>
              <a:gd name="connsiteX814" fmla="*/ 584495 w 1295466"/>
              <a:gd name="connsiteY814" fmla="*/ 224028 h 1851319"/>
              <a:gd name="connsiteX815" fmla="*/ 696224 w 1295466"/>
              <a:gd name="connsiteY815" fmla="*/ 222980 h 1851319"/>
              <a:gd name="connsiteX816" fmla="*/ 708607 w 1295466"/>
              <a:gd name="connsiteY816" fmla="*/ 234315 h 1851319"/>
              <a:gd name="connsiteX817" fmla="*/ 695367 w 1295466"/>
              <a:gd name="connsiteY817" fmla="*/ 247174 h 1851319"/>
              <a:gd name="connsiteX818" fmla="*/ 684223 w 1295466"/>
              <a:gd name="connsiteY818" fmla="*/ 233743 h 1851319"/>
              <a:gd name="connsiteX819" fmla="*/ 696224 w 1295466"/>
              <a:gd name="connsiteY819" fmla="*/ 222980 h 1851319"/>
              <a:gd name="connsiteX820" fmla="*/ 808904 w 1295466"/>
              <a:gd name="connsiteY820" fmla="*/ 222123 h 1851319"/>
              <a:gd name="connsiteX821" fmla="*/ 821668 w 1295466"/>
              <a:gd name="connsiteY821" fmla="*/ 236411 h 1851319"/>
              <a:gd name="connsiteX822" fmla="*/ 808428 w 1295466"/>
              <a:gd name="connsiteY822" fmla="*/ 248317 h 1851319"/>
              <a:gd name="connsiteX823" fmla="*/ 795665 w 1295466"/>
              <a:gd name="connsiteY823" fmla="*/ 233935 h 1851319"/>
              <a:gd name="connsiteX824" fmla="*/ 808904 w 1295466"/>
              <a:gd name="connsiteY824" fmla="*/ 222123 h 1851319"/>
              <a:gd name="connsiteX825" fmla="*/ 923490 w 1295466"/>
              <a:gd name="connsiteY825" fmla="*/ 220885 h 1851319"/>
              <a:gd name="connsiteX826" fmla="*/ 939683 w 1295466"/>
              <a:gd name="connsiteY826" fmla="*/ 234697 h 1851319"/>
              <a:gd name="connsiteX827" fmla="*/ 926538 w 1295466"/>
              <a:gd name="connsiteY827" fmla="*/ 249460 h 1851319"/>
              <a:gd name="connsiteX828" fmla="*/ 910631 w 1295466"/>
              <a:gd name="connsiteY828" fmla="*/ 235745 h 1851319"/>
              <a:gd name="connsiteX829" fmla="*/ 923490 w 1295466"/>
              <a:gd name="connsiteY829" fmla="*/ 220885 h 1851319"/>
              <a:gd name="connsiteX830" fmla="*/ 1038267 w 1295466"/>
              <a:gd name="connsiteY830" fmla="*/ 220218 h 1851319"/>
              <a:gd name="connsiteX831" fmla="*/ 1052268 w 1295466"/>
              <a:gd name="connsiteY831" fmla="*/ 234601 h 1851319"/>
              <a:gd name="connsiteX832" fmla="*/ 1037409 w 1295466"/>
              <a:gd name="connsiteY832" fmla="*/ 250412 h 1851319"/>
              <a:gd name="connsiteX833" fmla="*/ 1022455 w 1295466"/>
              <a:gd name="connsiteY833" fmla="*/ 234696 h 1851319"/>
              <a:gd name="connsiteX834" fmla="*/ 1038267 w 1295466"/>
              <a:gd name="connsiteY834" fmla="*/ 220218 h 1851319"/>
              <a:gd name="connsiteX835" fmla="*/ 1150280 w 1295466"/>
              <a:gd name="connsiteY835" fmla="*/ 219456 h 1851319"/>
              <a:gd name="connsiteX836" fmla="*/ 1165044 w 1295466"/>
              <a:gd name="connsiteY836" fmla="*/ 235268 h 1851319"/>
              <a:gd name="connsiteX837" fmla="*/ 1149994 w 1295466"/>
              <a:gd name="connsiteY837" fmla="*/ 250508 h 1851319"/>
              <a:gd name="connsiteX838" fmla="*/ 1134278 w 1295466"/>
              <a:gd name="connsiteY838" fmla="*/ 234029 h 1851319"/>
              <a:gd name="connsiteX839" fmla="*/ 1150280 w 1295466"/>
              <a:gd name="connsiteY839" fmla="*/ 219456 h 1851319"/>
              <a:gd name="connsiteX840" fmla="*/ 1265438 w 1295466"/>
              <a:gd name="connsiteY840" fmla="*/ 218885 h 1851319"/>
              <a:gd name="connsiteX841" fmla="*/ 1281726 w 1295466"/>
              <a:gd name="connsiteY841" fmla="*/ 236506 h 1851319"/>
              <a:gd name="connsiteX842" fmla="*/ 1265628 w 1295466"/>
              <a:gd name="connsiteY842" fmla="*/ 250889 h 1851319"/>
              <a:gd name="connsiteX843" fmla="*/ 1250198 w 1295466"/>
              <a:gd name="connsiteY843" fmla="*/ 233839 h 1851319"/>
              <a:gd name="connsiteX844" fmla="*/ 1265438 w 1295466"/>
              <a:gd name="connsiteY844" fmla="*/ 218885 h 1851319"/>
              <a:gd name="connsiteX845" fmla="*/ 695558 w 1295466"/>
              <a:gd name="connsiteY845" fmla="*/ 114110 h 1851319"/>
              <a:gd name="connsiteX846" fmla="*/ 705083 w 1295466"/>
              <a:gd name="connsiteY846" fmla="*/ 121635 h 1851319"/>
              <a:gd name="connsiteX847" fmla="*/ 696129 w 1295466"/>
              <a:gd name="connsiteY847" fmla="*/ 131636 h 1851319"/>
              <a:gd name="connsiteX848" fmla="*/ 687461 w 1295466"/>
              <a:gd name="connsiteY848" fmla="*/ 123064 h 1851319"/>
              <a:gd name="connsiteX849" fmla="*/ 695558 w 1295466"/>
              <a:gd name="connsiteY849" fmla="*/ 114110 h 1851319"/>
              <a:gd name="connsiteX850" fmla="*/ 809191 w 1295466"/>
              <a:gd name="connsiteY850" fmla="*/ 111633 h 1851319"/>
              <a:gd name="connsiteX851" fmla="*/ 820144 w 1295466"/>
              <a:gd name="connsiteY851" fmla="*/ 123158 h 1851319"/>
              <a:gd name="connsiteX852" fmla="*/ 808238 w 1295466"/>
              <a:gd name="connsiteY852" fmla="*/ 133921 h 1851319"/>
              <a:gd name="connsiteX853" fmla="*/ 797570 w 1295466"/>
              <a:gd name="connsiteY853" fmla="*/ 122301 h 1851319"/>
              <a:gd name="connsiteX854" fmla="*/ 809191 w 1295466"/>
              <a:gd name="connsiteY854" fmla="*/ 111633 h 1851319"/>
              <a:gd name="connsiteX855" fmla="*/ 926252 w 1295466"/>
              <a:gd name="connsiteY855" fmla="*/ 111157 h 1851319"/>
              <a:gd name="connsiteX856" fmla="*/ 936920 w 1295466"/>
              <a:gd name="connsiteY856" fmla="*/ 123158 h 1851319"/>
              <a:gd name="connsiteX857" fmla="*/ 923776 w 1295466"/>
              <a:gd name="connsiteY857" fmla="*/ 134398 h 1851319"/>
              <a:gd name="connsiteX858" fmla="*/ 913298 w 1295466"/>
              <a:gd name="connsiteY858" fmla="*/ 122491 h 1851319"/>
              <a:gd name="connsiteX859" fmla="*/ 926252 w 1295466"/>
              <a:gd name="connsiteY859" fmla="*/ 111157 h 1851319"/>
              <a:gd name="connsiteX860" fmla="*/ 1037409 w 1295466"/>
              <a:gd name="connsiteY860" fmla="*/ 110681 h 1851319"/>
              <a:gd name="connsiteX861" fmla="*/ 1049697 w 1295466"/>
              <a:gd name="connsiteY861" fmla="*/ 122301 h 1851319"/>
              <a:gd name="connsiteX862" fmla="*/ 1036171 w 1295466"/>
              <a:gd name="connsiteY862" fmla="*/ 134874 h 1851319"/>
              <a:gd name="connsiteX863" fmla="*/ 1025217 w 1295466"/>
              <a:gd name="connsiteY863" fmla="*/ 121253 h 1851319"/>
              <a:gd name="connsiteX864" fmla="*/ 1037409 w 1295466"/>
              <a:gd name="connsiteY864" fmla="*/ 110681 h 1851319"/>
              <a:gd name="connsiteX865" fmla="*/ 1265629 w 1295466"/>
              <a:gd name="connsiteY865" fmla="*/ 110300 h 1851319"/>
              <a:gd name="connsiteX866" fmla="*/ 1278583 w 1295466"/>
              <a:gd name="connsiteY866" fmla="*/ 122111 h 1851319"/>
              <a:gd name="connsiteX867" fmla="*/ 1267248 w 1295466"/>
              <a:gd name="connsiteY867" fmla="*/ 135351 h 1851319"/>
              <a:gd name="connsiteX868" fmla="*/ 1253437 w 1295466"/>
              <a:gd name="connsiteY868" fmla="*/ 122683 h 1851319"/>
              <a:gd name="connsiteX869" fmla="*/ 1265629 w 1295466"/>
              <a:gd name="connsiteY869" fmla="*/ 110300 h 1851319"/>
              <a:gd name="connsiteX870" fmla="*/ 1150090 w 1295466"/>
              <a:gd name="connsiteY870" fmla="*/ 110299 h 1851319"/>
              <a:gd name="connsiteX871" fmla="*/ 1162282 w 1295466"/>
              <a:gd name="connsiteY871" fmla="*/ 122777 h 1851319"/>
              <a:gd name="connsiteX872" fmla="*/ 1150090 w 1295466"/>
              <a:gd name="connsiteY872" fmla="*/ 135350 h 1851319"/>
              <a:gd name="connsiteX873" fmla="*/ 1137136 w 1295466"/>
              <a:gd name="connsiteY873" fmla="*/ 121824 h 1851319"/>
              <a:gd name="connsiteX874" fmla="*/ 1150090 w 1295466"/>
              <a:gd name="connsiteY874" fmla="*/ 110299 h 1851319"/>
              <a:gd name="connsiteX875" fmla="*/ 926157 w 1295466"/>
              <a:gd name="connsiteY875" fmla="*/ 2381 h 1851319"/>
              <a:gd name="connsiteX876" fmla="*/ 933110 w 1295466"/>
              <a:gd name="connsiteY876" fmla="*/ 10192 h 1851319"/>
              <a:gd name="connsiteX877" fmla="*/ 925014 w 1295466"/>
              <a:gd name="connsiteY877" fmla="*/ 18669 h 1851319"/>
              <a:gd name="connsiteX878" fmla="*/ 916918 w 1295466"/>
              <a:gd name="connsiteY878" fmla="*/ 9811 h 1851319"/>
              <a:gd name="connsiteX879" fmla="*/ 926157 w 1295466"/>
              <a:gd name="connsiteY879" fmla="*/ 2381 h 1851319"/>
              <a:gd name="connsiteX880" fmla="*/ 1149423 w 1295466"/>
              <a:gd name="connsiteY880" fmla="*/ 1715 h 1851319"/>
              <a:gd name="connsiteX881" fmla="*/ 1158472 w 1295466"/>
              <a:gd name="connsiteY881" fmla="*/ 9811 h 1851319"/>
              <a:gd name="connsiteX882" fmla="*/ 1150852 w 1295466"/>
              <a:gd name="connsiteY882" fmla="*/ 19241 h 1851319"/>
              <a:gd name="connsiteX883" fmla="*/ 1140946 w 1295466"/>
              <a:gd name="connsiteY883" fmla="*/ 12192 h 1851319"/>
              <a:gd name="connsiteX884" fmla="*/ 1149423 w 1295466"/>
              <a:gd name="connsiteY884" fmla="*/ 1715 h 1851319"/>
              <a:gd name="connsiteX885" fmla="*/ 1038362 w 1295466"/>
              <a:gd name="connsiteY885" fmla="*/ 1714 h 1851319"/>
              <a:gd name="connsiteX886" fmla="*/ 1046363 w 1295466"/>
              <a:gd name="connsiteY886" fmla="*/ 10096 h 1851319"/>
              <a:gd name="connsiteX887" fmla="*/ 1037314 w 1295466"/>
              <a:gd name="connsiteY887" fmla="*/ 19240 h 1851319"/>
              <a:gd name="connsiteX888" fmla="*/ 1028646 w 1295466"/>
              <a:gd name="connsiteY888" fmla="*/ 8953 h 1851319"/>
              <a:gd name="connsiteX889" fmla="*/ 1038362 w 1295466"/>
              <a:gd name="connsiteY889" fmla="*/ 1714 h 1851319"/>
              <a:gd name="connsiteX890" fmla="*/ 1265437 w 1295466"/>
              <a:gd name="connsiteY890" fmla="*/ 0 h 1851319"/>
              <a:gd name="connsiteX891" fmla="*/ 1276105 w 1295466"/>
              <a:gd name="connsiteY891" fmla="*/ 9430 h 1851319"/>
              <a:gd name="connsiteX892" fmla="*/ 1267438 w 1295466"/>
              <a:gd name="connsiteY892" fmla="*/ 20669 h 1851319"/>
              <a:gd name="connsiteX893" fmla="*/ 1255627 w 1295466"/>
              <a:gd name="connsiteY893" fmla="*/ 10573 h 1851319"/>
              <a:gd name="connsiteX894" fmla="*/ 1265437 w 1295466"/>
              <a:gd name="connsiteY894" fmla="*/ 0 h 185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Lst>
            <a:rect l="l" t="t" r="r" b="b"/>
            <a:pathLst>
              <a:path w="1295466" h="1851319">
                <a:moveTo>
                  <a:pt x="14901" y="1811084"/>
                </a:moveTo>
                <a:cubicBezTo>
                  <a:pt x="22711" y="1811180"/>
                  <a:pt x="26902" y="1815751"/>
                  <a:pt x="26998" y="1823562"/>
                </a:cubicBezTo>
                <a:cubicBezTo>
                  <a:pt x="26998" y="1831468"/>
                  <a:pt x="22616" y="1835468"/>
                  <a:pt x="15663" y="1836230"/>
                </a:cubicBezTo>
                <a:cubicBezTo>
                  <a:pt x="7281" y="1836040"/>
                  <a:pt x="2328" y="1832420"/>
                  <a:pt x="1947" y="1824610"/>
                </a:cubicBezTo>
                <a:cubicBezTo>
                  <a:pt x="1471" y="1815942"/>
                  <a:pt x="6042" y="1810894"/>
                  <a:pt x="14901" y="1811084"/>
                </a:cubicBezTo>
                <a:close/>
                <a:moveTo>
                  <a:pt x="129677" y="1807750"/>
                </a:moveTo>
                <a:cubicBezTo>
                  <a:pt x="139583" y="1808893"/>
                  <a:pt x="145869" y="1813655"/>
                  <a:pt x="146155" y="1822800"/>
                </a:cubicBezTo>
                <a:cubicBezTo>
                  <a:pt x="146441" y="1832896"/>
                  <a:pt x="140154" y="1839183"/>
                  <a:pt x="130058" y="1838897"/>
                </a:cubicBezTo>
                <a:cubicBezTo>
                  <a:pt x="121009" y="1838611"/>
                  <a:pt x="115389" y="1832515"/>
                  <a:pt x="115389" y="1823371"/>
                </a:cubicBezTo>
                <a:cubicBezTo>
                  <a:pt x="115389" y="1814037"/>
                  <a:pt x="121866" y="1809655"/>
                  <a:pt x="129677" y="1807750"/>
                </a:cubicBezTo>
                <a:close/>
                <a:moveTo>
                  <a:pt x="242738" y="1806512"/>
                </a:moveTo>
                <a:cubicBezTo>
                  <a:pt x="253788" y="1806417"/>
                  <a:pt x="259503" y="1812799"/>
                  <a:pt x="260455" y="1823753"/>
                </a:cubicBezTo>
                <a:cubicBezTo>
                  <a:pt x="259407" y="1834706"/>
                  <a:pt x="253597" y="1841088"/>
                  <a:pt x="242548" y="1840707"/>
                </a:cubicBezTo>
                <a:cubicBezTo>
                  <a:pt x="231499" y="1840326"/>
                  <a:pt x="225594" y="1833468"/>
                  <a:pt x="226070" y="1822514"/>
                </a:cubicBezTo>
                <a:cubicBezTo>
                  <a:pt x="226546" y="1812513"/>
                  <a:pt x="232737" y="1806607"/>
                  <a:pt x="242738" y="1806512"/>
                </a:cubicBezTo>
                <a:close/>
                <a:moveTo>
                  <a:pt x="355039" y="1804035"/>
                </a:moveTo>
                <a:cubicBezTo>
                  <a:pt x="366278" y="1805464"/>
                  <a:pt x="374184" y="1811464"/>
                  <a:pt x="374470" y="1822799"/>
                </a:cubicBezTo>
                <a:cubicBezTo>
                  <a:pt x="374756" y="1835086"/>
                  <a:pt x="366945" y="1842992"/>
                  <a:pt x="354657" y="1842706"/>
                </a:cubicBezTo>
                <a:cubicBezTo>
                  <a:pt x="343418" y="1842516"/>
                  <a:pt x="336084" y="1834896"/>
                  <a:pt x="336179" y="1823466"/>
                </a:cubicBezTo>
                <a:cubicBezTo>
                  <a:pt x="336274" y="1812036"/>
                  <a:pt x="343894" y="1805845"/>
                  <a:pt x="355039" y="1804035"/>
                </a:cubicBezTo>
                <a:close/>
                <a:moveTo>
                  <a:pt x="471338" y="1802797"/>
                </a:moveTo>
                <a:cubicBezTo>
                  <a:pt x="484768" y="1803559"/>
                  <a:pt x="492484" y="1810322"/>
                  <a:pt x="492293" y="1824133"/>
                </a:cubicBezTo>
                <a:cubicBezTo>
                  <a:pt x="492102" y="1836801"/>
                  <a:pt x="484864" y="1843945"/>
                  <a:pt x="472195" y="1844135"/>
                </a:cubicBezTo>
                <a:cubicBezTo>
                  <a:pt x="458479" y="1844326"/>
                  <a:pt x="451050" y="1836801"/>
                  <a:pt x="451145" y="1823085"/>
                </a:cubicBezTo>
                <a:cubicBezTo>
                  <a:pt x="451240" y="1810322"/>
                  <a:pt x="458765" y="1803845"/>
                  <a:pt x="471338" y="1802797"/>
                </a:cubicBezTo>
                <a:close/>
                <a:moveTo>
                  <a:pt x="584686" y="1801559"/>
                </a:moveTo>
                <a:cubicBezTo>
                  <a:pt x="597640" y="1801845"/>
                  <a:pt x="604783" y="1810417"/>
                  <a:pt x="606498" y="1823562"/>
                </a:cubicBezTo>
                <a:cubicBezTo>
                  <a:pt x="605165" y="1836325"/>
                  <a:pt x="598116" y="1845183"/>
                  <a:pt x="585257" y="1845755"/>
                </a:cubicBezTo>
                <a:cubicBezTo>
                  <a:pt x="571351" y="1846421"/>
                  <a:pt x="562112" y="1837849"/>
                  <a:pt x="561921" y="1823943"/>
                </a:cubicBezTo>
                <a:cubicBezTo>
                  <a:pt x="561730" y="1810036"/>
                  <a:pt x="570779" y="1801273"/>
                  <a:pt x="584686" y="1801559"/>
                </a:cubicBezTo>
                <a:close/>
                <a:moveTo>
                  <a:pt x="697843" y="1800130"/>
                </a:moveTo>
                <a:cubicBezTo>
                  <a:pt x="711368" y="1800892"/>
                  <a:pt x="720036" y="1809845"/>
                  <a:pt x="719846" y="1823656"/>
                </a:cubicBezTo>
                <a:cubicBezTo>
                  <a:pt x="719750" y="1838515"/>
                  <a:pt x="710225" y="1845945"/>
                  <a:pt x="695747" y="1847659"/>
                </a:cubicBezTo>
                <a:cubicBezTo>
                  <a:pt x="681460" y="1845278"/>
                  <a:pt x="672030" y="1837467"/>
                  <a:pt x="672792" y="1822608"/>
                </a:cubicBezTo>
                <a:cubicBezTo>
                  <a:pt x="673554" y="1808035"/>
                  <a:pt x="683174" y="1799272"/>
                  <a:pt x="697843" y="1800130"/>
                </a:cubicBezTo>
                <a:close/>
                <a:moveTo>
                  <a:pt x="810334" y="1799368"/>
                </a:moveTo>
                <a:cubicBezTo>
                  <a:pt x="825097" y="1800702"/>
                  <a:pt x="832241" y="1809750"/>
                  <a:pt x="833289" y="1824609"/>
                </a:cubicBezTo>
                <a:cubicBezTo>
                  <a:pt x="831479" y="1838706"/>
                  <a:pt x="823954" y="1847374"/>
                  <a:pt x="809000" y="1847945"/>
                </a:cubicBezTo>
                <a:cubicBezTo>
                  <a:pt x="794808" y="1848422"/>
                  <a:pt x="783949" y="1837182"/>
                  <a:pt x="784331" y="1822990"/>
                </a:cubicBezTo>
                <a:cubicBezTo>
                  <a:pt x="784712" y="1808893"/>
                  <a:pt x="796237" y="1798035"/>
                  <a:pt x="810334" y="1799368"/>
                </a:cubicBezTo>
                <a:close/>
                <a:moveTo>
                  <a:pt x="923967" y="1798320"/>
                </a:moveTo>
                <a:cubicBezTo>
                  <a:pt x="939683" y="1799082"/>
                  <a:pt x="949494" y="1806607"/>
                  <a:pt x="949970" y="1822609"/>
                </a:cubicBezTo>
                <a:cubicBezTo>
                  <a:pt x="950447" y="1838420"/>
                  <a:pt x="941874" y="1847945"/>
                  <a:pt x="925967" y="1848517"/>
                </a:cubicBezTo>
                <a:cubicBezTo>
                  <a:pt x="910156" y="1849088"/>
                  <a:pt x="900631" y="1840516"/>
                  <a:pt x="900059" y="1824609"/>
                </a:cubicBezTo>
                <a:cubicBezTo>
                  <a:pt x="899488" y="1808702"/>
                  <a:pt x="908346" y="1800130"/>
                  <a:pt x="923967" y="1798320"/>
                </a:cubicBezTo>
                <a:close/>
                <a:moveTo>
                  <a:pt x="1036743" y="1796701"/>
                </a:moveTo>
                <a:cubicBezTo>
                  <a:pt x="1050744" y="1796321"/>
                  <a:pt x="1063889" y="1808989"/>
                  <a:pt x="1064174" y="1823086"/>
                </a:cubicBezTo>
                <a:cubicBezTo>
                  <a:pt x="1064556" y="1837088"/>
                  <a:pt x="1051887" y="1850232"/>
                  <a:pt x="1037790" y="1850518"/>
                </a:cubicBezTo>
                <a:cubicBezTo>
                  <a:pt x="1023788" y="1850899"/>
                  <a:pt x="1010644" y="1838231"/>
                  <a:pt x="1010358" y="1824133"/>
                </a:cubicBezTo>
                <a:cubicBezTo>
                  <a:pt x="1009978" y="1810132"/>
                  <a:pt x="1022645" y="1796987"/>
                  <a:pt x="1036743" y="1796701"/>
                </a:cubicBezTo>
                <a:close/>
                <a:moveTo>
                  <a:pt x="1150471" y="1796130"/>
                </a:moveTo>
                <a:cubicBezTo>
                  <a:pt x="1164473" y="1796701"/>
                  <a:pt x="1176950" y="1809560"/>
                  <a:pt x="1177046" y="1823466"/>
                </a:cubicBezTo>
                <a:cubicBezTo>
                  <a:pt x="1177141" y="1838230"/>
                  <a:pt x="1163425" y="1851661"/>
                  <a:pt x="1148756" y="1851089"/>
                </a:cubicBezTo>
                <a:cubicBezTo>
                  <a:pt x="1134755" y="1850613"/>
                  <a:pt x="1122277" y="1837659"/>
                  <a:pt x="1122181" y="1823752"/>
                </a:cubicBezTo>
                <a:cubicBezTo>
                  <a:pt x="1122086" y="1808988"/>
                  <a:pt x="1135802" y="1795558"/>
                  <a:pt x="1150471" y="1796130"/>
                </a:cubicBezTo>
                <a:close/>
                <a:moveTo>
                  <a:pt x="1262390" y="1796035"/>
                </a:moveTo>
                <a:cubicBezTo>
                  <a:pt x="1276963" y="1795558"/>
                  <a:pt x="1290203" y="1809941"/>
                  <a:pt x="1289727" y="1824514"/>
                </a:cubicBezTo>
                <a:cubicBezTo>
                  <a:pt x="1289155" y="1839183"/>
                  <a:pt x="1275058" y="1852137"/>
                  <a:pt x="1260580" y="1851279"/>
                </a:cubicBezTo>
                <a:cubicBezTo>
                  <a:pt x="1245911" y="1850327"/>
                  <a:pt x="1232577" y="1835944"/>
                  <a:pt x="1234481" y="1821657"/>
                </a:cubicBezTo>
                <a:cubicBezTo>
                  <a:pt x="1236577" y="1805940"/>
                  <a:pt x="1246293" y="1796606"/>
                  <a:pt x="1262390" y="1796035"/>
                </a:cubicBezTo>
                <a:close/>
                <a:moveTo>
                  <a:pt x="15186" y="1698308"/>
                </a:moveTo>
                <a:cubicBezTo>
                  <a:pt x="24140" y="1698784"/>
                  <a:pt x="28236" y="1704595"/>
                  <a:pt x="27378" y="1713072"/>
                </a:cubicBezTo>
                <a:cubicBezTo>
                  <a:pt x="26616" y="1720882"/>
                  <a:pt x="21377" y="1724407"/>
                  <a:pt x="13662" y="1724407"/>
                </a:cubicBezTo>
                <a:cubicBezTo>
                  <a:pt x="5851" y="1723645"/>
                  <a:pt x="1375" y="1719358"/>
                  <a:pt x="1375" y="1711548"/>
                </a:cubicBezTo>
                <a:cubicBezTo>
                  <a:pt x="1375" y="1702690"/>
                  <a:pt x="6423" y="1697927"/>
                  <a:pt x="15186" y="1698308"/>
                </a:cubicBezTo>
                <a:close/>
                <a:moveTo>
                  <a:pt x="130630" y="1695545"/>
                </a:moveTo>
                <a:cubicBezTo>
                  <a:pt x="140821" y="1695736"/>
                  <a:pt x="146917" y="1702022"/>
                  <a:pt x="146441" y="1712214"/>
                </a:cubicBezTo>
                <a:cubicBezTo>
                  <a:pt x="146060" y="1721453"/>
                  <a:pt x="139869" y="1726216"/>
                  <a:pt x="130630" y="1727359"/>
                </a:cubicBezTo>
                <a:cubicBezTo>
                  <a:pt x="120819" y="1725930"/>
                  <a:pt x="114437" y="1720596"/>
                  <a:pt x="115008" y="1710309"/>
                </a:cubicBezTo>
                <a:cubicBezTo>
                  <a:pt x="115389" y="1701165"/>
                  <a:pt x="121390" y="1695450"/>
                  <a:pt x="130630" y="1695545"/>
                </a:cubicBezTo>
                <a:close/>
                <a:moveTo>
                  <a:pt x="244167" y="1692974"/>
                </a:moveTo>
                <a:cubicBezTo>
                  <a:pt x="254740" y="1693545"/>
                  <a:pt x="260550" y="1700784"/>
                  <a:pt x="261693" y="1711452"/>
                </a:cubicBezTo>
                <a:cubicBezTo>
                  <a:pt x="259979" y="1722787"/>
                  <a:pt x="253502" y="1730121"/>
                  <a:pt x="241881" y="1729455"/>
                </a:cubicBezTo>
                <a:cubicBezTo>
                  <a:pt x="231404" y="1728883"/>
                  <a:pt x="224450" y="1721739"/>
                  <a:pt x="224737" y="1711071"/>
                </a:cubicBezTo>
                <a:cubicBezTo>
                  <a:pt x="225022" y="1699546"/>
                  <a:pt x="232642" y="1692402"/>
                  <a:pt x="244167" y="1692974"/>
                </a:cubicBezTo>
                <a:close/>
                <a:moveTo>
                  <a:pt x="356467" y="1691545"/>
                </a:moveTo>
                <a:cubicBezTo>
                  <a:pt x="367897" y="1692021"/>
                  <a:pt x="375041" y="1699355"/>
                  <a:pt x="375136" y="1710881"/>
                </a:cubicBezTo>
                <a:cubicBezTo>
                  <a:pt x="375232" y="1723549"/>
                  <a:pt x="367421" y="1729836"/>
                  <a:pt x="355229" y="1731550"/>
                </a:cubicBezTo>
                <a:cubicBezTo>
                  <a:pt x="343037" y="1729740"/>
                  <a:pt x="335131" y="1723263"/>
                  <a:pt x="335607" y="1710690"/>
                </a:cubicBezTo>
                <a:cubicBezTo>
                  <a:pt x="336084" y="1698308"/>
                  <a:pt x="343989" y="1690974"/>
                  <a:pt x="356467" y="1691545"/>
                </a:cubicBezTo>
                <a:close/>
                <a:moveTo>
                  <a:pt x="470862" y="1690402"/>
                </a:moveTo>
                <a:cubicBezTo>
                  <a:pt x="484674" y="1689925"/>
                  <a:pt x="491532" y="1697641"/>
                  <a:pt x="492865" y="1710214"/>
                </a:cubicBezTo>
                <a:cubicBezTo>
                  <a:pt x="492008" y="1724406"/>
                  <a:pt x="485245" y="1732216"/>
                  <a:pt x="471529" y="1732121"/>
                </a:cubicBezTo>
                <a:cubicBezTo>
                  <a:pt x="457813" y="1732026"/>
                  <a:pt x="450574" y="1724120"/>
                  <a:pt x="450860" y="1710595"/>
                </a:cubicBezTo>
                <a:cubicBezTo>
                  <a:pt x="451050" y="1698022"/>
                  <a:pt x="458194" y="1690878"/>
                  <a:pt x="470862" y="1690402"/>
                </a:cubicBezTo>
                <a:close/>
                <a:moveTo>
                  <a:pt x="585162" y="1688211"/>
                </a:moveTo>
                <a:cubicBezTo>
                  <a:pt x="598782" y="1689830"/>
                  <a:pt x="607451" y="1698212"/>
                  <a:pt x="606974" y="1712023"/>
                </a:cubicBezTo>
                <a:cubicBezTo>
                  <a:pt x="606498" y="1725739"/>
                  <a:pt x="597354" y="1732978"/>
                  <a:pt x="583828" y="1734788"/>
                </a:cubicBezTo>
                <a:cubicBezTo>
                  <a:pt x="570303" y="1732788"/>
                  <a:pt x="561825" y="1725454"/>
                  <a:pt x="560873" y="1711642"/>
                </a:cubicBezTo>
                <a:cubicBezTo>
                  <a:pt x="559921" y="1699260"/>
                  <a:pt x="572970" y="1686687"/>
                  <a:pt x="585162" y="1688211"/>
                </a:cubicBezTo>
                <a:close/>
                <a:moveTo>
                  <a:pt x="695652" y="1686783"/>
                </a:moveTo>
                <a:cubicBezTo>
                  <a:pt x="710321" y="1688116"/>
                  <a:pt x="719274" y="1695355"/>
                  <a:pt x="720322" y="1710310"/>
                </a:cubicBezTo>
                <a:cubicBezTo>
                  <a:pt x="721369" y="1724407"/>
                  <a:pt x="709845" y="1736122"/>
                  <a:pt x="695747" y="1735360"/>
                </a:cubicBezTo>
                <a:cubicBezTo>
                  <a:pt x="680983" y="1734503"/>
                  <a:pt x="672411" y="1726121"/>
                  <a:pt x="672316" y="1711262"/>
                </a:cubicBezTo>
                <a:cubicBezTo>
                  <a:pt x="672316" y="1696213"/>
                  <a:pt x="681460" y="1688783"/>
                  <a:pt x="695652" y="1686783"/>
                </a:cubicBezTo>
                <a:close/>
                <a:moveTo>
                  <a:pt x="811000" y="1686497"/>
                </a:moveTo>
                <a:cubicBezTo>
                  <a:pt x="824049" y="1687640"/>
                  <a:pt x="833098" y="1695546"/>
                  <a:pt x="833383" y="1711643"/>
                </a:cubicBezTo>
                <a:cubicBezTo>
                  <a:pt x="833669" y="1726216"/>
                  <a:pt x="822430" y="1736884"/>
                  <a:pt x="807856" y="1736122"/>
                </a:cubicBezTo>
                <a:cubicBezTo>
                  <a:pt x="792902" y="1735265"/>
                  <a:pt x="784615" y="1726883"/>
                  <a:pt x="783853" y="1712024"/>
                </a:cubicBezTo>
                <a:cubicBezTo>
                  <a:pt x="783186" y="1697451"/>
                  <a:pt x="793950" y="1686592"/>
                  <a:pt x="811000" y="1686497"/>
                </a:cubicBezTo>
                <a:close/>
                <a:moveTo>
                  <a:pt x="925490" y="1684401"/>
                </a:moveTo>
                <a:cubicBezTo>
                  <a:pt x="939588" y="1684687"/>
                  <a:pt x="952161" y="1697832"/>
                  <a:pt x="951875" y="1711833"/>
                </a:cubicBezTo>
                <a:cubicBezTo>
                  <a:pt x="951589" y="1725930"/>
                  <a:pt x="938445" y="1738503"/>
                  <a:pt x="924443" y="1738218"/>
                </a:cubicBezTo>
                <a:cubicBezTo>
                  <a:pt x="910346" y="1737932"/>
                  <a:pt x="897773" y="1724787"/>
                  <a:pt x="898059" y="1710786"/>
                </a:cubicBezTo>
                <a:cubicBezTo>
                  <a:pt x="898344" y="1696688"/>
                  <a:pt x="911489" y="1684020"/>
                  <a:pt x="925490" y="1684401"/>
                </a:cubicBezTo>
                <a:close/>
                <a:moveTo>
                  <a:pt x="1036647" y="1683735"/>
                </a:moveTo>
                <a:cubicBezTo>
                  <a:pt x="1051220" y="1682592"/>
                  <a:pt x="1064936" y="1696498"/>
                  <a:pt x="1064936" y="1711167"/>
                </a:cubicBezTo>
                <a:cubicBezTo>
                  <a:pt x="1064936" y="1725835"/>
                  <a:pt x="1051506" y="1739170"/>
                  <a:pt x="1036837" y="1738980"/>
                </a:cubicBezTo>
                <a:cubicBezTo>
                  <a:pt x="1022169" y="1738694"/>
                  <a:pt x="1008358" y="1724883"/>
                  <a:pt x="1009691" y="1710405"/>
                </a:cubicBezTo>
                <a:cubicBezTo>
                  <a:pt x="1011215" y="1694498"/>
                  <a:pt x="1020645" y="1684973"/>
                  <a:pt x="1036647" y="1683735"/>
                </a:cubicBezTo>
                <a:close/>
                <a:moveTo>
                  <a:pt x="1149709" y="1683259"/>
                </a:moveTo>
                <a:cubicBezTo>
                  <a:pt x="1164758" y="1683354"/>
                  <a:pt x="1177712" y="1696403"/>
                  <a:pt x="1177617" y="1711452"/>
                </a:cubicBezTo>
                <a:cubicBezTo>
                  <a:pt x="1177522" y="1726502"/>
                  <a:pt x="1164472" y="1739456"/>
                  <a:pt x="1149423" y="1739361"/>
                </a:cubicBezTo>
                <a:cubicBezTo>
                  <a:pt x="1134374" y="1739265"/>
                  <a:pt x="1121419" y="1726216"/>
                  <a:pt x="1121515" y="1711167"/>
                </a:cubicBezTo>
                <a:cubicBezTo>
                  <a:pt x="1121610" y="1696117"/>
                  <a:pt x="1134659" y="1683163"/>
                  <a:pt x="1149709" y="1683259"/>
                </a:cubicBezTo>
                <a:close/>
                <a:moveTo>
                  <a:pt x="1262200" y="1683068"/>
                </a:moveTo>
                <a:cubicBezTo>
                  <a:pt x="1277535" y="1683259"/>
                  <a:pt x="1290013" y="1695737"/>
                  <a:pt x="1290013" y="1711072"/>
                </a:cubicBezTo>
                <a:cubicBezTo>
                  <a:pt x="1290203" y="1726312"/>
                  <a:pt x="1277821" y="1739075"/>
                  <a:pt x="1262581" y="1739456"/>
                </a:cubicBezTo>
                <a:cubicBezTo>
                  <a:pt x="1246483" y="1739837"/>
                  <a:pt x="1233339" y="1726597"/>
                  <a:pt x="1233720" y="1710500"/>
                </a:cubicBezTo>
                <a:cubicBezTo>
                  <a:pt x="1234101" y="1695260"/>
                  <a:pt x="1246865" y="1682878"/>
                  <a:pt x="1262200" y="1683068"/>
                </a:cubicBezTo>
                <a:close/>
                <a:moveTo>
                  <a:pt x="12806" y="1584675"/>
                </a:moveTo>
                <a:cubicBezTo>
                  <a:pt x="22045" y="1583627"/>
                  <a:pt x="27188" y="1589437"/>
                  <a:pt x="29093" y="1598391"/>
                </a:cubicBezTo>
                <a:cubicBezTo>
                  <a:pt x="28426" y="1606582"/>
                  <a:pt x="24140" y="1612393"/>
                  <a:pt x="16044" y="1613250"/>
                </a:cubicBezTo>
                <a:cubicBezTo>
                  <a:pt x="6805" y="1614202"/>
                  <a:pt x="709" y="1608678"/>
                  <a:pt x="42" y="1599629"/>
                </a:cubicBezTo>
                <a:cubicBezTo>
                  <a:pt x="-530" y="1591342"/>
                  <a:pt x="4804" y="1585532"/>
                  <a:pt x="12806" y="1584675"/>
                </a:cubicBezTo>
                <a:close/>
                <a:moveTo>
                  <a:pt x="130343" y="1582960"/>
                </a:moveTo>
                <a:cubicBezTo>
                  <a:pt x="140535" y="1582674"/>
                  <a:pt x="145774" y="1588770"/>
                  <a:pt x="147012" y="1598485"/>
                </a:cubicBezTo>
                <a:cubicBezTo>
                  <a:pt x="146250" y="1608392"/>
                  <a:pt x="141297" y="1614773"/>
                  <a:pt x="131105" y="1614964"/>
                </a:cubicBezTo>
                <a:cubicBezTo>
                  <a:pt x="121104" y="1615154"/>
                  <a:pt x="115008" y="1609439"/>
                  <a:pt x="114722" y="1599343"/>
                </a:cubicBezTo>
                <a:cubicBezTo>
                  <a:pt x="114437" y="1589342"/>
                  <a:pt x="120247" y="1583246"/>
                  <a:pt x="130343" y="1582960"/>
                </a:cubicBezTo>
                <a:close/>
                <a:moveTo>
                  <a:pt x="243881" y="1580674"/>
                </a:moveTo>
                <a:cubicBezTo>
                  <a:pt x="255311" y="1581436"/>
                  <a:pt x="262360" y="1588961"/>
                  <a:pt x="261312" y="1600677"/>
                </a:cubicBezTo>
                <a:cubicBezTo>
                  <a:pt x="260360" y="1611249"/>
                  <a:pt x="252930" y="1616774"/>
                  <a:pt x="242453" y="1617631"/>
                </a:cubicBezTo>
                <a:cubicBezTo>
                  <a:pt x="231118" y="1615440"/>
                  <a:pt x="223879" y="1608963"/>
                  <a:pt x="224926" y="1597248"/>
                </a:cubicBezTo>
                <a:cubicBezTo>
                  <a:pt x="225879" y="1586770"/>
                  <a:pt x="233213" y="1580007"/>
                  <a:pt x="243881" y="1580674"/>
                </a:cubicBezTo>
                <a:close/>
                <a:moveTo>
                  <a:pt x="355800" y="1578960"/>
                </a:moveTo>
                <a:cubicBezTo>
                  <a:pt x="368469" y="1579150"/>
                  <a:pt x="374565" y="1587056"/>
                  <a:pt x="375708" y="1599438"/>
                </a:cubicBezTo>
                <a:cubicBezTo>
                  <a:pt x="374089" y="1611630"/>
                  <a:pt x="367612" y="1619251"/>
                  <a:pt x="354943" y="1618965"/>
                </a:cubicBezTo>
                <a:cubicBezTo>
                  <a:pt x="342465" y="1618679"/>
                  <a:pt x="335131" y="1611059"/>
                  <a:pt x="335417" y="1598581"/>
                </a:cubicBezTo>
                <a:cubicBezTo>
                  <a:pt x="335703" y="1586008"/>
                  <a:pt x="343228" y="1578769"/>
                  <a:pt x="355800" y="1578960"/>
                </a:cubicBezTo>
                <a:close/>
                <a:moveTo>
                  <a:pt x="471815" y="1577721"/>
                </a:moveTo>
                <a:cubicBezTo>
                  <a:pt x="485341" y="1577816"/>
                  <a:pt x="492865" y="1585531"/>
                  <a:pt x="492865" y="1599057"/>
                </a:cubicBezTo>
                <a:cubicBezTo>
                  <a:pt x="492865" y="1612678"/>
                  <a:pt x="484959" y="1619536"/>
                  <a:pt x="471529" y="1620393"/>
                </a:cubicBezTo>
                <a:cubicBezTo>
                  <a:pt x="458099" y="1619345"/>
                  <a:pt x="450384" y="1612392"/>
                  <a:pt x="450479" y="1598771"/>
                </a:cubicBezTo>
                <a:cubicBezTo>
                  <a:pt x="450574" y="1585246"/>
                  <a:pt x="458289" y="1577626"/>
                  <a:pt x="471815" y="1577721"/>
                </a:cubicBezTo>
                <a:close/>
                <a:moveTo>
                  <a:pt x="584590" y="1575721"/>
                </a:moveTo>
                <a:cubicBezTo>
                  <a:pt x="598306" y="1575816"/>
                  <a:pt x="605736" y="1585055"/>
                  <a:pt x="607831" y="1598771"/>
                </a:cubicBezTo>
                <a:cubicBezTo>
                  <a:pt x="605926" y="1612964"/>
                  <a:pt x="598211" y="1622489"/>
                  <a:pt x="583447" y="1622203"/>
                </a:cubicBezTo>
                <a:cubicBezTo>
                  <a:pt x="569827" y="1621917"/>
                  <a:pt x="560873" y="1613059"/>
                  <a:pt x="560778" y="1599343"/>
                </a:cubicBezTo>
                <a:cubicBezTo>
                  <a:pt x="560682" y="1584674"/>
                  <a:pt x="569922" y="1575530"/>
                  <a:pt x="584590" y="1575721"/>
                </a:cubicBezTo>
                <a:close/>
                <a:moveTo>
                  <a:pt x="697748" y="1574578"/>
                </a:moveTo>
                <a:cubicBezTo>
                  <a:pt x="710988" y="1575244"/>
                  <a:pt x="720894" y="1585913"/>
                  <a:pt x="720703" y="1602009"/>
                </a:cubicBezTo>
                <a:cubicBezTo>
                  <a:pt x="719370" y="1613821"/>
                  <a:pt x="711940" y="1622584"/>
                  <a:pt x="696986" y="1623250"/>
                </a:cubicBezTo>
                <a:cubicBezTo>
                  <a:pt x="682794" y="1623917"/>
                  <a:pt x="671840" y="1612773"/>
                  <a:pt x="672030" y="1598581"/>
                </a:cubicBezTo>
                <a:cubicBezTo>
                  <a:pt x="672221" y="1584388"/>
                  <a:pt x="683556" y="1573816"/>
                  <a:pt x="697748" y="1574578"/>
                </a:cubicBezTo>
                <a:close/>
                <a:moveTo>
                  <a:pt x="808524" y="1573435"/>
                </a:moveTo>
                <a:cubicBezTo>
                  <a:pt x="824145" y="1574483"/>
                  <a:pt x="833289" y="1582389"/>
                  <a:pt x="834051" y="1598295"/>
                </a:cubicBezTo>
                <a:cubicBezTo>
                  <a:pt x="834813" y="1613631"/>
                  <a:pt x="823192" y="1625156"/>
                  <a:pt x="807857" y="1624299"/>
                </a:cubicBezTo>
                <a:cubicBezTo>
                  <a:pt x="792046" y="1623441"/>
                  <a:pt x="783282" y="1614393"/>
                  <a:pt x="783378" y="1598676"/>
                </a:cubicBezTo>
                <a:cubicBezTo>
                  <a:pt x="783568" y="1582770"/>
                  <a:pt x="792903" y="1574673"/>
                  <a:pt x="808524" y="1573435"/>
                </a:cubicBezTo>
                <a:close/>
                <a:moveTo>
                  <a:pt x="925681" y="1571530"/>
                </a:moveTo>
                <a:cubicBezTo>
                  <a:pt x="939683" y="1571911"/>
                  <a:pt x="952256" y="1584770"/>
                  <a:pt x="952446" y="1598772"/>
                </a:cubicBezTo>
                <a:cubicBezTo>
                  <a:pt x="952637" y="1613440"/>
                  <a:pt x="938921" y="1626966"/>
                  <a:pt x="924253" y="1626489"/>
                </a:cubicBezTo>
                <a:cubicBezTo>
                  <a:pt x="910251" y="1626013"/>
                  <a:pt x="897678" y="1613250"/>
                  <a:pt x="897487" y="1599248"/>
                </a:cubicBezTo>
                <a:cubicBezTo>
                  <a:pt x="897297" y="1584579"/>
                  <a:pt x="911013" y="1571054"/>
                  <a:pt x="925681" y="1571530"/>
                </a:cubicBezTo>
                <a:close/>
                <a:moveTo>
                  <a:pt x="1038838" y="1570863"/>
                </a:moveTo>
                <a:cubicBezTo>
                  <a:pt x="1053887" y="1571720"/>
                  <a:pt x="1066270" y="1585627"/>
                  <a:pt x="1065317" y="1600486"/>
                </a:cubicBezTo>
                <a:cubicBezTo>
                  <a:pt x="1064460" y="1615440"/>
                  <a:pt x="1050649" y="1627823"/>
                  <a:pt x="1035694" y="1626965"/>
                </a:cubicBezTo>
                <a:cubicBezTo>
                  <a:pt x="1020740" y="1626108"/>
                  <a:pt x="1008358" y="1612297"/>
                  <a:pt x="1009215" y="1597342"/>
                </a:cubicBezTo>
                <a:cubicBezTo>
                  <a:pt x="1010072" y="1582388"/>
                  <a:pt x="1023883" y="1570006"/>
                  <a:pt x="1038838" y="1570863"/>
                </a:cubicBezTo>
                <a:close/>
                <a:moveTo>
                  <a:pt x="1150281" y="1570482"/>
                </a:moveTo>
                <a:cubicBezTo>
                  <a:pt x="1166759" y="1570768"/>
                  <a:pt x="1178760" y="1583437"/>
                  <a:pt x="1178189" y="1600105"/>
                </a:cubicBezTo>
                <a:cubicBezTo>
                  <a:pt x="1177617" y="1616488"/>
                  <a:pt x="1164568" y="1628299"/>
                  <a:pt x="1147995" y="1627632"/>
                </a:cubicBezTo>
                <a:cubicBezTo>
                  <a:pt x="1131611" y="1626775"/>
                  <a:pt x="1120086" y="1613536"/>
                  <a:pt x="1121134" y="1596962"/>
                </a:cubicBezTo>
                <a:cubicBezTo>
                  <a:pt x="1122182" y="1581341"/>
                  <a:pt x="1134469" y="1570197"/>
                  <a:pt x="1150281" y="1570482"/>
                </a:cubicBezTo>
                <a:close/>
                <a:moveTo>
                  <a:pt x="1266199" y="1570197"/>
                </a:moveTo>
                <a:cubicBezTo>
                  <a:pt x="1282868" y="1570292"/>
                  <a:pt x="1294870" y="1582484"/>
                  <a:pt x="1294774" y="1599153"/>
                </a:cubicBezTo>
                <a:cubicBezTo>
                  <a:pt x="1294679" y="1615821"/>
                  <a:pt x="1282487" y="1627823"/>
                  <a:pt x="1265819" y="1627728"/>
                </a:cubicBezTo>
                <a:cubicBezTo>
                  <a:pt x="1249150" y="1627632"/>
                  <a:pt x="1237148" y="1615440"/>
                  <a:pt x="1237244" y="1598772"/>
                </a:cubicBezTo>
                <a:cubicBezTo>
                  <a:pt x="1237244" y="1582198"/>
                  <a:pt x="1249435" y="1570102"/>
                  <a:pt x="1266199" y="1570197"/>
                </a:cubicBezTo>
                <a:close/>
                <a:moveTo>
                  <a:pt x="15948" y="1468374"/>
                </a:moveTo>
                <a:cubicBezTo>
                  <a:pt x="24044" y="1469136"/>
                  <a:pt x="28426" y="1474946"/>
                  <a:pt x="29092" y="1483138"/>
                </a:cubicBezTo>
                <a:cubicBezTo>
                  <a:pt x="27283" y="1492186"/>
                  <a:pt x="22139" y="1497901"/>
                  <a:pt x="12900" y="1496949"/>
                </a:cubicBezTo>
                <a:cubicBezTo>
                  <a:pt x="4899" y="1496091"/>
                  <a:pt x="-530" y="1490377"/>
                  <a:pt x="41" y="1482090"/>
                </a:cubicBezTo>
                <a:cubicBezTo>
                  <a:pt x="708" y="1473041"/>
                  <a:pt x="6709" y="1467421"/>
                  <a:pt x="15948" y="1468374"/>
                </a:cubicBezTo>
                <a:close/>
                <a:moveTo>
                  <a:pt x="130343" y="1466565"/>
                </a:moveTo>
                <a:cubicBezTo>
                  <a:pt x="140821" y="1466089"/>
                  <a:pt x="145202" y="1473042"/>
                  <a:pt x="147203" y="1480757"/>
                </a:cubicBezTo>
                <a:cubicBezTo>
                  <a:pt x="146250" y="1492092"/>
                  <a:pt x="141297" y="1498474"/>
                  <a:pt x="131105" y="1498664"/>
                </a:cubicBezTo>
                <a:cubicBezTo>
                  <a:pt x="121104" y="1498855"/>
                  <a:pt x="115008" y="1493140"/>
                  <a:pt x="114722" y="1483043"/>
                </a:cubicBezTo>
                <a:cubicBezTo>
                  <a:pt x="114437" y="1472947"/>
                  <a:pt x="120247" y="1467041"/>
                  <a:pt x="130343" y="1466565"/>
                </a:cubicBezTo>
                <a:close/>
                <a:moveTo>
                  <a:pt x="244834" y="1463992"/>
                </a:moveTo>
                <a:cubicBezTo>
                  <a:pt x="255216" y="1464945"/>
                  <a:pt x="262170" y="1472279"/>
                  <a:pt x="261788" y="1482947"/>
                </a:cubicBezTo>
                <a:cubicBezTo>
                  <a:pt x="261408" y="1494567"/>
                  <a:pt x="253692" y="1500568"/>
                  <a:pt x="242453" y="1501902"/>
                </a:cubicBezTo>
                <a:cubicBezTo>
                  <a:pt x="231023" y="1499521"/>
                  <a:pt x="223403" y="1493044"/>
                  <a:pt x="224355" y="1481423"/>
                </a:cubicBezTo>
                <a:cubicBezTo>
                  <a:pt x="225308" y="1470088"/>
                  <a:pt x="233118" y="1462849"/>
                  <a:pt x="244834" y="1463992"/>
                </a:cubicBezTo>
                <a:close/>
                <a:moveTo>
                  <a:pt x="356277" y="1462278"/>
                </a:moveTo>
                <a:cubicBezTo>
                  <a:pt x="368374" y="1464183"/>
                  <a:pt x="375899" y="1470755"/>
                  <a:pt x="375327" y="1483424"/>
                </a:cubicBezTo>
                <a:cubicBezTo>
                  <a:pt x="374756" y="1495901"/>
                  <a:pt x="367041" y="1503045"/>
                  <a:pt x="354562" y="1502569"/>
                </a:cubicBezTo>
                <a:cubicBezTo>
                  <a:pt x="342084" y="1502092"/>
                  <a:pt x="334941" y="1494282"/>
                  <a:pt x="335417" y="1481804"/>
                </a:cubicBezTo>
                <a:cubicBezTo>
                  <a:pt x="335894" y="1469231"/>
                  <a:pt x="343894" y="1463135"/>
                  <a:pt x="356277" y="1462278"/>
                </a:cubicBezTo>
                <a:close/>
                <a:moveTo>
                  <a:pt x="473244" y="1460658"/>
                </a:moveTo>
                <a:cubicBezTo>
                  <a:pt x="486103" y="1461421"/>
                  <a:pt x="492960" y="1470279"/>
                  <a:pt x="494103" y="1483042"/>
                </a:cubicBezTo>
                <a:cubicBezTo>
                  <a:pt x="491913" y="1496949"/>
                  <a:pt x="484102" y="1505521"/>
                  <a:pt x="470100" y="1504664"/>
                </a:cubicBezTo>
                <a:cubicBezTo>
                  <a:pt x="457337" y="1503902"/>
                  <a:pt x="449050" y="1495044"/>
                  <a:pt x="449622" y="1482090"/>
                </a:cubicBezTo>
                <a:cubicBezTo>
                  <a:pt x="450193" y="1468279"/>
                  <a:pt x="459337" y="1459801"/>
                  <a:pt x="473244" y="1460658"/>
                </a:cubicBezTo>
                <a:close/>
                <a:moveTo>
                  <a:pt x="583447" y="1459134"/>
                </a:moveTo>
                <a:cubicBezTo>
                  <a:pt x="598306" y="1458849"/>
                  <a:pt x="606022" y="1468183"/>
                  <a:pt x="608022" y="1482661"/>
                </a:cubicBezTo>
                <a:cubicBezTo>
                  <a:pt x="606022" y="1497044"/>
                  <a:pt x="598402" y="1506569"/>
                  <a:pt x="583543" y="1506188"/>
                </a:cubicBezTo>
                <a:cubicBezTo>
                  <a:pt x="568874" y="1505807"/>
                  <a:pt x="560016" y="1496377"/>
                  <a:pt x="560492" y="1481709"/>
                </a:cubicBezTo>
                <a:cubicBezTo>
                  <a:pt x="560873" y="1468088"/>
                  <a:pt x="569731" y="1459325"/>
                  <a:pt x="583447" y="1459134"/>
                </a:cubicBezTo>
                <a:close/>
                <a:moveTo>
                  <a:pt x="697462" y="1458087"/>
                </a:moveTo>
                <a:cubicBezTo>
                  <a:pt x="712607" y="1459135"/>
                  <a:pt x="719941" y="1468088"/>
                  <a:pt x="720894" y="1480090"/>
                </a:cubicBezTo>
                <a:cubicBezTo>
                  <a:pt x="720798" y="1497235"/>
                  <a:pt x="709654" y="1508189"/>
                  <a:pt x="695176" y="1507141"/>
                </a:cubicBezTo>
                <a:cubicBezTo>
                  <a:pt x="680222" y="1505998"/>
                  <a:pt x="672126" y="1497521"/>
                  <a:pt x="671840" y="1482471"/>
                </a:cubicBezTo>
                <a:cubicBezTo>
                  <a:pt x="671554" y="1467993"/>
                  <a:pt x="682984" y="1457135"/>
                  <a:pt x="697462" y="1458087"/>
                </a:cubicBezTo>
                <a:close/>
                <a:moveTo>
                  <a:pt x="810333" y="1456277"/>
                </a:moveTo>
                <a:cubicBezTo>
                  <a:pt x="825477" y="1458182"/>
                  <a:pt x="834336" y="1467517"/>
                  <a:pt x="835002" y="1482852"/>
                </a:cubicBezTo>
                <a:cubicBezTo>
                  <a:pt x="835669" y="1497044"/>
                  <a:pt x="822048" y="1509617"/>
                  <a:pt x="807856" y="1509236"/>
                </a:cubicBezTo>
                <a:cubicBezTo>
                  <a:pt x="793664" y="1508760"/>
                  <a:pt x="781282" y="1495520"/>
                  <a:pt x="782043" y="1481423"/>
                </a:cubicBezTo>
                <a:cubicBezTo>
                  <a:pt x="782806" y="1467231"/>
                  <a:pt x="796426" y="1454563"/>
                  <a:pt x="810333" y="1456277"/>
                </a:cubicBezTo>
                <a:close/>
                <a:moveTo>
                  <a:pt x="924919" y="1454944"/>
                </a:moveTo>
                <a:cubicBezTo>
                  <a:pt x="939588" y="1454944"/>
                  <a:pt x="952922" y="1468374"/>
                  <a:pt x="952732" y="1483043"/>
                </a:cubicBezTo>
                <a:cubicBezTo>
                  <a:pt x="952446" y="1497711"/>
                  <a:pt x="938635" y="1511522"/>
                  <a:pt x="924157" y="1510189"/>
                </a:cubicBezTo>
                <a:cubicBezTo>
                  <a:pt x="908250" y="1508665"/>
                  <a:pt x="898725" y="1499235"/>
                  <a:pt x="897487" y="1483233"/>
                </a:cubicBezTo>
                <a:cubicBezTo>
                  <a:pt x="896249" y="1468660"/>
                  <a:pt x="910155" y="1455039"/>
                  <a:pt x="924919" y="1454944"/>
                </a:cubicBezTo>
                <a:close/>
                <a:moveTo>
                  <a:pt x="1037029" y="1454468"/>
                </a:moveTo>
                <a:cubicBezTo>
                  <a:pt x="1052268" y="1454278"/>
                  <a:pt x="1065032" y="1466565"/>
                  <a:pt x="1065413" y="1481900"/>
                </a:cubicBezTo>
                <a:cubicBezTo>
                  <a:pt x="1065890" y="1497140"/>
                  <a:pt x="1053793" y="1510189"/>
                  <a:pt x="1038553" y="1510856"/>
                </a:cubicBezTo>
                <a:cubicBezTo>
                  <a:pt x="1022550" y="1511618"/>
                  <a:pt x="1009025" y="1498569"/>
                  <a:pt x="1009121" y="1482472"/>
                </a:cubicBezTo>
                <a:cubicBezTo>
                  <a:pt x="1009216" y="1467137"/>
                  <a:pt x="1021694" y="1454659"/>
                  <a:pt x="1037029" y="1454468"/>
                </a:cubicBezTo>
                <a:close/>
                <a:moveTo>
                  <a:pt x="1150185" y="1453896"/>
                </a:moveTo>
                <a:cubicBezTo>
                  <a:pt x="1166758" y="1454182"/>
                  <a:pt x="1178665" y="1466469"/>
                  <a:pt x="1178379" y="1483138"/>
                </a:cubicBezTo>
                <a:cubicBezTo>
                  <a:pt x="1178093" y="1499711"/>
                  <a:pt x="1165806" y="1511618"/>
                  <a:pt x="1149137" y="1511332"/>
                </a:cubicBezTo>
                <a:cubicBezTo>
                  <a:pt x="1132564" y="1511046"/>
                  <a:pt x="1120658" y="1498759"/>
                  <a:pt x="1120943" y="1482090"/>
                </a:cubicBezTo>
                <a:cubicBezTo>
                  <a:pt x="1121229" y="1465517"/>
                  <a:pt x="1133516" y="1453610"/>
                  <a:pt x="1150185" y="1453896"/>
                </a:cubicBezTo>
                <a:close/>
                <a:moveTo>
                  <a:pt x="1265723" y="1453134"/>
                </a:moveTo>
                <a:cubicBezTo>
                  <a:pt x="1282297" y="1452944"/>
                  <a:pt x="1294870" y="1464850"/>
                  <a:pt x="1295441" y="1481328"/>
                </a:cubicBezTo>
                <a:cubicBezTo>
                  <a:pt x="1296108" y="1498759"/>
                  <a:pt x="1283535" y="1511999"/>
                  <a:pt x="1266199" y="1512094"/>
                </a:cubicBezTo>
                <a:cubicBezTo>
                  <a:pt x="1248864" y="1512284"/>
                  <a:pt x="1236101" y="1499330"/>
                  <a:pt x="1236481" y="1481900"/>
                </a:cubicBezTo>
                <a:cubicBezTo>
                  <a:pt x="1236767" y="1465326"/>
                  <a:pt x="1249054" y="1453325"/>
                  <a:pt x="1265723" y="1453134"/>
                </a:cubicBezTo>
                <a:close/>
                <a:moveTo>
                  <a:pt x="15377" y="1355980"/>
                </a:moveTo>
                <a:cubicBezTo>
                  <a:pt x="23473" y="1356361"/>
                  <a:pt x="28045" y="1362076"/>
                  <a:pt x="29093" y="1370458"/>
                </a:cubicBezTo>
                <a:cubicBezTo>
                  <a:pt x="27759" y="1379221"/>
                  <a:pt x="22806" y="1385126"/>
                  <a:pt x="13567" y="1384650"/>
                </a:cubicBezTo>
                <a:cubicBezTo>
                  <a:pt x="5471" y="1384174"/>
                  <a:pt x="-54" y="1378554"/>
                  <a:pt x="137" y="1370362"/>
                </a:cubicBezTo>
                <a:cubicBezTo>
                  <a:pt x="232" y="1361218"/>
                  <a:pt x="6233" y="1355503"/>
                  <a:pt x="15377" y="1355980"/>
                </a:cubicBezTo>
                <a:close/>
                <a:moveTo>
                  <a:pt x="130343" y="1354265"/>
                </a:moveTo>
                <a:cubicBezTo>
                  <a:pt x="140821" y="1353789"/>
                  <a:pt x="145202" y="1360742"/>
                  <a:pt x="147203" y="1368457"/>
                </a:cubicBezTo>
                <a:cubicBezTo>
                  <a:pt x="146250" y="1379792"/>
                  <a:pt x="141297" y="1386174"/>
                  <a:pt x="131105" y="1386364"/>
                </a:cubicBezTo>
                <a:cubicBezTo>
                  <a:pt x="121104" y="1386555"/>
                  <a:pt x="115008" y="1380840"/>
                  <a:pt x="114722" y="1370743"/>
                </a:cubicBezTo>
                <a:cubicBezTo>
                  <a:pt x="114437" y="1360647"/>
                  <a:pt x="120247" y="1354741"/>
                  <a:pt x="130343" y="1354265"/>
                </a:cubicBezTo>
                <a:close/>
                <a:moveTo>
                  <a:pt x="243215" y="1351597"/>
                </a:moveTo>
                <a:cubicBezTo>
                  <a:pt x="254835" y="1351788"/>
                  <a:pt x="260836" y="1359598"/>
                  <a:pt x="262265" y="1370933"/>
                </a:cubicBezTo>
                <a:cubicBezTo>
                  <a:pt x="259979" y="1382268"/>
                  <a:pt x="253502" y="1389983"/>
                  <a:pt x="241882" y="1389126"/>
                </a:cubicBezTo>
                <a:cubicBezTo>
                  <a:pt x="230642" y="1388269"/>
                  <a:pt x="223308" y="1380458"/>
                  <a:pt x="224355" y="1368742"/>
                </a:cubicBezTo>
                <a:cubicBezTo>
                  <a:pt x="225308" y="1358360"/>
                  <a:pt x="232547" y="1351312"/>
                  <a:pt x="243215" y="1351597"/>
                </a:cubicBezTo>
                <a:close/>
                <a:moveTo>
                  <a:pt x="355419" y="1350360"/>
                </a:moveTo>
                <a:cubicBezTo>
                  <a:pt x="368088" y="1350265"/>
                  <a:pt x="374374" y="1358075"/>
                  <a:pt x="375803" y="1370362"/>
                </a:cubicBezTo>
                <a:cubicBezTo>
                  <a:pt x="374374" y="1382649"/>
                  <a:pt x="368088" y="1390460"/>
                  <a:pt x="355419" y="1390365"/>
                </a:cubicBezTo>
                <a:cubicBezTo>
                  <a:pt x="342846" y="1390270"/>
                  <a:pt x="335417" y="1382935"/>
                  <a:pt x="335417" y="1370362"/>
                </a:cubicBezTo>
                <a:cubicBezTo>
                  <a:pt x="335417" y="1357789"/>
                  <a:pt x="342846" y="1350455"/>
                  <a:pt x="355419" y="1350360"/>
                </a:cubicBezTo>
                <a:close/>
                <a:moveTo>
                  <a:pt x="473339" y="1349122"/>
                </a:moveTo>
                <a:cubicBezTo>
                  <a:pt x="487055" y="1350074"/>
                  <a:pt x="493722" y="1358742"/>
                  <a:pt x="492865" y="1371982"/>
                </a:cubicBezTo>
                <a:cubicBezTo>
                  <a:pt x="492008" y="1385698"/>
                  <a:pt x="483244" y="1392365"/>
                  <a:pt x="470005" y="1391508"/>
                </a:cubicBezTo>
                <a:cubicBezTo>
                  <a:pt x="456289" y="1390651"/>
                  <a:pt x="450384" y="1381888"/>
                  <a:pt x="450193" y="1368648"/>
                </a:cubicBezTo>
                <a:cubicBezTo>
                  <a:pt x="452098" y="1355122"/>
                  <a:pt x="460003" y="1348264"/>
                  <a:pt x="473339" y="1349122"/>
                </a:cubicBezTo>
                <a:close/>
                <a:moveTo>
                  <a:pt x="582876" y="1346835"/>
                </a:moveTo>
                <a:cubicBezTo>
                  <a:pt x="597735" y="1346168"/>
                  <a:pt x="605641" y="1355407"/>
                  <a:pt x="608022" y="1369695"/>
                </a:cubicBezTo>
                <a:cubicBezTo>
                  <a:pt x="606403" y="1384078"/>
                  <a:pt x="598974" y="1393793"/>
                  <a:pt x="584115" y="1393793"/>
                </a:cubicBezTo>
                <a:cubicBezTo>
                  <a:pt x="569446" y="1393888"/>
                  <a:pt x="560397" y="1384649"/>
                  <a:pt x="560493" y="1369981"/>
                </a:cubicBezTo>
                <a:cubicBezTo>
                  <a:pt x="560493" y="1356265"/>
                  <a:pt x="569256" y="1347406"/>
                  <a:pt x="582876" y="1346835"/>
                </a:cubicBezTo>
                <a:close/>
                <a:moveTo>
                  <a:pt x="696129" y="1345788"/>
                </a:moveTo>
                <a:cubicBezTo>
                  <a:pt x="710702" y="1345311"/>
                  <a:pt x="721370" y="1356551"/>
                  <a:pt x="720893" y="1371124"/>
                </a:cubicBezTo>
                <a:cubicBezTo>
                  <a:pt x="720513" y="1384840"/>
                  <a:pt x="710226" y="1394841"/>
                  <a:pt x="696510" y="1394937"/>
                </a:cubicBezTo>
                <a:cubicBezTo>
                  <a:pt x="681937" y="1395032"/>
                  <a:pt x="670983" y="1384078"/>
                  <a:pt x="671840" y="1369505"/>
                </a:cubicBezTo>
                <a:cubicBezTo>
                  <a:pt x="672697" y="1354455"/>
                  <a:pt x="681079" y="1346264"/>
                  <a:pt x="696129" y="1345788"/>
                </a:cubicBezTo>
                <a:close/>
                <a:moveTo>
                  <a:pt x="809762" y="1345025"/>
                </a:moveTo>
                <a:cubicBezTo>
                  <a:pt x="825573" y="1346168"/>
                  <a:pt x="834241" y="1355312"/>
                  <a:pt x="833860" y="1371028"/>
                </a:cubicBezTo>
                <a:cubicBezTo>
                  <a:pt x="833575" y="1386935"/>
                  <a:pt x="824050" y="1394841"/>
                  <a:pt x="808333" y="1395889"/>
                </a:cubicBezTo>
                <a:cubicBezTo>
                  <a:pt x="792712" y="1394650"/>
                  <a:pt x="783759" y="1386554"/>
                  <a:pt x="783187" y="1370647"/>
                </a:cubicBezTo>
                <a:cubicBezTo>
                  <a:pt x="782615" y="1355407"/>
                  <a:pt x="794427" y="1343882"/>
                  <a:pt x="809762" y="1345025"/>
                </a:cubicBezTo>
                <a:close/>
                <a:moveTo>
                  <a:pt x="925300" y="1342930"/>
                </a:moveTo>
                <a:cubicBezTo>
                  <a:pt x="940063" y="1343121"/>
                  <a:pt x="953303" y="1357122"/>
                  <a:pt x="952446" y="1371696"/>
                </a:cubicBezTo>
                <a:cubicBezTo>
                  <a:pt x="951589" y="1385602"/>
                  <a:pt x="938540" y="1397985"/>
                  <a:pt x="924633" y="1397794"/>
                </a:cubicBezTo>
                <a:cubicBezTo>
                  <a:pt x="909869" y="1397604"/>
                  <a:pt x="896630" y="1383602"/>
                  <a:pt x="897486" y="1369029"/>
                </a:cubicBezTo>
                <a:cubicBezTo>
                  <a:pt x="898344" y="1355027"/>
                  <a:pt x="911393" y="1342740"/>
                  <a:pt x="925300" y="1342930"/>
                </a:cubicBezTo>
                <a:close/>
                <a:moveTo>
                  <a:pt x="1037695" y="1342168"/>
                </a:moveTo>
                <a:cubicBezTo>
                  <a:pt x="1053030" y="1342359"/>
                  <a:pt x="1065507" y="1354932"/>
                  <a:pt x="1065507" y="1370267"/>
                </a:cubicBezTo>
                <a:cubicBezTo>
                  <a:pt x="1065507" y="1386364"/>
                  <a:pt x="1051982" y="1399318"/>
                  <a:pt x="1035885" y="1398556"/>
                </a:cubicBezTo>
                <a:cubicBezTo>
                  <a:pt x="1020740" y="1397794"/>
                  <a:pt x="1008643" y="1384650"/>
                  <a:pt x="1009120" y="1369410"/>
                </a:cubicBezTo>
                <a:cubicBezTo>
                  <a:pt x="1009596" y="1354169"/>
                  <a:pt x="1022359" y="1341882"/>
                  <a:pt x="1037695" y="1342168"/>
                </a:cubicBezTo>
                <a:close/>
                <a:moveTo>
                  <a:pt x="1149805" y="1341502"/>
                </a:moveTo>
                <a:cubicBezTo>
                  <a:pt x="1166474" y="1341597"/>
                  <a:pt x="1178475" y="1353789"/>
                  <a:pt x="1178380" y="1370457"/>
                </a:cubicBezTo>
                <a:cubicBezTo>
                  <a:pt x="1178285" y="1387126"/>
                  <a:pt x="1166092" y="1399128"/>
                  <a:pt x="1149424" y="1399032"/>
                </a:cubicBezTo>
                <a:cubicBezTo>
                  <a:pt x="1132755" y="1398937"/>
                  <a:pt x="1120753" y="1386745"/>
                  <a:pt x="1120849" y="1370077"/>
                </a:cubicBezTo>
                <a:cubicBezTo>
                  <a:pt x="1120944" y="1353408"/>
                  <a:pt x="1133136" y="1341406"/>
                  <a:pt x="1149805" y="1341502"/>
                </a:cubicBezTo>
                <a:close/>
                <a:moveTo>
                  <a:pt x="1265914" y="1341121"/>
                </a:moveTo>
                <a:cubicBezTo>
                  <a:pt x="1282583" y="1341025"/>
                  <a:pt x="1294870" y="1353027"/>
                  <a:pt x="1295155" y="1369696"/>
                </a:cubicBezTo>
                <a:cubicBezTo>
                  <a:pt x="1295441" y="1387317"/>
                  <a:pt x="1282583" y="1399985"/>
                  <a:pt x="1265056" y="1399509"/>
                </a:cubicBezTo>
                <a:cubicBezTo>
                  <a:pt x="1248387" y="1399032"/>
                  <a:pt x="1236577" y="1386650"/>
                  <a:pt x="1236767" y="1369886"/>
                </a:cubicBezTo>
                <a:cubicBezTo>
                  <a:pt x="1236957" y="1353217"/>
                  <a:pt x="1249054" y="1341216"/>
                  <a:pt x="1265914" y="1341121"/>
                </a:cubicBezTo>
                <a:close/>
                <a:moveTo>
                  <a:pt x="14615" y="1245013"/>
                </a:moveTo>
                <a:cubicBezTo>
                  <a:pt x="23568" y="1245299"/>
                  <a:pt x="27950" y="1250633"/>
                  <a:pt x="27379" y="1259301"/>
                </a:cubicBezTo>
                <a:cubicBezTo>
                  <a:pt x="26902" y="1267111"/>
                  <a:pt x="21854" y="1270921"/>
                  <a:pt x="14139" y="1271207"/>
                </a:cubicBezTo>
                <a:cubicBezTo>
                  <a:pt x="5185" y="1270540"/>
                  <a:pt x="804" y="1265492"/>
                  <a:pt x="1376" y="1256824"/>
                </a:cubicBezTo>
                <a:cubicBezTo>
                  <a:pt x="1852" y="1248919"/>
                  <a:pt x="6805" y="1244823"/>
                  <a:pt x="14615" y="1245013"/>
                </a:cubicBezTo>
                <a:close/>
                <a:moveTo>
                  <a:pt x="131391" y="1241965"/>
                </a:moveTo>
                <a:cubicBezTo>
                  <a:pt x="141487" y="1242346"/>
                  <a:pt x="147203" y="1248537"/>
                  <a:pt x="146821" y="1258634"/>
                </a:cubicBezTo>
                <a:cubicBezTo>
                  <a:pt x="146440" y="1268730"/>
                  <a:pt x="140059" y="1273683"/>
                  <a:pt x="130058" y="1274350"/>
                </a:cubicBezTo>
                <a:cubicBezTo>
                  <a:pt x="120342" y="1272826"/>
                  <a:pt x="114246" y="1267587"/>
                  <a:pt x="114722" y="1257395"/>
                </a:cubicBezTo>
                <a:cubicBezTo>
                  <a:pt x="115199" y="1247299"/>
                  <a:pt x="121294" y="1241584"/>
                  <a:pt x="131391" y="1241965"/>
                </a:cubicBezTo>
                <a:close/>
                <a:moveTo>
                  <a:pt x="241690" y="1239774"/>
                </a:moveTo>
                <a:cubicBezTo>
                  <a:pt x="253216" y="1239012"/>
                  <a:pt x="261026" y="1246061"/>
                  <a:pt x="261312" y="1257586"/>
                </a:cubicBezTo>
                <a:cubicBezTo>
                  <a:pt x="261502" y="1269111"/>
                  <a:pt x="254073" y="1276445"/>
                  <a:pt x="242452" y="1276255"/>
                </a:cubicBezTo>
                <a:cubicBezTo>
                  <a:pt x="231880" y="1276065"/>
                  <a:pt x="225974" y="1268921"/>
                  <a:pt x="224450" y="1258253"/>
                </a:cubicBezTo>
                <a:cubicBezTo>
                  <a:pt x="225498" y="1247870"/>
                  <a:pt x="231213" y="1240441"/>
                  <a:pt x="241690" y="1239774"/>
                </a:cubicBezTo>
                <a:close/>
                <a:moveTo>
                  <a:pt x="355610" y="1238250"/>
                </a:moveTo>
                <a:cubicBezTo>
                  <a:pt x="367135" y="1238155"/>
                  <a:pt x="374374" y="1245394"/>
                  <a:pt x="375136" y="1256728"/>
                </a:cubicBezTo>
                <a:cubicBezTo>
                  <a:pt x="375898" y="1269301"/>
                  <a:pt x="368183" y="1275969"/>
                  <a:pt x="356277" y="1278255"/>
                </a:cubicBezTo>
                <a:cubicBezTo>
                  <a:pt x="343989" y="1277016"/>
                  <a:pt x="335798" y="1270921"/>
                  <a:pt x="335702" y="1258348"/>
                </a:cubicBezTo>
                <a:cubicBezTo>
                  <a:pt x="335512" y="1245870"/>
                  <a:pt x="343132" y="1238345"/>
                  <a:pt x="355610" y="1238250"/>
                </a:cubicBezTo>
                <a:close/>
                <a:moveTo>
                  <a:pt x="472101" y="1236536"/>
                </a:moveTo>
                <a:cubicBezTo>
                  <a:pt x="485531" y="1237679"/>
                  <a:pt x="493151" y="1244918"/>
                  <a:pt x="492865" y="1258444"/>
                </a:cubicBezTo>
                <a:cubicBezTo>
                  <a:pt x="492674" y="1272064"/>
                  <a:pt x="484674" y="1279494"/>
                  <a:pt x="471243" y="1279208"/>
                </a:cubicBezTo>
                <a:cubicBezTo>
                  <a:pt x="457622" y="1279018"/>
                  <a:pt x="450289" y="1271112"/>
                  <a:pt x="450479" y="1257586"/>
                </a:cubicBezTo>
                <a:cubicBezTo>
                  <a:pt x="450765" y="1243870"/>
                  <a:pt x="458765" y="1237298"/>
                  <a:pt x="472101" y="1236536"/>
                </a:cubicBezTo>
                <a:close/>
                <a:moveTo>
                  <a:pt x="583543" y="1234154"/>
                </a:moveTo>
                <a:cubicBezTo>
                  <a:pt x="597735" y="1235869"/>
                  <a:pt x="607355" y="1243489"/>
                  <a:pt x="607260" y="1258252"/>
                </a:cubicBezTo>
                <a:cubicBezTo>
                  <a:pt x="607165" y="1271968"/>
                  <a:pt x="598307" y="1280922"/>
                  <a:pt x="584686" y="1281208"/>
                </a:cubicBezTo>
                <a:cubicBezTo>
                  <a:pt x="570018" y="1281493"/>
                  <a:pt x="560778" y="1272349"/>
                  <a:pt x="560778" y="1257681"/>
                </a:cubicBezTo>
                <a:cubicBezTo>
                  <a:pt x="560778" y="1243965"/>
                  <a:pt x="569922" y="1236535"/>
                  <a:pt x="583543" y="1234154"/>
                </a:cubicBezTo>
                <a:close/>
                <a:moveTo>
                  <a:pt x="697462" y="1233679"/>
                </a:moveTo>
                <a:cubicBezTo>
                  <a:pt x="712321" y="1234726"/>
                  <a:pt x="719655" y="1243680"/>
                  <a:pt x="720989" y="1258158"/>
                </a:cubicBezTo>
                <a:cubicBezTo>
                  <a:pt x="719465" y="1272541"/>
                  <a:pt x="712130" y="1281399"/>
                  <a:pt x="697176" y="1282256"/>
                </a:cubicBezTo>
                <a:cubicBezTo>
                  <a:pt x="682889" y="1283113"/>
                  <a:pt x="671840" y="1272064"/>
                  <a:pt x="671935" y="1257872"/>
                </a:cubicBezTo>
                <a:cubicBezTo>
                  <a:pt x="672030" y="1243680"/>
                  <a:pt x="683269" y="1232726"/>
                  <a:pt x="697462" y="1233679"/>
                </a:cubicBezTo>
                <a:close/>
                <a:moveTo>
                  <a:pt x="809000" y="1233107"/>
                </a:moveTo>
                <a:cubicBezTo>
                  <a:pt x="825002" y="1233202"/>
                  <a:pt x="832908" y="1242727"/>
                  <a:pt x="833955" y="1258348"/>
                </a:cubicBezTo>
                <a:cubicBezTo>
                  <a:pt x="832527" y="1273969"/>
                  <a:pt x="824335" y="1283208"/>
                  <a:pt x="808333" y="1282922"/>
                </a:cubicBezTo>
                <a:cubicBezTo>
                  <a:pt x="792427" y="1282732"/>
                  <a:pt x="783568" y="1273493"/>
                  <a:pt x="783759" y="1257681"/>
                </a:cubicBezTo>
                <a:cubicBezTo>
                  <a:pt x="783949" y="1241775"/>
                  <a:pt x="793093" y="1233011"/>
                  <a:pt x="809000" y="1233107"/>
                </a:cubicBezTo>
                <a:close/>
                <a:moveTo>
                  <a:pt x="924824" y="1230821"/>
                </a:moveTo>
                <a:cubicBezTo>
                  <a:pt x="938826" y="1230725"/>
                  <a:pt x="951780" y="1243203"/>
                  <a:pt x="952256" y="1257300"/>
                </a:cubicBezTo>
                <a:cubicBezTo>
                  <a:pt x="952733" y="1271873"/>
                  <a:pt x="938921" y="1285684"/>
                  <a:pt x="924253" y="1285208"/>
                </a:cubicBezTo>
                <a:cubicBezTo>
                  <a:pt x="910156" y="1284827"/>
                  <a:pt x="897582" y="1271778"/>
                  <a:pt x="897773" y="1257776"/>
                </a:cubicBezTo>
                <a:cubicBezTo>
                  <a:pt x="897964" y="1243679"/>
                  <a:pt x="910727" y="1230916"/>
                  <a:pt x="924824" y="1230821"/>
                </a:cubicBezTo>
                <a:close/>
                <a:moveTo>
                  <a:pt x="1037028" y="1230154"/>
                </a:moveTo>
                <a:cubicBezTo>
                  <a:pt x="1051982" y="1229963"/>
                  <a:pt x="1065317" y="1243299"/>
                  <a:pt x="1065127" y="1258253"/>
                </a:cubicBezTo>
                <a:cubicBezTo>
                  <a:pt x="1065031" y="1273302"/>
                  <a:pt x="1051506" y="1286351"/>
                  <a:pt x="1036552" y="1285875"/>
                </a:cubicBezTo>
                <a:cubicBezTo>
                  <a:pt x="1021502" y="1285399"/>
                  <a:pt x="1008644" y="1271588"/>
                  <a:pt x="1009405" y="1256729"/>
                </a:cubicBezTo>
                <a:cubicBezTo>
                  <a:pt x="1010072" y="1242536"/>
                  <a:pt x="1022836" y="1230344"/>
                  <a:pt x="1037028" y="1230154"/>
                </a:cubicBezTo>
                <a:close/>
                <a:moveTo>
                  <a:pt x="1150185" y="1229678"/>
                </a:moveTo>
                <a:cubicBezTo>
                  <a:pt x="1165901" y="1229964"/>
                  <a:pt x="1177712" y="1241775"/>
                  <a:pt x="1177998" y="1257491"/>
                </a:cubicBezTo>
                <a:cubicBezTo>
                  <a:pt x="1178284" y="1273302"/>
                  <a:pt x="1166758" y="1285590"/>
                  <a:pt x="1151137" y="1286352"/>
                </a:cubicBezTo>
                <a:cubicBezTo>
                  <a:pt x="1134564" y="1287114"/>
                  <a:pt x="1121610" y="1274922"/>
                  <a:pt x="1121324" y="1258443"/>
                </a:cubicBezTo>
                <a:cubicBezTo>
                  <a:pt x="1121038" y="1241965"/>
                  <a:pt x="1133707" y="1229392"/>
                  <a:pt x="1150185" y="1229678"/>
                </a:cubicBezTo>
                <a:close/>
                <a:moveTo>
                  <a:pt x="1265533" y="1229487"/>
                </a:moveTo>
                <a:cubicBezTo>
                  <a:pt x="1282202" y="1229297"/>
                  <a:pt x="1294584" y="1241584"/>
                  <a:pt x="1294394" y="1258253"/>
                </a:cubicBezTo>
                <a:cubicBezTo>
                  <a:pt x="1294394" y="1274731"/>
                  <a:pt x="1281821" y="1286923"/>
                  <a:pt x="1265248" y="1286637"/>
                </a:cubicBezTo>
                <a:cubicBezTo>
                  <a:pt x="1248674" y="1286256"/>
                  <a:pt x="1236768" y="1273588"/>
                  <a:pt x="1237340" y="1256919"/>
                </a:cubicBezTo>
                <a:cubicBezTo>
                  <a:pt x="1237911" y="1241203"/>
                  <a:pt x="1249722" y="1229678"/>
                  <a:pt x="1265533" y="1229487"/>
                </a:cubicBezTo>
                <a:close/>
                <a:moveTo>
                  <a:pt x="14709" y="1133190"/>
                </a:moveTo>
                <a:cubicBezTo>
                  <a:pt x="22615" y="1133285"/>
                  <a:pt x="26521" y="1137761"/>
                  <a:pt x="27092" y="1145667"/>
                </a:cubicBezTo>
                <a:cubicBezTo>
                  <a:pt x="26711" y="1153287"/>
                  <a:pt x="22901" y="1158050"/>
                  <a:pt x="15091" y="1158240"/>
                </a:cubicBezTo>
                <a:cubicBezTo>
                  <a:pt x="6327" y="1158431"/>
                  <a:pt x="1565" y="1153668"/>
                  <a:pt x="1946" y="1144905"/>
                </a:cubicBezTo>
                <a:cubicBezTo>
                  <a:pt x="2232" y="1137095"/>
                  <a:pt x="6994" y="1133094"/>
                  <a:pt x="14709" y="1133190"/>
                </a:cubicBezTo>
                <a:close/>
                <a:moveTo>
                  <a:pt x="131201" y="1129951"/>
                </a:moveTo>
                <a:cubicBezTo>
                  <a:pt x="140726" y="1129951"/>
                  <a:pt x="144917" y="1136619"/>
                  <a:pt x="146917" y="1144048"/>
                </a:cubicBezTo>
                <a:cubicBezTo>
                  <a:pt x="145679" y="1155192"/>
                  <a:pt x="140631" y="1161669"/>
                  <a:pt x="130248" y="1161479"/>
                </a:cubicBezTo>
                <a:cubicBezTo>
                  <a:pt x="121104" y="1161288"/>
                  <a:pt x="115199" y="1155478"/>
                  <a:pt x="115008" y="1146239"/>
                </a:cubicBezTo>
                <a:cubicBezTo>
                  <a:pt x="114818" y="1136047"/>
                  <a:pt x="120914" y="1129951"/>
                  <a:pt x="131201" y="1129951"/>
                </a:cubicBezTo>
                <a:close/>
                <a:moveTo>
                  <a:pt x="242453" y="1128141"/>
                </a:moveTo>
                <a:cubicBezTo>
                  <a:pt x="253407" y="1127760"/>
                  <a:pt x="259503" y="1134237"/>
                  <a:pt x="260836" y="1145381"/>
                </a:cubicBezTo>
                <a:cubicBezTo>
                  <a:pt x="260170" y="1156049"/>
                  <a:pt x="254550" y="1163002"/>
                  <a:pt x="243596" y="1163384"/>
                </a:cubicBezTo>
                <a:cubicBezTo>
                  <a:pt x="232642" y="1163669"/>
                  <a:pt x="225785" y="1157288"/>
                  <a:pt x="225403" y="1146334"/>
                </a:cubicBezTo>
                <a:cubicBezTo>
                  <a:pt x="225118" y="1135380"/>
                  <a:pt x="231499" y="1128522"/>
                  <a:pt x="242453" y="1128141"/>
                </a:cubicBezTo>
                <a:close/>
                <a:moveTo>
                  <a:pt x="357325" y="1126332"/>
                </a:moveTo>
                <a:cubicBezTo>
                  <a:pt x="368564" y="1127379"/>
                  <a:pt x="374374" y="1135285"/>
                  <a:pt x="375327" y="1146810"/>
                </a:cubicBezTo>
                <a:cubicBezTo>
                  <a:pt x="372755" y="1158526"/>
                  <a:pt x="366087" y="1166337"/>
                  <a:pt x="353514" y="1165098"/>
                </a:cubicBezTo>
                <a:cubicBezTo>
                  <a:pt x="342370" y="1163955"/>
                  <a:pt x="335131" y="1156335"/>
                  <a:pt x="335989" y="1144810"/>
                </a:cubicBezTo>
                <a:cubicBezTo>
                  <a:pt x="336846" y="1132523"/>
                  <a:pt x="344847" y="1125188"/>
                  <a:pt x="357325" y="1126332"/>
                </a:cubicBezTo>
                <a:close/>
                <a:moveTo>
                  <a:pt x="471815" y="1125093"/>
                </a:moveTo>
                <a:cubicBezTo>
                  <a:pt x="484578" y="1124998"/>
                  <a:pt x="491150" y="1132332"/>
                  <a:pt x="492579" y="1144619"/>
                </a:cubicBezTo>
                <a:cubicBezTo>
                  <a:pt x="492008" y="1158145"/>
                  <a:pt x="485530" y="1166146"/>
                  <a:pt x="471624" y="1166146"/>
                </a:cubicBezTo>
                <a:cubicBezTo>
                  <a:pt x="458956" y="1166146"/>
                  <a:pt x="451526" y="1159192"/>
                  <a:pt x="451145" y="1146524"/>
                </a:cubicBezTo>
                <a:cubicBezTo>
                  <a:pt x="450764" y="1132903"/>
                  <a:pt x="458099" y="1125188"/>
                  <a:pt x="471815" y="1125093"/>
                </a:cubicBezTo>
                <a:close/>
                <a:moveTo>
                  <a:pt x="583352" y="1123188"/>
                </a:moveTo>
                <a:cubicBezTo>
                  <a:pt x="597354" y="1122807"/>
                  <a:pt x="604783" y="1131952"/>
                  <a:pt x="606974" y="1145191"/>
                </a:cubicBezTo>
                <a:cubicBezTo>
                  <a:pt x="605165" y="1159193"/>
                  <a:pt x="597640" y="1168337"/>
                  <a:pt x="583733" y="1168146"/>
                </a:cubicBezTo>
                <a:cubicBezTo>
                  <a:pt x="569922" y="1167956"/>
                  <a:pt x="561159" y="1158812"/>
                  <a:pt x="561540" y="1144905"/>
                </a:cubicBezTo>
                <a:cubicBezTo>
                  <a:pt x="561921" y="1132047"/>
                  <a:pt x="570493" y="1123474"/>
                  <a:pt x="583352" y="1123188"/>
                </a:cubicBezTo>
                <a:close/>
                <a:moveTo>
                  <a:pt x="696890" y="1121950"/>
                </a:moveTo>
                <a:cubicBezTo>
                  <a:pt x="711749" y="1122235"/>
                  <a:pt x="719084" y="1131856"/>
                  <a:pt x="720608" y="1146239"/>
                </a:cubicBezTo>
                <a:cubicBezTo>
                  <a:pt x="718322" y="1160526"/>
                  <a:pt x="710606" y="1169860"/>
                  <a:pt x="695747" y="1169384"/>
                </a:cubicBezTo>
                <a:cubicBezTo>
                  <a:pt x="681079" y="1169003"/>
                  <a:pt x="672221" y="1159764"/>
                  <a:pt x="672602" y="1145096"/>
                </a:cubicBezTo>
                <a:cubicBezTo>
                  <a:pt x="672983" y="1130522"/>
                  <a:pt x="682222" y="1121664"/>
                  <a:pt x="696890" y="1121950"/>
                </a:cubicBezTo>
                <a:close/>
                <a:moveTo>
                  <a:pt x="808619" y="1120902"/>
                </a:moveTo>
                <a:cubicBezTo>
                  <a:pt x="823097" y="1120617"/>
                  <a:pt x="833765" y="1131666"/>
                  <a:pt x="833384" y="1146048"/>
                </a:cubicBezTo>
                <a:cubicBezTo>
                  <a:pt x="833098" y="1160526"/>
                  <a:pt x="822049" y="1170909"/>
                  <a:pt x="807571" y="1170432"/>
                </a:cubicBezTo>
                <a:cubicBezTo>
                  <a:pt x="793284" y="1169956"/>
                  <a:pt x="782711" y="1158526"/>
                  <a:pt x="783854" y="1144143"/>
                </a:cubicBezTo>
                <a:cubicBezTo>
                  <a:pt x="785092" y="1129284"/>
                  <a:pt x="793665" y="1121283"/>
                  <a:pt x="808619" y="1120902"/>
                </a:cubicBezTo>
                <a:close/>
                <a:moveTo>
                  <a:pt x="923586" y="1119283"/>
                </a:moveTo>
                <a:cubicBezTo>
                  <a:pt x="937587" y="1117759"/>
                  <a:pt x="951018" y="1130618"/>
                  <a:pt x="951494" y="1144810"/>
                </a:cubicBezTo>
                <a:cubicBezTo>
                  <a:pt x="951970" y="1158907"/>
                  <a:pt x="939493" y="1172052"/>
                  <a:pt x="925300" y="1172242"/>
                </a:cubicBezTo>
                <a:cubicBezTo>
                  <a:pt x="911108" y="1172433"/>
                  <a:pt x="897773" y="1159669"/>
                  <a:pt x="898535" y="1145572"/>
                </a:cubicBezTo>
                <a:cubicBezTo>
                  <a:pt x="899392" y="1130237"/>
                  <a:pt x="908441" y="1120998"/>
                  <a:pt x="923586" y="1119283"/>
                </a:cubicBezTo>
                <a:close/>
                <a:moveTo>
                  <a:pt x="1037029" y="1118235"/>
                </a:moveTo>
                <a:cubicBezTo>
                  <a:pt x="1051697" y="1118044"/>
                  <a:pt x="1065223" y="1131760"/>
                  <a:pt x="1064747" y="1146429"/>
                </a:cubicBezTo>
                <a:cubicBezTo>
                  <a:pt x="1064270" y="1160431"/>
                  <a:pt x="1051507" y="1173004"/>
                  <a:pt x="1037505" y="1173194"/>
                </a:cubicBezTo>
                <a:cubicBezTo>
                  <a:pt x="1022836" y="1173385"/>
                  <a:pt x="1009311" y="1159669"/>
                  <a:pt x="1009787" y="1145000"/>
                </a:cubicBezTo>
                <a:cubicBezTo>
                  <a:pt x="1010263" y="1130998"/>
                  <a:pt x="1023027" y="1118425"/>
                  <a:pt x="1037029" y="1118235"/>
                </a:cubicBezTo>
                <a:close/>
                <a:moveTo>
                  <a:pt x="1149995" y="1117854"/>
                </a:moveTo>
                <a:cubicBezTo>
                  <a:pt x="1164187" y="1118044"/>
                  <a:pt x="1176760" y="1130427"/>
                  <a:pt x="1177427" y="1144619"/>
                </a:cubicBezTo>
                <a:cubicBezTo>
                  <a:pt x="1178094" y="1159478"/>
                  <a:pt x="1165235" y="1173194"/>
                  <a:pt x="1150186" y="1173575"/>
                </a:cubicBezTo>
                <a:cubicBezTo>
                  <a:pt x="1135231" y="1173956"/>
                  <a:pt x="1121801" y="1160907"/>
                  <a:pt x="1121706" y="1145858"/>
                </a:cubicBezTo>
                <a:cubicBezTo>
                  <a:pt x="1121706" y="1130808"/>
                  <a:pt x="1135041" y="1117664"/>
                  <a:pt x="1149995" y="1117854"/>
                </a:cubicBezTo>
                <a:close/>
                <a:moveTo>
                  <a:pt x="1266104" y="1117569"/>
                </a:moveTo>
                <a:cubicBezTo>
                  <a:pt x="1281154" y="1117664"/>
                  <a:pt x="1294108" y="1130713"/>
                  <a:pt x="1294012" y="1145762"/>
                </a:cubicBezTo>
                <a:cubicBezTo>
                  <a:pt x="1293918" y="1160812"/>
                  <a:pt x="1280868" y="1173766"/>
                  <a:pt x="1265819" y="1173671"/>
                </a:cubicBezTo>
                <a:cubicBezTo>
                  <a:pt x="1250769" y="1173576"/>
                  <a:pt x="1237815" y="1160526"/>
                  <a:pt x="1237911" y="1145477"/>
                </a:cubicBezTo>
                <a:cubicBezTo>
                  <a:pt x="1238005" y="1130427"/>
                  <a:pt x="1251055" y="1117473"/>
                  <a:pt x="1266104" y="1117569"/>
                </a:cubicBezTo>
                <a:close/>
                <a:moveTo>
                  <a:pt x="15472" y="1017270"/>
                </a:moveTo>
                <a:cubicBezTo>
                  <a:pt x="22425" y="1017746"/>
                  <a:pt x="26426" y="1022033"/>
                  <a:pt x="26521" y="1028986"/>
                </a:cubicBezTo>
                <a:cubicBezTo>
                  <a:pt x="26711" y="1036987"/>
                  <a:pt x="22235" y="1041083"/>
                  <a:pt x="14329" y="1041654"/>
                </a:cubicBezTo>
                <a:cubicBezTo>
                  <a:pt x="6423" y="1040987"/>
                  <a:pt x="1947" y="1036796"/>
                  <a:pt x="2327" y="1028795"/>
                </a:cubicBezTo>
                <a:cubicBezTo>
                  <a:pt x="2709" y="1020794"/>
                  <a:pt x="7661" y="1016794"/>
                  <a:pt x="15472" y="1017270"/>
                </a:cubicBezTo>
                <a:close/>
                <a:moveTo>
                  <a:pt x="131773" y="1013937"/>
                </a:moveTo>
                <a:cubicBezTo>
                  <a:pt x="140917" y="1014604"/>
                  <a:pt x="145203" y="1021081"/>
                  <a:pt x="146727" y="1028987"/>
                </a:cubicBezTo>
                <a:cubicBezTo>
                  <a:pt x="144917" y="1038797"/>
                  <a:pt x="139964" y="1044893"/>
                  <a:pt x="130820" y="1044703"/>
                </a:cubicBezTo>
                <a:cubicBezTo>
                  <a:pt x="120724" y="1044417"/>
                  <a:pt x="114628" y="1037940"/>
                  <a:pt x="115485" y="1027843"/>
                </a:cubicBezTo>
                <a:cubicBezTo>
                  <a:pt x="116247" y="1018985"/>
                  <a:pt x="122533" y="1013365"/>
                  <a:pt x="131773" y="1013937"/>
                </a:cubicBezTo>
                <a:close/>
                <a:moveTo>
                  <a:pt x="242643" y="1012127"/>
                </a:moveTo>
                <a:cubicBezTo>
                  <a:pt x="253311" y="1012698"/>
                  <a:pt x="259978" y="1018128"/>
                  <a:pt x="260169" y="1029272"/>
                </a:cubicBezTo>
                <a:cubicBezTo>
                  <a:pt x="260264" y="1039273"/>
                  <a:pt x="254644" y="1045655"/>
                  <a:pt x="244643" y="1046417"/>
                </a:cubicBezTo>
                <a:cubicBezTo>
                  <a:pt x="233690" y="1047179"/>
                  <a:pt x="226641" y="1041559"/>
                  <a:pt x="225974" y="1030510"/>
                </a:cubicBezTo>
                <a:cubicBezTo>
                  <a:pt x="225308" y="1019556"/>
                  <a:pt x="231498" y="1013365"/>
                  <a:pt x="242643" y="1012127"/>
                </a:cubicBezTo>
                <a:close/>
                <a:moveTo>
                  <a:pt x="356562" y="1010317"/>
                </a:moveTo>
                <a:cubicBezTo>
                  <a:pt x="367706" y="1010888"/>
                  <a:pt x="374945" y="1018603"/>
                  <a:pt x="374565" y="1030033"/>
                </a:cubicBezTo>
                <a:cubicBezTo>
                  <a:pt x="374089" y="1041368"/>
                  <a:pt x="366468" y="1047464"/>
                  <a:pt x="355229" y="1048988"/>
                </a:cubicBezTo>
                <a:cubicBezTo>
                  <a:pt x="344085" y="1047274"/>
                  <a:pt x="336274" y="1041178"/>
                  <a:pt x="336274" y="1029748"/>
                </a:cubicBezTo>
                <a:cubicBezTo>
                  <a:pt x="336274" y="1017460"/>
                  <a:pt x="344275" y="1009650"/>
                  <a:pt x="356562" y="1010317"/>
                </a:cubicBezTo>
                <a:close/>
                <a:moveTo>
                  <a:pt x="472292" y="1009078"/>
                </a:moveTo>
                <a:cubicBezTo>
                  <a:pt x="484959" y="1009364"/>
                  <a:pt x="492008" y="1016794"/>
                  <a:pt x="492008" y="1029462"/>
                </a:cubicBezTo>
                <a:cubicBezTo>
                  <a:pt x="492008" y="1042226"/>
                  <a:pt x="484579" y="1048702"/>
                  <a:pt x="472196" y="1049941"/>
                </a:cubicBezTo>
                <a:cubicBezTo>
                  <a:pt x="459623" y="1049084"/>
                  <a:pt x="451717" y="1042988"/>
                  <a:pt x="451432" y="1030224"/>
                </a:cubicBezTo>
                <a:cubicBezTo>
                  <a:pt x="451050" y="1016603"/>
                  <a:pt x="458576" y="1008888"/>
                  <a:pt x="472292" y="1009078"/>
                </a:cubicBezTo>
                <a:close/>
                <a:moveTo>
                  <a:pt x="584115" y="1008126"/>
                </a:moveTo>
                <a:cubicBezTo>
                  <a:pt x="597926" y="1008126"/>
                  <a:pt x="604498" y="1016222"/>
                  <a:pt x="605451" y="1028700"/>
                </a:cubicBezTo>
                <a:cubicBezTo>
                  <a:pt x="604403" y="1042892"/>
                  <a:pt x="597449" y="1050607"/>
                  <a:pt x="583829" y="1050512"/>
                </a:cubicBezTo>
                <a:cubicBezTo>
                  <a:pt x="570303" y="1050417"/>
                  <a:pt x="562684" y="1042702"/>
                  <a:pt x="562779" y="1029176"/>
                </a:cubicBezTo>
                <a:cubicBezTo>
                  <a:pt x="562874" y="1015651"/>
                  <a:pt x="570589" y="1008126"/>
                  <a:pt x="584115" y="1008126"/>
                </a:cubicBezTo>
                <a:close/>
                <a:moveTo>
                  <a:pt x="696605" y="1006126"/>
                </a:moveTo>
                <a:cubicBezTo>
                  <a:pt x="710416" y="1006126"/>
                  <a:pt x="717845" y="1015270"/>
                  <a:pt x="720131" y="1028891"/>
                </a:cubicBezTo>
                <a:cubicBezTo>
                  <a:pt x="718417" y="1043083"/>
                  <a:pt x="710797" y="1052703"/>
                  <a:pt x="696033" y="1052608"/>
                </a:cubicBezTo>
                <a:cubicBezTo>
                  <a:pt x="682317" y="1052513"/>
                  <a:pt x="673364" y="1043655"/>
                  <a:pt x="673077" y="1030034"/>
                </a:cubicBezTo>
                <a:cubicBezTo>
                  <a:pt x="672792" y="1015365"/>
                  <a:pt x="681936" y="1006126"/>
                  <a:pt x="696605" y="1006126"/>
                </a:cubicBezTo>
                <a:close/>
                <a:moveTo>
                  <a:pt x="808904" y="1005269"/>
                </a:moveTo>
                <a:cubicBezTo>
                  <a:pt x="823668" y="1005936"/>
                  <a:pt x="832336" y="1014222"/>
                  <a:pt x="832621" y="1029081"/>
                </a:cubicBezTo>
                <a:cubicBezTo>
                  <a:pt x="832907" y="1044131"/>
                  <a:pt x="823763" y="1051751"/>
                  <a:pt x="809666" y="1053846"/>
                </a:cubicBezTo>
                <a:cubicBezTo>
                  <a:pt x="794903" y="1052703"/>
                  <a:pt x="785854" y="1045464"/>
                  <a:pt x="784615" y="1030605"/>
                </a:cubicBezTo>
                <a:cubicBezTo>
                  <a:pt x="783473" y="1016508"/>
                  <a:pt x="794807" y="1004602"/>
                  <a:pt x="808904" y="1005269"/>
                </a:cubicBezTo>
                <a:close/>
                <a:moveTo>
                  <a:pt x="923681" y="1004602"/>
                </a:moveTo>
                <a:cubicBezTo>
                  <a:pt x="938064" y="1003554"/>
                  <a:pt x="949398" y="1014222"/>
                  <a:pt x="949875" y="1028605"/>
                </a:cubicBezTo>
                <a:cubicBezTo>
                  <a:pt x="950256" y="1043178"/>
                  <a:pt x="939778" y="1054418"/>
                  <a:pt x="925300" y="1054132"/>
                </a:cubicBezTo>
                <a:cubicBezTo>
                  <a:pt x="909393" y="1053751"/>
                  <a:pt x="900345" y="1045083"/>
                  <a:pt x="900345" y="1029176"/>
                </a:cubicBezTo>
                <a:cubicBezTo>
                  <a:pt x="900345" y="1014222"/>
                  <a:pt x="908822" y="1005745"/>
                  <a:pt x="923681" y="1004602"/>
                </a:cubicBezTo>
                <a:close/>
                <a:moveTo>
                  <a:pt x="1039886" y="1004126"/>
                </a:moveTo>
                <a:cubicBezTo>
                  <a:pt x="1055793" y="1006031"/>
                  <a:pt x="1063508" y="1015937"/>
                  <a:pt x="1062460" y="1031463"/>
                </a:cubicBezTo>
                <a:cubicBezTo>
                  <a:pt x="1061317" y="1047465"/>
                  <a:pt x="1051125" y="1054513"/>
                  <a:pt x="1035599" y="1054799"/>
                </a:cubicBezTo>
                <a:cubicBezTo>
                  <a:pt x="1019883" y="1052704"/>
                  <a:pt x="1011692" y="1043845"/>
                  <a:pt x="1011882" y="1028129"/>
                </a:cubicBezTo>
                <a:cubicBezTo>
                  <a:pt x="1012073" y="1012984"/>
                  <a:pt x="1024551" y="1002316"/>
                  <a:pt x="1039886" y="1004126"/>
                </a:cubicBezTo>
                <a:close/>
                <a:moveTo>
                  <a:pt x="1150090" y="1002412"/>
                </a:moveTo>
                <a:cubicBezTo>
                  <a:pt x="1164187" y="1002793"/>
                  <a:pt x="1176855" y="1015842"/>
                  <a:pt x="1176474" y="1029844"/>
                </a:cubicBezTo>
                <a:cubicBezTo>
                  <a:pt x="1176188" y="1043941"/>
                  <a:pt x="1163044" y="1056514"/>
                  <a:pt x="1149042" y="1056228"/>
                </a:cubicBezTo>
                <a:cubicBezTo>
                  <a:pt x="1134945" y="1055942"/>
                  <a:pt x="1122372" y="1042798"/>
                  <a:pt x="1122658" y="1028796"/>
                </a:cubicBezTo>
                <a:cubicBezTo>
                  <a:pt x="1122944" y="1014699"/>
                  <a:pt x="1136088" y="1002126"/>
                  <a:pt x="1150090" y="1002412"/>
                </a:cubicBezTo>
                <a:close/>
                <a:moveTo>
                  <a:pt x="1266866" y="1002126"/>
                </a:moveTo>
                <a:cubicBezTo>
                  <a:pt x="1280963" y="1002698"/>
                  <a:pt x="1293441" y="1015842"/>
                  <a:pt x="1293155" y="1029844"/>
                </a:cubicBezTo>
                <a:cubicBezTo>
                  <a:pt x="1292869" y="1043846"/>
                  <a:pt x="1280011" y="1056609"/>
                  <a:pt x="1266009" y="1056609"/>
                </a:cubicBezTo>
                <a:cubicBezTo>
                  <a:pt x="1251341" y="1056609"/>
                  <a:pt x="1237815" y="1042512"/>
                  <a:pt x="1238767" y="1027939"/>
                </a:cubicBezTo>
                <a:cubicBezTo>
                  <a:pt x="1239625" y="1013937"/>
                  <a:pt x="1253055" y="1001555"/>
                  <a:pt x="1266866" y="1002126"/>
                </a:cubicBezTo>
                <a:close/>
                <a:moveTo>
                  <a:pt x="15853" y="905447"/>
                </a:moveTo>
                <a:cubicBezTo>
                  <a:pt x="22331" y="906114"/>
                  <a:pt x="25950" y="910686"/>
                  <a:pt x="26426" y="917734"/>
                </a:cubicBezTo>
                <a:cubicBezTo>
                  <a:pt x="25093" y="925068"/>
                  <a:pt x="20806" y="929640"/>
                  <a:pt x="13091" y="928783"/>
                </a:cubicBezTo>
                <a:cubicBezTo>
                  <a:pt x="6614" y="928021"/>
                  <a:pt x="2328" y="923544"/>
                  <a:pt x="2804" y="916686"/>
                </a:cubicBezTo>
                <a:cubicBezTo>
                  <a:pt x="3281" y="908971"/>
                  <a:pt x="8233" y="904685"/>
                  <a:pt x="15853" y="905447"/>
                </a:cubicBezTo>
                <a:close/>
                <a:moveTo>
                  <a:pt x="129105" y="902780"/>
                </a:moveTo>
                <a:cubicBezTo>
                  <a:pt x="138345" y="901732"/>
                  <a:pt x="143583" y="907542"/>
                  <a:pt x="145393" y="916496"/>
                </a:cubicBezTo>
                <a:cubicBezTo>
                  <a:pt x="144726" y="924687"/>
                  <a:pt x="140440" y="930497"/>
                  <a:pt x="132344" y="931355"/>
                </a:cubicBezTo>
                <a:cubicBezTo>
                  <a:pt x="123104" y="932307"/>
                  <a:pt x="117009" y="926783"/>
                  <a:pt x="116342" y="917734"/>
                </a:cubicBezTo>
                <a:cubicBezTo>
                  <a:pt x="115770" y="909447"/>
                  <a:pt x="121104" y="903637"/>
                  <a:pt x="129105" y="902780"/>
                </a:cubicBezTo>
                <a:close/>
                <a:moveTo>
                  <a:pt x="243976" y="900779"/>
                </a:moveTo>
                <a:cubicBezTo>
                  <a:pt x="253597" y="902398"/>
                  <a:pt x="259597" y="907828"/>
                  <a:pt x="259026" y="917924"/>
                </a:cubicBezTo>
                <a:cubicBezTo>
                  <a:pt x="258454" y="927925"/>
                  <a:pt x="252263" y="933545"/>
                  <a:pt x="242166" y="933069"/>
                </a:cubicBezTo>
                <a:cubicBezTo>
                  <a:pt x="232165" y="932497"/>
                  <a:pt x="226546" y="926211"/>
                  <a:pt x="227022" y="916209"/>
                </a:cubicBezTo>
                <a:cubicBezTo>
                  <a:pt x="227498" y="906113"/>
                  <a:pt x="233975" y="901255"/>
                  <a:pt x="243976" y="900779"/>
                </a:cubicBezTo>
                <a:close/>
                <a:moveTo>
                  <a:pt x="355610" y="898779"/>
                </a:moveTo>
                <a:cubicBezTo>
                  <a:pt x="366183" y="898684"/>
                  <a:pt x="372184" y="905827"/>
                  <a:pt x="374089" y="916591"/>
                </a:cubicBezTo>
                <a:cubicBezTo>
                  <a:pt x="373136" y="926878"/>
                  <a:pt x="367707" y="934307"/>
                  <a:pt x="357134" y="935260"/>
                </a:cubicBezTo>
                <a:cubicBezTo>
                  <a:pt x="345418" y="936307"/>
                  <a:pt x="337703" y="929259"/>
                  <a:pt x="337132" y="917829"/>
                </a:cubicBezTo>
                <a:cubicBezTo>
                  <a:pt x="336560" y="906304"/>
                  <a:pt x="343990" y="898874"/>
                  <a:pt x="355610" y="898779"/>
                </a:cubicBezTo>
                <a:close/>
                <a:moveTo>
                  <a:pt x="471816" y="897351"/>
                </a:moveTo>
                <a:cubicBezTo>
                  <a:pt x="484388" y="897351"/>
                  <a:pt x="490579" y="905447"/>
                  <a:pt x="491913" y="917830"/>
                </a:cubicBezTo>
                <a:cubicBezTo>
                  <a:pt x="489817" y="929831"/>
                  <a:pt x="483150" y="937547"/>
                  <a:pt x="470577" y="936880"/>
                </a:cubicBezTo>
                <a:cubicBezTo>
                  <a:pt x="459147" y="936213"/>
                  <a:pt x="451908" y="928974"/>
                  <a:pt x="451908" y="917449"/>
                </a:cubicBezTo>
                <a:cubicBezTo>
                  <a:pt x="451908" y="904971"/>
                  <a:pt x="459337" y="897351"/>
                  <a:pt x="471816" y="897351"/>
                </a:cubicBezTo>
                <a:close/>
                <a:moveTo>
                  <a:pt x="584209" y="896493"/>
                </a:moveTo>
                <a:cubicBezTo>
                  <a:pt x="596973" y="896398"/>
                  <a:pt x="603545" y="903827"/>
                  <a:pt x="604783" y="916305"/>
                </a:cubicBezTo>
                <a:cubicBezTo>
                  <a:pt x="604116" y="929735"/>
                  <a:pt x="597544" y="937736"/>
                  <a:pt x="583733" y="937641"/>
                </a:cubicBezTo>
                <a:cubicBezTo>
                  <a:pt x="571065" y="937546"/>
                  <a:pt x="563731" y="930497"/>
                  <a:pt x="563445" y="917829"/>
                </a:cubicBezTo>
                <a:cubicBezTo>
                  <a:pt x="563159" y="904208"/>
                  <a:pt x="570493" y="896493"/>
                  <a:pt x="584209" y="896493"/>
                </a:cubicBezTo>
                <a:close/>
                <a:moveTo>
                  <a:pt x="697557" y="894969"/>
                </a:moveTo>
                <a:cubicBezTo>
                  <a:pt x="710416" y="895636"/>
                  <a:pt x="717465" y="904399"/>
                  <a:pt x="718703" y="917448"/>
                </a:cubicBezTo>
                <a:cubicBezTo>
                  <a:pt x="716703" y="931164"/>
                  <a:pt x="708892" y="939832"/>
                  <a:pt x="694986" y="939165"/>
                </a:cubicBezTo>
                <a:cubicBezTo>
                  <a:pt x="682222" y="938499"/>
                  <a:pt x="673840" y="929735"/>
                  <a:pt x="674221" y="916782"/>
                </a:cubicBezTo>
                <a:cubicBezTo>
                  <a:pt x="674602" y="902875"/>
                  <a:pt x="683651" y="894302"/>
                  <a:pt x="697557" y="894969"/>
                </a:cubicBezTo>
                <a:close/>
                <a:moveTo>
                  <a:pt x="809953" y="893827"/>
                </a:moveTo>
                <a:cubicBezTo>
                  <a:pt x="823668" y="894303"/>
                  <a:pt x="830526" y="904018"/>
                  <a:pt x="832621" y="916591"/>
                </a:cubicBezTo>
                <a:cubicBezTo>
                  <a:pt x="830050" y="931641"/>
                  <a:pt x="822144" y="941071"/>
                  <a:pt x="807381" y="940309"/>
                </a:cubicBezTo>
                <a:cubicBezTo>
                  <a:pt x="793855" y="939642"/>
                  <a:pt x="784996" y="930498"/>
                  <a:pt x="785378" y="916782"/>
                </a:cubicBezTo>
                <a:cubicBezTo>
                  <a:pt x="785854" y="902209"/>
                  <a:pt x="795284" y="893255"/>
                  <a:pt x="809953" y="893827"/>
                </a:cubicBezTo>
                <a:close/>
                <a:moveTo>
                  <a:pt x="1038171" y="892588"/>
                </a:moveTo>
                <a:cubicBezTo>
                  <a:pt x="1053316" y="893350"/>
                  <a:pt x="1060745" y="902208"/>
                  <a:pt x="1061888" y="914209"/>
                </a:cubicBezTo>
                <a:cubicBezTo>
                  <a:pt x="1061983" y="931545"/>
                  <a:pt x="1051030" y="942499"/>
                  <a:pt x="1036456" y="941641"/>
                </a:cubicBezTo>
                <a:cubicBezTo>
                  <a:pt x="1021502" y="940689"/>
                  <a:pt x="1013311" y="932307"/>
                  <a:pt x="1012835" y="917257"/>
                </a:cubicBezTo>
                <a:cubicBezTo>
                  <a:pt x="1012358" y="902684"/>
                  <a:pt x="1023598" y="891826"/>
                  <a:pt x="1038171" y="892588"/>
                </a:cubicBezTo>
                <a:close/>
                <a:moveTo>
                  <a:pt x="923871" y="892493"/>
                </a:moveTo>
                <a:cubicBezTo>
                  <a:pt x="938635" y="893541"/>
                  <a:pt x="947779" y="900685"/>
                  <a:pt x="949113" y="915544"/>
                </a:cubicBezTo>
                <a:cubicBezTo>
                  <a:pt x="950351" y="929640"/>
                  <a:pt x="939016" y="941642"/>
                  <a:pt x="924919" y="941071"/>
                </a:cubicBezTo>
                <a:cubicBezTo>
                  <a:pt x="910060" y="940499"/>
                  <a:pt x="901392" y="932307"/>
                  <a:pt x="901012" y="917448"/>
                </a:cubicBezTo>
                <a:cubicBezTo>
                  <a:pt x="900630" y="902494"/>
                  <a:pt x="909679" y="894779"/>
                  <a:pt x="923871" y="892493"/>
                </a:cubicBezTo>
                <a:close/>
                <a:moveTo>
                  <a:pt x="1265628" y="892112"/>
                </a:moveTo>
                <a:cubicBezTo>
                  <a:pt x="1281630" y="891921"/>
                  <a:pt x="1289821" y="901161"/>
                  <a:pt x="1291250" y="916877"/>
                </a:cubicBezTo>
                <a:cubicBezTo>
                  <a:pt x="1290108" y="932498"/>
                  <a:pt x="1282202" y="941928"/>
                  <a:pt x="1266200" y="942023"/>
                </a:cubicBezTo>
                <a:cubicBezTo>
                  <a:pt x="1250293" y="942118"/>
                  <a:pt x="1241149" y="933260"/>
                  <a:pt x="1240959" y="917353"/>
                </a:cubicBezTo>
                <a:cubicBezTo>
                  <a:pt x="1240863" y="901446"/>
                  <a:pt x="1249722" y="892303"/>
                  <a:pt x="1265628" y="892112"/>
                </a:cubicBezTo>
                <a:close/>
                <a:moveTo>
                  <a:pt x="1148661" y="892112"/>
                </a:moveTo>
                <a:cubicBezTo>
                  <a:pt x="1163139" y="891635"/>
                  <a:pt x="1174188" y="902113"/>
                  <a:pt x="1174474" y="916496"/>
                </a:cubicBezTo>
                <a:cubicBezTo>
                  <a:pt x="1174760" y="931069"/>
                  <a:pt x="1164092" y="942118"/>
                  <a:pt x="1149613" y="941737"/>
                </a:cubicBezTo>
                <a:cubicBezTo>
                  <a:pt x="1134659" y="941356"/>
                  <a:pt x="1126086" y="933355"/>
                  <a:pt x="1124849" y="918496"/>
                </a:cubicBezTo>
                <a:cubicBezTo>
                  <a:pt x="1123705" y="904113"/>
                  <a:pt x="1134278" y="892683"/>
                  <a:pt x="1148661" y="892112"/>
                </a:cubicBezTo>
                <a:close/>
                <a:moveTo>
                  <a:pt x="13948" y="794290"/>
                </a:moveTo>
                <a:cubicBezTo>
                  <a:pt x="19758" y="794671"/>
                  <a:pt x="23854" y="798005"/>
                  <a:pt x="24616" y="803720"/>
                </a:cubicBezTo>
                <a:cubicBezTo>
                  <a:pt x="25473" y="809720"/>
                  <a:pt x="21663" y="814102"/>
                  <a:pt x="15948" y="814959"/>
                </a:cubicBezTo>
                <a:cubicBezTo>
                  <a:pt x="9090" y="815912"/>
                  <a:pt x="4423" y="811721"/>
                  <a:pt x="4137" y="804863"/>
                </a:cubicBezTo>
                <a:cubicBezTo>
                  <a:pt x="3851" y="798862"/>
                  <a:pt x="8042" y="795528"/>
                  <a:pt x="13948" y="794290"/>
                </a:cubicBezTo>
                <a:close/>
                <a:moveTo>
                  <a:pt x="130820" y="792099"/>
                </a:moveTo>
                <a:cubicBezTo>
                  <a:pt x="138630" y="792575"/>
                  <a:pt x="143203" y="796576"/>
                  <a:pt x="143297" y="804386"/>
                </a:cubicBezTo>
                <a:cubicBezTo>
                  <a:pt x="143393" y="813245"/>
                  <a:pt x="138345" y="817721"/>
                  <a:pt x="129677" y="817245"/>
                </a:cubicBezTo>
                <a:cubicBezTo>
                  <a:pt x="121866" y="816864"/>
                  <a:pt x="117961" y="811911"/>
                  <a:pt x="118247" y="804196"/>
                </a:cubicBezTo>
                <a:cubicBezTo>
                  <a:pt x="118533" y="796290"/>
                  <a:pt x="123104" y="792480"/>
                  <a:pt x="130820" y="792099"/>
                </a:cubicBezTo>
                <a:close/>
                <a:moveTo>
                  <a:pt x="243501" y="789337"/>
                </a:moveTo>
                <a:cubicBezTo>
                  <a:pt x="252740" y="789623"/>
                  <a:pt x="257503" y="795814"/>
                  <a:pt x="258741" y="804672"/>
                </a:cubicBezTo>
                <a:cubicBezTo>
                  <a:pt x="257503" y="813626"/>
                  <a:pt x="252645" y="819912"/>
                  <a:pt x="243501" y="820008"/>
                </a:cubicBezTo>
                <a:cubicBezTo>
                  <a:pt x="233404" y="820198"/>
                  <a:pt x="227213" y="813816"/>
                  <a:pt x="227690" y="803720"/>
                </a:cubicBezTo>
                <a:cubicBezTo>
                  <a:pt x="228166" y="794766"/>
                  <a:pt x="234262" y="789052"/>
                  <a:pt x="243501" y="789337"/>
                </a:cubicBezTo>
                <a:close/>
                <a:moveTo>
                  <a:pt x="355324" y="788194"/>
                </a:moveTo>
                <a:cubicBezTo>
                  <a:pt x="365231" y="788956"/>
                  <a:pt x="371517" y="794004"/>
                  <a:pt x="371707" y="804196"/>
                </a:cubicBezTo>
                <a:cubicBezTo>
                  <a:pt x="371898" y="815245"/>
                  <a:pt x="365516" y="821436"/>
                  <a:pt x="354467" y="821055"/>
                </a:cubicBezTo>
                <a:cubicBezTo>
                  <a:pt x="344371" y="820674"/>
                  <a:pt x="338846" y="814483"/>
                  <a:pt x="339037" y="804386"/>
                </a:cubicBezTo>
                <a:cubicBezTo>
                  <a:pt x="339227" y="794195"/>
                  <a:pt x="345323" y="789051"/>
                  <a:pt x="355324" y="788194"/>
                </a:cubicBezTo>
                <a:close/>
                <a:moveTo>
                  <a:pt x="470671" y="786004"/>
                </a:moveTo>
                <a:cubicBezTo>
                  <a:pt x="482292" y="785337"/>
                  <a:pt x="488674" y="792957"/>
                  <a:pt x="490960" y="804387"/>
                </a:cubicBezTo>
                <a:cubicBezTo>
                  <a:pt x="489436" y="815626"/>
                  <a:pt x="483435" y="823532"/>
                  <a:pt x="471815" y="823532"/>
                </a:cubicBezTo>
                <a:cubicBezTo>
                  <a:pt x="460289" y="823532"/>
                  <a:pt x="452860" y="815912"/>
                  <a:pt x="452955" y="804387"/>
                </a:cubicBezTo>
                <a:cubicBezTo>
                  <a:pt x="453050" y="793719"/>
                  <a:pt x="460194" y="786575"/>
                  <a:pt x="470671" y="786004"/>
                </a:cubicBezTo>
                <a:close/>
                <a:moveTo>
                  <a:pt x="582685" y="784956"/>
                </a:moveTo>
                <a:cubicBezTo>
                  <a:pt x="595449" y="784003"/>
                  <a:pt x="601545" y="792290"/>
                  <a:pt x="604307" y="802672"/>
                </a:cubicBezTo>
                <a:cubicBezTo>
                  <a:pt x="602974" y="816198"/>
                  <a:pt x="596878" y="824294"/>
                  <a:pt x="584305" y="824485"/>
                </a:cubicBezTo>
                <a:cubicBezTo>
                  <a:pt x="571827" y="824675"/>
                  <a:pt x="564302" y="817055"/>
                  <a:pt x="564207" y="804577"/>
                </a:cubicBezTo>
                <a:cubicBezTo>
                  <a:pt x="564112" y="793052"/>
                  <a:pt x="571351" y="785813"/>
                  <a:pt x="582685" y="784956"/>
                </a:cubicBezTo>
                <a:close/>
                <a:moveTo>
                  <a:pt x="697557" y="783908"/>
                </a:moveTo>
                <a:cubicBezTo>
                  <a:pt x="709749" y="785146"/>
                  <a:pt x="716988" y="791814"/>
                  <a:pt x="716893" y="804577"/>
                </a:cubicBezTo>
                <a:cubicBezTo>
                  <a:pt x="716798" y="818388"/>
                  <a:pt x="709082" y="825723"/>
                  <a:pt x="695462" y="825246"/>
                </a:cubicBezTo>
                <a:cubicBezTo>
                  <a:pt x="681555" y="824770"/>
                  <a:pt x="674983" y="816293"/>
                  <a:pt x="675840" y="802863"/>
                </a:cubicBezTo>
                <a:cubicBezTo>
                  <a:pt x="676697" y="790004"/>
                  <a:pt x="684794" y="784289"/>
                  <a:pt x="697557" y="783908"/>
                </a:cubicBezTo>
                <a:close/>
                <a:moveTo>
                  <a:pt x="810047" y="782669"/>
                </a:moveTo>
                <a:cubicBezTo>
                  <a:pt x="822906" y="783336"/>
                  <a:pt x="829764" y="792385"/>
                  <a:pt x="831097" y="804767"/>
                </a:cubicBezTo>
                <a:cubicBezTo>
                  <a:pt x="829002" y="818960"/>
                  <a:pt x="821096" y="827532"/>
                  <a:pt x="807190" y="826770"/>
                </a:cubicBezTo>
                <a:cubicBezTo>
                  <a:pt x="794331" y="826008"/>
                  <a:pt x="786044" y="817245"/>
                  <a:pt x="786520" y="804291"/>
                </a:cubicBezTo>
                <a:cubicBezTo>
                  <a:pt x="786997" y="790385"/>
                  <a:pt x="796141" y="781908"/>
                  <a:pt x="810047" y="782669"/>
                </a:cubicBezTo>
                <a:close/>
                <a:moveTo>
                  <a:pt x="926062" y="781812"/>
                </a:moveTo>
                <a:cubicBezTo>
                  <a:pt x="939683" y="782479"/>
                  <a:pt x="946922" y="791718"/>
                  <a:pt x="948446" y="805244"/>
                </a:cubicBezTo>
                <a:cubicBezTo>
                  <a:pt x="946256" y="818865"/>
                  <a:pt x="938730" y="827151"/>
                  <a:pt x="924919" y="827913"/>
                </a:cubicBezTo>
                <a:cubicBezTo>
                  <a:pt x="912441" y="828580"/>
                  <a:pt x="900154" y="815436"/>
                  <a:pt x="901869" y="803244"/>
                </a:cubicBezTo>
                <a:cubicBezTo>
                  <a:pt x="903774" y="789718"/>
                  <a:pt x="912251" y="781145"/>
                  <a:pt x="926062" y="781812"/>
                </a:cubicBezTo>
                <a:close/>
                <a:moveTo>
                  <a:pt x="1149995" y="780955"/>
                </a:moveTo>
                <a:cubicBezTo>
                  <a:pt x="1164949" y="781145"/>
                  <a:pt x="1171903" y="791051"/>
                  <a:pt x="1173998" y="804291"/>
                </a:cubicBezTo>
                <a:cubicBezTo>
                  <a:pt x="1171617" y="819436"/>
                  <a:pt x="1163997" y="828866"/>
                  <a:pt x="1149138" y="828485"/>
                </a:cubicBezTo>
                <a:cubicBezTo>
                  <a:pt x="1134469" y="828104"/>
                  <a:pt x="1125516" y="818960"/>
                  <a:pt x="1125802" y="804291"/>
                </a:cubicBezTo>
                <a:cubicBezTo>
                  <a:pt x="1126087" y="789623"/>
                  <a:pt x="1135327" y="780765"/>
                  <a:pt x="1149995" y="780955"/>
                </a:cubicBezTo>
                <a:close/>
                <a:moveTo>
                  <a:pt x="1268486" y="780764"/>
                </a:moveTo>
                <a:cubicBezTo>
                  <a:pt x="1283060" y="782859"/>
                  <a:pt x="1291060" y="792004"/>
                  <a:pt x="1289822" y="806767"/>
                </a:cubicBezTo>
                <a:cubicBezTo>
                  <a:pt x="1288679" y="821626"/>
                  <a:pt x="1278964" y="828580"/>
                  <a:pt x="1263914" y="829151"/>
                </a:cubicBezTo>
                <a:cubicBezTo>
                  <a:pt x="1250008" y="826484"/>
                  <a:pt x="1241625" y="818674"/>
                  <a:pt x="1241816" y="803624"/>
                </a:cubicBezTo>
                <a:cubicBezTo>
                  <a:pt x="1242007" y="789622"/>
                  <a:pt x="1254485" y="778764"/>
                  <a:pt x="1268486" y="780764"/>
                </a:cubicBezTo>
                <a:close/>
                <a:moveTo>
                  <a:pt x="1036933" y="780669"/>
                </a:moveTo>
                <a:cubicBezTo>
                  <a:pt x="1051315" y="782383"/>
                  <a:pt x="1060936" y="789908"/>
                  <a:pt x="1060840" y="804767"/>
                </a:cubicBezTo>
                <a:cubicBezTo>
                  <a:pt x="1060650" y="819436"/>
                  <a:pt x="1051411" y="828389"/>
                  <a:pt x="1036742" y="828199"/>
                </a:cubicBezTo>
                <a:cubicBezTo>
                  <a:pt x="1023026" y="828008"/>
                  <a:pt x="1014263" y="819340"/>
                  <a:pt x="1013787" y="805624"/>
                </a:cubicBezTo>
                <a:cubicBezTo>
                  <a:pt x="1013215" y="790765"/>
                  <a:pt x="1022550" y="782955"/>
                  <a:pt x="1036933" y="780669"/>
                </a:cubicBezTo>
                <a:close/>
                <a:moveTo>
                  <a:pt x="131296" y="677323"/>
                </a:moveTo>
                <a:cubicBezTo>
                  <a:pt x="137868" y="677704"/>
                  <a:pt x="142249" y="682086"/>
                  <a:pt x="141964" y="688944"/>
                </a:cubicBezTo>
                <a:cubicBezTo>
                  <a:pt x="141678" y="695802"/>
                  <a:pt x="136630" y="698754"/>
                  <a:pt x="131296" y="700088"/>
                </a:cubicBezTo>
                <a:cubicBezTo>
                  <a:pt x="123866" y="698469"/>
                  <a:pt x="119294" y="694849"/>
                  <a:pt x="119675" y="687991"/>
                </a:cubicBezTo>
                <a:cubicBezTo>
                  <a:pt x="120056" y="681324"/>
                  <a:pt x="124533" y="676942"/>
                  <a:pt x="131296" y="677323"/>
                </a:cubicBezTo>
                <a:close/>
                <a:moveTo>
                  <a:pt x="242929" y="675227"/>
                </a:moveTo>
                <a:cubicBezTo>
                  <a:pt x="251596" y="676084"/>
                  <a:pt x="256073" y="680371"/>
                  <a:pt x="256073" y="688181"/>
                </a:cubicBezTo>
                <a:cubicBezTo>
                  <a:pt x="256169" y="697039"/>
                  <a:pt x="251120" y="701802"/>
                  <a:pt x="242357" y="701421"/>
                </a:cubicBezTo>
                <a:cubicBezTo>
                  <a:pt x="233309" y="701040"/>
                  <a:pt x="229308" y="695230"/>
                  <a:pt x="230070" y="686752"/>
                </a:cubicBezTo>
                <a:cubicBezTo>
                  <a:pt x="230832" y="678847"/>
                  <a:pt x="236166" y="675417"/>
                  <a:pt x="242929" y="675227"/>
                </a:cubicBezTo>
                <a:close/>
                <a:moveTo>
                  <a:pt x="353705" y="672275"/>
                </a:moveTo>
                <a:cubicBezTo>
                  <a:pt x="364849" y="673513"/>
                  <a:pt x="371326" y="678562"/>
                  <a:pt x="371136" y="688944"/>
                </a:cubicBezTo>
                <a:cubicBezTo>
                  <a:pt x="370945" y="698088"/>
                  <a:pt x="365135" y="703993"/>
                  <a:pt x="355895" y="704184"/>
                </a:cubicBezTo>
                <a:cubicBezTo>
                  <a:pt x="345704" y="704374"/>
                  <a:pt x="339608" y="698278"/>
                  <a:pt x="339608" y="687991"/>
                </a:cubicBezTo>
                <a:cubicBezTo>
                  <a:pt x="339608" y="678466"/>
                  <a:pt x="346275" y="674275"/>
                  <a:pt x="353705" y="672275"/>
                </a:cubicBezTo>
                <a:close/>
                <a:moveTo>
                  <a:pt x="471910" y="671132"/>
                </a:moveTo>
                <a:cubicBezTo>
                  <a:pt x="482959" y="672275"/>
                  <a:pt x="489245" y="678371"/>
                  <a:pt x="488674" y="689325"/>
                </a:cubicBezTo>
                <a:cubicBezTo>
                  <a:pt x="488198" y="700374"/>
                  <a:pt x="481149" y="706184"/>
                  <a:pt x="470290" y="705517"/>
                </a:cubicBezTo>
                <a:cubicBezTo>
                  <a:pt x="460289" y="704946"/>
                  <a:pt x="454574" y="698564"/>
                  <a:pt x="454574" y="688563"/>
                </a:cubicBezTo>
                <a:cubicBezTo>
                  <a:pt x="454669" y="677419"/>
                  <a:pt x="461146" y="671799"/>
                  <a:pt x="471910" y="671132"/>
                </a:cubicBezTo>
                <a:close/>
                <a:moveTo>
                  <a:pt x="582781" y="669703"/>
                </a:moveTo>
                <a:cubicBezTo>
                  <a:pt x="594401" y="668941"/>
                  <a:pt x="600878" y="676466"/>
                  <a:pt x="603260" y="687800"/>
                </a:cubicBezTo>
                <a:cubicBezTo>
                  <a:pt x="601926" y="699040"/>
                  <a:pt x="595830" y="707041"/>
                  <a:pt x="584305" y="707136"/>
                </a:cubicBezTo>
                <a:cubicBezTo>
                  <a:pt x="572780" y="707327"/>
                  <a:pt x="565350" y="699707"/>
                  <a:pt x="565255" y="688182"/>
                </a:cubicBezTo>
                <a:cubicBezTo>
                  <a:pt x="565255" y="677609"/>
                  <a:pt x="572399" y="670370"/>
                  <a:pt x="582781" y="669703"/>
                </a:cubicBezTo>
                <a:close/>
                <a:moveTo>
                  <a:pt x="695652" y="668655"/>
                </a:moveTo>
                <a:cubicBezTo>
                  <a:pt x="708225" y="668274"/>
                  <a:pt x="714702" y="676085"/>
                  <a:pt x="716607" y="688277"/>
                </a:cubicBezTo>
                <a:cubicBezTo>
                  <a:pt x="714988" y="700469"/>
                  <a:pt x="708606" y="708470"/>
                  <a:pt x="696033" y="708184"/>
                </a:cubicBezTo>
                <a:cubicBezTo>
                  <a:pt x="683555" y="707898"/>
                  <a:pt x="676221" y="700088"/>
                  <a:pt x="676602" y="687610"/>
                </a:cubicBezTo>
                <a:cubicBezTo>
                  <a:pt x="676888" y="676180"/>
                  <a:pt x="684222" y="668941"/>
                  <a:pt x="695652" y="668655"/>
                </a:cubicBezTo>
                <a:close/>
                <a:moveTo>
                  <a:pt x="807476" y="667988"/>
                </a:moveTo>
                <a:cubicBezTo>
                  <a:pt x="820239" y="668464"/>
                  <a:pt x="828335" y="674370"/>
                  <a:pt x="828907" y="687133"/>
                </a:cubicBezTo>
                <a:cubicBezTo>
                  <a:pt x="829478" y="700659"/>
                  <a:pt x="822334" y="708660"/>
                  <a:pt x="808523" y="708755"/>
                </a:cubicBezTo>
                <a:cubicBezTo>
                  <a:pt x="795855" y="708755"/>
                  <a:pt x="788616" y="701516"/>
                  <a:pt x="788330" y="688848"/>
                </a:cubicBezTo>
                <a:cubicBezTo>
                  <a:pt x="788044" y="676084"/>
                  <a:pt x="795283" y="669417"/>
                  <a:pt x="807476" y="667988"/>
                </a:cubicBezTo>
                <a:close/>
                <a:moveTo>
                  <a:pt x="925396" y="667227"/>
                </a:moveTo>
                <a:cubicBezTo>
                  <a:pt x="939112" y="667417"/>
                  <a:pt x="945684" y="675513"/>
                  <a:pt x="946446" y="688848"/>
                </a:cubicBezTo>
                <a:cubicBezTo>
                  <a:pt x="945303" y="702279"/>
                  <a:pt x="938064" y="709899"/>
                  <a:pt x="924538" y="709613"/>
                </a:cubicBezTo>
                <a:cubicBezTo>
                  <a:pt x="910918" y="709327"/>
                  <a:pt x="903488" y="701517"/>
                  <a:pt x="903774" y="687991"/>
                </a:cubicBezTo>
                <a:cubicBezTo>
                  <a:pt x="903965" y="674370"/>
                  <a:pt x="911870" y="667036"/>
                  <a:pt x="925396" y="667227"/>
                </a:cubicBezTo>
                <a:close/>
                <a:moveTo>
                  <a:pt x="1148566" y="665893"/>
                </a:moveTo>
                <a:cubicBezTo>
                  <a:pt x="1162472" y="665417"/>
                  <a:pt x="1170283" y="674275"/>
                  <a:pt x="1172569" y="687991"/>
                </a:cubicBezTo>
                <a:cubicBezTo>
                  <a:pt x="1170950" y="701422"/>
                  <a:pt x="1163615" y="710756"/>
                  <a:pt x="1149709" y="710756"/>
                </a:cubicBezTo>
                <a:cubicBezTo>
                  <a:pt x="1135898" y="710756"/>
                  <a:pt x="1127039" y="701707"/>
                  <a:pt x="1127135" y="687896"/>
                </a:cubicBezTo>
                <a:cubicBezTo>
                  <a:pt x="1127230" y="675038"/>
                  <a:pt x="1135802" y="666370"/>
                  <a:pt x="1148566" y="665893"/>
                </a:cubicBezTo>
                <a:close/>
                <a:moveTo>
                  <a:pt x="1037028" y="665893"/>
                </a:moveTo>
                <a:cubicBezTo>
                  <a:pt x="1049792" y="667131"/>
                  <a:pt x="1058650" y="674085"/>
                  <a:pt x="1059317" y="686943"/>
                </a:cubicBezTo>
                <a:cubicBezTo>
                  <a:pt x="1060078" y="700850"/>
                  <a:pt x="1051506" y="710089"/>
                  <a:pt x="1037695" y="710375"/>
                </a:cubicBezTo>
                <a:cubicBezTo>
                  <a:pt x="1023788" y="710661"/>
                  <a:pt x="1015025" y="701707"/>
                  <a:pt x="1015216" y="687801"/>
                </a:cubicBezTo>
                <a:cubicBezTo>
                  <a:pt x="1015406" y="674942"/>
                  <a:pt x="1023979" y="667703"/>
                  <a:pt x="1037028" y="665893"/>
                </a:cubicBezTo>
                <a:close/>
                <a:moveTo>
                  <a:pt x="1267057" y="665321"/>
                </a:moveTo>
                <a:cubicBezTo>
                  <a:pt x="1280678" y="666940"/>
                  <a:pt x="1289346" y="675322"/>
                  <a:pt x="1288869" y="689133"/>
                </a:cubicBezTo>
                <a:cubicBezTo>
                  <a:pt x="1288489" y="702849"/>
                  <a:pt x="1279249" y="710184"/>
                  <a:pt x="1265724" y="711898"/>
                </a:cubicBezTo>
                <a:cubicBezTo>
                  <a:pt x="1252198" y="709898"/>
                  <a:pt x="1243721" y="702564"/>
                  <a:pt x="1242768" y="688753"/>
                </a:cubicBezTo>
                <a:cubicBezTo>
                  <a:pt x="1241816" y="676370"/>
                  <a:pt x="1254865" y="663797"/>
                  <a:pt x="1267057" y="665321"/>
                </a:cubicBezTo>
                <a:close/>
                <a:moveTo>
                  <a:pt x="130534" y="567214"/>
                </a:moveTo>
                <a:cubicBezTo>
                  <a:pt x="135868" y="567309"/>
                  <a:pt x="139107" y="569976"/>
                  <a:pt x="139488" y="575310"/>
                </a:cubicBezTo>
                <a:cubicBezTo>
                  <a:pt x="139869" y="580644"/>
                  <a:pt x="137392" y="584359"/>
                  <a:pt x="131963" y="584835"/>
                </a:cubicBezTo>
                <a:cubicBezTo>
                  <a:pt x="125867" y="585311"/>
                  <a:pt x="121866" y="582454"/>
                  <a:pt x="121962" y="575882"/>
                </a:cubicBezTo>
                <a:cubicBezTo>
                  <a:pt x="121962" y="570452"/>
                  <a:pt x="125105" y="567690"/>
                  <a:pt x="130534" y="567214"/>
                </a:cubicBezTo>
                <a:close/>
                <a:moveTo>
                  <a:pt x="244167" y="564451"/>
                </a:moveTo>
                <a:cubicBezTo>
                  <a:pt x="250930" y="564832"/>
                  <a:pt x="253978" y="569785"/>
                  <a:pt x="255121" y="575405"/>
                </a:cubicBezTo>
                <a:cubicBezTo>
                  <a:pt x="253883" y="583787"/>
                  <a:pt x="249692" y="588454"/>
                  <a:pt x="241977" y="587788"/>
                </a:cubicBezTo>
                <a:cubicBezTo>
                  <a:pt x="235404" y="587311"/>
                  <a:pt x="231118" y="582834"/>
                  <a:pt x="231403" y="576072"/>
                </a:cubicBezTo>
                <a:cubicBezTo>
                  <a:pt x="231689" y="568356"/>
                  <a:pt x="236452" y="563975"/>
                  <a:pt x="244167" y="564451"/>
                </a:cubicBezTo>
                <a:close/>
                <a:moveTo>
                  <a:pt x="355800" y="561785"/>
                </a:moveTo>
                <a:cubicBezTo>
                  <a:pt x="364849" y="562261"/>
                  <a:pt x="370469" y="568357"/>
                  <a:pt x="369707" y="577501"/>
                </a:cubicBezTo>
                <a:cubicBezTo>
                  <a:pt x="369040" y="585502"/>
                  <a:pt x="363230" y="589979"/>
                  <a:pt x="354943" y="590741"/>
                </a:cubicBezTo>
                <a:cubicBezTo>
                  <a:pt x="345990" y="589122"/>
                  <a:pt x="340180" y="583883"/>
                  <a:pt x="341037" y="574739"/>
                </a:cubicBezTo>
                <a:cubicBezTo>
                  <a:pt x="341799" y="566738"/>
                  <a:pt x="347513" y="561309"/>
                  <a:pt x="355800" y="561785"/>
                </a:cubicBezTo>
                <a:close/>
                <a:moveTo>
                  <a:pt x="470386" y="559785"/>
                </a:moveTo>
                <a:cubicBezTo>
                  <a:pt x="481434" y="561214"/>
                  <a:pt x="487817" y="566548"/>
                  <a:pt x="487435" y="576835"/>
                </a:cubicBezTo>
                <a:cubicBezTo>
                  <a:pt x="487054" y="585979"/>
                  <a:pt x="481149" y="591789"/>
                  <a:pt x="471909" y="591789"/>
                </a:cubicBezTo>
                <a:cubicBezTo>
                  <a:pt x="461623" y="591789"/>
                  <a:pt x="455717" y="585503"/>
                  <a:pt x="455907" y="575311"/>
                </a:cubicBezTo>
                <a:cubicBezTo>
                  <a:pt x="456193" y="565881"/>
                  <a:pt x="462861" y="561690"/>
                  <a:pt x="470386" y="559785"/>
                </a:cubicBezTo>
                <a:close/>
                <a:moveTo>
                  <a:pt x="584306" y="558737"/>
                </a:moveTo>
                <a:cubicBezTo>
                  <a:pt x="595354" y="559880"/>
                  <a:pt x="601546" y="565976"/>
                  <a:pt x="601069" y="576930"/>
                </a:cubicBezTo>
                <a:cubicBezTo>
                  <a:pt x="600593" y="587979"/>
                  <a:pt x="593545" y="593789"/>
                  <a:pt x="582686" y="593122"/>
                </a:cubicBezTo>
                <a:cubicBezTo>
                  <a:pt x="572685" y="592551"/>
                  <a:pt x="566970" y="586169"/>
                  <a:pt x="566970" y="576168"/>
                </a:cubicBezTo>
                <a:cubicBezTo>
                  <a:pt x="566970" y="565119"/>
                  <a:pt x="573542" y="559499"/>
                  <a:pt x="584306" y="558737"/>
                </a:cubicBezTo>
                <a:close/>
                <a:moveTo>
                  <a:pt x="695843" y="556736"/>
                </a:moveTo>
                <a:cubicBezTo>
                  <a:pt x="707844" y="558832"/>
                  <a:pt x="715560" y="565118"/>
                  <a:pt x="715083" y="576739"/>
                </a:cubicBezTo>
                <a:cubicBezTo>
                  <a:pt x="714512" y="588169"/>
                  <a:pt x="706797" y="595503"/>
                  <a:pt x="695176" y="594836"/>
                </a:cubicBezTo>
                <a:cubicBezTo>
                  <a:pt x="684699" y="594265"/>
                  <a:pt x="677650" y="587121"/>
                  <a:pt x="677555" y="576453"/>
                </a:cubicBezTo>
                <a:cubicBezTo>
                  <a:pt x="677460" y="564642"/>
                  <a:pt x="685461" y="558927"/>
                  <a:pt x="695843" y="556736"/>
                </a:cubicBezTo>
                <a:close/>
                <a:moveTo>
                  <a:pt x="808047" y="556641"/>
                </a:moveTo>
                <a:cubicBezTo>
                  <a:pt x="820430" y="556451"/>
                  <a:pt x="828049" y="564071"/>
                  <a:pt x="828049" y="576454"/>
                </a:cubicBezTo>
                <a:cubicBezTo>
                  <a:pt x="828049" y="587979"/>
                  <a:pt x="820334" y="594075"/>
                  <a:pt x="808999" y="595980"/>
                </a:cubicBezTo>
                <a:cubicBezTo>
                  <a:pt x="797093" y="594456"/>
                  <a:pt x="788997" y="588170"/>
                  <a:pt x="789187" y="575691"/>
                </a:cubicBezTo>
                <a:cubicBezTo>
                  <a:pt x="789378" y="564262"/>
                  <a:pt x="796712" y="556832"/>
                  <a:pt x="808047" y="556641"/>
                </a:cubicBezTo>
                <a:close/>
                <a:moveTo>
                  <a:pt x="924253" y="556165"/>
                </a:moveTo>
                <a:cubicBezTo>
                  <a:pt x="936921" y="555594"/>
                  <a:pt x="943493" y="563213"/>
                  <a:pt x="945303" y="575215"/>
                </a:cubicBezTo>
                <a:cubicBezTo>
                  <a:pt x="944350" y="587693"/>
                  <a:pt x="938350" y="595694"/>
                  <a:pt x="925681" y="596075"/>
                </a:cubicBezTo>
                <a:cubicBezTo>
                  <a:pt x="913203" y="596456"/>
                  <a:pt x="905488" y="589312"/>
                  <a:pt x="905012" y="576834"/>
                </a:cubicBezTo>
                <a:cubicBezTo>
                  <a:pt x="904536" y="564357"/>
                  <a:pt x="911774" y="556737"/>
                  <a:pt x="924253" y="556165"/>
                </a:cubicBezTo>
                <a:close/>
                <a:moveTo>
                  <a:pt x="1036933" y="555784"/>
                </a:moveTo>
                <a:cubicBezTo>
                  <a:pt x="1049697" y="555593"/>
                  <a:pt x="1056364" y="562832"/>
                  <a:pt x="1057888" y="574929"/>
                </a:cubicBezTo>
                <a:cubicBezTo>
                  <a:pt x="1057412" y="587597"/>
                  <a:pt x="1051411" y="595693"/>
                  <a:pt x="1038647" y="596265"/>
                </a:cubicBezTo>
                <a:cubicBezTo>
                  <a:pt x="1025027" y="596932"/>
                  <a:pt x="1017026" y="589693"/>
                  <a:pt x="1017026" y="575882"/>
                </a:cubicBezTo>
                <a:cubicBezTo>
                  <a:pt x="1016931" y="563213"/>
                  <a:pt x="1024265" y="556069"/>
                  <a:pt x="1036933" y="555784"/>
                </a:cubicBezTo>
                <a:close/>
                <a:moveTo>
                  <a:pt x="1266105" y="555213"/>
                </a:moveTo>
                <a:cubicBezTo>
                  <a:pt x="1279916" y="555404"/>
                  <a:pt x="1286393" y="563405"/>
                  <a:pt x="1286964" y="576835"/>
                </a:cubicBezTo>
                <a:cubicBezTo>
                  <a:pt x="1285631" y="590360"/>
                  <a:pt x="1278202" y="597599"/>
                  <a:pt x="1264676" y="596932"/>
                </a:cubicBezTo>
                <a:cubicBezTo>
                  <a:pt x="1250960" y="596171"/>
                  <a:pt x="1244293" y="587693"/>
                  <a:pt x="1245055" y="574358"/>
                </a:cubicBezTo>
                <a:cubicBezTo>
                  <a:pt x="1245816" y="561785"/>
                  <a:pt x="1253531" y="555023"/>
                  <a:pt x="1266105" y="555213"/>
                </a:cubicBezTo>
                <a:close/>
                <a:moveTo>
                  <a:pt x="1149042" y="555212"/>
                </a:moveTo>
                <a:cubicBezTo>
                  <a:pt x="1162472" y="555974"/>
                  <a:pt x="1170283" y="562641"/>
                  <a:pt x="1170187" y="576453"/>
                </a:cubicBezTo>
                <a:cubicBezTo>
                  <a:pt x="1170093" y="589121"/>
                  <a:pt x="1162949" y="596455"/>
                  <a:pt x="1150281" y="596646"/>
                </a:cubicBezTo>
                <a:cubicBezTo>
                  <a:pt x="1136565" y="596932"/>
                  <a:pt x="1129040" y="589502"/>
                  <a:pt x="1129040" y="575786"/>
                </a:cubicBezTo>
                <a:cubicBezTo>
                  <a:pt x="1129040" y="562927"/>
                  <a:pt x="1136469" y="556450"/>
                  <a:pt x="1149042" y="555212"/>
                </a:cubicBezTo>
                <a:close/>
                <a:moveTo>
                  <a:pt x="243786" y="454914"/>
                </a:moveTo>
                <a:cubicBezTo>
                  <a:pt x="249120" y="455676"/>
                  <a:pt x="252073" y="458629"/>
                  <a:pt x="251787" y="464058"/>
                </a:cubicBezTo>
                <a:cubicBezTo>
                  <a:pt x="251501" y="470630"/>
                  <a:pt x="247310" y="473297"/>
                  <a:pt x="241310" y="472440"/>
                </a:cubicBezTo>
                <a:cubicBezTo>
                  <a:pt x="235880" y="471773"/>
                  <a:pt x="233690" y="467677"/>
                  <a:pt x="234261" y="462534"/>
                </a:cubicBezTo>
                <a:cubicBezTo>
                  <a:pt x="234927" y="457105"/>
                  <a:pt x="238547" y="454819"/>
                  <a:pt x="243786" y="454914"/>
                </a:cubicBezTo>
                <a:close/>
                <a:moveTo>
                  <a:pt x="356657" y="451675"/>
                </a:moveTo>
                <a:cubicBezTo>
                  <a:pt x="364659" y="452438"/>
                  <a:pt x="368278" y="457867"/>
                  <a:pt x="367325" y="465582"/>
                </a:cubicBezTo>
                <a:cubicBezTo>
                  <a:pt x="366468" y="472535"/>
                  <a:pt x="361896" y="476155"/>
                  <a:pt x="354943" y="475869"/>
                </a:cubicBezTo>
                <a:cubicBezTo>
                  <a:pt x="346846" y="475583"/>
                  <a:pt x="343513" y="470535"/>
                  <a:pt x="342846" y="463772"/>
                </a:cubicBezTo>
                <a:cubicBezTo>
                  <a:pt x="344180" y="454914"/>
                  <a:pt x="348847" y="450913"/>
                  <a:pt x="356657" y="451675"/>
                </a:cubicBezTo>
                <a:close/>
                <a:moveTo>
                  <a:pt x="470862" y="449485"/>
                </a:moveTo>
                <a:cubicBezTo>
                  <a:pt x="480006" y="448819"/>
                  <a:pt x="485912" y="454724"/>
                  <a:pt x="486102" y="463868"/>
                </a:cubicBezTo>
                <a:cubicBezTo>
                  <a:pt x="486197" y="472060"/>
                  <a:pt x="480673" y="476822"/>
                  <a:pt x="472386" y="478441"/>
                </a:cubicBezTo>
                <a:cubicBezTo>
                  <a:pt x="464385" y="477965"/>
                  <a:pt x="458575" y="473774"/>
                  <a:pt x="457527" y="465678"/>
                </a:cubicBezTo>
                <a:cubicBezTo>
                  <a:pt x="456384" y="456343"/>
                  <a:pt x="461908" y="450152"/>
                  <a:pt x="470862" y="449485"/>
                </a:cubicBezTo>
                <a:close/>
                <a:moveTo>
                  <a:pt x="585448" y="448437"/>
                </a:moveTo>
                <a:cubicBezTo>
                  <a:pt x="594496" y="449295"/>
                  <a:pt x="598878" y="455771"/>
                  <a:pt x="599830" y="464154"/>
                </a:cubicBezTo>
                <a:cubicBezTo>
                  <a:pt x="597735" y="473583"/>
                  <a:pt x="592782" y="479775"/>
                  <a:pt x="583543" y="479203"/>
                </a:cubicBezTo>
                <a:cubicBezTo>
                  <a:pt x="573636" y="478632"/>
                  <a:pt x="567541" y="472059"/>
                  <a:pt x="568779" y="461963"/>
                </a:cubicBezTo>
                <a:cubicBezTo>
                  <a:pt x="569827" y="453009"/>
                  <a:pt x="576208" y="447485"/>
                  <a:pt x="585448" y="448437"/>
                </a:cubicBezTo>
                <a:close/>
                <a:moveTo>
                  <a:pt x="697081" y="447104"/>
                </a:moveTo>
                <a:cubicBezTo>
                  <a:pt x="706892" y="448342"/>
                  <a:pt x="712893" y="453676"/>
                  <a:pt x="712702" y="463868"/>
                </a:cubicBezTo>
                <a:cubicBezTo>
                  <a:pt x="712511" y="475108"/>
                  <a:pt x="705749" y="480918"/>
                  <a:pt x="694795" y="480061"/>
                </a:cubicBezTo>
                <a:cubicBezTo>
                  <a:pt x="684698" y="479299"/>
                  <a:pt x="679460" y="472631"/>
                  <a:pt x="680031" y="462630"/>
                </a:cubicBezTo>
                <a:cubicBezTo>
                  <a:pt x="680603" y="452533"/>
                  <a:pt x="686984" y="447676"/>
                  <a:pt x="697081" y="447104"/>
                </a:cubicBezTo>
                <a:close/>
                <a:moveTo>
                  <a:pt x="808428" y="445961"/>
                </a:moveTo>
                <a:cubicBezTo>
                  <a:pt x="819001" y="446628"/>
                  <a:pt x="825955" y="452248"/>
                  <a:pt x="826336" y="463201"/>
                </a:cubicBezTo>
                <a:cubicBezTo>
                  <a:pt x="826622" y="474155"/>
                  <a:pt x="820239" y="481013"/>
                  <a:pt x="809286" y="481394"/>
                </a:cubicBezTo>
                <a:cubicBezTo>
                  <a:pt x="798332" y="481680"/>
                  <a:pt x="791474" y="475298"/>
                  <a:pt x="791093" y="464344"/>
                </a:cubicBezTo>
                <a:cubicBezTo>
                  <a:pt x="790712" y="453486"/>
                  <a:pt x="797189" y="447295"/>
                  <a:pt x="808428" y="445961"/>
                </a:cubicBezTo>
                <a:close/>
                <a:moveTo>
                  <a:pt x="1037790" y="444627"/>
                </a:moveTo>
                <a:cubicBezTo>
                  <a:pt x="1049220" y="444913"/>
                  <a:pt x="1055221" y="452533"/>
                  <a:pt x="1056935" y="463772"/>
                </a:cubicBezTo>
                <a:cubicBezTo>
                  <a:pt x="1055316" y="474917"/>
                  <a:pt x="1049315" y="482822"/>
                  <a:pt x="1037885" y="482918"/>
                </a:cubicBezTo>
                <a:cubicBezTo>
                  <a:pt x="1025502" y="483013"/>
                  <a:pt x="1017787" y="475107"/>
                  <a:pt x="1018264" y="462820"/>
                </a:cubicBezTo>
                <a:cubicBezTo>
                  <a:pt x="1018645" y="451580"/>
                  <a:pt x="1026360" y="444341"/>
                  <a:pt x="1037790" y="444627"/>
                </a:cubicBezTo>
                <a:close/>
                <a:moveTo>
                  <a:pt x="924253" y="444532"/>
                </a:moveTo>
                <a:cubicBezTo>
                  <a:pt x="935492" y="445770"/>
                  <a:pt x="943493" y="451866"/>
                  <a:pt x="943684" y="463392"/>
                </a:cubicBezTo>
                <a:cubicBezTo>
                  <a:pt x="943874" y="475012"/>
                  <a:pt x="936349" y="482442"/>
                  <a:pt x="924824" y="482537"/>
                </a:cubicBezTo>
                <a:cubicBezTo>
                  <a:pt x="914156" y="482632"/>
                  <a:pt x="907012" y="475488"/>
                  <a:pt x="906250" y="465106"/>
                </a:cubicBezTo>
                <a:cubicBezTo>
                  <a:pt x="905393" y="453486"/>
                  <a:pt x="912918" y="447009"/>
                  <a:pt x="924253" y="444532"/>
                </a:cubicBezTo>
                <a:close/>
                <a:moveTo>
                  <a:pt x="1267819" y="444437"/>
                </a:moveTo>
                <a:cubicBezTo>
                  <a:pt x="1279153" y="445485"/>
                  <a:pt x="1284964" y="453295"/>
                  <a:pt x="1285821" y="464916"/>
                </a:cubicBezTo>
                <a:cubicBezTo>
                  <a:pt x="1283344" y="476631"/>
                  <a:pt x="1276582" y="484442"/>
                  <a:pt x="1264009" y="483203"/>
                </a:cubicBezTo>
                <a:cubicBezTo>
                  <a:pt x="1252865" y="482061"/>
                  <a:pt x="1245626" y="474441"/>
                  <a:pt x="1246483" y="462915"/>
                </a:cubicBezTo>
                <a:cubicBezTo>
                  <a:pt x="1247340" y="450628"/>
                  <a:pt x="1255341" y="443294"/>
                  <a:pt x="1267819" y="444437"/>
                </a:cubicBezTo>
                <a:close/>
                <a:moveTo>
                  <a:pt x="1150471" y="444342"/>
                </a:moveTo>
                <a:cubicBezTo>
                  <a:pt x="1162758" y="445199"/>
                  <a:pt x="1170093" y="453200"/>
                  <a:pt x="1168949" y="465678"/>
                </a:cubicBezTo>
                <a:cubicBezTo>
                  <a:pt x="1167901" y="477012"/>
                  <a:pt x="1160091" y="482822"/>
                  <a:pt x="1148471" y="483680"/>
                </a:cubicBezTo>
                <a:cubicBezTo>
                  <a:pt x="1136755" y="481108"/>
                  <a:pt x="1128944" y="474441"/>
                  <a:pt x="1130183" y="461868"/>
                </a:cubicBezTo>
                <a:cubicBezTo>
                  <a:pt x="1131326" y="450723"/>
                  <a:pt x="1139041" y="443484"/>
                  <a:pt x="1150471" y="444342"/>
                </a:cubicBezTo>
                <a:close/>
                <a:moveTo>
                  <a:pt x="356277" y="342709"/>
                </a:moveTo>
                <a:cubicBezTo>
                  <a:pt x="361705" y="343186"/>
                  <a:pt x="364277" y="346519"/>
                  <a:pt x="364182" y="351853"/>
                </a:cubicBezTo>
                <a:cubicBezTo>
                  <a:pt x="363706" y="357188"/>
                  <a:pt x="360848" y="360331"/>
                  <a:pt x="355419" y="360235"/>
                </a:cubicBezTo>
                <a:cubicBezTo>
                  <a:pt x="348847" y="360140"/>
                  <a:pt x="346085" y="356140"/>
                  <a:pt x="346656" y="350044"/>
                </a:cubicBezTo>
                <a:cubicBezTo>
                  <a:pt x="347228" y="344615"/>
                  <a:pt x="351037" y="342233"/>
                  <a:pt x="356277" y="342709"/>
                </a:cubicBezTo>
                <a:close/>
                <a:moveTo>
                  <a:pt x="471815" y="339757"/>
                </a:moveTo>
                <a:cubicBezTo>
                  <a:pt x="478768" y="339567"/>
                  <a:pt x="482006" y="344425"/>
                  <a:pt x="483626" y="349473"/>
                </a:cubicBezTo>
                <a:cubicBezTo>
                  <a:pt x="483531" y="357379"/>
                  <a:pt x="480102" y="362046"/>
                  <a:pt x="473530" y="362998"/>
                </a:cubicBezTo>
                <a:cubicBezTo>
                  <a:pt x="465909" y="364141"/>
                  <a:pt x="460670" y="359950"/>
                  <a:pt x="460099" y="352330"/>
                </a:cubicBezTo>
                <a:cubicBezTo>
                  <a:pt x="459527" y="344615"/>
                  <a:pt x="464099" y="339948"/>
                  <a:pt x="471815" y="339757"/>
                </a:cubicBezTo>
                <a:close/>
                <a:moveTo>
                  <a:pt x="584686" y="338423"/>
                </a:moveTo>
                <a:cubicBezTo>
                  <a:pt x="592592" y="338709"/>
                  <a:pt x="596593" y="343376"/>
                  <a:pt x="597164" y="351473"/>
                </a:cubicBezTo>
                <a:cubicBezTo>
                  <a:pt x="596593" y="359855"/>
                  <a:pt x="592116" y="364712"/>
                  <a:pt x="583257" y="364426"/>
                </a:cubicBezTo>
                <a:cubicBezTo>
                  <a:pt x="575447" y="364141"/>
                  <a:pt x="570970" y="359474"/>
                  <a:pt x="570970" y="351663"/>
                </a:cubicBezTo>
                <a:cubicBezTo>
                  <a:pt x="570875" y="342805"/>
                  <a:pt x="575924" y="338138"/>
                  <a:pt x="584686" y="338423"/>
                </a:cubicBezTo>
                <a:close/>
                <a:moveTo>
                  <a:pt x="696510" y="336233"/>
                </a:moveTo>
                <a:cubicBezTo>
                  <a:pt x="705654" y="337947"/>
                  <a:pt x="711845" y="342996"/>
                  <a:pt x="711178" y="352330"/>
                </a:cubicBezTo>
                <a:cubicBezTo>
                  <a:pt x="710606" y="361379"/>
                  <a:pt x="704320" y="367189"/>
                  <a:pt x="694986" y="366427"/>
                </a:cubicBezTo>
                <a:cubicBezTo>
                  <a:pt x="686889" y="365761"/>
                  <a:pt x="681270" y="360046"/>
                  <a:pt x="681365" y="351663"/>
                </a:cubicBezTo>
                <a:cubicBezTo>
                  <a:pt x="681460" y="342329"/>
                  <a:pt x="687556" y="337471"/>
                  <a:pt x="696510" y="336233"/>
                </a:cubicBezTo>
                <a:close/>
                <a:moveTo>
                  <a:pt x="808332" y="335757"/>
                </a:moveTo>
                <a:cubicBezTo>
                  <a:pt x="818620" y="335662"/>
                  <a:pt x="824620" y="341948"/>
                  <a:pt x="824430" y="352140"/>
                </a:cubicBezTo>
                <a:cubicBezTo>
                  <a:pt x="824144" y="361379"/>
                  <a:pt x="818048" y="366237"/>
                  <a:pt x="808809" y="367571"/>
                </a:cubicBezTo>
                <a:cubicBezTo>
                  <a:pt x="798998" y="366332"/>
                  <a:pt x="792521" y="361093"/>
                  <a:pt x="792902" y="350806"/>
                </a:cubicBezTo>
                <a:cubicBezTo>
                  <a:pt x="793188" y="341663"/>
                  <a:pt x="799093" y="335757"/>
                  <a:pt x="808332" y="335757"/>
                </a:cubicBezTo>
                <a:close/>
                <a:moveTo>
                  <a:pt x="925396" y="335090"/>
                </a:moveTo>
                <a:cubicBezTo>
                  <a:pt x="935587" y="335376"/>
                  <a:pt x="940731" y="341471"/>
                  <a:pt x="941588" y="351377"/>
                </a:cubicBezTo>
                <a:cubicBezTo>
                  <a:pt x="940731" y="361379"/>
                  <a:pt x="935682" y="367570"/>
                  <a:pt x="925490" y="367760"/>
                </a:cubicBezTo>
                <a:cubicBezTo>
                  <a:pt x="914346" y="367951"/>
                  <a:pt x="908155" y="361569"/>
                  <a:pt x="908632" y="350520"/>
                </a:cubicBezTo>
                <a:cubicBezTo>
                  <a:pt x="909012" y="340424"/>
                  <a:pt x="915299" y="334899"/>
                  <a:pt x="925396" y="335090"/>
                </a:cubicBezTo>
                <a:close/>
                <a:moveTo>
                  <a:pt x="1035981" y="334423"/>
                </a:moveTo>
                <a:cubicBezTo>
                  <a:pt x="1046934" y="333661"/>
                  <a:pt x="1053030" y="339852"/>
                  <a:pt x="1054555" y="350425"/>
                </a:cubicBezTo>
                <a:cubicBezTo>
                  <a:pt x="1054078" y="361569"/>
                  <a:pt x="1048744" y="368427"/>
                  <a:pt x="1037600" y="368618"/>
                </a:cubicBezTo>
                <a:cubicBezTo>
                  <a:pt x="1026551" y="368808"/>
                  <a:pt x="1020169" y="362427"/>
                  <a:pt x="1020169" y="351378"/>
                </a:cubicBezTo>
                <a:cubicBezTo>
                  <a:pt x="1020169" y="341281"/>
                  <a:pt x="1025980" y="335090"/>
                  <a:pt x="1035981" y="334423"/>
                </a:cubicBezTo>
                <a:close/>
                <a:moveTo>
                  <a:pt x="1266105" y="333851"/>
                </a:moveTo>
                <a:cubicBezTo>
                  <a:pt x="1277059" y="334041"/>
                  <a:pt x="1282869" y="340804"/>
                  <a:pt x="1283631" y="351567"/>
                </a:cubicBezTo>
                <a:cubicBezTo>
                  <a:pt x="1282488" y="362521"/>
                  <a:pt x="1276583" y="369094"/>
                  <a:pt x="1265629" y="368998"/>
                </a:cubicBezTo>
                <a:cubicBezTo>
                  <a:pt x="1254770" y="368808"/>
                  <a:pt x="1248198" y="362140"/>
                  <a:pt x="1248293" y="351187"/>
                </a:cubicBezTo>
                <a:cubicBezTo>
                  <a:pt x="1248484" y="340328"/>
                  <a:pt x="1255151" y="333756"/>
                  <a:pt x="1266105" y="333851"/>
                </a:cubicBezTo>
                <a:close/>
                <a:moveTo>
                  <a:pt x="1149043" y="333851"/>
                </a:moveTo>
                <a:cubicBezTo>
                  <a:pt x="1159997" y="333565"/>
                  <a:pt x="1166854" y="339947"/>
                  <a:pt x="1167235" y="350901"/>
                </a:cubicBezTo>
                <a:cubicBezTo>
                  <a:pt x="1167521" y="361759"/>
                  <a:pt x="1161044" y="367951"/>
                  <a:pt x="1149900" y="369284"/>
                </a:cubicBezTo>
                <a:cubicBezTo>
                  <a:pt x="1139327" y="368617"/>
                  <a:pt x="1132374" y="362998"/>
                  <a:pt x="1131993" y="352044"/>
                </a:cubicBezTo>
                <a:cubicBezTo>
                  <a:pt x="1131707" y="341090"/>
                  <a:pt x="1138089" y="334232"/>
                  <a:pt x="1149043" y="333851"/>
                </a:cubicBezTo>
                <a:close/>
                <a:moveTo>
                  <a:pt x="473530" y="227267"/>
                </a:moveTo>
                <a:cubicBezTo>
                  <a:pt x="477911" y="228029"/>
                  <a:pt x="480102" y="231172"/>
                  <a:pt x="479816" y="235649"/>
                </a:cubicBezTo>
                <a:cubicBezTo>
                  <a:pt x="479435" y="241174"/>
                  <a:pt x="476101" y="243460"/>
                  <a:pt x="470767" y="243460"/>
                </a:cubicBezTo>
                <a:cubicBezTo>
                  <a:pt x="465148" y="242603"/>
                  <a:pt x="462862" y="238983"/>
                  <a:pt x="463623" y="233839"/>
                </a:cubicBezTo>
                <a:cubicBezTo>
                  <a:pt x="464385" y="228410"/>
                  <a:pt x="468386" y="226315"/>
                  <a:pt x="473530" y="227267"/>
                </a:cubicBezTo>
                <a:close/>
                <a:moveTo>
                  <a:pt x="584495" y="224028"/>
                </a:moveTo>
                <a:cubicBezTo>
                  <a:pt x="591258" y="224314"/>
                  <a:pt x="594782" y="228981"/>
                  <a:pt x="595449" y="235553"/>
                </a:cubicBezTo>
                <a:cubicBezTo>
                  <a:pt x="594020" y="242125"/>
                  <a:pt x="590401" y="246698"/>
                  <a:pt x="583543" y="246316"/>
                </a:cubicBezTo>
                <a:cubicBezTo>
                  <a:pt x="576875" y="245935"/>
                  <a:pt x="572494" y="241459"/>
                  <a:pt x="572875" y="234696"/>
                </a:cubicBezTo>
                <a:cubicBezTo>
                  <a:pt x="573256" y="228028"/>
                  <a:pt x="577733" y="223647"/>
                  <a:pt x="584495" y="224028"/>
                </a:cubicBezTo>
                <a:close/>
                <a:moveTo>
                  <a:pt x="696224" y="222980"/>
                </a:moveTo>
                <a:cubicBezTo>
                  <a:pt x="704416" y="222980"/>
                  <a:pt x="707940" y="227933"/>
                  <a:pt x="708607" y="234315"/>
                </a:cubicBezTo>
                <a:cubicBezTo>
                  <a:pt x="707654" y="243364"/>
                  <a:pt x="703273" y="247650"/>
                  <a:pt x="695367" y="247174"/>
                </a:cubicBezTo>
                <a:cubicBezTo>
                  <a:pt x="687365" y="246697"/>
                  <a:pt x="683556" y="241459"/>
                  <a:pt x="684223" y="233743"/>
                </a:cubicBezTo>
                <a:cubicBezTo>
                  <a:pt x="684794" y="226790"/>
                  <a:pt x="689271" y="222980"/>
                  <a:pt x="696224" y="222980"/>
                </a:cubicBezTo>
                <a:close/>
                <a:moveTo>
                  <a:pt x="808904" y="222123"/>
                </a:moveTo>
                <a:cubicBezTo>
                  <a:pt x="817857" y="222409"/>
                  <a:pt x="822239" y="227743"/>
                  <a:pt x="821668" y="236411"/>
                </a:cubicBezTo>
                <a:cubicBezTo>
                  <a:pt x="821096" y="244221"/>
                  <a:pt x="816143" y="248031"/>
                  <a:pt x="808428" y="248317"/>
                </a:cubicBezTo>
                <a:cubicBezTo>
                  <a:pt x="799474" y="247651"/>
                  <a:pt x="795093" y="242602"/>
                  <a:pt x="795665" y="233935"/>
                </a:cubicBezTo>
                <a:cubicBezTo>
                  <a:pt x="796141" y="226029"/>
                  <a:pt x="801093" y="221933"/>
                  <a:pt x="808904" y="222123"/>
                </a:cubicBezTo>
                <a:close/>
                <a:moveTo>
                  <a:pt x="923490" y="220885"/>
                </a:moveTo>
                <a:cubicBezTo>
                  <a:pt x="932634" y="219933"/>
                  <a:pt x="937873" y="225648"/>
                  <a:pt x="939683" y="234697"/>
                </a:cubicBezTo>
                <a:cubicBezTo>
                  <a:pt x="939016" y="242888"/>
                  <a:pt x="934634" y="248698"/>
                  <a:pt x="926538" y="249460"/>
                </a:cubicBezTo>
                <a:cubicBezTo>
                  <a:pt x="917299" y="250413"/>
                  <a:pt x="911298" y="244793"/>
                  <a:pt x="910631" y="235745"/>
                </a:cubicBezTo>
                <a:cubicBezTo>
                  <a:pt x="910060" y="227458"/>
                  <a:pt x="915489" y="221743"/>
                  <a:pt x="923490" y="220885"/>
                </a:cubicBezTo>
                <a:close/>
                <a:moveTo>
                  <a:pt x="1038267" y="220218"/>
                </a:moveTo>
                <a:cubicBezTo>
                  <a:pt x="1046458" y="220694"/>
                  <a:pt x="1052078" y="226314"/>
                  <a:pt x="1052268" y="234601"/>
                </a:cubicBezTo>
                <a:cubicBezTo>
                  <a:pt x="1052459" y="243935"/>
                  <a:pt x="1046363" y="248888"/>
                  <a:pt x="1037409" y="250412"/>
                </a:cubicBezTo>
                <a:cubicBezTo>
                  <a:pt x="1028361" y="248984"/>
                  <a:pt x="1022074" y="244031"/>
                  <a:pt x="1022455" y="234696"/>
                </a:cubicBezTo>
                <a:cubicBezTo>
                  <a:pt x="1022741" y="225552"/>
                  <a:pt x="1029028" y="219742"/>
                  <a:pt x="1038267" y="220218"/>
                </a:cubicBezTo>
                <a:close/>
                <a:moveTo>
                  <a:pt x="1150280" y="219456"/>
                </a:moveTo>
                <a:cubicBezTo>
                  <a:pt x="1159139" y="221075"/>
                  <a:pt x="1165139" y="226028"/>
                  <a:pt x="1165044" y="235268"/>
                </a:cubicBezTo>
                <a:cubicBezTo>
                  <a:pt x="1164853" y="244411"/>
                  <a:pt x="1159043" y="250412"/>
                  <a:pt x="1149994" y="250508"/>
                </a:cubicBezTo>
                <a:cubicBezTo>
                  <a:pt x="1139898" y="250508"/>
                  <a:pt x="1133707" y="244126"/>
                  <a:pt x="1134278" y="234029"/>
                </a:cubicBezTo>
                <a:cubicBezTo>
                  <a:pt x="1134755" y="224981"/>
                  <a:pt x="1141136" y="220218"/>
                  <a:pt x="1150280" y="219456"/>
                </a:cubicBezTo>
                <a:close/>
                <a:moveTo>
                  <a:pt x="1265438" y="218885"/>
                </a:moveTo>
                <a:cubicBezTo>
                  <a:pt x="1276296" y="220790"/>
                  <a:pt x="1282583" y="226219"/>
                  <a:pt x="1281726" y="236506"/>
                </a:cubicBezTo>
                <a:cubicBezTo>
                  <a:pt x="1280964" y="245555"/>
                  <a:pt x="1274963" y="251270"/>
                  <a:pt x="1265628" y="250889"/>
                </a:cubicBezTo>
                <a:cubicBezTo>
                  <a:pt x="1255437" y="250413"/>
                  <a:pt x="1249531" y="244031"/>
                  <a:pt x="1250198" y="233839"/>
                </a:cubicBezTo>
                <a:cubicBezTo>
                  <a:pt x="1250770" y="224505"/>
                  <a:pt x="1257437" y="220314"/>
                  <a:pt x="1265438" y="218885"/>
                </a:cubicBezTo>
                <a:close/>
                <a:moveTo>
                  <a:pt x="695558" y="114110"/>
                </a:moveTo>
                <a:cubicBezTo>
                  <a:pt x="700892" y="113729"/>
                  <a:pt x="704606" y="116206"/>
                  <a:pt x="705083" y="121635"/>
                </a:cubicBezTo>
                <a:cubicBezTo>
                  <a:pt x="705559" y="127731"/>
                  <a:pt x="702701" y="131731"/>
                  <a:pt x="696129" y="131636"/>
                </a:cubicBezTo>
                <a:cubicBezTo>
                  <a:pt x="690700" y="131541"/>
                  <a:pt x="687937" y="128493"/>
                  <a:pt x="687461" y="123064"/>
                </a:cubicBezTo>
                <a:cubicBezTo>
                  <a:pt x="687556" y="117730"/>
                  <a:pt x="690224" y="114491"/>
                  <a:pt x="695558" y="114110"/>
                </a:cubicBezTo>
                <a:close/>
                <a:moveTo>
                  <a:pt x="809191" y="111633"/>
                </a:moveTo>
                <a:cubicBezTo>
                  <a:pt x="815858" y="112014"/>
                  <a:pt x="819383" y="116586"/>
                  <a:pt x="820144" y="123158"/>
                </a:cubicBezTo>
                <a:cubicBezTo>
                  <a:pt x="818716" y="129730"/>
                  <a:pt x="815096" y="134302"/>
                  <a:pt x="808238" y="133921"/>
                </a:cubicBezTo>
                <a:cubicBezTo>
                  <a:pt x="801571" y="133540"/>
                  <a:pt x="797189" y="129064"/>
                  <a:pt x="797570" y="122301"/>
                </a:cubicBezTo>
                <a:cubicBezTo>
                  <a:pt x="797951" y="115633"/>
                  <a:pt x="802428" y="111252"/>
                  <a:pt x="809191" y="111633"/>
                </a:cubicBezTo>
                <a:close/>
                <a:moveTo>
                  <a:pt x="926252" y="111157"/>
                </a:moveTo>
                <a:cubicBezTo>
                  <a:pt x="932825" y="111728"/>
                  <a:pt x="936349" y="116300"/>
                  <a:pt x="936920" y="123158"/>
                </a:cubicBezTo>
                <a:cubicBezTo>
                  <a:pt x="935682" y="130492"/>
                  <a:pt x="931491" y="135159"/>
                  <a:pt x="923776" y="134398"/>
                </a:cubicBezTo>
                <a:cubicBezTo>
                  <a:pt x="917203" y="133731"/>
                  <a:pt x="912918" y="129349"/>
                  <a:pt x="913298" y="122491"/>
                </a:cubicBezTo>
                <a:cubicBezTo>
                  <a:pt x="913775" y="114871"/>
                  <a:pt x="918537" y="110490"/>
                  <a:pt x="926252" y="111157"/>
                </a:cubicBezTo>
                <a:close/>
                <a:moveTo>
                  <a:pt x="1037409" y="110681"/>
                </a:moveTo>
                <a:cubicBezTo>
                  <a:pt x="1045601" y="110776"/>
                  <a:pt x="1048935" y="115824"/>
                  <a:pt x="1049697" y="122301"/>
                </a:cubicBezTo>
                <a:cubicBezTo>
                  <a:pt x="1048554" y="131255"/>
                  <a:pt x="1044077" y="135541"/>
                  <a:pt x="1036171" y="134874"/>
                </a:cubicBezTo>
                <a:cubicBezTo>
                  <a:pt x="1028170" y="134303"/>
                  <a:pt x="1024455" y="128969"/>
                  <a:pt x="1025217" y="121253"/>
                </a:cubicBezTo>
                <a:cubicBezTo>
                  <a:pt x="1025980" y="114395"/>
                  <a:pt x="1030456" y="110585"/>
                  <a:pt x="1037409" y="110681"/>
                </a:cubicBezTo>
                <a:close/>
                <a:moveTo>
                  <a:pt x="1265629" y="110300"/>
                </a:moveTo>
                <a:cubicBezTo>
                  <a:pt x="1273439" y="110110"/>
                  <a:pt x="1277726" y="114301"/>
                  <a:pt x="1278583" y="122111"/>
                </a:cubicBezTo>
                <a:cubicBezTo>
                  <a:pt x="1278583" y="129731"/>
                  <a:pt x="1275058" y="134780"/>
                  <a:pt x="1267248" y="135351"/>
                </a:cubicBezTo>
                <a:cubicBezTo>
                  <a:pt x="1258580" y="135922"/>
                  <a:pt x="1253437" y="131636"/>
                  <a:pt x="1253437" y="122683"/>
                </a:cubicBezTo>
                <a:cubicBezTo>
                  <a:pt x="1253437" y="114872"/>
                  <a:pt x="1257818" y="110491"/>
                  <a:pt x="1265629" y="110300"/>
                </a:cubicBezTo>
                <a:close/>
                <a:moveTo>
                  <a:pt x="1150090" y="110299"/>
                </a:moveTo>
                <a:cubicBezTo>
                  <a:pt x="1157996" y="110585"/>
                  <a:pt x="1161805" y="115157"/>
                  <a:pt x="1162282" y="122777"/>
                </a:cubicBezTo>
                <a:cubicBezTo>
                  <a:pt x="1161805" y="130588"/>
                  <a:pt x="1157900" y="135255"/>
                  <a:pt x="1150090" y="135350"/>
                </a:cubicBezTo>
                <a:cubicBezTo>
                  <a:pt x="1141231" y="135445"/>
                  <a:pt x="1136660" y="130492"/>
                  <a:pt x="1137136" y="121824"/>
                </a:cubicBezTo>
                <a:cubicBezTo>
                  <a:pt x="1137517" y="114014"/>
                  <a:pt x="1142374" y="110014"/>
                  <a:pt x="1150090" y="110299"/>
                </a:cubicBezTo>
                <a:close/>
                <a:moveTo>
                  <a:pt x="926157" y="2381"/>
                </a:moveTo>
                <a:cubicBezTo>
                  <a:pt x="930539" y="2858"/>
                  <a:pt x="933015" y="5715"/>
                  <a:pt x="933110" y="10192"/>
                </a:cubicBezTo>
                <a:cubicBezTo>
                  <a:pt x="933301" y="15716"/>
                  <a:pt x="930253" y="18383"/>
                  <a:pt x="925014" y="18669"/>
                </a:cubicBezTo>
                <a:cubicBezTo>
                  <a:pt x="919490" y="18193"/>
                  <a:pt x="916536" y="15240"/>
                  <a:pt x="916918" y="9811"/>
                </a:cubicBezTo>
                <a:cubicBezTo>
                  <a:pt x="917299" y="4286"/>
                  <a:pt x="920918" y="1905"/>
                  <a:pt x="926157" y="2381"/>
                </a:cubicBezTo>
                <a:close/>
                <a:moveTo>
                  <a:pt x="1149423" y="1715"/>
                </a:moveTo>
                <a:cubicBezTo>
                  <a:pt x="1154853" y="1524"/>
                  <a:pt x="1157805" y="4477"/>
                  <a:pt x="1158472" y="9811"/>
                </a:cubicBezTo>
                <a:cubicBezTo>
                  <a:pt x="1158567" y="15050"/>
                  <a:pt x="1156282" y="18669"/>
                  <a:pt x="1150852" y="19241"/>
                </a:cubicBezTo>
                <a:cubicBezTo>
                  <a:pt x="1145614" y="19812"/>
                  <a:pt x="1141613" y="17621"/>
                  <a:pt x="1140946" y="12192"/>
                </a:cubicBezTo>
                <a:cubicBezTo>
                  <a:pt x="1140184" y="6191"/>
                  <a:pt x="1142851" y="2000"/>
                  <a:pt x="1149423" y="1715"/>
                </a:cubicBezTo>
                <a:close/>
                <a:moveTo>
                  <a:pt x="1038362" y="1714"/>
                </a:moveTo>
                <a:cubicBezTo>
                  <a:pt x="1043887" y="2191"/>
                  <a:pt x="1046077" y="5905"/>
                  <a:pt x="1046363" y="10096"/>
                </a:cubicBezTo>
                <a:cubicBezTo>
                  <a:pt x="1045601" y="16383"/>
                  <a:pt x="1042743" y="19336"/>
                  <a:pt x="1037314" y="19240"/>
                </a:cubicBezTo>
                <a:cubicBezTo>
                  <a:pt x="1030647" y="19145"/>
                  <a:pt x="1027980" y="14954"/>
                  <a:pt x="1028646" y="8953"/>
                </a:cubicBezTo>
                <a:cubicBezTo>
                  <a:pt x="1029218" y="3524"/>
                  <a:pt x="1033123" y="1238"/>
                  <a:pt x="1038362" y="1714"/>
                </a:cubicBezTo>
                <a:close/>
                <a:moveTo>
                  <a:pt x="1265437" y="0"/>
                </a:moveTo>
                <a:cubicBezTo>
                  <a:pt x="1271248" y="381"/>
                  <a:pt x="1275344" y="3715"/>
                  <a:pt x="1276105" y="9430"/>
                </a:cubicBezTo>
                <a:cubicBezTo>
                  <a:pt x="1276963" y="15430"/>
                  <a:pt x="1273152" y="19812"/>
                  <a:pt x="1267438" y="20669"/>
                </a:cubicBezTo>
                <a:cubicBezTo>
                  <a:pt x="1260580" y="21622"/>
                  <a:pt x="1255912" y="17431"/>
                  <a:pt x="1255627" y="10573"/>
                </a:cubicBezTo>
                <a:cubicBezTo>
                  <a:pt x="1255341" y="4667"/>
                  <a:pt x="1259532" y="1238"/>
                  <a:pt x="1265437" y="0"/>
                </a:cubicBezTo>
                <a:close/>
              </a:path>
            </a:pathLst>
          </a:custGeom>
          <a:gradFill flip="none" rotWithShape="1">
            <a:gsLst>
              <a:gs pos="43000">
                <a:srgbClr val="21C2FB">
                  <a:alpha val="45000"/>
                </a:srgbClr>
              </a:gs>
              <a:gs pos="100000">
                <a:srgbClr val="21C2FB">
                  <a:alpha val="0"/>
                </a:srgbClr>
              </a:gs>
            </a:gsLst>
            <a:lin ang="16200000" scaled="1"/>
            <a:tileRect/>
          </a:gradFill>
          <a:ln w="135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思源黑体 CN Normal" panose="020B0400000000000000" charset="-122"/>
              <a:ea typeface="阿里巴巴普惠体 R"/>
              <a:cs typeface="+mn-cs"/>
            </a:endParaRPr>
          </a:p>
        </p:txBody>
      </p:sp>
      <p:sp>
        <p:nvSpPr>
          <p:cNvPr id="7" name="矩形 6"/>
          <p:cNvSpPr/>
          <p:nvPr/>
        </p:nvSpPr>
        <p:spPr bwMode="auto">
          <a:xfrm>
            <a:off x="1311606" y="1653125"/>
            <a:ext cx="6520789" cy="7683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w="19050">
                  <a:noFill/>
                </a:ln>
                <a:solidFill>
                  <a:srgbClr val="5AE5CD"/>
                </a:solidFill>
                <a:effectLst/>
                <a:uLnTx/>
                <a:uFillTx/>
                <a:latin typeface="思源黑体 CN Heavy" panose="020B0A00000000000000" charset="-122"/>
                <a:ea typeface="思源黑体 CN Heavy" panose="020B0A00000000000000" charset="-122"/>
                <a:cs typeface="+mn-cs"/>
                <a:sym typeface="思源黑体 CN Normal" panose="020B0400000000000000" charset="-122"/>
              </a:rPr>
              <a:t>第一部分</a:t>
            </a:r>
            <a:r>
              <a:rPr kumimoji="0" lang="zh-CN" altLang="en-US" sz="4400" b="1" i="0" u="none" strike="noStrike" kern="1200" cap="none" spc="0" normalizeH="0" baseline="0" noProof="0" dirty="0">
                <a:ln w="19050">
                  <a:noFill/>
                </a:ln>
                <a:solidFill>
                  <a:srgbClr val="5AE5CD"/>
                </a:solidFill>
                <a:effectLst/>
                <a:uLnTx/>
                <a:uFillTx/>
                <a:latin typeface="思源黑体 CN Heavy" panose="020B0A00000000000000" charset="-122"/>
                <a:ea typeface="思源黑体 CN Heavy" panose="020B0A00000000000000" charset="-122"/>
                <a:cs typeface="+mn-cs"/>
                <a:sym typeface="思源黑体 CN Normal" panose="020B0400000000000000" charset="-122"/>
              </a:rPr>
              <a:t>标题</a:t>
            </a:r>
            <a:endParaRPr kumimoji="0" lang="zh-CN" altLang="en-US" sz="4400" b="1" i="0" u="none" strike="noStrike" kern="1200" cap="none" spc="0" normalizeH="0" baseline="0" noProof="0" dirty="0">
              <a:ln w="19050">
                <a:noFill/>
              </a:ln>
              <a:solidFill>
                <a:srgbClr val="5AE5CD"/>
              </a:solidFill>
              <a:effectLst/>
              <a:uLnTx/>
              <a:uFillTx/>
              <a:latin typeface="思源黑体 CN Heavy" panose="020B0A00000000000000" charset="-122"/>
              <a:ea typeface="思源黑体 CN Heavy" panose="020B0A00000000000000" charset="-122"/>
              <a:cs typeface="+mn-cs"/>
              <a:sym typeface="思源黑体 CN Normal" panose="020B0400000000000000" charset="-122"/>
            </a:endParaRPr>
          </a:p>
        </p:txBody>
      </p:sp>
      <p:sp>
        <p:nvSpPr>
          <p:cNvPr id="9" name="矩形 8"/>
          <p:cNvSpPr/>
          <p:nvPr/>
        </p:nvSpPr>
        <p:spPr>
          <a:xfrm>
            <a:off x="1556643" y="2385287"/>
            <a:ext cx="6030714" cy="506730"/>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ea"/>
              </a:rPr>
              <a:t>单击此处输入你的正文</a:t>
            </a:r>
            <a:r>
              <a:rPr lang="zh-CN" altLang="en-US" sz="900" noProof="0" dirty="0">
                <a:ln>
                  <a:noFill/>
                </a:ln>
                <a:solidFill>
                  <a:prstClr val="white"/>
                </a:solidFill>
                <a:effectLst/>
                <a:uLnTx/>
                <a:uFillTx/>
                <a:latin typeface="思源黑体 CN Normal" panose="020B0400000000000000" charset="-122"/>
                <a:ea typeface="思源黑体 CN Normal" panose="020B0400000000000000" charset="-122"/>
                <a:cs typeface="+mn-ea"/>
                <a:sym typeface="+mn-ea"/>
              </a:rPr>
              <a:t>单击此处输入你的正文单击此处输入你的正文单击此处输入你的正文单击此处输入你的正文单击此处输入你的正文单击此处输入你的正文</a:t>
            </a:r>
            <a:endParaRPr kumimoji="0" lang="zh-CN" altLang="en-US" sz="9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ea"/>
            </a:endParaRPr>
          </a:p>
        </p:txBody>
      </p:sp>
      <p:sp>
        <p:nvSpPr>
          <p:cNvPr id="11" name="文本框 10"/>
          <p:cNvSpPr txBox="1"/>
          <p:nvPr/>
        </p:nvSpPr>
        <p:spPr>
          <a:xfrm>
            <a:off x="2859829" y="1095082"/>
            <a:ext cx="3424341" cy="76835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sym typeface="思源黑体 CN Normal" panose="020B0400000000000000" charset="-122"/>
              </a:rPr>
              <a:t>PART  ONE</a:t>
            </a:r>
            <a:endParaRPr kumimoji="0" lang="en-US" altLang="zh-CN" sz="4400" b="0" i="0" u="none" strike="noStrike" kern="1200" cap="none" spc="0" normalizeH="0" baseline="0" noProof="0" dirty="0">
              <a:ln w="3175">
                <a:gradFill>
                  <a:gsLst>
                    <a:gs pos="0">
                      <a:srgbClr val="5AE5CD"/>
                    </a:gs>
                    <a:gs pos="73000">
                      <a:srgbClr val="5AE5CD">
                        <a:alpha val="0"/>
                      </a:srgbClr>
                    </a:gs>
                  </a:gsLst>
                  <a:lin ang="5400000" scaled="1"/>
                </a:gradFill>
              </a:ln>
              <a:noFill/>
              <a:effectLst/>
              <a:uLnTx/>
              <a:uFillTx/>
              <a:latin typeface="思源黑体 CN Heavy" panose="020B0A00000000000000" charset="-122"/>
              <a:ea typeface="思源黑体 CN Heavy" panose="020B0A00000000000000" charset="-122"/>
              <a:cs typeface="+mn-cs"/>
              <a:sym typeface="思源黑体 CN Normal" panose="020B0400000000000000" charset="-122"/>
            </a:endParaRPr>
          </a:p>
        </p:txBody>
      </p:sp>
      <p:sp>
        <p:nvSpPr>
          <p:cNvPr id="13" name="矩形: 圆角 12"/>
          <p:cNvSpPr/>
          <p:nvPr/>
        </p:nvSpPr>
        <p:spPr>
          <a:xfrm>
            <a:off x="3875358" y="2997226"/>
            <a:ext cx="1393284" cy="395177"/>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第一部分</a:t>
            </a:r>
            <a:endParaRPr kumimoji="0" lang="zh-CN" altLang="en-US" sz="16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593329"/>
            <a:ext cx="8554461" cy="2536167"/>
            <a:chOff x="132338" y="785091"/>
            <a:chExt cx="8554461" cy="2536167"/>
          </a:xfrm>
        </p:grpSpPr>
        <p:grpSp>
          <p:nvGrpSpPr>
            <p:cNvPr id="9" name="组合 8"/>
            <p:cNvGrpSpPr/>
            <p:nvPr/>
          </p:nvGrpSpPr>
          <p:grpSpPr>
            <a:xfrm>
              <a:off x="132338" y="785091"/>
              <a:ext cx="8319188" cy="2536167"/>
              <a:chOff x="824812" y="2222911"/>
              <a:chExt cx="8319188" cy="2274156"/>
            </a:xfrm>
          </p:grpSpPr>
          <p:grpSp>
            <p:nvGrpSpPr>
              <p:cNvPr id="12" name="组合 11"/>
              <p:cNvGrpSpPr/>
              <p:nvPr/>
            </p:nvGrpSpPr>
            <p:grpSpPr>
              <a:xfrm>
                <a:off x="1281430" y="2569142"/>
                <a:ext cx="7862570" cy="1566325"/>
                <a:chOff x="3918972" y="2866325"/>
                <a:chExt cx="7811658" cy="1566544"/>
              </a:xfrm>
            </p:grpSpPr>
            <p:sp>
              <p:nvSpPr>
                <p:cNvPr id="14" name="矩形: 圆角 13"/>
                <p:cNvSpPr/>
                <p:nvPr/>
              </p:nvSpPr>
              <p:spPr>
                <a:xfrm>
                  <a:off x="4343982" y="2898142"/>
                  <a:ext cx="6821997" cy="1518285"/>
                </a:xfrm>
                <a:prstGeom prst="roundRect">
                  <a:avLst>
                    <a:gd name="adj" fmla="val 16667"/>
                  </a:avLst>
                </a:prstGeom>
                <a:noFill/>
                <a:ln w="38100">
                  <a:noFill/>
                </a:ln>
                <a:effectLst>
                  <a:outerShdw blurRad="101600" dist="25400" dir="2700000" algn="tl" rotWithShape="0">
                    <a:prstClr val="black">
                      <a:alpha val="40000"/>
                    </a:prstClr>
                  </a:outerShdw>
                </a:effectLst>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ts val="33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15" name="圆角矩形 29"/>
                <p:cNvSpPr/>
                <p:nvPr/>
              </p:nvSpPr>
              <p:spPr>
                <a:xfrm rot="16200000">
                  <a:off x="7041530" y="-256232"/>
                  <a:ext cx="1566543" cy="7811658"/>
                </a:xfrm>
                <a:prstGeom prst="rect">
                  <a:avLst/>
                </a:prstGeom>
                <a:noFill/>
                <a:ln w="22225" cap="rnd" cmpd="sng" algn="ctr">
                  <a:gradFill>
                    <a:gsLst>
                      <a:gs pos="60196">
                        <a:srgbClr val="0E86D8"/>
                      </a:gs>
                      <a:gs pos="100000">
                        <a:srgbClr val="0E86D8">
                          <a:alpha val="0"/>
                        </a:srgbClr>
                      </a:gs>
                      <a:gs pos="7000">
                        <a:srgbClr val="3FFFFF"/>
                      </a:gs>
                    </a:gsLst>
                    <a:lin ang="5400000" scaled="0"/>
                  </a:gradFill>
                  <a:prstDash val="solid"/>
                  <a:round/>
                </a:ln>
                <a:effectLst/>
              </p:spPr>
              <p:txBody>
                <a:bodyPr rtlCol="0" anchor="ctr"/>
                <a:lstStyle/>
                <a:p>
                  <a:pPr marL="0" marR="0" lvl="0" indent="0" algn="ctr" defTabSz="1503680" rtl="0" eaLnBrk="1" fontAlgn="auto" latinLnBrk="0" hangingPunct="1">
                    <a:lnSpc>
                      <a:spcPct val="100000"/>
                    </a:lnSpc>
                    <a:spcBef>
                      <a:spcPts val="0"/>
                    </a:spcBef>
                    <a:spcAft>
                      <a:spcPts val="0"/>
                    </a:spcAft>
                    <a:buClrTx/>
                    <a:buSzTx/>
                    <a:buFontTx/>
                    <a:buNone/>
                    <a:defRPr/>
                  </a:pPr>
                  <a:endParaRPr kumimoji="0" lang="zh-CN" altLang="en-US" sz="2960" b="1" i="0" u="none" strike="noStrike" kern="0" cap="none" spc="0" normalizeH="0" baseline="0" noProof="1">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pic>
            <p:nvPicPr>
              <p:cNvPr id="11" name="图片 10"/>
              <p:cNvPicPr>
                <a:picLocks noChangeAspect="1"/>
              </p:cNvPicPr>
              <p:nvPr/>
            </p:nvPicPr>
            <p:blipFill>
              <a:blip r:embed="rId1" cstate="email"/>
              <a:stretch>
                <a:fillRect/>
              </a:stretch>
            </p:blipFill>
            <p:spPr>
              <a:xfrm rot="5400000">
                <a:off x="129933" y="2917790"/>
                <a:ext cx="2274156" cy="884398"/>
              </a:xfrm>
              <a:prstGeom prst="rect">
                <a:avLst/>
              </a:prstGeom>
              <a:scene3d>
                <a:camera prst="perspectiveLeft">
                  <a:rot lat="0" lon="1200003" rev="0"/>
                </a:camera>
                <a:lightRig rig="threePt" dir="t"/>
              </a:scene3d>
            </p:spPr>
          </p:pic>
        </p:grpSp>
        <p:sp>
          <p:nvSpPr>
            <p:cNvPr id="17" name="文本框 16"/>
            <p:cNvSpPr txBox="1"/>
            <p:nvPr/>
          </p:nvSpPr>
          <p:spPr>
            <a:xfrm>
              <a:off x="3198848" y="1330239"/>
              <a:ext cx="2815314" cy="460375"/>
            </a:xfrm>
            <a:prstGeom prst="rect">
              <a:avLst/>
            </a:prstGeom>
            <a:noFill/>
            <a:ln>
              <a:noFill/>
            </a:ln>
          </p:spPr>
          <p:txBody>
            <a:bodyPr wrap="square" rtlCol="0">
              <a:spAutoFit/>
            </a:bodyPr>
            <a:lstStyle>
              <a:defPPr>
                <a:defRPr lang="en-US"/>
              </a:defPPr>
              <a:lvl1pPr>
                <a:defRPr sz="3600">
                  <a:ln w="38100">
                    <a:noFill/>
                  </a:ln>
                  <a:solidFill>
                    <a:schemeClr val="bg1"/>
                  </a:solidFill>
                  <a:latin typeface="+mj-ea"/>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endParaRPr>
            </a:p>
          </p:txBody>
        </p:sp>
        <p:sp>
          <p:nvSpPr>
            <p:cNvPr id="19" name="文本框 18"/>
            <p:cNvSpPr txBox="1"/>
            <p:nvPr/>
          </p:nvSpPr>
          <p:spPr>
            <a:xfrm>
              <a:off x="3198848" y="1766414"/>
              <a:ext cx="5487951" cy="106045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单击此处输入你的正文单击此处输入你的正文单击此处输入你的正文单击此处输入你的正文单击此处输入你的正文单击此处输入你的正文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grpSp>
      <p:grpSp>
        <p:nvGrpSpPr>
          <p:cNvPr id="21" name="组合 20"/>
          <p:cNvGrpSpPr/>
          <p:nvPr/>
        </p:nvGrpSpPr>
        <p:grpSpPr>
          <a:xfrm>
            <a:off x="0" y="2512442"/>
            <a:ext cx="8554461" cy="2536167"/>
            <a:chOff x="132338" y="785091"/>
            <a:chExt cx="8554461" cy="2536167"/>
          </a:xfrm>
        </p:grpSpPr>
        <p:grpSp>
          <p:nvGrpSpPr>
            <p:cNvPr id="22" name="组合 21"/>
            <p:cNvGrpSpPr/>
            <p:nvPr/>
          </p:nvGrpSpPr>
          <p:grpSpPr>
            <a:xfrm>
              <a:off x="132338" y="785091"/>
              <a:ext cx="8319188" cy="2536167"/>
              <a:chOff x="824812" y="2222911"/>
              <a:chExt cx="8319188" cy="2274156"/>
            </a:xfrm>
          </p:grpSpPr>
          <p:grpSp>
            <p:nvGrpSpPr>
              <p:cNvPr id="25" name="组合 24"/>
              <p:cNvGrpSpPr/>
              <p:nvPr/>
            </p:nvGrpSpPr>
            <p:grpSpPr>
              <a:xfrm>
                <a:off x="1281430" y="2569142"/>
                <a:ext cx="7862570" cy="1566325"/>
                <a:chOff x="3918972" y="2866325"/>
                <a:chExt cx="7811658" cy="1566544"/>
              </a:xfrm>
            </p:grpSpPr>
            <p:sp>
              <p:nvSpPr>
                <p:cNvPr id="27" name="矩形: 圆角 26"/>
                <p:cNvSpPr/>
                <p:nvPr/>
              </p:nvSpPr>
              <p:spPr>
                <a:xfrm>
                  <a:off x="4343982" y="2898142"/>
                  <a:ext cx="6821997" cy="1518285"/>
                </a:xfrm>
                <a:prstGeom prst="roundRect">
                  <a:avLst>
                    <a:gd name="adj" fmla="val 16667"/>
                  </a:avLst>
                </a:prstGeom>
                <a:noFill/>
                <a:ln w="38100">
                  <a:noFill/>
                </a:ln>
                <a:effectLst>
                  <a:outerShdw blurRad="101600" dist="25400" dir="2700000" algn="tl" rotWithShape="0">
                    <a:prstClr val="black">
                      <a:alpha val="40000"/>
                    </a:prstClr>
                  </a:outerShdw>
                </a:effectLst>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ts val="3300"/>
                    </a:lnSpc>
                    <a:spcBef>
                      <a:spcPts val="0"/>
                    </a:spcBef>
                    <a:spcAft>
                      <a:spcPts val="0"/>
                    </a:spcAft>
                    <a:buClrTx/>
                    <a:buSzTx/>
                    <a:buFontTx/>
                    <a:buNone/>
                    <a:defRPr/>
                  </a:pPr>
                  <a:endParaRPr kumimoji="0" lang="en-US" altLang="zh-CN" sz="1800" b="1"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28" name="圆角矩形 29"/>
                <p:cNvSpPr/>
                <p:nvPr/>
              </p:nvSpPr>
              <p:spPr>
                <a:xfrm rot="16200000">
                  <a:off x="7041530" y="-256232"/>
                  <a:ext cx="1566543" cy="7811658"/>
                </a:xfrm>
                <a:prstGeom prst="rect">
                  <a:avLst/>
                </a:prstGeom>
                <a:noFill/>
                <a:ln w="22225" cap="rnd" cmpd="sng" algn="ctr">
                  <a:gradFill>
                    <a:gsLst>
                      <a:gs pos="60196">
                        <a:srgbClr val="0E86D8"/>
                      </a:gs>
                      <a:gs pos="100000">
                        <a:srgbClr val="0E86D8">
                          <a:alpha val="0"/>
                        </a:srgbClr>
                      </a:gs>
                      <a:gs pos="7000">
                        <a:srgbClr val="3FFFFF"/>
                      </a:gs>
                    </a:gsLst>
                    <a:lin ang="5400000" scaled="0"/>
                  </a:gradFill>
                  <a:prstDash val="solid"/>
                  <a:round/>
                </a:ln>
                <a:effectLst/>
              </p:spPr>
              <p:txBody>
                <a:bodyPr rtlCol="0" anchor="ctr"/>
                <a:lstStyle/>
                <a:p>
                  <a:pPr marL="0" marR="0" lvl="0" indent="0" algn="ctr" defTabSz="1503680" rtl="0" eaLnBrk="1" fontAlgn="auto" latinLnBrk="0" hangingPunct="1">
                    <a:lnSpc>
                      <a:spcPct val="100000"/>
                    </a:lnSpc>
                    <a:spcBef>
                      <a:spcPts val="0"/>
                    </a:spcBef>
                    <a:spcAft>
                      <a:spcPts val="0"/>
                    </a:spcAft>
                    <a:buClrTx/>
                    <a:buSzTx/>
                    <a:buFontTx/>
                    <a:buNone/>
                    <a:defRPr/>
                  </a:pPr>
                  <a:endParaRPr kumimoji="0" lang="zh-CN" altLang="en-US" sz="2960" b="1" i="0" u="none" strike="noStrike" kern="0" cap="none" spc="0" normalizeH="0" baseline="0" noProof="1">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pic>
            <p:nvPicPr>
              <p:cNvPr id="26" name="图片 25"/>
              <p:cNvPicPr>
                <a:picLocks noChangeAspect="1"/>
              </p:cNvPicPr>
              <p:nvPr/>
            </p:nvPicPr>
            <p:blipFill>
              <a:blip r:embed="rId1" cstate="email"/>
              <a:stretch>
                <a:fillRect/>
              </a:stretch>
            </p:blipFill>
            <p:spPr>
              <a:xfrm rot="5400000">
                <a:off x="129933" y="2917790"/>
                <a:ext cx="2274156" cy="884398"/>
              </a:xfrm>
              <a:prstGeom prst="rect">
                <a:avLst/>
              </a:prstGeom>
              <a:scene3d>
                <a:camera prst="perspectiveLeft">
                  <a:rot lat="0" lon="1200003" rev="0"/>
                </a:camera>
                <a:lightRig rig="threePt" dir="t"/>
              </a:scene3d>
            </p:spPr>
          </p:pic>
        </p:grpSp>
        <p:sp>
          <p:nvSpPr>
            <p:cNvPr id="23" name="文本框 22"/>
            <p:cNvSpPr txBox="1"/>
            <p:nvPr/>
          </p:nvSpPr>
          <p:spPr>
            <a:xfrm>
              <a:off x="3198848" y="1330239"/>
              <a:ext cx="2815314" cy="460375"/>
            </a:xfrm>
            <a:prstGeom prst="rect">
              <a:avLst/>
            </a:prstGeom>
            <a:noFill/>
            <a:ln>
              <a:noFill/>
            </a:ln>
          </p:spPr>
          <p:txBody>
            <a:bodyPr wrap="square" rtlCol="0">
              <a:spAutoFit/>
            </a:bodyPr>
            <a:lstStyle>
              <a:defPPr>
                <a:defRPr lang="en-US"/>
              </a:defPPr>
              <a:lvl1pPr>
                <a:defRPr sz="3600">
                  <a:ln w="38100">
                    <a:noFill/>
                  </a:ln>
                  <a:solidFill>
                    <a:schemeClr val="bg1"/>
                  </a:solidFill>
                  <a:latin typeface="+mj-ea"/>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endParaRPr>
            </a:p>
          </p:txBody>
        </p:sp>
        <p:sp>
          <p:nvSpPr>
            <p:cNvPr id="24" name="文本框 23"/>
            <p:cNvSpPr txBox="1"/>
            <p:nvPr/>
          </p:nvSpPr>
          <p:spPr>
            <a:xfrm>
              <a:off x="3198848" y="1766414"/>
              <a:ext cx="5487951" cy="106045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单击此处输入你的正文单击此处输入你的正文单击此处输入你的正文单击此处输入你的正文单击此处输入你的正文单击此处输入你的正文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grpSp>
      <p:pic>
        <p:nvPicPr>
          <p:cNvPr id="30" name="图片 29" descr="D:/学校ppt/素材/微信图片_20230720085140.jpg微信图片_20230720085140"/>
          <p:cNvPicPr/>
          <p:nvPr/>
        </p:nvPicPr>
        <p:blipFill>
          <a:blip r:embed="rId2"/>
          <a:srcRect t="1135" b="1135"/>
          <a:stretch>
            <a:fillRect/>
          </a:stretch>
        </p:blipFill>
        <p:spPr>
          <a:xfrm>
            <a:off x="815701" y="1215319"/>
            <a:ext cx="2006427" cy="1278787"/>
          </a:xfrm>
          <a:prstGeom prst="rect">
            <a:avLst/>
          </a:prstGeom>
        </p:spPr>
      </p:pic>
      <p:pic>
        <p:nvPicPr>
          <p:cNvPr id="32" name="图片 31" descr="D:/学校ppt/素材/微信图片_20230720085140.jpg微信图片_20230720085140"/>
          <p:cNvPicPr/>
          <p:nvPr/>
        </p:nvPicPr>
        <p:blipFill>
          <a:blip r:embed="rId2"/>
          <a:srcRect t="1135" b="1135"/>
          <a:stretch>
            <a:fillRect/>
          </a:stretch>
        </p:blipFill>
        <p:spPr>
          <a:xfrm>
            <a:off x="815701" y="3129496"/>
            <a:ext cx="2006427" cy="1278787"/>
          </a:xfrm>
          <a:prstGeom prst="rect">
            <a:avLst/>
          </a:prstGeom>
        </p:spPr>
      </p:pic>
      <p:sp>
        <p:nvSpPr>
          <p:cNvPr id="34" name="矩形 33"/>
          <p:cNvSpPr/>
          <p:nvPr/>
        </p:nvSpPr>
        <p:spPr>
          <a:xfrm>
            <a:off x="84" y="220908"/>
            <a:ext cx="2631806" cy="4603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pic>
        <p:nvPicPr>
          <p:cNvPr id="2" name="图片 1" descr="logo -反白_"/>
          <p:cNvPicPr>
            <a:picLocks noChangeAspect="1"/>
          </p:cNvPicPr>
          <p:nvPr/>
        </p:nvPicPr>
        <p:blipFill>
          <a:blip r:embed="rId3"/>
          <a:stretch>
            <a:fillRect/>
          </a:stretch>
        </p:blipFill>
        <p:spPr>
          <a:xfrm>
            <a:off x="7400925" y="358775"/>
            <a:ext cx="1398905" cy="2343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344" y="220908"/>
            <a:ext cx="2631806" cy="4603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pic>
        <p:nvPicPr>
          <p:cNvPr id="6" name="图片 5"/>
          <p:cNvPicPr>
            <a:picLocks noChangeAspect="1"/>
          </p:cNvPicPr>
          <p:nvPr/>
        </p:nvPicPr>
        <p:blipFill>
          <a:blip r:embed="rId1" cstate="email">
            <a:alphaModFix amt="30000"/>
          </a:blip>
          <a:stretch>
            <a:fillRect/>
          </a:stretch>
        </p:blipFill>
        <p:spPr>
          <a:xfrm>
            <a:off x="653373" y="867659"/>
            <a:ext cx="3781372" cy="3790517"/>
          </a:xfrm>
          <a:prstGeom prst="rect">
            <a:avLst/>
          </a:prstGeom>
        </p:spPr>
      </p:pic>
      <p:pic>
        <p:nvPicPr>
          <p:cNvPr id="7" name="图片 6"/>
          <p:cNvPicPr>
            <a:picLocks noChangeAspect="1"/>
          </p:cNvPicPr>
          <p:nvPr/>
        </p:nvPicPr>
        <p:blipFill>
          <a:blip r:embed="rId1" cstate="email">
            <a:alphaModFix amt="30000"/>
          </a:blip>
          <a:stretch>
            <a:fillRect/>
          </a:stretch>
        </p:blipFill>
        <p:spPr>
          <a:xfrm>
            <a:off x="4696697" y="867659"/>
            <a:ext cx="3781372" cy="3790517"/>
          </a:xfrm>
          <a:prstGeom prst="rect">
            <a:avLst/>
          </a:prstGeom>
        </p:spPr>
      </p:pic>
      <p:pic>
        <p:nvPicPr>
          <p:cNvPr id="18" name="图片 17"/>
          <p:cNvPicPr>
            <a:picLocks noChangeAspect="1"/>
          </p:cNvPicPr>
          <p:nvPr/>
        </p:nvPicPr>
        <p:blipFill>
          <a:blip r:embed="rId2" cstate="email"/>
          <a:stretch>
            <a:fillRect/>
          </a:stretch>
        </p:blipFill>
        <p:spPr>
          <a:xfrm rot="5400000">
            <a:off x="-409221" y="1402937"/>
            <a:ext cx="2125187" cy="594773"/>
          </a:xfrm>
          <a:prstGeom prst="rect">
            <a:avLst/>
          </a:prstGeom>
          <a:scene3d>
            <a:camera prst="perspectiveLeft">
              <a:rot lat="0" lon="1200003" rev="0"/>
            </a:camera>
            <a:lightRig rig="threePt" dir="t"/>
          </a:scene3d>
        </p:spPr>
      </p:pic>
      <p:pic>
        <p:nvPicPr>
          <p:cNvPr id="19" name="图片 18"/>
          <p:cNvPicPr>
            <a:picLocks noChangeAspect="1"/>
          </p:cNvPicPr>
          <p:nvPr/>
        </p:nvPicPr>
        <p:blipFill>
          <a:blip r:embed="rId2" cstate="email"/>
          <a:stretch>
            <a:fillRect/>
          </a:stretch>
        </p:blipFill>
        <p:spPr>
          <a:xfrm rot="5400000">
            <a:off x="3356312" y="2945233"/>
            <a:ext cx="2125187" cy="594773"/>
          </a:xfrm>
          <a:prstGeom prst="rect">
            <a:avLst/>
          </a:prstGeom>
          <a:scene3d>
            <a:camera prst="perspectiveLeft">
              <a:rot lat="0" lon="1200003" rev="0"/>
            </a:camera>
            <a:lightRig rig="threePt" dir="t"/>
          </a:scene3d>
        </p:spPr>
      </p:pic>
      <p:pic>
        <p:nvPicPr>
          <p:cNvPr id="20" name="图片 19"/>
          <p:cNvPicPr>
            <a:picLocks noChangeAspect="1"/>
          </p:cNvPicPr>
          <p:nvPr/>
        </p:nvPicPr>
        <p:blipFill>
          <a:blip r:embed="rId2" cstate="email"/>
          <a:stretch>
            <a:fillRect/>
          </a:stretch>
        </p:blipFill>
        <p:spPr>
          <a:xfrm rot="5400000">
            <a:off x="3653698" y="1402938"/>
            <a:ext cx="2125187" cy="594773"/>
          </a:xfrm>
          <a:prstGeom prst="rect">
            <a:avLst/>
          </a:prstGeom>
          <a:scene3d>
            <a:camera prst="perspectiveLeft">
              <a:rot lat="0" lon="1200003" rev="0"/>
            </a:camera>
            <a:lightRig rig="threePt" dir="t"/>
          </a:scene3d>
        </p:spPr>
      </p:pic>
      <p:pic>
        <p:nvPicPr>
          <p:cNvPr id="21" name="图片 20"/>
          <p:cNvPicPr>
            <a:picLocks noChangeAspect="1"/>
          </p:cNvPicPr>
          <p:nvPr/>
        </p:nvPicPr>
        <p:blipFill>
          <a:blip r:embed="rId2" cstate="email"/>
          <a:stretch>
            <a:fillRect/>
          </a:stretch>
        </p:blipFill>
        <p:spPr>
          <a:xfrm rot="5400000">
            <a:off x="7419232" y="2945234"/>
            <a:ext cx="2125187" cy="594773"/>
          </a:xfrm>
          <a:prstGeom prst="rect">
            <a:avLst/>
          </a:prstGeom>
          <a:scene3d>
            <a:camera prst="perspectiveLeft">
              <a:rot lat="0" lon="1200003" rev="0"/>
            </a:camera>
            <a:lightRig rig="threePt" dir="t"/>
          </a:scene3d>
        </p:spPr>
      </p:pic>
      <p:grpSp>
        <p:nvGrpSpPr>
          <p:cNvPr id="53" name="组合 52"/>
          <p:cNvGrpSpPr/>
          <p:nvPr/>
        </p:nvGrpSpPr>
        <p:grpSpPr>
          <a:xfrm>
            <a:off x="281305" y="1137920"/>
            <a:ext cx="4610735" cy="3048201"/>
            <a:chOff x="443" y="1792"/>
            <a:chExt cx="7261" cy="4800"/>
          </a:xfrm>
        </p:grpSpPr>
        <p:sp>
          <p:nvSpPr>
            <p:cNvPr id="22" name="矩形: 圆角 21"/>
            <p:cNvSpPr/>
            <p:nvPr/>
          </p:nvSpPr>
          <p:spPr>
            <a:xfrm>
              <a:off x="1538" y="3220"/>
              <a:ext cx="4608" cy="48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1127125"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思源黑体 CN Normal" panose="020B0400000000000000" charset="-122"/>
                </a:rPr>
                <a:t>单击此处输入你的正文</a:t>
              </a:r>
              <a:endParaRPr kumimoji="0" lang="zh-CN" altLang="en-US" sz="1400" b="1"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23" name="矩形: 圆角 22"/>
            <p:cNvSpPr/>
            <p:nvPr/>
          </p:nvSpPr>
          <p:spPr>
            <a:xfrm>
              <a:off x="1538" y="4661"/>
              <a:ext cx="4608" cy="48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1127125"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思源黑体 CN Normal" panose="020B0400000000000000" charset="-122"/>
                </a:rPr>
                <a:t>单击此处输入你的正文</a:t>
              </a:r>
              <a:endParaRPr kumimoji="0" lang="zh-CN" altLang="en-US" sz="1400" b="1"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24" name="矩形: 圆角 23"/>
            <p:cNvSpPr/>
            <p:nvPr/>
          </p:nvSpPr>
          <p:spPr>
            <a:xfrm>
              <a:off x="1538" y="6106"/>
              <a:ext cx="4608" cy="48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1127125"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思源黑体 CN Normal" panose="020B0400000000000000" charset="-122"/>
                </a:rPr>
                <a:t>单击此处输入你的正文</a:t>
              </a:r>
              <a:endParaRPr kumimoji="0" lang="zh-CN" altLang="en-US" sz="1400" b="1"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nvGrpSpPr>
            <p:cNvPr id="48" name="组合 47"/>
            <p:cNvGrpSpPr/>
            <p:nvPr/>
          </p:nvGrpSpPr>
          <p:grpSpPr>
            <a:xfrm>
              <a:off x="443" y="1792"/>
              <a:ext cx="7261" cy="885"/>
              <a:chOff x="443" y="3934"/>
              <a:chExt cx="7261" cy="885"/>
            </a:xfrm>
          </p:grpSpPr>
          <p:sp>
            <p:nvSpPr>
              <p:cNvPr id="9" name="矩形 8"/>
              <p:cNvSpPr/>
              <p:nvPr/>
            </p:nvSpPr>
            <p:spPr>
              <a:xfrm flipV="1">
                <a:off x="2232" y="3958"/>
                <a:ext cx="3524" cy="792"/>
              </a:xfrm>
              <a:prstGeom prst="rect">
                <a:avLst/>
              </a:prstGeom>
              <a:gradFill>
                <a:gsLst>
                  <a:gs pos="100000">
                    <a:srgbClr val="73CD9F">
                      <a:alpha val="0"/>
                    </a:srgbClr>
                  </a:gs>
                  <a:gs pos="0">
                    <a:srgbClr val="73CD9F">
                      <a:alpha val="0"/>
                    </a:srgbClr>
                  </a:gs>
                  <a:gs pos="57000">
                    <a:srgbClr val="3FFFFF">
                      <a:lumMod val="40000"/>
                      <a:lumOff val="60000"/>
                      <a:alpha val="20000"/>
                    </a:srgbClr>
                  </a:gs>
                </a:gsLst>
                <a:lin ang="0" scaled="0"/>
              </a:gradFill>
              <a:ln w="12700" cap="flat" cmpd="sng" algn="ctr">
                <a:noFill/>
                <a:prstDash val="solid"/>
                <a:miter lim="800000"/>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0" i="0" u="none" strike="noStrike" kern="0" cap="none" spc="0" normalizeH="0" baseline="0" noProof="0" dirty="0">
                  <a:ln>
                    <a:noFill/>
                  </a:ln>
                  <a:solidFill>
                    <a:srgbClr val="000000"/>
                  </a:solidFill>
                  <a:effectLst/>
                  <a:uLnTx/>
                  <a:uFillTx/>
                  <a:latin typeface="思源黑体 CN Normal" panose="020B0400000000000000" charset="-122"/>
                  <a:ea typeface="思源黑体 CN Normal" panose="020B0400000000000000" charset="-122"/>
                  <a:cs typeface="阿里巴巴普惠体"/>
                  <a:sym typeface="微软雅黑" panose="020B0503020204020204" pitchFamily="34" charset="-122"/>
                </a:endParaRPr>
              </a:p>
            </p:txBody>
          </p:sp>
          <p:pic>
            <p:nvPicPr>
              <p:cNvPr id="10" name="图片 9"/>
              <p:cNvPicPr>
                <a:picLocks noChangeAspect="1"/>
              </p:cNvPicPr>
              <p:nvPr/>
            </p:nvPicPr>
            <p:blipFill>
              <a:blip r:embed="rId3" cstate="email">
                <a:duotone>
                  <a:srgbClr val="3FFFFF">
                    <a:shade val="45000"/>
                    <a:satMod val="135000"/>
                  </a:srgbClr>
                  <a:prstClr val="white"/>
                </a:duotone>
              </a:blip>
              <a:stretch>
                <a:fillRect/>
              </a:stretch>
            </p:blipFill>
            <p:spPr>
              <a:xfrm>
                <a:off x="2594" y="4249"/>
                <a:ext cx="2919" cy="571"/>
              </a:xfrm>
              <a:prstGeom prst="rect">
                <a:avLst/>
              </a:prstGeom>
            </p:spPr>
          </p:pic>
          <p:grpSp>
            <p:nvGrpSpPr>
              <p:cNvPr id="11" name="组合 10"/>
              <p:cNvGrpSpPr/>
              <p:nvPr/>
            </p:nvGrpSpPr>
            <p:grpSpPr>
              <a:xfrm>
                <a:off x="2468" y="4263"/>
                <a:ext cx="582" cy="144"/>
                <a:chOff x="4368800" y="2013374"/>
                <a:chExt cx="1201420" cy="121920"/>
              </a:xfrm>
            </p:grpSpPr>
            <p:cxnSp>
              <p:nvCxnSpPr>
                <p:cNvPr id="15" name="直接连接符 14"/>
                <p:cNvCxnSpPr/>
                <p:nvPr/>
              </p:nvCxnSpPr>
              <p:spPr>
                <a:xfrm>
                  <a:off x="4368800" y="2013374"/>
                  <a:ext cx="1201420" cy="0"/>
                </a:xfrm>
                <a:prstGeom prst="line">
                  <a:avLst/>
                </a:prstGeom>
                <a:noFill/>
                <a:ln w="28575" cap="rnd">
                  <a:gradFill>
                    <a:gsLst>
                      <a:gs pos="0">
                        <a:srgbClr val="3FFFFF"/>
                      </a:gs>
                      <a:gs pos="79000">
                        <a:srgbClr val="3FFFFF">
                          <a:alpha val="0"/>
                        </a:srgbClr>
                      </a:gs>
                    </a:gsLst>
                    <a:lin ang="2700000" scaled="0"/>
                  </a:gradFill>
                  <a:miter lim="400000"/>
                </a:ln>
                <a:effectLst/>
                <a:sp3d/>
              </p:spPr>
            </p:cxnSp>
            <p:cxnSp>
              <p:nvCxnSpPr>
                <p:cNvPr id="16" name="直接连接符 15"/>
                <p:cNvCxnSpPr/>
                <p:nvPr/>
              </p:nvCxnSpPr>
              <p:spPr>
                <a:xfrm>
                  <a:off x="4521200" y="2135294"/>
                  <a:ext cx="744220" cy="0"/>
                </a:xfrm>
                <a:prstGeom prst="line">
                  <a:avLst/>
                </a:prstGeom>
                <a:noFill/>
                <a:ln w="28575" cap="rnd">
                  <a:gradFill>
                    <a:gsLst>
                      <a:gs pos="0">
                        <a:srgbClr val="3FFFFF"/>
                      </a:gs>
                      <a:gs pos="79000">
                        <a:srgbClr val="3FFFFF">
                          <a:alpha val="0"/>
                        </a:srgbClr>
                      </a:gs>
                    </a:gsLst>
                    <a:lin ang="2700000" scaled="0"/>
                  </a:gradFill>
                  <a:miter lim="400000"/>
                </a:ln>
                <a:effectLst/>
                <a:sp3d/>
              </p:spPr>
            </p:cxnSp>
          </p:grpSp>
          <p:grpSp>
            <p:nvGrpSpPr>
              <p:cNvPr id="12" name="组合 11"/>
              <p:cNvGrpSpPr/>
              <p:nvPr/>
            </p:nvGrpSpPr>
            <p:grpSpPr>
              <a:xfrm flipH="1">
                <a:off x="5107" y="4263"/>
                <a:ext cx="582" cy="144"/>
                <a:chOff x="4368800" y="2013374"/>
                <a:chExt cx="1201420" cy="121920"/>
              </a:xfrm>
            </p:grpSpPr>
            <p:cxnSp>
              <p:nvCxnSpPr>
                <p:cNvPr id="13" name="直接连接符 12"/>
                <p:cNvCxnSpPr/>
                <p:nvPr/>
              </p:nvCxnSpPr>
              <p:spPr>
                <a:xfrm>
                  <a:off x="4368800" y="2013374"/>
                  <a:ext cx="1201420" cy="0"/>
                </a:xfrm>
                <a:prstGeom prst="line">
                  <a:avLst/>
                </a:prstGeom>
                <a:noFill/>
                <a:ln w="28575" cap="rnd">
                  <a:gradFill>
                    <a:gsLst>
                      <a:gs pos="0">
                        <a:srgbClr val="3FFFFF"/>
                      </a:gs>
                      <a:gs pos="79000">
                        <a:srgbClr val="3FFFFF">
                          <a:alpha val="0"/>
                        </a:srgbClr>
                      </a:gs>
                    </a:gsLst>
                    <a:lin ang="2700000" scaled="0"/>
                  </a:gradFill>
                  <a:miter lim="400000"/>
                </a:ln>
                <a:effectLst/>
                <a:sp3d/>
              </p:spPr>
            </p:cxnSp>
            <p:cxnSp>
              <p:nvCxnSpPr>
                <p:cNvPr id="14" name="直接连接符 13"/>
                <p:cNvCxnSpPr/>
                <p:nvPr/>
              </p:nvCxnSpPr>
              <p:spPr>
                <a:xfrm>
                  <a:off x="4521200" y="2135294"/>
                  <a:ext cx="744220" cy="0"/>
                </a:xfrm>
                <a:prstGeom prst="line">
                  <a:avLst/>
                </a:prstGeom>
                <a:noFill/>
                <a:ln w="28575" cap="rnd">
                  <a:gradFill>
                    <a:gsLst>
                      <a:gs pos="0">
                        <a:srgbClr val="3FFFFF"/>
                      </a:gs>
                      <a:gs pos="79000">
                        <a:srgbClr val="3FFFFF">
                          <a:alpha val="0"/>
                        </a:srgbClr>
                      </a:gs>
                    </a:gsLst>
                    <a:lin ang="2700000" scaled="0"/>
                  </a:gradFill>
                  <a:miter lim="400000"/>
                </a:ln>
                <a:effectLst/>
                <a:sp3d/>
              </p:spPr>
            </p:cxnSp>
          </p:grpSp>
          <p:sp>
            <p:nvSpPr>
              <p:cNvPr id="45" name="文本框 44"/>
              <p:cNvSpPr txBox="1"/>
              <p:nvPr/>
            </p:nvSpPr>
            <p:spPr>
              <a:xfrm>
                <a:off x="443" y="3934"/>
                <a:ext cx="7261" cy="6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reflection blurRad="50800" stA="34000" endPos="34000" dir="5400000" sy="-100000" algn="bl" rotWithShape="0"/>
                    </a:effectLst>
                    <a:uLnTx/>
                    <a:uFillTx/>
                    <a:latin typeface="思源黑体 CN Heavy" panose="020B0A00000000000000" charset="-122"/>
                    <a:ea typeface="思源黑体 CN Heavy" panose="020B0A00000000000000" charset="-122"/>
                    <a:cs typeface="+mn-cs"/>
                  </a:rPr>
                  <a:t>请输入</a:t>
                </a:r>
                <a:r>
                  <a:rPr kumimoji="0" lang="zh-CN" altLang="en-US" sz="2000" b="1" i="0" u="none" strike="noStrike" kern="1200" cap="none" spc="0" normalizeH="0" baseline="0" noProof="0" dirty="0">
                    <a:ln>
                      <a:noFill/>
                    </a:ln>
                    <a:solidFill>
                      <a:prstClr val="white"/>
                    </a:solidFill>
                    <a:effectLst>
                      <a:reflection blurRad="50800" stA="34000" endPos="34000" dir="5400000" sy="-100000" algn="bl" rotWithShape="0"/>
                    </a:effectLst>
                    <a:uLnTx/>
                    <a:uFillTx/>
                    <a:latin typeface="思源黑体 CN Heavy" panose="020B0A00000000000000" charset="-122"/>
                    <a:ea typeface="思源黑体 CN Heavy" panose="020B0A00000000000000" charset="-122"/>
                    <a:cs typeface="+mn-cs"/>
                  </a:rPr>
                  <a:t>标题</a:t>
                </a:r>
                <a:endParaRPr kumimoji="0" lang="zh-CN" altLang="en-US" sz="2000" b="1" i="0" u="none" strike="noStrike" kern="1200" cap="none" spc="0" normalizeH="0" baseline="0" noProof="0" dirty="0">
                  <a:ln>
                    <a:noFill/>
                  </a:ln>
                  <a:solidFill>
                    <a:prstClr val="white"/>
                  </a:solidFill>
                  <a:effectLst>
                    <a:reflection blurRad="50800" stA="34000" endPos="34000" dir="5400000" sy="-100000" algn="bl" rotWithShape="0"/>
                  </a:effectLst>
                  <a:uLnTx/>
                  <a:uFillTx/>
                  <a:latin typeface="思源黑体 CN Heavy" panose="020B0A00000000000000" charset="-122"/>
                  <a:ea typeface="思源黑体 CN Heavy" panose="020B0A00000000000000" charset="-122"/>
                  <a:cs typeface="+mn-cs"/>
                </a:endParaRPr>
              </a:p>
            </p:txBody>
          </p:sp>
        </p:grpSp>
      </p:grpSp>
      <p:pic>
        <p:nvPicPr>
          <p:cNvPr id="2" name="图片 1" descr="logo -反白_"/>
          <p:cNvPicPr>
            <a:picLocks noChangeAspect="1"/>
          </p:cNvPicPr>
          <p:nvPr/>
        </p:nvPicPr>
        <p:blipFill>
          <a:blip r:embed="rId4"/>
          <a:stretch>
            <a:fillRect/>
          </a:stretch>
        </p:blipFill>
        <p:spPr>
          <a:xfrm>
            <a:off x="7400925" y="358775"/>
            <a:ext cx="1398905" cy="234315"/>
          </a:xfrm>
          <a:prstGeom prst="rect">
            <a:avLst/>
          </a:prstGeom>
        </p:spPr>
      </p:pic>
      <p:grpSp>
        <p:nvGrpSpPr>
          <p:cNvPr id="54" name="组合 53"/>
          <p:cNvGrpSpPr/>
          <p:nvPr/>
        </p:nvGrpSpPr>
        <p:grpSpPr>
          <a:xfrm>
            <a:off x="4291965" y="1137920"/>
            <a:ext cx="4610735" cy="3048000"/>
            <a:chOff x="443" y="1792"/>
            <a:chExt cx="7261" cy="4800"/>
          </a:xfrm>
        </p:grpSpPr>
        <p:sp>
          <p:nvSpPr>
            <p:cNvPr id="55" name="矩形: 圆角 21"/>
            <p:cNvSpPr/>
            <p:nvPr/>
          </p:nvSpPr>
          <p:spPr>
            <a:xfrm>
              <a:off x="1538" y="3220"/>
              <a:ext cx="4608" cy="48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1127125"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思源黑体 CN Normal" panose="020B0400000000000000" charset="-122"/>
                </a:rPr>
                <a:t>单击此处输入你的正文</a:t>
              </a:r>
              <a:endParaRPr kumimoji="0" lang="zh-CN" altLang="en-US" sz="1400" b="1"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56" name="矩形: 圆角 22"/>
            <p:cNvSpPr/>
            <p:nvPr/>
          </p:nvSpPr>
          <p:spPr>
            <a:xfrm>
              <a:off x="1538" y="4661"/>
              <a:ext cx="4608" cy="48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1127125"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思源黑体 CN Normal" panose="020B0400000000000000" charset="-122"/>
                </a:rPr>
                <a:t>单击此处输入你的正文</a:t>
              </a:r>
              <a:endParaRPr kumimoji="0" lang="zh-CN" altLang="en-US" sz="1400" b="1"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57" name="矩形: 圆角 23"/>
            <p:cNvSpPr/>
            <p:nvPr/>
          </p:nvSpPr>
          <p:spPr>
            <a:xfrm>
              <a:off x="1538" y="6106"/>
              <a:ext cx="4608" cy="48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1127125"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思源黑体 CN Normal" panose="020B0400000000000000" charset="-122"/>
                </a:rPr>
                <a:t>单击此处输入你的正文</a:t>
              </a:r>
              <a:endParaRPr kumimoji="0" lang="zh-CN" altLang="en-US" sz="1400" b="1" i="0" u="none" strike="noStrike" kern="0" cap="none" spc="0" normalizeH="0" baseline="0" noProof="0" dirty="0">
                <a:ln>
                  <a:noFill/>
                </a:ln>
                <a:solidFill>
                  <a:prstClr val="black"/>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grpSp>
          <p:nvGrpSpPr>
            <p:cNvPr id="58" name="组合 57"/>
            <p:cNvGrpSpPr/>
            <p:nvPr/>
          </p:nvGrpSpPr>
          <p:grpSpPr>
            <a:xfrm>
              <a:off x="443" y="1792"/>
              <a:ext cx="7261" cy="886"/>
              <a:chOff x="443" y="3934"/>
              <a:chExt cx="7261" cy="886"/>
            </a:xfrm>
          </p:grpSpPr>
          <p:sp>
            <p:nvSpPr>
              <p:cNvPr id="59" name="矩形 58"/>
              <p:cNvSpPr/>
              <p:nvPr/>
            </p:nvSpPr>
            <p:spPr>
              <a:xfrm flipV="1">
                <a:off x="2232" y="3958"/>
                <a:ext cx="3524" cy="792"/>
              </a:xfrm>
              <a:prstGeom prst="rect">
                <a:avLst/>
              </a:prstGeom>
              <a:gradFill>
                <a:gsLst>
                  <a:gs pos="100000">
                    <a:srgbClr val="73CD9F">
                      <a:alpha val="0"/>
                    </a:srgbClr>
                  </a:gs>
                  <a:gs pos="0">
                    <a:srgbClr val="73CD9F">
                      <a:alpha val="0"/>
                    </a:srgbClr>
                  </a:gs>
                  <a:gs pos="57000">
                    <a:srgbClr val="3FFFFF">
                      <a:lumMod val="40000"/>
                      <a:lumOff val="60000"/>
                      <a:alpha val="20000"/>
                    </a:srgbClr>
                  </a:gs>
                </a:gsLst>
                <a:lin ang="0" scaled="0"/>
              </a:gradFill>
              <a:ln w="12700" cap="flat" cmpd="sng" algn="ctr">
                <a:noFill/>
                <a:prstDash val="solid"/>
                <a:miter lim="800000"/>
              </a:ln>
              <a:effectLst/>
            </p:spPr>
            <p:txBody>
              <a:bodyPr rtlCol="0" anchor="ctr"/>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0" i="0" u="none" strike="noStrike" kern="0" cap="none" spc="0" normalizeH="0" baseline="0" noProof="0" dirty="0">
                  <a:ln>
                    <a:noFill/>
                  </a:ln>
                  <a:solidFill>
                    <a:srgbClr val="000000"/>
                  </a:solidFill>
                  <a:effectLst/>
                  <a:uLnTx/>
                  <a:uFillTx/>
                  <a:latin typeface="思源黑体 CN Normal" panose="020B0400000000000000" charset="-122"/>
                  <a:ea typeface="思源黑体 CN Normal" panose="020B0400000000000000" charset="-122"/>
                  <a:cs typeface="阿里巴巴普惠体"/>
                  <a:sym typeface="微软雅黑" panose="020B0503020204020204" pitchFamily="34" charset="-122"/>
                </a:endParaRPr>
              </a:p>
            </p:txBody>
          </p:sp>
          <p:pic>
            <p:nvPicPr>
              <p:cNvPr id="60" name="图片 59"/>
              <p:cNvPicPr>
                <a:picLocks noChangeAspect="1"/>
              </p:cNvPicPr>
              <p:nvPr/>
            </p:nvPicPr>
            <p:blipFill>
              <a:blip r:embed="rId3" cstate="email">
                <a:duotone>
                  <a:srgbClr val="3FFFFF">
                    <a:shade val="45000"/>
                    <a:satMod val="135000"/>
                  </a:srgbClr>
                  <a:prstClr val="white"/>
                </a:duotone>
              </a:blip>
              <a:stretch>
                <a:fillRect/>
              </a:stretch>
            </p:blipFill>
            <p:spPr>
              <a:xfrm>
                <a:off x="2594" y="4249"/>
                <a:ext cx="2919" cy="571"/>
              </a:xfrm>
              <a:prstGeom prst="rect">
                <a:avLst/>
              </a:prstGeom>
            </p:spPr>
          </p:pic>
          <p:grpSp>
            <p:nvGrpSpPr>
              <p:cNvPr id="61" name="组合 60"/>
              <p:cNvGrpSpPr/>
              <p:nvPr/>
            </p:nvGrpSpPr>
            <p:grpSpPr>
              <a:xfrm>
                <a:off x="2468" y="4263"/>
                <a:ext cx="582" cy="144"/>
                <a:chOff x="4368800" y="2013374"/>
                <a:chExt cx="1201420" cy="121920"/>
              </a:xfrm>
            </p:grpSpPr>
            <p:cxnSp>
              <p:nvCxnSpPr>
                <p:cNvPr id="62" name="直接连接符 61"/>
                <p:cNvCxnSpPr/>
                <p:nvPr/>
              </p:nvCxnSpPr>
              <p:spPr>
                <a:xfrm>
                  <a:off x="4368800" y="2013374"/>
                  <a:ext cx="1201420" cy="0"/>
                </a:xfrm>
                <a:prstGeom prst="line">
                  <a:avLst/>
                </a:prstGeom>
                <a:noFill/>
                <a:ln w="28575" cap="rnd">
                  <a:gradFill>
                    <a:gsLst>
                      <a:gs pos="0">
                        <a:srgbClr val="3FFFFF"/>
                      </a:gs>
                      <a:gs pos="79000">
                        <a:srgbClr val="3FFFFF">
                          <a:alpha val="0"/>
                        </a:srgbClr>
                      </a:gs>
                    </a:gsLst>
                    <a:lin ang="2700000" scaled="0"/>
                  </a:gradFill>
                  <a:miter lim="400000"/>
                </a:ln>
                <a:effectLst/>
                <a:sp3d/>
              </p:spPr>
            </p:cxnSp>
            <p:cxnSp>
              <p:nvCxnSpPr>
                <p:cNvPr id="63" name="直接连接符 62"/>
                <p:cNvCxnSpPr/>
                <p:nvPr/>
              </p:nvCxnSpPr>
              <p:spPr>
                <a:xfrm>
                  <a:off x="4521200" y="2135294"/>
                  <a:ext cx="744220" cy="0"/>
                </a:xfrm>
                <a:prstGeom prst="line">
                  <a:avLst/>
                </a:prstGeom>
                <a:noFill/>
                <a:ln w="28575" cap="rnd">
                  <a:gradFill>
                    <a:gsLst>
                      <a:gs pos="0">
                        <a:srgbClr val="3FFFFF"/>
                      </a:gs>
                      <a:gs pos="79000">
                        <a:srgbClr val="3FFFFF">
                          <a:alpha val="0"/>
                        </a:srgbClr>
                      </a:gs>
                    </a:gsLst>
                    <a:lin ang="2700000" scaled="0"/>
                  </a:gradFill>
                  <a:miter lim="400000"/>
                </a:ln>
                <a:effectLst/>
                <a:sp3d/>
              </p:spPr>
            </p:cxnSp>
          </p:grpSp>
          <p:grpSp>
            <p:nvGrpSpPr>
              <p:cNvPr id="64" name="组合 63"/>
              <p:cNvGrpSpPr/>
              <p:nvPr/>
            </p:nvGrpSpPr>
            <p:grpSpPr>
              <a:xfrm flipH="1">
                <a:off x="5107" y="4263"/>
                <a:ext cx="582" cy="144"/>
                <a:chOff x="4368800" y="2013374"/>
                <a:chExt cx="1201420" cy="121920"/>
              </a:xfrm>
            </p:grpSpPr>
            <p:cxnSp>
              <p:nvCxnSpPr>
                <p:cNvPr id="65" name="直接连接符 64"/>
                <p:cNvCxnSpPr/>
                <p:nvPr/>
              </p:nvCxnSpPr>
              <p:spPr>
                <a:xfrm>
                  <a:off x="4368800" y="2013374"/>
                  <a:ext cx="1201420" cy="0"/>
                </a:xfrm>
                <a:prstGeom prst="line">
                  <a:avLst/>
                </a:prstGeom>
                <a:noFill/>
                <a:ln w="28575" cap="rnd">
                  <a:gradFill>
                    <a:gsLst>
                      <a:gs pos="0">
                        <a:srgbClr val="3FFFFF"/>
                      </a:gs>
                      <a:gs pos="79000">
                        <a:srgbClr val="3FFFFF">
                          <a:alpha val="0"/>
                        </a:srgbClr>
                      </a:gs>
                    </a:gsLst>
                    <a:lin ang="2700000" scaled="0"/>
                  </a:gradFill>
                  <a:miter lim="400000"/>
                </a:ln>
                <a:effectLst/>
                <a:sp3d/>
              </p:spPr>
            </p:cxnSp>
            <p:cxnSp>
              <p:nvCxnSpPr>
                <p:cNvPr id="66" name="直接连接符 65"/>
                <p:cNvCxnSpPr/>
                <p:nvPr/>
              </p:nvCxnSpPr>
              <p:spPr>
                <a:xfrm>
                  <a:off x="4521200" y="2135294"/>
                  <a:ext cx="744220" cy="0"/>
                </a:xfrm>
                <a:prstGeom prst="line">
                  <a:avLst/>
                </a:prstGeom>
                <a:noFill/>
                <a:ln w="28575" cap="rnd">
                  <a:gradFill>
                    <a:gsLst>
                      <a:gs pos="0">
                        <a:srgbClr val="3FFFFF"/>
                      </a:gs>
                      <a:gs pos="79000">
                        <a:srgbClr val="3FFFFF">
                          <a:alpha val="0"/>
                        </a:srgbClr>
                      </a:gs>
                    </a:gsLst>
                    <a:lin ang="2700000" scaled="0"/>
                  </a:gradFill>
                  <a:miter lim="400000"/>
                </a:ln>
                <a:effectLst/>
                <a:sp3d/>
              </p:spPr>
            </p:cxnSp>
          </p:grpSp>
          <p:sp>
            <p:nvSpPr>
              <p:cNvPr id="67" name="文本框 66"/>
              <p:cNvSpPr txBox="1"/>
              <p:nvPr/>
            </p:nvSpPr>
            <p:spPr>
              <a:xfrm>
                <a:off x="443" y="3934"/>
                <a:ext cx="7261" cy="628"/>
              </a:xfrm>
              <a:prstGeom prst="rect">
                <a:avLst/>
              </a:prstGeom>
              <a:noFill/>
            </p:spPr>
            <p:txBody>
              <a:bodyPr wrap="square">
                <a:sp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reflection blurRad="50800" stA="34000" endPos="34000" dir="5400000" sy="-100000" algn="bl" rotWithShape="0"/>
                    </a:effectLst>
                    <a:uLnTx/>
                    <a:uFillTx/>
                    <a:latin typeface="思源黑体 CN Heavy" panose="020B0A00000000000000" charset="-122"/>
                    <a:ea typeface="思源黑体 CN Heavy" panose="020B0A00000000000000" charset="-122"/>
                    <a:cs typeface="+mn-cs"/>
                  </a:rPr>
                  <a:t>请输入</a:t>
                </a:r>
                <a:r>
                  <a:rPr kumimoji="0" lang="zh-CN" altLang="en-US" sz="2000" b="1" i="0" u="none" strike="noStrike" kern="1200" cap="none" spc="0" normalizeH="0" baseline="0" noProof="0" dirty="0">
                    <a:ln>
                      <a:noFill/>
                    </a:ln>
                    <a:solidFill>
                      <a:prstClr val="white"/>
                    </a:solidFill>
                    <a:effectLst>
                      <a:reflection blurRad="50800" stA="34000" endPos="34000" dir="5400000" sy="-100000" algn="bl" rotWithShape="0"/>
                    </a:effectLst>
                    <a:uLnTx/>
                    <a:uFillTx/>
                    <a:latin typeface="思源黑体 CN Heavy" panose="020B0A00000000000000" charset="-122"/>
                    <a:ea typeface="思源黑体 CN Heavy" panose="020B0A00000000000000" charset="-122"/>
                    <a:cs typeface="+mn-cs"/>
                  </a:rPr>
                  <a:t>标题</a:t>
                </a:r>
                <a:endParaRPr kumimoji="0" lang="zh-CN" altLang="en-US" sz="2000" b="1" i="0" u="none" strike="noStrike" kern="1200" cap="none" spc="0" normalizeH="0" baseline="0" noProof="0" dirty="0">
                  <a:ln>
                    <a:noFill/>
                  </a:ln>
                  <a:solidFill>
                    <a:prstClr val="white"/>
                  </a:solidFill>
                  <a:effectLst>
                    <a:reflection blurRad="50800" stA="34000" endPos="34000" dir="5400000" sy="-100000" algn="bl" rotWithShape="0"/>
                  </a:effectLst>
                  <a:uLnTx/>
                  <a:uFillTx/>
                  <a:latin typeface="思源黑体 CN Heavy" panose="020B0A00000000000000" charset="-122"/>
                  <a:ea typeface="思源黑体 CN Heavy" panose="020B0A00000000000000" charset="-122"/>
                  <a:cs typeface="+mn-cs"/>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184" y="220908"/>
            <a:ext cx="2631806" cy="4603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sp useBgFill="1">
        <p:nvSpPr>
          <p:cNvPr id="52" name="矩形 51"/>
          <p:cNvSpPr/>
          <p:nvPr>
            <p:custDataLst>
              <p:tags r:id="rId1"/>
            </p:custDataLst>
          </p:nvPr>
        </p:nvSpPr>
        <p:spPr>
          <a:xfrm>
            <a:off x="537265" y="1366936"/>
            <a:ext cx="1883304" cy="2883011"/>
          </a:xfrm>
          <a:prstGeom prst="rect">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503680" rtl="0" eaLnBrk="1" fontAlgn="auto" latinLnBrk="0" hangingPunct="1">
              <a:lnSpc>
                <a:spcPct val="100000"/>
              </a:lnSpc>
              <a:spcBef>
                <a:spcPts val="0"/>
              </a:spcBef>
              <a:spcAft>
                <a:spcPts val="0"/>
              </a:spcAft>
              <a:buClrTx/>
              <a:buSzTx/>
              <a:buFontTx/>
              <a:buNone/>
              <a:defRPr/>
            </a:pPr>
            <a:endParaRPr kumimoji="0" lang="zh-CN" altLang="en-US" sz="296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21" name="矩形: 圆角 20"/>
          <p:cNvSpPr/>
          <p:nvPr>
            <p:custDataLst>
              <p:tags r:id="rId2"/>
            </p:custDataLst>
          </p:nvPr>
        </p:nvSpPr>
        <p:spPr>
          <a:xfrm>
            <a:off x="672037" y="1679674"/>
            <a:ext cx="1605136" cy="419875"/>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sp>
        <p:nvSpPr>
          <p:cNvPr id="33" name="文本框 32"/>
          <p:cNvSpPr txBox="1"/>
          <p:nvPr>
            <p:custDataLst>
              <p:tags r:id="rId3"/>
            </p:custDataLst>
          </p:nvPr>
        </p:nvSpPr>
        <p:spPr>
          <a:xfrm>
            <a:off x="594563" y="2288670"/>
            <a:ext cx="1826006" cy="170688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ctr"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sp useBgFill="1">
        <p:nvSpPr>
          <p:cNvPr id="55" name="矩形 54"/>
          <p:cNvSpPr/>
          <p:nvPr>
            <p:custDataLst>
              <p:tags r:id="rId4"/>
            </p:custDataLst>
          </p:nvPr>
        </p:nvSpPr>
        <p:spPr>
          <a:xfrm>
            <a:off x="2602293" y="1366936"/>
            <a:ext cx="1883304" cy="2883011"/>
          </a:xfrm>
          <a:prstGeom prst="rect">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503680" rtl="0" eaLnBrk="1" fontAlgn="auto" latinLnBrk="0" hangingPunct="1">
              <a:lnSpc>
                <a:spcPct val="100000"/>
              </a:lnSpc>
              <a:spcBef>
                <a:spcPts val="0"/>
              </a:spcBef>
              <a:spcAft>
                <a:spcPts val="0"/>
              </a:spcAft>
              <a:buClrTx/>
              <a:buSzTx/>
              <a:buFontTx/>
              <a:buNone/>
              <a:defRPr/>
            </a:pPr>
            <a:endParaRPr kumimoji="0" lang="zh-CN" altLang="en-US" sz="296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56" name="矩形: 圆角 55"/>
          <p:cNvSpPr/>
          <p:nvPr>
            <p:custDataLst>
              <p:tags r:id="rId5"/>
            </p:custDataLst>
          </p:nvPr>
        </p:nvSpPr>
        <p:spPr>
          <a:xfrm>
            <a:off x="2737066" y="1679674"/>
            <a:ext cx="1605136" cy="419875"/>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sp>
        <p:nvSpPr>
          <p:cNvPr id="57" name="文本框 56"/>
          <p:cNvSpPr txBox="1"/>
          <p:nvPr>
            <p:custDataLst>
              <p:tags r:id="rId6"/>
            </p:custDataLst>
          </p:nvPr>
        </p:nvSpPr>
        <p:spPr>
          <a:xfrm>
            <a:off x="2659592" y="2288670"/>
            <a:ext cx="1826006" cy="170688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ctr" defTabSz="457200" rtl="0" eaLnBrk="1" fontAlgn="auto" latinLnBrk="0" hangingPunct="1">
              <a:lnSpc>
                <a:spcPct val="150000"/>
              </a:lnSpc>
              <a:spcBef>
                <a:spcPts val="0"/>
              </a:spcBef>
              <a:spcAft>
                <a:spcPts val="0"/>
              </a:spcAft>
              <a:buClr>
                <a:srgbClr val="E6C35D"/>
              </a:buClr>
              <a:buSzTx/>
              <a:buFontTx/>
              <a:buNone/>
              <a:defRPr/>
            </a:pP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sp useBgFill="1">
        <p:nvSpPr>
          <p:cNvPr id="59" name="矩形 58"/>
          <p:cNvSpPr/>
          <p:nvPr>
            <p:custDataLst>
              <p:tags r:id="rId7"/>
            </p:custDataLst>
          </p:nvPr>
        </p:nvSpPr>
        <p:spPr>
          <a:xfrm>
            <a:off x="4667322" y="1366936"/>
            <a:ext cx="1883304" cy="2883011"/>
          </a:xfrm>
          <a:prstGeom prst="rect">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503680" rtl="0" eaLnBrk="1" fontAlgn="auto" latinLnBrk="0" hangingPunct="1">
              <a:lnSpc>
                <a:spcPct val="100000"/>
              </a:lnSpc>
              <a:spcBef>
                <a:spcPts val="0"/>
              </a:spcBef>
              <a:spcAft>
                <a:spcPts val="0"/>
              </a:spcAft>
              <a:buClrTx/>
              <a:buSzTx/>
              <a:buFontTx/>
              <a:buNone/>
              <a:defRPr/>
            </a:pPr>
            <a:endParaRPr kumimoji="0" lang="zh-CN" altLang="en-US" sz="296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60" name="矩形: 圆角 59"/>
          <p:cNvSpPr/>
          <p:nvPr>
            <p:custDataLst>
              <p:tags r:id="rId8"/>
            </p:custDataLst>
          </p:nvPr>
        </p:nvSpPr>
        <p:spPr>
          <a:xfrm>
            <a:off x="4802094" y="1679674"/>
            <a:ext cx="1605136" cy="419875"/>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sp>
        <p:nvSpPr>
          <p:cNvPr id="61" name="文本框 60"/>
          <p:cNvSpPr txBox="1"/>
          <p:nvPr>
            <p:custDataLst>
              <p:tags r:id="rId9"/>
            </p:custDataLst>
          </p:nvPr>
        </p:nvSpPr>
        <p:spPr>
          <a:xfrm>
            <a:off x="4724620" y="2288670"/>
            <a:ext cx="1826006" cy="170688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ctr" defTabSz="457200" rtl="0" eaLnBrk="1" fontAlgn="auto" latinLnBrk="0" hangingPunct="1">
              <a:lnSpc>
                <a:spcPct val="150000"/>
              </a:lnSpc>
              <a:spcBef>
                <a:spcPts val="0"/>
              </a:spcBef>
              <a:spcAft>
                <a:spcPts val="0"/>
              </a:spcAft>
              <a:buClr>
                <a:srgbClr val="E6C35D"/>
              </a:buClr>
              <a:buSzTx/>
              <a:buFontTx/>
              <a:buNone/>
              <a:defRPr/>
            </a:pP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sp useBgFill="1">
        <p:nvSpPr>
          <p:cNvPr id="63" name="矩形 62"/>
          <p:cNvSpPr/>
          <p:nvPr>
            <p:custDataLst>
              <p:tags r:id="rId10"/>
            </p:custDataLst>
          </p:nvPr>
        </p:nvSpPr>
        <p:spPr>
          <a:xfrm>
            <a:off x="6732351" y="1366936"/>
            <a:ext cx="1883304" cy="2883011"/>
          </a:xfrm>
          <a:prstGeom prst="rect">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503680" rtl="0" eaLnBrk="1" fontAlgn="auto" latinLnBrk="0" hangingPunct="1">
              <a:lnSpc>
                <a:spcPct val="100000"/>
              </a:lnSpc>
              <a:spcBef>
                <a:spcPts val="0"/>
              </a:spcBef>
              <a:spcAft>
                <a:spcPts val="0"/>
              </a:spcAft>
              <a:buClrTx/>
              <a:buSzTx/>
              <a:buFontTx/>
              <a:buNone/>
              <a:defRPr/>
            </a:pPr>
            <a:endParaRPr kumimoji="0" lang="zh-CN" altLang="en-US" sz="296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64" name="矩形: 圆角 63"/>
          <p:cNvSpPr/>
          <p:nvPr>
            <p:custDataLst>
              <p:tags r:id="rId11"/>
            </p:custDataLst>
          </p:nvPr>
        </p:nvSpPr>
        <p:spPr>
          <a:xfrm>
            <a:off x="6867124" y="1679674"/>
            <a:ext cx="1605136" cy="419875"/>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sp>
        <p:nvSpPr>
          <p:cNvPr id="65" name="文本框 64"/>
          <p:cNvSpPr txBox="1"/>
          <p:nvPr>
            <p:custDataLst>
              <p:tags r:id="rId12"/>
            </p:custDataLst>
          </p:nvPr>
        </p:nvSpPr>
        <p:spPr>
          <a:xfrm>
            <a:off x="6789649" y="2288670"/>
            <a:ext cx="1826006" cy="170688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ctr" defTabSz="457200" rtl="0" eaLnBrk="1" fontAlgn="auto" latinLnBrk="0" hangingPunct="1">
              <a:lnSpc>
                <a:spcPct val="150000"/>
              </a:lnSpc>
              <a:spcBef>
                <a:spcPts val="0"/>
              </a:spcBef>
              <a:spcAft>
                <a:spcPts val="0"/>
              </a:spcAft>
              <a:buClr>
                <a:srgbClr val="E6C35D"/>
              </a:buClr>
              <a:buSzTx/>
              <a:buFontTx/>
              <a:buNone/>
              <a:defRPr/>
            </a:pP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pic>
        <p:nvPicPr>
          <p:cNvPr id="4" name="图片 3" descr="logo -反白_"/>
          <p:cNvPicPr>
            <a:picLocks noChangeAspect="1"/>
          </p:cNvPicPr>
          <p:nvPr/>
        </p:nvPicPr>
        <p:blipFill>
          <a:blip r:embed="rId13"/>
          <a:stretch>
            <a:fillRect/>
          </a:stretch>
        </p:blipFill>
        <p:spPr>
          <a:xfrm>
            <a:off x="7400925" y="358775"/>
            <a:ext cx="1398905" cy="2343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2"/>
            </p:custDataLst>
          </p:nvPr>
        </p:nvSpPr>
        <p:spPr>
          <a:xfrm>
            <a:off x="682625" y="3402330"/>
            <a:ext cx="8001000" cy="1440180"/>
          </a:xfrm>
          <a:prstGeom prst="rect">
            <a:avLst/>
          </a:prstGeom>
          <a:gradFill flip="none" rotWithShape="1">
            <a:gsLst>
              <a:gs pos="0">
                <a:srgbClr val="00FFFF">
                  <a:alpha val="39000"/>
                </a:srgbClr>
              </a:gs>
              <a:gs pos="55800">
                <a:srgbClr val="00FFFF">
                  <a:alpha val="19000"/>
                </a:srgbClr>
              </a:gs>
              <a:gs pos="100000">
                <a:srgbClr val="00FFFF">
                  <a:alpha val="65000"/>
                </a:srgbClr>
              </a:gs>
            </a:gsLst>
            <a:lin ang="18900000" scaled="1"/>
            <a:tileRect/>
          </a:gradFill>
          <a:ln w="12700" cap="flat" cmpd="sng" algn="ctr">
            <a:solidFill>
              <a:srgbClr val="00FF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white"/>
              </a:solidFill>
              <a:effectLst/>
              <a:uLnTx/>
              <a:uFillTx/>
              <a:latin typeface="思源黑体 CN Normal" panose="020B0400000000000000" charset="-122"/>
              <a:ea typeface="思源黑体 CN Regular" panose="020B0500000000000000" charset="-122"/>
              <a:cs typeface="+mn-cs"/>
            </a:endParaRPr>
          </a:p>
        </p:txBody>
      </p:sp>
      <p:sp>
        <p:nvSpPr>
          <p:cNvPr id="8" name="梯形 7"/>
          <p:cNvSpPr/>
          <p:nvPr/>
        </p:nvSpPr>
        <p:spPr>
          <a:xfrm>
            <a:off x="682625" y="2782570"/>
            <a:ext cx="8001000" cy="620395"/>
          </a:xfrm>
          <a:prstGeom prst="trapezoid">
            <a:avLst>
              <a:gd name="adj" fmla="val 77894"/>
            </a:avLst>
          </a:prstGeom>
          <a:gradFill>
            <a:gsLst>
              <a:gs pos="0">
                <a:srgbClr val="00FFFF">
                  <a:alpha val="0"/>
                </a:srgbClr>
              </a:gs>
              <a:gs pos="100000">
                <a:srgbClr val="00FFFF">
                  <a:alpha val="34000"/>
                </a:srgbClr>
              </a:gs>
            </a:gsLst>
            <a:lin ang="5400000" scaled="1"/>
          </a:gradFill>
          <a:ln w="12700" cap="flat" cmpd="sng" algn="ctr">
            <a:gradFill flip="none" rotWithShape="1">
              <a:gsLst>
                <a:gs pos="32000">
                  <a:srgbClr val="00FFFF">
                    <a:alpha val="0"/>
                  </a:srgbClr>
                </a:gs>
                <a:gs pos="100000">
                  <a:srgbClr val="00FFFF"/>
                </a:gs>
              </a:gsLst>
              <a:lin ang="5400000" scaled="1"/>
              <a:tileRect/>
            </a:gra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white"/>
              </a:solidFill>
              <a:effectLst/>
              <a:uLnTx/>
              <a:uFillTx/>
              <a:latin typeface="思源黑体 CN Normal" panose="020B0400000000000000" charset="-122"/>
              <a:ea typeface="思源黑体 CN Regular" panose="020B0500000000000000" charset="-122"/>
              <a:cs typeface="+mn-cs"/>
            </a:endParaRPr>
          </a:p>
        </p:txBody>
      </p:sp>
      <p:graphicFrame>
        <p:nvGraphicFramePr>
          <p:cNvPr id="3" name="图表 2"/>
          <p:cNvGraphicFramePr/>
          <p:nvPr/>
        </p:nvGraphicFramePr>
        <p:xfrm>
          <a:off x="1061720" y="822325"/>
          <a:ext cx="7738110" cy="2593340"/>
        </p:xfrm>
        <a:graphic>
          <a:graphicData uri="http://schemas.openxmlformats.org/drawingml/2006/chart">
            <c:chart xmlns:c="http://schemas.openxmlformats.org/drawingml/2006/chart" xmlns:r="http://schemas.openxmlformats.org/officeDocument/2006/relationships" r:id="rId1"/>
          </a:graphicData>
        </a:graphic>
      </p:graphicFrame>
      <p:sp>
        <p:nvSpPr>
          <p:cNvPr id="13" name="文本框 12"/>
          <p:cNvSpPr txBox="1"/>
          <p:nvPr>
            <p:custDataLst>
              <p:tags r:id="rId3"/>
            </p:custDataLst>
          </p:nvPr>
        </p:nvSpPr>
        <p:spPr>
          <a:xfrm>
            <a:off x="1274947" y="3925898"/>
            <a:ext cx="1703044" cy="737235"/>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ctr"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sp>
        <p:nvSpPr>
          <p:cNvPr id="15" name="文本框 14"/>
          <p:cNvSpPr txBox="1"/>
          <p:nvPr>
            <p:custDataLst>
              <p:tags r:id="rId4"/>
            </p:custDataLst>
          </p:nvPr>
        </p:nvSpPr>
        <p:spPr>
          <a:xfrm>
            <a:off x="1690330" y="3656578"/>
            <a:ext cx="100905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1800" b="0" i="0" u="none" strike="noStrike" kern="1200" cap="none" spc="0" normalizeH="0" baseline="0" noProof="0" dirty="0">
              <a:ln>
                <a:noFill/>
              </a:ln>
              <a:solidFill>
                <a:prstClr val="white"/>
              </a:solidFill>
              <a:effectLst/>
              <a:uLnTx/>
              <a:uFillTx/>
              <a:latin typeface="思源黑体 CN Heavy" panose="020B0A00000000000000" charset="-122"/>
              <a:ea typeface="思源黑体 CN Heavy" panose="020B0A00000000000000" charset="-122"/>
              <a:cs typeface="+mn-cs"/>
            </a:endParaRPr>
          </a:p>
        </p:txBody>
      </p:sp>
      <p:sp>
        <p:nvSpPr>
          <p:cNvPr id="18" name="文本框 17"/>
          <p:cNvSpPr txBox="1"/>
          <p:nvPr>
            <p:custDataLst>
              <p:tags r:id="rId5"/>
            </p:custDataLst>
          </p:nvPr>
        </p:nvSpPr>
        <p:spPr>
          <a:xfrm>
            <a:off x="2928646" y="3925898"/>
            <a:ext cx="1703044" cy="737235"/>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ctr"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sp>
        <p:nvSpPr>
          <p:cNvPr id="19" name="文本框 18"/>
          <p:cNvSpPr txBox="1"/>
          <p:nvPr>
            <p:custDataLst>
              <p:tags r:id="rId6"/>
            </p:custDataLst>
          </p:nvPr>
        </p:nvSpPr>
        <p:spPr>
          <a:xfrm>
            <a:off x="3344029" y="3656578"/>
            <a:ext cx="100905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1800" b="0" i="0" u="none" strike="noStrike" kern="1200" cap="none" spc="0" normalizeH="0" baseline="0" noProof="0" dirty="0">
              <a:ln>
                <a:noFill/>
              </a:ln>
              <a:solidFill>
                <a:prstClr val="white"/>
              </a:solidFill>
              <a:effectLst/>
              <a:uLnTx/>
              <a:uFillTx/>
              <a:latin typeface="思源黑体 CN Heavy" panose="020B0A00000000000000" charset="-122"/>
              <a:ea typeface="思源黑体 CN Heavy" panose="020B0A00000000000000" charset="-122"/>
              <a:cs typeface="+mn-cs"/>
            </a:endParaRPr>
          </a:p>
        </p:txBody>
      </p:sp>
      <p:sp>
        <p:nvSpPr>
          <p:cNvPr id="21" name="文本框 20"/>
          <p:cNvSpPr txBox="1"/>
          <p:nvPr>
            <p:custDataLst>
              <p:tags r:id="rId7"/>
            </p:custDataLst>
          </p:nvPr>
        </p:nvSpPr>
        <p:spPr>
          <a:xfrm>
            <a:off x="4592505" y="3925898"/>
            <a:ext cx="1703044" cy="737235"/>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ctr"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sp>
        <p:nvSpPr>
          <p:cNvPr id="22" name="文本框 21"/>
          <p:cNvSpPr txBox="1"/>
          <p:nvPr>
            <p:custDataLst>
              <p:tags r:id="rId8"/>
            </p:custDataLst>
          </p:nvPr>
        </p:nvSpPr>
        <p:spPr>
          <a:xfrm>
            <a:off x="5007888" y="3656578"/>
            <a:ext cx="100905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1800" b="0" i="0" u="none" strike="noStrike" kern="1200" cap="none" spc="0" normalizeH="0" baseline="0" noProof="0" dirty="0">
              <a:ln>
                <a:noFill/>
              </a:ln>
              <a:solidFill>
                <a:prstClr val="white"/>
              </a:solidFill>
              <a:effectLst/>
              <a:uLnTx/>
              <a:uFillTx/>
              <a:latin typeface="思源黑体 CN Heavy" panose="020B0A00000000000000" charset="-122"/>
              <a:ea typeface="思源黑体 CN Heavy" panose="020B0A00000000000000" charset="-122"/>
              <a:cs typeface="+mn-cs"/>
            </a:endParaRPr>
          </a:p>
        </p:txBody>
      </p:sp>
      <p:sp>
        <p:nvSpPr>
          <p:cNvPr id="24" name="文本框 23"/>
          <p:cNvSpPr txBox="1"/>
          <p:nvPr>
            <p:custDataLst>
              <p:tags r:id="rId9"/>
            </p:custDataLst>
          </p:nvPr>
        </p:nvSpPr>
        <p:spPr>
          <a:xfrm>
            <a:off x="6246204" y="3925898"/>
            <a:ext cx="1703044" cy="737235"/>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ctr" defTabSz="457200" rtl="0" eaLnBrk="1" fontAlgn="auto" latinLnBrk="0" hangingPunct="1">
              <a:lnSpc>
                <a:spcPct val="15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sp>
        <p:nvSpPr>
          <p:cNvPr id="25" name="文本框 24"/>
          <p:cNvSpPr txBox="1"/>
          <p:nvPr>
            <p:custDataLst>
              <p:tags r:id="rId10"/>
            </p:custDataLst>
          </p:nvPr>
        </p:nvSpPr>
        <p:spPr>
          <a:xfrm>
            <a:off x="6661587" y="3656578"/>
            <a:ext cx="100905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CN Heavy" panose="020B0A00000000000000" charset="-122"/>
                <a:ea typeface="思源黑体 CN Heavy" panose="020B0A00000000000000" charset="-122"/>
                <a:cs typeface="+mn-cs"/>
              </a:rPr>
              <a:t>关键词</a:t>
            </a:r>
            <a:endParaRPr kumimoji="0" lang="zh-CN" altLang="en-US" sz="1800" b="0" i="0" u="none" strike="noStrike" kern="1200" cap="none" spc="0" normalizeH="0" baseline="0" noProof="0" dirty="0">
              <a:ln>
                <a:noFill/>
              </a:ln>
              <a:solidFill>
                <a:prstClr val="white"/>
              </a:solidFill>
              <a:effectLst/>
              <a:uLnTx/>
              <a:uFillTx/>
              <a:latin typeface="思源黑体 CN Heavy" panose="020B0A00000000000000" charset="-122"/>
              <a:ea typeface="思源黑体 CN Heavy" panose="020B0A00000000000000" charset="-122"/>
              <a:cs typeface="+mn-cs"/>
            </a:endParaRPr>
          </a:p>
        </p:txBody>
      </p:sp>
      <p:sp>
        <p:nvSpPr>
          <p:cNvPr id="27" name="矩形 26"/>
          <p:cNvSpPr/>
          <p:nvPr/>
        </p:nvSpPr>
        <p:spPr>
          <a:xfrm>
            <a:off x="38184" y="216781"/>
            <a:ext cx="2631806" cy="4603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pic>
        <p:nvPicPr>
          <p:cNvPr id="2" name="图片 1" descr="logo -反白_"/>
          <p:cNvPicPr>
            <a:picLocks noChangeAspect="1"/>
          </p:cNvPicPr>
          <p:nvPr/>
        </p:nvPicPr>
        <p:blipFill>
          <a:blip r:embed="rId11"/>
          <a:stretch>
            <a:fillRect/>
          </a:stretch>
        </p:blipFill>
        <p:spPr>
          <a:xfrm>
            <a:off x="7400925" y="358775"/>
            <a:ext cx="1398905" cy="2343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936" y="216781"/>
            <a:ext cx="2631806" cy="4603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grpSp>
        <p:nvGrpSpPr>
          <p:cNvPr id="4" name="组合 3"/>
          <p:cNvGrpSpPr/>
          <p:nvPr>
            <p:custDataLst>
              <p:tags r:id="rId1"/>
            </p:custDataLst>
          </p:nvPr>
        </p:nvGrpSpPr>
        <p:grpSpPr>
          <a:xfrm>
            <a:off x="213360" y="2755900"/>
            <a:ext cx="8643620" cy="2125345"/>
            <a:chOff x="1" y="606473"/>
            <a:chExt cx="4370300" cy="2125187"/>
          </a:xfrm>
        </p:grpSpPr>
        <p:sp>
          <p:nvSpPr>
            <p:cNvPr id="5" name="矩形: 圆角 2"/>
            <p:cNvSpPr/>
            <p:nvPr>
              <p:custDataLst>
                <p:tags r:id="rId2"/>
              </p:custDataLst>
            </p:nvPr>
          </p:nvSpPr>
          <p:spPr>
            <a:xfrm rot="16200000">
              <a:off x="1630342" y="-367389"/>
              <a:ext cx="1407005" cy="4072913"/>
            </a:xfrm>
            <a:prstGeom prst="roundRect">
              <a:avLst>
                <a:gd name="adj" fmla="val 3574"/>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6" name="矩形: 圆角 4"/>
            <p:cNvSpPr/>
            <p:nvPr>
              <p:custDataLst>
                <p:tags r:id="rId3"/>
              </p:custDataLst>
            </p:nvPr>
          </p:nvSpPr>
          <p:spPr>
            <a:xfrm>
              <a:off x="659066" y="1158794"/>
              <a:ext cx="1918811" cy="32051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pic>
          <p:nvPicPr>
            <p:cNvPr id="7" name="图片 6"/>
            <p:cNvPicPr>
              <a:picLocks noChangeAspect="1"/>
            </p:cNvPicPr>
            <p:nvPr>
              <p:custDataLst>
                <p:tags r:id="rId4"/>
              </p:custDataLst>
            </p:nvPr>
          </p:nvPicPr>
          <p:blipFill>
            <a:blip r:embed="rId5" cstate="email"/>
            <a:stretch>
              <a:fillRect/>
            </a:stretch>
          </p:blipFill>
          <p:spPr>
            <a:xfrm rot="16200000">
              <a:off x="-765206" y="1371680"/>
              <a:ext cx="2125187" cy="594773"/>
            </a:xfrm>
            <a:prstGeom prst="rect">
              <a:avLst/>
            </a:prstGeom>
            <a:scene3d>
              <a:camera prst="perspectiveLeft">
                <a:rot lat="0" lon="1200003" rev="0"/>
              </a:camera>
              <a:lightRig rig="threePt" dir="t"/>
            </a:scene3d>
          </p:spPr>
        </p:pic>
        <p:sp>
          <p:nvSpPr>
            <p:cNvPr id="8" name="文本框 7"/>
            <p:cNvSpPr txBox="1"/>
            <p:nvPr>
              <p:custDataLst>
                <p:tags r:id="rId6"/>
              </p:custDataLst>
            </p:nvPr>
          </p:nvSpPr>
          <p:spPr>
            <a:xfrm>
              <a:off x="659142" y="1626842"/>
              <a:ext cx="3465225" cy="370812"/>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3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单击此处输入你的正文，为了最终演示发布的良好效果，请尽量言简意赅的阐述观点</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grpSp>
      <p:grpSp>
        <p:nvGrpSpPr>
          <p:cNvPr id="9" name="组合 8"/>
          <p:cNvGrpSpPr/>
          <p:nvPr>
            <p:custDataLst>
              <p:tags r:id="rId7"/>
            </p:custDataLst>
          </p:nvPr>
        </p:nvGrpSpPr>
        <p:grpSpPr>
          <a:xfrm>
            <a:off x="213360" y="975995"/>
            <a:ext cx="8643620" cy="2125345"/>
            <a:chOff x="1" y="606473"/>
            <a:chExt cx="4370300" cy="2125187"/>
          </a:xfrm>
        </p:grpSpPr>
        <p:sp>
          <p:nvSpPr>
            <p:cNvPr id="10" name="矩形: 圆角 2"/>
            <p:cNvSpPr/>
            <p:nvPr>
              <p:custDataLst>
                <p:tags r:id="rId8"/>
              </p:custDataLst>
            </p:nvPr>
          </p:nvSpPr>
          <p:spPr>
            <a:xfrm rot="16200000">
              <a:off x="1630342" y="-367389"/>
              <a:ext cx="1407005" cy="4072913"/>
            </a:xfrm>
            <a:prstGeom prst="roundRect">
              <a:avLst>
                <a:gd name="adj" fmla="val 3574"/>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11" name="矩形: 圆角 4"/>
            <p:cNvSpPr/>
            <p:nvPr>
              <p:custDataLst>
                <p:tags r:id="rId9"/>
              </p:custDataLst>
            </p:nvPr>
          </p:nvSpPr>
          <p:spPr>
            <a:xfrm>
              <a:off x="659066" y="1158794"/>
              <a:ext cx="1918811" cy="32051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pic>
          <p:nvPicPr>
            <p:cNvPr id="12" name="图片 11"/>
            <p:cNvPicPr>
              <a:picLocks noChangeAspect="1"/>
            </p:cNvPicPr>
            <p:nvPr>
              <p:custDataLst>
                <p:tags r:id="rId10"/>
              </p:custDataLst>
            </p:nvPr>
          </p:nvPicPr>
          <p:blipFill>
            <a:blip r:embed="rId5" cstate="email"/>
            <a:stretch>
              <a:fillRect/>
            </a:stretch>
          </p:blipFill>
          <p:spPr>
            <a:xfrm rot="16200000">
              <a:off x="-765206" y="1371680"/>
              <a:ext cx="2125187" cy="594773"/>
            </a:xfrm>
            <a:prstGeom prst="rect">
              <a:avLst/>
            </a:prstGeom>
            <a:scene3d>
              <a:camera prst="perspectiveLeft">
                <a:rot lat="0" lon="1200003" rev="0"/>
              </a:camera>
              <a:lightRig rig="threePt" dir="t"/>
            </a:scene3d>
          </p:spPr>
        </p:pic>
        <p:sp>
          <p:nvSpPr>
            <p:cNvPr id="13" name="文本框 12"/>
            <p:cNvSpPr txBox="1"/>
            <p:nvPr>
              <p:custDataLst>
                <p:tags r:id="rId11"/>
              </p:custDataLst>
            </p:nvPr>
          </p:nvSpPr>
          <p:spPr>
            <a:xfrm>
              <a:off x="659142" y="1626842"/>
              <a:ext cx="3521732" cy="370812"/>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3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单击此处输入你的正文，为了最终演示发布的良好效果，请尽量言简意赅的阐述观点</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grpSp>
      <p:pic>
        <p:nvPicPr>
          <p:cNvPr id="14" name="图片 13" descr="logo -反白_"/>
          <p:cNvPicPr>
            <a:picLocks noChangeAspect="1"/>
          </p:cNvPicPr>
          <p:nvPr/>
        </p:nvPicPr>
        <p:blipFill>
          <a:blip r:embed="rId12"/>
          <a:stretch>
            <a:fillRect/>
          </a:stretch>
        </p:blipFill>
        <p:spPr>
          <a:xfrm>
            <a:off x="7400925" y="358775"/>
            <a:ext cx="1398905" cy="2343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custDataLst>
              <p:tags r:id="rId1"/>
            </p:custDataLst>
          </p:nvPr>
        </p:nvGrpSpPr>
        <p:grpSpPr>
          <a:xfrm>
            <a:off x="201700" y="882806"/>
            <a:ext cx="4370301" cy="2125187"/>
            <a:chOff x="0" y="768506"/>
            <a:chExt cx="4370301" cy="2125187"/>
          </a:xfrm>
        </p:grpSpPr>
        <p:sp>
          <p:nvSpPr>
            <p:cNvPr id="3" name="矩形: 圆角 2"/>
            <p:cNvSpPr/>
            <p:nvPr>
              <p:custDataLst>
                <p:tags r:id="rId2"/>
              </p:custDataLst>
            </p:nvPr>
          </p:nvSpPr>
          <p:spPr>
            <a:xfrm rot="16200000">
              <a:off x="1468308" y="-205356"/>
              <a:ext cx="1731072" cy="4072913"/>
            </a:xfrm>
            <a:prstGeom prst="roundRect">
              <a:avLst>
                <a:gd name="adj" fmla="val 3574"/>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5" name="矩形: 圆角 4"/>
            <p:cNvSpPr/>
            <p:nvPr>
              <p:custDataLst>
                <p:tags r:id="rId3"/>
              </p:custDataLst>
            </p:nvPr>
          </p:nvSpPr>
          <p:spPr>
            <a:xfrm>
              <a:off x="1800239" y="1235576"/>
              <a:ext cx="1918811" cy="32051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pic>
          <p:nvPicPr>
            <p:cNvPr id="7" name="图片 6"/>
            <p:cNvPicPr>
              <a:picLocks noChangeAspect="1"/>
            </p:cNvPicPr>
            <p:nvPr>
              <p:custDataLst>
                <p:tags r:id="rId4"/>
              </p:custDataLst>
            </p:nvPr>
          </p:nvPicPr>
          <p:blipFill>
            <a:blip r:embed="rId5" cstate="email"/>
            <a:stretch>
              <a:fillRect/>
            </a:stretch>
          </p:blipFill>
          <p:spPr>
            <a:xfrm rot="16200000">
              <a:off x="-765207" y="1533713"/>
              <a:ext cx="2125187" cy="594773"/>
            </a:xfrm>
            <a:prstGeom prst="rect">
              <a:avLst/>
            </a:prstGeom>
            <a:scene3d>
              <a:camera prst="perspectiveLeft">
                <a:rot lat="0" lon="1200003" rev="0"/>
              </a:camera>
              <a:lightRig rig="threePt" dir="t"/>
            </a:scene3d>
          </p:spPr>
        </p:pic>
        <p:sp>
          <p:nvSpPr>
            <p:cNvPr id="17" name="文本框 16"/>
            <p:cNvSpPr txBox="1"/>
            <p:nvPr>
              <p:custDataLst>
                <p:tags r:id="rId6"/>
              </p:custDataLst>
            </p:nvPr>
          </p:nvSpPr>
          <p:spPr>
            <a:xfrm>
              <a:off x="1735946" y="1661886"/>
              <a:ext cx="2570062" cy="92964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30000"/>
                </a:lnSpc>
                <a:spcBef>
                  <a:spcPts val="0"/>
                </a:spcBef>
                <a:spcAft>
                  <a:spcPts val="0"/>
                </a:spcAft>
                <a:buClr>
                  <a:srgbClr val="E6C35D"/>
                </a:buClr>
                <a:buSzTx/>
                <a:buFontTx/>
                <a:buNone/>
                <a:defRPr/>
              </a:pPr>
              <a:r>
                <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a:t>
              </a: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grpSp>
      <p:grpSp>
        <p:nvGrpSpPr>
          <p:cNvPr id="21" name="组合 20"/>
          <p:cNvGrpSpPr/>
          <p:nvPr>
            <p:custDataLst>
              <p:tags r:id="rId7"/>
            </p:custDataLst>
          </p:nvPr>
        </p:nvGrpSpPr>
        <p:grpSpPr>
          <a:xfrm>
            <a:off x="201700" y="2877247"/>
            <a:ext cx="4370301" cy="2125187"/>
            <a:chOff x="0" y="768506"/>
            <a:chExt cx="4370301" cy="2125187"/>
          </a:xfrm>
        </p:grpSpPr>
        <p:sp>
          <p:nvSpPr>
            <p:cNvPr id="22" name="矩形: 圆角 21"/>
            <p:cNvSpPr/>
            <p:nvPr>
              <p:custDataLst>
                <p:tags r:id="rId8"/>
              </p:custDataLst>
            </p:nvPr>
          </p:nvSpPr>
          <p:spPr>
            <a:xfrm rot="16200000">
              <a:off x="1468308" y="-205356"/>
              <a:ext cx="1731072" cy="4072913"/>
            </a:xfrm>
            <a:prstGeom prst="roundRect">
              <a:avLst>
                <a:gd name="adj" fmla="val 3574"/>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23" name="矩形: 圆角 22"/>
            <p:cNvSpPr/>
            <p:nvPr>
              <p:custDataLst>
                <p:tags r:id="rId9"/>
              </p:custDataLst>
            </p:nvPr>
          </p:nvSpPr>
          <p:spPr>
            <a:xfrm>
              <a:off x="1800239" y="1235576"/>
              <a:ext cx="1918811" cy="32051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pic>
          <p:nvPicPr>
            <p:cNvPr id="24" name="图片 23"/>
            <p:cNvPicPr>
              <a:picLocks noChangeAspect="1"/>
            </p:cNvPicPr>
            <p:nvPr>
              <p:custDataLst>
                <p:tags r:id="rId10"/>
              </p:custDataLst>
            </p:nvPr>
          </p:nvPicPr>
          <p:blipFill>
            <a:blip r:embed="rId5" cstate="email"/>
            <a:stretch>
              <a:fillRect/>
            </a:stretch>
          </p:blipFill>
          <p:spPr>
            <a:xfrm rot="16200000">
              <a:off x="-765207" y="1533713"/>
              <a:ext cx="2125187" cy="594773"/>
            </a:xfrm>
            <a:prstGeom prst="rect">
              <a:avLst/>
            </a:prstGeom>
            <a:scene3d>
              <a:camera prst="perspectiveLeft">
                <a:rot lat="0" lon="1200003" rev="0"/>
              </a:camera>
              <a:lightRig rig="threePt" dir="t"/>
            </a:scene3d>
          </p:spPr>
        </p:pic>
        <p:sp>
          <p:nvSpPr>
            <p:cNvPr id="25" name="文本框 24"/>
            <p:cNvSpPr txBox="1"/>
            <p:nvPr>
              <p:custDataLst>
                <p:tags r:id="rId11"/>
              </p:custDataLst>
            </p:nvPr>
          </p:nvSpPr>
          <p:spPr>
            <a:xfrm>
              <a:off x="1735946" y="1661886"/>
              <a:ext cx="2570062" cy="92964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30000"/>
                </a:lnSpc>
                <a:spcBef>
                  <a:spcPts val="0"/>
                </a:spcBef>
                <a:spcAft>
                  <a:spcPts val="0"/>
                </a:spcAft>
                <a:buClr>
                  <a:srgbClr val="E6C35D"/>
                </a:buClr>
                <a:buSzTx/>
                <a:buFontTx/>
                <a:buNone/>
                <a:defRPr/>
              </a:pP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grpSp>
      <p:grpSp>
        <p:nvGrpSpPr>
          <p:cNvPr id="26" name="组合 25"/>
          <p:cNvGrpSpPr/>
          <p:nvPr>
            <p:custDataLst>
              <p:tags r:id="rId12"/>
            </p:custDataLst>
          </p:nvPr>
        </p:nvGrpSpPr>
        <p:grpSpPr>
          <a:xfrm>
            <a:off x="4413693" y="2877247"/>
            <a:ext cx="4370301" cy="2125187"/>
            <a:chOff x="0" y="768506"/>
            <a:chExt cx="4370301" cy="2125187"/>
          </a:xfrm>
        </p:grpSpPr>
        <p:sp>
          <p:nvSpPr>
            <p:cNvPr id="27" name="矩形: 圆角 26"/>
            <p:cNvSpPr/>
            <p:nvPr>
              <p:custDataLst>
                <p:tags r:id="rId13"/>
              </p:custDataLst>
            </p:nvPr>
          </p:nvSpPr>
          <p:spPr>
            <a:xfrm rot="16200000">
              <a:off x="1468308" y="-205356"/>
              <a:ext cx="1731072" cy="4072913"/>
            </a:xfrm>
            <a:prstGeom prst="roundRect">
              <a:avLst>
                <a:gd name="adj" fmla="val 3574"/>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28" name="矩形: 圆角 27"/>
            <p:cNvSpPr/>
            <p:nvPr>
              <p:custDataLst>
                <p:tags r:id="rId14"/>
              </p:custDataLst>
            </p:nvPr>
          </p:nvSpPr>
          <p:spPr>
            <a:xfrm>
              <a:off x="1800239" y="1235576"/>
              <a:ext cx="1918811" cy="32051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pic>
          <p:nvPicPr>
            <p:cNvPr id="29" name="图片 28"/>
            <p:cNvPicPr>
              <a:picLocks noChangeAspect="1"/>
            </p:cNvPicPr>
            <p:nvPr>
              <p:custDataLst>
                <p:tags r:id="rId15"/>
              </p:custDataLst>
            </p:nvPr>
          </p:nvPicPr>
          <p:blipFill>
            <a:blip r:embed="rId5" cstate="email"/>
            <a:stretch>
              <a:fillRect/>
            </a:stretch>
          </p:blipFill>
          <p:spPr>
            <a:xfrm rot="16200000">
              <a:off x="-765207" y="1533713"/>
              <a:ext cx="2125187" cy="594773"/>
            </a:xfrm>
            <a:prstGeom prst="rect">
              <a:avLst/>
            </a:prstGeom>
            <a:scene3d>
              <a:camera prst="perspectiveLeft">
                <a:rot lat="0" lon="1200003" rev="0"/>
              </a:camera>
              <a:lightRig rig="threePt" dir="t"/>
            </a:scene3d>
          </p:spPr>
        </p:pic>
        <p:sp>
          <p:nvSpPr>
            <p:cNvPr id="30" name="文本框 29"/>
            <p:cNvSpPr txBox="1"/>
            <p:nvPr>
              <p:custDataLst>
                <p:tags r:id="rId16"/>
              </p:custDataLst>
            </p:nvPr>
          </p:nvSpPr>
          <p:spPr>
            <a:xfrm>
              <a:off x="1735946" y="1661886"/>
              <a:ext cx="2570062" cy="92964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30000"/>
                </a:lnSpc>
                <a:spcBef>
                  <a:spcPts val="0"/>
                </a:spcBef>
                <a:spcAft>
                  <a:spcPts val="0"/>
                </a:spcAft>
                <a:buClr>
                  <a:srgbClr val="E6C35D"/>
                </a:buClr>
                <a:buSzTx/>
                <a:buFontTx/>
                <a:buNone/>
                <a:defRPr/>
              </a:pP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grpSp>
      <p:grpSp>
        <p:nvGrpSpPr>
          <p:cNvPr id="31" name="组合 30"/>
          <p:cNvGrpSpPr/>
          <p:nvPr>
            <p:custDataLst>
              <p:tags r:id="rId17"/>
            </p:custDataLst>
          </p:nvPr>
        </p:nvGrpSpPr>
        <p:grpSpPr>
          <a:xfrm>
            <a:off x="4413693" y="882806"/>
            <a:ext cx="4370301" cy="2125187"/>
            <a:chOff x="0" y="768506"/>
            <a:chExt cx="4370301" cy="2125187"/>
          </a:xfrm>
        </p:grpSpPr>
        <p:sp>
          <p:nvSpPr>
            <p:cNvPr id="32" name="矩形: 圆角 31"/>
            <p:cNvSpPr/>
            <p:nvPr>
              <p:custDataLst>
                <p:tags r:id="rId18"/>
              </p:custDataLst>
            </p:nvPr>
          </p:nvSpPr>
          <p:spPr>
            <a:xfrm rot="16200000">
              <a:off x="1468308" y="-205356"/>
              <a:ext cx="1731072" cy="4072913"/>
            </a:xfrm>
            <a:prstGeom prst="roundRect">
              <a:avLst>
                <a:gd name="adj" fmla="val 3574"/>
              </a:avLst>
            </a:prstGeom>
            <a:gradFill>
              <a:gsLst>
                <a:gs pos="100000">
                  <a:srgbClr val="3FFFFF">
                    <a:alpha val="0"/>
                  </a:srgbClr>
                </a:gs>
                <a:gs pos="0">
                  <a:srgbClr val="3FFFFF">
                    <a:alpha val="20000"/>
                  </a:srgbClr>
                </a:gs>
              </a:gsLst>
              <a:lin ang="5400000" scaled="1"/>
            </a:gradFill>
            <a:ln w="22225" cap="rnd" cmpd="sng" algn="ctr">
              <a:gradFill>
                <a:gsLst>
                  <a:gs pos="100000">
                    <a:srgbClr val="0E86D8">
                      <a:alpha val="0"/>
                    </a:srgbClr>
                  </a:gs>
                  <a:gs pos="7000">
                    <a:srgbClr val="3FFFFF"/>
                  </a:gs>
                </a:gsLst>
                <a:lin ang="5400000" scaled="1"/>
              </a:gradFill>
              <a:prstDash val="solid"/>
              <a:round/>
            </a:ln>
            <a:effectLst/>
          </p:spPr>
          <p:txBody>
            <a:bodyPr rtlCol="0" anchor="ctr"/>
            <a:lstStyle/>
            <a:p>
              <a:pPr marL="0" marR="0" lvl="0" indent="0" algn="ctr" defTabSz="1127760" rtl="0" eaLnBrk="1" fontAlgn="auto" latinLnBrk="0" hangingPunct="1">
                <a:lnSpc>
                  <a:spcPct val="100000"/>
                </a:lnSpc>
                <a:spcBef>
                  <a:spcPts val="0"/>
                </a:spcBef>
                <a:spcAft>
                  <a:spcPts val="0"/>
                </a:spcAft>
                <a:buClrTx/>
                <a:buSzTx/>
                <a:buFontTx/>
                <a:buNone/>
                <a:defRPr/>
              </a:pPr>
              <a:endParaRPr kumimoji="0" lang="zh-CN" altLang="en-US" sz="2220" b="0" i="0" u="none" strike="noStrike" kern="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sym typeface="微软雅黑" panose="020B0503020204020204" pitchFamily="34" charset="-122"/>
              </a:endParaRPr>
            </a:p>
          </p:txBody>
        </p:sp>
        <p:sp>
          <p:nvSpPr>
            <p:cNvPr id="33" name="矩形: 圆角 32"/>
            <p:cNvSpPr/>
            <p:nvPr>
              <p:custDataLst>
                <p:tags r:id="rId19"/>
              </p:custDataLst>
            </p:nvPr>
          </p:nvSpPr>
          <p:spPr>
            <a:xfrm>
              <a:off x="1800239" y="1235576"/>
              <a:ext cx="1918811" cy="320516"/>
            </a:xfrm>
            <a:prstGeom prst="roundRect">
              <a:avLst>
                <a:gd name="adj" fmla="val 50000"/>
              </a:avLst>
            </a:prstGeom>
            <a:gradFill>
              <a:gsLst>
                <a:gs pos="0">
                  <a:srgbClr val="73CD9F"/>
                </a:gs>
                <a:gs pos="100000">
                  <a:srgbClr val="0E86D8"/>
                </a:gs>
                <a:gs pos="49000">
                  <a:srgbClr val="3FFFFF"/>
                </a:gs>
              </a:gsLst>
              <a:lin ang="4800000" scaled="0"/>
            </a:gradFill>
            <a:ln>
              <a:noFill/>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1800" b="0" i="0" u="none" strike="noStrike" kern="1200" cap="none" spc="0" normalizeH="0" baseline="0" noProof="0" dirty="0">
                <a:ln w="38100">
                  <a:noFill/>
                </a:ln>
                <a:solidFill>
                  <a:prstClr val="black"/>
                </a:solidFill>
                <a:effectLst/>
                <a:uLnTx/>
                <a:uFillTx/>
                <a:latin typeface="思源黑体 CN Heavy" panose="020B0A00000000000000" charset="-122"/>
                <a:ea typeface="思源黑体 CN Heavy" panose="020B0A00000000000000" charset="-122"/>
                <a:cs typeface="+mn-cs"/>
                <a:sym typeface="+mn-lt"/>
              </a:endParaRPr>
            </a:p>
          </p:txBody>
        </p:sp>
        <p:pic>
          <p:nvPicPr>
            <p:cNvPr id="34" name="图片 33"/>
            <p:cNvPicPr>
              <a:picLocks noChangeAspect="1"/>
            </p:cNvPicPr>
            <p:nvPr>
              <p:custDataLst>
                <p:tags r:id="rId20"/>
              </p:custDataLst>
            </p:nvPr>
          </p:nvPicPr>
          <p:blipFill>
            <a:blip r:embed="rId5" cstate="email"/>
            <a:stretch>
              <a:fillRect/>
            </a:stretch>
          </p:blipFill>
          <p:spPr>
            <a:xfrm rot="16200000">
              <a:off x="-765207" y="1533713"/>
              <a:ext cx="2125187" cy="594773"/>
            </a:xfrm>
            <a:prstGeom prst="rect">
              <a:avLst/>
            </a:prstGeom>
            <a:scene3d>
              <a:camera prst="perspectiveLeft">
                <a:rot lat="0" lon="1200003" rev="0"/>
              </a:camera>
              <a:lightRig rig="threePt" dir="t"/>
            </a:scene3d>
          </p:spPr>
        </p:pic>
        <p:sp>
          <p:nvSpPr>
            <p:cNvPr id="35" name="文本框 34"/>
            <p:cNvSpPr txBox="1"/>
            <p:nvPr>
              <p:custDataLst>
                <p:tags r:id="rId21"/>
              </p:custDataLst>
            </p:nvPr>
          </p:nvSpPr>
          <p:spPr>
            <a:xfrm>
              <a:off x="1735946" y="1661886"/>
              <a:ext cx="2570062" cy="929640"/>
            </a:xfrm>
            <a:prstGeom prst="rect">
              <a:avLst/>
            </a:prstGeom>
          </p:spPr>
          <p:txBody>
            <a:bodyPr wrap="square">
              <a:spAutoFit/>
            </a:bodyPr>
            <a:lstStyle>
              <a:defPPr>
                <a:defRPr lang="zh-CN"/>
              </a:defPPr>
              <a:lvl1pPr>
                <a:lnSpc>
                  <a:spcPct val="150000"/>
                </a:lnSpc>
                <a:defRPr sz="1050">
                  <a:solidFill>
                    <a:schemeClr val="tx1">
                      <a:lumMod val="75000"/>
                      <a:lumOff val="25000"/>
                    </a:schemeClr>
                  </a:solidFill>
                  <a:cs typeface="+mn-ea"/>
                </a:defRPr>
              </a:lvl1pPr>
            </a:lstStyle>
            <a:p>
              <a:pPr marL="0" marR="0" lvl="0" indent="0" algn="l" defTabSz="457200" rtl="0" eaLnBrk="1" fontAlgn="auto" latinLnBrk="0" hangingPunct="1">
                <a:lnSpc>
                  <a:spcPct val="130000"/>
                </a:lnSpc>
                <a:spcBef>
                  <a:spcPts val="0"/>
                </a:spcBef>
                <a:spcAft>
                  <a:spcPts val="0"/>
                </a:spcAft>
                <a:buClr>
                  <a:srgbClr val="E6C35D"/>
                </a:buClr>
                <a:buSzTx/>
                <a:buFontTx/>
                <a:buNone/>
                <a:defRPr/>
              </a:pPr>
              <a:r>
                <a:rPr lang="zh-CN" altLang="en-US" sz="1400" noProof="0" dirty="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rPr>
                <a:t>单击此处输入你的正文单击此处输入你的正文单击此处输入你的正文</a:t>
              </a:r>
              <a:endParaRPr kumimoji="0" lang="zh-CN" altLang="en-US" sz="14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endParaRPr>
            </a:p>
          </p:txBody>
        </p:sp>
      </p:grpSp>
      <p:sp>
        <p:nvSpPr>
          <p:cNvPr id="37" name="矩形 36"/>
          <p:cNvSpPr/>
          <p:nvPr/>
        </p:nvSpPr>
        <p:spPr>
          <a:xfrm>
            <a:off x="251544" y="216781"/>
            <a:ext cx="2631806" cy="46037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请输入</a:t>
            </a:r>
            <a:r>
              <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rPr>
              <a:t>标题</a:t>
            </a:r>
            <a:endParaRPr kumimoji="0" lang="zh-CN" altLang="en-US" sz="2400" b="0" i="0" u="none" strike="noStrike" kern="1200" cap="none" spc="0" normalizeH="0" baseline="0" noProof="0" dirty="0">
              <a:ln w="38100">
                <a:noFill/>
              </a:ln>
              <a:solidFill>
                <a:prstClr val="white"/>
              </a:solidFill>
              <a:effectLst/>
              <a:uLnTx/>
              <a:uFillTx/>
              <a:latin typeface="思源黑体 CN Heavy" panose="020B0A00000000000000" charset="-122"/>
              <a:ea typeface="思源黑体 CN Heavy" panose="020B0A00000000000000" charset="-122"/>
              <a:cs typeface="+mn-cs"/>
              <a:sym typeface="+mn-lt"/>
            </a:endParaRPr>
          </a:p>
        </p:txBody>
      </p:sp>
      <p:pic>
        <p:nvPicPr>
          <p:cNvPr id="39" name="图片 38" descr="D:/学校ppt/素材/微信图片_20240903111941.jpg微信图片_20240903111941"/>
          <p:cNvPicPr/>
          <p:nvPr>
            <p:custDataLst>
              <p:tags r:id="rId22"/>
            </p:custDataLst>
          </p:nvPr>
        </p:nvPicPr>
        <p:blipFill>
          <a:blip r:embed="rId23"/>
          <a:srcRect l="19264" r="19264"/>
          <a:stretch>
            <a:fillRect/>
          </a:stretch>
        </p:blipFill>
        <p:spPr>
          <a:xfrm>
            <a:off x="692161" y="3457788"/>
            <a:ext cx="1161084" cy="1161084"/>
          </a:xfrm>
          <a:prstGeom prst="ellipse">
            <a:avLst/>
          </a:prstGeom>
          <a:ln w="12700">
            <a:solidFill>
              <a:srgbClr val="5AE5CD"/>
            </a:solidFill>
          </a:ln>
        </p:spPr>
      </p:pic>
      <p:pic>
        <p:nvPicPr>
          <p:cNvPr id="41" name="图片 40" descr="D:/学校ppt/素材/微信图片_20240903111941.jpg微信图片_20240903111941"/>
          <p:cNvPicPr/>
          <p:nvPr>
            <p:custDataLst>
              <p:tags r:id="rId24"/>
            </p:custDataLst>
          </p:nvPr>
        </p:nvPicPr>
        <p:blipFill>
          <a:blip r:embed="rId23"/>
          <a:srcRect l="19264" r="19264"/>
          <a:stretch>
            <a:fillRect/>
          </a:stretch>
        </p:blipFill>
        <p:spPr>
          <a:xfrm>
            <a:off x="701776" y="1410666"/>
            <a:ext cx="1161084" cy="1161084"/>
          </a:xfrm>
          <a:prstGeom prst="ellipse">
            <a:avLst/>
          </a:prstGeom>
          <a:ln w="12700">
            <a:solidFill>
              <a:srgbClr val="5AE5CD"/>
            </a:solidFill>
          </a:ln>
        </p:spPr>
      </p:pic>
      <p:pic>
        <p:nvPicPr>
          <p:cNvPr id="43" name="图片 42" descr="D:/学校ppt/素材/微信图片_20240903111941.jpg微信图片_20240903111941"/>
          <p:cNvPicPr/>
          <p:nvPr>
            <p:custDataLst>
              <p:tags r:id="rId25"/>
            </p:custDataLst>
          </p:nvPr>
        </p:nvPicPr>
        <p:blipFill>
          <a:blip r:embed="rId23"/>
          <a:srcRect l="19264" r="19264"/>
          <a:stretch>
            <a:fillRect/>
          </a:stretch>
        </p:blipFill>
        <p:spPr>
          <a:xfrm>
            <a:off x="4899538" y="1450561"/>
            <a:ext cx="1161084" cy="1161084"/>
          </a:xfrm>
          <a:prstGeom prst="ellipse">
            <a:avLst/>
          </a:prstGeom>
          <a:ln w="12700">
            <a:solidFill>
              <a:srgbClr val="5AE5CD"/>
            </a:solidFill>
          </a:ln>
        </p:spPr>
      </p:pic>
      <p:pic>
        <p:nvPicPr>
          <p:cNvPr id="45" name="图片 44" descr="D:/学校ppt/素材/微信图片_20240903111941.jpg微信图片_20240903111941"/>
          <p:cNvPicPr/>
          <p:nvPr>
            <p:custDataLst>
              <p:tags r:id="rId26"/>
            </p:custDataLst>
          </p:nvPr>
        </p:nvPicPr>
        <p:blipFill>
          <a:blip r:embed="rId23"/>
          <a:srcRect l="19264" r="19264"/>
          <a:stretch>
            <a:fillRect/>
          </a:stretch>
        </p:blipFill>
        <p:spPr>
          <a:xfrm>
            <a:off x="4917846" y="3359336"/>
            <a:ext cx="1161084" cy="1161084"/>
          </a:xfrm>
          <a:prstGeom prst="ellipse">
            <a:avLst/>
          </a:prstGeom>
          <a:ln w="12700">
            <a:solidFill>
              <a:srgbClr val="5AE5CD"/>
            </a:solidFill>
          </a:ln>
        </p:spPr>
      </p:pic>
      <p:pic>
        <p:nvPicPr>
          <p:cNvPr id="14" name="图片 13" descr="logo -反白_"/>
          <p:cNvPicPr>
            <a:picLocks noChangeAspect="1"/>
          </p:cNvPicPr>
          <p:nvPr/>
        </p:nvPicPr>
        <p:blipFill>
          <a:blip r:embed="rId27"/>
          <a:stretch>
            <a:fillRect/>
          </a:stretch>
        </p:blipFill>
        <p:spPr>
          <a:xfrm>
            <a:off x="7400925" y="358775"/>
            <a:ext cx="1398905" cy="23431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127.80732283464567,&quot;left&quot;:27.348425196850393,&quot;top&quot;:267.9,&quot;width&quot;:664.4049606299211}"/>
</p:tagLst>
</file>

<file path=ppt/tags/tag101.xml><?xml version="1.0" encoding="utf-8"?>
<p:tagLst xmlns:p="http://schemas.openxmlformats.org/presentationml/2006/main">
  <p:tag name="KSO_WM_DIAGRAM_VIRTUALLY_FRAME" val="{&quot;height&quot;:127.80732283464567,&quot;left&quot;:27.348425196850393,&quot;top&quot;:267.9,&quot;width&quot;:664.4049606299211}"/>
</p:tagLst>
</file>

<file path=ppt/tags/tag102.xml><?xml version="1.0" encoding="utf-8"?>
<p:tagLst xmlns:p="http://schemas.openxmlformats.org/presentationml/2006/main">
  <p:tag name="KSO_WM_DIAGRAM_VIRTUALLY_FRAME" val="{&quot;height&quot;:127.80732283464567,&quot;left&quot;:27.348425196850393,&quot;top&quot;:267.9,&quot;width&quot;:664.4049606299211}"/>
</p:tagLst>
</file>

<file path=ppt/tags/tag103.xml><?xml version="1.0" encoding="utf-8"?>
<p:tagLst xmlns:p="http://schemas.openxmlformats.org/presentationml/2006/main">
  <p:tag name="KSO_WM_DIAGRAM_VIRTUALLY_FRAME" val="{&quot;height&quot;:127.80732283464567,&quot;left&quot;:27.348425196850393,&quot;top&quot;:267.9,&quot;width&quot;:664.4049606299211}"/>
</p:tagLst>
</file>

<file path=ppt/tags/tag104.xml><?xml version="1.0" encoding="utf-8"?>
<p:tagLst xmlns:p="http://schemas.openxmlformats.org/presentationml/2006/main">
  <p:tag name="KSO_WM_DIAGRAM_VIRTUALLY_FRAME" val="{&quot;height&quot;:127.80732283464567,&quot;left&quot;:27.348425196850393,&quot;top&quot;:267.9,&quot;width&quot;:664.4049606299211}"/>
</p:tagLst>
</file>

<file path=ppt/tags/tag105.xml><?xml version="1.0" encoding="utf-8"?>
<p:tagLst xmlns:p="http://schemas.openxmlformats.org/presentationml/2006/main">
  <p:tag name="KSO_WM_DIAGRAM_VIRTUALLY_FRAME" val="{&quot;height&quot;:127.80732283464567,&quot;left&quot;:27.348425196850393,&quot;top&quot;:267.9,&quot;width&quot;:664.4049606299211}"/>
</p:tagLst>
</file>

<file path=ppt/tags/tag106.xml><?xml version="1.0" encoding="utf-8"?>
<p:tagLst xmlns:p="http://schemas.openxmlformats.org/presentationml/2006/main">
  <p:tag name="KSO_WM_DIAGRAM_VIRTUALLY_FRAME" val="{&quot;height&quot;:127.80732283464567,&quot;left&quot;:27.348425196850393,&quot;top&quot;:267.9,&quot;width&quot;:664.4049606299211}"/>
</p:tagLst>
</file>

<file path=ppt/tags/tag107.xml><?xml version="1.0" encoding="utf-8"?>
<p:tagLst xmlns:p="http://schemas.openxmlformats.org/presentationml/2006/main">
  <p:tag name="KSO_WM_DIAGRAM_VIRTUALLY_FRAME" val="{&quot;height&quot;:127.80732283464567,&quot;left&quot;:27.348425196850393,&quot;top&quot;:267.9,&quot;width&quot;:664.4049606299211}"/>
</p:tagLst>
</file>

<file path=ppt/tags/tag108.xml><?xml version="1.0" encoding="utf-8"?>
<p:tagLst xmlns:p="http://schemas.openxmlformats.org/presentationml/2006/main">
  <p:tag name="KSO_WM_DIAGRAM_VIRTUALLY_FRAME" val="{&quot;height&quot;:127.80732283464567,&quot;left&quot;:27.348425196850393,&quot;top&quot;:267.9,&quot;width&quot;:664.4049606299211}"/>
</p:tagLst>
</file>

<file path=ppt/tags/tag109.xml><?xml version="1.0" encoding="utf-8"?>
<p:tagLst xmlns:p="http://schemas.openxmlformats.org/presentationml/2006/main">
  <p:tag name="KSO_WM_DIAGRAM_VIRTUALLY_FRAME" val="{&quot;height&quot;:307.5043307086614,&quot;left&quot;:16.8,&quot;top&quot;:76.84566929133858,&quot;width&quot;:680.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307.5043307086614,&quot;left&quot;:16.8,&quot;top&quot;:76.84566929133858,&quot;width&quot;:680.6}"/>
</p:tagLst>
</file>

<file path=ppt/tags/tag11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FULL_TEXT_BEAUTIFY_COPY_ID" val="19"/>
  <p:tag name="KSO_WM_DIAGRAM_VIRTUALLY_FRAME" val="{&quot;height&quot;:307.5043307086614,&quot;left&quot;:16.8,&quot;top&quot;:76.84566929133858,&quot;width&quot;:680.6}"/>
</p:tagLst>
</file>

<file path=ppt/tags/tag112.xml><?xml version="1.0" encoding="utf-8"?>
<p:tagLst xmlns:p="http://schemas.openxmlformats.org/presentationml/2006/main">
  <p:tag name="KSO_WM_DIAGRAM_VIRTUALLY_FRAME" val="{&quot;height&quot;:307.5043307086614,&quot;left&quot;:16.8,&quot;top&quot;:76.84566929133858,&quot;width&quot;:680.6}"/>
</p:tagLst>
</file>

<file path=ppt/tags/tag113.xml><?xml version="1.0" encoding="utf-8"?>
<p:tagLst xmlns:p="http://schemas.openxmlformats.org/presentationml/2006/main">
  <p:tag name="KSO_WM_DIAGRAM_VIRTUALLY_FRAME" val="{&quot;height&quot;:307.5043307086614,&quot;left&quot;:16.8,&quot;top&quot;:76.84566929133858,&quot;width&quot;:680.6}"/>
</p:tagLst>
</file>

<file path=ppt/tags/tag114.xml><?xml version="1.0" encoding="utf-8"?>
<p:tagLst xmlns:p="http://schemas.openxmlformats.org/presentationml/2006/main">
  <p:tag name="KSO_WM_DIAGRAM_VIRTUALLY_FRAME" val="{&quot;height&quot;:307.5043307086614,&quot;left&quot;:16.8,&quot;top&quot;:76.84566929133858,&quot;width&quot;:680.6}"/>
</p:tagLst>
</file>

<file path=ppt/tags/tag115.xml><?xml version="1.0" encoding="utf-8"?>
<p:tagLst xmlns:p="http://schemas.openxmlformats.org/presentationml/2006/main">
  <p:tag name="KSO_WM_DIAGRAM_VIRTUALLY_FRAME" val="{&quot;height&quot;:307.5043307086614,&quot;left&quot;:16.8,&quot;top&quot;:76.84566929133858,&quot;width&quot;:680.6}"/>
</p:tagLst>
</file>

<file path=ppt/tags/tag11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FULL_TEXT_BEAUTIFY_COPY_ID" val="19"/>
  <p:tag name="KSO_WM_DIAGRAM_VIRTUALLY_FRAME" val="{&quot;height&quot;:307.5043307086614,&quot;left&quot;:16.8,&quot;top&quot;:76.84566929133858,&quot;width&quot;:680.6}"/>
</p:tagLst>
</file>

<file path=ppt/tags/tag117.xml><?xml version="1.0" encoding="utf-8"?>
<p:tagLst xmlns:p="http://schemas.openxmlformats.org/presentationml/2006/main">
  <p:tag name="KSO_WM_DIAGRAM_VIRTUALLY_FRAME" val="{&quot;height&quot;:307.5043307086614,&quot;left&quot;:16.8,&quot;top&quot;:76.84566929133858,&quot;width&quot;:680.6}"/>
</p:tagLst>
</file>

<file path=ppt/tags/tag118.xml><?xml version="1.0" encoding="utf-8"?>
<p:tagLst xmlns:p="http://schemas.openxmlformats.org/presentationml/2006/main">
  <p:tag name="KSO_WM_DIAGRAM_VIRTUALLY_FRAME" val="{&quot;height&quot;:307.5043307086614,&quot;left&quot;:16.8,&quot;top&quot;:76.84566929133858,&quot;width&quot;:680.6}"/>
</p:tagLst>
</file>

<file path=ppt/tags/tag119.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2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FULL_TEXT_BEAUTIFY_COPY_ID" val="19"/>
  <p:tag name="KSO_WM_DIAGRAM_VIRTUALLY_FRAME" val="{&quot;height&quot;:324.380157480315,&quot;left&quot;:15.881889763779526,&quot;top&quot;:69.51228346456693,&quot;width&quot;:675.7711811023621}"/>
</p:tagLst>
</file>

<file path=ppt/tags/tag122.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23.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24.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25.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2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FULL_TEXT_BEAUTIFY_COPY_ID" val="19"/>
  <p:tag name="KSO_WM_DIAGRAM_VIRTUALLY_FRAME" val="{&quot;height&quot;:324.380157480315,&quot;left&quot;:15.881889763779526,&quot;top&quot;:69.51228346456693,&quot;width&quot;:675.7711811023621}"/>
</p:tagLst>
</file>

<file path=ppt/tags/tag127.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28.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29.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3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FULL_TEXT_BEAUTIFY_COPY_ID" val="19"/>
  <p:tag name="KSO_WM_DIAGRAM_VIRTUALLY_FRAME" val="{&quot;height&quot;:324.380157480315,&quot;left&quot;:15.881889763779526,&quot;top&quot;:69.51228346456693,&quot;width&quot;:675.7711811023621}"/>
</p:tagLst>
</file>

<file path=ppt/tags/tag132.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33.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34.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35.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3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FULL_TEXT_BEAUTIFY_COPY_ID" val="19"/>
  <p:tag name="KSO_WM_DIAGRAM_VIRTUALLY_FRAME" val="{&quot;height&quot;:324.380157480315,&quot;left&quot;:15.881889763779526,&quot;top&quot;:69.51228346456693,&quot;width&quot;:675.7711811023621}"/>
</p:tagLst>
</file>

<file path=ppt/tags/tag137.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38.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39.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41.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42.xml><?xml version="1.0" encoding="utf-8"?>
<p:tagLst xmlns:p="http://schemas.openxmlformats.org/presentationml/2006/main">
  <p:tag name="KSO_WM_DIAGRAM_VIRTUALLY_FRAME" val="{&quot;height&quot;:324.380157480315,&quot;left&quot;:15.881889763779526,&quot;top&quot;:69.51228346456693,&quot;width&quot;:675.7711811023621}"/>
</p:tagLst>
</file>

<file path=ppt/tags/tag143.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44.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45.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46.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47.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48.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49.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1.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2.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3.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4.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5.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6.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7.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8.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59.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1.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2.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3.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4.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5.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6.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7.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8.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69.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71.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72.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73.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74.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75.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76.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77.xml><?xml version="1.0" encoding="utf-8"?>
<p:tagLst xmlns:p="http://schemas.openxmlformats.org/presentationml/2006/main">
  <p:tag name="KSO_WM_DIAGRAM_VIRTUALLY_FRAME" val="{&quot;height&quot;:309.35921259842524,&quot;left&quot;:72.09937007874014,&quot;top&quot;:89.12826771653543,&quot;width&quot;:628.1131496062992}"/>
</p:tagLst>
</file>

<file path=ppt/tags/tag178.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79.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1.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2.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3.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4.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5.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6.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7.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8.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89.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1.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2.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3.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4.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5.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6.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7.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8.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199.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01.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02.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03.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04.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05.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06.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07.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08.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09.xml><?xml version="1.0" encoding="utf-8"?>
<p:tagLst xmlns:p="http://schemas.openxmlformats.org/presentationml/2006/main">
  <p:tag name="KSO_WM_DIAGRAM_VIRTUALLY_FRAME" val="{&quot;height&quot;:272.9971653543307,&quot;left&quot;:35.68661417322834,&quot;top&quot;:114.86118110236221,&quot;width&quot;:651.419527559055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11.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12.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13.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14.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15.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16.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17.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18.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19.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21.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22.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23.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24.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25.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26.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27.xml><?xml version="1.0" encoding="utf-8"?>
<p:tagLst xmlns:p="http://schemas.openxmlformats.org/presentationml/2006/main">
  <p:tag name="KSO_WM_DIAGRAM_VIRTUALLY_FRAME" val="{&quot;height&quot;:229.5803937007873,&quot;left&quot;:27.140472440944883,&quot;top&quot;:106.15338582677165,&quot;width&quot;:685.1288188976378}"/>
</p:tagLst>
</file>

<file path=ppt/tags/tag228.xml><?xml version="1.0" encoding="utf-8"?>
<p:tagLst xmlns:p="http://schemas.openxmlformats.org/presentationml/2006/main">
  <p:tag name="PA" val="v5.2.6"/>
</p:tagLst>
</file>

<file path=ppt/tags/tag229.xml><?xml version="1.0" encoding="utf-8"?>
<p:tagLst xmlns:p="http://schemas.openxmlformats.org/presentationml/2006/main">
  <p:tag name="PA" val="v5.2.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PA" val="v5.2.6"/>
</p:tagLst>
</file>

<file path=ppt/tags/tag231.xml><?xml version="1.0" encoding="utf-8"?>
<p:tagLst xmlns:p="http://schemas.openxmlformats.org/presentationml/2006/main">
  <p:tag name="PA" val="v5.2.6"/>
</p:tagLst>
</file>

<file path=ppt/tags/tag232.xml><?xml version="1.0" encoding="utf-8"?>
<p:tagLst xmlns:p="http://schemas.openxmlformats.org/presentationml/2006/main">
  <p:tag name="PA" val="v5.2.6"/>
</p:tagLst>
</file>

<file path=ppt/tags/tag233.xml><?xml version="1.0" encoding="utf-8"?>
<p:tagLst xmlns:p="http://schemas.openxmlformats.org/presentationml/2006/main">
  <p:tag name="PA" val="v5.2.6"/>
</p:tagLst>
</file>

<file path=ppt/tags/tag234.xml><?xml version="1.0" encoding="utf-8"?>
<p:tagLst xmlns:p="http://schemas.openxmlformats.org/presentationml/2006/main">
  <p:tag name="ISLIDE.GUIDESSETTING" val="{&quot;Id&quot;:&quot;GuidesStyle_Narrow&quot;,&quot;Name&quot;:&quot;较窄&quot;,&quot;Kind&quot;:&quot;System&quot;,&quot;OldGuidesSetting&quot;:{&quot;HeaderHeight&quot;:10.0,&quot;FooterHeight&quot;:5.0,&quot;SideMargin&quot;:2.5,&quot;TopMargin&quot;:0.0,&quot;BottomMargin&quot;:0.0,&quot;IntervalMargin&quot;:1.0}}"/>
  <p:tag name="COMMONDATA" val="eyJjb3VudCI6MSwiaGRpZCI6IjBlNmYzZTEwNWQwMzkzNTU5OGQ4MzYzMTk4MDUxNmFkIiwidXNlckNvdW50IjoxfQ=="/>
  <p:tag name="KSO_WPP_MARK_KEY" val="975d4215-4a62-468a-b545-a6ceb6f2bcaa"/>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PA" val="v5.2.6"/>
</p:tagLst>
</file>

<file path=ppt/tags/tag64.xml><?xml version="1.0" encoding="utf-8"?>
<p:tagLst xmlns:p="http://schemas.openxmlformats.org/presentationml/2006/main">
  <p:tag name="PA" val="v5.2.6"/>
</p:tagLst>
</file>

<file path=ppt/tags/tag65.xml><?xml version="1.0" encoding="utf-8"?>
<p:tagLst xmlns:p="http://schemas.openxmlformats.org/presentationml/2006/main">
  <p:tag name="PA" val="v5.2.6"/>
</p:tagLst>
</file>

<file path=ppt/tags/tag66.xml><?xml version="1.0" encoding="utf-8"?>
<p:tagLst xmlns:p="http://schemas.openxmlformats.org/presentationml/2006/main">
  <p:tag name="PA" val="v5.2.6"/>
</p:tagLst>
</file>

<file path=ppt/tags/tag67.xml><?xml version="1.0" encoding="utf-8"?>
<p:tagLst xmlns:p="http://schemas.openxmlformats.org/presentationml/2006/main">
  <p:tag name="PA" val="v5.2.6"/>
</p:tagLst>
</file>

<file path=ppt/tags/tag68.xml><?xml version="1.0" encoding="utf-8"?>
<p:tagLst xmlns:p="http://schemas.openxmlformats.org/presentationml/2006/main">
  <p:tag name="PA" val="v5.2.6"/>
</p:tagLst>
</file>

<file path=ppt/tags/tag69.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1.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2.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3.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4.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5.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6.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7.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8.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79.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81.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82.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83.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84.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85.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86.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87.xml><?xml version="1.0" encoding="utf-8"?>
<p:tagLst xmlns:p="http://schemas.openxmlformats.org/presentationml/2006/main">
  <p:tag name="KSO_WM_DIAGRAM_VIRTUALLY_FRAME" val="{&quot;height&quot;:202.71724409448817,&quot;left&quot;:63.45267716535433,&quot;top&quot;:123.8251968503937,&quot;width&quot;:593.0946456692914}"/>
</p:tagLst>
</file>

<file path=ppt/tags/tag88.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89.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1.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2.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3.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4.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5.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6.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7.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8.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ags/tag99.xml><?xml version="1.0" encoding="utf-8"?>
<p:tagLst xmlns:p="http://schemas.openxmlformats.org/presentationml/2006/main">
  <p:tag name="KSO_WM_DIAGRAM_VIRTUALLY_FRAME" val="{&quot;height&quot;:256.42751836823163,&quot;left&quot;:12.06267716535433,&quot;top&quot;:107.63275590551184,&quot;width&quot;:666.3353528776225}"/>
</p:tagLst>
</file>

<file path=ppt/theme/theme1.xml><?xml version="1.0" encoding="utf-8"?>
<a:theme xmlns:a="http://schemas.openxmlformats.org/drawingml/2006/main" name="Office 主题​​">
  <a:themeElements>
    <a:clrScheme name="自定义 1021">
      <a:dk1>
        <a:sysClr val="windowText" lastClr="000000"/>
      </a:dk1>
      <a:lt1>
        <a:sysClr val="window" lastClr="FFFFFF"/>
      </a:lt1>
      <a:dk2>
        <a:srgbClr val="000000"/>
      </a:dk2>
      <a:lt2>
        <a:srgbClr val="F8F8F8"/>
      </a:lt2>
      <a:accent1>
        <a:srgbClr val="028FF3"/>
      </a:accent1>
      <a:accent2>
        <a:srgbClr val="E6C35D"/>
      </a:accent2>
      <a:accent3>
        <a:srgbClr val="3F3F3F"/>
      </a:accent3>
      <a:accent4>
        <a:srgbClr val="595959"/>
      </a:accent4>
      <a:accent5>
        <a:srgbClr val="5F5F5F"/>
      </a:accent5>
      <a:accent6>
        <a:srgbClr val="4D4D4D"/>
      </a:accent6>
      <a:hlink>
        <a:srgbClr val="000000"/>
      </a:hlink>
      <a:folHlink>
        <a:srgbClr val="919191"/>
      </a:folHlink>
    </a:clrScheme>
    <a:fontScheme name="思源黑体 CN Heavy">
      <a:majorFont>
        <a:latin typeface="思源黑体 CN Normal"/>
        <a:ea typeface="思源黑体 CN Heavy"/>
        <a:cs typeface=""/>
      </a:majorFont>
      <a:minorFont>
        <a:latin typeface="思源黑体 CN Normal"/>
        <a:ea typeface="思源黑体 CN Norma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021">
      <a:dk1>
        <a:sysClr val="windowText" lastClr="000000"/>
      </a:dk1>
      <a:lt1>
        <a:sysClr val="window" lastClr="FFFFFF"/>
      </a:lt1>
      <a:dk2>
        <a:srgbClr val="000000"/>
      </a:dk2>
      <a:lt2>
        <a:srgbClr val="F8F8F8"/>
      </a:lt2>
      <a:accent1>
        <a:srgbClr val="028FF3"/>
      </a:accent1>
      <a:accent2>
        <a:srgbClr val="E6C35D"/>
      </a:accent2>
      <a:accent3>
        <a:srgbClr val="3F3F3F"/>
      </a:accent3>
      <a:accent4>
        <a:srgbClr val="595959"/>
      </a:accent4>
      <a:accent5>
        <a:srgbClr val="5F5F5F"/>
      </a:accent5>
      <a:accent6>
        <a:srgbClr val="4D4D4D"/>
      </a:accent6>
      <a:hlink>
        <a:srgbClr val="000000"/>
      </a:hlink>
      <a:folHlink>
        <a:srgbClr val="919191"/>
      </a:folHlink>
    </a:clrScheme>
    <a:fontScheme name="思源黑体 CN Heavy">
      <a:majorFont>
        <a:latin typeface="思源黑体 CN Normal"/>
        <a:ea typeface="思源黑体 CN Heavy"/>
        <a:cs typeface=""/>
      </a:majorFont>
      <a:minorFont>
        <a:latin typeface="思源黑体 CN Normal"/>
        <a:ea typeface="思源黑体 CN Norma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Normal"/>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Normal"/>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商业计划书深色高级感通用模板</Template>
  <TotalTime>0</TotalTime>
  <Words>1300</Words>
  <Application>WPS 演示</Application>
  <PresentationFormat>全屏显示(16:9)</PresentationFormat>
  <Paragraphs>180</Paragraphs>
  <Slides>13</Slides>
  <Notes>0</Notes>
  <HiddenSlides>1</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13</vt:i4>
      </vt:variant>
    </vt:vector>
  </HeadingPairs>
  <TitlesOfParts>
    <vt:vector size="35" baseType="lpstr">
      <vt:lpstr>Arial</vt:lpstr>
      <vt:lpstr>宋体</vt:lpstr>
      <vt:lpstr>Wingdings</vt:lpstr>
      <vt:lpstr>思源黑体 CN Normal</vt:lpstr>
      <vt:lpstr>Wingdings</vt:lpstr>
      <vt:lpstr>思源黑体 CN Heavy</vt:lpstr>
      <vt:lpstr>阿里巴巴普惠体 R</vt:lpstr>
      <vt:lpstr>汉仪雅酷黑 65W</vt:lpstr>
      <vt:lpstr>黑体</vt:lpstr>
      <vt:lpstr>微软雅黑</vt:lpstr>
      <vt:lpstr>Oswald</vt:lpstr>
      <vt:lpstr>HelveticaNeue LT 43 LightEx</vt:lpstr>
      <vt:lpstr>等线</vt:lpstr>
      <vt:lpstr>Aharoni</vt:lpstr>
      <vt:lpstr>Adobe Gothic Std B</vt:lpstr>
      <vt:lpstr>阿里巴巴普惠体</vt:lpstr>
      <vt:lpstr>思源黑体 CN Regular</vt:lpstr>
      <vt:lpstr>思源黑体 Light</vt:lpstr>
      <vt:lpstr>Arial Unicode MS</vt:lpstr>
      <vt:lpstr>Office 主题​​</vt:lpstr>
      <vt:lpstr>1_Office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十一</dc:creator>
  <cp:lastModifiedBy>侯欧巴</cp:lastModifiedBy>
  <cp:revision>17</cp:revision>
  <dcterms:created xsi:type="dcterms:W3CDTF">2022-08-31T13:53:00Z</dcterms:created>
  <dcterms:modified xsi:type="dcterms:W3CDTF">2025-03-26T01:15:38Z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006AAD78323D4FA88EDCC0BFB0FA8F24_11</vt:lpwstr>
  </property>
  <property fmtid="{D5CDD505-2E9C-101B-9397-08002B2CF9AE}" pid="3" name="KSOProductBuildVer">
    <vt:lpwstr>2052-12.1.0.20305</vt:lpwstr>
  </property>
  <property fmtid="{D5CDD505-2E9C-101B-9397-08002B2CF9AE}" pid="4" name="KSOTemplateUUID">
    <vt:lpwstr>v1.0_mb_MMqn+cAplvfp40vMHu0q7A==</vt:lpwstr>
  </property>
</Properties>
</file>