
<file path=[Content_Types].xml><?xml version="1.0" encoding="utf-8"?>
<Types xmlns="http://schemas.openxmlformats.org/package/2006/content-types">
  <Default Extension="jpeg" ContentType="image/jpeg"/>
  <Default Extension="JPG" ContentType="image/.jpg"/>
  <Default Extension="xlsx" ContentType="application/vnd.openxmlformats-officedocument.spreadsheetml.sheet"/>
  <Default Extension="gif" ContentType="image/gif"/>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harts/chart1.xml" ContentType="application/vnd.openxmlformats-officedocument.drawingml.chart+xml"/>
  <Override PartName="/ppt/charts/colors1.xml" ContentType="application/vnd.ms-office.chartcolorstyle+xml"/>
  <Override PartName="/ppt/charts/style1.xml" ContentType="application/vnd.ms-office.chartstyle+xml"/>
  <Override PartName="/ppt/commentAuthors.xml" ContentType="application/vnd.openxmlformats-officedocument.presentationml.commentAuthors+xml"/>
  <Override PartName="/ppt/fonts/font1.fntdata" ContentType="application/x-fontdata"/>
  <Override PartName="/ppt/fonts/font10.fntdata" ContentType="application/x-fontdata"/>
  <Override PartName="/ppt/fonts/font11.fntdata" ContentType="application/x-fontdata"/>
  <Override PartName="/ppt/fonts/font12.fntdata" ContentType="application/x-fontdata"/>
  <Override PartName="/ppt/fonts/font13.fntdata" ContentType="application/x-fontdata"/>
  <Override PartName="/ppt/fonts/font2.fntdata" ContentType="application/x-fontdata"/>
  <Override PartName="/ppt/fonts/font3.fntdata" ContentType="application/x-fontdata"/>
  <Override PartName="/ppt/fonts/font4.fntdata" ContentType="application/x-fontdata"/>
  <Override PartName="/ppt/fonts/font5.fntdata" ContentType="application/x-fontdata"/>
  <Override PartName="/ppt/fonts/font6.fntdata" ContentType="application/x-fontdata"/>
  <Override PartName="/ppt/fonts/font7.fntdata" ContentType="application/x-fontdata"/>
  <Override PartName="/ppt/fonts/font8.fntdata" ContentType="application/x-fontdata"/>
  <Override PartName="/ppt/fonts/font9.fntdata" ContentType="application/x-fontdata"/>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tags/tag24.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tags/tag26.xml" ContentType="application/vnd.openxmlformats-officedocument.presentationml.tags+xml"/>
  <Override PartName="/ppt/tags/tag260.xml" ContentType="application/vnd.openxmlformats-officedocument.presentationml.tags+xml"/>
  <Override PartName="/ppt/tags/tag261.xml" ContentType="application/vnd.openxmlformats-officedocument.presentationml.tags+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tags/tag266.xml" ContentType="application/vnd.openxmlformats-officedocument.presentationml.tags+xml"/>
  <Override PartName="/ppt/tags/tag267.xml" ContentType="application/vnd.openxmlformats-officedocument.presentationml.tags+xml"/>
  <Override PartName="/ppt/tags/tag268.xml" ContentType="application/vnd.openxmlformats-officedocument.presentationml.tags+xml"/>
  <Override PartName="/ppt/tags/tag269.xml" ContentType="application/vnd.openxmlformats-officedocument.presentationml.tags+xml"/>
  <Override PartName="/ppt/tags/tag27.xml" ContentType="application/vnd.openxmlformats-officedocument.presentationml.tags+xml"/>
  <Override PartName="/ppt/tags/tag270.xml" ContentType="application/vnd.openxmlformats-officedocument.presentationml.tags+xml"/>
  <Override PartName="/ppt/tags/tag271.xml" ContentType="application/vnd.openxmlformats-officedocument.presentationml.tags+xml"/>
  <Override PartName="/ppt/tags/tag272.xml" ContentType="application/vnd.openxmlformats-officedocument.presentationml.tags+xml"/>
  <Override PartName="/ppt/tags/tag273.xml" ContentType="application/vnd.openxmlformats-officedocument.presentationml.tags+xml"/>
  <Override PartName="/ppt/tags/tag274.xml" ContentType="application/vnd.openxmlformats-officedocument.presentationml.tags+xml"/>
  <Override PartName="/ppt/tags/tag275.xml" ContentType="application/vnd.openxmlformats-officedocument.presentationml.tags+xml"/>
  <Override PartName="/ppt/tags/tag276.xml" ContentType="application/vnd.openxmlformats-officedocument.presentationml.tags+xml"/>
  <Override PartName="/ppt/tags/tag277.xml" ContentType="application/vnd.openxmlformats-officedocument.presentationml.tags+xml"/>
  <Override PartName="/ppt/tags/tag278.xml" ContentType="application/vnd.openxmlformats-officedocument.presentationml.tags+xml"/>
  <Override PartName="/ppt/tags/tag279.xml" ContentType="application/vnd.openxmlformats-officedocument.presentationml.tags+xml"/>
  <Override PartName="/ppt/tags/tag28.xml" ContentType="application/vnd.openxmlformats-officedocument.presentationml.tags+xml"/>
  <Override PartName="/ppt/tags/tag280.xml" ContentType="application/vnd.openxmlformats-officedocument.presentationml.tags+xml"/>
  <Override PartName="/ppt/tags/tag281.xml" ContentType="application/vnd.openxmlformats-officedocument.presentationml.tags+xml"/>
  <Override PartName="/ppt/tags/tag282.xml" ContentType="application/vnd.openxmlformats-officedocument.presentationml.tags+xml"/>
  <Override PartName="/ppt/tags/tag283.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54" r:id="rId3"/>
  </p:sldMasterIdLst>
  <p:notesMasterIdLst>
    <p:notesMasterId r:id="rId16"/>
  </p:notesMasterIdLst>
  <p:handoutMasterIdLst>
    <p:handoutMasterId r:id="rId17"/>
  </p:handoutMasterIdLst>
  <p:sldIdLst>
    <p:sldId id="442" r:id="rId4"/>
    <p:sldId id="434" r:id="rId5"/>
    <p:sldId id="444" r:id="rId6"/>
    <p:sldId id="445" r:id="rId7"/>
    <p:sldId id="446" r:id="rId8"/>
    <p:sldId id="447" r:id="rId9"/>
    <p:sldId id="449" r:id="rId10"/>
    <p:sldId id="448" r:id="rId11"/>
    <p:sldId id="451" r:id="rId12"/>
    <p:sldId id="452" r:id="rId13"/>
    <p:sldId id="453" r:id="rId14"/>
    <p:sldId id="454" r:id="rId15"/>
  </p:sldIdLst>
  <p:sldSz cx="12192000" cy="6858000"/>
  <p:notesSz cx="6858000" cy="9144000"/>
  <p:embeddedFontLst>
    <p:embeddedFont>
      <p:font typeface="思源黑体 CN Light" panose="020B0300000000000000" pitchFamily="34" charset="-122"/>
      <p:regular r:id="rId22"/>
    </p:embeddedFont>
    <p:embeddedFont>
      <p:font typeface="汉仪雅酷黑简" panose="00020600040101010101" charset="-122"/>
      <p:regular r:id="rId23"/>
    </p:embeddedFont>
    <p:embeddedFont>
      <p:font typeface="汉仪超粗宋简" panose="02010600000101010101" charset="-122"/>
      <p:regular r:id="rId24"/>
    </p:embeddedFont>
    <p:embeddedFont>
      <p:font typeface="汉仪铸字木头人简" panose="00020600040101010101" charset="-122"/>
      <p:regular r:id="rId25"/>
    </p:embeddedFont>
    <p:embeddedFont>
      <p:font typeface="方正大黑体_GBK" panose="02010600010101010101" charset="-122"/>
      <p:regular r:id="rId26"/>
    </p:embeddedFont>
    <p:embeddedFont>
      <p:font typeface="方正公文黑体" panose="02000500000000000000" charset="-122"/>
      <p:regular r:id="rId27"/>
    </p:embeddedFont>
    <p:embeddedFont>
      <p:font typeface="庞门正道粗书体" panose="02010600030101010101" pitchFamily="2" charset="-122"/>
      <p:regular r:id="rId28"/>
    </p:embeddedFont>
    <p:embeddedFont>
      <p:font typeface="微软雅黑" panose="020B0503020204020204" charset="-122"/>
      <p:regular r:id="rId29"/>
    </p:embeddedFont>
    <p:embeddedFont>
      <p:font typeface="思源宋体 CN Heavy" panose="02020900000000000000" charset="-122"/>
      <p:bold r:id="rId30"/>
    </p:embeddedFont>
    <p:embeddedFont>
      <p:font typeface="Calibri" panose="020F0502020204030204" charset="0"/>
      <p:regular r:id="rId31"/>
      <p:bold r:id="rId32"/>
      <p:italic r:id="rId33"/>
      <p:boldItalic r:id="rId34"/>
    </p:embeddedFont>
  </p:embeddedFontLst>
  <p:custDataLst>
    <p:tags r:id="rId35"/>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彭玉凤" initials="彭玉凤" lastIdx="1"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33470"/>
    <a:srgbClr val="0B3F60"/>
    <a:srgbClr val="053365"/>
    <a:srgbClr val="388E3F"/>
    <a:srgbClr val="5BA263"/>
    <a:srgbClr val="F8BE56"/>
    <a:srgbClr val="F6A413"/>
    <a:srgbClr val="DA8F08"/>
    <a:srgbClr val="3A444E"/>
    <a:srgbClr val="35CB5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426" autoAdjust="0"/>
    <p:restoredTop sz="96196" autoAdjust="0"/>
  </p:normalViewPr>
  <p:slideViewPr>
    <p:cSldViewPr>
      <p:cViewPr>
        <p:scale>
          <a:sx n="50" d="100"/>
          <a:sy n="50" d="100"/>
        </p:scale>
        <p:origin x="1886" y="672"/>
      </p:cViewPr>
      <p:guideLst/>
    </p:cSldViewPr>
  </p:slideViewPr>
  <p:notesTextViewPr>
    <p:cViewPr>
      <p:scale>
        <a:sx n="1" d="1"/>
        <a:sy n="1" d="1"/>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 Type="http://schemas.openxmlformats.org/officeDocument/2006/relationships/slide" Target="slides/slide1.xml"/><Relationship Id="rId35" Type="http://schemas.openxmlformats.org/officeDocument/2006/relationships/tags" Target="tags/tag283.xml"/><Relationship Id="rId34" Type="http://schemas.openxmlformats.org/officeDocument/2006/relationships/font" Target="fonts/font13.fntdata"/><Relationship Id="rId33" Type="http://schemas.openxmlformats.org/officeDocument/2006/relationships/font" Target="fonts/font12.fntdata"/><Relationship Id="rId32" Type="http://schemas.openxmlformats.org/officeDocument/2006/relationships/font" Target="fonts/font11.fntdata"/><Relationship Id="rId31" Type="http://schemas.openxmlformats.org/officeDocument/2006/relationships/font" Target="fonts/font10.fntdata"/><Relationship Id="rId30" Type="http://schemas.openxmlformats.org/officeDocument/2006/relationships/font" Target="fonts/font9.fntdata"/><Relationship Id="rId3" Type="http://schemas.openxmlformats.org/officeDocument/2006/relationships/slideMaster" Target="slideMasters/slideMaster2.xml"/><Relationship Id="rId29" Type="http://schemas.openxmlformats.org/officeDocument/2006/relationships/font" Target="fonts/font8.fntdata"/><Relationship Id="rId28" Type="http://schemas.openxmlformats.org/officeDocument/2006/relationships/font" Target="fonts/font7.fntdata"/><Relationship Id="rId27" Type="http://schemas.openxmlformats.org/officeDocument/2006/relationships/font" Target="fonts/font6.fntdata"/><Relationship Id="rId26" Type="http://schemas.openxmlformats.org/officeDocument/2006/relationships/font" Target="fonts/font5.fntdata"/><Relationship Id="rId25" Type="http://schemas.openxmlformats.org/officeDocument/2006/relationships/font" Target="fonts/font4.fntdata"/><Relationship Id="rId24" Type="http://schemas.openxmlformats.org/officeDocument/2006/relationships/font" Target="fonts/font3.fntdata"/><Relationship Id="rId23" Type="http://schemas.openxmlformats.org/officeDocument/2006/relationships/font" Target="fonts/font2.fntdata"/><Relationship Id="rId22" Type="http://schemas.openxmlformats.org/officeDocument/2006/relationships/font" Target="fonts/font1.fntdata"/><Relationship Id="rId21" Type="http://schemas.openxmlformats.org/officeDocument/2006/relationships/commentAuthors" Target="commentAuthors.xml"/><Relationship Id="rId20" Type="http://schemas.openxmlformats.org/officeDocument/2006/relationships/tableStyles" Target="tableStyles.xml"/><Relationship Id="rId2" Type="http://schemas.openxmlformats.org/officeDocument/2006/relationships/theme" Target="theme/theme1.xml"/><Relationship Id="rId19" Type="http://schemas.openxmlformats.org/officeDocument/2006/relationships/viewProps" Target="viewProps.xml"/><Relationship Id="rId18" Type="http://schemas.openxmlformats.org/officeDocument/2006/relationships/presProps" Target="presProps.xml"/><Relationship Id="rId17" Type="http://schemas.openxmlformats.org/officeDocument/2006/relationships/handoutMaster" Target="handoutMasters/handoutMaster1.xml"/><Relationship Id="rId16" Type="http://schemas.openxmlformats.org/officeDocument/2006/relationships/notesMaster" Target="notesMasters/notesMaster1.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charts/_rels/chart1.xml.rels><?xml version="1.0" encoding="UTF-8" standalone="yes"?>
<Relationships xmlns="http://schemas.openxmlformats.org/package/2006/relationships"><Relationship Id="rId3" Type="http://schemas.microsoft.com/office/2011/relationships/chartColorStyle" Target="colors1.xml"/><Relationship Id="rId2" Type="http://schemas.microsoft.com/office/2011/relationships/chartStyle" Target="style1.xml"/><Relationship Id="rId1" Type="http://schemas.openxmlformats.org/officeDocument/2006/relationships/package" Target="../embeddings/Workbook1.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0" vertOverflow="ellipsis" vert="horz" wrap="square" anchor="ctr" anchorCtr="1" forceAA="0"/>
          <a:lstStyle/>
          <a:p>
            <a:pPr>
              <a:defRPr lang="zh-CN" sz="1400" b="0" i="0" u="none" strike="noStrike" kern="1200" spc="0" baseline="0">
                <a:solidFill>
                  <a:schemeClr val="tx1">
                    <a:lumMod val="75000"/>
                    <a:lumOff val="25000"/>
                  </a:schemeClr>
                </a:solidFill>
                <a:latin typeface="微软雅黑" panose="020B0503020204020204" charset="-122"/>
                <a:ea typeface="微软雅黑" panose="020B0503020204020204" charset="-122"/>
                <a:cs typeface="微软雅黑" panose="020B0503020204020204" charset="-122"/>
                <a:sym typeface="微软雅黑" panose="020B0503020204020204" charset="-122"/>
              </a:defRPr>
            </a:pPr>
            <a:r>
              <a:rPr lang="zh-CN" altLang="en-US"/>
              <a:t>标题</a:t>
            </a:r>
            <a:endParaRPr lang="zh-CN" altLang="en-US"/>
          </a:p>
        </c:rich>
      </c:tx>
      <c:layout/>
      <c:overlay val="0"/>
      <c:spPr>
        <a:noFill/>
        <a:ln>
          <a:noFill/>
        </a:ln>
        <a:effectLst/>
      </c:spPr>
    </c:title>
    <c:autoTitleDeleted val="0"/>
    <c:plotArea>
      <c:layout/>
      <c:barChart>
        <c:barDir val="col"/>
        <c:grouping val="clustered"/>
        <c:varyColors val="0"/>
        <c:ser>
          <c:idx val="0"/>
          <c:order val="0"/>
          <c:tx>
            <c:strRef>
              <c:f>Sheet1!$B$1</c:f>
              <c:strCache>
                <c:ptCount val="1"/>
                <c:pt idx="0">
                  <c:v>系列 1</c:v>
                </c:pt>
              </c:strCache>
            </c:strRef>
          </c:tx>
          <c:spPr>
            <a:solidFill>
              <a:srgbClr val="033470"/>
            </a:solidFill>
            <a:ln>
              <a:noFill/>
            </a:ln>
            <a:effectLst>
              <a:outerShdw blurRad="38100" dist="63500" dir="2700000" algn="tl" rotWithShape="0">
                <a:schemeClr val="accent1">
                  <a:alpha val="40000"/>
                </a:schemeClr>
              </a:outerShdw>
            </a:effectLst>
          </c:spPr>
          <c:invertIfNegative val="0"/>
          <c:dLbls>
            <c:delete val="1"/>
          </c:dLbls>
          <c:cat>
            <c:strRef>
              <c:f>Sheet1!$A$2:$A$13</c:f>
              <c:strCache>
                <c:ptCount val="12"/>
                <c:pt idx="0">
                  <c:v>类别 1</c:v>
                </c:pt>
                <c:pt idx="1">
                  <c:v>类别 2</c:v>
                </c:pt>
                <c:pt idx="2">
                  <c:v>类别 3</c:v>
                </c:pt>
                <c:pt idx="3">
                  <c:v>类别 4</c:v>
                </c:pt>
                <c:pt idx="4">
                  <c:v>类别5</c:v>
                </c:pt>
                <c:pt idx="5">
                  <c:v>类别6</c:v>
                </c:pt>
                <c:pt idx="6">
                  <c:v>类别7</c:v>
                </c:pt>
                <c:pt idx="7">
                  <c:v>类别8</c:v>
                </c:pt>
                <c:pt idx="8">
                  <c:v>类别9</c:v>
                </c:pt>
                <c:pt idx="9">
                  <c:v>类别10</c:v>
                </c:pt>
                <c:pt idx="10">
                  <c:v>类别11</c:v>
                </c:pt>
                <c:pt idx="11">
                  <c:v>类别12</c:v>
                </c:pt>
              </c:strCache>
            </c:strRef>
          </c:cat>
          <c:val>
            <c:numRef>
              <c:f>Sheet1!$B$2:$B$13</c:f>
              <c:numCache>
                <c:formatCode>General</c:formatCode>
                <c:ptCount val="12"/>
                <c:pt idx="0">
                  <c:v>4.3</c:v>
                </c:pt>
                <c:pt idx="1">
                  <c:v>2.5</c:v>
                </c:pt>
                <c:pt idx="2">
                  <c:v>3.5</c:v>
                </c:pt>
                <c:pt idx="3">
                  <c:v>4.5</c:v>
                </c:pt>
                <c:pt idx="4">
                  <c:v>7</c:v>
                </c:pt>
                <c:pt idx="5">
                  <c:v>5</c:v>
                </c:pt>
                <c:pt idx="6">
                  <c:v>6</c:v>
                </c:pt>
                <c:pt idx="7">
                  <c:v>1</c:v>
                </c:pt>
                <c:pt idx="8">
                  <c:v>4</c:v>
                </c:pt>
                <c:pt idx="9">
                  <c:v>6</c:v>
                </c:pt>
                <c:pt idx="10">
                  <c:v>11</c:v>
                </c:pt>
                <c:pt idx="11">
                  <c:v>2</c:v>
                </c:pt>
              </c:numCache>
            </c:numRef>
          </c:val>
        </c:ser>
        <c:dLbls>
          <c:showLegendKey val="0"/>
          <c:showVal val="0"/>
          <c:showCatName val="0"/>
          <c:showSerName val="0"/>
          <c:showPercent val="0"/>
          <c:showBubbleSize val="0"/>
        </c:dLbls>
        <c:gapWidth val="150"/>
        <c:overlap val="0"/>
        <c:axId val="2110420192"/>
        <c:axId val="1533579280"/>
      </c:barChart>
      <c:lineChart>
        <c:grouping val="standard"/>
        <c:varyColors val="0"/>
        <c:ser>
          <c:idx val="1"/>
          <c:order val="1"/>
          <c:tx>
            <c:strRef>
              <c:f>Sheet1!$C$1</c:f>
              <c:strCache>
                <c:ptCount val="1"/>
                <c:pt idx="0">
                  <c:v>系列2</c:v>
                </c:pt>
              </c:strCache>
            </c:strRef>
          </c:tx>
          <c:spPr>
            <a:ln w="28575" cap="rnd">
              <a:solidFill>
                <a:schemeClr val="accent2"/>
              </a:solidFill>
              <a:round/>
            </a:ln>
            <a:effectLst>
              <a:outerShdw blurRad="38100" dist="63500" dir="2700000" algn="tl" rotWithShape="0">
                <a:schemeClr val="accent2">
                  <a:alpha val="40000"/>
                </a:schemeClr>
              </a:outerShdw>
            </a:effectLst>
          </c:spPr>
          <c:marker>
            <c:symbol val="diamond"/>
            <c:size val="8"/>
            <c:spPr>
              <a:solidFill>
                <a:schemeClr val="bg1"/>
              </a:solidFill>
              <a:ln w="31750">
                <a:solidFill>
                  <a:schemeClr val="accent2"/>
                </a:solidFill>
              </a:ln>
              <a:effectLst/>
            </c:spPr>
          </c:marker>
          <c:dLbls>
            <c:delete val="1"/>
          </c:dLbls>
          <c:cat>
            <c:strRef>
              <c:f>Sheet1!$A$2:$A$13</c:f>
              <c:strCache>
                <c:ptCount val="12"/>
                <c:pt idx="0">
                  <c:v>类别 1</c:v>
                </c:pt>
                <c:pt idx="1">
                  <c:v>类别 2</c:v>
                </c:pt>
                <c:pt idx="2">
                  <c:v>类别 3</c:v>
                </c:pt>
                <c:pt idx="3">
                  <c:v>类别 4</c:v>
                </c:pt>
                <c:pt idx="4">
                  <c:v>类别5</c:v>
                </c:pt>
                <c:pt idx="5">
                  <c:v>类别6</c:v>
                </c:pt>
                <c:pt idx="6">
                  <c:v>类别7</c:v>
                </c:pt>
                <c:pt idx="7">
                  <c:v>类别8</c:v>
                </c:pt>
                <c:pt idx="8">
                  <c:v>类别9</c:v>
                </c:pt>
                <c:pt idx="9">
                  <c:v>类别10</c:v>
                </c:pt>
                <c:pt idx="10">
                  <c:v>类别11</c:v>
                </c:pt>
                <c:pt idx="11">
                  <c:v>类别12</c:v>
                </c:pt>
              </c:strCache>
            </c:strRef>
          </c:cat>
          <c:val>
            <c:numRef>
              <c:f>Sheet1!$C$2:$C$13</c:f>
              <c:numCache>
                <c:formatCode>General</c:formatCode>
                <c:ptCount val="12"/>
                <c:pt idx="0">
                  <c:v>5</c:v>
                </c:pt>
                <c:pt idx="1">
                  <c:v>6</c:v>
                </c:pt>
                <c:pt idx="2">
                  <c:v>2</c:v>
                </c:pt>
                <c:pt idx="3">
                  <c:v>4</c:v>
                </c:pt>
                <c:pt idx="4">
                  <c:v>8</c:v>
                </c:pt>
                <c:pt idx="5">
                  <c:v>6</c:v>
                </c:pt>
                <c:pt idx="6">
                  <c:v>7</c:v>
                </c:pt>
                <c:pt idx="7">
                  <c:v>1</c:v>
                </c:pt>
                <c:pt idx="8">
                  <c:v>5</c:v>
                </c:pt>
                <c:pt idx="9">
                  <c:v>9</c:v>
                </c:pt>
                <c:pt idx="10">
                  <c:v>4</c:v>
                </c:pt>
                <c:pt idx="11">
                  <c:v>12</c:v>
                </c:pt>
              </c:numCache>
            </c:numRef>
          </c:val>
          <c:smooth val="0"/>
        </c:ser>
        <c:dLbls>
          <c:showLegendKey val="0"/>
          <c:showVal val="0"/>
          <c:showCatName val="0"/>
          <c:showSerName val="0"/>
          <c:showPercent val="0"/>
          <c:showBubbleSize val="0"/>
        </c:dLbls>
        <c:marker val="1"/>
        <c:smooth val="0"/>
        <c:axId val="2110420192"/>
        <c:axId val="1533579280"/>
      </c:lineChart>
      <c:catAx>
        <c:axId val="2110420192"/>
        <c:scaling>
          <c:orientation val="minMax"/>
        </c:scaling>
        <c:delete val="0"/>
        <c:axPos val="b"/>
        <c:minorGridlines>
          <c:spPr>
            <a:ln w="9525" cap="flat" cmpd="sng" algn="ctr">
              <a:solidFill>
                <a:schemeClr val="accent1">
                  <a:lumMod val="40000"/>
                  <a:lumOff val="60000"/>
                  <a:alpha val="50000"/>
                </a:schemeClr>
              </a:solidFill>
              <a:prstDash val="solid"/>
              <a:round/>
            </a:ln>
            <a:effectLst/>
          </c:spPr>
        </c:minorGridlines>
        <c:numFmt formatCode="General" sourceLinked="1"/>
        <c:majorTickMark val="none"/>
        <c:minorTickMark val="none"/>
        <c:tickLblPos val="nextTo"/>
        <c:spPr>
          <a:noFill/>
          <a:ln w="9525" cap="flat" cmpd="sng" algn="ctr">
            <a:noFill/>
            <a:round/>
            <a:tailEnd type="triangle"/>
          </a:ln>
          <a:effectLst/>
        </c:spPr>
        <c:txPr>
          <a:bodyPr rot="-60000000" spcFirstLastPara="0" vertOverflow="ellipsis" vert="horz" wrap="square" anchor="ctr" anchorCtr="1" forceAA="0"/>
          <a:lstStyle/>
          <a:p>
            <a:pPr>
              <a:defRPr lang="zh-CN" sz="900" b="0" i="0" u="none" strike="noStrike" kern="1200" baseline="0">
                <a:solidFill>
                  <a:schemeClr val="tx1">
                    <a:lumMod val="75000"/>
                    <a:lumOff val="25000"/>
                  </a:schemeClr>
                </a:solidFill>
                <a:latin typeface="微软雅黑" panose="020B0503020204020204" charset="-122"/>
                <a:ea typeface="微软雅黑" panose="020B0503020204020204" charset="-122"/>
                <a:cs typeface="微软雅黑" panose="020B0503020204020204" charset="-122"/>
                <a:sym typeface="微软雅黑" panose="020B0503020204020204" charset="-122"/>
              </a:defRPr>
            </a:pPr>
          </a:p>
        </c:txPr>
        <c:crossAx val="1533579280"/>
        <c:crosses val="autoZero"/>
        <c:auto val="1"/>
        <c:lblAlgn val="ctr"/>
        <c:lblOffset val="100"/>
        <c:noMultiLvlLbl val="0"/>
      </c:catAx>
      <c:valAx>
        <c:axId val="1533579280"/>
        <c:scaling>
          <c:orientation val="minMax"/>
        </c:scaling>
        <c:delete val="0"/>
        <c:axPos val="l"/>
        <c:majorGridlines>
          <c:spPr>
            <a:ln w="9525" cap="flat" cmpd="sng" algn="ctr">
              <a:solidFill>
                <a:schemeClr val="accent1">
                  <a:lumMod val="40000"/>
                  <a:lumOff val="60000"/>
                  <a:alpha val="50000"/>
                </a:schemeClr>
              </a:solidFill>
              <a:prstDash val="solid"/>
              <a:round/>
            </a:ln>
            <a:effectLst/>
          </c:spPr>
        </c:majorGridlines>
        <c:numFmt formatCode="General" sourceLinked="1"/>
        <c:majorTickMark val="none"/>
        <c:minorTickMark val="none"/>
        <c:tickLblPos val="nextTo"/>
        <c:spPr>
          <a:noFill/>
          <a:ln>
            <a:noFill/>
            <a:headEnd type="none"/>
            <a:tailEnd type="triangle"/>
          </a:ln>
          <a:effectLst/>
        </c:spPr>
        <c:txPr>
          <a:bodyPr rot="-60000000" spcFirstLastPara="0" vertOverflow="ellipsis" vert="horz" wrap="square" anchor="ctr" anchorCtr="1" forceAA="0"/>
          <a:lstStyle/>
          <a:p>
            <a:pPr>
              <a:defRPr lang="zh-CN" sz="900" b="0" i="0" u="none" strike="noStrike" kern="1200" baseline="0">
                <a:solidFill>
                  <a:schemeClr val="tx1">
                    <a:lumMod val="75000"/>
                    <a:lumOff val="25000"/>
                  </a:schemeClr>
                </a:solidFill>
                <a:latin typeface="微软雅黑" panose="020B0503020204020204" charset="-122"/>
                <a:ea typeface="微软雅黑" panose="020B0503020204020204" charset="-122"/>
                <a:cs typeface="微软雅黑" panose="020B0503020204020204" charset="-122"/>
                <a:sym typeface="微软雅黑" panose="020B0503020204020204" charset="-122"/>
              </a:defRPr>
            </a:pPr>
          </a:p>
        </c:txPr>
        <c:crossAx val="2110420192"/>
        <c:crosses val="autoZero"/>
        <c:crossBetween val="between"/>
      </c:valAx>
      <c:spPr>
        <a:noFill/>
        <a:ln>
          <a:gradFill>
            <a:gsLst>
              <a:gs pos="50000">
                <a:schemeClr val="accent1">
                  <a:lumMod val="5000"/>
                  <a:lumOff val="95000"/>
                  <a:alpha val="0"/>
                </a:schemeClr>
              </a:gs>
              <a:gs pos="0">
                <a:schemeClr val="accent1"/>
              </a:gs>
              <a:gs pos="100000">
                <a:schemeClr val="accent1"/>
              </a:gs>
            </a:gsLst>
            <a:lin ang="13500000" scaled="1"/>
          </a:gradFill>
        </a:ln>
        <a:effectLst/>
      </c:spPr>
    </c:plotArea>
    <c:legend>
      <c:legendPos val="t"/>
      <c:layout/>
      <c:overlay val="0"/>
      <c:spPr>
        <a:noFill/>
        <a:ln>
          <a:noFill/>
        </a:ln>
        <a:effectLst/>
      </c:spPr>
      <c:txPr>
        <a:bodyPr rot="0" spcFirstLastPara="0" vertOverflow="ellipsis" vert="horz" wrap="square" anchor="ctr" anchorCtr="1" forceAA="0"/>
        <a:lstStyle/>
        <a:p>
          <a:pPr>
            <a:defRPr lang="zh-CN" sz="900" b="0" i="0" u="none" strike="noStrike" kern="1200" baseline="0">
              <a:solidFill>
                <a:schemeClr val="tx1">
                  <a:lumMod val="75000"/>
                  <a:lumOff val="25000"/>
                </a:schemeClr>
              </a:solidFill>
              <a:latin typeface="微软雅黑" panose="020B0503020204020204" charset="-122"/>
              <a:ea typeface="微软雅黑" panose="020B0503020204020204" charset="-122"/>
              <a:cs typeface="微软雅黑" panose="020B0503020204020204" charset="-122"/>
              <a:sym typeface="微软雅黑" panose="020B0503020204020204" charset="-122"/>
            </a:defRPr>
          </a:pPr>
        </a:p>
      </c:txPr>
    </c:legend>
    <c:plotVisOnly val="1"/>
    <c:dispBlanksAs val="gap"/>
    <c:showDLblsOverMax val="0"/>
    <c:extLst>
      <c:ext uri="{0b15fc19-7d7d-44ad-8c2d-2c3a37ce22c3}">
        <chartProps xmlns="https://web.wps.cn/et/2018/main" chartId="{22f21cfe-3683-4493-864b-3b2ccefe415f}"/>
      </c:ext>
    </c:extLst>
  </c:chart>
  <c:spPr>
    <a:solidFill>
      <a:schemeClr val="bg1"/>
    </a:solidFill>
    <a:ln w="6350" cap="flat" cmpd="sng" algn="ctr">
      <a:solidFill>
        <a:schemeClr val="tx1">
          <a:lumMod val="50000"/>
          <a:lumOff val="50000"/>
          <a:alpha val="25000"/>
        </a:schemeClr>
      </a:solidFill>
      <a:round/>
    </a:ln>
    <a:effectLst/>
  </c:spPr>
  <c:txPr>
    <a:bodyPr/>
    <a:lstStyle/>
    <a:p>
      <a:pPr>
        <a:defRPr lang="zh-CN">
          <a:solidFill>
            <a:schemeClr val="tx1">
              <a:lumMod val="75000"/>
              <a:lumOff val="25000"/>
            </a:schemeClr>
          </a:solidFill>
          <a:latin typeface="微软雅黑" panose="020B0503020204020204" charset="-122"/>
          <a:ea typeface="微软雅黑" panose="020B0503020204020204" charset="-122"/>
          <a:cs typeface="微软雅黑" panose="020B0503020204020204" charset="-122"/>
          <a:sym typeface="微软雅黑" panose="020B0503020204020204" charset="-122"/>
        </a:defRPr>
      </a:pPr>
    </a:p>
  </c:txPr>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fld>
            <a:endParaRPr lang="zh-CN"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思源黑体 CN Light" panose="020B0300000000000000" pitchFamily="34" charset="-122"/>
                <a:ea typeface="思源黑体 CN Light" panose="020B0300000000000000" pitchFamily="34" charset="-122"/>
              </a:defRPr>
            </a:lvl1pPr>
          </a:lstStyle>
          <a:p>
            <a:endParaRPr lang="zh-CN" altLang="en-US" dirty="0"/>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思源黑体 CN Light" panose="020B0300000000000000" pitchFamily="34" charset="-122"/>
                <a:ea typeface="思源黑体 CN Light" panose="020B0300000000000000" pitchFamily="34" charset="-122"/>
              </a:defRPr>
            </a:lvl1pPr>
          </a:lstStyle>
          <a:p>
            <a:fld id="{4818AB67-2A85-4DBF-9153-A264AD34F590}" type="datetimeFigureOut">
              <a:rPr lang="zh-CN" altLang="en-US" smtClean="0"/>
            </a:fld>
            <a:endParaRPr lang="zh-CN" altLang="en-US" dirty="0"/>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dirty="0"/>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dirty="0"/>
              <a:t>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思源黑体 CN Light" panose="020B0300000000000000" pitchFamily="34" charset="-122"/>
                <a:ea typeface="思源黑体 CN Light" panose="020B0300000000000000" pitchFamily="34" charset="-122"/>
              </a:defRPr>
            </a:lvl1pPr>
          </a:lstStyle>
          <a:p>
            <a:endParaRPr lang="zh-CN" altLang="en-US" dirty="0"/>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思源黑体 CN Light" panose="020B0300000000000000" pitchFamily="34" charset="-122"/>
                <a:ea typeface="思源黑体 CN Light" panose="020B0300000000000000" pitchFamily="34" charset="-122"/>
              </a:defRPr>
            </a:lvl1pPr>
          </a:lstStyle>
          <a:p>
            <a:fld id="{643486C6-CAA0-4A6B-8D27-C6D696A31E98}" type="slidenum">
              <a:rPr lang="zh-CN" altLang="en-US" smtClean="0"/>
            </a:fld>
            <a:endParaRPr lang="zh-CN" altLang="en-US" dirty="0"/>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思源黑体 CN Light" panose="020B0300000000000000" pitchFamily="34" charset="-122"/>
        <a:ea typeface="思源黑体 CN Light" panose="020B0300000000000000" pitchFamily="34" charset="-122"/>
        <a:cs typeface="+mn-cs"/>
      </a:defRPr>
    </a:lvl1pPr>
    <a:lvl2pPr marL="457200" algn="l" defTabSz="914400" rtl="0" eaLnBrk="1" latinLnBrk="0" hangingPunct="1">
      <a:defRPr sz="1200" kern="1200">
        <a:solidFill>
          <a:schemeClr val="tx1"/>
        </a:solidFill>
        <a:latin typeface="思源黑体 CN Light" panose="020B0300000000000000" pitchFamily="34" charset="-122"/>
        <a:ea typeface="思源黑体 CN Light" panose="020B0300000000000000" pitchFamily="34" charset="-122"/>
        <a:cs typeface="+mn-cs"/>
      </a:defRPr>
    </a:lvl2pPr>
    <a:lvl3pPr marL="914400" algn="l" defTabSz="914400" rtl="0" eaLnBrk="1" latinLnBrk="0" hangingPunct="1">
      <a:defRPr sz="1200" kern="1200">
        <a:solidFill>
          <a:schemeClr val="tx1"/>
        </a:solidFill>
        <a:latin typeface="思源黑体 CN Light" panose="020B0300000000000000" pitchFamily="34" charset="-122"/>
        <a:ea typeface="思源黑体 CN Light" panose="020B0300000000000000" pitchFamily="34" charset="-122"/>
        <a:cs typeface="+mn-cs"/>
      </a:defRPr>
    </a:lvl3pPr>
    <a:lvl4pPr marL="1371600" algn="l" defTabSz="914400" rtl="0" eaLnBrk="1" latinLnBrk="0" hangingPunct="1">
      <a:defRPr sz="1200" kern="1200">
        <a:solidFill>
          <a:schemeClr val="tx1"/>
        </a:solidFill>
        <a:latin typeface="思源黑体 CN Light" panose="020B0300000000000000" pitchFamily="34" charset="-122"/>
        <a:ea typeface="思源黑体 CN Light" panose="020B0300000000000000" pitchFamily="34" charset="-122"/>
        <a:cs typeface="+mn-cs"/>
      </a:defRPr>
    </a:lvl4pPr>
    <a:lvl5pPr marL="1828800" algn="l" defTabSz="914400" rtl="0" eaLnBrk="1" latinLnBrk="0" hangingPunct="1">
      <a:defRPr sz="1200" kern="1200">
        <a:solidFill>
          <a:schemeClr val="tx1"/>
        </a:solidFill>
        <a:latin typeface="思源黑体 CN Light" panose="020B0300000000000000" pitchFamily="34" charset="-122"/>
        <a:ea typeface="思源黑体 CN Light" panose="020B0300000000000000" pitchFamily="34" charset="-122"/>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9" Type="http://schemas.openxmlformats.org/officeDocument/2006/relationships/tags" Target="../tags/tag29.xml"/><Relationship Id="rId8" Type="http://schemas.openxmlformats.org/officeDocument/2006/relationships/tags" Target="../tags/tag28.xml"/><Relationship Id="rId7" Type="http://schemas.openxmlformats.org/officeDocument/2006/relationships/tags" Target="../tags/tag27.xml"/><Relationship Id="rId6" Type="http://schemas.openxmlformats.org/officeDocument/2006/relationships/tags" Target="../tags/tag26.xml"/><Relationship Id="rId5" Type="http://schemas.openxmlformats.org/officeDocument/2006/relationships/tags" Target="../tags/tag25.xml"/><Relationship Id="rId4" Type="http://schemas.openxmlformats.org/officeDocument/2006/relationships/tags" Target="../tags/tag24.xml"/><Relationship Id="rId3" Type="http://schemas.openxmlformats.org/officeDocument/2006/relationships/tags" Target="../tags/tag23.xml"/><Relationship Id="rId2" Type="http://schemas.openxmlformats.org/officeDocument/2006/relationships/tags" Target="../tags/tag22.xml"/><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5" Type="http://schemas.openxmlformats.org/officeDocument/2006/relationships/tags" Target="../tags/tag33.xml"/><Relationship Id="rId4" Type="http://schemas.openxmlformats.org/officeDocument/2006/relationships/tags" Target="../tags/tag32.xml"/><Relationship Id="rId3" Type="http://schemas.openxmlformats.org/officeDocument/2006/relationships/tags" Target="../tags/tag31.xml"/><Relationship Id="rId2" Type="http://schemas.openxmlformats.org/officeDocument/2006/relationships/tags" Target="../tags/tag30.xml"/><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4" Type="http://schemas.openxmlformats.org/officeDocument/2006/relationships/tags" Target="../tags/tag36.xml"/><Relationship Id="rId3" Type="http://schemas.openxmlformats.org/officeDocument/2006/relationships/tags" Target="../tags/tag35.xml"/><Relationship Id="rId2" Type="http://schemas.openxmlformats.org/officeDocument/2006/relationships/tags" Target="../tags/tag34.xml"/><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7" Type="http://schemas.openxmlformats.org/officeDocument/2006/relationships/tags" Target="../tags/tag42.xml"/><Relationship Id="rId6" Type="http://schemas.openxmlformats.org/officeDocument/2006/relationships/tags" Target="../tags/tag41.xml"/><Relationship Id="rId5" Type="http://schemas.openxmlformats.org/officeDocument/2006/relationships/tags" Target="../tags/tag40.xml"/><Relationship Id="rId4" Type="http://schemas.openxmlformats.org/officeDocument/2006/relationships/tags" Target="../tags/tag39.xml"/><Relationship Id="rId3" Type="http://schemas.openxmlformats.org/officeDocument/2006/relationships/tags" Target="../tags/tag38.xml"/><Relationship Id="rId2" Type="http://schemas.openxmlformats.org/officeDocument/2006/relationships/tags" Target="../tags/tag37.xml"/><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6" Type="http://schemas.openxmlformats.org/officeDocument/2006/relationships/tags" Target="../tags/tag47.xml"/><Relationship Id="rId5" Type="http://schemas.openxmlformats.org/officeDocument/2006/relationships/tags" Target="../tags/tag46.xml"/><Relationship Id="rId4" Type="http://schemas.openxmlformats.org/officeDocument/2006/relationships/tags" Target="../tags/tag45.xml"/><Relationship Id="rId3" Type="http://schemas.openxmlformats.org/officeDocument/2006/relationships/tags" Target="../tags/tag44.xml"/><Relationship Id="rId2" Type="http://schemas.openxmlformats.org/officeDocument/2006/relationships/tags" Target="../tags/tag43.xml"/><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5" Type="http://schemas.openxmlformats.org/officeDocument/2006/relationships/tags" Target="../tags/tag51.xml"/><Relationship Id="rId4" Type="http://schemas.openxmlformats.org/officeDocument/2006/relationships/tags" Target="../tags/tag50.xml"/><Relationship Id="rId3" Type="http://schemas.openxmlformats.org/officeDocument/2006/relationships/tags" Target="../tags/tag49.xml"/><Relationship Id="rId2" Type="http://schemas.openxmlformats.org/officeDocument/2006/relationships/tags" Target="../tags/tag48.xml"/><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6" Type="http://schemas.openxmlformats.org/officeDocument/2006/relationships/tags" Target="../tags/tag56.xml"/><Relationship Id="rId5" Type="http://schemas.openxmlformats.org/officeDocument/2006/relationships/tags" Target="../tags/tag55.xml"/><Relationship Id="rId4" Type="http://schemas.openxmlformats.org/officeDocument/2006/relationships/tags" Target="../tags/tag54.xml"/><Relationship Id="rId3" Type="http://schemas.openxmlformats.org/officeDocument/2006/relationships/tags" Target="../tags/tag53.xml"/><Relationship Id="rId2" Type="http://schemas.openxmlformats.org/officeDocument/2006/relationships/tags" Target="../tags/tag52.xml"/><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6" Type="http://schemas.openxmlformats.org/officeDocument/2006/relationships/tags" Target="../tags/tag5.xml"/><Relationship Id="rId5" Type="http://schemas.openxmlformats.org/officeDocument/2006/relationships/tags" Target="../tags/tag4.xml"/><Relationship Id="rId4" Type="http://schemas.openxmlformats.org/officeDocument/2006/relationships/tags" Target="../tags/tag3.xml"/><Relationship Id="rId3" Type="http://schemas.openxmlformats.org/officeDocument/2006/relationships/tags" Target="../tags/tag2.xml"/><Relationship Id="rId2" Type="http://schemas.openxmlformats.org/officeDocument/2006/relationships/tags" Target="../tags/tag1.xml"/><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6" Type="http://schemas.openxmlformats.org/officeDocument/2006/relationships/tags" Target="../tags/tag10.xml"/><Relationship Id="rId5" Type="http://schemas.openxmlformats.org/officeDocument/2006/relationships/tags" Target="../tags/tag9.xml"/><Relationship Id="rId4" Type="http://schemas.openxmlformats.org/officeDocument/2006/relationships/tags" Target="../tags/tag8.xml"/><Relationship Id="rId3" Type="http://schemas.openxmlformats.org/officeDocument/2006/relationships/tags" Target="../tags/tag7.xml"/><Relationship Id="rId2" Type="http://schemas.openxmlformats.org/officeDocument/2006/relationships/tags" Target="../tags/tag6.xml"/><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6" Type="http://schemas.openxmlformats.org/officeDocument/2006/relationships/tags" Target="../tags/tag15.xml"/><Relationship Id="rId5" Type="http://schemas.openxmlformats.org/officeDocument/2006/relationships/tags" Target="../tags/tag14.xml"/><Relationship Id="rId4" Type="http://schemas.openxmlformats.org/officeDocument/2006/relationships/tags" Target="../tags/tag13.xml"/><Relationship Id="rId3" Type="http://schemas.openxmlformats.org/officeDocument/2006/relationships/tags" Target="../tags/tag12.xml"/><Relationship Id="rId2" Type="http://schemas.openxmlformats.org/officeDocument/2006/relationships/tags" Target="../tags/tag11.xml"/><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7" Type="http://schemas.openxmlformats.org/officeDocument/2006/relationships/tags" Target="../tags/tag21.xml"/><Relationship Id="rId6" Type="http://schemas.openxmlformats.org/officeDocument/2006/relationships/tags" Target="../tags/tag20.xml"/><Relationship Id="rId5" Type="http://schemas.openxmlformats.org/officeDocument/2006/relationships/tags" Target="../tags/tag19.xml"/><Relationship Id="rId4" Type="http://schemas.openxmlformats.org/officeDocument/2006/relationships/tags" Target="../tags/tag18.xml"/><Relationship Id="rId3" Type="http://schemas.openxmlformats.org/officeDocument/2006/relationships/tags" Target="../tags/tag17.xml"/><Relationship Id="rId2" Type="http://schemas.openxmlformats.org/officeDocument/2006/relationships/tags" Target="../tags/tag16.xml"/><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smtClean="0"/>
              <a:t>单击此处编辑母版标题样式</a:t>
            </a:r>
            <a:endParaRPr lang="zh-CN" altLang="en-US"/>
          </a:p>
        </p:txBody>
      </p:sp>
      <p:sp>
        <p:nvSpPr>
          <p:cNvPr id="3" name="文本占位符 2"/>
          <p:cNvSpPr>
            <a:spLocks noGrp="1"/>
          </p:cNvSpPr>
          <p:nvPr>
            <p:ph type="body" idx="1" hasCustomPrompt="1"/>
            <p:custDataLst>
              <p:tags r:id="rId3"/>
            </p:custDataLst>
          </p:nvPr>
        </p:nvSpPr>
        <p:spPr>
          <a:xfrm>
            <a:off x="608400" y="1429200"/>
            <a:ext cx="5342400" cy="381600"/>
          </a:xfrm>
        </p:spPr>
        <p:txBody>
          <a:bodyPr lIns="101600" tIns="38100" rIns="76200" bIns="3810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单击此处编辑文本</a:t>
            </a:r>
            <a:endParaRPr lang="zh-CN" altLang="en-US" dirty="0"/>
          </a:p>
        </p:txBody>
      </p:sp>
      <p:sp>
        <p:nvSpPr>
          <p:cNvPr id="4" name="内容占位符 3"/>
          <p:cNvSpPr>
            <a:spLocks noGrp="1"/>
          </p:cNvSpPr>
          <p:nvPr>
            <p:ph sz="half" idx="2"/>
            <p:custDataLst>
              <p:tags r:id="rId4"/>
            </p:custDataLst>
          </p:nvPr>
        </p:nvSpPr>
        <p:spPr>
          <a:xfrm>
            <a:off x="608400" y="1854000"/>
            <a:ext cx="5342400" cy="4395600"/>
          </a:xfrm>
        </p:spPr>
        <p:txBody>
          <a:bodyPr vert="horz" lIns="101600" tIns="0" rIns="82550" bIns="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hasCustomPrompt="1"/>
            <p:custDataLst>
              <p:tags r:id="rId5"/>
            </p:custDataLst>
          </p:nvPr>
        </p:nvSpPr>
        <p:spPr>
          <a:xfrm>
            <a:off x="6235750" y="1421729"/>
            <a:ext cx="5342400" cy="381600"/>
          </a:xfrm>
        </p:spPr>
        <p:txBody>
          <a:bodyPr vert="horz" lIns="101600" tIns="38100" rIns="76200" bIns="38100" rtlCol="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单击此处编辑文本</a:t>
            </a:r>
            <a:endParaRPr lang="zh-CN" altLang="en-US"/>
          </a:p>
        </p:txBody>
      </p:sp>
      <p:sp>
        <p:nvSpPr>
          <p:cNvPr id="6" name="内容占位符 5"/>
          <p:cNvSpPr>
            <a:spLocks noGrp="1"/>
          </p:cNvSpPr>
          <p:nvPr>
            <p:ph sz="quarter" idx="4"/>
            <p:custDataLst>
              <p:tags r:id="rId6"/>
            </p:custDataLst>
          </p:nvPr>
        </p:nvSpPr>
        <p:spPr>
          <a:xfrm>
            <a:off x="6235750" y="1854000"/>
            <a:ext cx="5342400" cy="4395600"/>
          </a:xfrm>
        </p:spPr>
        <p:txBody>
          <a:bodyPr vert="horz" lIns="101600" tIns="0" rIns="82550" bIns="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7" name="日期占位符 6"/>
          <p:cNvSpPr>
            <a:spLocks noGrp="1"/>
          </p:cNvSpPr>
          <p:nvPr>
            <p:ph type="dt" sz="half" idx="10"/>
            <p:custDataLst>
              <p:tags r:id="rId7"/>
            </p:custDataLst>
          </p:nvPr>
        </p:nvSpPr>
        <p:spPr/>
        <p:txBody>
          <a:bodyPr/>
          <a:lstStyle/>
          <a:p>
            <a:fld id="{760FBDFE-C587-4B4C-A407-44438C67B59E}" type="datetimeFigureOut">
              <a:rPr lang="zh-CN" altLang="en-US" smtClean="0"/>
            </a:fld>
            <a:endParaRPr lang="zh-CN" altLang="en-US"/>
          </a:p>
        </p:txBody>
      </p:sp>
      <p:sp>
        <p:nvSpPr>
          <p:cNvPr id="8" name="页脚占位符 7"/>
          <p:cNvSpPr>
            <a:spLocks noGrp="1"/>
          </p:cNvSpPr>
          <p:nvPr>
            <p:ph type="ftr" sz="quarter" idx="11"/>
            <p:custDataLst>
              <p:tags r:id="rId8"/>
            </p:custDataLst>
          </p:nvPr>
        </p:nvSpPr>
        <p:spPr/>
        <p:txBody>
          <a:bodyPr/>
          <a:lstStyle/>
          <a:p>
            <a:endParaRPr lang="zh-CN" altLang="en-US"/>
          </a:p>
        </p:txBody>
      </p:sp>
      <p:sp>
        <p:nvSpPr>
          <p:cNvPr id="9" name="灯片编号占位符 8"/>
          <p:cNvSpPr>
            <a:spLocks noGrp="1"/>
          </p:cNvSpPr>
          <p:nvPr>
            <p:ph type="sldNum" sz="quarter" idx="12"/>
            <p:custDataLst>
              <p:tags r:id="rId9"/>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smtClean="0"/>
              <a:t>单击此处编辑母版标题样式</a:t>
            </a:r>
            <a:endParaRPr lang="zh-CN" altLang="en-US"/>
          </a:p>
        </p:txBody>
      </p:sp>
      <p:sp>
        <p:nvSpPr>
          <p:cNvPr id="3" name="日期占位符 2"/>
          <p:cNvSpPr>
            <a:spLocks noGrp="1"/>
          </p:cNvSpPr>
          <p:nvPr>
            <p:ph type="dt" sz="half" idx="10"/>
            <p:custDataLst>
              <p:tags r:id="rId3"/>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4"/>
            </p:custDataLst>
          </p:nvPr>
        </p:nvSpPr>
        <p:spPr/>
        <p:txBody>
          <a:bodyPr/>
          <a:lstStyle/>
          <a:p>
            <a:endParaRPr lang="zh-CN" altLang="en-US"/>
          </a:p>
        </p:txBody>
      </p:sp>
      <p:sp>
        <p:nvSpPr>
          <p:cNvPr id="5" name="灯片编号占位符 4"/>
          <p:cNvSpPr>
            <a:spLocks noGrp="1"/>
          </p:cNvSpPr>
          <p:nvPr>
            <p:ph type="sldNum" sz="quarter" idx="12"/>
            <p:custDataLst>
              <p:tags r:id="rId5"/>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3" name="页脚占位符 2"/>
          <p:cNvSpPr>
            <a:spLocks noGrp="1"/>
          </p:cNvSpPr>
          <p:nvPr>
            <p:ph type="ftr" sz="quarter" idx="11"/>
            <p:custDataLst>
              <p:tags r:id="rId3"/>
            </p:custDataLst>
          </p:nvPr>
        </p:nvSpPr>
        <p:spPr/>
        <p:txBody>
          <a:bodyPr/>
          <a:lstStyle/>
          <a:p>
            <a:endParaRPr lang="zh-CN" altLang="en-US"/>
          </a:p>
        </p:txBody>
      </p:sp>
      <p:sp>
        <p:nvSpPr>
          <p:cNvPr id="4" name="灯片编号占位符 3"/>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custDataLst>
              <p:tags r:id="rId2"/>
            </p:custDataLst>
          </p:nvPr>
        </p:nvSpPr>
        <p:spPr>
          <a:xfrm>
            <a:off x="608400" y="1555200"/>
            <a:ext cx="5233077" cy="4608000"/>
          </a:xfrm>
        </p:spPr>
        <p:txBody>
          <a:bodyPr vert="horz" lIns="90000" tIns="46800" rIns="90000" bIns="46800" rtlCol="0">
            <a:normAutofit/>
          </a:bodyPr>
          <a:lstStyle>
            <a:lvl1pPr>
              <a:buNone/>
              <a:defRPr sz="1600"/>
            </a:lvl1pPr>
          </a:lstStyle>
          <a:p>
            <a:pPr lvl="0"/>
            <a:endParaRPr lang="zh-CN" altLang="en-US"/>
          </a:p>
        </p:txBody>
      </p:sp>
      <p:sp>
        <p:nvSpPr>
          <p:cNvPr id="4" name="文本占位符 3"/>
          <p:cNvSpPr>
            <a:spLocks noGrp="1"/>
          </p:cNvSpPr>
          <p:nvPr>
            <p:ph type="body" sz="half" idx="2"/>
            <p:custDataLst>
              <p:tags r:id="rId3"/>
            </p:custDataLst>
          </p:nvPr>
        </p:nvSpPr>
        <p:spPr>
          <a:xfrm>
            <a:off x="6350400" y="1555200"/>
            <a:ext cx="5227200" cy="4608000"/>
          </a:xfrm>
        </p:spPr>
        <p:txBody>
          <a:bodyPr vert="horz" lIns="90000" tIns="46800" rIns="90000" bIns="46800" rtlCol="0">
            <a:normAutofit/>
          </a:bodyPr>
          <a:lstStyle>
            <a:lvl1pPr>
              <a:buNone/>
              <a:defRPr sz="1600"/>
            </a:lvl1pPr>
          </a:lstStyle>
          <a:p>
            <a:pPr lvl="0"/>
            <a:r>
              <a:rPr lang="zh-CN" altLang="en-US" smtClean="0"/>
              <a:t>单击此处编辑母版文本样式</a:t>
            </a:r>
            <a:endParaRPr lang="zh-CN" altLang="en-US"/>
          </a:p>
        </p:txBody>
      </p:sp>
      <p:sp>
        <p:nvSpPr>
          <p:cNvPr id="5" name="日期占位符 4"/>
          <p:cNvSpPr>
            <a:spLocks noGrp="1"/>
          </p:cNvSpPr>
          <p:nvPr>
            <p:ph type="dt" sz="half" idx="10"/>
            <p:custDataLst>
              <p:tags r:id="rId4"/>
            </p:custDataLst>
          </p:nvPr>
        </p:nvSpPr>
        <p:spPr/>
        <p:txBody>
          <a:bodyPr/>
          <a:lstStyle/>
          <a:p>
            <a:fld id="{9EFD9D74-47D9-4702-A33C-335B63B48DBF}" type="datetimeFigureOut">
              <a:rPr lang="zh-CN" altLang="en-US" smtClean="0"/>
            </a:fld>
            <a:endParaRPr lang="zh-CN" altLang="en-US" dirty="0"/>
          </a:p>
        </p:txBody>
      </p:sp>
      <p:sp>
        <p:nvSpPr>
          <p:cNvPr id="6" name="页脚占位符 5"/>
          <p:cNvSpPr>
            <a:spLocks noGrp="1"/>
          </p:cNvSpPr>
          <p:nvPr>
            <p:ph type="ftr" sz="quarter" idx="11"/>
            <p:custDataLst>
              <p:tags r:id="rId5"/>
            </p:custDataLst>
          </p:nvPr>
        </p:nvSpPr>
        <p:spPr/>
        <p:txBody>
          <a:bodyPr/>
          <a:lstStyle/>
          <a:p>
            <a:endParaRPr lang="zh-CN" altLang="en-US" dirty="0"/>
          </a:p>
        </p:txBody>
      </p:sp>
      <p:sp>
        <p:nvSpPr>
          <p:cNvPr id="7" name="灯片编号占位符 6"/>
          <p:cNvSpPr>
            <a:spLocks noGrp="1"/>
          </p:cNvSpPr>
          <p:nvPr>
            <p:ph type="sldNum" sz="quarter" idx="12"/>
            <p:custDataLst>
              <p:tags r:id="rId6"/>
            </p:custDataLst>
          </p:nvPr>
        </p:nvSpPr>
        <p:spPr/>
        <p:txBody>
          <a:bodyPr/>
          <a:lstStyle/>
          <a:p>
            <a:fld id="{FABC47A4-756D-490B-A52F-7D9E2C9FC05F}" type="slidenum">
              <a:rPr lang="zh-CN" altLang="en-US" smtClean="0"/>
            </a:fld>
            <a:endParaRPr lang="zh-CN" altLang="en-US"/>
          </a:p>
        </p:txBody>
      </p:sp>
      <p:sp>
        <p:nvSpPr>
          <p:cNvPr id="9" name="标题 8"/>
          <p:cNvSpPr>
            <a:spLocks noGrp="1"/>
          </p:cNvSpPr>
          <p:nvPr>
            <p:ph type="title"/>
            <p:custDataLst>
              <p:tags r:id="rId7"/>
            </p:custDataLst>
          </p:nvPr>
        </p:nvSpPr>
        <p:spPr/>
        <p:txBody>
          <a:bodyPr/>
          <a:p>
            <a:r>
              <a:rPr lang="zh-CN" altLang="en-US"/>
              <a:t>单击此处编辑母版标题样式</a:t>
            </a:r>
            <a:endParaRPr lang="zh-CN" alt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custDataLst>
              <p:tags r:id="rId2"/>
            </p:custDataLst>
          </p:nvPr>
        </p:nvSpPr>
        <p:spPr>
          <a:xfrm>
            <a:off x="10234800" y="914400"/>
            <a:ext cx="1044000" cy="5029200"/>
          </a:xfrm>
        </p:spPr>
        <p:txBody>
          <a:bodyPr vert="eaVert" lIns="90000" tIns="46800" rIns="90000" bIns="46800" rtlCol="0" anchor="ctr" anchorCtr="0">
            <a:normAutofit/>
          </a:bodyPr>
          <a:lstStyle>
            <a:lvl1pPr>
              <a:buNone/>
              <a:defRPr sz="2800"/>
            </a:lvl1pPr>
          </a:lstStyle>
          <a:p>
            <a:pPr lvl="0"/>
            <a:r>
              <a:rPr lang="zh-CN" altLang="en-US" smtClean="0"/>
              <a:t>单击此处编辑标题</a:t>
            </a:r>
            <a:endParaRPr lang="zh-CN" altLang="en-US"/>
          </a:p>
        </p:txBody>
      </p:sp>
      <p:sp>
        <p:nvSpPr>
          <p:cNvPr id="3" name="竖排文字占位符 2"/>
          <p:cNvSpPr>
            <a:spLocks noGrp="1"/>
          </p:cNvSpPr>
          <p:nvPr>
            <p:ph type="body" orient="vert" idx="1"/>
            <p:custDataLst>
              <p:tags r:id="rId3"/>
            </p:custDataLst>
          </p:nvPr>
        </p:nvSpPr>
        <p:spPr>
          <a:xfrm>
            <a:off x="914400" y="914400"/>
            <a:ext cx="9169200" cy="5029200"/>
          </a:xfrm>
        </p:spPr>
        <p:txBody>
          <a:bodyPr vert="eaVert" lIns="46800" tIns="46800" rIns="46800" bIns="46800"/>
          <a:lstStyle>
            <a:lvl1pPr marL="228600" indent="-228600">
              <a:spcAft>
                <a:spcPts val="1000"/>
              </a:spcAft>
              <a:defRPr spc="300"/>
            </a:lvl1pPr>
            <a:lvl2pPr marL="685800" indent="-228600">
              <a:defRPr spc="300"/>
            </a:lvl2pPr>
            <a:lvl3pPr marL="1143000" indent="-228600">
              <a:defRPr spc="300"/>
            </a:lvl3pPr>
            <a:lvl4pPr marL="1600200" indent="-228600">
              <a:defRPr spc="300"/>
            </a:lvl4pPr>
            <a:lvl5pPr marL="2057400" indent="-228600">
              <a:defRPr spc="300"/>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
        <p:nvSpPr>
          <p:cNvPr id="7" name="内容占位符 6"/>
          <p:cNvSpPr>
            <a:spLocks noGrp="1"/>
          </p:cNvSpPr>
          <p:nvPr>
            <p:ph sz="quarter" idx="13"/>
            <p:custDataLst>
              <p:tags r:id="rId5"/>
            </p:custDataLst>
          </p:nvPr>
        </p:nvSpPr>
        <p:spPr>
          <a:xfrm>
            <a:off x="608400" y="774000"/>
            <a:ext cx="10972800" cy="5482800"/>
          </a:xfrm>
        </p:spPr>
        <p:txBody>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
        <p:nvSpPr>
          <p:cNvPr id="2" name="标题 1"/>
          <p:cNvSpPr>
            <a:spLocks noGrp="1"/>
          </p:cNvSpPr>
          <p:nvPr>
            <p:ph type="title" hasCustomPrompt="1"/>
            <p:custDataLst>
              <p:tags r:id="rId5"/>
            </p:custDataLst>
          </p:nvPr>
        </p:nvSpPr>
        <p:spPr>
          <a:xfrm>
            <a:off x="1198800" y="2484000"/>
            <a:ext cx="9799200" cy="1018800"/>
          </a:xfrm>
        </p:spPr>
        <p:txBody>
          <a:bodyPr vert="horz" lIns="90000" tIns="46800" rIns="90000" bIns="46800" rtlCol="0" anchor="t" anchorCtr="0">
            <a:normAutofit/>
          </a:bodyPr>
          <a:lstStyle>
            <a:lvl1pPr algn="ctr">
              <a:defRPr sz="6000"/>
            </a:lvl1pPr>
          </a:lstStyle>
          <a:p>
            <a:pPr lvl="0"/>
            <a:r>
              <a:rPr lang="zh-CN" altLang="en-US" smtClean="0"/>
              <a:t>单击此处编辑标题</a:t>
            </a:r>
            <a:endParaRPr lang="zh-CN" altLang="en-US"/>
          </a:p>
        </p:txBody>
      </p:sp>
      <p:sp>
        <p:nvSpPr>
          <p:cNvPr id="7" name="文本占位符 6"/>
          <p:cNvSpPr>
            <a:spLocks noGrp="1"/>
          </p:cNvSpPr>
          <p:nvPr>
            <p:ph type="body" sz="quarter" idx="13"/>
            <p:custDataLst>
              <p:tags r:id="rId6"/>
            </p:custDataLst>
          </p:nvPr>
        </p:nvSpPr>
        <p:spPr>
          <a:xfrm>
            <a:off x="1198800" y="3560400"/>
            <a:ext cx="9799200" cy="471600"/>
          </a:xfrm>
        </p:spPr>
        <p:txBody>
          <a:bodyPr lIns="90000" tIns="46800" rIns="90000" bIns="46800">
            <a:normAutofit/>
          </a:bodyPr>
          <a:lstStyle>
            <a:lvl1pPr algn="ctr">
              <a:lnSpc>
                <a:spcPct val="110000"/>
              </a:lnSpc>
              <a:buNone/>
              <a:defRPr sz="2400" spc="200"/>
            </a:lvl1pPr>
          </a:lstStyle>
          <a:p>
            <a:pPr lvl="0"/>
            <a:r>
              <a:rPr lang="zh-CN" altLang="en-US" dirty="0"/>
              <a:t>单击此处编辑母版文本样式</a:t>
            </a:r>
            <a:endParaRPr lang="zh-CN" alt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3" name="矩形 2"/>
          <p:cNvSpPr/>
          <p:nvPr userDrawn="1"/>
        </p:nvSpPr>
        <p:spPr>
          <a:xfrm>
            <a:off x="-28024" y="0"/>
            <a:ext cx="12220024" cy="6858000"/>
          </a:xfrm>
          <a:prstGeom prst="rect">
            <a:avLst/>
          </a:prstGeom>
          <a:gradFill>
            <a:gsLst>
              <a:gs pos="85000">
                <a:srgbClr val="5BA263">
                  <a:alpha val="0"/>
                </a:srgbClr>
              </a:gs>
              <a:gs pos="22000">
                <a:srgbClr val="5BA263">
                  <a:alpha val="0"/>
                </a:srgbClr>
              </a:gs>
              <a:gs pos="100000">
                <a:srgbClr val="5BA263">
                  <a:alpha val="12000"/>
                </a:srgbClr>
              </a:gs>
              <a:gs pos="0">
                <a:srgbClr val="5BA263">
                  <a:alpha val="22000"/>
                </a:srgbClr>
              </a:gs>
            </a:gsLst>
            <a:lin ang="135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4_自定义版式">
    <p:spTree>
      <p:nvGrpSpPr>
        <p:cNvPr id="1" name=""/>
        <p:cNvGrpSpPr/>
        <p:nvPr/>
      </p:nvGrpSpPr>
      <p:grpSpPr>
        <a:xfrm>
          <a:off x="0" y="0"/>
          <a:ext cx="0" cy="0"/>
          <a:chOff x="0" y="0"/>
          <a:chExt cx="0" cy="0"/>
        </a:xfrm>
      </p:grpSpPr>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custDataLst>
              <p:tags r:id="rId2"/>
            </p:custDataLst>
          </p:nvPr>
        </p:nvSpPr>
        <p:spPr>
          <a:xfrm>
            <a:off x="1198800" y="914400"/>
            <a:ext cx="9799200" cy="2570400"/>
          </a:xfrm>
        </p:spPr>
        <p:txBody>
          <a:bodyPr lIns="90000" tIns="46800" rIns="90000" bIns="46800" anchor="b" anchorCtr="0">
            <a:normAutofit/>
          </a:bodyPr>
          <a:lstStyle>
            <a:lvl1pPr algn="ctr">
              <a:defRPr sz="6000"/>
            </a:lvl1pPr>
          </a:lstStyle>
          <a:p>
            <a:r>
              <a:rPr lang="zh-CN" altLang="en-US" dirty="0"/>
              <a:t>单击此处编辑母版标题样式</a:t>
            </a:r>
            <a:endParaRPr lang="zh-CN" altLang="en-US" dirty="0"/>
          </a:p>
        </p:txBody>
      </p:sp>
      <p:sp>
        <p:nvSpPr>
          <p:cNvPr id="3" name="副标题 2"/>
          <p:cNvSpPr>
            <a:spLocks noGrp="1"/>
          </p:cNvSpPr>
          <p:nvPr>
            <p:ph type="subTitle" idx="1"/>
            <p:custDataLst>
              <p:tags r:id="rId3"/>
            </p:custDataLst>
          </p:nvPr>
        </p:nvSpPr>
        <p:spPr>
          <a:xfrm>
            <a:off x="1198800" y="3560400"/>
            <a:ext cx="9799200" cy="1472400"/>
          </a:xfrm>
        </p:spPr>
        <p:txBody>
          <a:bodyPr lIns="90000" tIns="46800" rIns="90000" bIns="46800">
            <a:normAutofit/>
          </a:bodyPr>
          <a:lstStyle>
            <a:lvl1pPr marL="0" indent="0" algn="ctr">
              <a:lnSpc>
                <a:spcPct val="110000"/>
              </a:lnSpc>
              <a:buNone/>
              <a:defRPr sz="2400" spc="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单击此处编辑母版副标题样式</a:t>
            </a:r>
            <a:endParaRPr lang="zh-CN" altLang="en-US" dirty="0"/>
          </a:p>
        </p:txBody>
      </p:sp>
      <p:sp>
        <p:nvSpPr>
          <p:cNvPr id="16" name="日期占位符 15"/>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17" name="页脚占位符 16"/>
          <p:cNvSpPr>
            <a:spLocks noGrp="1"/>
          </p:cNvSpPr>
          <p:nvPr>
            <p:ph type="ftr" sz="quarter" idx="11"/>
            <p:custDataLst>
              <p:tags r:id="rId5"/>
            </p:custDataLst>
          </p:nvPr>
        </p:nvSpPr>
        <p:spPr/>
        <p:txBody>
          <a:bodyPr/>
          <a:lstStyle/>
          <a:p>
            <a:endParaRPr lang="zh-CN" altLang="en-US" dirty="0"/>
          </a:p>
        </p:txBody>
      </p:sp>
      <p:sp>
        <p:nvSpPr>
          <p:cNvPr id="18" name="灯片编号占位符 17"/>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smtClean="0"/>
              <a:t>单击此处编辑母版标题样式</a:t>
            </a:r>
            <a:endParaRPr lang="zh-CN" altLang="en-US"/>
          </a:p>
        </p:txBody>
      </p:sp>
      <p:sp>
        <p:nvSpPr>
          <p:cNvPr id="3" name="内容占位符 2"/>
          <p:cNvSpPr>
            <a:spLocks noGrp="1"/>
          </p:cNvSpPr>
          <p:nvPr>
            <p:ph idx="1"/>
            <p:custDataLst>
              <p:tags r:id="rId3"/>
            </p:custDataLst>
          </p:nvPr>
        </p:nvSpPr>
        <p:spPr>
          <a:xfrm>
            <a:off x="608400" y="1490400"/>
            <a:ext cx="10969200" cy="4759200"/>
          </a:xfrm>
        </p:spPr>
        <p:txBody>
          <a:bodyPr vert="horz" lIns="90000" tIns="46800" rIns="90000" bIns="4680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hasCustomPrompt="1"/>
            <p:custDataLst>
              <p:tags r:id="rId2"/>
            </p:custDataLst>
          </p:nvPr>
        </p:nvSpPr>
        <p:spPr>
          <a:xfrm>
            <a:off x="1990800" y="3848400"/>
            <a:ext cx="7768800" cy="766800"/>
          </a:xfrm>
        </p:spPr>
        <p:txBody>
          <a:bodyPr lIns="90000" tIns="46800" rIns="90000" bIns="46800" anchor="b" anchorCtr="0">
            <a:normAutofit/>
          </a:bodyPr>
          <a:lstStyle>
            <a:lvl1pPr>
              <a:defRPr sz="4400"/>
            </a:lvl1pPr>
          </a:lstStyle>
          <a:p>
            <a:r>
              <a:rPr lang="zh-CN" altLang="en-US" dirty="0"/>
              <a:t>单击此处编辑标题</a:t>
            </a:r>
            <a:endParaRPr lang="zh-CN" altLang="en-US" dirty="0"/>
          </a:p>
        </p:txBody>
      </p:sp>
      <p:sp>
        <p:nvSpPr>
          <p:cNvPr id="3" name="文本占位符 2"/>
          <p:cNvSpPr>
            <a:spLocks noGrp="1"/>
          </p:cNvSpPr>
          <p:nvPr>
            <p:ph type="body" idx="1" hasCustomPrompt="1"/>
            <p:custDataLst>
              <p:tags r:id="rId3"/>
            </p:custDataLst>
          </p:nvPr>
        </p:nvSpPr>
        <p:spPr>
          <a:xfrm>
            <a:off x="1990800" y="4615200"/>
            <a:ext cx="7768800" cy="867600"/>
          </a:xfrm>
        </p:spPr>
        <p:txBody>
          <a:bodyPr lIns="90000" tIns="46800" rIns="90000" bIns="46800">
            <a:normAutofit/>
          </a:bodyPr>
          <a:lstStyle>
            <a:lvl1pPr marL="0" indent="0">
              <a:buNone/>
              <a:defRPr sz="1800">
                <a:solidFill>
                  <a:schemeClr val="tx1">
                    <a:lumMod val="65000"/>
                    <a:lumOff val="35000"/>
                  </a:schemeClr>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单击此处编辑文本</a:t>
            </a:r>
            <a:endParaRPr lang="zh-CN" altLang="en-US" dirty="0"/>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smtClean="0"/>
              <a:t>单击此处编辑母版标题样式</a:t>
            </a:r>
            <a:endParaRPr lang="zh-CN" altLang="en-US"/>
          </a:p>
        </p:txBody>
      </p:sp>
      <p:sp>
        <p:nvSpPr>
          <p:cNvPr id="3" name="内容占位符 2"/>
          <p:cNvSpPr>
            <a:spLocks noGrp="1"/>
          </p:cNvSpPr>
          <p:nvPr>
            <p:ph sz="half" idx="1"/>
            <p:custDataLst>
              <p:tags r:id="rId3"/>
            </p:custDataLst>
          </p:nvPr>
        </p:nvSpPr>
        <p:spPr>
          <a:xfrm>
            <a:off x="608400" y="1501200"/>
            <a:ext cx="5176800" cy="4748400"/>
          </a:xfrm>
        </p:spPr>
        <p:txBody>
          <a:bodyPr vert="horz" lIns="90000" tIns="46800" rIns="90000" bIns="4680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half" idx="2"/>
            <p:custDataLst>
              <p:tags r:id="rId4"/>
            </p:custDataLst>
          </p:nvPr>
        </p:nvSpPr>
        <p:spPr>
          <a:xfrm>
            <a:off x="6411600" y="1501200"/>
            <a:ext cx="5176800" cy="4748400"/>
          </a:xfrm>
        </p:spPr>
        <p:txBody>
          <a:bodyPr lIns="90000" tIns="46800" rIns="90000" bIns="4680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5" name="日期占位符 4"/>
          <p:cNvSpPr>
            <a:spLocks noGrp="1"/>
          </p:cNvSpPr>
          <p:nvPr>
            <p:ph type="dt" sz="half" idx="10"/>
            <p:custDataLst>
              <p:tags r:id="rId5"/>
            </p:custDataLst>
          </p:nvPr>
        </p:nvSpPr>
        <p:spPr/>
        <p:txBody>
          <a:bodyPr/>
          <a:lstStyle/>
          <a:p>
            <a:fld id="{760FBDFE-C587-4B4C-A407-44438C67B59E}" type="datetimeFigureOut">
              <a:rPr lang="zh-CN" altLang="en-US" smtClean="0"/>
            </a:fld>
            <a:endParaRPr lang="zh-CN" altLang="en-US"/>
          </a:p>
        </p:txBody>
      </p:sp>
      <p:sp>
        <p:nvSpPr>
          <p:cNvPr id="6" name="页脚占位符 5"/>
          <p:cNvSpPr>
            <a:spLocks noGrp="1"/>
          </p:cNvSpPr>
          <p:nvPr>
            <p:ph type="ftr" sz="quarter" idx="11"/>
            <p:custDataLst>
              <p:tags r:id="rId6"/>
            </p:custDataLst>
          </p:nvPr>
        </p:nvSpPr>
        <p:spPr/>
        <p:txBody>
          <a:bodyPr/>
          <a:lstStyle/>
          <a:p>
            <a:endParaRPr lang="zh-CN" altLang="en-US"/>
          </a:p>
        </p:txBody>
      </p:sp>
      <p:sp>
        <p:nvSpPr>
          <p:cNvPr id="7" name="灯片编号占位符 6"/>
          <p:cNvSpPr>
            <a:spLocks noGrp="1"/>
          </p:cNvSpPr>
          <p:nvPr>
            <p:ph type="sldNum" sz="quarter" idx="12"/>
            <p:custDataLst>
              <p:tags r:id="rId7"/>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14.xml"/><Relationship Id="rId8" Type="http://schemas.openxmlformats.org/officeDocument/2006/relationships/slideLayout" Target="../slideLayouts/slideLayout13.xml"/><Relationship Id="rId7" Type="http://schemas.openxmlformats.org/officeDocument/2006/relationships/slideLayout" Target="../slideLayouts/slideLayout12.xml"/><Relationship Id="rId6" Type="http://schemas.openxmlformats.org/officeDocument/2006/relationships/slideLayout" Target="../slideLayouts/slideLayout11.xml"/><Relationship Id="rId5" Type="http://schemas.openxmlformats.org/officeDocument/2006/relationships/slideLayout" Target="../slideLayouts/slideLayout10.xml"/><Relationship Id="rId4" Type="http://schemas.openxmlformats.org/officeDocument/2006/relationships/slideLayout" Target="../slideLayouts/slideLayout9.xml"/><Relationship Id="rId3" Type="http://schemas.openxmlformats.org/officeDocument/2006/relationships/slideLayout" Target="../slideLayouts/slideLayout8.xml"/><Relationship Id="rId2" Type="http://schemas.openxmlformats.org/officeDocument/2006/relationships/slideLayout" Target="../slideLayouts/slideLayout7.xml"/><Relationship Id="rId18" Type="http://schemas.openxmlformats.org/officeDocument/2006/relationships/theme" Target="../theme/theme2.xml"/><Relationship Id="rId17" Type="http://schemas.openxmlformats.org/officeDocument/2006/relationships/tags" Target="../tags/tag62.xml"/><Relationship Id="rId16" Type="http://schemas.openxmlformats.org/officeDocument/2006/relationships/tags" Target="../tags/tag61.xml"/><Relationship Id="rId15" Type="http://schemas.openxmlformats.org/officeDocument/2006/relationships/tags" Target="../tags/tag60.xml"/><Relationship Id="rId14" Type="http://schemas.openxmlformats.org/officeDocument/2006/relationships/tags" Target="../tags/tag59.xml"/><Relationship Id="rId13" Type="http://schemas.openxmlformats.org/officeDocument/2006/relationships/tags" Target="../tags/tag58.xml"/><Relationship Id="rId12" Type="http://schemas.openxmlformats.org/officeDocument/2006/relationships/tags" Target="../tags/tag57.xml"/><Relationship Id="rId11" Type="http://schemas.openxmlformats.org/officeDocument/2006/relationships/slideLayout" Target="../slideLayouts/slideLayout16.xml"/><Relationship Id="rId10" Type="http://schemas.openxmlformats.org/officeDocument/2006/relationships/slideLayout" Target="../slideLayouts/slideLayout15.xml"/><Relationship Id="rId1" Type="http://schemas.openxmlformats.org/officeDocument/2006/relationships/slideLayout" Target="../slideLayouts/slideLayout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custDataLst>
              <p:tags r:id="rId12"/>
            </p:custDataLst>
          </p:nvPr>
        </p:nvSpPr>
        <p:spPr>
          <a:xfrm>
            <a:off x="608400" y="608400"/>
            <a:ext cx="10969200" cy="705600"/>
          </a:xfrm>
          <a:prstGeom prst="rect">
            <a:avLst/>
          </a:prstGeom>
        </p:spPr>
        <p:txBody>
          <a:bodyPr vert="horz" lIns="90170" tIns="46990" rIns="90170" bIns="46990" rtlCol="0" anchor="ctr" anchorCtr="0">
            <a:normAutofit/>
          </a:bodyPr>
          <a:lstStyle/>
          <a:p>
            <a:r>
              <a:rPr lang="zh-CN" altLang="en-US" dirty="0"/>
              <a:t>单击此处编辑母版标题样式</a:t>
            </a:r>
            <a:endParaRPr lang="zh-CN" altLang="en-US" dirty="0"/>
          </a:p>
        </p:txBody>
      </p:sp>
      <p:sp>
        <p:nvSpPr>
          <p:cNvPr id="3" name="文本占位符 2"/>
          <p:cNvSpPr>
            <a:spLocks noGrp="1"/>
          </p:cNvSpPr>
          <p:nvPr>
            <p:ph type="body" idx="1"/>
            <p:custDataLst>
              <p:tags r:id="rId13"/>
            </p:custDataLst>
          </p:nvPr>
        </p:nvSpPr>
        <p:spPr>
          <a:xfrm>
            <a:off x="608400" y="1490400"/>
            <a:ext cx="10969200" cy="4759200"/>
          </a:xfrm>
          <a:prstGeom prst="rect">
            <a:avLst/>
          </a:prstGeom>
        </p:spPr>
        <p:txBody>
          <a:bodyPr vert="horz" lIns="90000" tIns="46800" rIns="90000" bIns="46800" rtlCol="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2"/>
            <p:custDataLst>
              <p:tags r:id="rId14"/>
            </p:custDataLst>
          </p:nvPr>
        </p:nvSpPr>
        <p:spPr>
          <a:xfrm>
            <a:off x="612000" y="6314400"/>
            <a:ext cx="2700000" cy="316800"/>
          </a:xfrm>
          <a:prstGeom prst="rect">
            <a:avLst/>
          </a:prstGeom>
        </p:spPr>
        <p:txBody>
          <a:bodyPr vert="horz" lIns="91440" tIns="45720" rIns="91440" bIns="45720" rtlCol="0" anchor="ctr">
            <a:normAutofit/>
          </a:bodyPr>
          <a:lstStyle>
            <a:lvl1pPr algn="l">
              <a:defRPr sz="1000" baseline="0">
                <a:solidFill>
                  <a:schemeClr val="tx1">
                    <a:tint val="75000"/>
                  </a:schemeClr>
                </a:solidFill>
              </a:defRPr>
            </a:lvl1pPr>
          </a:lstStyle>
          <a:p>
            <a:fld id="{760FBDFE-C587-4B4C-A407-44438C67B59E}" type="datetimeFigureOut">
              <a:rPr lang="zh-CN" altLang="en-US" smtClean="0"/>
            </a:fld>
            <a:endParaRPr lang="zh-CN" altLang="en-US"/>
          </a:p>
        </p:txBody>
      </p:sp>
      <p:sp>
        <p:nvSpPr>
          <p:cNvPr id="5" name="页脚占位符 4"/>
          <p:cNvSpPr>
            <a:spLocks noGrp="1"/>
          </p:cNvSpPr>
          <p:nvPr>
            <p:ph type="ftr" sz="quarter" idx="3"/>
            <p:custDataLst>
              <p:tags r:id="rId15"/>
            </p:custDataLst>
          </p:nvPr>
        </p:nvSpPr>
        <p:spPr>
          <a:xfrm>
            <a:off x="4116000" y="6314400"/>
            <a:ext cx="3960000" cy="316800"/>
          </a:xfrm>
          <a:prstGeom prst="rect">
            <a:avLst/>
          </a:prstGeom>
        </p:spPr>
        <p:txBody>
          <a:bodyPr vert="horz" lIns="91440" tIns="45720" rIns="91440" bIns="45720" rtlCol="0" anchor="ctr">
            <a:normAutofit/>
          </a:bodyPr>
          <a:lstStyle>
            <a:lvl1pPr algn="ctr">
              <a:defRPr sz="1000" baseline="0">
                <a:solidFill>
                  <a:schemeClr val="tx1">
                    <a:tint val="75000"/>
                  </a:schemeClr>
                </a:solidFill>
              </a:defRPr>
            </a:lvl1pPr>
          </a:lstStyle>
          <a:p>
            <a:endParaRPr lang="zh-CN" altLang="en-US" dirty="0"/>
          </a:p>
        </p:txBody>
      </p:sp>
      <p:sp>
        <p:nvSpPr>
          <p:cNvPr id="6" name="灯片编号占位符 5"/>
          <p:cNvSpPr>
            <a:spLocks noGrp="1"/>
          </p:cNvSpPr>
          <p:nvPr>
            <p:ph type="sldNum" sz="quarter" idx="4"/>
            <p:custDataLst>
              <p:tags r:id="rId16"/>
            </p:custDataLst>
          </p:nvPr>
        </p:nvSpPr>
        <p:spPr>
          <a:xfrm>
            <a:off x="8877600" y="6314400"/>
            <a:ext cx="2700000" cy="316800"/>
          </a:xfrm>
          <a:prstGeom prst="rect">
            <a:avLst/>
          </a:prstGeom>
        </p:spPr>
        <p:txBody>
          <a:bodyPr vert="horz" lIns="91440" tIns="45720" rIns="91440" bIns="45720" rtlCol="0" anchor="ctr">
            <a:normAutofit/>
          </a:bodyPr>
          <a:lstStyle>
            <a:lvl1pPr algn="r">
              <a:defRPr sz="1000" baseline="0">
                <a:solidFill>
                  <a:schemeClr val="tx1">
                    <a:tint val="75000"/>
                  </a:schemeClr>
                </a:solidFill>
              </a:defRPr>
            </a:lvl1pPr>
          </a:lstStyle>
          <a:p>
            <a:fld id="{49AE70B2-8BF9-45C0-BB95-33D1B9D3A854}" type="slidenum">
              <a:rPr lang="zh-CN" altLang="en-US" smtClean="0"/>
            </a:fld>
            <a:endParaRPr lang="zh-CN" altLang="en-US" dirty="0"/>
          </a:p>
        </p:txBody>
      </p:sp>
    </p:spTree>
    <p:custDataLst>
      <p:tags r:id="rId17"/>
    </p:custDataLst>
  </p:cSld>
  <p:clrMap bg1="lt1" tx1="dk1" bg2="lt2" tx2="dk2" accent1="accent1" accent2="accent2" accent3="accent3" accent4="accent4" accent5="accent5" accent6="accent6" hlink="hlink" folHlink="folHlink"/>
  <p:sldLayoutIdLst>
    <p:sldLayoutId id="2147483655" r:id="rId1"/>
    <p:sldLayoutId id="2147483656" r:id="rId2"/>
    <p:sldLayoutId id="2147483657" r:id="rId3"/>
    <p:sldLayoutId id="2147483658" r:id="rId4"/>
    <p:sldLayoutId id="2147483659" r:id="rId5"/>
    <p:sldLayoutId id="2147483660" r:id="rId6"/>
    <p:sldLayoutId id="2147483661" r:id="rId7"/>
    <p:sldLayoutId id="2147483662" r:id="rId8"/>
    <p:sldLayoutId id="2147483663" r:id="rId9"/>
    <p:sldLayoutId id="2147483664" r:id="rId10"/>
    <p:sldLayoutId id="2147483665" r:id="rId11"/>
  </p:sldLayoutIdLst>
  <p:txStyles>
    <p:titleStyle>
      <a:lvl1pPr algn="l" defTabSz="914400" rtl="0" eaLnBrk="1" fontAlgn="auto" latinLnBrk="0" hangingPunct="1">
        <a:lnSpc>
          <a:spcPct val="100000"/>
        </a:lnSpc>
        <a:spcBef>
          <a:spcPct val="0"/>
        </a:spcBef>
        <a:buNone/>
        <a:defRPr sz="3600" b="0" u="none" strike="noStrike" kern="1200" cap="none" spc="300" normalizeH="0" baseline="0">
          <a:solidFill>
            <a:schemeClr val="tx1">
              <a:lumMod val="85000"/>
              <a:lumOff val="15000"/>
            </a:schemeClr>
          </a:solidFill>
          <a:uFillTx/>
          <a:latin typeface="+mj-lt"/>
          <a:ea typeface="+mj-ea"/>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mn-lt"/>
          <a:ea typeface="+mn-ea"/>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mn-lt"/>
          <a:ea typeface="+mn-ea"/>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mn-lt"/>
          <a:ea typeface="+mn-ea"/>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mn-lt"/>
          <a:ea typeface="+mn-ea"/>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2.png"/><Relationship Id="rId1" Type="http://schemas.openxmlformats.org/officeDocument/2006/relationships/image" Target="../media/image1.GIF"/></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image" Target="../media/image2.png"/><Relationship Id="rId1" Type="http://schemas.openxmlformats.org/officeDocument/2006/relationships/image" Target="../media/image5.jpeg"/></Relationships>
</file>

<file path=ppt/slides/_rels/slide11.xml.rels><?xml version="1.0" encoding="UTF-8" standalone="yes"?>
<Relationships xmlns="http://schemas.openxmlformats.org/package/2006/relationships"><Relationship Id="rId9" Type="http://schemas.openxmlformats.org/officeDocument/2006/relationships/tags" Target="../tags/tag270.xml"/><Relationship Id="rId8" Type="http://schemas.openxmlformats.org/officeDocument/2006/relationships/tags" Target="../tags/tag269.xml"/><Relationship Id="rId7" Type="http://schemas.openxmlformats.org/officeDocument/2006/relationships/tags" Target="../tags/tag268.xml"/><Relationship Id="rId6" Type="http://schemas.openxmlformats.org/officeDocument/2006/relationships/tags" Target="../tags/tag267.xml"/><Relationship Id="rId5" Type="http://schemas.openxmlformats.org/officeDocument/2006/relationships/tags" Target="../tags/tag266.xml"/><Relationship Id="rId4" Type="http://schemas.openxmlformats.org/officeDocument/2006/relationships/tags" Target="../tags/tag265.xml"/><Relationship Id="rId3" Type="http://schemas.openxmlformats.org/officeDocument/2006/relationships/tags" Target="../tags/tag264.xml"/><Relationship Id="rId2" Type="http://schemas.openxmlformats.org/officeDocument/2006/relationships/tags" Target="../tags/tag263.xml"/><Relationship Id="rId12" Type="http://schemas.openxmlformats.org/officeDocument/2006/relationships/slideLayout" Target="../slideLayouts/slideLayout3.xml"/><Relationship Id="rId11" Type="http://schemas.openxmlformats.org/officeDocument/2006/relationships/image" Target="../media/image2.png"/><Relationship Id="rId10" Type="http://schemas.openxmlformats.org/officeDocument/2006/relationships/tags" Target="../tags/tag271.xml"/><Relationship Id="rId1" Type="http://schemas.openxmlformats.org/officeDocument/2006/relationships/chart" Target="../charts/chart1.xml"/></Relationships>
</file>

<file path=ppt/slides/_rels/slide12.xml.rels><?xml version="1.0" encoding="UTF-8" standalone="yes"?>
<Relationships xmlns="http://schemas.openxmlformats.org/package/2006/relationships"><Relationship Id="rId9" Type="http://schemas.openxmlformats.org/officeDocument/2006/relationships/tags" Target="../tags/tag279.xml"/><Relationship Id="rId8" Type="http://schemas.openxmlformats.org/officeDocument/2006/relationships/tags" Target="../tags/tag278.xml"/><Relationship Id="rId7" Type="http://schemas.openxmlformats.org/officeDocument/2006/relationships/tags" Target="../tags/tag277.xml"/><Relationship Id="rId6" Type="http://schemas.openxmlformats.org/officeDocument/2006/relationships/tags" Target="../tags/tag276.xml"/><Relationship Id="rId5" Type="http://schemas.openxmlformats.org/officeDocument/2006/relationships/tags" Target="../tags/tag275.xml"/><Relationship Id="rId4" Type="http://schemas.openxmlformats.org/officeDocument/2006/relationships/tags" Target="../tags/tag274.xml"/><Relationship Id="rId3" Type="http://schemas.openxmlformats.org/officeDocument/2006/relationships/tags" Target="../tags/tag273.xml"/><Relationship Id="rId2" Type="http://schemas.openxmlformats.org/officeDocument/2006/relationships/tags" Target="../tags/tag272.xml"/><Relationship Id="rId14" Type="http://schemas.openxmlformats.org/officeDocument/2006/relationships/slideLayout" Target="../slideLayouts/slideLayout3.xml"/><Relationship Id="rId13" Type="http://schemas.openxmlformats.org/officeDocument/2006/relationships/image" Target="../media/image2.png"/><Relationship Id="rId12" Type="http://schemas.openxmlformats.org/officeDocument/2006/relationships/tags" Target="../tags/tag282.xml"/><Relationship Id="rId11" Type="http://schemas.openxmlformats.org/officeDocument/2006/relationships/tags" Target="../tags/tag281.xml"/><Relationship Id="rId10" Type="http://schemas.openxmlformats.org/officeDocument/2006/relationships/tags" Target="../tags/tag280.xml"/><Relationship Id="rId1" Type="http://schemas.openxmlformats.org/officeDocument/2006/relationships/image" Target="../media/image4.jpeg"/></Relationships>
</file>

<file path=ppt/slides/_rels/slide2.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image" Target="../media/image3.GIF"/></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image" Target="../media/image2.png"/><Relationship Id="rId1" Type="http://schemas.openxmlformats.org/officeDocument/2006/relationships/image" Target="../media/image4.jpeg"/></Relationships>
</file>

<file path=ppt/slides/_rels/slide4.xml.rels><?xml version="1.0" encoding="UTF-8" standalone="yes"?>
<Relationships xmlns="http://schemas.openxmlformats.org/package/2006/relationships"><Relationship Id="rId9" Type="http://schemas.openxmlformats.org/officeDocument/2006/relationships/tags" Target="../tags/tag70.xml"/><Relationship Id="rId8" Type="http://schemas.openxmlformats.org/officeDocument/2006/relationships/tags" Target="../tags/tag69.xml"/><Relationship Id="rId7" Type="http://schemas.openxmlformats.org/officeDocument/2006/relationships/tags" Target="../tags/tag68.xml"/><Relationship Id="rId6" Type="http://schemas.openxmlformats.org/officeDocument/2006/relationships/tags" Target="../tags/tag67.xml"/><Relationship Id="rId5" Type="http://schemas.openxmlformats.org/officeDocument/2006/relationships/tags" Target="../tags/tag66.xml"/><Relationship Id="rId4" Type="http://schemas.openxmlformats.org/officeDocument/2006/relationships/image" Target="../media/image5.jpeg"/><Relationship Id="rId3" Type="http://schemas.openxmlformats.org/officeDocument/2006/relationships/tags" Target="../tags/tag65.xml"/><Relationship Id="rId2" Type="http://schemas.openxmlformats.org/officeDocument/2006/relationships/tags" Target="../tags/tag64.xml"/><Relationship Id="rId12" Type="http://schemas.openxmlformats.org/officeDocument/2006/relationships/slideLayout" Target="../slideLayouts/slideLayout3.xml"/><Relationship Id="rId11" Type="http://schemas.openxmlformats.org/officeDocument/2006/relationships/image" Target="../media/image2.png"/><Relationship Id="rId10" Type="http://schemas.openxmlformats.org/officeDocument/2006/relationships/tags" Target="../tags/tag71.xml"/><Relationship Id="rId1" Type="http://schemas.openxmlformats.org/officeDocument/2006/relationships/tags" Target="../tags/tag63.xml"/></Relationships>
</file>

<file path=ppt/slides/_rels/slide5.xml.rels><?xml version="1.0" encoding="UTF-8" standalone="yes"?>
<Relationships xmlns="http://schemas.openxmlformats.org/package/2006/relationships"><Relationship Id="rId9" Type="http://schemas.openxmlformats.org/officeDocument/2006/relationships/tags" Target="../tags/tag79.xml"/><Relationship Id="rId8" Type="http://schemas.openxmlformats.org/officeDocument/2006/relationships/tags" Target="../tags/tag78.xml"/><Relationship Id="rId78" Type="http://schemas.openxmlformats.org/officeDocument/2006/relationships/slideLayout" Target="../slideLayouts/slideLayout3.xml"/><Relationship Id="rId77" Type="http://schemas.openxmlformats.org/officeDocument/2006/relationships/image" Target="../media/image2.png"/><Relationship Id="rId76" Type="http://schemas.openxmlformats.org/officeDocument/2006/relationships/tags" Target="../tags/tag146.xml"/><Relationship Id="rId75" Type="http://schemas.openxmlformats.org/officeDocument/2006/relationships/tags" Target="../tags/tag145.xml"/><Relationship Id="rId74" Type="http://schemas.openxmlformats.org/officeDocument/2006/relationships/tags" Target="../tags/tag144.xml"/><Relationship Id="rId73" Type="http://schemas.openxmlformats.org/officeDocument/2006/relationships/tags" Target="../tags/tag143.xml"/><Relationship Id="rId72" Type="http://schemas.openxmlformats.org/officeDocument/2006/relationships/tags" Target="../tags/tag142.xml"/><Relationship Id="rId71" Type="http://schemas.openxmlformats.org/officeDocument/2006/relationships/tags" Target="../tags/tag141.xml"/><Relationship Id="rId70" Type="http://schemas.openxmlformats.org/officeDocument/2006/relationships/tags" Target="../tags/tag140.xml"/><Relationship Id="rId7" Type="http://schemas.openxmlformats.org/officeDocument/2006/relationships/tags" Target="../tags/tag77.xml"/><Relationship Id="rId69" Type="http://schemas.openxmlformats.org/officeDocument/2006/relationships/tags" Target="../tags/tag139.xml"/><Relationship Id="rId68" Type="http://schemas.openxmlformats.org/officeDocument/2006/relationships/tags" Target="../tags/tag138.xml"/><Relationship Id="rId67" Type="http://schemas.openxmlformats.org/officeDocument/2006/relationships/tags" Target="../tags/tag137.xml"/><Relationship Id="rId66" Type="http://schemas.openxmlformats.org/officeDocument/2006/relationships/tags" Target="../tags/tag136.xml"/><Relationship Id="rId65" Type="http://schemas.openxmlformats.org/officeDocument/2006/relationships/tags" Target="../tags/tag135.xml"/><Relationship Id="rId64" Type="http://schemas.openxmlformats.org/officeDocument/2006/relationships/tags" Target="../tags/tag134.xml"/><Relationship Id="rId63" Type="http://schemas.openxmlformats.org/officeDocument/2006/relationships/tags" Target="../tags/tag133.xml"/><Relationship Id="rId62" Type="http://schemas.openxmlformats.org/officeDocument/2006/relationships/tags" Target="../tags/tag132.xml"/><Relationship Id="rId61" Type="http://schemas.openxmlformats.org/officeDocument/2006/relationships/tags" Target="../tags/tag131.xml"/><Relationship Id="rId60" Type="http://schemas.openxmlformats.org/officeDocument/2006/relationships/tags" Target="../tags/tag130.xml"/><Relationship Id="rId6" Type="http://schemas.openxmlformats.org/officeDocument/2006/relationships/tags" Target="../tags/tag76.xml"/><Relationship Id="rId59" Type="http://schemas.openxmlformats.org/officeDocument/2006/relationships/tags" Target="../tags/tag129.xml"/><Relationship Id="rId58" Type="http://schemas.openxmlformats.org/officeDocument/2006/relationships/tags" Target="../tags/tag128.xml"/><Relationship Id="rId57" Type="http://schemas.openxmlformats.org/officeDocument/2006/relationships/tags" Target="../tags/tag127.xml"/><Relationship Id="rId56" Type="http://schemas.openxmlformats.org/officeDocument/2006/relationships/tags" Target="../tags/tag126.xml"/><Relationship Id="rId55" Type="http://schemas.openxmlformats.org/officeDocument/2006/relationships/tags" Target="../tags/tag125.xml"/><Relationship Id="rId54" Type="http://schemas.openxmlformats.org/officeDocument/2006/relationships/tags" Target="../tags/tag124.xml"/><Relationship Id="rId53" Type="http://schemas.openxmlformats.org/officeDocument/2006/relationships/tags" Target="../tags/tag123.xml"/><Relationship Id="rId52" Type="http://schemas.openxmlformats.org/officeDocument/2006/relationships/tags" Target="../tags/tag122.xml"/><Relationship Id="rId51" Type="http://schemas.openxmlformats.org/officeDocument/2006/relationships/tags" Target="../tags/tag121.xml"/><Relationship Id="rId50" Type="http://schemas.openxmlformats.org/officeDocument/2006/relationships/tags" Target="../tags/tag120.xml"/><Relationship Id="rId5" Type="http://schemas.openxmlformats.org/officeDocument/2006/relationships/tags" Target="../tags/tag75.xml"/><Relationship Id="rId49" Type="http://schemas.openxmlformats.org/officeDocument/2006/relationships/tags" Target="../tags/tag119.xml"/><Relationship Id="rId48" Type="http://schemas.openxmlformats.org/officeDocument/2006/relationships/tags" Target="../tags/tag118.xml"/><Relationship Id="rId47" Type="http://schemas.openxmlformats.org/officeDocument/2006/relationships/tags" Target="../tags/tag117.xml"/><Relationship Id="rId46" Type="http://schemas.openxmlformats.org/officeDocument/2006/relationships/tags" Target="../tags/tag116.xml"/><Relationship Id="rId45" Type="http://schemas.openxmlformats.org/officeDocument/2006/relationships/tags" Target="../tags/tag115.xml"/><Relationship Id="rId44" Type="http://schemas.openxmlformats.org/officeDocument/2006/relationships/tags" Target="../tags/tag114.xml"/><Relationship Id="rId43" Type="http://schemas.openxmlformats.org/officeDocument/2006/relationships/tags" Target="../tags/tag113.xml"/><Relationship Id="rId42" Type="http://schemas.openxmlformats.org/officeDocument/2006/relationships/tags" Target="../tags/tag112.xml"/><Relationship Id="rId41" Type="http://schemas.openxmlformats.org/officeDocument/2006/relationships/tags" Target="../tags/tag111.xml"/><Relationship Id="rId40" Type="http://schemas.openxmlformats.org/officeDocument/2006/relationships/tags" Target="../tags/tag110.xml"/><Relationship Id="rId4" Type="http://schemas.openxmlformats.org/officeDocument/2006/relationships/tags" Target="../tags/tag74.xml"/><Relationship Id="rId39" Type="http://schemas.openxmlformats.org/officeDocument/2006/relationships/tags" Target="../tags/tag109.xml"/><Relationship Id="rId38" Type="http://schemas.openxmlformats.org/officeDocument/2006/relationships/tags" Target="../tags/tag108.xml"/><Relationship Id="rId37" Type="http://schemas.openxmlformats.org/officeDocument/2006/relationships/tags" Target="../tags/tag107.xml"/><Relationship Id="rId36" Type="http://schemas.openxmlformats.org/officeDocument/2006/relationships/tags" Target="../tags/tag106.xml"/><Relationship Id="rId35" Type="http://schemas.openxmlformats.org/officeDocument/2006/relationships/tags" Target="../tags/tag105.xml"/><Relationship Id="rId34" Type="http://schemas.openxmlformats.org/officeDocument/2006/relationships/tags" Target="../tags/tag104.xml"/><Relationship Id="rId33" Type="http://schemas.openxmlformats.org/officeDocument/2006/relationships/tags" Target="../tags/tag103.xml"/><Relationship Id="rId32" Type="http://schemas.openxmlformats.org/officeDocument/2006/relationships/tags" Target="../tags/tag102.xml"/><Relationship Id="rId31" Type="http://schemas.openxmlformats.org/officeDocument/2006/relationships/tags" Target="../tags/tag101.xml"/><Relationship Id="rId30" Type="http://schemas.openxmlformats.org/officeDocument/2006/relationships/tags" Target="../tags/tag100.xml"/><Relationship Id="rId3" Type="http://schemas.openxmlformats.org/officeDocument/2006/relationships/tags" Target="../tags/tag73.xml"/><Relationship Id="rId29" Type="http://schemas.openxmlformats.org/officeDocument/2006/relationships/tags" Target="../tags/tag99.xml"/><Relationship Id="rId28" Type="http://schemas.openxmlformats.org/officeDocument/2006/relationships/tags" Target="../tags/tag98.xml"/><Relationship Id="rId27" Type="http://schemas.openxmlformats.org/officeDocument/2006/relationships/tags" Target="../tags/tag97.xml"/><Relationship Id="rId26" Type="http://schemas.openxmlformats.org/officeDocument/2006/relationships/tags" Target="../tags/tag96.xml"/><Relationship Id="rId25" Type="http://schemas.openxmlformats.org/officeDocument/2006/relationships/tags" Target="../tags/tag95.xml"/><Relationship Id="rId24" Type="http://schemas.openxmlformats.org/officeDocument/2006/relationships/tags" Target="../tags/tag94.xml"/><Relationship Id="rId23" Type="http://schemas.openxmlformats.org/officeDocument/2006/relationships/tags" Target="../tags/tag93.xml"/><Relationship Id="rId22" Type="http://schemas.openxmlformats.org/officeDocument/2006/relationships/tags" Target="../tags/tag92.xml"/><Relationship Id="rId21" Type="http://schemas.openxmlformats.org/officeDocument/2006/relationships/tags" Target="../tags/tag91.xml"/><Relationship Id="rId20" Type="http://schemas.openxmlformats.org/officeDocument/2006/relationships/tags" Target="../tags/tag90.xml"/><Relationship Id="rId2" Type="http://schemas.openxmlformats.org/officeDocument/2006/relationships/tags" Target="../tags/tag72.xml"/><Relationship Id="rId19" Type="http://schemas.openxmlformats.org/officeDocument/2006/relationships/tags" Target="../tags/tag89.xml"/><Relationship Id="rId18" Type="http://schemas.openxmlformats.org/officeDocument/2006/relationships/tags" Target="../tags/tag88.xml"/><Relationship Id="rId17" Type="http://schemas.openxmlformats.org/officeDocument/2006/relationships/tags" Target="../tags/tag87.xml"/><Relationship Id="rId16" Type="http://schemas.openxmlformats.org/officeDocument/2006/relationships/tags" Target="../tags/tag86.xml"/><Relationship Id="rId15" Type="http://schemas.openxmlformats.org/officeDocument/2006/relationships/tags" Target="../tags/tag85.xml"/><Relationship Id="rId14" Type="http://schemas.openxmlformats.org/officeDocument/2006/relationships/tags" Target="../tags/tag84.xml"/><Relationship Id="rId13" Type="http://schemas.openxmlformats.org/officeDocument/2006/relationships/tags" Target="../tags/tag83.xml"/><Relationship Id="rId12" Type="http://schemas.openxmlformats.org/officeDocument/2006/relationships/tags" Target="../tags/tag82.xml"/><Relationship Id="rId11" Type="http://schemas.openxmlformats.org/officeDocument/2006/relationships/tags" Target="../tags/tag81.xml"/><Relationship Id="rId10" Type="http://schemas.openxmlformats.org/officeDocument/2006/relationships/tags" Target="../tags/tag80.xml"/><Relationship Id="rId1" Type="http://schemas.openxmlformats.org/officeDocument/2006/relationships/image" Target="../media/image5.jpeg"/></Relationships>
</file>

<file path=ppt/slides/_rels/slide6.xml.rels><?xml version="1.0" encoding="UTF-8" standalone="yes"?>
<Relationships xmlns="http://schemas.openxmlformats.org/package/2006/relationships"><Relationship Id="rId9" Type="http://schemas.openxmlformats.org/officeDocument/2006/relationships/tags" Target="../tags/tag154.xml"/><Relationship Id="rId8" Type="http://schemas.openxmlformats.org/officeDocument/2006/relationships/tags" Target="../tags/tag153.xml"/><Relationship Id="rId7" Type="http://schemas.openxmlformats.org/officeDocument/2006/relationships/tags" Target="../tags/tag152.xml"/><Relationship Id="rId6" Type="http://schemas.openxmlformats.org/officeDocument/2006/relationships/tags" Target="../tags/tag151.xml"/><Relationship Id="rId5" Type="http://schemas.openxmlformats.org/officeDocument/2006/relationships/tags" Target="../tags/tag150.xml"/><Relationship Id="rId4" Type="http://schemas.openxmlformats.org/officeDocument/2006/relationships/tags" Target="../tags/tag149.xml"/><Relationship Id="rId3" Type="http://schemas.openxmlformats.org/officeDocument/2006/relationships/image" Target="../media/image5.jpeg"/><Relationship Id="rId27" Type="http://schemas.openxmlformats.org/officeDocument/2006/relationships/slideLayout" Target="../slideLayouts/slideLayout3.xml"/><Relationship Id="rId26" Type="http://schemas.openxmlformats.org/officeDocument/2006/relationships/image" Target="../media/image2.png"/><Relationship Id="rId25" Type="http://schemas.openxmlformats.org/officeDocument/2006/relationships/tags" Target="../tags/tag170.xml"/><Relationship Id="rId24" Type="http://schemas.openxmlformats.org/officeDocument/2006/relationships/tags" Target="../tags/tag169.xml"/><Relationship Id="rId23" Type="http://schemas.openxmlformats.org/officeDocument/2006/relationships/tags" Target="../tags/tag168.xml"/><Relationship Id="rId22" Type="http://schemas.openxmlformats.org/officeDocument/2006/relationships/tags" Target="../tags/tag167.xml"/><Relationship Id="rId21" Type="http://schemas.openxmlformats.org/officeDocument/2006/relationships/tags" Target="../tags/tag166.xml"/><Relationship Id="rId20" Type="http://schemas.openxmlformats.org/officeDocument/2006/relationships/tags" Target="../tags/tag165.xml"/><Relationship Id="rId2" Type="http://schemas.openxmlformats.org/officeDocument/2006/relationships/tags" Target="../tags/tag148.xml"/><Relationship Id="rId19" Type="http://schemas.openxmlformats.org/officeDocument/2006/relationships/tags" Target="../tags/tag164.xml"/><Relationship Id="rId18" Type="http://schemas.openxmlformats.org/officeDocument/2006/relationships/tags" Target="../tags/tag163.xml"/><Relationship Id="rId17" Type="http://schemas.openxmlformats.org/officeDocument/2006/relationships/tags" Target="../tags/tag162.xml"/><Relationship Id="rId16" Type="http://schemas.openxmlformats.org/officeDocument/2006/relationships/tags" Target="../tags/tag161.xml"/><Relationship Id="rId15" Type="http://schemas.openxmlformats.org/officeDocument/2006/relationships/tags" Target="../tags/tag160.xml"/><Relationship Id="rId14" Type="http://schemas.openxmlformats.org/officeDocument/2006/relationships/tags" Target="../tags/tag159.xml"/><Relationship Id="rId13" Type="http://schemas.openxmlformats.org/officeDocument/2006/relationships/tags" Target="../tags/tag158.xml"/><Relationship Id="rId12" Type="http://schemas.openxmlformats.org/officeDocument/2006/relationships/tags" Target="../tags/tag157.xml"/><Relationship Id="rId11" Type="http://schemas.openxmlformats.org/officeDocument/2006/relationships/tags" Target="../tags/tag156.xml"/><Relationship Id="rId10" Type="http://schemas.openxmlformats.org/officeDocument/2006/relationships/tags" Target="../tags/tag155.xml"/><Relationship Id="rId1" Type="http://schemas.openxmlformats.org/officeDocument/2006/relationships/tags" Target="../tags/tag147.xml"/></Relationships>
</file>

<file path=ppt/slides/_rels/slide7.xml.rels><?xml version="1.0" encoding="UTF-8" standalone="yes"?>
<Relationships xmlns="http://schemas.openxmlformats.org/package/2006/relationships"><Relationship Id="rId9" Type="http://schemas.openxmlformats.org/officeDocument/2006/relationships/tags" Target="../tags/tag178.xml"/><Relationship Id="rId8" Type="http://schemas.openxmlformats.org/officeDocument/2006/relationships/tags" Target="../tags/tag177.xml"/><Relationship Id="rId7" Type="http://schemas.openxmlformats.org/officeDocument/2006/relationships/tags" Target="../tags/tag176.xml"/><Relationship Id="rId6" Type="http://schemas.openxmlformats.org/officeDocument/2006/relationships/tags" Target="../tags/tag175.xml"/><Relationship Id="rId5" Type="http://schemas.openxmlformats.org/officeDocument/2006/relationships/tags" Target="../tags/tag174.xml"/><Relationship Id="rId4" Type="http://schemas.openxmlformats.org/officeDocument/2006/relationships/tags" Target="../tags/tag173.xml"/><Relationship Id="rId3" Type="http://schemas.openxmlformats.org/officeDocument/2006/relationships/tags" Target="../tags/tag172.xml"/><Relationship Id="rId2" Type="http://schemas.openxmlformats.org/officeDocument/2006/relationships/tags" Target="../tags/tag171.xml"/><Relationship Id="rId15" Type="http://schemas.openxmlformats.org/officeDocument/2006/relationships/slideLayout" Target="../slideLayouts/slideLayout3.xml"/><Relationship Id="rId14" Type="http://schemas.openxmlformats.org/officeDocument/2006/relationships/image" Target="../media/image2.png"/><Relationship Id="rId13" Type="http://schemas.openxmlformats.org/officeDocument/2006/relationships/tags" Target="../tags/tag182.xml"/><Relationship Id="rId12" Type="http://schemas.openxmlformats.org/officeDocument/2006/relationships/tags" Target="../tags/tag181.xml"/><Relationship Id="rId11" Type="http://schemas.openxmlformats.org/officeDocument/2006/relationships/tags" Target="../tags/tag180.xml"/><Relationship Id="rId10" Type="http://schemas.openxmlformats.org/officeDocument/2006/relationships/tags" Target="../tags/tag179.xml"/><Relationship Id="rId1" Type="http://schemas.openxmlformats.org/officeDocument/2006/relationships/image" Target="../media/image5.jpeg"/></Relationships>
</file>

<file path=ppt/slides/_rels/slide8.xml.rels><?xml version="1.0" encoding="UTF-8" standalone="yes"?>
<Relationships xmlns="http://schemas.openxmlformats.org/package/2006/relationships"><Relationship Id="rId9" Type="http://schemas.openxmlformats.org/officeDocument/2006/relationships/tags" Target="../tags/tag190.xml"/><Relationship Id="rId8" Type="http://schemas.openxmlformats.org/officeDocument/2006/relationships/tags" Target="../tags/tag189.xml"/><Relationship Id="rId7" Type="http://schemas.openxmlformats.org/officeDocument/2006/relationships/tags" Target="../tags/tag188.xml"/><Relationship Id="rId6" Type="http://schemas.openxmlformats.org/officeDocument/2006/relationships/tags" Target="../tags/tag187.xml"/><Relationship Id="rId59" Type="http://schemas.openxmlformats.org/officeDocument/2006/relationships/slideLayout" Target="../slideLayouts/slideLayout3.xml"/><Relationship Id="rId58" Type="http://schemas.openxmlformats.org/officeDocument/2006/relationships/image" Target="../media/image2.png"/><Relationship Id="rId57" Type="http://schemas.openxmlformats.org/officeDocument/2006/relationships/tags" Target="../tags/tag238.xml"/><Relationship Id="rId56" Type="http://schemas.openxmlformats.org/officeDocument/2006/relationships/tags" Target="../tags/tag237.xml"/><Relationship Id="rId55" Type="http://schemas.openxmlformats.org/officeDocument/2006/relationships/tags" Target="../tags/tag236.xml"/><Relationship Id="rId54" Type="http://schemas.openxmlformats.org/officeDocument/2006/relationships/tags" Target="../tags/tag235.xml"/><Relationship Id="rId53" Type="http://schemas.openxmlformats.org/officeDocument/2006/relationships/tags" Target="../tags/tag234.xml"/><Relationship Id="rId52" Type="http://schemas.openxmlformats.org/officeDocument/2006/relationships/tags" Target="../tags/tag233.xml"/><Relationship Id="rId51" Type="http://schemas.openxmlformats.org/officeDocument/2006/relationships/tags" Target="../tags/tag232.xml"/><Relationship Id="rId50" Type="http://schemas.openxmlformats.org/officeDocument/2006/relationships/tags" Target="../tags/tag231.xml"/><Relationship Id="rId5" Type="http://schemas.openxmlformats.org/officeDocument/2006/relationships/tags" Target="../tags/tag186.xml"/><Relationship Id="rId49" Type="http://schemas.openxmlformats.org/officeDocument/2006/relationships/tags" Target="../tags/tag230.xml"/><Relationship Id="rId48" Type="http://schemas.openxmlformats.org/officeDocument/2006/relationships/tags" Target="../tags/tag229.xml"/><Relationship Id="rId47" Type="http://schemas.openxmlformats.org/officeDocument/2006/relationships/tags" Target="../tags/tag228.xml"/><Relationship Id="rId46" Type="http://schemas.openxmlformats.org/officeDocument/2006/relationships/tags" Target="../tags/tag227.xml"/><Relationship Id="rId45" Type="http://schemas.openxmlformats.org/officeDocument/2006/relationships/tags" Target="../tags/tag226.xml"/><Relationship Id="rId44" Type="http://schemas.openxmlformats.org/officeDocument/2006/relationships/tags" Target="../tags/tag225.xml"/><Relationship Id="rId43" Type="http://schemas.openxmlformats.org/officeDocument/2006/relationships/tags" Target="../tags/tag224.xml"/><Relationship Id="rId42" Type="http://schemas.openxmlformats.org/officeDocument/2006/relationships/tags" Target="../tags/tag223.xml"/><Relationship Id="rId41" Type="http://schemas.openxmlformats.org/officeDocument/2006/relationships/tags" Target="../tags/tag222.xml"/><Relationship Id="rId40" Type="http://schemas.openxmlformats.org/officeDocument/2006/relationships/tags" Target="../tags/tag221.xml"/><Relationship Id="rId4" Type="http://schemas.openxmlformats.org/officeDocument/2006/relationships/tags" Target="../tags/tag185.xml"/><Relationship Id="rId39" Type="http://schemas.openxmlformats.org/officeDocument/2006/relationships/tags" Target="../tags/tag220.xml"/><Relationship Id="rId38" Type="http://schemas.openxmlformats.org/officeDocument/2006/relationships/tags" Target="../tags/tag219.xml"/><Relationship Id="rId37" Type="http://schemas.openxmlformats.org/officeDocument/2006/relationships/tags" Target="../tags/tag218.xml"/><Relationship Id="rId36" Type="http://schemas.openxmlformats.org/officeDocument/2006/relationships/tags" Target="../tags/tag217.xml"/><Relationship Id="rId35" Type="http://schemas.openxmlformats.org/officeDocument/2006/relationships/tags" Target="../tags/tag216.xml"/><Relationship Id="rId34" Type="http://schemas.openxmlformats.org/officeDocument/2006/relationships/tags" Target="../tags/tag215.xml"/><Relationship Id="rId33" Type="http://schemas.openxmlformats.org/officeDocument/2006/relationships/tags" Target="../tags/tag214.xml"/><Relationship Id="rId32" Type="http://schemas.openxmlformats.org/officeDocument/2006/relationships/tags" Target="../tags/tag213.xml"/><Relationship Id="rId31" Type="http://schemas.openxmlformats.org/officeDocument/2006/relationships/tags" Target="../tags/tag212.xml"/><Relationship Id="rId30" Type="http://schemas.openxmlformats.org/officeDocument/2006/relationships/tags" Target="../tags/tag211.xml"/><Relationship Id="rId3" Type="http://schemas.openxmlformats.org/officeDocument/2006/relationships/tags" Target="../tags/tag184.xml"/><Relationship Id="rId29" Type="http://schemas.openxmlformats.org/officeDocument/2006/relationships/tags" Target="../tags/tag210.xml"/><Relationship Id="rId28" Type="http://schemas.openxmlformats.org/officeDocument/2006/relationships/tags" Target="../tags/tag209.xml"/><Relationship Id="rId27" Type="http://schemas.openxmlformats.org/officeDocument/2006/relationships/tags" Target="../tags/tag208.xml"/><Relationship Id="rId26" Type="http://schemas.openxmlformats.org/officeDocument/2006/relationships/tags" Target="../tags/tag207.xml"/><Relationship Id="rId25" Type="http://schemas.openxmlformats.org/officeDocument/2006/relationships/tags" Target="../tags/tag206.xml"/><Relationship Id="rId24" Type="http://schemas.openxmlformats.org/officeDocument/2006/relationships/tags" Target="../tags/tag205.xml"/><Relationship Id="rId23" Type="http://schemas.openxmlformats.org/officeDocument/2006/relationships/tags" Target="../tags/tag204.xml"/><Relationship Id="rId22" Type="http://schemas.openxmlformats.org/officeDocument/2006/relationships/tags" Target="../tags/tag203.xml"/><Relationship Id="rId21" Type="http://schemas.openxmlformats.org/officeDocument/2006/relationships/tags" Target="../tags/tag202.xml"/><Relationship Id="rId20" Type="http://schemas.openxmlformats.org/officeDocument/2006/relationships/tags" Target="../tags/tag201.xml"/><Relationship Id="rId2" Type="http://schemas.openxmlformats.org/officeDocument/2006/relationships/tags" Target="../tags/tag183.xml"/><Relationship Id="rId19" Type="http://schemas.openxmlformats.org/officeDocument/2006/relationships/tags" Target="../tags/tag200.xml"/><Relationship Id="rId18" Type="http://schemas.openxmlformats.org/officeDocument/2006/relationships/tags" Target="../tags/tag199.xml"/><Relationship Id="rId17" Type="http://schemas.openxmlformats.org/officeDocument/2006/relationships/tags" Target="../tags/tag198.xml"/><Relationship Id="rId16" Type="http://schemas.openxmlformats.org/officeDocument/2006/relationships/tags" Target="../tags/tag197.xml"/><Relationship Id="rId15" Type="http://schemas.openxmlformats.org/officeDocument/2006/relationships/tags" Target="../tags/tag196.xml"/><Relationship Id="rId14" Type="http://schemas.openxmlformats.org/officeDocument/2006/relationships/tags" Target="../tags/tag195.xml"/><Relationship Id="rId13" Type="http://schemas.openxmlformats.org/officeDocument/2006/relationships/tags" Target="../tags/tag194.xml"/><Relationship Id="rId12" Type="http://schemas.openxmlformats.org/officeDocument/2006/relationships/tags" Target="../tags/tag193.xml"/><Relationship Id="rId11" Type="http://schemas.openxmlformats.org/officeDocument/2006/relationships/tags" Target="../tags/tag192.xml"/><Relationship Id="rId10" Type="http://schemas.openxmlformats.org/officeDocument/2006/relationships/tags" Target="../tags/tag191.xml"/><Relationship Id="rId1" Type="http://schemas.openxmlformats.org/officeDocument/2006/relationships/image" Target="../media/image4.jpeg"/></Relationships>
</file>

<file path=ppt/slides/_rels/slide9.xml.rels><?xml version="1.0" encoding="UTF-8" standalone="yes"?>
<Relationships xmlns="http://schemas.openxmlformats.org/package/2006/relationships"><Relationship Id="rId9" Type="http://schemas.openxmlformats.org/officeDocument/2006/relationships/tags" Target="../tags/tag247.xml"/><Relationship Id="rId8" Type="http://schemas.openxmlformats.org/officeDocument/2006/relationships/tags" Target="../tags/tag246.xml"/><Relationship Id="rId7" Type="http://schemas.openxmlformats.org/officeDocument/2006/relationships/tags" Target="../tags/tag245.xml"/><Relationship Id="rId6" Type="http://schemas.openxmlformats.org/officeDocument/2006/relationships/tags" Target="../tags/tag244.xml"/><Relationship Id="rId5" Type="http://schemas.openxmlformats.org/officeDocument/2006/relationships/tags" Target="../tags/tag243.xml"/><Relationship Id="rId4" Type="http://schemas.openxmlformats.org/officeDocument/2006/relationships/tags" Target="../tags/tag242.xml"/><Relationship Id="rId3" Type="http://schemas.openxmlformats.org/officeDocument/2006/relationships/tags" Target="../tags/tag241.xml"/><Relationship Id="rId26" Type="http://schemas.openxmlformats.org/officeDocument/2006/relationships/slideLayout" Target="../slideLayouts/slideLayout3.xml"/><Relationship Id="rId25" Type="http://schemas.openxmlformats.org/officeDocument/2006/relationships/image" Target="../media/image2.png"/><Relationship Id="rId24" Type="http://schemas.openxmlformats.org/officeDocument/2006/relationships/tags" Target="../tags/tag262.xml"/><Relationship Id="rId23" Type="http://schemas.openxmlformats.org/officeDocument/2006/relationships/tags" Target="../tags/tag261.xml"/><Relationship Id="rId22" Type="http://schemas.openxmlformats.org/officeDocument/2006/relationships/tags" Target="../tags/tag260.xml"/><Relationship Id="rId21" Type="http://schemas.openxmlformats.org/officeDocument/2006/relationships/tags" Target="../tags/tag259.xml"/><Relationship Id="rId20" Type="http://schemas.openxmlformats.org/officeDocument/2006/relationships/tags" Target="../tags/tag258.xml"/><Relationship Id="rId2" Type="http://schemas.openxmlformats.org/officeDocument/2006/relationships/tags" Target="../tags/tag240.xml"/><Relationship Id="rId19" Type="http://schemas.openxmlformats.org/officeDocument/2006/relationships/tags" Target="../tags/tag257.xml"/><Relationship Id="rId18" Type="http://schemas.openxmlformats.org/officeDocument/2006/relationships/tags" Target="../tags/tag256.xml"/><Relationship Id="rId17" Type="http://schemas.openxmlformats.org/officeDocument/2006/relationships/tags" Target="../tags/tag255.xml"/><Relationship Id="rId16" Type="http://schemas.openxmlformats.org/officeDocument/2006/relationships/tags" Target="../tags/tag254.xml"/><Relationship Id="rId15" Type="http://schemas.openxmlformats.org/officeDocument/2006/relationships/tags" Target="../tags/tag253.xml"/><Relationship Id="rId14" Type="http://schemas.openxmlformats.org/officeDocument/2006/relationships/tags" Target="../tags/tag252.xml"/><Relationship Id="rId13" Type="http://schemas.openxmlformats.org/officeDocument/2006/relationships/tags" Target="../tags/tag251.xml"/><Relationship Id="rId12" Type="http://schemas.openxmlformats.org/officeDocument/2006/relationships/tags" Target="../tags/tag250.xml"/><Relationship Id="rId11" Type="http://schemas.openxmlformats.org/officeDocument/2006/relationships/tags" Target="../tags/tag249.xml"/><Relationship Id="rId10" Type="http://schemas.openxmlformats.org/officeDocument/2006/relationships/tags" Target="../tags/tag248.xml"/><Relationship Id="rId1" Type="http://schemas.openxmlformats.org/officeDocument/2006/relationships/tags" Target="../tags/tag239.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pic>
        <p:nvPicPr>
          <p:cNvPr id="20" name="图片 19" descr="未标题-1"/>
          <p:cNvPicPr>
            <a:picLocks noChangeAspect="1"/>
          </p:cNvPicPr>
          <p:nvPr/>
        </p:nvPicPr>
        <p:blipFill>
          <a:blip r:embed="rId1"/>
          <a:stretch>
            <a:fillRect/>
          </a:stretch>
        </p:blipFill>
        <p:spPr>
          <a:xfrm>
            <a:off x="0" y="0"/>
            <a:ext cx="12192000" cy="6858000"/>
          </a:xfrm>
          <a:prstGeom prst="rect">
            <a:avLst/>
          </a:prstGeom>
        </p:spPr>
      </p:pic>
      <p:sp>
        <p:nvSpPr>
          <p:cNvPr id="3" name="文本框 2"/>
          <p:cNvSpPr txBox="1"/>
          <p:nvPr/>
        </p:nvSpPr>
        <p:spPr>
          <a:xfrm>
            <a:off x="767715" y="1557020"/>
            <a:ext cx="6531610" cy="1751965"/>
          </a:xfrm>
          <a:prstGeom prst="rect">
            <a:avLst/>
          </a:prstGeom>
          <a:noFill/>
          <a:ln w="12700" cmpd="sng">
            <a:noFill/>
            <a:prstDash val="solid"/>
          </a:ln>
        </p:spPr>
        <p:txBody>
          <a:bodyPr wrap="square" rtlCol="0">
            <a:noAutofit/>
          </a:bodyPr>
          <a:lstStyle/>
          <a:p>
            <a:r>
              <a:rPr lang="zh-CN" altLang="en-US" sz="5400" dirty="0">
                <a:ln w="28575" cmpd="sng">
                  <a:noFill/>
                  <a:prstDash val="solid"/>
                </a:ln>
                <a:solidFill>
                  <a:srgbClr val="053365"/>
                </a:solidFill>
                <a:latin typeface="汉仪雅酷黑简" panose="00020600040101010101" charset="-122"/>
                <a:ea typeface="汉仪雅酷黑简" panose="00020600040101010101" charset="-122"/>
                <a:cs typeface="汉仪超粗宋简" panose="02010600000101010101" charset="-122"/>
                <a:sym typeface="汉仪铸字木头人简" panose="00020600040101010101" charset="-122"/>
              </a:rPr>
              <a:t>家庭教育</a:t>
            </a:r>
            <a:endParaRPr lang="zh-CN" altLang="en-US" sz="5400" dirty="0">
              <a:ln w="28575" cmpd="sng">
                <a:noFill/>
                <a:prstDash val="solid"/>
              </a:ln>
              <a:solidFill>
                <a:srgbClr val="053365"/>
              </a:solidFill>
              <a:latin typeface="汉仪雅酷黑简" panose="00020600040101010101" charset="-122"/>
              <a:ea typeface="汉仪雅酷黑简" panose="00020600040101010101" charset="-122"/>
              <a:cs typeface="汉仪超粗宋简" panose="02010600000101010101" charset="-122"/>
              <a:sym typeface="汉仪铸字木头人简" panose="00020600040101010101" charset="-122"/>
            </a:endParaRPr>
          </a:p>
          <a:p>
            <a:r>
              <a:rPr lang="zh-CN" altLang="en-US" sz="5400" dirty="0">
                <a:ln w="28575" cmpd="sng">
                  <a:noFill/>
                  <a:prstDash val="solid"/>
                </a:ln>
                <a:solidFill>
                  <a:srgbClr val="053365"/>
                </a:solidFill>
                <a:latin typeface="汉仪雅酷黑简" panose="00020600040101010101" charset="-122"/>
                <a:ea typeface="汉仪雅酷黑简" panose="00020600040101010101" charset="-122"/>
                <a:cs typeface="汉仪超粗宋简" panose="02010600000101010101" charset="-122"/>
                <a:sym typeface="汉仪铸字木头人简" panose="00020600040101010101" charset="-122"/>
              </a:rPr>
              <a:t>社会教育协同推进会</a:t>
            </a:r>
            <a:endParaRPr lang="zh-CN" altLang="en-US" sz="5400" dirty="0">
              <a:ln w="28575" cmpd="sng">
                <a:noFill/>
                <a:prstDash val="solid"/>
              </a:ln>
              <a:solidFill>
                <a:srgbClr val="053365"/>
              </a:solidFill>
              <a:latin typeface="汉仪雅酷黑简" panose="00020600040101010101" charset="-122"/>
              <a:ea typeface="汉仪雅酷黑简" panose="00020600040101010101" charset="-122"/>
              <a:cs typeface="汉仪超粗宋简" panose="02010600000101010101" charset="-122"/>
              <a:sym typeface="汉仪铸字木头人简" panose="00020600040101010101" charset="-122"/>
            </a:endParaRPr>
          </a:p>
        </p:txBody>
      </p:sp>
      <p:pic>
        <p:nvPicPr>
          <p:cNvPr id="16" name="图片 15" descr="logo"/>
          <p:cNvPicPr>
            <a:picLocks noChangeAspect="1"/>
          </p:cNvPicPr>
          <p:nvPr/>
        </p:nvPicPr>
        <p:blipFill>
          <a:blip r:embed="rId2"/>
          <a:stretch>
            <a:fillRect/>
          </a:stretch>
        </p:blipFill>
        <p:spPr>
          <a:xfrm>
            <a:off x="911225" y="659765"/>
            <a:ext cx="3190240" cy="535940"/>
          </a:xfrm>
          <a:prstGeom prst="rect">
            <a:avLst/>
          </a:prstGeom>
        </p:spPr>
      </p:pic>
      <p:sp>
        <p:nvSpPr>
          <p:cNvPr id="18" name="矩形 17"/>
          <p:cNvSpPr/>
          <p:nvPr/>
        </p:nvSpPr>
        <p:spPr>
          <a:xfrm>
            <a:off x="911225" y="3429000"/>
            <a:ext cx="787400" cy="76200"/>
          </a:xfrm>
          <a:prstGeom prst="rect">
            <a:avLst/>
          </a:prstGeom>
          <a:solidFill>
            <a:srgbClr val="053365"/>
          </a:solidFill>
          <a:ln>
            <a:noFill/>
          </a:ln>
        </p:spPr>
        <p:style>
          <a:lnRef idx="2">
            <a:schemeClr val="accent1">
              <a:shade val="50000"/>
            </a:schemeClr>
          </a:lnRef>
          <a:fillRef idx="1">
            <a:schemeClr val="accent1"/>
          </a:fillRef>
          <a:effectRef idx="0">
            <a:schemeClr val="accent1"/>
          </a:effectRef>
          <a:fontRef idx="minor">
            <a:schemeClr val="lt1"/>
          </a:fontRef>
        </p:style>
        <p:txBody>
          <a:bodyPr rot="0" vertOverflow="overflow" horzOverflow="overflow" vert="horz" wrap="square" lIns="91440" tIns="45720" rIns="91440" bIns="45720" numCol="1" spcCol="0" rtlCol="0" fromWordArt="0" anchor="ctr" anchorCtr="0" forceAA="0" compatLnSpc="1">
            <a:noAutofit/>
          </a:bodyPr>
          <a:p>
            <a:pPr algn="ctr"/>
            <a:endParaRPr lang="zh-CN" altLang="en-US"/>
          </a:p>
        </p:txBody>
      </p:sp>
      <p:sp>
        <p:nvSpPr>
          <p:cNvPr id="19" name="文本框 18"/>
          <p:cNvSpPr txBox="1"/>
          <p:nvPr/>
        </p:nvSpPr>
        <p:spPr>
          <a:xfrm>
            <a:off x="839470" y="3677285"/>
            <a:ext cx="4680585" cy="645160"/>
          </a:xfrm>
          <a:prstGeom prst="rect">
            <a:avLst/>
          </a:prstGeom>
          <a:noFill/>
        </p:spPr>
        <p:txBody>
          <a:bodyPr wrap="square" rtlCol="0">
            <a:spAutoFit/>
          </a:bodyPr>
          <a:p>
            <a:r>
              <a:rPr lang="zh-CN" altLang="en-US">
                <a:solidFill>
                  <a:srgbClr val="053365"/>
                </a:solidFill>
                <a:latin typeface="方正大黑体_GBK" panose="02010600010101010101" charset="-122"/>
                <a:ea typeface="方正大黑体_GBK" panose="02010600010101010101" charset="-122"/>
                <a:sym typeface="方正公文黑体" panose="02000500000000000000" charset="-122"/>
              </a:rPr>
              <a:t>在新时代教育生态中，家庭教育的个性化引导与社会教育的资源普惠性如何有效协同？</a:t>
            </a:r>
            <a:endParaRPr lang="zh-CN" altLang="en-US">
              <a:solidFill>
                <a:srgbClr val="053365"/>
              </a:solidFill>
              <a:latin typeface="方正大黑体_GBK" panose="02010600010101010101" charset="-122"/>
              <a:ea typeface="方正大黑体_GBK" panose="02010600010101010101" charset="-122"/>
              <a:sym typeface="方正公文黑体" panose="02000500000000000000" charset="-122"/>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圆角 3"/>
          <p:cNvSpPr/>
          <p:nvPr/>
        </p:nvSpPr>
        <p:spPr>
          <a:xfrm>
            <a:off x="839788" y="3000375"/>
            <a:ext cx="3313112" cy="428625"/>
          </a:xfrm>
          <a:prstGeom prst="roundRect">
            <a:avLst>
              <a:gd name="adj" fmla="val 50000"/>
            </a:avLst>
          </a:prstGeom>
          <a:solidFill>
            <a:srgbClr val="053365"/>
          </a:solidFill>
          <a:ln w="2540">
            <a:solidFill>
              <a:srgbClr val="388E3F">
                <a:alpha val="45000"/>
              </a:srgbClr>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r>
              <a:rPr lang="zh-CN" altLang="en-US" sz="2000" dirty="0">
                <a:solidFill>
                  <a:schemeClr val="bg1"/>
                </a:solidFill>
                <a:latin typeface="+mj-ea"/>
                <a:ea typeface="+mj-ea"/>
              </a:rPr>
              <a:t>  单击添加关键字</a:t>
            </a:r>
            <a:endParaRPr lang="zh-CN" altLang="en-US" sz="2000" dirty="0">
              <a:solidFill>
                <a:schemeClr val="bg1"/>
              </a:solidFill>
              <a:latin typeface="+mj-ea"/>
              <a:ea typeface="+mj-ea"/>
            </a:endParaRPr>
          </a:p>
        </p:txBody>
      </p:sp>
      <p:sp>
        <p:nvSpPr>
          <p:cNvPr id="5" name="文本框 4"/>
          <p:cNvSpPr txBox="1"/>
          <p:nvPr/>
        </p:nvSpPr>
        <p:spPr>
          <a:xfrm>
            <a:off x="832207" y="3547771"/>
            <a:ext cx="3320693" cy="838200"/>
          </a:xfrm>
          <a:prstGeom prst="rect">
            <a:avLst/>
          </a:prstGeom>
          <a:noFill/>
        </p:spPr>
        <p:txBody>
          <a:bodyPr wrap="square" lIns="0" tIns="0" rIns="0" bIns="0" rtlCol="0">
            <a:spAutoFit/>
          </a:bodyPr>
          <a:lstStyle>
            <a:defPPr>
              <a:defRPr lang="zh-CN"/>
            </a:defPPr>
          </a:lstStyle>
          <a:p>
            <a:pPr>
              <a:lnSpc>
                <a:spcPct val="130000"/>
              </a:lnSpc>
            </a:pPr>
            <a:r>
              <a:rPr lang="zh-CN" altLang="en-US" sz="1400" dirty="0">
                <a:solidFill>
                  <a:schemeClr val="tx1">
                    <a:lumMod val="50000"/>
                    <a:lumOff val="50000"/>
                  </a:schemeClr>
                </a:solidFill>
                <a:ea typeface="思源黑体 CN Light" panose="020B0300000000000000" pitchFamily="34" charset="-122"/>
                <a:sym typeface="+mn-ea"/>
              </a:rPr>
              <a:t>单击此处输入你的正文单击此处输入你的正文单击此处输入你的正文单击此处输入你的正文</a:t>
            </a:r>
            <a:endParaRPr lang="en-US" altLang="zh-CN" sz="1400" dirty="0">
              <a:solidFill>
                <a:schemeClr val="tx1">
                  <a:lumMod val="50000"/>
                  <a:lumOff val="50000"/>
                </a:schemeClr>
              </a:solidFill>
              <a:latin typeface="思源黑体 CN Light" panose="020B0300000000000000" pitchFamily="34" charset="-122"/>
              <a:ea typeface="思源黑体 CN Light" panose="020B0300000000000000" pitchFamily="34" charset="-122"/>
            </a:endParaRPr>
          </a:p>
        </p:txBody>
      </p:sp>
      <p:sp>
        <p:nvSpPr>
          <p:cNvPr id="6" name="矩形: 圆角 5"/>
          <p:cNvSpPr/>
          <p:nvPr/>
        </p:nvSpPr>
        <p:spPr>
          <a:xfrm>
            <a:off x="839788" y="4880362"/>
            <a:ext cx="3313112" cy="428625"/>
          </a:xfrm>
          <a:prstGeom prst="roundRect">
            <a:avLst>
              <a:gd name="adj" fmla="val 50000"/>
            </a:avLst>
          </a:prstGeom>
          <a:solidFill>
            <a:srgbClr val="053365"/>
          </a:solidFill>
          <a:ln w="2540">
            <a:solidFill>
              <a:srgbClr val="388E3F">
                <a:alpha val="45000"/>
              </a:srgbClr>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r>
              <a:rPr lang="zh-CN" altLang="en-US" sz="2000" dirty="0">
                <a:solidFill>
                  <a:schemeClr val="bg1"/>
                </a:solidFill>
                <a:latin typeface="+mj-ea"/>
                <a:ea typeface="+mj-ea"/>
              </a:rPr>
              <a:t>  单击添加关键字</a:t>
            </a:r>
            <a:endParaRPr lang="zh-CN" altLang="en-US" sz="2000" dirty="0">
              <a:solidFill>
                <a:schemeClr val="bg1"/>
              </a:solidFill>
              <a:latin typeface="+mj-ea"/>
              <a:ea typeface="+mj-ea"/>
            </a:endParaRPr>
          </a:p>
        </p:txBody>
      </p:sp>
      <p:sp>
        <p:nvSpPr>
          <p:cNvPr id="7" name="文本框 6"/>
          <p:cNvSpPr txBox="1"/>
          <p:nvPr/>
        </p:nvSpPr>
        <p:spPr>
          <a:xfrm>
            <a:off x="832207" y="5427758"/>
            <a:ext cx="3320693" cy="838200"/>
          </a:xfrm>
          <a:prstGeom prst="rect">
            <a:avLst/>
          </a:prstGeom>
          <a:noFill/>
        </p:spPr>
        <p:txBody>
          <a:bodyPr wrap="square" lIns="0" tIns="0" rIns="0" bIns="0" rtlCol="0">
            <a:spAutoFit/>
          </a:bodyPr>
          <a:lstStyle>
            <a:defPPr>
              <a:defRPr lang="zh-CN"/>
            </a:defPPr>
          </a:lstStyle>
          <a:p>
            <a:pPr>
              <a:lnSpc>
                <a:spcPct val="130000"/>
              </a:lnSpc>
            </a:pPr>
            <a:r>
              <a:rPr lang="zh-CN" altLang="en-US" sz="1400" dirty="0">
                <a:solidFill>
                  <a:schemeClr val="tx1">
                    <a:lumMod val="50000"/>
                    <a:lumOff val="50000"/>
                  </a:schemeClr>
                </a:solidFill>
                <a:ea typeface="思源黑体 CN Light" panose="020B0300000000000000" pitchFamily="34" charset="-122"/>
                <a:sym typeface="+mn-ea"/>
              </a:rPr>
              <a:t>单击此处输入你的正文单击此处输入你的正文单击此处输入你的正文单击此处输入你的正文</a:t>
            </a:r>
            <a:endParaRPr lang="en-US" altLang="zh-CN" sz="1400" dirty="0">
              <a:solidFill>
                <a:schemeClr val="tx1">
                  <a:lumMod val="50000"/>
                  <a:lumOff val="50000"/>
                </a:schemeClr>
              </a:solidFill>
              <a:latin typeface="思源黑体 CN Light" panose="020B0300000000000000" pitchFamily="34" charset="-122"/>
              <a:ea typeface="思源黑体 CN Light" panose="020B0300000000000000" pitchFamily="34" charset="-122"/>
            </a:endParaRPr>
          </a:p>
        </p:txBody>
      </p:sp>
      <p:grpSp>
        <p:nvGrpSpPr>
          <p:cNvPr id="13" name="组合 12"/>
          <p:cNvGrpSpPr/>
          <p:nvPr/>
        </p:nvGrpSpPr>
        <p:grpSpPr>
          <a:xfrm>
            <a:off x="751315" y="1735770"/>
            <a:ext cx="3200400" cy="829134"/>
            <a:chOff x="701853" y="1588145"/>
            <a:chExt cx="3200400" cy="829134"/>
          </a:xfrm>
        </p:grpSpPr>
        <p:sp>
          <p:nvSpPr>
            <p:cNvPr id="8" name="文本框 7"/>
            <p:cNvSpPr txBox="1"/>
            <p:nvPr/>
          </p:nvSpPr>
          <p:spPr>
            <a:xfrm>
              <a:off x="701853" y="1588145"/>
              <a:ext cx="1600200" cy="349711"/>
            </a:xfrm>
            <a:prstGeom prst="rect">
              <a:avLst/>
            </a:prstGeom>
            <a:noFill/>
          </p:spPr>
          <p:txBody>
            <a:bodyPr wrap="square" rtlCol="0">
              <a:spAutoFit/>
            </a:bodyPr>
            <a:lstStyle/>
            <a:p>
              <a:pPr algn="l">
                <a:lnSpc>
                  <a:spcPct val="130000"/>
                </a:lnSpc>
              </a:pPr>
              <a:r>
                <a:rPr lang="zh-CN" altLang="en-US" sz="1400" dirty="0">
                  <a:solidFill>
                    <a:schemeClr val="tx1">
                      <a:lumMod val="50000"/>
                      <a:lumOff val="50000"/>
                      <a:alpha val="89000"/>
                    </a:schemeClr>
                  </a:solidFill>
                  <a:latin typeface="思源黑体 CN Light" panose="020B0300000000000000" pitchFamily="34" charset="-122"/>
                  <a:ea typeface="思源黑体 CN Light" panose="020B0300000000000000" pitchFamily="34" charset="-122"/>
                </a:rPr>
                <a:t>添加关键字</a:t>
              </a:r>
              <a:endParaRPr lang="zh-CN" altLang="en-US" sz="1400" dirty="0">
                <a:solidFill>
                  <a:schemeClr val="tx1">
                    <a:lumMod val="50000"/>
                    <a:lumOff val="50000"/>
                    <a:alpha val="89000"/>
                  </a:schemeClr>
                </a:solidFill>
                <a:latin typeface="思源黑体 CN Light" panose="020B0300000000000000" pitchFamily="34" charset="-122"/>
                <a:ea typeface="思源黑体 CN Light" panose="020B0300000000000000" pitchFamily="34" charset="-122"/>
              </a:endParaRPr>
            </a:p>
          </p:txBody>
        </p:sp>
        <p:sp>
          <p:nvSpPr>
            <p:cNvPr id="9" name="文本框 8"/>
            <p:cNvSpPr txBox="1"/>
            <p:nvPr/>
          </p:nvSpPr>
          <p:spPr>
            <a:xfrm>
              <a:off x="701853" y="1819038"/>
              <a:ext cx="1600200" cy="598241"/>
            </a:xfrm>
            <a:prstGeom prst="rect">
              <a:avLst/>
            </a:prstGeom>
            <a:noFill/>
          </p:spPr>
          <p:txBody>
            <a:bodyPr wrap="square" rtlCol="0">
              <a:spAutoFit/>
            </a:bodyPr>
            <a:lstStyle/>
            <a:p>
              <a:pPr algn="l">
                <a:lnSpc>
                  <a:spcPct val="130000"/>
                </a:lnSpc>
              </a:pPr>
              <a:r>
                <a:rPr lang="en-US" altLang="zh-CN" sz="2800" dirty="0">
                  <a:solidFill>
                    <a:srgbClr val="053365">
                      <a:alpha val="89000"/>
                    </a:srgbClr>
                  </a:solidFill>
                  <a:latin typeface="+mj-ea"/>
                  <a:ea typeface="+mj-ea"/>
                </a:rPr>
                <a:t>135+</a:t>
              </a:r>
              <a:endParaRPr lang="en-US" altLang="zh-CN" sz="2800" dirty="0">
                <a:solidFill>
                  <a:srgbClr val="053365">
                    <a:alpha val="89000"/>
                  </a:srgbClr>
                </a:solidFill>
                <a:latin typeface="+mj-ea"/>
                <a:ea typeface="+mj-ea"/>
              </a:endParaRPr>
            </a:p>
          </p:txBody>
        </p:sp>
        <p:sp>
          <p:nvSpPr>
            <p:cNvPr id="10" name="文本框 9"/>
            <p:cNvSpPr txBox="1"/>
            <p:nvPr/>
          </p:nvSpPr>
          <p:spPr>
            <a:xfrm>
              <a:off x="2302053" y="1588145"/>
              <a:ext cx="1600200" cy="349711"/>
            </a:xfrm>
            <a:prstGeom prst="rect">
              <a:avLst/>
            </a:prstGeom>
            <a:noFill/>
          </p:spPr>
          <p:txBody>
            <a:bodyPr wrap="square" rtlCol="0">
              <a:spAutoFit/>
            </a:bodyPr>
            <a:lstStyle/>
            <a:p>
              <a:pPr algn="l">
                <a:lnSpc>
                  <a:spcPct val="130000"/>
                </a:lnSpc>
              </a:pPr>
              <a:r>
                <a:rPr lang="zh-CN" altLang="en-US" sz="1400" dirty="0">
                  <a:solidFill>
                    <a:schemeClr val="tx1">
                      <a:lumMod val="50000"/>
                      <a:lumOff val="50000"/>
                      <a:alpha val="89000"/>
                    </a:schemeClr>
                  </a:solidFill>
                  <a:latin typeface="思源黑体 CN Light" panose="020B0300000000000000" pitchFamily="34" charset="-122"/>
                  <a:ea typeface="思源黑体 CN Light" panose="020B0300000000000000" pitchFamily="34" charset="-122"/>
                </a:rPr>
                <a:t>添加关键字</a:t>
              </a:r>
              <a:endParaRPr lang="zh-CN" altLang="en-US" sz="1400" dirty="0">
                <a:solidFill>
                  <a:schemeClr val="tx1">
                    <a:lumMod val="50000"/>
                    <a:lumOff val="50000"/>
                    <a:alpha val="89000"/>
                  </a:schemeClr>
                </a:solidFill>
                <a:latin typeface="思源黑体 CN Light" panose="020B0300000000000000" pitchFamily="34" charset="-122"/>
                <a:ea typeface="思源黑体 CN Light" panose="020B0300000000000000" pitchFamily="34" charset="-122"/>
              </a:endParaRPr>
            </a:p>
          </p:txBody>
        </p:sp>
        <p:sp>
          <p:nvSpPr>
            <p:cNvPr id="11" name="文本框 10"/>
            <p:cNvSpPr txBox="1"/>
            <p:nvPr/>
          </p:nvSpPr>
          <p:spPr>
            <a:xfrm>
              <a:off x="2302053" y="1819038"/>
              <a:ext cx="1600200" cy="598241"/>
            </a:xfrm>
            <a:prstGeom prst="rect">
              <a:avLst/>
            </a:prstGeom>
            <a:noFill/>
          </p:spPr>
          <p:txBody>
            <a:bodyPr wrap="square" rtlCol="0">
              <a:spAutoFit/>
            </a:bodyPr>
            <a:lstStyle/>
            <a:p>
              <a:pPr algn="l">
                <a:lnSpc>
                  <a:spcPct val="130000"/>
                </a:lnSpc>
              </a:pPr>
              <a:r>
                <a:rPr lang="en-US" altLang="zh-CN" sz="2800" dirty="0">
                  <a:solidFill>
                    <a:srgbClr val="053365">
                      <a:alpha val="89000"/>
                    </a:srgbClr>
                  </a:solidFill>
                  <a:latin typeface="+mj-ea"/>
                  <a:ea typeface="+mj-ea"/>
                </a:rPr>
                <a:t>200+</a:t>
              </a:r>
              <a:endParaRPr lang="en-US" altLang="zh-CN" sz="2800" dirty="0">
                <a:solidFill>
                  <a:srgbClr val="053365">
                    <a:alpha val="89000"/>
                  </a:srgbClr>
                </a:solidFill>
                <a:latin typeface="+mj-ea"/>
                <a:ea typeface="+mj-ea"/>
              </a:endParaRPr>
            </a:p>
          </p:txBody>
        </p:sp>
      </p:grpSp>
      <p:pic>
        <p:nvPicPr>
          <p:cNvPr id="15" name="图片 14" descr="D:/学校ppt/素材/微信图片_20230720085140.jpg微信图片_20230720085140"/>
          <p:cNvPicPr>
            <a:picLocks noChangeAspect="1"/>
          </p:cNvPicPr>
          <p:nvPr/>
        </p:nvPicPr>
        <p:blipFill rotWithShape="1">
          <a:blip r:embed="rId1"/>
          <a:srcRect l="19861" r="19861"/>
          <a:stretch>
            <a:fillRect/>
          </a:stretch>
        </p:blipFill>
        <p:spPr>
          <a:xfrm>
            <a:off x="7368362" y="1628775"/>
            <a:ext cx="3983851" cy="4309646"/>
          </a:xfrm>
          <a:prstGeom prst="rect">
            <a:avLst/>
          </a:prstGeom>
        </p:spPr>
      </p:pic>
      <p:grpSp>
        <p:nvGrpSpPr>
          <p:cNvPr id="20" name="组合 19"/>
          <p:cNvGrpSpPr/>
          <p:nvPr/>
        </p:nvGrpSpPr>
        <p:grpSpPr>
          <a:xfrm>
            <a:off x="5160020" y="1844824"/>
            <a:ext cx="2864366" cy="3888432"/>
            <a:chOff x="5375920" y="1844824"/>
            <a:chExt cx="2864366" cy="3888432"/>
          </a:xfrm>
        </p:grpSpPr>
        <p:sp>
          <p:nvSpPr>
            <p:cNvPr id="16" name="矩形 15"/>
            <p:cNvSpPr/>
            <p:nvPr/>
          </p:nvSpPr>
          <p:spPr>
            <a:xfrm>
              <a:off x="5375920" y="1844824"/>
              <a:ext cx="2864366" cy="3888432"/>
            </a:xfrm>
            <a:prstGeom prst="rect">
              <a:avLst/>
            </a:prstGeom>
            <a:solidFill>
              <a:schemeClr val="bg1"/>
            </a:solidFill>
            <a:ln w="12700" cmpd="sng">
              <a:solidFill>
                <a:schemeClr val="accent1">
                  <a:shade val="50000"/>
                </a:schemeClr>
              </a:soli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sz="3200">
                <a:solidFill>
                  <a:srgbClr val="388E3F"/>
                </a:solidFill>
                <a:latin typeface="+mj-ea"/>
                <a:ea typeface="+mj-ea"/>
              </a:endParaRPr>
            </a:p>
          </p:txBody>
        </p:sp>
        <p:sp>
          <p:nvSpPr>
            <p:cNvPr id="17" name="矩形: 圆角 16"/>
            <p:cNvSpPr/>
            <p:nvPr/>
          </p:nvSpPr>
          <p:spPr>
            <a:xfrm>
              <a:off x="5930186" y="2896606"/>
              <a:ext cx="1719941" cy="432074"/>
            </a:xfrm>
            <a:prstGeom prst="roundRect">
              <a:avLst>
                <a:gd name="adj" fmla="val 50000"/>
              </a:avLst>
            </a:prstGeom>
            <a:solidFill>
              <a:srgbClr val="05336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r>
                <a:rPr lang="zh-CN" altLang="en-US" sz="2000" dirty="0">
                  <a:latin typeface="+mj-ea"/>
                  <a:ea typeface="+mj-ea"/>
                </a:rPr>
                <a:t>添加小标题</a:t>
              </a:r>
              <a:endParaRPr lang="zh-CN" altLang="en-US" sz="2000" dirty="0">
                <a:latin typeface="+mj-ea"/>
                <a:ea typeface="+mj-ea"/>
              </a:endParaRPr>
            </a:p>
          </p:txBody>
        </p:sp>
        <p:sp>
          <p:nvSpPr>
            <p:cNvPr id="18" name="矩形 17"/>
            <p:cNvSpPr/>
            <p:nvPr/>
          </p:nvSpPr>
          <p:spPr>
            <a:xfrm>
              <a:off x="5519044" y="3544729"/>
              <a:ext cx="2558157" cy="1769745"/>
            </a:xfrm>
            <a:prstGeom prst="rect">
              <a:avLst/>
            </a:prstGeom>
          </p:spPr>
          <p:txBody>
            <a:bodyPr wrap="square">
              <a:spAutoFit/>
            </a:bodyPr>
            <a:lstStyle/>
            <a:p>
              <a:pPr algn="ctr">
                <a:lnSpc>
                  <a:spcPct val="130000"/>
                </a:lnSpc>
              </a:pPr>
              <a:r>
                <a:rPr lang="zh-CN" altLang="en-US" sz="1200" dirty="0">
                  <a:solidFill>
                    <a:schemeClr val="tx1">
                      <a:lumMod val="50000"/>
                      <a:lumOff val="50000"/>
                    </a:schemeClr>
                  </a:solidFill>
                  <a:ea typeface="思源黑体 CN Light" panose="020B0300000000000000" pitchFamily="34" charset="-122"/>
                  <a:sym typeface="+mn-ea"/>
                </a:rPr>
                <a:t>单击此处输入你的正文单击此处输入你的正文单击此处输入你的正文单击此处输入你的正文单击此处输入你的正文单击此处输入你的正文单击此处输入你的正文单击此处输入你的正文单击此处输入你的正文单击此处输入你的正文</a:t>
              </a:r>
              <a:endParaRPr lang="en-US" altLang="zh-CN" sz="1200" dirty="0">
                <a:solidFill>
                  <a:schemeClr val="tx1">
                    <a:lumMod val="50000"/>
                    <a:lumOff val="50000"/>
                  </a:schemeClr>
                </a:solidFill>
                <a:ea typeface="思源黑体 CN Light" panose="020B0300000000000000" pitchFamily="34" charset="-122"/>
              </a:endParaRPr>
            </a:p>
          </p:txBody>
        </p:sp>
        <p:sp>
          <p:nvSpPr>
            <p:cNvPr id="19" name="文本框 18"/>
            <p:cNvSpPr txBox="1"/>
            <p:nvPr/>
          </p:nvSpPr>
          <p:spPr>
            <a:xfrm>
              <a:off x="6052019" y="2126892"/>
              <a:ext cx="1512168" cy="615553"/>
            </a:xfrm>
            <a:prstGeom prst="rect">
              <a:avLst/>
            </a:prstGeom>
            <a:noFill/>
          </p:spPr>
          <p:txBody>
            <a:bodyPr wrap="square" rtlCol="0">
              <a:spAutoFit/>
            </a:bodyPr>
            <a:lstStyle/>
            <a:p>
              <a:pPr algn="ctr"/>
              <a:r>
                <a:rPr lang="zh-CN" altLang="en-US" sz="3400" dirty="0">
                  <a:solidFill>
                    <a:srgbClr val="053365"/>
                  </a:solidFill>
                  <a:latin typeface="+mj-ea"/>
                  <a:ea typeface="+mj-ea"/>
                </a:rPr>
                <a:t>关键字</a:t>
              </a:r>
              <a:endParaRPr lang="zh-CN" altLang="en-US" sz="3400" dirty="0">
                <a:solidFill>
                  <a:srgbClr val="053365"/>
                </a:solidFill>
                <a:latin typeface="+mj-ea"/>
                <a:ea typeface="+mj-ea"/>
              </a:endParaRPr>
            </a:p>
          </p:txBody>
        </p:sp>
      </p:grpSp>
      <p:sp>
        <p:nvSpPr>
          <p:cNvPr id="3" name="文本框 2"/>
          <p:cNvSpPr txBox="1"/>
          <p:nvPr/>
        </p:nvSpPr>
        <p:spPr>
          <a:xfrm>
            <a:off x="751315" y="333033"/>
            <a:ext cx="4336573" cy="614045"/>
          </a:xfrm>
          <a:prstGeom prst="rect">
            <a:avLst/>
          </a:prstGeom>
          <a:noFill/>
        </p:spPr>
        <p:txBody>
          <a:bodyPr wrap="square" rtlCol="0">
            <a:spAutoFit/>
          </a:bodyPr>
          <a:lstStyle/>
          <a:p>
            <a:r>
              <a:rPr lang="zh-CN" altLang="en-US" sz="3400" dirty="0">
                <a:solidFill>
                  <a:srgbClr val="053365"/>
                </a:solidFill>
                <a:latin typeface="+mj-ea"/>
                <a:ea typeface="+mj-ea"/>
              </a:rPr>
              <a:t>请输入</a:t>
            </a:r>
            <a:r>
              <a:rPr lang="zh-CN" altLang="en-US" sz="3400" dirty="0">
                <a:solidFill>
                  <a:srgbClr val="053365"/>
                </a:solidFill>
                <a:latin typeface="+mj-ea"/>
                <a:ea typeface="+mj-ea"/>
              </a:rPr>
              <a:t>标题</a:t>
            </a:r>
            <a:endParaRPr lang="zh-CN" altLang="en-US" sz="3400" dirty="0">
              <a:solidFill>
                <a:srgbClr val="053365"/>
              </a:solidFill>
              <a:latin typeface="+mj-ea"/>
              <a:ea typeface="+mj-ea"/>
            </a:endParaRPr>
          </a:p>
        </p:txBody>
      </p:sp>
      <p:pic>
        <p:nvPicPr>
          <p:cNvPr id="14" name="图片 13" descr="logo"/>
          <p:cNvPicPr>
            <a:picLocks noChangeAspect="1"/>
          </p:cNvPicPr>
          <p:nvPr/>
        </p:nvPicPr>
        <p:blipFill>
          <a:blip r:embed="rId2"/>
          <a:stretch>
            <a:fillRect/>
          </a:stretch>
        </p:blipFill>
        <p:spPr>
          <a:xfrm>
            <a:off x="9552940" y="404495"/>
            <a:ext cx="2110105" cy="354330"/>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矩形: 圆角 14"/>
          <p:cNvSpPr/>
          <p:nvPr/>
        </p:nvSpPr>
        <p:spPr>
          <a:xfrm>
            <a:off x="839788" y="1628775"/>
            <a:ext cx="5256211" cy="4537076"/>
          </a:xfrm>
          <a:prstGeom prst="roundRect">
            <a:avLst>
              <a:gd name="adj" fmla="val 2286"/>
            </a:avLst>
          </a:prstGeom>
          <a:solidFill>
            <a:schemeClr val="bg1"/>
          </a:solidFill>
          <a:ln w="12700" cmpd="sng">
            <a:solidFill>
              <a:schemeClr val="accent1">
                <a:shade val="50000"/>
              </a:schemeClr>
            </a:soli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sz="3200">
              <a:solidFill>
                <a:srgbClr val="388E3F"/>
              </a:solidFill>
              <a:latin typeface="+mj-ea"/>
              <a:ea typeface="+mj-ea"/>
            </a:endParaRPr>
          </a:p>
        </p:txBody>
      </p:sp>
      <p:graphicFrame>
        <p:nvGraphicFramePr>
          <p:cNvPr id="3" name="图表 2"/>
          <p:cNvGraphicFramePr/>
          <p:nvPr/>
        </p:nvGraphicFramePr>
        <p:xfrm>
          <a:off x="1319530" y="2595245"/>
          <a:ext cx="4359910" cy="3345180"/>
        </p:xfrm>
        <a:graphic>
          <a:graphicData uri="http://schemas.openxmlformats.org/drawingml/2006/chart">
            <c:chart xmlns:c="http://schemas.openxmlformats.org/drawingml/2006/chart" xmlns:r="http://schemas.openxmlformats.org/officeDocument/2006/relationships" r:id="rId1"/>
          </a:graphicData>
        </a:graphic>
      </p:graphicFrame>
      <p:sp>
        <p:nvSpPr>
          <p:cNvPr id="4" name="矩形: 圆角 3"/>
          <p:cNvSpPr/>
          <p:nvPr/>
        </p:nvSpPr>
        <p:spPr>
          <a:xfrm>
            <a:off x="1858010" y="1943735"/>
            <a:ext cx="3223260" cy="428625"/>
          </a:xfrm>
          <a:prstGeom prst="roundRect">
            <a:avLst>
              <a:gd name="adj" fmla="val 50000"/>
            </a:avLst>
          </a:prstGeom>
          <a:solidFill>
            <a:srgbClr val="033470"/>
          </a:solidFill>
          <a:ln w="2540">
            <a:solidFill>
              <a:srgbClr val="388E3F">
                <a:alpha val="45000"/>
              </a:srgbClr>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r>
              <a:rPr lang="zh-CN" altLang="en-US" sz="2000" dirty="0">
                <a:solidFill>
                  <a:schemeClr val="bg1"/>
                </a:solidFill>
                <a:latin typeface="+mj-ea"/>
                <a:ea typeface="+mj-ea"/>
              </a:rPr>
              <a:t>添加图表标题</a:t>
            </a:r>
            <a:endParaRPr lang="zh-CN" altLang="en-US" sz="2000" dirty="0">
              <a:solidFill>
                <a:schemeClr val="bg1"/>
              </a:solidFill>
              <a:latin typeface="+mj-ea"/>
              <a:ea typeface="+mj-ea"/>
            </a:endParaRPr>
          </a:p>
        </p:txBody>
      </p:sp>
      <p:sp>
        <p:nvSpPr>
          <p:cNvPr id="6" name="矩形: 圆角 5"/>
          <p:cNvSpPr/>
          <p:nvPr>
            <p:custDataLst>
              <p:tags r:id="rId2"/>
            </p:custDataLst>
          </p:nvPr>
        </p:nvSpPr>
        <p:spPr>
          <a:xfrm>
            <a:off x="6696093" y="1724837"/>
            <a:ext cx="624043" cy="624043"/>
          </a:xfrm>
          <a:prstGeom prst="roundRect">
            <a:avLst>
              <a:gd name="adj" fmla="val 13492"/>
            </a:avLst>
          </a:prstGeom>
          <a:solidFill>
            <a:srgbClr val="03347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r>
              <a:rPr lang="en-US" altLang="zh-CN" sz="2400" dirty="0">
                <a:latin typeface="+mj-ea"/>
                <a:ea typeface="+mj-ea"/>
              </a:rPr>
              <a:t>01</a:t>
            </a:r>
            <a:endParaRPr lang="zh-CN" altLang="en-US" sz="2400" dirty="0">
              <a:latin typeface="+mj-ea"/>
              <a:ea typeface="+mj-ea"/>
            </a:endParaRPr>
          </a:p>
        </p:txBody>
      </p:sp>
      <p:sp>
        <p:nvSpPr>
          <p:cNvPr id="7" name="矩形: 圆角 6"/>
          <p:cNvSpPr/>
          <p:nvPr>
            <p:custDataLst>
              <p:tags r:id="rId3"/>
            </p:custDataLst>
          </p:nvPr>
        </p:nvSpPr>
        <p:spPr>
          <a:xfrm>
            <a:off x="6696093" y="3406530"/>
            <a:ext cx="624043" cy="624043"/>
          </a:xfrm>
          <a:prstGeom prst="roundRect">
            <a:avLst>
              <a:gd name="adj" fmla="val 13492"/>
            </a:avLst>
          </a:prstGeom>
          <a:solidFill>
            <a:srgbClr val="03347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r>
              <a:rPr lang="en-US" altLang="zh-CN" sz="2400" dirty="0">
                <a:latin typeface="+mj-ea"/>
                <a:ea typeface="+mj-ea"/>
              </a:rPr>
              <a:t>02</a:t>
            </a:r>
            <a:endParaRPr lang="zh-CN" altLang="en-US" sz="2400" dirty="0">
              <a:latin typeface="+mj-ea"/>
              <a:ea typeface="+mj-ea"/>
            </a:endParaRPr>
          </a:p>
        </p:txBody>
      </p:sp>
      <p:sp>
        <p:nvSpPr>
          <p:cNvPr id="8" name="矩形: 圆角 7"/>
          <p:cNvSpPr/>
          <p:nvPr>
            <p:custDataLst>
              <p:tags r:id="rId4"/>
            </p:custDataLst>
          </p:nvPr>
        </p:nvSpPr>
        <p:spPr>
          <a:xfrm>
            <a:off x="6696093" y="5090805"/>
            <a:ext cx="624043" cy="624043"/>
          </a:xfrm>
          <a:prstGeom prst="roundRect">
            <a:avLst>
              <a:gd name="adj" fmla="val 13492"/>
            </a:avLst>
          </a:prstGeom>
          <a:solidFill>
            <a:srgbClr val="03347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r>
              <a:rPr lang="en-US" altLang="zh-CN" sz="2400" dirty="0">
                <a:latin typeface="+mj-ea"/>
                <a:ea typeface="+mj-ea"/>
              </a:rPr>
              <a:t>03</a:t>
            </a:r>
            <a:endParaRPr lang="zh-CN" altLang="en-US" sz="2400" dirty="0">
              <a:latin typeface="+mj-ea"/>
              <a:ea typeface="+mj-ea"/>
            </a:endParaRPr>
          </a:p>
        </p:txBody>
      </p:sp>
      <p:sp>
        <p:nvSpPr>
          <p:cNvPr id="9" name="矩形 8"/>
          <p:cNvSpPr/>
          <p:nvPr>
            <p:custDataLst>
              <p:tags r:id="rId5"/>
            </p:custDataLst>
          </p:nvPr>
        </p:nvSpPr>
        <p:spPr>
          <a:xfrm>
            <a:off x="7409181" y="1636348"/>
            <a:ext cx="2653557" cy="460375"/>
          </a:xfrm>
          <a:prstGeom prst="rect">
            <a:avLst/>
          </a:prstGeom>
        </p:spPr>
        <p:txBody>
          <a:bodyPr wrap="square">
            <a:spAutoFit/>
          </a:bodyPr>
          <a:lstStyle/>
          <a:p>
            <a:r>
              <a:rPr lang="zh-CN" altLang="en-US" sz="2400" dirty="0">
                <a:solidFill>
                  <a:srgbClr val="053365"/>
                </a:solidFill>
                <a:latin typeface="+mj-ea"/>
                <a:ea typeface="+mj-ea"/>
              </a:rPr>
              <a:t>单击添加小标题</a:t>
            </a:r>
            <a:endParaRPr lang="zh-CN" altLang="en-US" sz="2400" dirty="0">
              <a:solidFill>
                <a:srgbClr val="053365"/>
              </a:solidFill>
              <a:latin typeface="+mj-ea"/>
              <a:ea typeface="+mj-ea"/>
            </a:endParaRPr>
          </a:p>
        </p:txBody>
      </p:sp>
      <p:sp>
        <p:nvSpPr>
          <p:cNvPr id="10" name="矩形 9"/>
          <p:cNvSpPr/>
          <p:nvPr>
            <p:custDataLst>
              <p:tags r:id="rId6"/>
            </p:custDataLst>
          </p:nvPr>
        </p:nvSpPr>
        <p:spPr>
          <a:xfrm>
            <a:off x="7409180" y="2098013"/>
            <a:ext cx="4032077" cy="929640"/>
          </a:xfrm>
          <a:prstGeom prst="rect">
            <a:avLst/>
          </a:prstGeom>
        </p:spPr>
        <p:txBody>
          <a:bodyPr wrap="square">
            <a:spAutoFit/>
          </a:bodyPr>
          <a:lstStyle/>
          <a:p>
            <a:pPr>
              <a:lnSpc>
                <a:spcPct val="130000"/>
              </a:lnSpc>
            </a:pPr>
            <a:r>
              <a:rPr lang="zh-CN" altLang="en-US" sz="1400" dirty="0">
                <a:solidFill>
                  <a:schemeClr val="tx1">
                    <a:lumMod val="50000"/>
                    <a:lumOff val="50000"/>
                  </a:schemeClr>
                </a:solidFill>
                <a:ea typeface="思源黑体 CN Light" panose="020B0300000000000000" pitchFamily="34" charset="-122"/>
                <a:sym typeface="+mn-ea"/>
              </a:rPr>
              <a:t>单击此处输入你的正文单击此处输入你的正文单击此处输入你的正文单击此处输入你的正文单击此处输入你的正文</a:t>
            </a:r>
            <a:endParaRPr lang="en-US" altLang="zh-CN" sz="1400" dirty="0">
              <a:solidFill>
                <a:schemeClr val="tx1">
                  <a:lumMod val="50000"/>
                  <a:lumOff val="50000"/>
                </a:schemeClr>
              </a:solidFill>
              <a:ea typeface="思源黑体 CN Light" panose="020B0300000000000000" pitchFamily="34" charset="-122"/>
            </a:endParaRPr>
          </a:p>
        </p:txBody>
      </p:sp>
      <p:sp>
        <p:nvSpPr>
          <p:cNvPr id="11" name="矩形 10"/>
          <p:cNvSpPr/>
          <p:nvPr>
            <p:custDataLst>
              <p:tags r:id="rId7"/>
            </p:custDataLst>
          </p:nvPr>
        </p:nvSpPr>
        <p:spPr>
          <a:xfrm>
            <a:off x="7409181" y="3326440"/>
            <a:ext cx="2653557" cy="460375"/>
          </a:xfrm>
          <a:prstGeom prst="rect">
            <a:avLst/>
          </a:prstGeom>
        </p:spPr>
        <p:txBody>
          <a:bodyPr wrap="square">
            <a:spAutoFit/>
          </a:bodyPr>
          <a:lstStyle/>
          <a:p>
            <a:r>
              <a:rPr lang="zh-CN" altLang="en-US" sz="2400" dirty="0">
                <a:solidFill>
                  <a:srgbClr val="053365"/>
                </a:solidFill>
                <a:latin typeface="+mj-ea"/>
                <a:ea typeface="+mj-ea"/>
              </a:rPr>
              <a:t>单击添加小标题</a:t>
            </a:r>
            <a:endParaRPr lang="zh-CN" altLang="en-US" sz="2400" dirty="0">
              <a:solidFill>
                <a:srgbClr val="053365"/>
              </a:solidFill>
              <a:latin typeface="+mj-ea"/>
              <a:ea typeface="+mj-ea"/>
            </a:endParaRPr>
          </a:p>
        </p:txBody>
      </p:sp>
      <p:sp>
        <p:nvSpPr>
          <p:cNvPr id="12" name="矩形 11"/>
          <p:cNvSpPr/>
          <p:nvPr>
            <p:custDataLst>
              <p:tags r:id="rId8"/>
            </p:custDataLst>
          </p:nvPr>
        </p:nvSpPr>
        <p:spPr>
          <a:xfrm>
            <a:off x="7409180" y="3788105"/>
            <a:ext cx="4032077" cy="929640"/>
          </a:xfrm>
          <a:prstGeom prst="rect">
            <a:avLst/>
          </a:prstGeom>
        </p:spPr>
        <p:txBody>
          <a:bodyPr wrap="square">
            <a:spAutoFit/>
          </a:bodyPr>
          <a:lstStyle/>
          <a:p>
            <a:pPr>
              <a:lnSpc>
                <a:spcPct val="130000"/>
              </a:lnSpc>
            </a:pPr>
            <a:r>
              <a:rPr lang="zh-CN" altLang="en-US" sz="1400" dirty="0">
                <a:solidFill>
                  <a:schemeClr val="tx1">
                    <a:lumMod val="50000"/>
                    <a:lumOff val="50000"/>
                  </a:schemeClr>
                </a:solidFill>
                <a:ea typeface="思源黑体 CN Light" panose="020B0300000000000000" pitchFamily="34" charset="-122"/>
                <a:sym typeface="+mn-ea"/>
              </a:rPr>
              <a:t>单击此处输入你的正文单击此处输入你的正文单击此处输入你的正文单击此处输入你的正文单击此处输入你的正文</a:t>
            </a:r>
            <a:endParaRPr lang="en-US" altLang="zh-CN" sz="1400" dirty="0">
              <a:solidFill>
                <a:schemeClr val="tx1">
                  <a:lumMod val="50000"/>
                  <a:lumOff val="50000"/>
                </a:schemeClr>
              </a:solidFill>
              <a:ea typeface="思源黑体 CN Light" panose="020B0300000000000000" pitchFamily="34" charset="-122"/>
            </a:endParaRPr>
          </a:p>
        </p:txBody>
      </p:sp>
      <p:sp>
        <p:nvSpPr>
          <p:cNvPr id="13" name="矩形 12"/>
          <p:cNvSpPr/>
          <p:nvPr>
            <p:custDataLst>
              <p:tags r:id="rId9"/>
            </p:custDataLst>
          </p:nvPr>
        </p:nvSpPr>
        <p:spPr>
          <a:xfrm>
            <a:off x="7409181" y="4997482"/>
            <a:ext cx="2653557" cy="460375"/>
          </a:xfrm>
          <a:prstGeom prst="rect">
            <a:avLst/>
          </a:prstGeom>
        </p:spPr>
        <p:txBody>
          <a:bodyPr wrap="square">
            <a:spAutoFit/>
          </a:bodyPr>
          <a:lstStyle/>
          <a:p>
            <a:r>
              <a:rPr lang="zh-CN" altLang="en-US" sz="2400" dirty="0">
                <a:solidFill>
                  <a:srgbClr val="053365"/>
                </a:solidFill>
                <a:latin typeface="+mj-ea"/>
                <a:ea typeface="+mj-ea"/>
              </a:rPr>
              <a:t>单击添加小标题</a:t>
            </a:r>
            <a:endParaRPr lang="zh-CN" altLang="en-US" sz="2400" dirty="0">
              <a:solidFill>
                <a:srgbClr val="053365"/>
              </a:solidFill>
              <a:latin typeface="+mj-ea"/>
              <a:ea typeface="+mj-ea"/>
            </a:endParaRPr>
          </a:p>
        </p:txBody>
      </p:sp>
      <p:sp>
        <p:nvSpPr>
          <p:cNvPr id="14" name="矩形 13"/>
          <p:cNvSpPr/>
          <p:nvPr>
            <p:custDataLst>
              <p:tags r:id="rId10"/>
            </p:custDataLst>
          </p:nvPr>
        </p:nvSpPr>
        <p:spPr>
          <a:xfrm>
            <a:off x="7409180" y="5459147"/>
            <a:ext cx="4032077" cy="929640"/>
          </a:xfrm>
          <a:prstGeom prst="rect">
            <a:avLst/>
          </a:prstGeom>
        </p:spPr>
        <p:txBody>
          <a:bodyPr wrap="square">
            <a:spAutoFit/>
          </a:bodyPr>
          <a:lstStyle/>
          <a:p>
            <a:pPr>
              <a:lnSpc>
                <a:spcPct val="130000"/>
              </a:lnSpc>
            </a:pPr>
            <a:r>
              <a:rPr lang="zh-CN" altLang="en-US" sz="1400" dirty="0">
                <a:solidFill>
                  <a:schemeClr val="tx1">
                    <a:lumMod val="50000"/>
                    <a:lumOff val="50000"/>
                  </a:schemeClr>
                </a:solidFill>
                <a:ea typeface="思源黑体 CN Light" panose="020B0300000000000000" pitchFamily="34" charset="-122"/>
                <a:sym typeface="+mn-ea"/>
              </a:rPr>
              <a:t>单击此处输入你的正文单击此处输入你的正文单击此处输入你的正文单击此处输入你的正文单击此处输入你的正文</a:t>
            </a:r>
            <a:endParaRPr lang="en-US" altLang="zh-CN" sz="1400" dirty="0">
              <a:solidFill>
                <a:schemeClr val="tx1">
                  <a:lumMod val="50000"/>
                  <a:lumOff val="50000"/>
                </a:schemeClr>
              </a:solidFill>
              <a:ea typeface="思源黑体 CN Light" panose="020B0300000000000000" pitchFamily="34" charset="-122"/>
            </a:endParaRPr>
          </a:p>
        </p:txBody>
      </p:sp>
      <p:sp>
        <p:nvSpPr>
          <p:cNvPr id="16" name="文本框 15"/>
          <p:cNvSpPr txBox="1"/>
          <p:nvPr/>
        </p:nvSpPr>
        <p:spPr>
          <a:xfrm>
            <a:off x="751315" y="333033"/>
            <a:ext cx="4336573" cy="614045"/>
          </a:xfrm>
          <a:prstGeom prst="rect">
            <a:avLst/>
          </a:prstGeom>
          <a:noFill/>
        </p:spPr>
        <p:txBody>
          <a:bodyPr wrap="square" rtlCol="0">
            <a:spAutoFit/>
          </a:bodyPr>
          <a:lstStyle/>
          <a:p>
            <a:r>
              <a:rPr lang="zh-CN" altLang="en-US" sz="3400" dirty="0">
                <a:solidFill>
                  <a:srgbClr val="053365"/>
                </a:solidFill>
                <a:latin typeface="+mj-ea"/>
                <a:ea typeface="+mj-ea"/>
              </a:rPr>
              <a:t>请输入</a:t>
            </a:r>
            <a:r>
              <a:rPr lang="zh-CN" altLang="en-US" sz="3400" dirty="0">
                <a:solidFill>
                  <a:srgbClr val="053365"/>
                </a:solidFill>
                <a:latin typeface="+mj-ea"/>
                <a:ea typeface="+mj-ea"/>
              </a:rPr>
              <a:t>标题</a:t>
            </a:r>
            <a:endParaRPr lang="zh-CN" altLang="en-US" sz="3400" dirty="0">
              <a:solidFill>
                <a:srgbClr val="053365"/>
              </a:solidFill>
              <a:latin typeface="+mj-ea"/>
              <a:ea typeface="+mj-ea"/>
            </a:endParaRPr>
          </a:p>
        </p:txBody>
      </p:sp>
      <p:pic>
        <p:nvPicPr>
          <p:cNvPr id="17" name="图片 16" descr="logo"/>
          <p:cNvPicPr>
            <a:picLocks noChangeAspect="1"/>
          </p:cNvPicPr>
          <p:nvPr/>
        </p:nvPicPr>
        <p:blipFill>
          <a:blip r:embed="rId11"/>
          <a:stretch>
            <a:fillRect/>
          </a:stretch>
        </p:blipFill>
        <p:spPr>
          <a:xfrm>
            <a:off x="9552940" y="404495"/>
            <a:ext cx="2110105" cy="354330"/>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D:/学校ppt/素材/微信图片_20230720085130.jpg微信图片_20230720085130"/>
          <p:cNvPicPr>
            <a:picLocks noChangeAspect="1"/>
          </p:cNvPicPr>
          <p:nvPr/>
        </p:nvPicPr>
        <p:blipFill rotWithShape="1">
          <a:blip r:embed="rId1"/>
          <a:srcRect l="130" t="40176" r="-130" b="8577"/>
          <a:stretch>
            <a:fillRect/>
          </a:stretch>
        </p:blipFill>
        <p:spPr>
          <a:xfrm>
            <a:off x="852170" y="1569085"/>
            <a:ext cx="10275570" cy="2160270"/>
          </a:xfrm>
          <a:prstGeom prst="rect">
            <a:avLst/>
          </a:prstGeom>
        </p:spPr>
      </p:pic>
      <p:sp>
        <p:nvSpPr>
          <p:cNvPr id="5" name="矩形 4"/>
          <p:cNvSpPr/>
          <p:nvPr/>
        </p:nvSpPr>
        <p:spPr>
          <a:xfrm>
            <a:off x="8328248" y="1569224"/>
            <a:ext cx="3168352" cy="4248472"/>
          </a:xfrm>
          <a:prstGeom prst="rect">
            <a:avLst/>
          </a:prstGeom>
          <a:solidFill>
            <a:srgbClr val="0B3F6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6" name="矩形: 圆角 5"/>
          <p:cNvSpPr/>
          <p:nvPr/>
        </p:nvSpPr>
        <p:spPr>
          <a:xfrm>
            <a:off x="8993880" y="2862951"/>
            <a:ext cx="1719941" cy="432074"/>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r>
              <a:rPr lang="zh-CN" altLang="en-US" sz="2000" dirty="0">
                <a:solidFill>
                  <a:srgbClr val="053365"/>
                </a:solidFill>
                <a:latin typeface="+mj-ea"/>
                <a:ea typeface="+mj-ea"/>
              </a:rPr>
              <a:t>添加小标题</a:t>
            </a:r>
            <a:endParaRPr lang="zh-CN" altLang="en-US" sz="2000" dirty="0">
              <a:solidFill>
                <a:srgbClr val="053365"/>
              </a:solidFill>
              <a:latin typeface="+mj-ea"/>
              <a:ea typeface="+mj-ea"/>
            </a:endParaRPr>
          </a:p>
        </p:txBody>
      </p:sp>
      <p:sp>
        <p:nvSpPr>
          <p:cNvPr id="7" name="矩形 6"/>
          <p:cNvSpPr/>
          <p:nvPr/>
        </p:nvSpPr>
        <p:spPr>
          <a:xfrm>
            <a:off x="8582738" y="3511074"/>
            <a:ext cx="2558157" cy="1769745"/>
          </a:xfrm>
          <a:prstGeom prst="rect">
            <a:avLst/>
          </a:prstGeom>
        </p:spPr>
        <p:txBody>
          <a:bodyPr wrap="square">
            <a:spAutoFit/>
          </a:bodyPr>
          <a:lstStyle/>
          <a:p>
            <a:pPr algn="ctr">
              <a:lnSpc>
                <a:spcPct val="130000"/>
              </a:lnSpc>
            </a:pPr>
            <a:r>
              <a:rPr lang="zh-CN" altLang="en-US" sz="1200" dirty="0">
                <a:solidFill>
                  <a:schemeClr val="bg1"/>
                </a:solidFill>
                <a:ea typeface="思源黑体 CN Light" panose="020B0300000000000000" pitchFamily="34" charset="-122"/>
              </a:rPr>
              <a:t>单击此处输入你的正文</a:t>
            </a:r>
            <a:r>
              <a:rPr lang="zh-CN" altLang="en-US" sz="1200" dirty="0">
                <a:solidFill>
                  <a:schemeClr val="bg1"/>
                </a:solidFill>
                <a:ea typeface="思源黑体 CN Light" panose="020B0300000000000000" pitchFamily="34" charset="-122"/>
                <a:sym typeface="+mn-ea"/>
              </a:rPr>
              <a:t>单击此处输入你的正文单击此处输入你的正文单击此处输入你的正文单击此处输入你的正文单击此处输入你的正文单击此处输入你的正文单击此处输入你的正文单击此处输入你的正文单击此处输入你的正文</a:t>
            </a:r>
            <a:endParaRPr lang="en-US" altLang="zh-CN" sz="1200" dirty="0">
              <a:solidFill>
                <a:schemeClr val="bg1"/>
              </a:solidFill>
              <a:ea typeface="思源黑体 CN Light" panose="020B0300000000000000" pitchFamily="34" charset="-122"/>
            </a:endParaRPr>
          </a:p>
        </p:txBody>
      </p:sp>
      <p:sp>
        <p:nvSpPr>
          <p:cNvPr id="8" name="文本框 7"/>
          <p:cNvSpPr txBox="1"/>
          <p:nvPr/>
        </p:nvSpPr>
        <p:spPr>
          <a:xfrm>
            <a:off x="9115713" y="2093237"/>
            <a:ext cx="1512168" cy="614045"/>
          </a:xfrm>
          <a:prstGeom prst="rect">
            <a:avLst/>
          </a:prstGeom>
          <a:noFill/>
        </p:spPr>
        <p:txBody>
          <a:bodyPr wrap="square" rtlCol="0">
            <a:spAutoFit/>
          </a:bodyPr>
          <a:lstStyle/>
          <a:p>
            <a:pPr algn="ctr"/>
            <a:r>
              <a:rPr lang="zh-CN" altLang="en-US" sz="3400" dirty="0">
                <a:solidFill>
                  <a:schemeClr val="bg1"/>
                </a:solidFill>
                <a:latin typeface="+mj-ea"/>
                <a:ea typeface="+mj-ea"/>
              </a:rPr>
              <a:t>关键字</a:t>
            </a:r>
            <a:endParaRPr lang="zh-CN" altLang="en-US" sz="3400" dirty="0">
              <a:solidFill>
                <a:schemeClr val="bg1"/>
              </a:solidFill>
              <a:latin typeface="+mj-ea"/>
              <a:ea typeface="+mj-ea"/>
            </a:endParaRPr>
          </a:p>
        </p:txBody>
      </p:sp>
      <p:grpSp>
        <p:nvGrpSpPr>
          <p:cNvPr id="9" name="组合 8"/>
          <p:cNvGrpSpPr/>
          <p:nvPr>
            <p:custDataLst>
              <p:tags r:id="rId2"/>
            </p:custDataLst>
          </p:nvPr>
        </p:nvGrpSpPr>
        <p:grpSpPr>
          <a:xfrm>
            <a:off x="727379" y="4221341"/>
            <a:ext cx="2653557" cy="1375022"/>
            <a:chOff x="820044" y="4204223"/>
            <a:chExt cx="2653557" cy="1375022"/>
          </a:xfrm>
        </p:grpSpPr>
        <p:sp>
          <p:nvSpPr>
            <p:cNvPr id="11" name="矩形 10"/>
            <p:cNvSpPr/>
            <p:nvPr>
              <p:custDataLst>
                <p:tags r:id="rId3"/>
              </p:custDataLst>
            </p:nvPr>
          </p:nvSpPr>
          <p:spPr>
            <a:xfrm>
              <a:off x="820044" y="4204223"/>
              <a:ext cx="2653557" cy="400110"/>
            </a:xfrm>
            <a:prstGeom prst="rect">
              <a:avLst/>
            </a:prstGeom>
            <a:noFill/>
          </p:spPr>
          <p:txBody>
            <a:bodyPr wrap="square" rtlCol="0">
              <a:spAutoFit/>
            </a:bodyPr>
            <a:lstStyle/>
            <a:p>
              <a:r>
                <a:rPr lang="zh-CN" altLang="en-US" sz="2000" dirty="0">
                  <a:solidFill>
                    <a:srgbClr val="053365"/>
                  </a:solidFill>
                  <a:latin typeface="+mj-ea"/>
                  <a:ea typeface="+mj-ea"/>
                </a:rPr>
                <a:t>单击添加小标题</a:t>
              </a:r>
              <a:endParaRPr lang="zh-CN" altLang="en-US" sz="2000" dirty="0">
                <a:solidFill>
                  <a:srgbClr val="053365"/>
                </a:solidFill>
                <a:latin typeface="+mj-ea"/>
                <a:ea typeface="+mj-ea"/>
              </a:endParaRPr>
            </a:p>
          </p:txBody>
        </p:sp>
        <p:sp>
          <p:nvSpPr>
            <p:cNvPr id="12" name="矩形 11"/>
            <p:cNvSpPr/>
            <p:nvPr>
              <p:custDataLst>
                <p:tags r:id="rId4"/>
              </p:custDataLst>
            </p:nvPr>
          </p:nvSpPr>
          <p:spPr>
            <a:xfrm>
              <a:off x="832173" y="4649605"/>
              <a:ext cx="2251860" cy="929640"/>
            </a:xfrm>
            <a:prstGeom prst="rect">
              <a:avLst/>
            </a:prstGeom>
          </p:spPr>
          <p:txBody>
            <a:bodyPr wrap="square">
              <a:spAutoFit/>
            </a:bodyPr>
            <a:lstStyle/>
            <a:p>
              <a:pPr>
                <a:lnSpc>
                  <a:spcPct val="130000"/>
                </a:lnSpc>
              </a:pPr>
              <a:r>
                <a:rPr lang="zh-CN" altLang="en-US" sz="1400" dirty="0">
                  <a:solidFill>
                    <a:schemeClr val="tx1">
                      <a:lumMod val="50000"/>
                      <a:lumOff val="50000"/>
                    </a:schemeClr>
                  </a:solidFill>
                  <a:ea typeface="思源黑体 CN Light" panose="020B0300000000000000" pitchFamily="34" charset="-122"/>
                  <a:sym typeface="+mn-ea"/>
                </a:rPr>
                <a:t>单击此处输入你的正文单击此处输入你的正文单击此处输入你的正文</a:t>
              </a:r>
              <a:endParaRPr lang="en-US" altLang="zh-CN" sz="1400" dirty="0">
                <a:solidFill>
                  <a:schemeClr val="tx1">
                    <a:lumMod val="50000"/>
                    <a:lumOff val="50000"/>
                  </a:schemeClr>
                </a:solidFill>
                <a:ea typeface="思源黑体 CN Light" panose="020B0300000000000000" pitchFamily="34" charset="-122"/>
              </a:endParaRPr>
            </a:p>
          </p:txBody>
        </p:sp>
      </p:grpSp>
      <p:cxnSp>
        <p:nvCxnSpPr>
          <p:cNvPr id="13" name="直接连接符 12"/>
          <p:cNvCxnSpPr/>
          <p:nvPr>
            <p:custDataLst>
              <p:tags r:id="rId5"/>
            </p:custDataLst>
          </p:nvPr>
        </p:nvCxnSpPr>
        <p:spPr>
          <a:xfrm>
            <a:off x="3049424" y="4330673"/>
            <a:ext cx="0" cy="1400067"/>
          </a:xfrm>
          <a:prstGeom prst="line">
            <a:avLst/>
          </a:prstGeom>
          <a:ln>
            <a:solidFill>
              <a:srgbClr val="388E3F">
                <a:alpha val="45000"/>
              </a:srgbClr>
            </a:solidFill>
            <a:prstDash val="dash"/>
          </a:ln>
        </p:spPr>
        <p:style>
          <a:lnRef idx="1">
            <a:schemeClr val="accent1"/>
          </a:lnRef>
          <a:fillRef idx="0">
            <a:schemeClr val="accent1"/>
          </a:fillRef>
          <a:effectRef idx="0">
            <a:schemeClr val="accent1"/>
          </a:effectRef>
          <a:fontRef idx="minor">
            <a:schemeClr val="tx1"/>
          </a:fontRef>
        </p:style>
      </p:cxnSp>
      <p:grpSp>
        <p:nvGrpSpPr>
          <p:cNvPr id="17" name="组合 16"/>
          <p:cNvGrpSpPr/>
          <p:nvPr>
            <p:custDataLst>
              <p:tags r:id="rId6"/>
            </p:custDataLst>
          </p:nvPr>
        </p:nvGrpSpPr>
        <p:grpSpPr>
          <a:xfrm>
            <a:off x="3261203" y="4221341"/>
            <a:ext cx="2653557" cy="1375022"/>
            <a:chOff x="820044" y="4204223"/>
            <a:chExt cx="2653557" cy="1375022"/>
          </a:xfrm>
        </p:grpSpPr>
        <p:sp>
          <p:nvSpPr>
            <p:cNvPr id="18" name="矩形 17"/>
            <p:cNvSpPr/>
            <p:nvPr>
              <p:custDataLst>
                <p:tags r:id="rId7"/>
              </p:custDataLst>
            </p:nvPr>
          </p:nvSpPr>
          <p:spPr>
            <a:xfrm>
              <a:off x="820044" y="4204223"/>
              <a:ext cx="2653557" cy="400110"/>
            </a:xfrm>
            <a:prstGeom prst="rect">
              <a:avLst/>
            </a:prstGeom>
            <a:noFill/>
          </p:spPr>
          <p:txBody>
            <a:bodyPr wrap="square" rtlCol="0">
              <a:spAutoFit/>
            </a:bodyPr>
            <a:lstStyle/>
            <a:p>
              <a:r>
                <a:rPr lang="zh-CN" altLang="en-US" sz="2000" dirty="0">
                  <a:solidFill>
                    <a:srgbClr val="053365"/>
                  </a:solidFill>
                  <a:latin typeface="+mj-ea"/>
                  <a:ea typeface="+mj-ea"/>
                </a:rPr>
                <a:t>单击添加小标题</a:t>
              </a:r>
              <a:endParaRPr lang="zh-CN" altLang="en-US" sz="2000" dirty="0">
                <a:solidFill>
                  <a:srgbClr val="053365"/>
                </a:solidFill>
                <a:latin typeface="+mj-ea"/>
                <a:ea typeface="+mj-ea"/>
              </a:endParaRPr>
            </a:p>
          </p:txBody>
        </p:sp>
        <p:sp>
          <p:nvSpPr>
            <p:cNvPr id="19" name="矩形 18"/>
            <p:cNvSpPr/>
            <p:nvPr>
              <p:custDataLst>
                <p:tags r:id="rId8"/>
              </p:custDataLst>
            </p:nvPr>
          </p:nvSpPr>
          <p:spPr>
            <a:xfrm>
              <a:off x="832173" y="4649605"/>
              <a:ext cx="2251860" cy="929640"/>
            </a:xfrm>
            <a:prstGeom prst="rect">
              <a:avLst/>
            </a:prstGeom>
          </p:spPr>
          <p:txBody>
            <a:bodyPr wrap="square">
              <a:spAutoFit/>
            </a:bodyPr>
            <a:lstStyle/>
            <a:p>
              <a:pPr>
                <a:lnSpc>
                  <a:spcPct val="130000"/>
                </a:lnSpc>
              </a:pPr>
              <a:r>
                <a:rPr lang="zh-CN" altLang="en-US" sz="1400" dirty="0">
                  <a:solidFill>
                    <a:schemeClr val="tx1">
                      <a:lumMod val="50000"/>
                      <a:lumOff val="50000"/>
                    </a:schemeClr>
                  </a:solidFill>
                  <a:ea typeface="思源黑体 CN Light" panose="020B0300000000000000" pitchFamily="34" charset="-122"/>
                  <a:sym typeface="+mn-ea"/>
                </a:rPr>
                <a:t>单击此处输入你的正文单击此处输入你的正文单击此处输入你的正文</a:t>
              </a:r>
              <a:endParaRPr lang="en-US" altLang="zh-CN" sz="1400" dirty="0">
                <a:solidFill>
                  <a:schemeClr val="tx1">
                    <a:lumMod val="50000"/>
                    <a:lumOff val="50000"/>
                  </a:schemeClr>
                </a:solidFill>
                <a:ea typeface="思源黑体 CN Light" panose="020B0300000000000000" pitchFamily="34" charset="-122"/>
              </a:endParaRPr>
            </a:p>
          </p:txBody>
        </p:sp>
      </p:grpSp>
      <p:cxnSp>
        <p:nvCxnSpPr>
          <p:cNvPr id="20" name="直接连接符 19"/>
          <p:cNvCxnSpPr/>
          <p:nvPr>
            <p:custDataLst>
              <p:tags r:id="rId9"/>
            </p:custDataLst>
          </p:nvPr>
        </p:nvCxnSpPr>
        <p:spPr>
          <a:xfrm>
            <a:off x="5620410" y="4330673"/>
            <a:ext cx="0" cy="1400067"/>
          </a:xfrm>
          <a:prstGeom prst="line">
            <a:avLst/>
          </a:prstGeom>
          <a:ln>
            <a:solidFill>
              <a:srgbClr val="388E3F">
                <a:alpha val="45000"/>
              </a:srgbClr>
            </a:solidFill>
            <a:prstDash val="dash"/>
          </a:ln>
        </p:spPr>
        <p:style>
          <a:lnRef idx="1">
            <a:schemeClr val="accent1"/>
          </a:lnRef>
          <a:fillRef idx="0">
            <a:schemeClr val="accent1"/>
          </a:fillRef>
          <a:effectRef idx="0">
            <a:schemeClr val="accent1"/>
          </a:effectRef>
          <a:fontRef idx="minor">
            <a:schemeClr val="tx1"/>
          </a:fontRef>
        </p:style>
      </p:cxnSp>
      <p:grpSp>
        <p:nvGrpSpPr>
          <p:cNvPr id="21" name="组合 20"/>
          <p:cNvGrpSpPr/>
          <p:nvPr>
            <p:custDataLst>
              <p:tags r:id="rId10"/>
            </p:custDataLst>
          </p:nvPr>
        </p:nvGrpSpPr>
        <p:grpSpPr>
          <a:xfrm>
            <a:off x="5757262" y="4221341"/>
            <a:ext cx="2653557" cy="1375022"/>
            <a:chOff x="820044" y="4204223"/>
            <a:chExt cx="2653557" cy="1375022"/>
          </a:xfrm>
        </p:grpSpPr>
        <p:sp>
          <p:nvSpPr>
            <p:cNvPr id="22" name="矩形 21"/>
            <p:cNvSpPr/>
            <p:nvPr>
              <p:custDataLst>
                <p:tags r:id="rId11"/>
              </p:custDataLst>
            </p:nvPr>
          </p:nvSpPr>
          <p:spPr>
            <a:xfrm>
              <a:off x="820044" y="4204223"/>
              <a:ext cx="2653557" cy="400110"/>
            </a:xfrm>
            <a:prstGeom prst="rect">
              <a:avLst/>
            </a:prstGeom>
            <a:noFill/>
          </p:spPr>
          <p:txBody>
            <a:bodyPr wrap="square" rtlCol="0">
              <a:spAutoFit/>
            </a:bodyPr>
            <a:lstStyle/>
            <a:p>
              <a:r>
                <a:rPr lang="zh-CN" altLang="en-US" sz="2000" dirty="0">
                  <a:solidFill>
                    <a:srgbClr val="053365"/>
                  </a:solidFill>
                  <a:latin typeface="+mj-ea"/>
                  <a:ea typeface="+mj-ea"/>
                </a:rPr>
                <a:t>单击添加小标题</a:t>
              </a:r>
              <a:endParaRPr lang="zh-CN" altLang="en-US" sz="2000" dirty="0">
                <a:solidFill>
                  <a:srgbClr val="053365"/>
                </a:solidFill>
                <a:latin typeface="+mj-ea"/>
                <a:ea typeface="+mj-ea"/>
              </a:endParaRPr>
            </a:p>
          </p:txBody>
        </p:sp>
        <p:sp>
          <p:nvSpPr>
            <p:cNvPr id="23" name="矩形 22"/>
            <p:cNvSpPr/>
            <p:nvPr>
              <p:custDataLst>
                <p:tags r:id="rId12"/>
              </p:custDataLst>
            </p:nvPr>
          </p:nvSpPr>
          <p:spPr>
            <a:xfrm>
              <a:off x="832173" y="4649605"/>
              <a:ext cx="2251860" cy="929640"/>
            </a:xfrm>
            <a:prstGeom prst="rect">
              <a:avLst/>
            </a:prstGeom>
          </p:spPr>
          <p:txBody>
            <a:bodyPr wrap="square">
              <a:spAutoFit/>
            </a:bodyPr>
            <a:lstStyle/>
            <a:p>
              <a:pPr>
                <a:lnSpc>
                  <a:spcPct val="130000"/>
                </a:lnSpc>
              </a:pPr>
              <a:r>
                <a:rPr lang="zh-CN" altLang="en-US" sz="1400" dirty="0">
                  <a:solidFill>
                    <a:schemeClr val="tx1">
                      <a:lumMod val="50000"/>
                      <a:lumOff val="50000"/>
                    </a:schemeClr>
                  </a:solidFill>
                  <a:ea typeface="思源黑体 CN Light" panose="020B0300000000000000" pitchFamily="34" charset="-122"/>
                  <a:sym typeface="+mn-ea"/>
                </a:rPr>
                <a:t>单击此处输入你的正文单击此处输入你的正文单击此处输入你的正文</a:t>
              </a:r>
              <a:endParaRPr lang="en-US" altLang="zh-CN" sz="1400" dirty="0">
                <a:solidFill>
                  <a:schemeClr val="tx1">
                    <a:lumMod val="50000"/>
                    <a:lumOff val="50000"/>
                  </a:schemeClr>
                </a:solidFill>
                <a:ea typeface="思源黑体 CN Light" panose="020B0300000000000000" pitchFamily="34" charset="-122"/>
              </a:endParaRPr>
            </a:p>
          </p:txBody>
        </p:sp>
      </p:grpSp>
      <p:sp>
        <p:nvSpPr>
          <p:cNvPr id="3" name="文本框 2"/>
          <p:cNvSpPr txBox="1"/>
          <p:nvPr/>
        </p:nvSpPr>
        <p:spPr>
          <a:xfrm>
            <a:off x="751315" y="333033"/>
            <a:ext cx="4336573" cy="614045"/>
          </a:xfrm>
          <a:prstGeom prst="rect">
            <a:avLst/>
          </a:prstGeom>
          <a:noFill/>
        </p:spPr>
        <p:txBody>
          <a:bodyPr wrap="square" rtlCol="0">
            <a:spAutoFit/>
          </a:bodyPr>
          <a:lstStyle/>
          <a:p>
            <a:r>
              <a:rPr lang="zh-CN" altLang="en-US" sz="3400" dirty="0">
                <a:solidFill>
                  <a:srgbClr val="053365"/>
                </a:solidFill>
                <a:latin typeface="+mj-ea"/>
                <a:ea typeface="+mj-ea"/>
              </a:rPr>
              <a:t>请输入</a:t>
            </a:r>
            <a:r>
              <a:rPr lang="zh-CN" altLang="en-US" sz="3400" dirty="0">
                <a:solidFill>
                  <a:srgbClr val="053365"/>
                </a:solidFill>
                <a:latin typeface="+mj-ea"/>
                <a:ea typeface="+mj-ea"/>
              </a:rPr>
              <a:t>标题</a:t>
            </a:r>
            <a:endParaRPr lang="zh-CN" altLang="en-US" sz="3400" dirty="0">
              <a:solidFill>
                <a:srgbClr val="053365"/>
              </a:solidFill>
              <a:latin typeface="+mj-ea"/>
              <a:ea typeface="+mj-ea"/>
            </a:endParaRPr>
          </a:p>
        </p:txBody>
      </p:sp>
      <p:pic>
        <p:nvPicPr>
          <p:cNvPr id="14" name="图片 13" descr="logo"/>
          <p:cNvPicPr>
            <a:picLocks noChangeAspect="1"/>
          </p:cNvPicPr>
          <p:nvPr/>
        </p:nvPicPr>
        <p:blipFill>
          <a:blip r:embed="rId13"/>
          <a:stretch>
            <a:fillRect/>
          </a:stretch>
        </p:blipFill>
        <p:spPr>
          <a:xfrm>
            <a:off x="9552940" y="404495"/>
            <a:ext cx="2110105" cy="354330"/>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pic>
        <p:nvPicPr>
          <p:cNvPr id="8" name="图片 7" descr="2"/>
          <p:cNvPicPr>
            <a:picLocks noChangeAspect="1"/>
          </p:cNvPicPr>
          <p:nvPr/>
        </p:nvPicPr>
        <p:blipFill>
          <a:blip r:embed="rId1"/>
          <a:stretch>
            <a:fillRect/>
          </a:stretch>
        </p:blipFill>
        <p:spPr>
          <a:xfrm>
            <a:off x="0" y="0"/>
            <a:ext cx="12192000" cy="6858000"/>
          </a:xfrm>
          <a:prstGeom prst="rect">
            <a:avLst/>
          </a:prstGeom>
        </p:spPr>
      </p:pic>
      <p:sp>
        <p:nvSpPr>
          <p:cNvPr id="34" name="矩形: 圆角 33"/>
          <p:cNvSpPr/>
          <p:nvPr/>
        </p:nvSpPr>
        <p:spPr>
          <a:xfrm>
            <a:off x="6168390" y="1774825"/>
            <a:ext cx="4126865" cy="770255"/>
          </a:xfrm>
          <a:prstGeom prst="roundRect">
            <a:avLst>
              <a:gd name="adj" fmla="val 50000"/>
            </a:avLst>
          </a:prstGeom>
          <a:solidFill>
            <a:schemeClr val="bg1"/>
          </a:solidFill>
          <a:ln w="12700" cmpd="sng">
            <a:solidFill>
              <a:schemeClr val="accent1">
                <a:shade val="50000"/>
              </a:schemeClr>
            </a:soli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r>
              <a:rPr lang="en-US" altLang="zh-CN" sz="3200" dirty="0">
                <a:solidFill>
                  <a:srgbClr val="053365"/>
                </a:solidFill>
                <a:latin typeface="+mj-ea"/>
                <a:ea typeface="+mj-ea"/>
              </a:rPr>
              <a:t>01.</a:t>
            </a:r>
            <a:r>
              <a:rPr lang="zh-CN" altLang="en-US" sz="3200" dirty="0">
                <a:solidFill>
                  <a:srgbClr val="053365"/>
                </a:solidFill>
                <a:latin typeface="+mj-ea"/>
                <a:ea typeface="+mj-ea"/>
              </a:rPr>
              <a:t>请输入标题</a:t>
            </a:r>
            <a:r>
              <a:rPr lang="zh-CN" altLang="en-US" sz="3200" dirty="0">
                <a:solidFill>
                  <a:srgbClr val="053365"/>
                </a:solidFill>
                <a:latin typeface="+mj-ea"/>
                <a:ea typeface="+mj-ea"/>
              </a:rPr>
              <a:t>一</a:t>
            </a:r>
            <a:endParaRPr lang="zh-CN" altLang="en-US" sz="3200" dirty="0">
              <a:solidFill>
                <a:srgbClr val="053365"/>
              </a:solidFill>
              <a:latin typeface="+mj-ea"/>
              <a:ea typeface="+mj-ea"/>
            </a:endParaRPr>
          </a:p>
        </p:txBody>
      </p:sp>
      <p:grpSp>
        <p:nvGrpSpPr>
          <p:cNvPr id="41" name="组合 40"/>
          <p:cNvGrpSpPr/>
          <p:nvPr/>
        </p:nvGrpSpPr>
        <p:grpSpPr>
          <a:xfrm>
            <a:off x="6744193" y="347514"/>
            <a:ext cx="2046355" cy="1445260"/>
            <a:chOff x="4705456" y="448739"/>
            <a:chExt cx="2046355" cy="1445260"/>
          </a:xfrm>
        </p:grpSpPr>
        <p:sp>
          <p:nvSpPr>
            <p:cNvPr id="39" name="文本框 38"/>
            <p:cNvSpPr txBox="1"/>
            <p:nvPr/>
          </p:nvSpPr>
          <p:spPr>
            <a:xfrm>
              <a:off x="4705456" y="448739"/>
              <a:ext cx="1039559" cy="1445260"/>
            </a:xfrm>
            <a:prstGeom prst="rect">
              <a:avLst/>
            </a:prstGeom>
            <a:noFill/>
          </p:spPr>
          <p:txBody>
            <a:bodyPr wrap="square" rtlCol="0">
              <a:spAutoFit/>
            </a:bodyPr>
            <a:lstStyle/>
            <a:p>
              <a:r>
                <a:rPr lang="zh-CN" altLang="en-US" sz="8800" dirty="0">
                  <a:solidFill>
                    <a:srgbClr val="053365"/>
                  </a:solidFill>
                  <a:latin typeface="庞门正道粗书体" panose="02010600030101010101" pitchFamily="2" charset="-122"/>
                  <a:ea typeface="庞门正道粗书体" panose="02010600030101010101" pitchFamily="2" charset="-122"/>
                </a:rPr>
                <a:t>目</a:t>
              </a:r>
              <a:endParaRPr lang="zh-CN" altLang="en-US" sz="8800" dirty="0">
                <a:solidFill>
                  <a:srgbClr val="053365"/>
                </a:solidFill>
                <a:latin typeface="庞门正道粗书体" panose="02010600030101010101" pitchFamily="2" charset="-122"/>
                <a:ea typeface="庞门正道粗书体" panose="02010600030101010101" pitchFamily="2" charset="-122"/>
              </a:endParaRPr>
            </a:p>
          </p:txBody>
        </p:sp>
        <p:sp>
          <p:nvSpPr>
            <p:cNvPr id="40" name="文本框 39"/>
            <p:cNvSpPr txBox="1"/>
            <p:nvPr/>
          </p:nvSpPr>
          <p:spPr>
            <a:xfrm>
              <a:off x="5712252" y="448739"/>
              <a:ext cx="1039559" cy="1445260"/>
            </a:xfrm>
            <a:prstGeom prst="rect">
              <a:avLst/>
            </a:prstGeom>
            <a:noFill/>
          </p:spPr>
          <p:txBody>
            <a:bodyPr wrap="square" rtlCol="0">
              <a:spAutoFit/>
            </a:bodyPr>
            <a:lstStyle/>
            <a:p>
              <a:r>
                <a:rPr lang="zh-CN" altLang="en-US" sz="8800" dirty="0">
                  <a:solidFill>
                    <a:srgbClr val="053365"/>
                  </a:solidFill>
                  <a:latin typeface="庞门正道粗书体" panose="02010600030101010101" pitchFamily="2" charset="-122"/>
                  <a:ea typeface="庞门正道粗书体" panose="02010600030101010101" pitchFamily="2" charset="-122"/>
                </a:rPr>
                <a:t>录</a:t>
              </a:r>
              <a:endParaRPr lang="zh-CN" altLang="en-US" sz="8800" dirty="0">
                <a:solidFill>
                  <a:srgbClr val="053365"/>
                </a:solidFill>
                <a:latin typeface="庞门正道粗书体" panose="02010600030101010101" pitchFamily="2" charset="-122"/>
                <a:ea typeface="庞门正道粗书体" panose="02010600030101010101" pitchFamily="2" charset="-122"/>
              </a:endParaRPr>
            </a:p>
          </p:txBody>
        </p:sp>
      </p:grpSp>
      <p:sp>
        <p:nvSpPr>
          <p:cNvPr id="5" name="矩形: 圆角 33"/>
          <p:cNvSpPr/>
          <p:nvPr/>
        </p:nvSpPr>
        <p:spPr>
          <a:xfrm>
            <a:off x="6168390" y="2830195"/>
            <a:ext cx="4126865" cy="770255"/>
          </a:xfrm>
          <a:prstGeom prst="roundRect">
            <a:avLst>
              <a:gd name="adj" fmla="val 50000"/>
            </a:avLst>
          </a:prstGeom>
          <a:solidFill>
            <a:schemeClr val="bg1"/>
          </a:solidFill>
          <a:ln w="12700" cmpd="sng">
            <a:solidFill>
              <a:schemeClr val="accent1">
                <a:shade val="50000"/>
              </a:schemeClr>
            </a:soli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p>
            <a:pPr algn="ctr"/>
            <a:r>
              <a:rPr lang="en-US" altLang="zh-CN" sz="3200" dirty="0">
                <a:solidFill>
                  <a:srgbClr val="053365"/>
                </a:solidFill>
                <a:latin typeface="+mj-ea"/>
                <a:ea typeface="+mj-ea"/>
              </a:rPr>
              <a:t>02.</a:t>
            </a:r>
            <a:r>
              <a:rPr lang="zh-CN" altLang="en-US" sz="3200" dirty="0">
                <a:solidFill>
                  <a:srgbClr val="053365"/>
                </a:solidFill>
                <a:latin typeface="+mj-ea"/>
                <a:ea typeface="+mj-ea"/>
              </a:rPr>
              <a:t>请输入标题</a:t>
            </a:r>
            <a:r>
              <a:rPr lang="zh-CN" altLang="en-US" sz="3200" dirty="0">
                <a:solidFill>
                  <a:srgbClr val="053365"/>
                </a:solidFill>
                <a:latin typeface="+mj-ea"/>
                <a:ea typeface="+mj-ea"/>
              </a:rPr>
              <a:t>二</a:t>
            </a:r>
            <a:endParaRPr lang="zh-CN" altLang="en-US" sz="3200" dirty="0">
              <a:solidFill>
                <a:srgbClr val="053365"/>
              </a:solidFill>
              <a:latin typeface="+mj-ea"/>
              <a:ea typeface="+mj-ea"/>
            </a:endParaRPr>
          </a:p>
        </p:txBody>
      </p:sp>
      <p:sp>
        <p:nvSpPr>
          <p:cNvPr id="6" name="矩形: 圆角 33"/>
          <p:cNvSpPr/>
          <p:nvPr/>
        </p:nvSpPr>
        <p:spPr>
          <a:xfrm>
            <a:off x="6168390" y="3885565"/>
            <a:ext cx="4126865" cy="770255"/>
          </a:xfrm>
          <a:prstGeom prst="roundRect">
            <a:avLst>
              <a:gd name="adj" fmla="val 50000"/>
            </a:avLst>
          </a:prstGeom>
          <a:solidFill>
            <a:schemeClr val="bg1"/>
          </a:solidFill>
          <a:ln w="12700" cmpd="sng">
            <a:solidFill>
              <a:schemeClr val="accent1">
                <a:shade val="50000"/>
              </a:schemeClr>
            </a:soli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r>
              <a:rPr lang="en-US" altLang="zh-CN" sz="3200" dirty="0">
                <a:solidFill>
                  <a:srgbClr val="053365"/>
                </a:solidFill>
                <a:latin typeface="+mj-ea"/>
                <a:ea typeface="+mj-ea"/>
              </a:rPr>
              <a:t>03.</a:t>
            </a:r>
            <a:r>
              <a:rPr lang="zh-CN" altLang="en-US" sz="3200" dirty="0">
                <a:solidFill>
                  <a:srgbClr val="053365"/>
                </a:solidFill>
                <a:latin typeface="+mj-ea"/>
                <a:ea typeface="+mj-ea"/>
              </a:rPr>
              <a:t>请输入标题</a:t>
            </a:r>
            <a:r>
              <a:rPr lang="zh-CN" altLang="en-US" sz="3200" dirty="0">
                <a:solidFill>
                  <a:srgbClr val="053365"/>
                </a:solidFill>
                <a:latin typeface="+mj-ea"/>
                <a:ea typeface="+mj-ea"/>
              </a:rPr>
              <a:t>三</a:t>
            </a:r>
            <a:endParaRPr lang="zh-CN" altLang="en-US" sz="3200" dirty="0">
              <a:solidFill>
                <a:srgbClr val="053365"/>
              </a:solidFill>
              <a:latin typeface="+mj-ea"/>
              <a:ea typeface="+mj-ea"/>
            </a:endParaRPr>
          </a:p>
        </p:txBody>
      </p:sp>
      <p:sp>
        <p:nvSpPr>
          <p:cNvPr id="7" name="矩形: 圆角 33"/>
          <p:cNvSpPr/>
          <p:nvPr/>
        </p:nvSpPr>
        <p:spPr>
          <a:xfrm>
            <a:off x="6168390" y="4940935"/>
            <a:ext cx="4126865" cy="770255"/>
          </a:xfrm>
          <a:prstGeom prst="roundRect">
            <a:avLst>
              <a:gd name="adj" fmla="val 50000"/>
            </a:avLst>
          </a:prstGeom>
          <a:solidFill>
            <a:schemeClr val="bg1"/>
          </a:solidFill>
          <a:ln w="12700" cmpd="sng">
            <a:solidFill>
              <a:schemeClr val="accent1">
                <a:shade val="50000"/>
              </a:schemeClr>
            </a:soli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r>
              <a:rPr lang="en-US" altLang="zh-CN" sz="3200" dirty="0">
                <a:solidFill>
                  <a:srgbClr val="053365"/>
                </a:solidFill>
                <a:latin typeface="+mj-ea"/>
                <a:ea typeface="+mj-ea"/>
              </a:rPr>
              <a:t>04.</a:t>
            </a:r>
            <a:r>
              <a:rPr lang="zh-CN" altLang="en-US" sz="3200" dirty="0">
                <a:solidFill>
                  <a:srgbClr val="053365"/>
                </a:solidFill>
                <a:latin typeface="+mj-ea"/>
                <a:ea typeface="+mj-ea"/>
              </a:rPr>
              <a:t>请输入标题</a:t>
            </a:r>
            <a:r>
              <a:rPr lang="zh-CN" altLang="en-US" sz="3200" dirty="0">
                <a:solidFill>
                  <a:srgbClr val="053365"/>
                </a:solidFill>
                <a:latin typeface="+mj-ea"/>
                <a:ea typeface="+mj-ea"/>
              </a:rPr>
              <a:t>四</a:t>
            </a:r>
            <a:endParaRPr lang="zh-CN" altLang="en-US" sz="3200" dirty="0">
              <a:solidFill>
                <a:srgbClr val="053365"/>
              </a:solidFill>
              <a:latin typeface="+mj-ea"/>
              <a:ea typeface="+mj-ea"/>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751315" y="333033"/>
            <a:ext cx="4336573" cy="614045"/>
          </a:xfrm>
          <a:prstGeom prst="rect">
            <a:avLst/>
          </a:prstGeom>
          <a:noFill/>
        </p:spPr>
        <p:txBody>
          <a:bodyPr wrap="square" rtlCol="0">
            <a:spAutoFit/>
          </a:bodyPr>
          <a:lstStyle/>
          <a:p>
            <a:r>
              <a:rPr lang="zh-CN" altLang="en-US" sz="3400" dirty="0">
                <a:solidFill>
                  <a:srgbClr val="053365"/>
                </a:solidFill>
                <a:latin typeface="+mj-ea"/>
                <a:ea typeface="+mj-ea"/>
              </a:rPr>
              <a:t>请输入</a:t>
            </a:r>
            <a:r>
              <a:rPr lang="zh-CN" altLang="en-US" sz="3400" dirty="0">
                <a:solidFill>
                  <a:srgbClr val="053365"/>
                </a:solidFill>
                <a:latin typeface="+mj-ea"/>
                <a:ea typeface="+mj-ea"/>
              </a:rPr>
              <a:t>标题</a:t>
            </a:r>
            <a:endParaRPr lang="zh-CN" altLang="en-US" sz="3400" dirty="0">
              <a:solidFill>
                <a:srgbClr val="053365"/>
              </a:solidFill>
              <a:latin typeface="+mj-ea"/>
              <a:ea typeface="+mj-ea"/>
            </a:endParaRPr>
          </a:p>
        </p:txBody>
      </p:sp>
      <p:sp>
        <p:nvSpPr>
          <p:cNvPr id="3" name="矩形 2"/>
          <p:cNvSpPr/>
          <p:nvPr/>
        </p:nvSpPr>
        <p:spPr>
          <a:xfrm>
            <a:off x="0" y="4221634"/>
            <a:ext cx="12192000" cy="1944216"/>
          </a:xfrm>
          <a:prstGeom prst="rect">
            <a:avLst/>
          </a:prstGeom>
          <a:solidFill>
            <a:srgbClr val="05336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solidFill>
                <a:srgbClr val="053365"/>
              </a:solidFill>
            </a:endParaRPr>
          </a:p>
        </p:txBody>
      </p:sp>
      <p:grpSp>
        <p:nvGrpSpPr>
          <p:cNvPr id="13" name="组合 12"/>
          <p:cNvGrpSpPr/>
          <p:nvPr/>
        </p:nvGrpSpPr>
        <p:grpSpPr>
          <a:xfrm>
            <a:off x="969479" y="4524987"/>
            <a:ext cx="10253603" cy="1337771"/>
            <a:chOff x="810950" y="4450482"/>
            <a:chExt cx="10253603" cy="1337771"/>
          </a:xfrm>
        </p:grpSpPr>
        <p:sp>
          <p:nvSpPr>
            <p:cNvPr id="4" name="文本框 3"/>
            <p:cNvSpPr txBox="1"/>
            <p:nvPr/>
          </p:nvSpPr>
          <p:spPr>
            <a:xfrm>
              <a:off x="1337922" y="4970785"/>
              <a:ext cx="2512194" cy="817468"/>
            </a:xfrm>
            <a:prstGeom prst="rect">
              <a:avLst/>
            </a:prstGeom>
            <a:noFill/>
          </p:spPr>
          <p:txBody>
            <a:bodyPr wrap="square" lIns="0" tIns="0" rIns="0" bIns="0" rtlCol="0">
              <a:spAutoFit/>
            </a:bodyPr>
            <a:lstStyle>
              <a:defPPr>
                <a:defRPr lang="zh-CN"/>
              </a:defPPr>
            </a:lstStyle>
            <a:p>
              <a:pPr>
                <a:lnSpc>
                  <a:spcPct val="130000"/>
                </a:lnSpc>
              </a:pPr>
              <a:r>
                <a:rPr lang="zh-CN" altLang="en-US" sz="1400" dirty="0">
                  <a:solidFill>
                    <a:schemeClr val="bg1"/>
                  </a:solidFill>
                  <a:latin typeface="思源黑体 CN Light" panose="020B0300000000000000" pitchFamily="34" charset="-122"/>
                  <a:ea typeface="思源黑体 CN Light" panose="020B0300000000000000" pitchFamily="34" charset="-122"/>
                </a:rPr>
                <a:t>单击此处输入你的正文， 文字是您思想的提炼，请尽量言简意赅的阐述观点</a:t>
              </a:r>
              <a:endParaRPr lang="en-US" altLang="zh-CN" sz="1400" dirty="0">
                <a:solidFill>
                  <a:schemeClr val="bg1"/>
                </a:solidFill>
                <a:latin typeface="思源黑体 CN Light" panose="020B0300000000000000" pitchFamily="34" charset="-122"/>
                <a:ea typeface="思源黑体 CN Light" panose="020B0300000000000000" pitchFamily="34" charset="-122"/>
              </a:endParaRPr>
            </a:p>
          </p:txBody>
        </p:sp>
        <p:sp>
          <p:nvSpPr>
            <p:cNvPr id="5" name="文本框 4"/>
            <p:cNvSpPr txBox="1"/>
            <p:nvPr/>
          </p:nvSpPr>
          <p:spPr>
            <a:xfrm>
              <a:off x="1328396" y="4509120"/>
              <a:ext cx="2320771" cy="369332"/>
            </a:xfrm>
            <a:prstGeom prst="rect">
              <a:avLst/>
            </a:prstGeom>
            <a:noFill/>
          </p:spPr>
          <p:txBody>
            <a:bodyPr wrap="square" lIns="0" tIns="0" rIns="0" bIns="0" rtlCol="0">
              <a:spAutoFit/>
            </a:bodyPr>
            <a:lstStyle>
              <a:defPPr>
                <a:defRPr lang="zh-CN"/>
              </a:defPPr>
            </a:lstStyle>
            <a:p>
              <a:r>
                <a:rPr lang="zh-CN" altLang="en-US" sz="2400" dirty="0">
                  <a:solidFill>
                    <a:schemeClr val="bg1"/>
                  </a:solidFill>
                  <a:latin typeface="+mj-ea"/>
                  <a:ea typeface="+mj-ea"/>
                </a:rPr>
                <a:t>请添加小标题</a:t>
              </a:r>
              <a:endParaRPr lang="zh-CN" altLang="en-US" sz="2400" dirty="0">
                <a:solidFill>
                  <a:schemeClr val="bg1"/>
                </a:solidFill>
                <a:latin typeface="+mj-ea"/>
                <a:ea typeface="+mj-ea"/>
              </a:endParaRPr>
            </a:p>
          </p:txBody>
        </p:sp>
        <p:sp>
          <p:nvSpPr>
            <p:cNvPr id="6" name="文本框 5"/>
            <p:cNvSpPr txBox="1"/>
            <p:nvPr/>
          </p:nvSpPr>
          <p:spPr>
            <a:xfrm>
              <a:off x="810950" y="4450482"/>
              <a:ext cx="648072" cy="677108"/>
            </a:xfrm>
            <a:prstGeom prst="rect">
              <a:avLst/>
            </a:prstGeom>
            <a:noFill/>
          </p:spPr>
          <p:txBody>
            <a:bodyPr wrap="square" lIns="0" tIns="0" rIns="0" bIns="0" rtlCol="0">
              <a:spAutoFit/>
            </a:bodyPr>
            <a:lstStyle>
              <a:defPPr>
                <a:defRPr lang="zh-CN"/>
              </a:defPPr>
            </a:lstStyle>
            <a:p>
              <a:r>
                <a:rPr lang="en-US" altLang="zh-CN" sz="4400" dirty="0">
                  <a:solidFill>
                    <a:schemeClr val="bg1"/>
                  </a:solidFill>
                  <a:latin typeface="+mj-ea"/>
                  <a:ea typeface="+mj-ea"/>
                </a:rPr>
                <a:t>1</a:t>
              </a:r>
              <a:endParaRPr lang="zh-CN" altLang="en-US" sz="4400" dirty="0">
                <a:solidFill>
                  <a:schemeClr val="bg1"/>
                </a:solidFill>
                <a:latin typeface="+mj-ea"/>
                <a:ea typeface="+mj-ea"/>
              </a:endParaRPr>
            </a:p>
          </p:txBody>
        </p:sp>
        <p:sp>
          <p:nvSpPr>
            <p:cNvPr id="7" name="文本框 6"/>
            <p:cNvSpPr txBox="1"/>
            <p:nvPr/>
          </p:nvSpPr>
          <p:spPr>
            <a:xfrm>
              <a:off x="4996614" y="4970785"/>
              <a:ext cx="2512194" cy="817468"/>
            </a:xfrm>
            <a:prstGeom prst="rect">
              <a:avLst/>
            </a:prstGeom>
            <a:noFill/>
          </p:spPr>
          <p:txBody>
            <a:bodyPr wrap="square" lIns="0" tIns="0" rIns="0" bIns="0" rtlCol="0">
              <a:spAutoFit/>
            </a:bodyPr>
            <a:lstStyle>
              <a:defPPr>
                <a:defRPr lang="zh-CN"/>
              </a:defPPr>
            </a:lstStyle>
            <a:p>
              <a:pPr>
                <a:lnSpc>
                  <a:spcPct val="130000"/>
                </a:lnSpc>
              </a:pPr>
              <a:r>
                <a:rPr lang="zh-CN" altLang="en-US" sz="1400" dirty="0">
                  <a:solidFill>
                    <a:schemeClr val="bg1"/>
                  </a:solidFill>
                  <a:latin typeface="思源黑体 CN Light" panose="020B0300000000000000" pitchFamily="34" charset="-122"/>
                  <a:ea typeface="思源黑体 CN Light" panose="020B0300000000000000" pitchFamily="34" charset="-122"/>
                </a:rPr>
                <a:t>单击此处输入你的正文， 文字是您思想的提炼，请尽量言简意赅的阐述观点</a:t>
              </a:r>
              <a:endParaRPr lang="en-US" altLang="zh-CN" sz="1400" dirty="0">
                <a:solidFill>
                  <a:schemeClr val="bg1"/>
                </a:solidFill>
                <a:latin typeface="思源黑体 CN Light" panose="020B0300000000000000" pitchFamily="34" charset="-122"/>
                <a:ea typeface="思源黑体 CN Light" panose="020B0300000000000000" pitchFamily="34" charset="-122"/>
              </a:endParaRPr>
            </a:p>
          </p:txBody>
        </p:sp>
        <p:sp>
          <p:nvSpPr>
            <p:cNvPr id="8" name="文本框 7"/>
            <p:cNvSpPr txBox="1"/>
            <p:nvPr/>
          </p:nvSpPr>
          <p:spPr>
            <a:xfrm>
              <a:off x="4987088" y="4509120"/>
              <a:ext cx="2320771" cy="369332"/>
            </a:xfrm>
            <a:prstGeom prst="rect">
              <a:avLst/>
            </a:prstGeom>
            <a:noFill/>
          </p:spPr>
          <p:txBody>
            <a:bodyPr wrap="square" lIns="0" tIns="0" rIns="0" bIns="0" rtlCol="0">
              <a:spAutoFit/>
            </a:bodyPr>
            <a:lstStyle>
              <a:defPPr>
                <a:defRPr lang="zh-CN"/>
              </a:defPPr>
            </a:lstStyle>
            <a:p>
              <a:r>
                <a:rPr lang="zh-CN" altLang="en-US" sz="2400" dirty="0">
                  <a:solidFill>
                    <a:schemeClr val="bg1"/>
                  </a:solidFill>
                  <a:latin typeface="+mj-ea"/>
                  <a:ea typeface="+mj-ea"/>
                </a:rPr>
                <a:t>请添加小标题</a:t>
              </a:r>
              <a:endParaRPr lang="zh-CN" altLang="en-US" sz="2400" dirty="0">
                <a:solidFill>
                  <a:schemeClr val="bg1"/>
                </a:solidFill>
                <a:latin typeface="+mj-ea"/>
                <a:ea typeface="+mj-ea"/>
              </a:endParaRPr>
            </a:p>
          </p:txBody>
        </p:sp>
        <p:sp>
          <p:nvSpPr>
            <p:cNvPr id="9" name="文本框 8"/>
            <p:cNvSpPr txBox="1"/>
            <p:nvPr/>
          </p:nvSpPr>
          <p:spPr>
            <a:xfrm>
              <a:off x="4469642" y="4450482"/>
              <a:ext cx="648072" cy="677108"/>
            </a:xfrm>
            <a:prstGeom prst="rect">
              <a:avLst/>
            </a:prstGeom>
            <a:noFill/>
          </p:spPr>
          <p:txBody>
            <a:bodyPr wrap="square" lIns="0" tIns="0" rIns="0" bIns="0" rtlCol="0">
              <a:spAutoFit/>
            </a:bodyPr>
            <a:lstStyle>
              <a:defPPr>
                <a:defRPr lang="zh-CN"/>
              </a:defPPr>
            </a:lstStyle>
            <a:p>
              <a:r>
                <a:rPr lang="en-US" altLang="zh-CN" sz="4400" dirty="0">
                  <a:solidFill>
                    <a:schemeClr val="bg1"/>
                  </a:solidFill>
                  <a:latin typeface="+mj-ea"/>
                  <a:ea typeface="+mj-ea"/>
                </a:rPr>
                <a:t>2</a:t>
              </a:r>
              <a:endParaRPr lang="zh-CN" altLang="en-US" sz="4400" dirty="0">
                <a:solidFill>
                  <a:schemeClr val="bg1"/>
                </a:solidFill>
                <a:latin typeface="+mj-ea"/>
                <a:ea typeface="+mj-ea"/>
              </a:endParaRPr>
            </a:p>
          </p:txBody>
        </p:sp>
        <p:sp>
          <p:nvSpPr>
            <p:cNvPr id="10" name="文本框 9"/>
            <p:cNvSpPr txBox="1"/>
            <p:nvPr/>
          </p:nvSpPr>
          <p:spPr>
            <a:xfrm>
              <a:off x="8552359" y="4970785"/>
              <a:ext cx="2512194" cy="817468"/>
            </a:xfrm>
            <a:prstGeom prst="rect">
              <a:avLst/>
            </a:prstGeom>
            <a:noFill/>
          </p:spPr>
          <p:txBody>
            <a:bodyPr wrap="square" lIns="0" tIns="0" rIns="0" bIns="0" rtlCol="0">
              <a:spAutoFit/>
            </a:bodyPr>
            <a:lstStyle>
              <a:defPPr>
                <a:defRPr lang="zh-CN"/>
              </a:defPPr>
            </a:lstStyle>
            <a:p>
              <a:pPr>
                <a:lnSpc>
                  <a:spcPct val="130000"/>
                </a:lnSpc>
              </a:pPr>
              <a:r>
                <a:rPr lang="zh-CN" altLang="en-US" sz="1400" dirty="0">
                  <a:solidFill>
                    <a:schemeClr val="bg1"/>
                  </a:solidFill>
                  <a:latin typeface="思源黑体 CN Light" panose="020B0300000000000000" pitchFamily="34" charset="-122"/>
                  <a:ea typeface="思源黑体 CN Light" panose="020B0300000000000000" pitchFamily="34" charset="-122"/>
                </a:rPr>
                <a:t>单击此处输入你的正文， 文字是您思想的提炼，请尽量言简意赅的阐述观点</a:t>
              </a:r>
              <a:endParaRPr lang="en-US" altLang="zh-CN" sz="1400" dirty="0">
                <a:solidFill>
                  <a:schemeClr val="bg1"/>
                </a:solidFill>
                <a:latin typeface="思源黑体 CN Light" panose="020B0300000000000000" pitchFamily="34" charset="-122"/>
                <a:ea typeface="思源黑体 CN Light" panose="020B0300000000000000" pitchFamily="34" charset="-122"/>
              </a:endParaRPr>
            </a:p>
          </p:txBody>
        </p:sp>
        <p:sp>
          <p:nvSpPr>
            <p:cNvPr id="11" name="文本框 10"/>
            <p:cNvSpPr txBox="1"/>
            <p:nvPr/>
          </p:nvSpPr>
          <p:spPr>
            <a:xfrm>
              <a:off x="8542833" y="4509120"/>
              <a:ext cx="2320771" cy="369332"/>
            </a:xfrm>
            <a:prstGeom prst="rect">
              <a:avLst/>
            </a:prstGeom>
            <a:noFill/>
          </p:spPr>
          <p:txBody>
            <a:bodyPr wrap="square" lIns="0" tIns="0" rIns="0" bIns="0" rtlCol="0">
              <a:spAutoFit/>
            </a:bodyPr>
            <a:lstStyle>
              <a:defPPr>
                <a:defRPr lang="zh-CN"/>
              </a:defPPr>
            </a:lstStyle>
            <a:p>
              <a:r>
                <a:rPr lang="zh-CN" altLang="en-US" sz="2400" dirty="0">
                  <a:solidFill>
                    <a:schemeClr val="bg1"/>
                  </a:solidFill>
                  <a:latin typeface="+mj-ea"/>
                  <a:ea typeface="+mj-ea"/>
                </a:rPr>
                <a:t>请添加小标题</a:t>
              </a:r>
              <a:endParaRPr lang="zh-CN" altLang="en-US" sz="2400" dirty="0">
                <a:solidFill>
                  <a:schemeClr val="bg1"/>
                </a:solidFill>
                <a:latin typeface="+mj-ea"/>
                <a:ea typeface="+mj-ea"/>
              </a:endParaRPr>
            </a:p>
          </p:txBody>
        </p:sp>
        <p:sp>
          <p:nvSpPr>
            <p:cNvPr id="12" name="文本框 11"/>
            <p:cNvSpPr txBox="1"/>
            <p:nvPr/>
          </p:nvSpPr>
          <p:spPr>
            <a:xfrm>
              <a:off x="8025387" y="4450482"/>
              <a:ext cx="648072" cy="677108"/>
            </a:xfrm>
            <a:prstGeom prst="rect">
              <a:avLst/>
            </a:prstGeom>
            <a:noFill/>
          </p:spPr>
          <p:txBody>
            <a:bodyPr wrap="square" lIns="0" tIns="0" rIns="0" bIns="0" rtlCol="0">
              <a:spAutoFit/>
            </a:bodyPr>
            <a:lstStyle>
              <a:defPPr>
                <a:defRPr lang="zh-CN"/>
              </a:defPPr>
            </a:lstStyle>
            <a:p>
              <a:r>
                <a:rPr lang="en-US" altLang="zh-CN" sz="4400" dirty="0">
                  <a:solidFill>
                    <a:schemeClr val="bg1"/>
                  </a:solidFill>
                  <a:latin typeface="+mj-ea"/>
                  <a:ea typeface="+mj-ea"/>
                </a:rPr>
                <a:t>3</a:t>
              </a:r>
              <a:endParaRPr lang="zh-CN" altLang="en-US" sz="4400" dirty="0">
                <a:solidFill>
                  <a:schemeClr val="bg1"/>
                </a:solidFill>
                <a:latin typeface="+mj-ea"/>
                <a:ea typeface="+mj-ea"/>
              </a:endParaRPr>
            </a:p>
          </p:txBody>
        </p:sp>
      </p:grpSp>
      <p:pic>
        <p:nvPicPr>
          <p:cNvPr id="15" name="图片 14" descr="D:/学校ppt/素材/微信图片_20230720085130.jpg微信图片_20230720085130"/>
          <p:cNvPicPr>
            <a:picLocks noChangeAspect="1"/>
          </p:cNvPicPr>
          <p:nvPr/>
        </p:nvPicPr>
        <p:blipFill rotWithShape="1">
          <a:blip r:embed="rId1"/>
          <a:srcRect l="10340" r="10340"/>
          <a:stretch>
            <a:fillRect/>
          </a:stretch>
        </p:blipFill>
        <p:spPr>
          <a:xfrm flipH="1">
            <a:off x="6304280" y="1381125"/>
            <a:ext cx="5431155" cy="2591435"/>
          </a:xfrm>
          <a:prstGeom prst="rect">
            <a:avLst/>
          </a:prstGeom>
        </p:spPr>
      </p:pic>
      <p:sp>
        <p:nvSpPr>
          <p:cNvPr id="16" name="文本框 15"/>
          <p:cNvSpPr txBox="1"/>
          <p:nvPr/>
        </p:nvSpPr>
        <p:spPr>
          <a:xfrm>
            <a:off x="935040" y="2205953"/>
            <a:ext cx="4728912" cy="1118235"/>
          </a:xfrm>
          <a:prstGeom prst="rect">
            <a:avLst/>
          </a:prstGeom>
          <a:noFill/>
        </p:spPr>
        <p:txBody>
          <a:bodyPr wrap="square" lIns="0" tIns="0" rIns="0" bIns="0" rtlCol="0">
            <a:spAutoFit/>
          </a:bodyPr>
          <a:lstStyle>
            <a:defPPr>
              <a:defRPr lang="zh-CN"/>
            </a:defPPr>
          </a:lstStyle>
          <a:p>
            <a:pPr>
              <a:lnSpc>
                <a:spcPct val="130000"/>
              </a:lnSpc>
            </a:pPr>
            <a:r>
              <a:rPr lang="zh-CN" altLang="en-US" sz="1400" dirty="0">
                <a:solidFill>
                  <a:schemeClr val="tx1">
                    <a:lumMod val="50000"/>
                    <a:lumOff val="50000"/>
                  </a:schemeClr>
                </a:solidFill>
                <a:ea typeface="思源黑体 CN Light" panose="020B0300000000000000" pitchFamily="34" charset="-122"/>
              </a:rPr>
              <a:t>单击此处输入你的正文</a:t>
            </a:r>
            <a:r>
              <a:rPr lang="zh-CN" altLang="en-US" sz="1400" dirty="0">
                <a:solidFill>
                  <a:schemeClr val="tx1">
                    <a:lumMod val="50000"/>
                    <a:lumOff val="50000"/>
                  </a:schemeClr>
                </a:solidFill>
                <a:ea typeface="思源黑体 CN Light" panose="020B0300000000000000" pitchFamily="34" charset="-122"/>
                <a:sym typeface="+mn-ea"/>
              </a:rPr>
              <a:t>单击此处输入你的正文单击此处输入你的正文单击此处输入你的正文单击此处输入你的正文单击此处输入你的正文单击此处输入你的正文单击此处输入你的正文单击此处输入你的正文</a:t>
            </a:r>
            <a:endParaRPr lang="en-US" altLang="zh-CN" sz="1400" dirty="0">
              <a:solidFill>
                <a:schemeClr val="tx1">
                  <a:lumMod val="50000"/>
                  <a:lumOff val="50000"/>
                </a:schemeClr>
              </a:solidFill>
              <a:ea typeface="思源黑体 CN Light" panose="020B0300000000000000" pitchFamily="34" charset="-122"/>
            </a:endParaRPr>
          </a:p>
        </p:txBody>
      </p:sp>
      <p:sp>
        <p:nvSpPr>
          <p:cNvPr id="17" name="矩形 16"/>
          <p:cNvSpPr/>
          <p:nvPr/>
        </p:nvSpPr>
        <p:spPr>
          <a:xfrm>
            <a:off x="857548" y="1532917"/>
            <a:ext cx="4337836" cy="460375"/>
          </a:xfrm>
          <a:prstGeom prst="rect">
            <a:avLst/>
          </a:prstGeom>
        </p:spPr>
        <p:txBody>
          <a:bodyPr wrap="square">
            <a:spAutoFit/>
          </a:bodyPr>
          <a:lstStyle/>
          <a:p>
            <a:r>
              <a:rPr lang="zh-CN" altLang="en-US" sz="2400" dirty="0">
                <a:solidFill>
                  <a:srgbClr val="053365"/>
                </a:solidFill>
                <a:latin typeface="+mj-ea"/>
                <a:ea typeface="+mj-ea"/>
              </a:rPr>
              <a:t>单击此处输入你的正文</a:t>
            </a:r>
            <a:endParaRPr lang="zh-CN" altLang="en-US" sz="2400" dirty="0">
              <a:solidFill>
                <a:srgbClr val="053365"/>
              </a:solidFill>
              <a:latin typeface="+mj-ea"/>
              <a:ea typeface="+mj-ea"/>
            </a:endParaRPr>
          </a:p>
        </p:txBody>
      </p:sp>
      <p:sp>
        <p:nvSpPr>
          <p:cNvPr id="18" name="矩形 17"/>
          <p:cNvSpPr/>
          <p:nvPr/>
        </p:nvSpPr>
        <p:spPr>
          <a:xfrm>
            <a:off x="-100010" y="1092756"/>
            <a:ext cx="2070100" cy="1198880"/>
          </a:xfrm>
          <a:prstGeom prst="rect">
            <a:avLst/>
          </a:prstGeom>
        </p:spPr>
        <p:txBody>
          <a:bodyPr wrap="square">
            <a:spAutoFit/>
          </a:bodyPr>
          <a:lstStyle/>
          <a:p>
            <a:r>
              <a:rPr lang="zh-CN" altLang="en-US" sz="7200" dirty="0">
                <a:solidFill>
                  <a:srgbClr val="053365"/>
                </a:solidFill>
                <a:latin typeface="+mj-ea"/>
                <a:ea typeface="+mj-ea"/>
              </a:rPr>
              <a:t>“</a:t>
            </a:r>
            <a:endParaRPr lang="zh-CN" altLang="en-US" sz="7200" dirty="0">
              <a:solidFill>
                <a:srgbClr val="053365"/>
              </a:solidFill>
              <a:latin typeface="+mj-ea"/>
              <a:ea typeface="+mj-ea"/>
            </a:endParaRPr>
          </a:p>
        </p:txBody>
      </p:sp>
      <p:sp>
        <p:nvSpPr>
          <p:cNvPr id="19" name="矩形 18"/>
          <p:cNvSpPr/>
          <p:nvPr/>
        </p:nvSpPr>
        <p:spPr>
          <a:xfrm>
            <a:off x="5507380" y="3253407"/>
            <a:ext cx="1691437" cy="1198880"/>
          </a:xfrm>
          <a:prstGeom prst="rect">
            <a:avLst/>
          </a:prstGeom>
        </p:spPr>
        <p:txBody>
          <a:bodyPr wrap="square">
            <a:spAutoFit/>
          </a:bodyPr>
          <a:lstStyle/>
          <a:p>
            <a:r>
              <a:rPr lang="zh-CN" altLang="en-US" sz="7200" dirty="0">
                <a:solidFill>
                  <a:srgbClr val="053365"/>
                </a:solidFill>
                <a:latin typeface="+mj-ea"/>
                <a:ea typeface="+mj-ea"/>
              </a:rPr>
              <a:t>”</a:t>
            </a:r>
            <a:endParaRPr lang="zh-CN" altLang="en-US" sz="7200" dirty="0">
              <a:solidFill>
                <a:srgbClr val="053365"/>
              </a:solidFill>
              <a:latin typeface="+mj-ea"/>
              <a:ea typeface="+mj-ea"/>
            </a:endParaRPr>
          </a:p>
        </p:txBody>
      </p:sp>
      <p:pic>
        <p:nvPicPr>
          <p:cNvPr id="14" name="图片 13" descr="logo"/>
          <p:cNvPicPr>
            <a:picLocks noChangeAspect="1"/>
          </p:cNvPicPr>
          <p:nvPr/>
        </p:nvPicPr>
        <p:blipFill>
          <a:blip r:embed="rId2"/>
          <a:stretch>
            <a:fillRect/>
          </a:stretch>
        </p:blipFill>
        <p:spPr>
          <a:xfrm>
            <a:off x="9552940" y="404495"/>
            <a:ext cx="2110105" cy="354330"/>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圆角 8"/>
          <p:cNvSpPr/>
          <p:nvPr>
            <p:custDataLst>
              <p:tags r:id="rId1"/>
            </p:custDataLst>
          </p:nvPr>
        </p:nvSpPr>
        <p:spPr>
          <a:xfrm>
            <a:off x="3733687" y="1715322"/>
            <a:ext cx="7042461" cy="1353638"/>
          </a:xfrm>
          <a:prstGeom prst="roundRect">
            <a:avLst>
              <a:gd name="adj" fmla="val 50000"/>
            </a:avLst>
          </a:prstGeom>
          <a:solidFill>
            <a:schemeClr val="bg1"/>
          </a:solidFill>
          <a:ln w="12700" cmpd="sng">
            <a:solidFill>
              <a:schemeClr val="accent1">
                <a:shade val="50000"/>
              </a:schemeClr>
            </a:soli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sz="3200">
              <a:solidFill>
                <a:srgbClr val="388E3F"/>
              </a:solidFill>
              <a:latin typeface="+mj-ea"/>
              <a:ea typeface="+mj-ea"/>
            </a:endParaRPr>
          </a:p>
        </p:txBody>
      </p:sp>
      <p:sp>
        <p:nvSpPr>
          <p:cNvPr id="10" name="矩形: 圆角 9"/>
          <p:cNvSpPr/>
          <p:nvPr>
            <p:custDataLst>
              <p:tags r:id="rId2"/>
            </p:custDataLst>
          </p:nvPr>
        </p:nvSpPr>
        <p:spPr>
          <a:xfrm>
            <a:off x="3733687" y="4802486"/>
            <a:ext cx="7042461" cy="1353638"/>
          </a:xfrm>
          <a:prstGeom prst="roundRect">
            <a:avLst>
              <a:gd name="adj" fmla="val 50000"/>
            </a:avLst>
          </a:prstGeom>
          <a:solidFill>
            <a:schemeClr val="bg1"/>
          </a:solidFill>
          <a:ln w="12700" cmpd="sng">
            <a:solidFill>
              <a:schemeClr val="accent1">
                <a:shade val="50000"/>
              </a:schemeClr>
            </a:soli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sz="3200">
              <a:solidFill>
                <a:srgbClr val="388E3F"/>
              </a:solidFill>
              <a:latin typeface="+mj-ea"/>
              <a:ea typeface="+mj-ea"/>
            </a:endParaRPr>
          </a:p>
        </p:txBody>
      </p:sp>
      <p:sp>
        <p:nvSpPr>
          <p:cNvPr id="11" name="矩形: 圆角 10"/>
          <p:cNvSpPr/>
          <p:nvPr>
            <p:custDataLst>
              <p:tags r:id="rId3"/>
            </p:custDataLst>
          </p:nvPr>
        </p:nvSpPr>
        <p:spPr>
          <a:xfrm>
            <a:off x="4309751" y="3246268"/>
            <a:ext cx="7042461" cy="1353638"/>
          </a:xfrm>
          <a:prstGeom prst="roundRect">
            <a:avLst>
              <a:gd name="adj" fmla="val 50000"/>
            </a:avLst>
          </a:prstGeom>
          <a:solidFill>
            <a:srgbClr val="053365"/>
          </a:solidFill>
          <a:ln w="2540">
            <a:solidFill>
              <a:srgbClr val="388E3F">
                <a:alpha val="45000"/>
              </a:srgbClr>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sz="3200">
              <a:solidFill>
                <a:srgbClr val="388E3F"/>
              </a:solidFill>
              <a:latin typeface="+mj-ea"/>
              <a:ea typeface="+mj-ea"/>
            </a:endParaRPr>
          </a:p>
        </p:txBody>
      </p:sp>
      <p:sp>
        <p:nvSpPr>
          <p:cNvPr id="7" name="椭圆 6"/>
          <p:cNvSpPr/>
          <p:nvPr/>
        </p:nvSpPr>
        <p:spPr>
          <a:xfrm>
            <a:off x="850900" y="1715135"/>
            <a:ext cx="4352290" cy="4352290"/>
          </a:xfrm>
          <a:prstGeom prst="ellipse">
            <a:avLst/>
          </a:prstGeom>
          <a:solidFill>
            <a:srgbClr val="05336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solidFill>
                <a:srgbClr val="053365"/>
              </a:solidFill>
            </a:endParaRPr>
          </a:p>
        </p:txBody>
      </p:sp>
      <p:pic>
        <p:nvPicPr>
          <p:cNvPr id="6" name="图片 5" descr="D:/学校ppt/素材/微信图片_20230720085140.jpg微信图片_20230720085140"/>
          <p:cNvPicPr>
            <a:picLocks noChangeAspect="1"/>
          </p:cNvPicPr>
          <p:nvPr/>
        </p:nvPicPr>
        <p:blipFill>
          <a:blip r:embed="rId4"/>
          <a:srcRect l="17396" r="17396"/>
          <a:stretch>
            <a:fillRect/>
          </a:stretch>
        </p:blipFill>
        <p:spPr>
          <a:xfrm>
            <a:off x="1028065" y="1892935"/>
            <a:ext cx="3997325" cy="3997325"/>
          </a:xfrm>
          <a:custGeom>
            <a:avLst/>
            <a:gdLst>
              <a:gd name="connsiteX0" fmla="*/ 3024336 w 6048672"/>
              <a:gd name="connsiteY0" fmla="*/ 0 h 6048672"/>
              <a:gd name="connsiteX1" fmla="*/ 6048672 w 6048672"/>
              <a:gd name="connsiteY1" fmla="*/ 3024336 h 6048672"/>
              <a:gd name="connsiteX2" fmla="*/ 3024336 w 6048672"/>
              <a:gd name="connsiteY2" fmla="*/ 6048672 h 6048672"/>
              <a:gd name="connsiteX3" fmla="*/ 0 w 6048672"/>
              <a:gd name="connsiteY3" fmla="*/ 3024336 h 6048672"/>
              <a:gd name="connsiteX4" fmla="*/ 3024336 w 6048672"/>
              <a:gd name="connsiteY4" fmla="*/ 0 h 60486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48672" h="6048672">
                <a:moveTo>
                  <a:pt x="3024336" y="0"/>
                </a:moveTo>
                <a:cubicBezTo>
                  <a:pt x="4694631" y="0"/>
                  <a:pt x="6048672" y="1354041"/>
                  <a:pt x="6048672" y="3024336"/>
                </a:cubicBezTo>
                <a:cubicBezTo>
                  <a:pt x="6048672" y="4694631"/>
                  <a:pt x="4694631" y="6048672"/>
                  <a:pt x="3024336" y="6048672"/>
                </a:cubicBezTo>
                <a:cubicBezTo>
                  <a:pt x="1354041" y="6048672"/>
                  <a:pt x="0" y="4694631"/>
                  <a:pt x="0" y="3024336"/>
                </a:cubicBezTo>
                <a:cubicBezTo>
                  <a:pt x="0" y="1354041"/>
                  <a:pt x="1354041" y="0"/>
                  <a:pt x="3024336" y="0"/>
                </a:cubicBezTo>
                <a:close/>
              </a:path>
            </a:pathLst>
          </a:custGeom>
        </p:spPr>
      </p:pic>
      <p:sp>
        <p:nvSpPr>
          <p:cNvPr id="12" name="矩形 11"/>
          <p:cNvSpPr/>
          <p:nvPr>
            <p:custDataLst>
              <p:tags r:id="rId5"/>
            </p:custDataLst>
          </p:nvPr>
        </p:nvSpPr>
        <p:spPr>
          <a:xfrm>
            <a:off x="5169772" y="1872728"/>
            <a:ext cx="2653557" cy="368300"/>
          </a:xfrm>
          <a:prstGeom prst="rect">
            <a:avLst/>
          </a:prstGeom>
        </p:spPr>
        <p:txBody>
          <a:bodyPr wrap="square">
            <a:spAutoFit/>
          </a:bodyPr>
          <a:lstStyle/>
          <a:p>
            <a:r>
              <a:rPr lang="zh-CN" altLang="en-US" b="1" dirty="0">
                <a:solidFill>
                  <a:srgbClr val="053365"/>
                </a:solidFill>
                <a:latin typeface="+mj-ea"/>
                <a:ea typeface="+mj-ea"/>
              </a:rPr>
              <a:t>单击添加小标题</a:t>
            </a:r>
            <a:endParaRPr lang="zh-CN" altLang="en-US" b="1" dirty="0">
              <a:solidFill>
                <a:srgbClr val="053365"/>
              </a:solidFill>
              <a:latin typeface="+mj-ea"/>
              <a:ea typeface="+mj-ea"/>
            </a:endParaRPr>
          </a:p>
        </p:txBody>
      </p:sp>
      <p:sp>
        <p:nvSpPr>
          <p:cNvPr id="13" name="矩形 12"/>
          <p:cNvSpPr/>
          <p:nvPr>
            <p:custDataLst>
              <p:tags r:id="rId6"/>
            </p:custDataLst>
          </p:nvPr>
        </p:nvSpPr>
        <p:spPr>
          <a:xfrm>
            <a:off x="5169771" y="2209481"/>
            <a:ext cx="5128219" cy="650240"/>
          </a:xfrm>
          <a:prstGeom prst="rect">
            <a:avLst/>
          </a:prstGeom>
        </p:spPr>
        <p:txBody>
          <a:bodyPr wrap="square">
            <a:spAutoFit/>
          </a:bodyPr>
          <a:lstStyle/>
          <a:p>
            <a:pPr>
              <a:lnSpc>
                <a:spcPct val="130000"/>
              </a:lnSpc>
            </a:pPr>
            <a:r>
              <a:rPr lang="zh-CN" altLang="en-US" sz="1400" dirty="0">
                <a:solidFill>
                  <a:schemeClr val="tx1">
                    <a:lumMod val="50000"/>
                    <a:lumOff val="50000"/>
                  </a:schemeClr>
                </a:solidFill>
                <a:ea typeface="思源黑体 CN Light" panose="020B0300000000000000" pitchFamily="34" charset="-122"/>
                <a:sym typeface="+mn-ea"/>
              </a:rPr>
              <a:t>单击此处输入你的正文</a:t>
            </a:r>
            <a:r>
              <a:rPr lang="zh-CN" altLang="en-US" sz="1400" dirty="0">
                <a:solidFill>
                  <a:schemeClr val="tx1">
                    <a:lumMod val="50000"/>
                    <a:lumOff val="50000"/>
                  </a:schemeClr>
                </a:solidFill>
                <a:ea typeface="思源黑体 CN Light" panose="020B0300000000000000" pitchFamily="34" charset="-122"/>
                <a:sym typeface="+mn-ea"/>
              </a:rPr>
              <a:t>单击此处输入你的正文</a:t>
            </a:r>
            <a:r>
              <a:rPr lang="zh-CN" altLang="en-US" sz="1400" dirty="0">
                <a:solidFill>
                  <a:schemeClr val="tx1">
                    <a:lumMod val="50000"/>
                    <a:lumOff val="50000"/>
                  </a:schemeClr>
                </a:solidFill>
                <a:ea typeface="思源黑体 CN Light" panose="020B0300000000000000" pitchFamily="34" charset="-122"/>
                <a:sym typeface="+mn-ea"/>
              </a:rPr>
              <a:t>单击此处输入你的正文</a:t>
            </a:r>
            <a:r>
              <a:rPr lang="zh-CN" altLang="en-US" sz="1400" dirty="0">
                <a:solidFill>
                  <a:schemeClr val="tx1">
                    <a:lumMod val="50000"/>
                    <a:lumOff val="50000"/>
                  </a:schemeClr>
                </a:solidFill>
                <a:ea typeface="思源黑体 CN Light" panose="020B0300000000000000" pitchFamily="34" charset="-122"/>
                <a:sym typeface="+mn-ea"/>
              </a:rPr>
              <a:t>单击此处输入你的正文</a:t>
            </a:r>
            <a:r>
              <a:rPr lang="zh-CN" altLang="en-US" sz="1400" dirty="0">
                <a:solidFill>
                  <a:schemeClr val="tx1">
                    <a:lumMod val="50000"/>
                    <a:lumOff val="50000"/>
                  </a:schemeClr>
                </a:solidFill>
                <a:ea typeface="思源黑体 CN Light" panose="020B0300000000000000" pitchFamily="34" charset="-122"/>
                <a:sym typeface="+mn-ea"/>
              </a:rPr>
              <a:t>单击此处输入你的正文</a:t>
            </a:r>
            <a:endParaRPr lang="en-US" altLang="zh-CN" sz="1400" dirty="0">
              <a:solidFill>
                <a:schemeClr val="tx1">
                  <a:lumMod val="50000"/>
                  <a:lumOff val="50000"/>
                </a:schemeClr>
              </a:solidFill>
              <a:ea typeface="思源黑体 CN Light" panose="020B0300000000000000" pitchFamily="34" charset="-122"/>
            </a:endParaRPr>
          </a:p>
        </p:txBody>
      </p:sp>
      <p:sp>
        <p:nvSpPr>
          <p:cNvPr id="14" name="矩形 13"/>
          <p:cNvSpPr/>
          <p:nvPr>
            <p:custDataLst>
              <p:tags r:id="rId7"/>
            </p:custDataLst>
          </p:nvPr>
        </p:nvSpPr>
        <p:spPr>
          <a:xfrm>
            <a:off x="5169772" y="4961563"/>
            <a:ext cx="2653557" cy="368300"/>
          </a:xfrm>
          <a:prstGeom prst="rect">
            <a:avLst/>
          </a:prstGeom>
        </p:spPr>
        <p:txBody>
          <a:bodyPr wrap="square">
            <a:spAutoFit/>
          </a:bodyPr>
          <a:lstStyle/>
          <a:p>
            <a:r>
              <a:rPr lang="zh-CN" altLang="en-US" b="1" dirty="0">
                <a:solidFill>
                  <a:srgbClr val="053365"/>
                </a:solidFill>
                <a:latin typeface="+mj-ea"/>
                <a:ea typeface="+mj-ea"/>
              </a:rPr>
              <a:t>单击添加小标题</a:t>
            </a:r>
            <a:endParaRPr lang="zh-CN" altLang="en-US" b="1" dirty="0">
              <a:solidFill>
                <a:srgbClr val="053365"/>
              </a:solidFill>
              <a:latin typeface="+mj-ea"/>
              <a:ea typeface="+mj-ea"/>
            </a:endParaRPr>
          </a:p>
        </p:txBody>
      </p:sp>
      <p:sp>
        <p:nvSpPr>
          <p:cNvPr id="15" name="矩形 14"/>
          <p:cNvSpPr/>
          <p:nvPr>
            <p:custDataLst>
              <p:tags r:id="rId8"/>
            </p:custDataLst>
          </p:nvPr>
        </p:nvSpPr>
        <p:spPr>
          <a:xfrm>
            <a:off x="5169771" y="5298316"/>
            <a:ext cx="5128219" cy="650240"/>
          </a:xfrm>
          <a:prstGeom prst="rect">
            <a:avLst/>
          </a:prstGeom>
        </p:spPr>
        <p:txBody>
          <a:bodyPr wrap="square">
            <a:spAutoFit/>
          </a:bodyPr>
          <a:lstStyle/>
          <a:p>
            <a:pPr>
              <a:lnSpc>
                <a:spcPct val="130000"/>
              </a:lnSpc>
            </a:pPr>
            <a:r>
              <a:rPr lang="zh-CN" altLang="en-US" sz="1400" dirty="0">
                <a:solidFill>
                  <a:schemeClr val="tx1">
                    <a:lumMod val="50000"/>
                    <a:lumOff val="50000"/>
                  </a:schemeClr>
                </a:solidFill>
                <a:ea typeface="思源黑体 CN Light" panose="020B0300000000000000" pitchFamily="34" charset="-122"/>
                <a:sym typeface="+mn-ea"/>
              </a:rPr>
              <a:t>单击此处输入你的正文</a:t>
            </a:r>
            <a:r>
              <a:rPr lang="zh-CN" altLang="en-US" sz="1400" dirty="0">
                <a:solidFill>
                  <a:schemeClr val="tx1">
                    <a:lumMod val="50000"/>
                    <a:lumOff val="50000"/>
                  </a:schemeClr>
                </a:solidFill>
                <a:ea typeface="思源黑体 CN Light" panose="020B0300000000000000" pitchFamily="34" charset="-122"/>
                <a:sym typeface="+mn-ea"/>
              </a:rPr>
              <a:t>单击此处输入你的正文</a:t>
            </a:r>
            <a:r>
              <a:rPr lang="zh-CN" altLang="en-US" sz="1400" dirty="0">
                <a:solidFill>
                  <a:schemeClr val="tx1">
                    <a:lumMod val="50000"/>
                    <a:lumOff val="50000"/>
                  </a:schemeClr>
                </a:solidFill>
                <a:ea typeface="思源黑体 CN Light" panose="020B0300000000000000" pitchFamily="34" charset="-122"/>
                <a:sym typeface="+mn-ea"/>
              </a:rPr>
              <a:t>单击此处输入你的正文</a:t>
            </a:r>
            <a:r>
              <a:rPr lang="zh-CN" altLang="en-US" sz="1400" dirty="0">
                <a:solidFill>
                  <a:schemeClr val="tx1">
                    <a:lumMod val="50000"/>
                    <a:lumOff val="50000"/>
                  </a:schemeClr>
                </a:solidFill>
                <a:ea typeface="思源黑体 CN Light" panose="020B0300000000000000" pitchFamily="34" charset="-122"/>
                <a:sym typeface="+mn-ea"/>
              </a:rPr>
              <a:t>单击此处输入你的正文</a:t>
            </a:r>
            <a:r>
              <a:rPr lang="zh-CN" altLang="en-US" sz="1400" dirty="0">
                <a:solidFill>
                  <a:schemeClr val="tx1">
                    <a:lumMod val="50000"/>
                    <a:lumOff val="50000"/>
                  </a:schemeClr>
                </a:solidFill>
                <a:ea typeface="思源黑体 CN Light" panose="020B0300000000000000" pitchFamily="34" charset="-122"/>
                <a:sym typeface="+mn-ea"/>
              </a:rPr>
              <a:t>单击此处输入你的正文</a:t>
            </a:r>
            <a:endParaRPr lang="en-US" altLang="zh-CN" sz="1400" dirty="0">
              <a:solidFill>
                <a:schemeClr val="tx1">
                  <a:lumMod val="50000"/>
                  <a:lumOff val="50000"/>
                </a:schemeClr>
              </a:solidFill>
              <a:ea typeface="思源黑体 CN Light" panose="020B0300000000000000" pitchFamily="34" charset="-122"/>
            </a:endParaRPr>
          </a:p>
        </p:txBody>
      </p:sp>
      <p:sp>
        <p:nvSpPr>
          <p:cNvPr id="16" name="矩形 15"/>
          <p:cNvSpPr/>
          <p:nvPr>
            <p:custDataLst>
              <p:tags r:id="rId9"/>
            </p:custDataLst>
          </p:nvPr>
        </p:nvSpPr>
        <p:spPr>
          <a:xfrm>
            <a:off x="5653726" y="3429000"/>
            <a:ext cx="2653557" cy="368300"/>
          </a:xfrm>
          <a:prstGeom prst="rect">
            <a:avLst/>
          </a:prstGeom>
        </p:spPr>
        <p:txBody>
          <a:bodyPr wrap="square">
            <a:spAutoFit/>
          </a:bodyPr>
          <a:lstStyle/>
          <a:p>
            <a:r>
              <a:rPr lang="zh-CN" altLang="en-US" b="1" dirty="0">
                <a:solidFill>
                  <a:schemeClr val="bg1"/>
                </a:solidFill>
                <a:latin typeface="+mj-ea"/>
                <a:ea typeface="+mj-ea"/>
              </a:rPr>
              <a:t>单击添加小标题</a:t>
            </a:r>
            <a:endParaRPr lang="en-US" altLang="zh-CN" b="1" dirty="0">
              <a:solidFill>
                <a:schemeClr val="bg1"/>
              </a:solidFill>
              <a:latin typeface="+mj-ea"/>
              <a:ea typeface="+mj-ea"/>
            </a:endParaRPr>
          </a:p>
        </p:txBody>
      </p:sp>
      <p:sp>
        <p:nvSpPr>
          <p:cNvPr id="17" name="矩形 16"/>
          <p:cNvSpPr/>
          <p:nvPr>
            <p:custDataLst>
              <p:tags r:id="rId10"/>
            </p:custDataLst>
          </p:nvPr>
        </p:nvSpPr>
        <p:spPr>
          <a:xfrm>
            <a:off x="5653725" y="3765753"/>
            <a:ext cx="5128219" cy="650240"/>
          </a:xfrm>
          <a:prstGeom prst="rect">
            <a:avLst/>
          </a:prstGeom>
        </p:spPr>
        <p:txBody>
          <a:bodyPr wrap="square">
            <a:spAutoFit/>
          </a:bodyPr>
          <a:lstStyle/>
          <a:p>
            <a:pPr>
              <a:lnSpc>
                <a:spcPct val="130000"/>
              </a:lnSpc>
            </a:pPr>
            <a:r>
              <a:rPr lang="zh-CN" altLang="en-US" sz="1400" dirty="0">
                <a:solidFill>
                  <a:schemeClr val="bg1"/>
                </a:solidFill>
                <a:ea typeface="思源黑体 CN Light" panose="020B0300000000000000" pitchFamily="34" charset="-122"/>
                <a:sym typeface="+mn-ea"/>
              </a:rPr>
              <a:t>单击此处输入你的正文</a:t>
            </a:r>
            <a:r>
              <a:rPr lang="zh-CN" altLang="en-US" sz="1400" dirty="0">
                <a:solidFill>
                  <a:schemeClr val="bg1"/>
                </a:solidFill>
                <a:ea typeface="思源黑体 CN Light" panose="020B0300000000000000" pitchFamily="34" charset="-122"/>
                <a:sym typeface="+mn-ea"/>
              </a:rPr>
              <a:t>单击此处输入你的正文</a:t>
            </a:r>
            <a:r>
              <a:rPr lang="zh-CN" altLang="en-US" sz="1400" dirty="0">
                <a:solidFill>
                  <a:schemeClr val="bg1"/>
                </a:solidFill>
                <a:ea typeface="思源黑体 CN Light" panose="020B0300000000000000" pitchFamily="34" charset="-122"/>
                <a:sym typeface="+mn-ea"/>
              </a:rPr>
              <a:t>单击此处输入你的正文</a:t>
            </a:r>
            <a:r>
              <a:rPr lang="zh-CN" altLang="en-US" sz="1400" dirty="0">
                <a:solidFill>
                  <a:schemeClr val="bg1"/>
                </a:solidFill>
                <a:ea typeface="思源黑体 CN Light" panose="020B0300000000000000" pitchFamily="34" charset="-122"/>
                <a:sym typeface="+mn-ea"/>
              </a:rPr>
              <a:t>单击此处输入你的正文</a:t>
            </a:r>
            <a:r>
              <a:rPr lang="zh-CN" altLang="en-US" sz="1400" dirty="0">
                <a:solidFill>
                  <a:schemeClr val="bg1"/>
                </a:solidFill>
                <a:ea typeface="思源黑体 CN Light" panose="020B0300000000000000" pitchFamily="34" charset="-122"/>
                <a:sym typeface="+mn-ea"/>
              </a:rPr>
              <a:t>单击此处输入你的正文</a:t>
            </a:r>
            <a:endParaRPr lang="zh-CN" altLang="en-US" sz="1400" dirty="0">
              <a:solidFill>
                <a:schemeClr val="bg1"/>
              </a:solidFill>
              <a:ea typeface="思源黑体 CN Light" panose="020B0300000000000000" pitchFamily="34" charset="-122"/>
              <a:sym typeface="+mn-ea"/>
            </a:endParaRPr>
          </a:p>
        </p:txBody>
      </p:sp>
      <p:sp>
        <p:nvSpPr>
          <p:cNvPr id="3" name="文本框 2"/>
          <p:cNvSpPr txBox="1"/>
          <p:nvPr/>
        </p:nvSpPr>
        <p:spPr>
          <a:xfrm>
            <a:off x="751315" y="333033"/>
            <a:ext cx="4336573" cy="614045"/>
          </a:xfrm>
          <a:prstGeom prst="rect">
            <a:avLst/>
          </a:prstGeom>
          <a:noFill/>
        </p:spPr>
        <p:txBody>
          <a:bodyPr wrap="square" rtlCol="0">
            <a:spAutoFit/>
          </a:bodyPr>
          <a:p>
            <a:r>
              <a:rPr lang="zh-CN" altLang="en-US" sz="3400" dirty="0">
                <a:solidFill>
                  <a:srgbClr val="053365"/>
                </a:solidFill>
                <a:latin typeface="+mj-ea"/>
                <a:ea typeface="+mj-ea"/>
              </a:rPr>
              <a:t>请输入</a:t>
            </a:r>
            <a:r>
              <a:rPr lang="zh-CN" altLang="en-US" sz="3400" dirty="0">
                <a:solidFill>
                  <a:srgbClr val="053365"/>
                </a:solidFill>
                <a:latin typeface="+mj-ea"/>
                <a:ea typeface="+mj-ea"/>
              </a:rPr>
              <a:t>标题</a:t>
            </a:r>
            <a:endParaRPr lang="zh-CN" altLang="en-US" sz="3400" dirty="0">
              <a:solidFill>
                <a:srgbClr val="053365"/>
              </a:solidFill>
              <a:latin typeface="+mj-ea"/>
              <a:ea typeface="+mj-ea"/>
            </a:endParaRPr>
          </a:p>
        </p:txBody>
      </p:sp>
      <p:pic>
        <p:nvPicPr>
          <p:cNvPr id="4" name="图片 3" descr="logo"/>
          <p:cNvPicPr>
            <a:picLocks noChangeAspect="1"/>
          </p:cNvPicPr>
          <p:nvPr/>
        </p:nvPicPr>
        <p:blipFill>
          <a:blip r:embed="rId11"/>
          <a:stretch>
            <a:fillRect/>
          </a:stretch>
        </p:blipFill>
        <p:spPr>
          <a:xfrm>
            <a:off x="9552940" y="404495"/>
            <a:ext cx="2110105" cy="354330"/>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D:/学校ppt/素材/微信图片_20230720085140.jpg微信图片_20230720085140"/>
          <p:cNvPicPr>
            <a:picLocks noChangeAspect="1"/>
          </p:cNvPicPr>
          <p:nvPr/>
        </p:nvPicPr>
        <p:blipFill>
          <a:blip r:embed="rId1"/>
          <a:srcRect l="1096" r="1096"/>
          <a:stretch>
            <a:fillRect/>
          </a:stretch>
        </p:blipFill>
        <p:spPr>
          <a:xfrm>
            <a:off x="6455669" y="1628775"/>
            <a:ext cx="4896544" cy="3264362"/>
          </a:xfrm>
          <a:prstGeom prst="rect">
            <a:avLst/>
          </a:prstGeom>
        </p:spPr>
      </p:pic>
      <p:sp>
        <p:nvSpPr>
          <p:cNvPr id="5" name="矩形 4"/>
          <p:cNvSpPr/>
          <p:nvPr/>
        </p:nvSpPr>
        <p:spPr>
          <a:xfrm>
            <a:off x="6455669" y="5013176"/>
            <a:ext cx="4896544" cy="115267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6" name="矩形 5"/>
          <p:cNvSpPr/>
          <p:nvPr/>
        </p:nvSpPr>
        <p:spPr>
          <a:xfrm>
            <a:off x="6672065" y="5260216"/>
            <a:ext cx="4392488" cy="720090"/>
          </a:xfrm>
          <a:prstGeom prst="rect">
            <a:avLst/>
          </a:prstGeom>
        </p:spPr>
        <p:txBody>
          <a:bodyPr wrap="square">
            <a:spAutoFit/>
          </a:bodyPr>
          <a:lstStyle/>
          <a:p>
            <a:pPr>
              <a:lnSpc>
                <a:spcPct val="130000"/>
              </a:lnSpc>
            </a:pPr>
            <a:r>
              <a:rPr lang="zh-CN" altLang="en-US" sz="1050" dirty="0">
                <a:solidFill>
                  <a:schemeClr val="bg1"/>
                </a:solidFill>
                <a:ea typeface="思源黑体 CN Light" panose="020B0300000000000000" pitchFamily="34" charset="-122"/>
              </a:rPr>
              <a:t>单击此处输入你的正文， 文字是您思想的提炼，为了最终演示发布的良好效果，请尽量言简意赅的阐述观点；根据需要可酌情删减文字单击此处输入你的正文， 文字是您思想的提炼</a:t>
            </a:r>
            <a:endParaRPr lang="en-US" altLang="zh-CN" sz="1050" dirty="0">
              <a:solidFill>
                <a:schemeClr val="bg1"/>
              </a:solidFill>
              <a:ea typeface="思源黑体 CN Light" panose="020B0300000000000000" pitchFamily="34" charset="-122"/>
            </a:endParaRPr>
          </a:p>
        </p:txBody>
      </p:sp>
      <p:sp>
        <p:nvSpPr>
          <p:cNvPr id="7" name="文本框 6"/>
          <p:cNvSpPr txBox="1"/>
          <p:nvPr/>
        </p:nvSpPr>
        <p:spPr>
          <a:xfrm>
            <a:off x="805138" y="2609146"/>
            <a:ext cx="5272446" cy="1118235"/>
          </a:xfrm>
          <a:prstGeom prst="rect">
            <a:avLst/>
          </a:prstGeom>
          <a:noFill/>
        </p:spPr>
        <p:txBody>
          <a:bodyPr wrap="square" lIns="0" tIns="0" rIns="0" bIns="0" rtlCol="0">
            <a:spAutoFit/>
          </a:bodyPr>
          <a:lstStyle>
            <a:defPPr>
              <a:defRPr lang="zh-CN"/>
            </a:defPPr>
          </a:lstStyle>
          <a:p>
            <a:pPr>
              <a:lnSpc>
                <a:spcPct val="130000"/>
              </a:lnSpc>
            </a:pPr>
            <a:r>
              <a:rPr lang="zh-CN" altLang="en-US" sz="1400" dirty="0">
                <a:solidFill>
                  <a:schemeClr val="tx1">
                    <a:lumMod val="50000"/>
                    <a:lumOff val="50000"/>
                  </a:schemeClr>
                </a:solidFill>
                <a:ea typeface="思源黑体 CN Light" panose="020B0300000000000000" pitchFamily="34" charset="-122"/>
              </a:rPr>
              <a:t>单击此处输入你的正文</a:t>
            </a:r>
            <a:r>
              <a:rPr lang="zh-CN" altLang="en-US" sz="1400" dirty="0">
                <a:solidFill>
                  <a:schemeClr val="tx1">
                    <a:lumMod val="50000"/>
                    <a:lumOff val="50000"/>
                  </a:schemeClr>
                </a:solidFill>
                <a:ea typeface="思源黑体 CN Light" panose="020B0300000000000000" pitchFamily="34" charset="-122"/>
                <a:sym typeface="+mn-ea"/>
              </a:rPr>
              <a:t>单击此处输入你的正文单击此处输入你的正文单击此处输入你的正文单击此处输入你的正文单击此处输入你的正文单击此处输入你的正文单击此处输入你的正文单击此处输入你的正文单击此处输入你的正文</a:t>
            </a:r>
            <a:endParaRPr lang="en-US" altLang="zh-CN" sz="1400" dirty="0">
              <a:solidFill>
                <a:schemeClr val="tx1">
                  <a:lumMod val="50000"/>
                  <a:lumOff val="50000"/>
                </a:schemeClr>
              </a:solidFill>
              <a:ea typeface="思源黑体 CN Light" panose="020B0300000000000000" pitchFamily="34" charset="-122"/>
            </a:endParaRPr>
          </a:p>
        </p:txBody>
      </p:sp>
      <p:sp>
        <p:nvSpPr>
          <p:cNvPr id="8" name="矩形 7"/>
          <p:cNvSpPr/>
          <p:nvPr/>
        </p:nvSpPr>
        <p:spPr>
          <a:xfrm>
            <a:off x="727646" y="1568599"/>
            <a:ext cx="4337836" cy="829945"/>
          </a:xfrm>
          <a:prstGeom prst="rect">
            <a:avLst/>
          </a:prstGeom>
        </p:spPr>
        <p:txBody>
          <a:bodyPr wrap="square">
            <a:spAutoFit/>
          </a:bodyPr>
          <a:lstStyle/>
          <a:p>
            <a:r>
              <a:rPr lang="zh-CN" altLang="en-US" sz="2400" dirty="0">
                <a:solidFill>
                  <a:srgbClr val="053365"/>
                </a:solidFill>
                <a:latin typeface="+mj-ea"/>
                <a:ea typeface="+mj-ea"/>
              </a:rPr>
              <a:t>单击此处输入你的正文</a:t>
            </a:r>
            <a:r>
              <a:rPr lang="zh-CN" altLang="en-US" sz="2400" dirty="0">
                <a:solidFill>
                  <a:srgbClr val="053365"/>
                </a:solidFill>
                <a:latin typeface="+mj-ea"/>
                <a:ea typeface="+mj-ea"/>
                <a:sym typeface="+mn-ea"/>
              </a:rPr>
              <a:t>单击此处输入你的正文</a:t>
            </a:r>
            <a:endParaRPr lang="zh-CN" altLang="en-US" sz="2400" dirty="0">
              <a:solidFill>
                <a:srgbClr val="053365"/>
              </a:solidFill>
              <a:latin typeface="+mj-ea"/>
              <a:ea typeface="+mj-ea"/>
            </a:endParaRPr>
          </a:p>
        </p:txBody>
      </p:sp>
      <p:sp>
        <p:nvSpPr>
          <p:cNvPr id="9" name="椭圆 8"/>
          <p:cNvSpPr/>
          <p:nvPr>
            <p:custDataLst>
              <p:tags r:id="rId2"/>
            </p:custDataLst>
          </p:nvPr>
        </p:nvSpPr>
        <p:spPr>
          <a:xfrm>
            <a:off x="839788" y="4290512"/>
            <a:ext cx="720080" cy="720080"/>
          </a:xfrm>
          <a:prstGeom prst="ellipse">
            <a:avLst/>
          </a:prstGeom>
          <a:solidFill>
            <a:schemeClr val="bg1"/>
          </a:solidFill>
          <a:ln w="2540">
            <a:solidFill>
              <a:srgbClr val="3A444E">
                <a:alpha val="45000"/>
              </a:srgbClr>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sz="3200">
              <a:solidFill>
                <a:srgbClr val="388E3F"/>
              </a:solidFill>
              <a:latin typeface="+mj-ea"/>
              <a:ea typeface="+mj-ea"/>
            </a:endParaRPr>
          </a:p>
        </p:txBody>
      </p:sp>
      <p:sp>
        <p:nvSpPr>
          <p:cNvPr id="10" name="文本框 9"/>
          <p:cNvSpPr txBox="1"/>
          <p:nvPr>
            <p:custDataLst>
              <p:tags r:id="rId3"/>
            </p:custDataLst>
          </p:nvPr>
        </p:nvSpPr>
        <p:spPr>
          <a:xfrm>
            <a:off x="1557793" y="4640680"/>
            <a:ext cx="1945919" cy="330835"/>
          </a:xfrm>
          <a:prstGeom prst="rect">
            <a:avLst/>
          </a:prstGeom>
          <a:noFill/>
        </p:spPr>
        <p:txBody>
          <a:bodyPr wrap="square" rtlCol="0">
            <a:spAutoFit/>
          </a:bodyPr>
          <a:lstStyle>
            <a:defPPr>
              <a:defRPr lang="zh-CN"/>
            </a:defPPr>
          </a:lstStyle>
          <a:p>
            <a:pPr>
              <a:lnSpc>
                <a:spcPct val="130000"/>
              </a:lnSpc>
            </a:pPr>
            <a:r>
              <a:rPr lang="zh-CN" altLang="en-US" sz="1200" dirty="0">
                <a:solidFill>
                  <a:schemeClr val="tx1">
                    <a:lumMod val="50000"/>
                    <a:lumOff val="50000"/>
                  </a:schemeClr>
                </a:solidFill>
                <a:latin typeface="思源黑体 CN Light" panose="020B0300000000000000" pitchFamily="34" charset="-122"/>
                <a:ea typeface="思源黑体 CN Light" panose="020B0300000000000000" pitchFamily="34" charset="-122"/>
              </a:rPr>
              <a:t>单击此处输入你的正文</a:t>
            </a:r>
            <a:endParaRPr lang="en-US" altLang="zh-CN" sz="1200" dirty="0">
              <a:solidFill>
                <a:schemeClr val="tx1">
                  <a:lumMod val="50000"/>
                  <a:lumOff val="50000"/>
                </a:schemeClr>
              </a:solidFill>
              <a:latin typeface="思源黑体 CN Light" panose="020B0300000000000000" pitchFamily="34" charset="-122"/>
              <a:ea typeface="思源黑体 CN Light" panose="020B0300000000000000" pitchFamily="34" charset="-122"/>
            </a:endParaRPr>
          </a:p>
        </p:txBody>
      </p:sp>
      <p:sp>
        <p:nvSpPr>
          <p:cNvPr id="11" name="文本框 10"/>
          <p:cNvSpPr txBox="1"/>
          <p:nvPr>
            <p:custDataLst>
              <p:tags r:id="rId4"/>
            </p:custDataLst>
          </p:nvPr>
        </p:nvSpPr>
        <p:spPr>
          <a:xfrm>
            <a:off x="1651097" y="4365104"/>
            <a:ext cx="2320771" cy="307340"/>
          </a:xfrm>
          <a:prstGeom prst="rect">
            <a:avLst/>
          </a:prstGeom>
          <a:noFill/>
        </p:spPr>
        <p:txBody>
          <a:bodyPr wrap="square" lIns="0" tIns="0" rIns="0" bIns="0" rtlCol="0">
            <a:spAutoFit/>
          </a:bodyPr>
          <a:lstStyle>
            <a:defPPr>
              <a:defRPr lang="en-US"/>
            </a:defPPr>
            <a:lvl1pPr>
              <a:defRPr sz="3400">
                <a:gradFill>
                  <a:gsLst>
                    <a:gs pos="0">
                      <a:schemeClr val="accent1"/>
                    </a:gs>
                    <a:gs pos="100000">
                      <a:schemeClr val="accent2"/>
                    </a:gs>
                  </a:gsLst>
                  <a:lin ang="2700000" scaled="1"/>
                </a:gradFill>
                <a:latin typeface="+mj-ea"/>
                <a:ea typeface="+mj-ea"/>
              </a:defRPr>
            </a:lvl1pPr>
          </a:lstStyle>
          <a:p>
            <a:r>
              <a:rPr lang="zh-CN" altLang="en-US" sz="2000" dirty="0">
                <a:solidFill>
                  <a:srgbClr val="053365"/>
                </a:solidFill>
              </a:rPr>
              <a:t>添加小标题</a:t>
            </a:r>
            <a:endParaRPr lang="zh-CN" altLang="en-US" sz="2000" dirty="0">
              <a:solidFill>
                <a:srgbClr val="053365"/>
              </a:solidFill>
            </a:endParaRPr>
          </a:p>
        </p:txBody>
      </p:sp>
      <p:sp>
        <p:nvSpPr>
          <p:cNvPr id="12" name="椭圆 11"/>
          <p:cNvSpPr/>
          <p:nvPr>
            <p:custDataLst>
              <p:tags r:id="rId5"/>
            </p:custDataLst>
          </p:nvPr>
        </p:nvSpPr>
        <p:spPr>
          <a:xfrm>
            <a:off x="3594941" y="4290512"/>
            <a:ext cx="720080" cy="720080"/>
          </a:xfrm>
          <a:prstGeom prst="ellipse">
            <a:avLst/>
          </a:prstGeom>
          <a:solidFill>
            <a:schemeClr val="bg1"/>
          </a:solidFill>
          <a:ln w="2540">
            <a:solidFill>
              <a:srgbClr val="3A444E">
                <a:alpha val="45000"/>
              </a:srgbClr>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sz="3200">
              <a:solidFill>
                <a:srgbClr val="388E3F"/>
              </a:solidFill>
              <a:latin typeface="+mj-ea"/>
              <a:ea typeface="+mj-ea"/>
            </a:endParaRPr>
          </a:p>
        </p:txBody>
      </p:sp>
      <p:sp>
        <p:nvSpPr>
          <p:cNvPr id="13" name="文本框 12"/>
          <p:cNvSpPr txBox="1"/>
          <p:nvPr>
            <p:custDataLst>
              <p:tags r:id="rId6"/>
            </p:custDataLst>
          </p:nvPr>
        </p:nvSpPr>
        <p:spPr>
          <a:xfrm>
            <a:off x="4312946" y="4640680"/>
            <a:ext cx="1945919" cy="330835"/>
          </a:xfrm>
          <a:prstGeom prst="rect">
            <a:avLst/>
          </a:prstGeom>
          <a:noFill/>
        </p:spPr>
        <p:txBody>
          <a:bodyPr wrap="square" rtlCol="0">
            <a:spAutoFit/>
          </a:bodyPr>
          <a:lstStyle>
            <a:defPPr>
              <a:defRPr lang="zh-CN"/>
            </a:defPPr>
          </a:lstStyle>
          <a:p>
            <a:pPr>
              <a:lnSpc>
                <a:spcPct val="130000"/>
              </a:lnSpc>
            </a:pPr>
            <a:r>
              <a:rPr lang="zh-CN" altLang="en-US" sz="1200" dirty="0">
                <a:solidFill>
                  <a:schemeClr val="tx1">
                    <a:lumMod val="50000"/>
                    <a:lumOff val="50000"/>
                  </a:schemeClr>
                </a:solidFill>
                <a:latin typeface="思源黑体 CN Light" panose="020B0300000000000000" pitchFamily="34" charset="-122"/>
                <a:ea typeface="思源黑体 CN Light" panose="020B0300000000000000" pitchFamily="34" charset="-122"/>
              </a:rPr>
              <a:t>单击此处输入你的正文</a:t>
            </a:r>
            <a:endParaRPr lang="en-US" altLang="zh-CN" sz="1200" dirty="0">
              <a:solidFill>
                <a:schemeClr val="tx1">
                  <a:lumMod val="50000"/>
                  <a:lumOff val="50000"/>
                </a:schemeClr>
              </a:solidFill>
              <a:latin typeface="思源黑体 CN Light" panose="020B0300000000000000" pitchFamily="34" charset="-122"/>
              <a:ea typeface="思源黑体 CN Light" panose="020B0300000000000000" pitchFamily="34" charset="-122"/>
            </a:endParaRPr>
          </a:p>
        </p:txBody>
      </p:sp>
      <p:sp>
        <p:nvSpPr>
          <p:cNvPr id="14" name="文本框 13"/>
          <p:cNvSpPr txBox="1"/>
          <p:nvPr>
            <p:custDataLst>
              <p:tags r:id="rId7"/>
            </p:custDataLst>
          </p:nvPr>
        </p:nvSpPr>
        <p:spPr>
          <a:xfrm>
            <a:off x="4406250" y="4365104"/>
            <a:ext cx="2320771" cy="307340"/>
          </a:xfrm>
          <a:prstGeom prst="rect">
            <a:avLst/>
          </a:prstGeom>
          <a:noFill/>
        </p:spPr>
        <p:txBody>
          <a:bodyPr wrap="square" lIns="0" tIns="0" rIns="0" bIns="0" rtlCol="0">
            <a:spAutoFit/>
          </a:bodyPr>
          <a:lstStyle>
            <a:defPPr>
              <a:defRPr lang="en-US"/>
            </a:defPPr>
            <a:lvl1pPr>
              <a:defRPr sz="3400">
                <a:gradFill>
                  <a:gsLst>
                    <a:gs pos="0">
                      <a:schemeClr val="accent1"/>
                    </a:gs>
                    <a:gs pos="100000">
                      <a:schemeClr val="accent2"/>
                    </a:gs>
                  </a:gsLst>
                  <a:lin ang="2700000" scaled="1"/>
                </a:gradFill>
                <a:latin typeface="+mj-ea"/>
                <a:ea typeface="+mj-ea"/>
              </a:defRPr>
            </a:lvl1pPr>
          </a:lstStyle>
          <a:p>
            <a:r>
              <a:rPr lang="zh-CN" altLang="en-US" sz="2000" dirty="0">
                <a:solidFill>
                  <a:srgbClr val="053365"/>
                </a:solidFill>
              </a:rPr>
              <a:t>添加小标题</a:t>
            </a:r>
            <a:endParaRPr lang="zh-CN" altLang="en-US" sz="2000" dirty="0">
              <a:solidFill>
                <a:srgbClr val="053365"/>
              </a:solidFill>
            </a:endParaRPr>
          </a:p>
        </p:txBody>
      </p:sp>
      <p:sp>
        <p:nvSpPr>
          <p:cNvPr id="15" name="椭圆 14"/>
          <p:cNvSpPr/>
          <p:nvPr>
            <p:custDataLst>
              <p:tags r:id="rId8"/>
            </p:custDataLst>
          </p:nvPr>
        </p:nvSpPr>
        <p:spPr>
          <a:xfrm>
            <a:off x="839788" y="5331465"/>
            <a:ext cx="720080" cy="720080"/>
          </a:xfrm>
          <a:prstGeom prst="ellipse">
            <a:avLst/>
          </a:prstGeom>
          <a:solidFill>
            <a:schemeClr val="bg1"/>
          </a:solidFill>
          <a:ln w="2540">
            <a:solidFill>
              <a:srgbClr val="3A444E">
                <a:alpha val="45000"/>
              </a:srgbClr>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sz="3200">
              <a:solidFill>
                <a:srgbClr val="388E3F"/>
              </a:solidFill>
              <a:latin typeface="+mj-ea"/>
              <a:ea typeface="+mj-ea"/>
            </a:endParaRPr>
          </a:p>
        </p:txBody>
      </p:sp>
      <p:sp>
        <p:nvSpPr>
          <p:cNvPr id="16" name="文本框 15"/>
          <p:cNvSpPr txBox="1"/>
          <p:nvPr>
            <p:custDataLst>
              <p:tags r:id="rId9"/>
            </p:custDataLst>
          </p:nvPr>
        </p:nvSpPr>
        <p:spPr>
          <a:xfrm>
            <a:off x="1557793" y="5681633"/>
            <a:ext cx="1945919" cy="330835"/>
          </a:xfrm>
          <a:prstGeom prst="rect">
            <a:avLst/>
          </a:prstGeom>
          <a:noFill/>
        </p:spPr>
        <p:txBody>
          <a:bodyPr wrap="square" rtlCol="0">
            <a:spAutoFit/>
          </a:bodyPr>
          <a:lstStyle>
            <a:defPPr>
              <a:defRPr lang="zh-CN"/>
            </a:defPPr>
          </a:lstStyle>
          <a:p>
            <a:pPr>
              <a:lnSpc>
                <a:spcPct val="130000"/>
              </a:lnSpc>
            </a:pPr>
            <a:r>
              <a:rPr lang="zh-CN" altLang="en-US" sz="1200" dirty="0">
                <a:solidFill>
                  <a:schemeClr val="tx1">
                    <a:lumMod val="50000"/>
                    <a:lumOff val="50000"/>
                  </a:schemeClr>
                </a:solidFill>
                <a:latin typeface="思源黑体 CN Light" panose="020B0300000000000000" pitchFamily="34" charset="-122"/>
                <a:ea typeface="思源黑体 CN Light" panose="020B0300000000000000" pitchFamily="34" charset="-122"/>
              </a:rPr>
              <a:t>单击此处输入你的正文</a:t>
            </a:r>
            <a:endParaRPr lang="en-US" altLang="zh-CN" sz="1200" dirty="0">
              <a:solidFill>
                <a:schemeClr val="tx1">
                  <a:lumMod val="50000"/>
                  <a:lumOff val="50000"/>
                </a:schemeClr>
              </a:solidFill>
              <a:latin typeface="思源黑体 CN Light" panose="020B0300000000000000" pitchFamily="34" charset="-122"/>
              <a:ea typeface="思源黑体 CN Light" panose="020B0300000000000000" pitchFamily="34" charset="-122"/>
            </a:endParaRPr>
          </a:p>
        </p:txBody>
      </p:sp>
      <p:sp>
        <p:nvSpPr>
          <p:cNvPr id="17" name="文本框 16"/>
          <p:cNvSpPr txBox="1"/>
          <p:nvPr>
            <p:custDataLst>
              <p:tags r:id="rId10"/>
            </p:custDataLst>
          </p:nvPr>
        </p:nvSpPr>
        <p:spPr>
          <a:xfrm>
            <a:off x="1651097" y="5406057"/>
            <a:ext cx="2320771" cy="307340"/>
          </a:xfrm>
          <a:prstGeom prst="rect">
            <a:avLst/>
          </a:prstGeom>
          <a:noFill/>
        </p:spPr>
        <p:txBody>
          <a:bodyPr wrap="square" lIns="0" tIns="0" rIns="0" bIns="0" rtlCol="0">
            <a:spAutoFit/>
          </a:bodyPr>
          <a:lstStyle>
            <a:defPPr>
              <a:defRPr lang="en-US"/>
            </a:defPPr>
            <a:lvl1pPr>
              <a:defRPr sz="3400">
                <a:gradFill>
                  <a:gsLst>
                    <a:gs pos="0">
                      <a:schemeClr val="accent1"/>
                    </a:gs>
                    <a:gs pos="100000">
                      <a:schemeClr val="accent2"/>
                    </a:gs>
                  </a:gsLst>
                  <a:lin ang="2700000" scaled="1"/>
                </a:gradFill>
                <a:latin typeface="+mj-ea"/>
                <a:ea typeface="+mj-ea"/>
              </a:defRPr>
            </a:lvl1pPr>
          </a:lstStyle>
          <a:p>
            <a:r>
              <a:rPr lang="zh-CN" altLang="en-US" sz="2000" dirty="0">
                <a:solidFill>
                  <a:srgbClr val="053365"/>
                </a:solidFill>
              </a:rPr>
              <a:t>添加小标题</a:t>
            </a:r>
            <a:endParaRPr lang="zh-CN" altLang="en-US" sz="2000" dirty="0">
              <a:solidFill>
                <a:srgbClr val="053365"/>
              </a:solidFill>
            </a:endParaRPr>
          </a:p>
        </p:txBody>
      </p:sp>
      <p:sp>
        <p:nvSpPr>
          <p:cNvPr id="18" name="椭圆 17"/>
          <p:cNvSpPr/>
          <p:nvPr>
            <p:custDataLst>
              <p:tags r:id="rId11"/>
            </p:custDataLst>
          </p:nvPr>
        </p:nvSpPr>
        <p:spPr>
          <a:xfrm>
            <a:off x="3594941" y="5331465"/>
            <a:ext cx="720080" cy="720080"/>
          </a:xfrm>
          <a:prstGeom prst="ellipse">
            <a:avLst/>
          </a:prstGeom>
          <a:solidFill>
            <a:schemeClr val="bg1"/>
          </a:solidFill>
          <a:ln w="2540">
            <a:solidFill>
              <a:srgbClr val="3A444E">
                <a:alpha val="45000"/>
              </a:srgbClr>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sz="3200">
              <a:solidFill>
                <a:srgbClr val="388E3F"/>
              </a:solidFill>
              <a:latin typeface="+mj-ea"/>
              <a:ea typeface="+mj-ea"/>
            </a:endParaRPr>
          </a:p>
        </p:txBody>
      </p:sp>
      <p:sp>
        <p:nvSpPr>
          <p:cNvPr id="19" name="文本框 18"/>
          <p:cNvSpPr txBox="1"/>
          <p:nvPr>
            <p:custDataLst>
              <p:tags r:id="rId12"/>
            </p:custDataLst>
          </p:nvPr>
        </p:nvSpPr>
        <p:spPr>
          <a:xfrm>
            <a:off x="4312946" y="5681633"/>
            <a:ext cx="1945919" cy="330835"/>
          </a:xfrm>
          <a:prstGeom prst="rect">
            <a:avLst/>
          </a:prstGeom>
          <a:noFill/>
        </p:spPr>
        <p:txBody>
          <a:bodyPr wrap="square" rtlCol="0">
            <a:spAutoFit/>
          </a:bodyPr>
          <a:lstStyle>
            <a:defPPr>
              <a:defRPr lang="zh-CN"/>
            </a:defPPr>
          </a:lstStyle>
          <a:p>
            <a:pPr>
              <a:lnSpc>
                <a:spcPct val="130000"/>
              </a:lnSpc>
            </a:pPr>
            <a:r>
              <a:rPr lang="zh-CN" altLang="en-US" sz="1200" dirty="0">
                <a:solidFill>
                  <a:schemeClr val="tx1">
                    <a:lumMod val="50000"/>
                    <a:lumOff val="50000"/>
                  </a:schemeClr>
                </a:solidFill>
                <a:latin typeface="思源黑体 CN Light" panose="020B0300000000000000" pitchFamily="34" charset="-122"/>
                <a:ea typeface="思源黑体 CN Light" panose="020B0300000000000000" pitchFamily="34" charset="-122"/>
              </a:rPr>
              <a:t>单击此处输入你的正文</a:t>
            </a:r>
            <a:endParaRPr lang="en-US" altLang="zh-CN" sz="1200" dirty="0">
              <a:solidFill>
                <a:schemeClr val="tx1">
                  <a:lumMod val="50000"/>
                  <a:lumOff val="50000"/>
                </a:schemeClr>
              </a:solidFill>
              <a:latin typeface="思源黑体 CN Light" panose="020B0300000000000000" pitchFamily="34" charset="-122"/>
              <a:ea typeface="思源黑体 CN Light" panose="020B0300000000000000" pitchFamily="34" charset="-122"/>
            </a:endParaRPr>
          </a:p>
        </p:txBody>
      </p:sp>
      <p:sp>
        <p:nvSpPr>
          <p:cNvPr id="20" name="文本框 19"/>
          <p:cNvSpPr txBox="1"/>
          <p:nvPr>
            <p:custDataLst>
              <p:tags r:id="rId13"/>
            </p:custDataLst>
          </p:nvPr>
        </p:nvSpPr>
        <p:spPr>
          <a:xfrm>
            <a:off x="4406250" y="5406057"/>
            <a:ext cx="2320771" cy="307340"/>
          </a:xfrm>
          <a:prstGeom prst="rect">
            <a:avLst/>
          </a:prstGeom>
          <a:noFill/>
        </p:spPr>
        <p:txBody>
          <a:bodyPr wrap="square" lIns="0" tIns="0" rIns="0" bIns="0" rtlCol="0">
            <a:spAutoFit/>
          </a:bodyPr>
          <a:lstStyle>
            <a:defPPr>
              <a:defRPr lang="en-US"/>
            </a:defPPr>
            <a:lvl1pPr>
              <a:defRPr sz="3400">
                <a:gradFill>
                  <a:gsLst>
                    <a:gs pos="0">
                      <a:schemeClr val="accent1"/>
                    </a:gs>
                    <a:gs pos="100000">
                      <a:schemeClr val="accent2"/>
                    </a:gs>
                  </a:gsLst>
                  <a:lin ang="2700000" scaled="1"/>
                </a:gradFill>
                <a:latin typeface="+mj-ea"/>
                <a:ea typeface="+mj-ea"/>
              </a:defRPr>
            </a:lvl1pPr>
          </a:lstStyle>
          <a:p>
            <a:r>
              <a:rPr lang="zh-CN" altLang="en-US" sz="2000" dirty="0">
                <a:solidFill>
                  <a:srgbClr val="053365"/>
                </a:solidFill>
              </a:rPr>
              <a:t>添加小标题</a:t>
            </a:r>
            <a:endParaRPr lang="zh-CN" altLang="en-US" sz="2000" dirty="0">
              <a:solidFill>
                <a:srgbClr val="053365"/>
              </a:solidFill>
            </a:endParaRPr>
          </a:p>
        </p:txBody>
      </p:sp>
      <p:grpSp>
        <p:nvGrpSpPr>
          <p:cNvPr id="21" name="图形 4"/>
          <p:cNvGrpSpPr/>
          <p:nvPr>
            <p:custDataLst>
              <p:tags r:id="rId14"/>
            </p:custDataLst>
          </p:nvPr>
        </p:nvGrpSpPr>
        <p:grpSpPr>
          <a:xfrm>
            <a:off x="1042966" y="4508912"/>
            <a:ext cx="335118" cy="261724"/>
            <a:chOff x="4267193" y="2000717"/>
            <a:chExt cx="3657684" cy="2856630"/>
          </a:xfrm>
          <a:solidFill>
            <a:srgbClr val="3A444E"/>
          </a:solidFill>
        </p:grpSpPr>
        <p:sp>
          <p:nvSpPr>
            <p:cNvPr id="22" name="任意多边形: 形状 21"/>
            <p:cNvSpPr/>
            <p:nvPr>
              <p:custDataLst>
                <p:tags r:id="rId15"/>
              </p:custDataLst>
            </p:nvPr>
          </p:nvSpPr>
          <p:spPr>
            <a:xfrm>
              <a:off x="4267193" y="2000717"/>
              <a:ext cx="3657684" cy="2856630"/>
            </a:xfrm>
            <a:custGeom>
              <a:avLst/>
              <a:gdLst>
                <a:gd name="connsiteX0" fmla="*/ 3604070 w 3657695"/>
                <a:gd name="connsiteY0" fmla="*/ 2749296 h 2856642"/>
                <a:gd name="connsiteX1" fmla="*/ 3436049 w 3657695"/>
                <a:gd name="connsiteY1" fmla="*/ 2749296 h 2856642"/>
                <a:gd name="connsiteX2" fmla="*/ 3436049 w 3657695"/>
                <a:gd name="connsiteY2" fmla="*/ 2278380 h 2856642"/>
                <a:gd name="connsiteX3" fmla="*/ 3382423 w 3657695"/>
                <a:gd name="connsiteY3" fmla="*/ 2224754 h 2856642"/>
                <a:gd name="connsiteX4" fmla="*/ 3328797 w 3657695"/>
                <a:gd name="connsiteY4" fmla="*/ 2278380 h 2856642"/>
                <a:gd name="connsiteX5" fmla="*/ 3328797 w 3657695"/>
                <a:gd name="connsiteY5" fmla="*/ 2749296 h 2856642"/>
                <a:gd name="connsiteX6" fmla="*/ 3088767 w 3657695"/>
                <a:gd name="connsiteY6" fmla="*/ 2749296 h 2856642"/>
                <a:gd name="connsiteX7" fmla="*/ 3088767 w 3657695"/>
                <a:gd name="connsiteY7" fmla="*/ 850297 h 2856642"/>
                <a:gd name="connsiteX8" fmla="*/ 3328797 w 3657695"/>
                <a:gd name="connsiteY8" fmla="*/ 850297 h 2856642"/>
                <a:gd name="connsiteX9" fmla="*/ 3328797 w 3657695"/>
                <a:gd name="connsiteY9" fmla="*/ 2028349 h 2856642"/>
                <a:gd name="connsiteX10" fmla="*/ 3382423 w 3657695"/>
                <a:gd name="connsiteY10" fmla="*/ 2081975 h 2856642"/>
                <a:gd name="connsiteX11" fmla="*/ 3436049 w 3657695"/>
                <a:gd name="connsiteY11" fmla="*/ 2028349 h 2856642"/>
                <a:gd name="connsiteX12" fmla="*/ 3436049 w 3657695"/>
                <a:gd name="connsiteY12" fmla="*/ 832390 h 2856642"/>
                <a:gd name="connsiteX13" fmla="*/ 3346704 w 3657695"/>
                <a:gd name="connsiteY13" fmla="*/ 743141 h 2856642"/>
                <a:gd name="connsiteX14" fmla="*/ 3070955 w 3657695"/>
                <a:gd name="connsiteY14" fmla="*/ 743141 h 2856642"/>
                <a:gd name="connsiteX15" fmla="*/ 2981611 w 3657695"/>
                <a:gd name="connsiteY15" fmla="*/ 832390 h 2856642"/>
                <a:gd name="connsiteX16" fmla="*/ 2981611 w 3657695"/>
                <a:gd name="connsiteY16" fmla="*/ 2749296 h 2856642"/>
                <a:gd name="connsiteX17" fmla="*/ 2831878 w 3657695"/>
                <a:gd name="connsiteY17" fmla="*/ 2749296 h 2856642"/>
                <a:gd name="connsiteX18" fmla="*/ 2831878 w 3657695"/>
                <a:gd name="connsiteY18" fmla="*/ 1386935 h 2856642"/>
                <a:gd name="connsiteX19" fmla="*/ 2742629 w 3657695"/>
                <a:gd name="connsiteY19" fmla="*/ 1297591 h 2856642"/>
                <a:gd name="connsiteX20" fmla="*/ 2687670 w 3657695"/>
                <a:gd name="connsiteY20" fmla="*/ 1297591 h 2856642"/>
                <a:gd name="connsiteX21" fmla="*/ 2838069 w 3657695"/>
                <a:gd name="connsiteY21" fmla="*/ 823627 h 2856642"/>
                <a:gd name="connsiteX22" fmla="*/ 2014442 w 3657695"/>
                <a:gd name="connsiteY22" fmla="*/ 0 h 2856642"/>
                <a:gd name="connsiteX23" fmla="*/ 1207770 w 3657695"/>
                <a:gd name="connsiteY23" fmla="*/ 656939 h 2856642"/>
                <a:gd name="connsiteX24" fmla="*/ 954215 w 3657695"/>
                <a:gd name="connsiteY24" fmla="*/ 656939 h 2856642"/>
                <a:gd name="connsiteX25" fmla="*/ 842010 w 3657695"/>
                <a:gd name="connsiteY25" fmla="*/ 586740 h 2856642"/>
                <a:gd name="connsiteX26" fmla="*/ 233839 w 3657695"/>
                <a:gd name="connsiteY26" fmla="*/ 586740 h 2856642"/>
                <a:gd name="connsiteX27" fmla="*/ 0 w 3657695"/>
                <a:gd name="connsiteY27" fmla="*/ 820674 h 2856642"/>
                <a:gd name="connsiteX28" fmla="*/ 233839 w 3657695"/>
                <a:gd name="connsiteY28" fmla="*/ 1054513 h 2856642"/>
                <a:gd name="connsiteX29" fmla="*/ 442913 w 3657695"/>
                <a:gd name="connsiteY29" fmla="*/ 1054513 h 2856642"/>
                <a:gd name="connsiteX30" fmla="*/ 496443 w 3657695"/>
                <a:gd name="connsiteY30" fmla="*/ 1000887 h 2856642"/>
                <a:gd name="connsiteX31" fmla="*/ 442913 w 3657695"/>
                <a:gd name="connsiteY31" fmla="*/ 947261 h 2856642"/>
                <a:gd name="connsiteX32" fmla="*/ 233839 w 3657695"/>
                <a:gd name="connsiteY32" fmla="*/ 947261 h 2856642"/>
                <a:gd name="connsiteX33" fmla="*/ 107156 w 3657695"/>
                <a:gd name="connsiteY33" fmla="*/ 820579 h 2856642"/>
                <a:gd name="connsiteX34" fmla="*/ 233839 w 3657695"/>
                <a:gd name="connsiteY34" fmla="*/ 693896 h 2856642"/>
                <a:gd name="connsiteX35" fmla="*/ 842010 w 3657695"/>
                <a:gd name="connsiteY35" fmla="*/ 693896 h 2856642"/>
                <a:gd name="connsiteX36" fmla="*/ 859917 w 3657695"/>
                <a:gd name="connsiteY36" fmla="*/ 711708 h 2856642"/>
                <a:gd name="connsiteX37" fmla="*/ 859917 w 3657695"/>
                <a:gd name="connsiteY37" fmla="*/ 929450 h 2856642"/>
                <a:gd name="connsiteX38" fmla="*/ 842010 w 3657695"/>
                <a:gd name="connsiteY38" fmla="*/ 947356 h 2856642"/>
                <a:gd name="connsiteX39" fmla="*/ 692944 w 3657695"/>
                <a:gd name="connsiteY39" fmla="*/ 947356 h 2856642"/>
                <a:gd name="connsiteX40" fmla="*/ 639318 w 3657695"/>
                <a:gd name="connsiteY40" fmla="*/ 1000982 h 2856642"/>
                <a:gd name="connsiteX41" fmla="*/ 692944 w 3657695"/>
                <a:gd name="connsiteY41" fmla="*/ 1054608 h 2856642"/>
                <a:gd name="connsiteX42" fmla="*/ 842010 w 3657695"/>
                <a:gd name="connsiteY42" fmla="*/ 1054608 h 2856642"/>
                <a:gd name="connsiteX43" fmla="*/ 954215 w 3657695"/>
                <a:gd name="connsiteY43" fmla="*/ 984409 h 2856642"/>
                <a:gd name="connsiteX44" fmla="*/ 1206627 w 3657695"/>
                <a:gd name="connsiteY44" fmla="*/ 984409 h 2856642"/>
                <a:gd name="connsiteX45" fmla="*/ 1341215 w 3657695"/>
                <a:gd name="connsiteY45" fmla="*/ 1297686 h 2856642"/>
                <a:gd name="connsiteX46" fmla="*/ 1258634 w 3657695"/>
                <a:gd name="connsiteY46" fmla="*/ 1297686 h 2856642"/>
                <a:gd name="connsiteX47" fmla="*/ 1169289 w 3657695"/>
                <a:gd name="connsiteY47" fmla="*/ 1387031 h 2856642"/>
                <a:gd name="connsiteX48" fmla="*/ 1169289 w 3657695"/>
                <a:gd name="connsiteY48" fmla="*/ 2749391 h 2856642"/>
                <a:gd name="connsiteX49" fmla="*/ 1019556 w 3657695"/>
                <a:gd name="connsiteY49" fmla="*/ 2749391 h 2856642"/>
                <a:gd name="connsiteX50" fmla="*/ 1019556 w 3657695"/>
                <a:gd name="connsiteY50" fmla="*/ 1842040 h 2856642"/>
                <a:gd name="connsiteX51" fmla="*/ 930212 w 3657695"/>
                <a:gd name="connsiteY51" fmla="*/ 1752695 h 2856642"/>
                <a:gd name="connsiteX52" fmla="*/ 654463 w 3657695"/>
                <a:gd name="connsiteY52" fmla="*/ 1752695 h 2856642"/>
                <a:gd name="connsiteX53" fmla="*/ 565118 w 3657695"/>
                <a:gd name="connsiteY53" fmla="*/ 1842040 h 2856642"/>
                <a:gd name="connsiteX54" fmla="*/ 565118 w 3657695"/>
                <a:gd name="connsiteY54" fmla="*/ 2749391 h 2856642"/>
                <a:gd name="connsiteX55" fmla="*/ 53626 w 3657695"/>
                <a:gd name="connsiteY55" fmla="*/ 2749391 h 2856642"/>
                <a:gd name="connsiteX56" fmla="*/ 0 w 3657695"/>
                <a:gd name="connsiteY56" fmla="*/ 2803017 h 2856642"/>
                <a:gd name="connsiteX57" fmla="*/ 53626 w 3657695"/>
                <a:gd name="connsiteY57" fmla="*/ 2856643 h 2856642"/>
                <a:gd name="connsiteX58" fmla="*/ 3604070 w 3657695"/>
                <a:gd name="connsiteY58" fmla="*/ 2856643 h 2856642"/>
                <a:gd name="connsiteX59" fmla="*/ 3657695 w 3657695"/>
                <a:gd name="connsiteY59" fmla="*/ 2803017 h 2856642"/>
                <a:gd name="connsiteX60" fmla="*/ 3604070 w 3657695"/>
                <a:gd name="connsiteY60" fmla="*/ 2749296 h 2856642"/>
                <a:gd name="connsiteX61" fmla="*/ 3604070 w 3657695"/>
                <a:gd name="connsiteY61" fmla="*/ 2749296 h 2856642"/>
                <a:gd name="connsiteX62" fmla="*/ 1192625 w 3657695"/>
                <a:gd name="connsiteY62" fmla="*/ 877157 h 2856642"/>
                <a:gd name="connsiteX63" fmla="*/ 967073 w 3657695"/>
                <a:gd name="connsiteY63" fmla="*/ 877157 h 2856642"/>
                <a:gd name="connsiteX64" fmla="*/ 967073 w 3657695"/>
                <a:gd name="connsiteY64" fmla="*/ 764191 h 2856642"/>
                <a:gd name="connsiteX65" fmla="*/ 1193006 w 3657695"/>
                <a:gd name="connsiteY65" fmla="*/ 764191 h 2856642"/>
                <a:gd name="connsiteX66" fmla="*/ 1190816 w 3657695"/>
                <a:gd name="connsiteY66" fmla="*/ 823722 h 2856642"/>
                <a:gd name="connsiteX67" fmla="*/ 1192625 w 3657695"/>
                <a:gd name="connsiteY67" fmla="*/ 877157 h 2856642"/>
                <a:gd name="connsiteX68" fmla="*/ 1192625 w 3657695"/>
                <a:gd name="connsiteY68" fmla="*/ 877157 h 2856642"/>
                <a:gd name="connsiteX69" fmla="*/ 912400 w 3657695"/>
                <a:gd name="connsiteY69" fmla="*/ 2749296 h 2856642"/>
                <a:gd name="connsiteX70" fmla="*/ 672370 w 3657695"/>
                <a:gd name="connsiteY70" fmla="*/ 2749296 h 2856642"/>
                <a:gd name="connsiteX71" fmla="*/ 672370 w 3657695"/>
                <a:gd name="connsiteY71" fmla="*/ 1859756 h 2856642"/>
                <a:gd name="connsiteX72" fmla="*/ 912400 w 3657695"/>
                <a:gd name="connsiteY72" fmla="*/ 1859756 h 2856642"/>
                <a:gd name="connsiteX73" fmla="*/ 912400 w 3657695"/>
                <a:gd name="connsiteY73" fmla="*/ 2749296 h 2856642"/>
                <a:gd name="connsiteX74" fmla="*/ 1297972 w 3657695"/>
                <a:gd name="connsiteY74" fmla="*/ 823722 h 2856642"/>
                <a:gd name="connsiteX75" fmla="*/ 2014442 w 3657695"/>
                <a:gd name="connsiteY75" fmla="*/ 107252 h 2856642"/>
                <a:gd name="connsiteX76" fmla="*/ 2730913 w 3657695"/>
                <a:gd name="connsiteY76" fmla="*/ 823722 h 2856642"/>
                <a:gd name="connsiteX77" fmla="*/ 2014442 w 3657695"/>
                <a:gd name="connsiteY77" fmla="*/ 1540193 h 2856642"/>
                <a:gd name="connsiteX78" fmla="*/ 1297972 w 3657695"/>
                <a:gd name="connsiteY78" fmla="*/ 823722 h 2856642"/>
                <a:gd name="connsiteX79" fmla="*/ 1297972 w 3657695"/>
                <a:gd name="connsiteY79" fmla="*/ 823722 h 2856642"/>
                <a:gd name="connsiteX80" fmla="*/ 1516475 w 3657695"/>
                <a:gd name="connsiteY80" fmla="*/ 2749296 h 2856642"/>
                <a:gd name="connsiteX81" fmla="*/ 1276445 w 3657695"/>
                <a:gd name="connsiteY81" fmla="*/ 2749296 h 2856642"/>
                <a:gd name="connsiteX82" fmla="*/ 1276445 w 3657695"/>
                <a:gd name="connsiteY82" fmla="*/ 1404747 h 2856642"/>
                <a:gd name="connsiteX83" fmla="*/ 1431322 w 3657695"/>
                <a:gd name="connsiteY83" fmla="*/ 1404747 h 2856642"/>
                <a:gd name="connsiteX84" fmla="*/ 1516571 w 3657695"/>
                <a:gd name="connsiteY84" fmla="*/ 1479233 h 2856642"/>
                <a:gd name="connsiteX85" fmla="*/ 1516571 w 3657695"/>
                <a:gd name="connsiteY85" fmla="*/ 2749296 h 2856642"/>
                <a:gd name="connsiteX86" fmla="*/ 2120646 w 3657695"/>
                <a:gd name="connsiteY86" fmla="*/ 2749296 h 2856642"/>
                <a:gd name="connsiteX87" fmla="*/ 1880616 w 3657695"/>
                <a:gd name="connsiteY87" fmla="*/ 2749296 h 2856642"/>
                <a:gd name="connsiteX88" fmla="*/ 1880616 w 3657695"/>
                <a:gd name="connsiteY88" fmla="*/ 1895475 h 2856642"/>
                <a:gd name="connsiteX89" fmla="*/ 2120646 w 3657695"/>
                <a:gd name="connsiteY89" fmla="*/ 1895475 h 2856642"/>
                <a:gd name="connsiteX90" fmla="*/ 2120646 w 3657695"/>
                <a:gd name="connsiteY90" fmla="*/ 2749296 h 2856642"/>
                <a:gd name="connsiteX91" fmla="*/ 2377535 w 3657695"/>
                <a:gd name="connsiteY91" fmla="*/ 2749296 h 2856642"/>
                <a:gd name="connsiteX92" fmla="*/ 2227707 w 3657695"/>
                <a:gd name="connsiteY92" fmla="*/ 2749296 h 2856642"/>
                <a:gd name="connsiteX93" fmla="*/ 2227707 w 3657695"/>
                <a:gd name="connsiteY93" fmla="*/ 1877663 h 2856642"/>
                <a:gd name="connsiteX94" fmla="*/ 2138363 w 3657695"/>
                <a:gd name="connsiteY94" fmla="*/ 1788319 h 2856642"/>
                <a:gd name="connsiteX95" fmla="*/ 1862614 w 3657695"/>
                <a:gd name="connsiteY95" fmla="*/ 1788319 h 2856642"/>
                <a:gd name="connsiteX96" fmla="*/ 1773364 w 3657695"/>
                <a:gd name="connsiteY96" fmla="*/ 1877663 h 2856642"/>
                <a:gd name="connsiteX97" fmla="*/ 1773364 w 3657695"/>
                <a:gd name="connsiteY97" fmla="*/ 2749296 h 2856642"/>
                <a:gd name="connsiteX98" fmla="*/ 1623632 w 3657695"/>
                <a:gd name="connsiteY98" fmla="*/ 2749296 h 2856642"/>
                <a:gd name="connsiteX99" fmla="*/ 1623632 w 3657695"/>
                <a:gd name="connsiteY99" fmla="*/ 1548575 h 2856642"/>
                <a:gd name="connsiteX100" fmla="*/ 2014347 w 3657695"/>
                <a:gd name="connsiteY100" fmla="*/ 1647349 h 2856642"/>
                <a:gd name="connsiteX101" fmla="*/ 2377440 w 3657695"/>
                <a:gd name="connsiteY101" fmla="*/ 1562767 h 2856642"/>
                <a:gd name="connsiteX102" fmla="*/ 2377535 w 3657695"/>
                <a:gd name="connsiteY102" fmla="*/ 2749296 h 2856642"/>
                <a:gd name="connsiteX103" fmla="*/ 2377535 w 3657695"/>
                <a:gd name="connsiteY103" fmla="*/ 2749296 h 2856642"/>
                <a:gd name="connsiteX104" fmla="*/ 2724722 w 3657695"/>
                <a:gd name="connsiteY104" fmla="*/ 2749296 h 2856642"/>
                <a:gd name="connsiteX105" fmla="*/ 2484691 w 3657695"/>
                <a:gd name="connsiteY105" fmla="*/ 2749296 h 2856642"/>
                <a:gd name="connsiteX106" fmla="*/ 2484691 w 3657695"/>
                <a:gd name="connsiteY106" fmla="*/ 1499426 h 2856642"/>
                <a:gd name="connsiteX107" fmla="*/ 2597468 w 3657695"/>
                <a:gd name="connsiteY107" fmla="*/ 1404747 h 2856642"/>
                <a:gd name="connsiteX108" fmla="*/ 2724722 w 3657695"/>
                <a:gd name="connsiteY108" fmla="*/ 1404747 h 2856642"/>
                <a:gd name="connsiteX109" fmla="*/ 2724722 w 3657695"/>
                <a:gd name="connsiteY109" fmla="*/ 2749296 h 2856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Lst>
              <a:rect l="l" t="t" r="r" b="b"/>
              <a:pathLst>
                <a:path w="3657695" h="2856642">
                  <a:moveTo>
                    <a:pt x="3604070" y="2749296"/>
                  </a:moveTo>
                  <a:lnTo>
                    <a:pt x="3436049" y="2749296"/>
                  </a:lnTo>
                  <a:lnTo>
                    <a:pt x="3436049" y="2278380"/>
                  </a:lnTo>
                  <a:cubicBezTo>
                    <a:pt x="3436049" y="2248758"/>
                    <a:pt x="3412046" y="2224754"/>
                    <a:pt x="3382423" y="2224754"/>
                  </a:cubicBezTo>
                  <a:cubicBezTo>
                    <a:pt x="3352800" y="2224754"/>
                    <a:pt x="3328797" y="2248758"/>
                    <a:pt x="3328797" y="2278380"/>
                  </a:cubicBezTo>
                  <a:lnTo>
                    <a:pt x="3328797" y="2749296"/>
                  </a:lnTo>
                  <a:lnTo>
                    <a:pt x="3088767" y="2749296"/>
                  </a:lnTo>
                  <a:lnTo>
                    <a:pt x="3088767" y="850297"/>
                  </a:lnTo>
                  <a:lnTo>
                    <a:pt x="3328797" y="850297"/>
                  </a:lnTo>
                  <a:lnTo>
                    <a:pt x="3328797" y="2028349"/>
                  </a:lnTo>
                  <a:cubicBezTo>
                    <a:pt x="3328797" y="2057971"/>
                    <a:pt x="3352800" y="2081975"/>
                    <a:pt x="3382423" y="2081975"/>
                  </a:cubicBezTo>
                  <a:cubicBezTo>
                    <a:pt x="3412046" y="2081975"/>
                    <a:pt x="3436049" y="2057971"/>
                    <a:pt x="3436049" y="2028349"/>
                  </a:cubicBezTo>
                  <a:lnTo>
                    <a:pt x="3436049" y="832390"/>
                  </a:lnTo>
                  <a:cubicBezTo>
                    <a:pt x="3436049" y="783146"/>
                    <a:pt x="3395948" y="743141"/>
                    <a:pt x="3346704" y="743141"/>
                  </a:cubicBezTo>
                  <a:lnTo>
                    <a:pt x="3070955" y="743141"/>
                  </a:lnTo>
                  <a:cubicBezTo>
                    <a:pt x="3021711" y="743141"/>
                    <a:pt x="2981611" y="783241"/>
                    <a:pt x="2981611" y="832390"/>
                  </a:cubicBezTo>
                  <a:lnTo>
                    <a:pt x="2981611" y="2749296"/>
                  </a:lnTo>
                  <a:lnTo>
                    <a:pt x="2831878" y="2749296"/>
                  </a:lnTo>
                  <a:lnTo>
                    <a:pt x="2831878" y="1386935"/>
                  </a:lnTo>
                  <a:cubicBezTo>
                    <a:pt x="2831878" y="1337691"/>
                    <a:pt x="2791873" y="1297591"/>
                    <a:pt x="2742629" y="1297591"/>
                  </a:cubicBezTo>
                  <a:lnTo>
                    <a:pt x="2687670" y="1297591"/>
                  </a:lnTo>
                  <a:cubicBezTo>
                    <a:pt x="2782443" y="1163479"/>
                    <a:pt x="2838069" y="999935"/>
                    <a:pt x="2838069" y="823627"/>
                  </a:cubicBezTo>
                  <a:cubicBezTo>
                    <a:pt x="2838069" y="369475"/>
                    <a:pt x="2468595" y="0"/>
                    <a:pt x="2014442" y="0"/>
                  </a:cubicBezTo>
                  <a:cubicBezTo>
                    <a:pt x="1617345" y="0"/>
                    <a:pt x="1285113" y="282416"/>
                    <a:pt x="1207770" y="656939"/>
                  </a:cubicBezTo>
                  <a:lnTo>
                    <a:pt x="954215" y="656939"/>
                  </a:lnTo>
                  <a:cubicBezTo>
                    <a:pt x="933831" y="615410"/>
                    <a:pt x="891254" y="586740"/>
                    <a:pt x="842010" y="586740"/>
                  </a:cubicBezTo>
                  <a:lnTo>
                    <a:pt x="233839" y="586740"/>
                  </a:lnTo>
                  <a:cubicBezTo>
                    <a:pt x="104966" y="586835"/>
                    <a:pt x="0" y="691706"/>
                    <a:pt x="0" y="820674"/>
                  </a:cubicBezTo>
                  <a:cubicBezTo>
                    <a:pt x="0" y="949643"/>
                    <a:pt x="104966" y="1054513"/>
                    <a:pt x="233839" y="1054513"/>
                  </a:cubicBezTo>
                  <a:lnTo>
                    <a:pt x="442913" y="1054513"/>
                  </a:lnTo>
                  <a:cubicBezTo>
                    <a:pt x="472440" y="1054513"/>
                    <a:pt x="496443" y="1030510"/>
                    <a:pt x="496443" y="1000887"/>
                  </a:cubicBezTo>
                  <a:cubicBezTo>
                    <a:pt x="496443" y="971264"/>
                    <a:pt x="472440" y="947261"/>
                    <a:pt x="442913" y="947261"/>
                  </a:cubicBezTo>
                  <a:lnTo>
                    <a:pt x="233839" y="947261"/>
                  </a:lnTo>
                  <a:cubicBezTo>
                    <a:pt x="163925" y="947261"/>
                    <a:pt x="107156" y="890492"/>
                    <a:pt x="107156" y="820579"/>
                  </a:cubicBezTo>
                  <a:cubicBezTo>
                    <a:pt x="107156" y="750665"/>
                    <a:pt x="164021" y="693896"/>
                    <a:pt x="233839" y="693896"/>
                  </a:cubicBezTo>
                  <a:lnTo>
                    <a:pt x="842010" y="693896"/>
                  </a:lnTo>
                  <a:cubicBezTo>
                    <a:pt x="851916" y="693896"/>
                    <a:pt x="859917" y="701897"/>
                    <a:pt x="859917" y="711708"/>
                  </a:cubicBezTo>
                  <a:lnTo>
                    <a:pt x="859917" y="929450"/>
                  </a:lnTo>
                  <a:cubicBezTo>
                    <a:pt x="859917" y="939260"/>
                    <a:pt x="851916" y="947356"/>
                    <a:pt x="842010" y="947356"/>
                  </a:cubicBezTo>
                  <a:lnTo>
                    <a:pt x="692944" y="947356"/>
                  </a:lnTo>
                  <a:cubicBezTo>
                    <a:pt x="663416" y="947356"/>
                    <a:pt x="639318" y="971264"/>
                    <a:pt x="639318" y="1000982"/>
                  </a:cubicBezTo>
                  <a:cubicBezTo>
                    <a:pt x="639318" y="1030510"/>
                    <a:pt x="663321" y="1054608"/>
                    <a:pt x="692944" y="1054608"/>
                  </a:cubicBezTo>
                  <a:lnTo>
                    <a:pt x="842010" y="1054608"/>
                  </a:lnTo>
                  <a:cubicBezTo>
                    <a:pt x="891254" y="1054608"/>
                    <a:pt x="933831" y="1025843"/>
                    <a:pt x="954215" y="984409"/>
                  </a:cubicBezTo>
                  <a:lnTo>
                    <a:pt x="1206627" y="984409"/>
                  </a:lnTo>
                  <a:cubicBezTo>
                    <a:pt x="1229392" y="1099185"/>
                    <a:pt x="1276064" y="1205389"/>
                    <a:pt x="1341215" y="1297686"/>
                  </a:cubicBezTo>
                  <a:lnTo>
                    <a:pt x="1258634" y="1297686"/>
                  </a:lnTo>
                  <a:cubicBezTo>
                    <a:pt x="1209389" y="1297686"/>
                    <a:pt x="1169289" y="1337786"/>
                    <a:pt x="1169289" y="1387031"/>
                  </a:cubicBezTo>
                  <a:lnTo>
                    <a:pt x="1169289" y="2749391"/>
                  </a:lnTo>
                  <a:lnTo>
                    <a:pt x="1019556" y="2749391"/>
                  </a:lnTo>
                  <a:lnTo>
                    <a:pt x="1019556" y="1842040"/>
                  </a:lnTo>
                  <a:cubicBezTo>
                    <a:pt x="1019556" y="1792796"/>
                    <a:pt x="979551" y="1752695"/>
                    <a:pt x="930212" y="1752695"/>
                  </a:cubicBezTo>
                  <a:lnTo>
                    <a:pt x="654463" y="1752695"/>
                  </a:lnTo>
                  <a:cubicBezTo>
                    <a:pt x="605219" y="1752695"/>
                    <a:pt x="565118" y="1792700"/>
                    <a:pt x="565118" y="1842040"/>
                  </a:cubicBezTo>
                  <a:lnTo>
                    <a:pt x="565118" y="2749391"/>
                  </a:lnTo>
                  <a:lnTo>
                    <a:pt x="53626" y="2749391"/>
                  </a:lnTo>
                  <a:cubicBezTo>
                    <a:pt x="24003" y="2749391"/>
                    <a:pt x="0" y="2773394"/>
                    <a:pt x="0" y="2803017"/>
                  </a:cubicBezTo>
                  <a:cubicBezTo>
                    <a:pt x="0" y="2832640"/>
                    <a:pt x="24003" y="2856643"/>
                    <a:pt x="53626" y="2856643"/>
                  </a:cubicBezTo>
                  <a:lnTo>
                    <a:pt x="3604070" y="2856643"/>
                  </a:lnTo>
                  <a:cubicBezTo>
                    <a:pt x="3633692" y="2856643"/>
                    <a:pt x="3657695" y="2832640"/>
                    <a:pt x="3657695" y="2803017"/>
                  </a:cubicBezTo>
                  <a:cubicBezTo>
                    <a:pt x="3657600" y="2773299"/>
                    <a:pt x="3633597" y="2749296"/>
                    <a:pt x="3604070" y="2749296"/>
                  </a:cubicBezTo>
                  <a:lnTo>
                    <a:pt x="3604070" y="2749296"/>
                  </a:lnTo>
                  <a:close/>
                  <a:moveTo>
                    <a:pt x="1192625" y="877157"/>
                  </a:moveTo>
                  <a:lnTo>
                    <a:pt x="967073" y="877157"/>
                  </a:lnTo>
                  <a:lnTo>
                    <a:pt x="967073" y="764191"/>
                  </a:lnTo>
                  <a:lnTo>
                    <a:pt x="1193006" y="764191"/>
                  </a:lnTo>
                  <a:cubicBezTo>
                    <a:pt x="1191578" y="783812"/>
                    <a:pt x="1190816" y="803720"/>
                    <a:pt x="1190816" y="823722"/>
                  </a:cubicBezTo>
                  <a:cubicBezTo>
                    <a:pt x="1190816" y="841629"/>
                    <a:pt x="1191482" y="859441"/>
                    <a:pt x="1192625" y="877157"/>
                  </a:cubicBezTo>
                  <a:lnTo>
                    <a:pt x="1192625" y="877157"/>
                  </a:lnTo>
                  <a:close/>
                  <a:moveTo>
                    <a:pt x="912400" y="2749296"/>
                  </a:moveTo>
                  <a:lnTo>
                    <a:pt x="672370" y="2749296"/>
                  </a:lnTo>
                  <a:lnTo>
                    <a:pt x="672370" y="1859756"/>
                  </a:lnTo>
                  <a:lnTo>
                    <a:pt x="912400" y="1859756"/>
                  </a:lnTo>
                  <a:lnTo>
                    <a:pt x="912400" y="2749296"/>
                  </a:lnTo>
                  <a:close/>
                  <a:moveTo>
                    <a:pt x="1297972" y="823722"/>
                  </a:moveTo>
                  <a:cubicBezTo>
                    <a:pt x="1297972" y="428625"/>
                    <a:pt x="1619345" y="107252"/>
                    <a:pt x="2014442" y="107252"/>
                  </a:cubicBezTo>
                  <a:cubicBezTo>
                    <a:pt x="2409539" y="107252"/>
                    <a:pt x="2730913" y="428625"/>
                    <a:pt x="2730913" y="823722"/>
                  </a:cubicBezTo>
                  <a:cubicBezTo>
                    <a:pt x="2730913" y="1218819"/>
                    <a:pt x="2409539" y="1540193"/>
                    <a:pt x="2014442" y="1540193"/>
                  </a:cubicBezTo>
                  <a:cubicBezTo>
                    <a:pt x="1619345" y="1540193"/>
                    <a:pt x="1297972" y="1218724"/>
                    <a:pt x="1297972" y="823722"/>
                  </a:cubicBezTo>
                  <a:lnTo>
                    <a:pt x="1297972" y="823722"/>
                  </a:lnTo>
                  <a:close/>
                  <a:moveTo>
                    <a:pt x="1516475" y="2749296"/>
                  </a:moveTo>
                  <a:lnTo>
                    <a:pt x="1276445" y="2749296"/>
                  </a:lnTo>
                  <a:lnTo>
                    <a:pt x="1276445" y="1404747"/>
                  </a:lnTo>
                  <a:lnTo>
                    <a:pt x="1431322" y="1404747"/>
                  </a:lnTo>
                  <a:cubicBezTo>
                    <a:pt x="1457992" y="1431512"/>
                    <a:pt x="1486472" y="1456373"/>
                    <a:pt x="1516571" y="1479233"/>
                  </a:cubicBezTo>
                  <a:lnTo>
                    <a:pt x="1516571" y="2749296"/>
                  </a:lnTo>
                  <a:close/>
                  <a:moveTo>
                    <a:pt x="2120646" y="2749296"/>
                  </a:moveTo>
                  <a:lnTo>
                    <a:pt x="1880616" y="2749296"/>
                  </a:lnTo>
                  <a:lnTo>
                    <a:pt x="1880616" y="1895475"/>
                  </a:lnTo>
                  <a:lnTo>
                    <a:pt x="2120646" y="1895475"/>
                  </a:lnTo>
                  <a:lnTo>
                    <a:pt x="2120646" y="2749296"/>
                  </a:lnTo>
                  <a:close/>
                  <a:moveTo>
                    <a:pt x="2377535" y="2749296"/>
                  </a:moveTo>
                  <a:lnTo>
                    <a:pt x="2227707" y="2749296"/>
                  </a:lnTo>
                  <a:lnTo>
                    <a:pt x="2227707" y="1877663"/>
                  </a:lnTo>
                  <a:cubicBezTo>
                    <a:pt x="2227707" y="1828419"/>
                    <a:pt x="2187702" y="1788319"/>
                    <a:pt x="2138363" y="1788319"/>
                  </a:cubicBezTo>
                  <a:lnTo>
                    <a:pt x="1862614" y="1788319"/>
                  </a:lnTo>
                  <a:cubicBezTo>
                    <a:pt x="1813370" y="1788319"/>
                    <a:pt x="1773364" y="1828324"/>
                    <a:pt x="1773364" y="1877663"/>
                  </a:cubicBezTo>
                  <a:lnTo>
                    <a:pt x="1773364" y="2749296"/>
                  </a:lnTo>
                  <a:lnTo>
                    <a:pt x="1623632" y="2749296"/>
                  </a:lnTo>
                  <a:lnTo>
                    <a:pt x="1623632" y="1548575"/>
                  </a:lnTo>
                  <a:cubicBezTo>
                    <a:pt x="1739932" y="1611535"/>
                    <a:pt x="1873091" y="1647349"/>
                    <a:pt x="2014347" y="1647349"/>
                  </a:cubicBezTo>
                  <a:cubicBezTo>
                    <a:pt x="2144649" y="1647349"/>
                    <a:pt x="2267903" y="1616869"/>
                    <a:pt x="2377440" y="1562767"/>
                  </a:cubicBezTo>
                  <a:lnTo>
                    <a:pt x="2377535" y="2749296"/>
                  </a:lnTo>
                  <a:lnTo>
                    <a:pt x="2377535" y="2749296"/>
                  </a:lnTo>
                  <a:close/>
                  <a:moveTo>
                    <a:pt x="2724722" y="2749296"/>
                  </a:moveTo>
                  <a:lnTo>
                    <a:pt x="2484691" y="2749296"/>
                  </a:lnTo>
                  <a:lnTo>
                    <a:pt x="2484691" y="1499426"/>
                  </a:lnTo>
                  <a:cubicBezTo>
                    <a:pt x="2525078" y="1471232"/>
                    <a:pt x="2562797" y="1439513"/>
                    <a:pt x="2597468" y="1404747"/>
                  </a:cubicBezTo>
                  <a:lnTo>
                    <a:pt x="2724722" y="1404747"/>
                  </a:lnTo>
                  <a:lnTo>
                    <a:pt x="2724722" y="2749296"/>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思源黑体 CN Light" panose="020B0300000000000000" pitchFamily="34" charset="-122"/>
                <a:ea typeface="思源黑体 CN Light" panose="020B0300000000000000" pitchFamily="34" charset="-122"/>
                <a:cs typeface="+mn-cs"/>
              </a:endParaRPr>
            </a:p>
          </p:txBody>
        </p:sp>
        <p:sp>
          <p:nvSpPr>
            <p:cNvPr id="23" name="任意多边形: 形状 22"/>
            <p:cNvSpPr/>
            <p:nvPr>
              <p:custDataLst>
                <p:tags r:id="rId16"/>
              </p:custDataLst>
            </p:nvPr>
          </p:nvSpPr>
          <p:spPr>
            <a:xfrm>
              <a:off x="5689268" y="2231890"/>
              <a:ext cx="1184621" cy="1184809"/>
            </a:xfrm>
            <a:custGeom>
              <a:avLst/>
              <a:gdLst>
                <a:gd name="connsiteX0" fmla="*/ 592360 w 1184624"/>
                <a:gd name="connsiteY0" fmla="*/ 1184815 h 1184814"/>
                <a:gd name="connsiteX1" fmla="*/ 882110 w 1184624"/>
                <a:gd name="connsiteY1" fmla="*/ 1108805 h 1184814"/>
                <a:gd name="connsiteX2" fmla="*/ 902494 w 1184624"/>
                <a:gd name="connsiteY2" fmla="*/ 1035844 h 1184814"/>
                <a:gd name="connsiteX3" fmla="*/ 829532 w 1184624"/>
                <a:gd name="connsiteY3" fmla="*/ 1015460 h 1184814"/>
                <a:gd name="connsiteX4" fmla="*/ 592360 w 1184624"/>
                <a:gd name="connsiteY4" fmla="*/ 1077659 h 1184814"/>
                <a:gd name="connsiteX5" fmla="*/ 107156 w 1184624"/>
                <a:gd name="connsiteY5" fmla="*/ 592455 h 1184814"/>
                <a:gd name="connsiteX6" fmla="*/ 592360 w 1184624"/>
                <a:gd name="connsiteY6" fmla="*/ 107252 h 1184814"/>
                <a:gd name="connsiteX7" fmla="*/ 1077468 w 1184624"/>
                <a:gd name="connsiteY7" fmla="*/ 592455 h 1184814"/>
                <a:gd name="connsiteX8" fmla="*/ 995172 w 1184624"/>
                <a:gd name="connsiteY8" fmla="*/ 862489 h 1184814"/>
                <a:gd name="connsiteX9" fmla="*/ 1009745 w 1184624"/>
                <a:gd name="connsiteY9" fmla="*/ 936784 h 1184814"/>
                <a:gd name="connsiteX10" fmla="*/ 1084135 w 1184624"/>
                <a:gd name="connsiteY10" fmla="*/ 922211 h 1184814"/>
                <a:gd name="connsiteX11" fmla="*/ 1184624 w 1184624"/>
                <a:gd name="connsiteY11" fmla="*/ 592360 h 1184814"/>
                <a:gd name="connsiteX12" fmla="*/ 592360 w 1184624"/>
                <a:gd name="connsiteY12" fmla="*/ 0 h 1184814"/>
                <a:gd name="connsiteX13" fmla="*/ 0 w 1184624"/>
                <a:gd name="connsiteY13" fmla="*/ 592360 h 1184814"/>
                <a:gd name="connsiteX14" fmla="*/ 592360 w 1184624"/>
                <a:gd name="connsiteY14" fmla="*/ 1184815 h 1184814"/>
                <a:gd name="connsiteX15" fmla="*/ 592360 w 1184624"/>
                <a:gd name="connsiteY15" fmla="*/ 1184815 h 11848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184624" h="1184814">
                  <a:moveTo>
                    <a:pt x="592360" y="1184815"/>
                  </a:moveTo>
                  <a:cubicBezTo>
                    <a:pt x="693706" y="1184815"/>
                    <a:pt x="793909" y="1158526"/>
                    <a:pt x="882110" y="1108805"/>
                  </a:cubicBezTo>
                  <a:cubicBezTo>
                    <a:pt x="907923" y="1094327"/>
                    <a:pt x="916972" y="1061657"/>
                    <a:pt x="902494" y="1035844"/>
                  </a:cubicBezTo>
                  <a:cubicBezTo>
                    <a:pt x="888016" y="1010031"/>
                    <a:pt x="855250" y="1000887"/>
                    <a:pt x="829532" y="1015460"/>
                  </a:cubicBezTo>
                  <a:cubicBezTo>
                    <a:pt x="757238" y="1056132"/>
                    <a:pt x="675227" y="1077659"/>
                    <a:pt x="592360" y="1077659"/>
                  </a:cubicBezTo>
                  <a:cubicBezTo>
                    <a:pt x="324802" y="1077659"/>
                    <a:pt x="107156" y="860012"/>
                    <a:pt x="107156" y="592455"/>
                  </a:cubicBezTo>
                  <a:cubicBezTo>
                    <a:pt x="107156" y="324898"/>
                    <a:pt x="324802" y="107252"/>
                    <a:pt x="592360" y="107252"/>
                  </a:cubicBezTo>
                  <a:cubicBezTo>
                    <a:pt x="859917" y="107252"/>
                    <a:pt x="1077468" y="324898"/>
                    <a:pt x="1077468" y="592455"/>
                  </a:cubicBezTo>
                  <a:cubicBezTo>
                    <a:pt x="1077468" y="689039"/>
                    <a:pt x="1048988" y="782384"/>
                    <a:pt x="995172" y="862489"/>
                  </a:cubicBezTo>
                  <a:cubicBezTo>
                    <a:pt x="978694" y="887063"/>
                    <a:pt x="985171" y="920306"/>
                    <a:pt x="1009745" y="936784"/>
                  </a:cubicBezTo>
                  <a:cubicBezTo>
                    <a:pt x="1034320" y="953262"/>
                    <a:pt x="1067562" y="946785"/>
                    <a:pt x="1084135" y="922211"/>
                  </a:cubicBezTo>
                  <a:cubicBezTo>
                    <a:pt x="1149953" y="824484"/>
                    <a:pt x="1184624" y="710374"/>
                    <a:pt x="1184624" y="592360"/>
                  </a:cubicBezTo>
                  <a:cubicBezTo>
                    <a:pt x="1184624" y="265748"/>
                    <a:pt x="918877" y="0"/>
                    <a:pt x="592360" y="0"/>
                  </a:cubicBezTo>
                  <a:cubicBezTo>
                    <a:pt x="265747" y="0"/>
                    <a:pt x="0" y="265748"/>
                    <a:pt x="0" y="592360"/>
                  </a:cubicBezTo>
                  <a:cubicBezTo>
                    <a:pt x="0" y="918972"/>
                    <a:pt x="265747" y="1184815"/>
                    <a:pt x="592360" y="1184815"/>
                  </a:cubicBezTo>
                  <a:lnTo>
                    <a:pt x="592360" y="1184815"/>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思源黑体 CN Light" panose="020B0300000000000000" pitchFamily="34" charset="-122"/>
                <a:ea typeface="思源黑体 CN Light" panose="020B0300000000000000" pitchFamily="34" charset="-122"/>
                <a:cs typeface="+mn-cs"/>
              </a:endParaRPr>
            </a:p>
          </p:txBody>
        </p:sp>
        <p:sp>
          <p:nvSpPr>
            <p:cNvPr id="24" name="任意多边形: 形状 23"/>
            <p:cNvSpPr/>
            <p:nvPr>
              <p:custDataLst>
                <p:tags r:id="rId17"/>
              </p:custDataLst>
            </p:nvPr>
          </p:nvSpPr>
          <p:spPr>
            <a:xfrm>
              <a:off x="6048077" y="2453339"/>
              <a:ext cx="466990" cy="574928"/>
            </a:xfrm>
            <a:custGeom>
              <a:avLst/>
              <a:gdLst>
                <a:gd name="connsiteX0" fmla="*/ 287084 w 466991"/>
                <a:gd name="connsiteY0" fmla="*/ 479394 h 574929"/>
                <a:gd name="connsiteX1" fmla="*/ 303943 w 466991"/>
                <a:gd name="connsiteY1" fmla="*/ 456153 h 574929"/>
                <a:gd name="connsiteX2" fmla="*/ 466534 w 466991"/>
                <a:gd name="connsiteY2" fmla="*/ 218695 h 574929"/>
                <a:gd name="connsiteX3" fmla="*/ 248317 w 466991"/>
                <a:gd name="connsiteY3" fmla="*/ 477 h 574929"/>
                <a:gd name="connsiteX4" fmla="*/ 73628 w 466991"/>
                <a:gd name="connsiteY4" fmla="*/ 63342 h 574929"/>
                <a:gd name="connsiteX5" fmla="*/ 0 w 466991"/>
                <a:gd name="connsiteY5" fmla="*/ 233554 h 574929"/>
                <a:gd name="connsiteX6" fmla="*/ 53626 w 466991"/>
                <a:gd name="connsiteY6" fmla="*/ 287180 h 574929"/>
                <a:gd name="connsiteX7" fmla="*/ 107251 w 466991"/>
                <a:gd name="connsiteY7" fmla="*/ 233554 h 574929"/>
                <a:gd name="connsiteX8" fmla="*/ 147066 w 466991"/>
                <a:gd name="connsiteY8" fmla="*/ 141447 h 574929"/>
                <a:gd name="connsiteX9" fmla="*/ 241745 w 466991"/>
                <a:gd name="connsiteY9" fmla="*/ 107443 h 574929"/>
                <a:gd name="connsiteX10" fmla="*/ 359664 w 466991"/>
                <a:gd name="connsiteY10" fmla="*/ 225362 h 574929"/>
                <a:gd name="connsiteX11" fmla="*/ 271748 w 466991"/>
                <a:gd name="connsiteY11" fmla="*/ 353950 h 574929"/>
                <a:gd name="connsiteX12" fmla="*/ 180022 w 466991"/>
                <a:gd name="connsiteY12" fmla="*/ 479394 h 574929"/>
                <a:gd name="connsiteX13" fmla="*/ 180022 w 466991"/>
                <a:gd name="connsiteY13" fmla="*/ 521304 h 574929"/>
                <a:gd name="connsiteX14" fmla="*/ 233648 w 466991"/>
                <a:gd name="connsiteY14" fmla="*/ 574930 h 574929"/>
                <a:gd name="connsiteX15" fmla="*/ 287274 w 466991"/>
                <a:gd name="connsiteY15" fmla="*/ 521304 h 574929"/>
                <a:gd name="connsiteX16" fmla="*/ 287274 w 466991"/>
                <a:gd name="connsiteY16" fmla="*/ 479394 h 574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66991" h="574929">
                  <a:moveTo>
                    <a:pt x="287084" y="479394"/>
                  </a:moveTo>
                  <a:cubicBezTo>
                    <a:pt x="287084" y="468631"/>
                    <a:pt x="293846" y="459392"/>
                    <a:pt x="303943" y="456153"/>
                  </a:cubicBezTo>
                  <a:cubicBezTo>
                    <a:pt x="406337" y="423768"/>
                    <a:pt x="473202" y="326137"/>
                    <a:pt x="466534" y="218695"/>
                  </a:cubicBezTo>
                  <a:cubicBezTo>
                    <a:pt x="459296" y="101537"/>
                    <a:pt x="365474" y="7716"/>
                    <a:pt x="248317" y="477"/>
                  </a:cubicBezTo>
                  <a:cubicBezTo>
                    <a:pt x="183071" y="-3619"/>
                    <a:pt x="121063" y="18765"/>
                    <a:pt x="73628" y="63342"/>
                  </a:cubicBezTo>
                  <a:cubicBezTo>
                    <a:pt x="26860" y="107348"/>
                    <a:pt x="0" y="169355"/>
                    <a:pt x="0" y="233554"/>
                  </a:cubicBezTo>
                  <a:cubicBezTo>
                    <a:pt x="0" y="263177"/>
                    <a:pt x="23908" y="287180"/>
                    <a:pt x="53626" y="287180"/>
                  </a:cubicBezTo>
                  <a:cubicBezTo>
                    <a:pt x="83153" y="287180"/>
                    <a:pt x="107251" y="263177"/>
                    <a:pt x="107251" y="233554"/>
                  </a:cubicBezTo>
                  <a:cubicBezTo>
                    <a:pt x="107251" y="198311"/>
                    <a:pt x="121349" y="165641"/>
                    <a:pt x="147066" y="141447"/>
                  </a:cubicBezTo>
                  <a:cubicBezTo>
                    <a:pt x="172784" y="117349"/>
                    <a:pt x="206407" y="105252"/>
                    <a:pt x="241745" y="107443"/>
                  </a:cubicBezTo>
                  <a:cubicBezTo>
                    <a:pt x="304038" y="111348"/>
                    <a:pt x="355759" y="163069"/>
                    <a:pt x="359664" y="225362"/>
                  </a:cubicBezTo>
                  <a:cubicBezTo>
                    <a:pt x="363284" y="283560"/>
                    <a:pt x="327088" y="336519"/>
                    <a:pt x="271748" y="353950"/>
                  </a:cubicBezTo>
                  <a:cubicBezTo>
                    <a:pt x="216884" y="371285"/>
                    <a:pt x="180022" y="421673"/>
                    <a:pt x="180022" y="479394"/>
                  </a:cubicBezTo>
                  <a:lnTo>
                    <a:pt x="180022" y="521304"/>
                  </a:lnTo>
                  <a:cubicBezTo>
                    <a:pt x="180022" y="550927"/>
                    <a:pt x="204025" y="574930"/>
                    <a:pt x="233648" y="574930"/>
                  </a:cubicBezTo>
                  <a:cubicBezTo>
                    <a:pt x="263271" y="574930"/>
                    <a:pt x="287274" y="550927"/>
                    <a:pt x="287274" y="521304"/>
                  </a:cubicBezTo>
                  <a:lnTo>
                    <a:pt x="287274" y="479394"/>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思源黑体 CN Light" panose="020B0300000000000000" pitchFamily="34" charset="-122"/>
                <a:ea typeface="思源黑体 CN Light" panose="020B0300000000000000" pitchFamily="34" charset="-122"/>
                <a:cs typeface="+mn-cs"/>
              </a:endParaRPr>
            </a:p>
          </p:txBody>
        </p:sp>
        <p:sp>
          <p:nvSpPr>
            <p:cNvPr id="25" name="任意多边形: 形状 24"/>
            <p:cNvSpPr/>
            <p:nvPr>
              <p:custDataLst>
                <p:tags r:id="rId18"/>
              </p:custDataLst>
            </p:nvPr>
          </p:nvSpPr>
          <p:spPr>
            <a:xfrm>
              <a:off x="6228005" y="3079230"/>
              <a:ext cx="107251" cy="116300"/>
            </a:xfrm>
            <a:custGeom>
              <a:avLst/>
              <a:gdLst>
                <a:gd name="connsiteX0" fmla="*/ 53626 w 107251"/>
                <a:gd name="connsiteY0" fmla="*/ 0 h 116300"/>
                <a:gd name="connsiteX1" fmla="*/ 0 w 107251"/>
                <a:gd name="connsiteY1" fmla="*/ 53626 h 116300"/>
                <a:gd name="connsiteX2" fmla="*/ 0 w 107251"/>
                <a:gd name="connsiteY2" fmla="*/ 62675 h 116300"/>
                <a:gd name="connsiteX3" fmla="*/ 53626 w 107251"/>
                <a:gd name="connsiteY3" fmla="*/ 116300 h 116300"/>
                <a:gd name="connsiteX4" fmla="*/ 107251 w 107251"/>
                <a:gd name="connsiteY4" fmla="*/ 62675 h 116300"/>
                <a:gd name="connsiteX5" fmla="*/ 107251 w 107251"/>
                <a:gd name="connsiteY5" fmla="*/ 53626 h 116300"/>
                <a:gd name="connsiteX6" fmla="*/ 53626 w 107251"/>
                <a:gd name="connsiteY6" fmla="*/ 0 h 116300"/>
                <a:gd name="connsiteX7" fmla="*/ 53626 w 107251"/>
                <a:gd name="connsiteY7" fmla="*/ 0 h 116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7251" h="116300">
                  <a:moveTo>
                    <a:pt x="53626" y="0"/>
                  </a:moveTo>
                  <a:cubicBezTo>
                    <a:pt x="24003" y="0"/>
                    <a:pt x="0" y="24003"/>
                    <a:pt x="0" y="53626"/>
                  </a:cubicBezTo>
                  <a:lnTo>
                    <a:pt x="0" y="62675"/>
                  </a:lnTo>
                  <a:cubicBezTo>
                    <a:pt x="0" y="92297"/>
                    <a:pt x="24003" y="116300"/>
                    <a:pt x="53626" y="116300"/>
                  </a:cubicBezTo>
                  <a:cubicBezTo>
                    <a:pt x="83249" y="116300"/>
                    <a:pt x="107251" y="92392"/>
                    <a:pt x="107251" y="62675"/>
                  </a:cubicBezTo>
                  <a:lnTo>
                    <a:pt x="107251" y="53626"/>
                  </a:lnTo>
                  <a:cubicBezTo>
                    <a:pt x="107156" y="24003"/>
                    <a:pt x="83153" y="0"/>
                    <a:pt x="53626" y="0"/>
                  </a:cubicBezTo>
                  <a:lnTo>
                    <a:pt x="53626" y="0"/>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思源黑体 CN Light" panose="020B0300000000000000" pitchFamily="34" charset="-122"/>
                <a:ea typeface="思源黑体 CN Light" panose="020B0300000000000000" pitchFamily="34" charset="-122"/>
                <a:cs typeface="+mn-cs"/>
              </a:endParaRPr>
            </a:p>
          </p:txBody>
        </p:sp>
        <p:sp>
          <p:nvSpPr>
            <p:cNvPr id="26" name="任意多边形: 形状 25"/>
            <p:cNvSpPr/>
            <p:nvPr>
              <p:custDataLst>
                <p:tags r:id="rId19"/>
              </p:custDataLst>
            </p:nvPr>
          </p:nvSpPr>
          <p:spPr>
            <a:xfrm>
              <a:off x="4267193" y="3157329"/>
              <a:ext cx="1001550" cy="489488"/>
            </a:xfrm>
            <a:custGeom>
              <a:avLst/>
              <a:gdLst>
                <a:gd name="connsiteX0" fmla="*/ 89345 w 1001553"/>
                <a:gd name="connsiteY0" fmla="*/ 489490 h 489489"/>
                <a:gd name="connsiteX1" fmla="*/ 912209 w 1001553"/>
                <a:gd name="connsiteY1" fmla="*/ 489490 h 489489"/>
                <a:gd name="connsiteX2" fmla="*/ 1001554 w 1001553"/>
                <a:gd name="connsiteY2" fmla="*/ 400145 h 489489"/>
                <a:gd name="connsiteX3" fmla="*/ 1001554 w 1001553"/>
                <a:gd name="connsiteY3" fmla="*/ 89345 h 489489"/>
                <a:gd name="connsiteX4" fmla="*/ 912209 w 1001553"/>
                <a:gd name="connsiteY4" fmla="*/ 0 h 489489"/>
                <a:gd name="connsiteX5" fmla="*/ 89345 w 1001553"/>
                <a:gd name="connsiteY5" fmla="*/ 0 h 489489"/>
                <a:gd name="connsiteX6" fmla="*/ 0 w 1001553"/>
                <a:gd name="connsiteY6" fmla="*/ 89345 h 489489"/>
                <a:gd name="connsiteX7" fmla="*/ 0 w 1001553"/>
                <a:gd name="connsiteY7" fmla="*/ 400145 h 489489"/>
                <a:gd name="connsiteX8" fmla="*/ 89345 w 1001553"/>
                <a:gd name="connsiteY8" fmla="*/ 489490 h 489489"/>
                <a:gd name="connsiteX9" fmla="*/ 89345 w 1001553"/>
                <a:gd name="connsiteY9" fmla="*/ 489490 h 489489"/>
                <a:gd name="connsiteX10" fmla="*/ 107156 w 1001553"/>
                <a:gd name="connsiteY10" fmla="*/ 107347 h 489489"/>
                <a:gd name="connsiteX11" fmla="*/ 894302 w 1001553"/>
                <a:gd name="connsiteY11" fmla="*/ 107347 h 489489"/>
                <a:gd name="connsiteX12" fmla="*/ 894302 w 1001553"/>
                <a:gd name="connsiteY12" fmla="*/ 382429 h 489489"/>
                <a:gd name="connsiteX13" fmla="*/ 107156 w 1001553"/>
                <a:gd name="connsiteY13" fmla="*/ 382429 h 489489"/>
                <a:gd name="connsiteX14" fmla="*/ 107156 w 1001553"/>
                <a:gd name="connsiteY14" fmla="*/ 107347 h 489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01553" h="489489">
                  <a:moveTo>
                    <a:pt x="89345" y="489490"/>
                  </a:moveTo>
                  <a:lnTo>
                    <a:pt x="912209" y="489490"/>
                  </a:lnTo>
                  <a:cubicBezTo>
                    <a:pt x="961454" y="489490"/>
                    <a:pt x="1001554" y="449390"/>
                    <a:pt x="1001554" y="400145"/>
                  </a:cubicBezTo>
                  <a:lnTo>
                    <a:pt x="1001554" y="89345"/>
                  </a:lnTo>
                  <a:cubicBezTo>
                    <a:pt x="1001554" y="40100"/>
                    <a:pt x="961549" y="0"/>
                    <a:pt x="912209" y="0"/>
                  </a:cubicBezTo>
                  <a:lnTo>
                    <a:pt x="89345" y="0"/>
                  </a:lnTo>
                  <a:cubicBezTo>
                    <a:pt x="40100" y="0"/>
                    <a:pt x="0" y="40005"/>
                    <a:pt x="0" y="89345"/>
                  </a:cubicBezTo>
                  <a:lnTo>
                    <a:pt x="0" y="400145"/>
                  </a:lnTo>
                  <a:cubicBezTo>
                    <a:pt x="0" y="449485"/>
                    <a:pt x="40100" y="489490"/>
                    <a:pt x="89345" y="489490"/>
                  </a:cubicBezTo>
                  <a:lnTo>
                    <a:pt x="89345" y="489490"/>
                  </a:lnTo>
                  <a:close/>
                  <a:moveTo>
                    <a:pt x="107156" y="107347"/>
                  </a:moveTo>
                  <a:lnTo>
                    <a:pt x="894302" y="107347"/>
                  </a:lnTo>
                  <a:lnTo>
                    <a:pt x="894302" y="382429"/>
                  </a:lnTo>
                  <a:lnTo>
                    <a:pt x="107156" y="382429"/>
                  </a:lnTo>
                  <a:lnTo>
                    <a:pt x="107156" y="107347"/>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思源黑体 CN Light" panose="020B0300000000000000" pitchFamily="34" charset="-122"/>
                <a:ea typeface="思源黑体 CN Light" panose="020B0300000000000000" pitchFamily="34" charset="-122"/>
                <a:cs typeface="+mn-cs"/>
              </a:endParaRPr>
            </a:p>
          </p:txBody>
        </p:sp>
        <p:sp>
          <p:nvSpPr>
            <p:cNvPr id="27" name="任意多边形: 形状 26"/>
            <p:cNvSpPr/>
            <p:nvPr>
              <p:custDataLst>
                <p:tags r:id="rId20"/>
              </p:custDataLst>
            </p:nvPr>
          </p:nvSpPr>
          <p:spPr>
            <a:xfrm>
              <a:off x="4435689" y="3348592"/>
              <a:ext cx="223932" cy="107153"/>
            </a:xfrm>
            <a:custGeom>
              <a:avLst/>
              <a:gdLst>
                <a:gd name="connsiteX0" fmla="*/ 170212 w 223932"/>
                <a:gd name="connsiteY0" fmla="*/ 0 h 107156"/>
                <a:gd name="connsiteX1" fmla="*/ 53626 w 223932"/>
                <a:gd name="connsiteY1" fmla="*/ 0 h 107156"/>
                <a:gd name="connsiteX2" fmla="*/ 0 w 223932"/>
                <a:gd name="connsiteY2" fmla="*/ 53626 h 107156"/>
                <a:gd name="connsiteX3" fmla="*/ 53626 w 223932"/>
                <a:gd name="connsiteY3" fmla="*/ 107156 h 107156"/>
                <a:gd name="connsiteX4" fmla="*/ 170307 w 223932"/>
                <a:gd name="connsiteY4" fmla="*/ 107156 h 107156"/>
                <a:gd name="connsiteX5" fmla="*/ 223933 w 223932"/>
                <a:gd name="connsiteY5" fmla="*/ 53626 h 107156"/>
                <a:gd name="connsiteX6" fmla="*/ 170212 w 223932"/>
                <a:gd name="connsiteY6" fmla="*/ 0 h 107156"/>
                <a:gd name="connsiteX7" fmla="*/ 170212 w 223932"/>
                <a:gd name="connsiteY7" fmla="*/ 0 h 107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3932" h="107156">
                  <a:moveTo>
                    <a:pt x="170212" y="0"/>
                  </a:moveTo>
                  <a:lnTo>
                    <a:pt x="53626" y="0"/>
                  </a:lnTo>
                  <a:cubicBezTo>
                    <a:pt x="24003" y="0"/>
                    <a:pt x="0" y="24003"/>
                    <a:pt x="0" y="53626"/>
                  </a:cubicBezTo>
                  <a:cubicBezTo>
                    <a:pt x="0" y="83153"/>
                    <a:pt x="24003" y="107156"/>
                    <a:pt x="53626" y="107156"/>
                  </a:cubicBezTo>
                  <a:lnTo>
                    <a:pt x="170307" y="107156"/>
                  </a:lnTo>
                  <a:cubicBezTo>
                    <a:pt x="199930" y="107156"/>
                    <a:pt x="223933" y="83153"/>
                    <a:pt x="223933" y="53626"/>
                  </a:cubicBezTo>
                  <a:cubicBezTo>
                    <a:pt x="223837" y="24003"/>
                    <a:pt x="199834" y="0"/>
                    <a:pt x="170212" y="0"/>
                  </a:cubicBezTo>
                  <a:lnTo>
                    <a:pt x="170212" y="0"/>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思源黑体 CN Light" panose="020B0300000000000000" pitchFamily="34" charset="-122"/>
                <a:ea typeface="思源黑体 CN Light" panose="020B0300000000000000" pitchFamily="34" charset="-122"/>
                <a:cs typeface="+mn-cs"/>
              </a:endParaRPr>
            </a:p>
          </p:txBody>
        </p:sp>
        <p:sp>
          <p:nvSpPr>
            <p:cNvPr id="28" name="任意多边形: 形状 27"/>
            <p:cNvSpPr/>
            <p:nvPr>
              <p:custDataLst>
                <p:tags r:id="rId21"/>
              </p:custDataLst>
            </p:nvPr>
          </p:nvSpPr>
          <p:spPr>
            <a:xfrm>
              <a:off x="4703820" y="3348592"/>
              <a:ext cx="396526" cy="107153"/>
            </a:xfrm>
            <a:custGeom>
              <a:avLst/>
              <a:gdLst>
                <a:gd name="connsiteX0" fmla="*/ 342805 w 396525"/>
                <a:gd name="connsiteY0" fmla="*/ 0 h 107156"/>
                <a:gd name="connsiteX1" fmla="*/ 53530 w 396525"/>
                <a:gd name="connsiteY1" fmla="*/ 0 h 107156"/>
                <a:gd name="connsiteX2" fmla="*/ 0 w 396525"/>
                <a:gd name="connsiteY2" fmla="*/ 53626 h 107156"/>
                <a:gd name="connsiteX3" fmla="*/ 53530 w 396525"/>
                <a:gd name="connsiteY3" fmla="*/ 107156 h 107156"/>
                <a:gd name="connsiteX4" fmla="*/ 342900 w 396525"/>
                <a:gd name="connsiteY4" fmla="*/ 107156 h 107156"/>
                <a:gd name="connsiteX5" fmla="*/ 396526 w 396525"/>
                <a:gd name="connsiteY5" fmla="*/ 53626 h 107156"/>
                <a:gd name="connsiteX6" fmla="*/ 342805 w 396525"/>
                <a:gd name="connsiteY6" fmla="*/ 0 h 107156"/>
                <a:gd name="connsiteX7" fmla="*/ 342805 w 396525"/>
                <a:gd name="connsiteY7" fmla="*/ 0 h 107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6525" h="107156">
                  <a:moveTo>
                    <a:pt x="342805" y="0"/>
                  </a:moveTo>
                  <a:lnTo>
                    <a:pt x="53530" y="0"/>
                  </a:lnTo>
                  <a:cubicBezTo>
                    <a:pt x="24003" y="0"/>
                    <a:pt x="0" y="24003"/>
                    <a:pt x="0" y="53626"/>
                  </a:cubicBezTo>
                  <a:cubicBezTo>
                    <a:pt x="0" y="83153"/>
                    <a:pt x="24003" y="107156"/>
                    <a:pt x="53530" y="107156"/>
                  </a:cubicBezTo>
                  <a:lnTo>
                    <a:pt x="342900" y="107156"/>
                  </a:lnTo>
                  <a:cubicBezTo>
                    <a:pt x="372523" y="107156"/>
                    <a:pt x="396526" y="83153"/>
                    <a:pt x="396526" y="53626"/>
                  </a:cubicBezTo>
                  <a:cubicBezTo>
                    <a:pt x="396431" y="24003"/>
                    <a:pt x="372428" y="0"/>
                    <a:pt x="342805" y="0"/>
                  </a:cubicBezTo>
                  <a:lnTo>
                    <a:pt x="342805" y="0"/>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思源黑体 CN Light" panose="020B0300000000000000" pitchFamily="34" charset="-122"/>
                <a:ea typeface="思源黑体 CN Light" panose="020B0300000000000000" pitchFamily="34" charset="-122"/>
                <a:cs typeface="+mn-cs"/>
              </a:endParaRPr>
            </a:p>
          </p:txBody>
        </p:sp>
        <p:sp>
          <p:nvSpPr>
            <p:cNvPr id="29" name="任意多边形: 形状 28"/>
            <p:cNvSpPr/>
            <p:nvPr>
              <p:custDataLst>
                <p:tags r:id="rId22"/>
              </p:custDataLst>
            </p:nvPr>
          </p:nvSpPr>
          <p:spPr>
            <a:xfrm>
              <a:off x="4335012" y="3931711"/>
              <a:ext cx="421481" cy="107251"/>
            </a:xfrm>
            <a:custGeom>
              <a:avLst/>
              <a:gdLst>
                <a:gd name="connsiteX0" fmla="*/ 367951 w 421481"/>
                <a:gd name="connsiteY0" fmla="*/ 0 h 107251"/>
                <a:gd name="connsiteX1" fmla="*/ 53626 w 421481"/>
                <a:gd name="connsiteY1" fmla="*/ 0 h 107251"/>
                <a:gd name="connsiteX2" fmla="*/ 0 w 421481"/>
                <a:gd name="connsiteY2" fmla="*/ 53626 h 107251"/>
                <a:gd name="connsiteX3" fmla="*/ 53626 w 421481"/>
                <a:gd name="connsiteY3" fmla="*/ 107252 h 107251"/>
                <a:gd name="connsiteX4" fmla="*/ 367951 w 421481"/>
                <a:gd name="connsiteY4" fmla="*/ 107252 h 107251"/>
                <a:gd name="connsiteX5" fmla="*/ 421481 w 421481"/>
                <a:gd name="connsiteY5" fmla="*/ 53626 h 107251"/>
                <a:gd name="connsiteX6" fmla="*/ 367951 w 421481"/>
                <a:gd name="connsiteY6" fmla="*/ 0 h 107251"/>
                <a:gd name="connsiteX7" fmla="*/ 367951 w 421481"/>
                <a:gd name="connsiteY7" fmla="*/ 0 h 1072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21481" h="107251">
                  <a:moveTo>
                    <a:pt x="367951" y="0"/>
                  </a:moveTo>
                  <a:lnTo>
                    <a:pt x="53626" y="0"/>
                  </a:lnTo>
                  <a:cubicBezTo>
                    <a:pt x="24003" y="0"/>
                    <a:pt x="0" y="24003"/>
                    <a:pt x="0" y="53626"/>
                  </a:cubicBezTo>
                  <a:cubicBezTo>
                    <a:pt x="0" y="83249"/>
                    <a:pt x="24003" y="107252"/>
                    <a:pt x="53626" y="107252"/>
                  </a:cubicBezTo>
                  <a:lnTo>
                    <a:pt x="367951" y="107252"/>
                  </a:lnTo>
                  <a:cubicBezTo>
                    <a:pt x="397478" y="107252"/>
                    <a:pt x="421481" y="83249"/>
                    <a:pt x="421481" y="53626"/>
                  </a:cubicBezTo>
                  <a:cubicBezTo>
                    <a:pt x="421481" y="24003"/>
                    <a:pt x="397478" y="0"/>
                    <a:pt x="367951" y="0"/>
                  </a:cubicBezTo>
                  <a:lnTo>
                    <a:pt x="367951" y="0"/>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思源黑体 CN Light" panose="020B0300000000000000" pitchFamily="34" charset="-122"/>
                <a:ea typeface="思源黑体 CN Light" panose="020B0300000000000000" pitchFamily="34" charset="-122"/>
                <a:cs typeface="+mn-cs"/>
              </a:endParaRPr>
            </a:p>
          </p:txBody>
        </p:sp>
        <p:sp>
          <p:nvSpPr>
            <p:cNvPr id="30" name="任意多边形: 形状 29"/>
            <p:cNvSpPr/>
            <p:nvPr>
              <p:custDataLst>
                <p:tags r:id="rId23"/>
              </p:custDataLst>
            </p:nvPr>
          </p:nvSpPr>
          <p:spPr>
            <a:xfrm>
              <a:off x="4335012" y="4112209"/>
              <a:ext cx="421481" cy="107251"/>
            </a:xfrm>
            <a:custGeom>
              <a:avLst/>
              <a:gdLst>
                <a:gd name="connsiteX0" fmla="*/ 367951 w 421481"/>
                <a:gd name="connsiteY0" fmla="*/ 0 h 107251"/>
                <a:gd name="connsiteX1" fmla="*/ 53626 w 421481"/>
                <a:gd name="connsiteY1" fmla="*/ 0 h 107251"/>
                <a:gd name="connsiteX2" fmla="*/ 0 w 421481"/>
                <a:gd name="connsiteY2" fmla="*/ 53626 h 107251"/>
                <a:gd name="connsiteX3" fmla="*/ 53626 w 421481"/>
                <a:gd name="connsiteY3" fmla="*/ 107251 h 107251"/>
                <a:gd name="connsiteX4" fmla="*/ 367951 w 421481"/>
                <a:gd name="connsiteY4" fmla="*/ 107251 h 107251"/>
                <a:gd name="connsiteX5" fmla="*/ 421481 w 421481"/>
                <a:gd name="connsiteY5" fmla="*/ 53626 h 107251"/>
                <a:gd name="connsiteX6" fmla="*/ 367951 w 421481"/>
                <a:gd name="connsiteY6" fmla="*/ 0 h 107251"/>
                <a:gd name="connsiteX7" fmla="*/ 367951 w 421481"/>
                <a:gd name="connsiteY7" fmla="*/ 0 h 1072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21481" h="107251">
                  <a:moveTo>
                    <a:pt x="367951" y="0"/>
                  </a:moveTo>
                  <a:lnTo>
                    <a:pt x="53626" y="0"/>
                  </a:lnTo>
                  <a:cubicBezTo>
                    <a:pt x="24003" y="0"/>
                    <a:pt x="0" y="24003"/>
                    <a:pt x="0" y="53626"/>
                  </a:cubicBezTo>
                  <a:cubicBezTo>
                    <a:pt x="0" y="83248"/>
                    <a:pt x="24003" y="107251"/>
                    <a:pt x="53626" y="107251"/>
                  </a:cubicBezTo>
                  <a:lnTo>
                    <a:pt x="367951" y="107251"/>
                  </a:lnTo>
                  <a:cubicBezTo>
                    <a:pt x="397478" y="107251"/>
                    <a:pt x="421481" y="83248"/>
                    <a:pt x="421481" y="53626"/>
                  </a:cubicBezTo>
                  <a:cubicBezTo>
                    <a:pt x="421481" y="23908"/>
                    <a:pt x="397478" y="0"/>
                    <a:pt x="367951" y="0"/>
                  </a:cubicBezTo>
                  <a:lnTo>
                    <a:pt x="367951" y="0"/>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思源黑体 CN Light" panose="020B0300000000000000" pitchFamily="34" charset="-122"/>
                <a:ea typeface="思源黑体 CN Light" panose="020B0300000000000000" pitchFamily="34" charset="-122"/>
                <a:cs typeface="+mn-cs"/>
              </a:endParaRPr>
            </a:p>
          </p:txBody>
        </p:sp>
        <p:sp>
          <p:nvSpPr>
            <p:cNvPr id="31" name="任意多边形: 形状 30"/>
            <p:cNvSpPr/>
            <p:nvPr>
              <p:custDataLst>
                <p:tags r:id="rId24"/>
              </p:custDataLst>
            </p:nvPr>
          </p:nvSpPr>
          <p:spPr>
            <a:xfrm>
              <a:off x="4335012" y="4294239"/>
              <a:ext cx="421481" cy="107251"/>
            </a:xfrm>
            <a:custGeom>
              <a:avLst/>
              <a:gdLst>
                <a:gd name="connsiteX0" fmla="*/ 421481 w 421481"/>
                <a:gd name="connsiteY0" fmla="*/ 53626 h 107251"/>
                <a:gd name="connsiteX1" fmla="*/ 367951 w 421481"/>
                <a:gd name="connsiteY1" fmla="*/ 0 h 107251"/>
                <a:gd name="connsiteX2" fmla="*/ 53626 w 421481"/>
                <a:gd name="connsiteY2" fmla="*/ 0 h 107251"/>
                <a:gd name="connsiteX3" fmla="*/ 0 w 421481"/>
                <a:gd name="connsiteY3" fmla="*/ 53626 h 107251"/>
                <a:gd name="connsiteX4" fmla="*/ 53626 w 421481"/>
                <a:gd name="connsiteY4" fmla="*/ 107252 h 107251"/>
                <a:gd name="connsiteX5" fmla="*/ 367951 w 421481"/>
                <a:gd name="connsiteY5" fmla="*/ 107252 h 107251"/>
                <a:gd name="connsiteX6" fmla="*/ 421481 w 421481"/>
                <a:gd name="connsiteY6" fmla="*/ 53626 h 107251"/>
                <a:gd name="connsiteX7" fmla="*/ 421481 w 421481"/>
                <a:gd name="connsiteY7" fmla="*/ 53626 h 1072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21481" h="107251">
                  <a:moveTo>
                    <a:pt x="421481" y="53626"/>
                  </a:moveTo>
                  <a:cubicBezTo>
                    <a:pt x="421481" y="24003"/>
                    <a:pt x="397478" y="0"/>
                    <a:pt x="367951" y="0"/>
                  </a:cubicBezTo>
                  <a:lnTo>
                    <a:pt x="53626" y="0"/>
                  </a:lnTo>
                  <a:cubicBezTo>
                    <a:pt x="24003" y="0"/>
                    <a:pt x="0" y="24003"/>
                    <a:pt x="0" y="53626"/>
                  </a:cubicBezTo>
                  <a:cubicBezTo>
                    <a:pt x="0" y="83248"/>
                    <a:pt x="24003" y="107252"/>
                    <a:pt x="53626" y="107252"/>
                  </a:cubicBezTo>
                  <a:lnTo>
                    <a:pt x="367951" y="107252"/>
                  </a:lnTo>
                  <a:cubicBezTo>
                    <a:pt x="397478" y="107156"/>
                    <a:pt x="421481" y="83153"/>
                    <a:pt x="421481" y="53626"/>
                  </a:cubicBezTo>
                  <a:lnTo>
                    <a:pt x="421481" y="53626"/>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思源黑体 CN Light" panose="020B0300000000000000" pitchFamily="34" charset="-122"/>
                <a:ea typeface="思源黑体 CN Light" panose="020B0300000000000000" pitchFamily="34" charset="-122"/>
                <a:cs typeface="+mn-cs"/>
              </a:endParaRPr>
            </a:p>
          </p:txBody>
        </p:sp>
        <p:sp>
          <p:nvSpPr>
            <p:cNvPr id="32" name="任意多边形: 形状 31"/>
            <p:cNvSpPr/>
            <p:nvPr>
              <p:custDataLst>
                <p:tags r:id="rId25"/>
              </p:custDataLst>
            </p:nvPr>
          </p:nvSpPr>
          <p:spPr>
            <a:xfrm>
              <a:off x="4335019" y="4475509"/>
              <a:ext cx="248127" cy="107251"/>
            </a:xfrm>
            <a:custGeom>
              <a:avLst/>
              <a:gdLst>
                <a:gd name="connsiteX0" fmla="*/ 53626 w 248126"/>
                <a:gd name="connsiteY0" fmla="*/ 0 h 107251"/>
                <a:gd name="connsiteX1" fmla="*/ 0 w 248126"/>
                <a:gd name="connsiteY1" fmla="*/ 53626 h 107251"/>
                <a:gd name="connsiteX2" fmla="*/ 53626 w 248126"/>
                <a:gd name="connsiteY2" fmla="*/ 107252 h 107251"/>
                <a:gd name="connsiteX3" fmla="*/ 194501 w 248126"/>
                <a:gd name="connsiteY3" fmla="*/ 107252 h 107251"/>
                <a:gd name="connsiteX4" fmla="*/ 248126 w 248126"/>
                <a:gd name="connsiteY4" fmla="*/ 53626 h 107251"/>
                <a:gd name="connsiteX5" fmla="*/ 194501 w 248126"/>
                <a:gd name="connsiteY5" fmla="*/ 0 h 107251"/>
                <a:gd name="connsiteX6" fmla="*/ 53626 w 248126"/>
                <a:gd name="connsiteY6" fmla="*/ 0 h 1072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8126" h="107251">
                  <a:moveTo>
                    <a:pt x="53626" y="0"/>
                  </a:moveTo>
                  <a:cubicBezTo>
                    <a:pt x="24003" y="0"/>
                    <a:pt x="0" y="24003"/>
                    <a:pt x="0" y="53626"/>
                  </a:cubicBezTo>
                  <a:cubicBezTo>
                    <a:pt x="0" y="83248"/>
                    <a:pt x="24003" y="107252"/>
                    <a:pt x="53626" y="107252"/>
                  </a:cubicBezTo>
                  <a:lnTo>
                    <a:pt x="194501" y="107252"/>
                  </a:lnTo>
                  <a:cubicBezTo>
                    <a:pt x="224123" y="107252"/>
                    <a:pt x="248126" y="83248"/>
                    <a:pt x="248126" y="53626"/>
                  </a:cubicBezTo>
                  <a:cubicBezTo>
                    <a:pt x="248126" y="24003"/>
                    <a:pt x="224123" y="0"/>
                    <a:pt x="194501" y="0"/>
                  </a:cubicBezTo>
                  <a:lnTo>
                    <a:pt x="53626" y="0"/>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思源黑体 CN Light" panose="020B0300000000000000" pitchFamily="34" charset="-122"/>
                <a:ea typeface="思源黑体 CN Light" panose="020B0300000000000000" pitchFamily="34" charset="-122"/>
                <a:cs typeface="+mn-cs"/>
              </a:endParaRPr>
            </a:p>
          </p:txBody>
        </p:sp>
      </p:grpSp>
      <p:grpSp>
        <p:nvGrpSpPr>
          <p:cNvPr id="33" name="图形 4"/>
          <p:cNvGrpSpPr/>
          <p:nvPr>
            <p:custDataLst>
              <p:tags r:id="rId26"/>
            </p:custDataLst>
          </p:nvPr>
        </p:nvGrpSpPr>
        <p:grpSpPr>
          <a:xfrm>
            <a:off x="3791744" y="4485921"/>
            <a:ext cx="316888" cy="335108"/>
            <a:chOff x="4366736" y="1600200"/>
            <a:chExt cx="3458718" cy="3657600"/>
          </a:xfrm>
          <a:solidFill>
            <a:srgbClr val="3A444E"/>
          </a:solidFill>
        </p:grpSpPr>
        <p:sp>
          <p:nvSpPr>
            <p:cNvPr id="34" name="任意多边形: 形状 33"/>
            <p:cNvSpPr/>
            <p:nvPr>
              <p:custDataLst>
                <p:tags r:id="rId27"/>
              </p:custDataLst>
            </p:nvPr>
          </p:nvSpPr>
          <p:spPr>
            <a:xfrm>
              <a:off x="5393340" y="1600200"/>
              <a:ext cx="2281999" cy="1110329"/>
            </a:xfrm>
            <a:custGeom>
              <a:avLst/>
              <a:gdLst>
                <a:gd name="connsiteX0" fmla="*/ 203169 w 2281999"/>
                <a:gd name="connsiteY0" fmla="*/ 897350 h 1110329"/>
                <a:gd name="connsiteX1" fmla="*/ 406432 w 2281999"/>
                <a:gd name="connsiteY1" fmla="*/ 694087 h 1110329"/>
                <a:gd name="connsiteX2" fmla="*/ 380715 w 2281999"/>
                <a:gd name="connsiteY2" fmla="*/ 595217 h 1110329"/>
                <a:gd name="connsiteX3" fmla="*/ 605219 w 2281999"/>
                <a:gd name="connsiteY3" fmla="*/ 378047 h 1110329"/>
                <a:gd name="connsiteX4" fmla="*/ 708851 w 2281999"/>
                <a:gd name="connsiteY4" fmla="*/ 406527 h 1110329"/>
                <a:gd name="connsiteX5" fmla="*/ 831438 w 2281999"/>
                <a:gd name="connsiteY5" fmla="*/ 365284 h 1110329"/>
                <a:gd name="connsiteX6" fmla="*/ 1434179 w 2281999"/>
                <a:gd name="connsiteY6" fmla="*/ 829723 h 1110329"/>
                <a:gd name="connsiteX7" fmla="*/ 1418844 w 2281999"/>
                <a:gd name="connsiteY7" fmla="*/ 906971 h 1110329"/>
                <a:gd name="connsiteX8" fmla="*/ 1622108 w 2281999"/>
                <a:gd name="connsiteY8" fmla="*/ 1110329 h 1110329"/>
                <a:gd name="connsiteX9" fmla="*/ 1825371 w 2281999"/>
                <a:gd name="connsiteY9" fmla="*/ 906971 h 1110329"/>
                <a:gd name="connsiteX10" fmla="*/ 1796892 w 2281999"/>
                <a:gd name="connsiteY10" fmla="*/ 803434 h 1110329"/>
                <a:gd name="connsiteX11" fmla="*/ 1980819 w 2281999"/>
                <a:gd name="connsiteY11" fmla="*/ 613505 h 1110329"/>
                <a:gd name="connsiteX12" fmla="*/ 2078736 w 2281999"/>
                <a:gd name="connsiteY12" fmla="*/ 638651 h 1110329"/>
                <a:gd name="connsiteX13" fmla="*/ 2282000 w 2281999"/>
                <a:gd name="connsiteY13" fmla="*/ 435293 h 1110329"/>
                <a:gd name="connsiteX14" fmla="*/ 2078736 w 2281999"/>
                <a:gd name="connsiteY14" fmla="*/ 232029 h 1110329"/>
                <a:gd name="connsiteX15" fmla="*/ 1875473 w 2281999"/>
                <a:gd name="connsiteY15" fmla="*/ 435293 h 1110329"/>
                <a:gd name="connsiteX16" fmla="*/ 1903857 w 2281999"/>
                <a:gd name="connsiteY16" fmla="*/ 538925 h 1110329"/>
                <a:gd name="connsiteX17" fmla="*/ 1719929 w 2281999"/>
                <a:gd name="connsiteY17" fmla="*/ 728853 h 1110329"/>
                <a:gd name="connsiteX18" fmla="*/ 1622012 w 2281999"/>
                <a:gd name="connsiteY18" fmla="*/ 703707 h 1110329"/>
                <a:gd name="connsiteX19" fmla="*/ 1499426 w 2281999"/>
                <a:gd name="connsiteY19" fmla="*/ 744950 h 1110329"/>
                <a:gd name="connsiteX20" fmla="*/ 896684 w 2281999"/>
                <a:gd name="connsiteY20" fmla="*/ 280607 h 1110329"/>
                <a:gd name="connsiteX21" fmla="*/ 911924 w 2281999"/>
                <a:gd name="connsiteY21" fmla="*/ 203359 h 1110329"/>
                <a:gd name="connsiteX22" fmla="*/ 708946 w 2281999"/>
                <a:gd name="connsiteY22" fmla="*/ 0 h 1110329"/>
                <a:gd name="connsiteX23" fmla="*/ 505683 w 2281999"/>
                <a:gd name="connsiteY23" fmla="*/ 203264 h 1110329"/>
                <a:gd name="connsiteX24" fmla="*/ 530829 w 2281999"/>
                <a:gd name="connsiteY24" fmla="*/ 301085 h 1110329"/>
                <a:gd name="connsiteX25" fmla="*/ 305848 w 2281999"/>
                <a:gd name="connsiteY25" fmla="*/ 518732 h 1110329"/>
                <a:gd name="connsiteX26" fmla="*/ 203264 w 2281999"/>
                <a:gd name="connsiteY26" fmla="*/ 490823 h 1110329"/>
                <a:gd name="connsiteX27" fmla="*/ 0 w 2281999"/>
                <a:gd name="connsiteY27" fmla="*/ 694087 h 1110329"/>
                <a:gd name="connsiteX28" fmla="*/ 203169 w 2281999"/>
                <a:gd name="connsiteY28" fmla="*/ 897350 h 1110329"/>
                <a:gd name="connsiteX29" fmla="*/ 203169 w 2281999"/>
                <a:gd name="connsiteY29" fmla="*/ 897350 h 1110329"/>
                <a:gd name="connsiteX30" fmla="*/ 2078927 w 2281999"/>
                <a:gd name="connsiteY30" fmla="*/ 339185 h 1110329"/>
                <a:gd name="connsiteX31" fmla="*/ 2175034 w 2281999"/>
                <a:gd name="connsiteY31" fmla="*/ 435293 h 1110329"/>
                <a:gd name="connsiteX32" fmla="*/ 2078927 w 2281999"/>
                <a:gd name="connsiteY32" fmla="*/ 531495 h 1110329"/>
                <a:gd name="connsiteX33" fmla="*/ 1982820 w 2281999"/>
                <a:gd name="connsiteY33" fmla="*/ 435293 h 1110329"/>
                <a:gd name="connsiteX34" fmla="*/ 2078927 w 2281999"/>
                <a:gd name="connsiteY34" fmla="*/ 339185 h 1110329"/>
                <a:gd name="connsiteX35" fmla="*/ 2078927 w 2281999"/>
                <a:gd name="connsiteY35" fmla="*/ 339185 h 1110329"/>
                <a:gd name="connsiteX36" fmla="*/ 1622203 w 2281999"/>
                <a:gd name="connsiteY36" fmla="*/ 810863 h 1110329"/>
                <a:gd name="connsiteX37" fmla="*/ 1718310 w 2281999"/>
                <a:gd name="connsiteY37" fmla="*/ 906971 h 1110329"/>
                <a:gd name="connsiteX38" fmla="*/ 1622203 w 2281999"/>
                <a:gd name="connsiteY38" fmla="*/ 1003173 h 1110329"/>
                <a:gd name="connsiteX39" fmla="*/ 1526096 w 2281999"/>
                <a:gd name="connsiteY39" fmla="*/ 906971 h 1110329"/>
                <a:gd name="connsiteX40" fmla="*/ 1622203 w 2281999"/>
                <a:gd name="connsiteY40" fmla="*/ 810863 h 1110329"/>
                <a:gd name="connsiteX41" fmla="*/ 1622203 w 2281999"/>
                <a:gd name="connsiteY41" fmla="*/ 810863 h 1110329"/>
                <a:gd name="connsiteX42" fmla="*/ 708946 w 2281999"/>
                <a:gd name="connsiteY42" fmla="*/ 107156 h 1110329"/>
                <a:gd name="connsiteX43" fmla="*/ 805053 w 2281999"/>
                <a:gd name="connsiteY43" fmla="*/ 203264 h 1110329"/>
                <a:gd name="connsiteX44" fmla="*/ 708946 w 2281999"/>
                <a:gd name="connsiteY44" fmla="*/ 299371 h 1110329"/>
                <a:gd name="connsiteX45" fmla="*/ 612839 w 2281999"/>
                <a:gd name="connsiteY45" fmla="*/ 203264 h 1110329"/>
                <a:gd name="connsiteX46" fmla="*/ 708946 w 2281999"/>
                <a:gd name="connsiteY46" fmla="*/ 107156 h 1110329"/>
                <a:gd name="connsiteX47" fmla="*/ 708946 w 2281999"/>
                <a:gd name="connsiteY47" fmla="*/ 107156 h 1110329"/>
                <a:gd name="connsiteX48" fmla="*/ 203169 w 2281999"/>
                <a:gd name="connsiteY48" fmla="*/ 597980 h 1110329"/>
                <a:gd name="connsiteX49" fmla="*/ 299276 w 2281999"/>
                <a:gd name="connsiteY49" fmla="*/ 694087 h 1110329"/>
                <a:gd name="connsiteX50" fmla="*/ 203169 w 2281999"/>
                <a:gd name="connsiteY50" fmla="*/ 790194 h 1110329"/>
                <a:gd name="connsiteX51" fmla="*/ 107061 w 2281999"/>
                <a:gd name="connsiteY51" fmla="*/ 694087 h 1110329"/>
                <a:gd name="connsiteX52" fmla="*/ 203169 w 2281999"/>
                <a:gd name="connsiteY52" fmla="*/ 597980 h 1110329"/>
                <a:gd name="connsiteX53" fmla="*/ 203169 w 2281999"/>
                <a:gd name="connsiteY53" fmla="*/ 597980 h 1110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2281999" h="1110329">
                  <a:moveTo>
                    <a:pt x="203169" y="897350"/>
                  </a:moveTo>
                  <a:cubicBezTo>
                    <a:pt x="315278" y="897350"/>
                    <a:pt x="406432" y="806196"/>
                    <a:pt x="406432" y="694087"/>
                  </a:cubicBezTo>
                  <a:cubicBezTo>
                    <a:pt x="406432" y="658178"/>
                    <a:pt x="397098" y="624554"/>
                    <a:pt x="380715" y="595217"/>
                  </a:cubicBezTo>
                  <a:lnTo>
                    <a:pt x="605219" y="378047"/>
                  </a:lnTo>
                  <a:cubicBezTo>
                    <a:pt x="635604" y="396145"/>
                    <a:pt x="671036" y="406527"/>
                    <a:pt x="708851" y="406527"/>
                  </a:cubicBezTo>
                  <a:cubicBezTo>
                    <a:pt x="754857" y="406527"/>
                    <a:pt x="797338" y="391192"/>
                    <a:pt x="831438" y="365284"/>
                  </a:cubicBezTo>
                  <a:lnTo>
                    <a:pt x="1434179" y="829723"/>
                  </a:lnTo>
                  <a:cubicBezTo>
                    <a:pt x="1424369" y="853535"/>
                    <a:pt x="1418844" y="879634"/>
                    <a:pt x="1418844" y="906971"/>
                  </a:cubicBezTo>
                  <a:cubicBezTo>
                    <a:pt x="1418844" y="1019080"/>
                    <a:pt x="1509999" y="1110329"/>
                    <a:pt x="1622108" y="1110329"/>
                  </a:cubicBezTo>
                  <a:cubicBezTo>
                    <a:pt x="1734217" y="1110329"/>
                    <a:pt x="1825371" y="1019080"/>
                    <a:pt x="1825371" y="906971"/>
                  </a:cubicBezTo>
                  <a:cubicBezTo>
                    <a:pt x="1825371" y="869156"/>
                    <a:pt x="1814989" y="833819"/>
                    <a:pt x="1796892" y="803434"/>
                  </a:cubicBezTo>
                  <a:lnTo>
                    <a:pt x="1980819" y="613505"/>
                  </a:lnTo>
                  <a:cubicBezTo>
                    <a:pt x="2009870" y="629507"/>
                    <a:pt x="2043303" y="638651"/>
                    <a:pt x="2078736" y="638651"/>
                  </a:cubicBezTo>
                  <a:cubicBezTo>
                    <a:pt x="2190846" y="638651"/>
                    <a:pt x="2282000" y="547402"/>
                    <a:pt x="2282000" y="435293"/>
                  </a:cubicBezTo>
                  <a:cubicBezTo>
                    <a:pt x="2282000" y="323183"/>
                    <a:pt x="2190846" y="232029"/>
                    <a:pt x="2078736" y="232029"/>
                  </a:cubicBezTo>
                  <a:cubicBezTo>
                    <a:pt x="1966627" y="232029"/>
                    <a:pt x="1875473" y="323279"/>
                    <a:pt x="1875473" y="435293"/>
                  </a:cubicBezTo>
                  <a:cubicBezTo>
                    <a:pt x="1875473" y="473107"/>
                    <a:pt x="1885855" y="508540"/>
                    <a:pt x="1903857" y="538925"/>
                  </a:cubicBezTo>
                  <a:lnTo>
                    <a:pt x="1719929" y="728853"/>
                  </a:lnTo>
                  <a:cubicBezTo>
                    <a:pt x="1690878" y="712851"/>
                    <a:pt x="1657541" y="703707"/>
                    <a:pt x="1622012" y="703707"/>
                  </a:cubicBezTo>
                  <a:cubicBezTo>
                    <a:pt x="1576007" y="703707"/>
                    <a:pt x="1533525" y="719138"/>
                    <a:pt x="1499426" y="744950"/>
                  </a:cubicBezTo>
                  <a:lnTo>
                    <a:pt x="896684" y="280607"/>
                  </a:lnTo>
                  <a:cubicBezTo>
                    <a:pt x="906494" y="256794"/>
                    <a:pt x="911924" y="230696"/>
                    <a:pt x="911924" y="203359"/>
                  </a:cubicBezTo>
                  <a:cubicBezTo>
                    <a:pt x="912210" y="91154"/>
                    <a:pt x="821055" y="0"/>
                    <a:pt x="708946" y="0"/>
                  </a:cubicBezTo>
                  <a:cubicBezTo>
                    <a:pt x="596837" y="0"/>
                    <a:pt x="505683" y="91154"/>
                    <a:pt x="505683" y="203264"/>
                  </a:cubicBezTo>
                  <a:cubicBezTo>
                    <a:pt x="505683" y="238697"/>
                    <a:pt x="514827" y="272034"/>
                    <a:pt x="530829" y="301085"/>
                  </a:cubicBezTo>
                  <a:lnTo>
                    <a:pt x="305848" y="518732"/>
                  </a:lnTo>
                  <a:cubicBezTo>
                    <a:pt x="275749" y="501015"/>
                    <a:pt x="240602" y="490823"/>
                    <a:pt x="203264" y="490823"/>
                  </a:cubicBezTo>
                  <a:cubicBezTo>
                    <a:pt x="91155" y="490823"/>
                    <a:pt x="0" y="582073"/>
                    <a:pt x="0" y="694087"/>
                  </a:cubicBezTo>
                  <a:cubicBezTo>
                    <a:pt x="-190" y="806196"/>
                    <a:pt x="91059" y="897350"/>
                    <a:pt x="203169" y="897350"/>
                  </a:cubicBezTo>
                  <a:lnTo>
                    <a:pt x="203169" y="897350"/>
                  </a:lnTo>
                  <a:close/>
                  <a:moveTo>
                    <a:pt x="2078927" y="339185"/>
                  </a:moveTo>
                  <a:cubicBezTo>
                    <a:pt x="2131981" y="339185"/>
                    <a:pt x="2175034" y="382334"/>
                    <a:pt x="2175034" y="435293"/>
                  </a:cubicBezTo>
                  <a:cubicBezTo>
                    <a:pt x="2175034" y="488347"/>
                    <a:pt x="2131886" y="531495"/>
                    <a:pt x="2078927" y="531495"/>
                  </a:cubicBezTo>
                  <a:cubicBezTo>
                    <a:pt x="2025873" y="531495"/>
                    <a:pt x="1982820" y="488347"/>
                    <a:pt x="1982820" y="435293"/>
                  </a:cubicBezTo>
                  <a:cubicBezTo>
                    <a:pt x="1982724" y="382334"/>
                    <a:pt x="2025873" y="339185"/>
                    <a:pt x="2078927" y="339185"/>
                  </a:cubicBezTo>
                  <a:lnTo>
                    <a:pt x="2078927" y="339185"/>
                  </a:lnTo>
                  <a:close/>
                  <a:moveTo>
                    <a:pt x="1622203" y="810863"/>
                  </a:moveTo>
                  <a:cubicBezTo>
                    <a:pt x="1675257" y="810863"/>
                    <a:pt x="1718310" y="854012"/>
                    <a:pt x="1718310" y="906971"/>
                  </a:cubicBezTo>
                  <a:cubicBezTo>
                    <a:pt x="1718310" y="960025"/>
                    <a:pt x="1675162" y="1003173"/>
                    <a:pt x="1622203" y="1003173"/>
                  </a:cubicBezTo>
                  <a:cubicBezTo>
                    <a:pt x="1569149" y="1003173"/>
                    <a:pt x="1526096" y="960025"/>
                    <a:pt x="1526096" y="906971"/>
                  </a:cubicBezTo>
                  <a:cubicBezTo>
                    <a:pt x="1526096" y="854012"/>
                    <a:pt x="1569244" y="810863"/>
                    <a:pt x="1622203" y="810863"/>
                  </a:cubicBezTo>
                  <a:lnTo>
                    <a:pt x="1622203" y="810863"/>
                  </a:lnTo>
                  <a:close/>
                  <a:moveTo>
                    <a:pt x="708946" y="107156"/>
                  </a:moveTo>
                  <a:cubicBezTo>
                    <a:pt x="762000" y="107156"/>
                    <a:pt x="805053" y="150305"/>
                    <a:pt x="805053" y="203264"/>
                  </a:cubicBezTo>
                  <a:cubicBezTo>
                    <a:pt x="805053" y="256318"/>
                    <a:pt x="761905" y="299371"/>
                    <a:pt x="708946" y="299371"/>
                  </a:cubicBezTo>
                  <a:cubicBezTo>
                    <a:pt x="655892" y="299371"/>
                    <a:pt x="612839" y="256223"/>
                    <a:pt x="612839" y="203264"/>
                  </a:cubicBezTo>
                  <a:cubicBezTo>
                    <a:pt x="612744" y="150305"/>
                    <a:pt x="655892" y="107156"/>
                    <a:pt x="708946" y="107156"/>
                  </a:cubicBezTo>
                  <a:lnTo>
                    <a:pt x="708946" y="107156"/>
                  </a:lnTo>
                  <a:close/>
                  <a:moveTo>
                    <a:pt x="203169" y="597980"/>
                  </a:moveTo>
                  <a:cubicBezTo>
                    <a:pt x="256223" y="597980"/>
                    <a:pt x="299276" y="641128"/>
                    <a:pt x="299276" y="694087"/>
                  </a:cubicBezTo>
                  <a:cubicBezTo>
                    <a:pt x="299276" y="747141"/>
                    <a:pt x="256127" y="790194"/>
                    <a:pt x="203169" y="790194"/>
                  </a:cubicBezTo>
                  <a:cubicBezTo>
                    <a:pt x="150114" y="790194"/>
                    <a:pt x="107061" y="747046"/>
                    <a:pt x="107061" y="694087"/>
                  </a:cubicBezTo>
                  <a:cubicBezTo>
                    <a:pt x="106966" y="641033"/>
                    <a:pt x="150114" y="597980"/>
                    <a:pt x="203169" y="597980"/>
                  </a:cubicBezTo>
                  <a:lnTo>
                    <a:pt x="203169" y="597980"/>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思源黑体 CN Light" panose="020B0300000000000000" pitchFamily="34" charset="-122"/>
                <a:ea typeface="思源黑体 CN Light" panose="020B0300000000000000" pitchFamily="34" charset="-122"/>
                <a:cs typeface="+mn-cs"/>
              </a:endParaRPr>
            </a:p>
          </p:txBody>
        </p:sp>
        <p:sp>
          <p:nvSpPr>
            <p:cNvPr id="35" name="任意多边形: 形状 34"/>
            <p:cNvSpPr/>
            <p:nvPr>
              <p:custDataLst>
                <p:tags r:id="rId28"/>
              </p:custDataLst>
            </p:nvPr>
          </p:nvSpPr>
          <p:spPr>
            <a:xfrm>
              <a:off x="4366736" y="2378773"/>
              <a:ext cx="3458718" cy="2879026"/>
            </a:xfrm>
            <a:custGeom>
              <a:avLst/>
              <a:gdLst>
                <a:gd name="connsiteX0" fmla="*/ 3404997 w 3458718"/>
                <a:gd name="connsiteY0" fmla="*/ 1757934 h 2879026"/>
                <a:gd name="connsiteX1" fmla="*/ 3308890 w 3458718"/>
                <a:gd name="connsiteY1" fmla="*/ 1757934 h 2879026"/>
                <a:gd name="connsiteX2" fmla="*/ 3308890 w 3458718"/>
                <a:gd name="connsiteY2" fmla="*/ 1321689 h 2879026"/>
                <a:gd name="connsiteX3" fmla="*/ 3255264 w 3458718"/>
                <a:gd name="connsiteY3" fmla="*/ 1268063 h 2879026"/>
                <a:gd name="connsiteX4" fmla="*/ 3201734 w 3458718"/>
                <a:gd name="connsiteY4" fmla="*/ 1321689 h 2879026"/>
                <a:gd name="connsiteX5" fmla="*/ 3201734 w 3458718"/>
                <a:gd name="connsiteY5" fmla="*/ 1757934 h 2879026"/>
                <a:gd name="connsiteX6" fmla="*/ 3009424 w 3458718"/>
                <a:gd name="connsiteY6" fmla="*/ 1757934 h 2879026"/>
                <a:gd name="connsiteX7" fmla="*/ 3009424 w 3458718"/>
                <a:gd name="connsiteY7" fmla="*/ 324231 h 2879026"/>
                <a:gd name="connsiteX8" fmla="*/ 3201734 w 3458718"/>
                <a:gd name="connsiteY8" fmla="*/ 324231 h 2879026"/>
                <a:gd name="connsiteX9" fmla="*/ 3201734 w 3458718"/>
                <a:gd name="connsiteY9" fmla="*/ 1071563 h 2879026"/>
                <a:gd name="connsiteX10" fmla="*/ 3255264 w 3458718"/>
                <a:gd name="connsiteY10" fmla="*/ 1125188 h 2879026"/>
                <a:gd name="connsiteX11" fmla="*/ 3308890 w 3458718"/>
                <a:gd name="connsiteY11" fmla="*/ 1071563 h 2879026"/>
                <a:gd name="connsiteX12" fmla="*/ 3308890 w 3458718"/>
                <a:gd name="connsiteY12" fmla="*/ 294608 h 2879026"/>
                <a:gd name="connsiteX13" fmla="*/ 3231261 w 3458718"/>
                <a:gd name="connsiteY13" fmla="*/ 216979 h 2879026"/>
                <a:gd name="connsiteX14" fmla="*/ 2979896 w 3458718"/>
                <a:gd name="connsiteY14" fmla="*/ 216979 h 2879026"/>
                <a:gd name="connsiteX15" fmla="*/ 2902268 w 3458718"/>
                <a:gd name="connsiteY15" fmla="*/ 294608 h 2879026"/>
                <a:gd name="connsiteX16" fmla="*/ 2902268 w 3458718"/>
                <a:gd name="connsiteY16" fmla="*/ 1757934 h 2879026"/>
                <a:gd name="connsiteX17" fmla="*/ 2852166 w 3458718"/>
                <a:gd name="connsiteY17" fmla="*/ 1757934 h 2879026"/>
                <a:gd name="connsiteX18" fmla="*/ 2852166 w 3458718"/>
                <a:gd name="connsiteY18" fmla="*/ 624173 h 2879026"/>
                <a:gd name="connsiteX19" fmla="*/ 2774537 w 3458718"/>
                <a:gd name="connsiteY19" fmla="*/ 546545 h 2879026"/>
                <a:gd name="connsiteX20" fmla="*/ 2523173 w 3458718"/>
                <a:gd name="connsiteY20" fmla="*/ 546545 h 2879026"/>
                <a:gd name="connsiteX21" fmla="*/ 2445544 w 3458718"/>
                <a:gd name="connsiteY21" fmla="*/ 624173 h 2879026"/>
                <a:gd name="connsiteX22" fmla="*/ 2445544 w 3458718"/>
                <a:gd name="connsiteY22" fmla="*/ 1757934 h 2879026"/>
                <a:gd name="connsiteX23" fmla="*/ 2395538 w 3458718"/>
                <a:gd name="connsiteY23" fmla="*/ 1757934 h 2879026"/>
                <a:gd name="connsiteX24" fmla="*/ 2395538 w 3458718"/>
                <a:gd name="connsiteY24" fmla="*/ 332137 h 2879026"/>
                <a:gd name="connsiteX25" fmla="*/ 2317909 w 3458718"/>
                <a:gd name="connsiteY25" fmla="*/ 254508 h 2879026"/>
                <a:gd name="connsiteX26" fmla="*/ 2066544 w 3458718"/>
                <a:gd name="connsiteY26" fmla="*/ 254508 h 2879026"/>
                <a:gd name="connsiteX27" fmla="*/ 1988915 w 3458718"/>
                <a:gd name="connsiteY27" fmla="*/ 332137 h 2879026"/>
                <a:gd name="connsiteX28" fmla="*/ 1988915 w 3458718"/>
                <a:gd name="connsiteY28" fmla="*/ 1069562 h 2879026"/>
                <a:gd name="connsiteX29" fmla="*/ 1938909 w 3458718"/>
                <a:gd name="connsiteY29" fmla="*/ 1016127 h 2879026"/>
                <a:gd name="connsiteX30" fmla="*/ 1938909 w 3458718"/>
                <a:gd name="connsiteY30" fmla="*/ 521589 h 2879026"/>
                <a:gd name="connsiteX31" fmla="*/ 1885283 w 3458718"/>
                <a:gd name="connsiteY31" fmla="*/ 467963 h 2879026"/>
                <a:gd name="connsiteX32" fmla="*/ 1831658 w 3458718"/>
                <a:gd name="connsiteY32" fmla="*/ 521589 h 2879026"/>
                <a:gd name="connsiteX33" fmla="*/ 1831658 w 3458718"/>
                <a:gd name="connsiteY33" fmla="*/ 922115 h 2879026"/>
                <a:gd name="connsiteX34" fmla="*/ 1639348 w 3458718"/>
                <a:gd name="connsiteY34" fmla="*/ 803815 h 2879026"/>
                <a:gd name="connsiteX35" fmla="*/ 1639348 w 3458718"/>
                <a:gd name="connsiteY35" fmla="*/ 107156 h 2879026"/>
                <a:gd name="connsiteX36" fmla="*/ 1831658 w 3458718"/>
                <a:gd name="connsiteY36" fmla="*/ 107156 h 2879026"/>
                <a:gd name="connsiteX37" fmla="*/ 1831658 w 3458718"/>
                <a:gd name="connsiteY37" fmla="*/ 271558 h 2879026"/>
                <a:gd name="connsiteX38" fmla="*/ 1885283 w 3458718"/>
                <a:gd name="connsiteY38" fmla="*/ 325184 h 2879026"/>
                <a:gd name="connsiteX39" fmla="*/ 1938909 w 3458718"/>
                <a:gd name="connsiteY39" fmla="*/ 271558 h 2879026"/>
                <a:gd name="connsiteX40" fmla="*/ 1938909 w 3458718"/>
                <a:gd name="connsiteY40" fmla="*/ 77629 h 2879026"/>
                <a:gd name="connsiteX41" fmla="*/ 1861280 w 3458718"/>
                <a:gd name="connsiteY41" fmla="*/ 0 h 2879026"/>
                <a:gd name="connsiteX42" fmla="*/ 1609916 w 3458718"/>
                <a:gd name="connsiteY42" fmla="*/ 0 h 2879026"/>
                <a:gd name="connsiteX43" fmla="*/ 1532287 w 3458718"/>
                <a:gd name="connsiteY43" fmla="*/ 77629 h 2879026"/>
                <a:gd name="connsiteX44" fmla="*/ 1532287 w 3458718"/>
                <a:gd name="connsiteY44" fmla="*/ 759238 h 2879026"/>
                <a:gd name="connsiteX45" fmla="*/ 1451705 w 3458718"/>
                <a:gd name="connsiteY45" fmla="*/ 734187 h 2879026"/>
                <a:gd name="connsiteX46" fmla="*/ 1371029 w 3458718"/>
                <a:gd name="connsiteY46" fmla="*/ 686657 h 2879026"/>
                <a:gd name="connsiteX47" fmla="*/ 1243489 w 3458718"/>
                <a:gd name="connsiteY47" fmla="*/ 686657 h 2879026"/>
                <a:gd name="connsiteX48" fmla="*/ 1214438 w 3458718"/>
                <a:gd name="connsiteY48" fmla="*/ 616553 h 2879026"/>
                <a:gd name="connsiteX49" fmla="*/ 1304544 w 3458718"/>
                <a:gd name="connsiteY49" fmla="*/ 526447 h 2879026"/>
                <a:gd name="connsiteX50" fmla="*/ 1312164 w 3458718"/>
                <a:gd name="connsiteY50" fmla="*/ 404622 h 2879026"/>
                <a:gd name="connsiteX51" fmla="*/ 1185958 w 3458718"/>
                <a:gd name="connsiteY51" fmla="*/ 278416 h 2879026"/>
                <a:gd name="connsiteX52" fmla="*/ 1064133 w 3458718"/>
                <a:gd name="connsiteY52" fmla="*/ 286036 h 2879026"/>
                <a:gd name="connsiteX53" fmla="*/ 974122 w 3458718"/>
                <a:gd name="connsiteY53" fmla="*/ 376047 h 2879026"/>
                <a:gd name="connsiteX54" fmla="*/ 904018 w 3458718"/>
                <a:gd name="connsiteY54" fmla="*/ 346996 h 2879026"/>
                <a:gd name="connsiteX55" fmla="*/ 904018 w 3458718"/>
                <a:gd name="connsiteY55" fmla="*/ 219647 h 2879026"/>
                <a:gd name="connsiteX56" fmla="*/ 823246 w 3458718"/>
                <a:gd name="connsiteY56" fmla="*/ 128111 h 2879026"/>
                <a:gd name="connsiteX57" fmla="*/ 644652 w 3458718"/>
                <a:gd name="connsiteY57" fmla="*/ 128111 h 2879026"/>
                <a:gd name="connsiteX58" fmla="*/ 563880 w 3458718"/>
                <a:gd name="connsiteY58" fmla="*/ 219647 h 2879026"/>
                <a:gd name="connsiteX59" fmla="*/ 563880 w 3458718"/>
                <a:gd name="connsiteY59" fmla="*/ 347091 h 2879026"/>
                <a:gd name="connsiteX60" fmla="*/ 493776 w 3458718"/>
                <a:gd name="connsiteY60" fmla="*/ 376142 h 2879026"/>
                <a:gd name="connsiteX61" fmla="*/ 403765 w 3458718"/>
                <a:gd name="connsiteY61" fmla="*/ 286131 h 2879026"/>
                <a:gd name="connsiteX62" fmla="*/ 281940 w 3458718"/>
                <a:gd name="connsiteY62" fmla="*/ 278511 h 2879026"/>
                <a:gd name="connsiteX63" fmla="*/ 155734 w 3458718"/>
                <a:gd name="connsiteY63" fmla="*/ 404717 h 2879026"/>
                <a:gd name="connsiteX64" fmla="*/ 163354 w 3458718"/>
                <a:gd name="connsiteY64" fmla="*/ 526542 h 2879026"/>
                <a:gd name="connsiteX65" fmla="*/ 253460 w 3458718"/>
                <a:gd name="connsiteY65" fmla="*/ 616649 h 2879026"/>
                <a:gd name="connsiteX66" fmla="*/ 224409 w 3458718"/>
                <a:gd name="connsiteY66" fmla="*/ 686753 h 2879026"/>
                <a:gd name="connsiteX67" fmla="*/ 96964 w 3458718"/>
                <a:gd name="connsiteY67" fmla="*/ 686753 h 2879026"/>
                <a:gd name="connsiteX68" fmla="*/ 5429 w 3458718"/>
                <a:gd name="connsiteY68" fmla="*/ 767525 h 2879026"/>
                <a:gd name="connsiteX69" fmla="*/ 0 w 3458718"/>
                <a:gd name="connsiteY69" fmla="*/ 856774 h 2879026"/>
                <a:gd name="connsiteX70" fmla="*/ 5429 w 3458718"/>
                <a:gd name="connsiteY70" fmla="*/ 946023 h 2879026"/>
                <a:gd name="connsiteX71" fmla="*/ 96964 w 3458718"/>
                <a:gd name="connsiteY71" fmla="*/ 1026795 h 2879026"/>
                <a:gd name="connsiteX72" fmla="*/ 224314 w 3458718"/>
                <a:gd name="connsiteY72" fmla="*/ 1026795 h 2879026"/>
                <a:gd name="connsiteX73" fmla="*/ 253365 w 3458718"/>
                <a:gd name="connsiteY73" fmla="*/ 1096899 h 2879026"/>
                <a:gd name="connsiteX74" fmla="*/ 163259 w 3458718"/>
                <a:gd name="connsiteY74" fmla="*/ 1187006 h 2879026"/>
                <a:gd name="connsiteX75" fmla="*/ 155639 w 3458718"/>
                <a:gd name="connsiteY75" fmla="*/ 1308830 h 2879026"/>
                <a:gd name="connsiteX76" fmla="*/ 176213 w 3458718"/>
                <a:gd name="connsiteY76" fmla="*/ 1333881 h 2879026"/>
                <a:gd name="connsiteX77" fmla="*/ 77057 w 3458718"/>
                <a:gd name="connsiteY77" fmla="*/ 1788033 h 2879026"/>
                <a:gd name="connsiteX78" fmla="*/ 1168241 w 3458718"/>
                <a:gd name="connsiteY78" fmla="*/ 2879027 h 2879026"/>
                <a:gd name="connsiteX79" fmla="*/ 1827657 w 3458718"/>
                <a:gd name="connsiteY79" fmla="*/ 2657189 h 2879026"/>
                <a:gd name="connsiteX80" fmla="*/ 1837944 w 3458718"/>
                <a:gd name="connsiteY80" fmla="*/ 2582132 h 2879026"/>
                <a:gd name="connsiteX81" fmla="*/ 1762887 w 3458718"/>
                <a:gd name="connsiteY81" fmla="*/ 2571845 h 2879026"/>
                <a:gd name="connsiteX82" fmla="*/ 1168337 w 3458718"/>
                <a:gd name="connsiteY82" fmla="*/ 2771775 h 2879026"/>
                <a:gd name="connsiteX83" fmla="*/ 184309 w 3458718"/>
                <a:gd name="connsiteY83" fmla="*/ 1787747 h 2879026"/>
                <a:gd name="connsiteX84" fmla="*/ 257746 w 3458718"/>
                <a:gd name="connsiteY84" fmla="*/ 1414844 h 2879026"/>
                <a:gd name="connsiteX85" fmla="*/ 281940 w 3458718"/>
                <a:gd name="connsiteY85" fmla="*/ 1434751 h 2879026"/>
                <a:gd name="connsiteX86" fmla="*/ 384620 w 3458718"/>
                <a:gd name="connsiteY86" fmla="*/ 1441799 h 2879026"/>
                <a:gd name="connsiteX87" fmla="*/ 311468 w 3458718"/>
                <a:gd name="connsiteY87" fmla="*/ 1787747 h 2879026"/>
                <a:gd name="connsiteX88" fmla="*/ 1168337 w 3458718"/>
                <a:gd name="connsiteY88" fmla="*/ 2644617 h 2879026"/>
                <a:gd name="connsiteX89" fmla="*/ 2025206 w 3458718"/>
                <a:gd name="connsiteY89" fmla="*/ 1787747 h 2879026"/>
                <a:gd name="connsiteX90" fmla="*/ 1451610 w 3458718"/>
                <a:gd name="connsiteY90" fmla="*/ 979170 h 2879026"/>
                <a:gd name="connsiteX91" fmla="*/ 1462564 w 3458718"/>
                <a:gd name="connsiteY91" fmla="*/ 945737 h 2879026"/>
                <a:gd name="connsiteX92" fmla="*/ 1467993 w 3458718"/>
                <a:gd name="connsiteY92" fmla="*/ 856488 h 2879026"/>
                <a:gd name="connsiteX93" fmla="*/ 1467898 w 3458718"/>
                <a:gd name="connsiteY93" fmla="*/ 850392 h 2879026"/>
                <a:gd name="connsiteX94" fmla="*/ 2152364 w 3458718"/>
                <a:gd name="connsiteY94" fmla="*/ 1787747 h 2879026"/>
                <a:gd name="connsiteX95" fmla="*/ 1933289 w 3458718"/>
                <a:gd name="connsiteY95" fmla="*/ 2406682 h 2879026"/>
                <a:gd name="connsiteX96" fmla="*/ 1941195 w 3458718"/>
                <a:gd name="connsiteY96" fmla="*/ 2482025 h 2879026"/>
                <a:gd name="connsiteX97" fmla="*/ 2016538 w 3458718"/>
                <a:gd name="connsiteY97" fmla="*/ 2474119 h 2879026"/>
                <a:gd name="connsiteX98" fmla="*/ 2256758 w 3458718"/>
                <a:gd name="connsiteY98" fmla="*/ 1864900 h 2879026"/>
                <a:gd name="connsiteX99" fmla="*/ 3405092 w 3458718"/>
                <a:gd name="connsiteY99" fmla="*/ 1864900 h 2879026"/>
                <a:gd name="connsiteX100" fmla="*/ 3458718 w 3458718"/>
                <a:gd name="connsiteY100" fmla="*/ 1811274 h 2879026"/>
                <a:gd name="connsiteX101" fmla="*/ 3404997 w 3458718"/>
                <a:gd name="connsiteY101" fmla="*/ 1757934 h 2879026"/>
                <a:gd name="connsiteX102" fmla="*/ 3404997 w 3458718"/>
                <a:gd name="connsiteY102" fmla="*/ 1757934 h 2879026"/>
                <a:gd name="connsiteX103" fmla="*/ 337471 w 3458718"/>
                <a:gd name="connsiteY103" fmla="*/ 1342073 h 2879026"/>
                <a:gd name="connsiteX104" fmla="*/ 248507 w 3458718"/>
                <a:gd name="connsiteY104" fmla="*/ 1253204 h 2879026"/>
                <a:gd name="connsiteX105" fmla="*/ 336899 w 3458718"/>
                <a:gd name="connsiteY105" fmla="*/ 1164812 h 2879026"/>
                <a:gd name="connsiteX106" fmla="*/ 353092 w 3458718"/>
                <a:gd name="connsiteY106" fmla="*/ 1056418 h 2879026"/>
                <a:gd name="connsiteX107" fmla="*/ 323374 w 3458718"/>
                <a:gd name="connsiteY107" fmla="*/ 984695 h 2879026"/>
                <a:gd name="connsiteX108" fmla="*/ 235268 w 3458718"/>
                <a:gd name="connsiteY108" fmla="*/ 919544 h 2879026"/>
                <a:gd name="connsiteX109" fmla="*/ 110300 w 3458718"/>
                <a:gd name="connsiteY109" fmla="*/ 919544 h 2879026"/>
                <a:gd name="connsiteX110" fmla="*/ 107156 w 3458718"/>
                <a:gd name="connsiteY110" fmla="*/ 856678 h 2879026"/>
                <a:gd name="connsiteX111" fmla="*/ 110300 w 3458718"/>
                <a:gd name="connsiteY111" fmla="*/ 793814 h 2879026"/>
                <a:gd name="connsiteX112" fmla="*/ 235363 w 3458718"/>
                <a:gd name="connsiteY112" fmla="*/ 793814 h 2879026"/>
                <a:gd name="connsiteX113" fmla="*/ 323469 w 3458718"/>
                <a:gd name="connsiteY113" fmla="*/ 728663 h 2879026"/>
                <a:gd name="connsiteX114" fmla="*/ 353187 w 3458718"/>
                <a:gd name="connsiteY114" fmla="*/ 656939 h 2879026"/>
                <a:gd name="connsiteX115" fmla="*/ 336995 w 3458718"/>
                <a:gd name="connsiteY115" fmla="*/ 548545 h 2879026"/>
                <a:gd name="connsiteX116" fmla="*/ 248603 w 3458718"/>
                <a:gd name="connsiteY116" fmla="*/ 460153 h 2879026"/>
                <a:gd name="connsiteX117" fmla="*/ 337566 w 3458718"/>
                <a:gd name="connsiteY117" fmla="*/ 371285 h 2879026"/>
                <a:gd name="connsiteX118" fmla="*/ 425958 w 3458718"/>
                <a:gd name="connsiteY118" fmla="*/ 459677 h 2879026"/>
                <a:gd name="connsiteX119" fmla="*/ 534257 w 3458718"/>
                <a:gd name="connsiteY119" fmla="*/ 475869 h 2879026"/>
                <a:gd name="connsiteX120" fmla="*/ 606076 w 3458718"/>
                <a:gd name="connsiteY120" fmla="*/ 446151 h 2879026"/>
                <a:gd name="connsiteX121" fmla="*/ 671227 w 3458718"/>
                <a:gd name="connsiteY121" fmla="*/ 358045 h 2879026"/>
                <a:gd name="connsiteX122" fmla="*/ 671227 w 3458718"/>
                <a:gd name="connsiteY122" fmla="*/ 232981 h 2879026"/>
                <a:gd name="connsiteX123" fmla="*/ 796957 w 3458718"/>
                <a:gd name="connsiteY123" fmla="*/ 232981 h 2879026"/>
                <a:gd name="connsiteX124" fmla="*/ 796957 w 3458718"/>
                <a:gd name="connsiteY124" fmla="*/ 357950 h 2879026"/>
                <a:gd name="connsiteX125" fmla="*/ 862108 w 3458718"/>
                <a:gd name="connsiteY125" fmla="*/ 446056 h 2879026"/>
                <a:gd name="connsiteX126" fmla="*/ 933926 w 3458718"/>
                <a:gd name="connsiteY126" fmla="*/ 475774 h 2879026"/>
                <a:gd name="connsiteX127" fmla="*/ 1042321 w 3458718"/>
                <a:gd name="connsiteY127" fmla="*/ 459581 h 2879026"/>
                <a:gd name="connsiteX128" fmla="*/ 1130713 w 3458718"/>
                <a:gd name="connsiteY128" fmla="*/ 371189 h 2879026"/>
                <a:gd name="connsiteX129" fmla="*/ 1219676 w 3458718"/>
                <a:gd name="connsiteY129" fmla="*/ 460057 h 2879026"/>
                <a:gd name="connsiteX130" fmla="*/ 1131284 w 3458718"/>
                <a:gd name="connsiteY130" fmla="*/ 548450 h 2879026"/>
                <a:gd name="connsiteX131" fmla="*/ 1115092 w 3458718"/>
                <a:gd name="connsiteY131" fmla="*/ 656844 h 2879026"/>
                <a:gd name="connsiteX132" fmla="*/ 1144810 w 3458718"/>
                <a:gd name="connsiteY132" fmla="*/ 728663 h 2879026"/>
                <a:gd name="connsiteX133" fmla="*/ 1232916 w 3458718"/>
                <a:gd name="connsiteY133" fmla="*/ 793814 h 2879026"/>
                <a:gd name="connsiteX134" fmla="*/ 1357979 w 3458718"/>
                <a:gd name="connsiteY134" fmla="*/ 793814 h 2879026"/>
                <a:gd name="connsiteX135" fmla="*/ 1361123 w 3458718"/>
                <a:gd name="connsiteY135" fmla="*/ 856678 h 2879026"/>
                <a:gd name="connsiteX136" fmla="*/ 1357979 w 3458718"/>
                <a:gd name="connsiteY136" fmla="*/ 919544 h 2879026"/>
                <a:gd name="connsiteX137" fmla="*/ 1232916 w 3458718"/>
                <a:gd name="connsiteY137" fmla="*/ 919544 h 2879026"/>
                <a:gd name="connsiteX138" fmla="*/ 1144810 w 3458718"/>
                <a:gd name="connsiteY138" fmla="*/ 984695 h 2879026"/>
                <a:gd name="connsiteX139" fmla="*/ 1115092 w 3458718"/>
                <a:gd name="connsiteY139" fmla="*/ 1056418 h 2879026"/>
                <a:gd name="connsiteX140" fmla="*/ 1131284 w 3458718"/>
                <a:gd name="connsiteY140" fmla="*/ 1164812 h 2879026"/>
                <a:gd name="connsiteX141" fmla="*/ 1219676 w 3458718"/>
                <a:gd name="connsiteY141" fmla="*/ 1253204 h 2879026"/>
                <a:gd name="connsiteX142" fmla="*/ 1130713 w 3458718"/>
                <a:gd name="connsiteY142" fmla="*/ 1342168 h 2879026"/>
                <a:gd name="connsiteX143" fmla="*/ 1042321 w 3458718"/>
                <a:gd name="connsiteY143" fmla="*/ 1253776 h 2879026"/>
                <a:gd name="connsiteX144" fmla="*/ 933926 w 3458718"/>
                <a:gd name="connsiteY144" fmla="*/ 1237583 h 2879026"/>
                <a:gd name="connsiteX145" fmla="*/ 862108 w 3458718"/>
                <a:gd name="connsiteY145" fmla="*/ 1267301 h 2879026"/>
                <a:gd name="connsiteX146" fmla="*/ 796957 w 3458718"/>
                <a:gd name="connsiteY146" fmla="*/ 1355408 h 2879026"/>
                <a:gd name="connsiteX147" fmla="*/ 796957 w 3458718"/>
                <a:gd name="connsiteY147" fmla="*/ 1480471 h 2879026"/>
                <a:gd name="connsiteX148" fmla="*/ 671227 w 3458718"/>
                <a:gd name="connsiteY148" fmla="*/ 1480471 h 2879026"/>
                <a:gd name="connsiteX149" fmla="*/ 671227 w 3458718"/>
                <a:gd name="connsiteY149" fmla="*/ 1355408 h 2879026"/>
                <a:gd name="connsiteX150" fmla="*/ 606076 w 3458718"/>
                <a:gd name="connsiteY150" fmla="*/ 1267301 h 2879026"/>
                <a:gd name="connsiteX151" fmla="*/ 534257 w 3458718"/>
                <a:gd name="connsiteY151" fmla="*/ 1237583 h 2879026"/>
                <a:gd name="connsiteX152" fmla="*/ 425958 w 3458718"/>
                <a:gd name="connsiteY152" fmla="*/ 1253776 h 2879026"/>
                <a:gd name="connsiteX153" fmla="*/ 337471 w 3458718"/>
                <a:gd name="connsiteY153" fmla="*/ 1342073 h 2879026"/>
                <a:gd name="connsiteX154" fmla="*/ 1495711 w 3458718"/>
                <a:gd name="connsiteY154" fmla="*/ 1113568 h 2879026"/>
                <a:gd name="connsiteX155" fmla="*/ 1493044 w 3458718"/>
                <a:gd name="connsiteY155" fmla="*/ 1118235 h 2879026"/>
                <a:gd name="connsiteX156" fmla="*/ 1512665 w 3458718"/>
                <a:gd name="connsiteY156" fmla="*/ 1191387 h 2879026"/>
                <a:gd name="connsiteX157" fmla="*/ 1539431 w 3458718"/>
                <a:gd name="connsiteY157" fmla="*/ 1198531 h 2879026"/>
                <a:gd name="connsiteX158" fmla="*/ 1585913 w 3458718"/>
                <a:gd name="connsiteY158" fmla="*/ 1171766 h 2879026"/>
                <a:gd name="connsiteX159" fmla="*/ 1588484 w 3458718"/>
                <a:gd name="connsiteY159" fmla="*/ 1167289 h 2879026"/>
                <a:gd name="connsiteX160" fmla="*/ 1788890 w 3458718"/>
                <a:gd name="connsiteY160" fmla="*/ 1367695 h 2879026"/>
                <a:gd name="connsiteX161" fmla="*/ 1784318 w 3458718"/>
                <a:gd name="connsiteY161" fmla="*/ 1370267 h 2879026"/>
                <a:gd name="connsiteX162" fmla="*/ 1764697 w 3458718"/>
                <a:gd name="connsiteY162" fmla="*/ 1443419 h 2879026"/>
                <a:gd name="connsiteX163" fmla="*/ 1811179 w 3458718"/>
                <a:gd name="connsiteY163" fmla="*/ 1470184 h 2879026"/>
                <a:gd name="connsiteX164" fmla="*/ 1837849 w 3458718"/>
                <a:gd name="connsiteY164" fmla="*/ 1463040 h 2879026"/>
                <a:gd name="connsiteX165" fmla="*/ 1842516 w 3458718"/>
                <a:gd name="connsiteY165" fmla="*/ 1460373 h 2879026"/>
                <a:gd name="connsiteX166" fmla="*/ 1915954 w 3458718"/>
                <a:gd name="connsiteY166" fmla="*/ 1734217 h 2879026"/>
                <a:gd name="connsiteX167" fmla="*/ 1772126 w 3458718"/>
                <a:gd name="connsiteY167" fmla="*/ 1734217 h 2879026"/>
                <a:gd name="connsiteX168" fmla="*/ 1718596 w 3458718"/>
                <a:gd name="connsiteY168" fmla="*/ 1787843 h 2879026"/>
                <a:gd name="connsiteX169" fmla="*/ 1772126 w 3458718"/>
                <a:gd name="connsiteY169" fmla="*/ 1841468 h 2879026"/>
                <a:gd name="connsiteX170" fmla="*/ 1916049 w 3458718"/>
                <a:gd name="connsiteY170" fmla="*/ 1841468 h 2879026"/>
                <a:gd name="connsiteX171" fmla="*/ 1842611 w 3458718"/>
                <a:gd name="connsiteY171" fmla="*/ 2115312 h 2879026"/>
                <a:gd name="connsiteX172" fmla="*/ 1837849 w 3458718"/>
                <a:gd name="connsiteY172" fmla="*/ 2112550 h 2879026"/>
                <a:gd name="connsiteX173" fmla="*/ 1764697 w 3458718"/>
                <a:gd name="connsiteY173" fmla="*/ 2132171 h 2879026"/>
                <a:gd name="connsiteX174" fmla="*/ 1784318 w 3458718"/>
                <a:gd name="connsiteY174" fmla="*/ 2205323 h 2879026"/>
                <a:gd name="connsiteX175" fmla="*/ 1788890 w 3458718"/>
                <a:gd name="connsiteY175" fmla="*/ 2207990 h 2879026"/>
                <a:gd name="connsiteX176" fmla="*/ 1588484 w 3458718"/>
                <a:gd name="connsiteY176" fmla="*/ 2408396 h 2879026"/>
                <a:gd name="connsiteX177" fmla="*/ 1585817 w 3458718"/>
                <a:gd name="connsiteY177" fmla="*/ 2403824 h 2879026"/>
                <a:gd name="connsiteX178" fmla="*/ 1512665 w 3458718"/>
                <a:gd name="connsiteY178" fmla="*/ 2384203 h 2879026"/>
                <a:gd name="connsiteX179" fmla="*/ 1493044 w 3458718"/>
                <a:gd name="connsiteY179" fmla="*/ 2457355 h 2879026"/>
                <a:gd name="connsiteX180" fmla="*/ 1495806 w 3458718"/>
                <a:gd name="connsiteY180" fmla="*/ 2462022 h 2879026"/>
                <a:gd name="connsiteX181" fmla="*/ 1221962 w 3458718"/>
                <a:gd name="connsiteY181" fmla="*/ 2535460 h 2879026"/>
                <a:gd name="connsiteX182" fmla="*/ 1221962 w 3458718"/>
                <a:gd name="connsiteY182" fmla="*/ 2393252 h 2879026"/>
                <a:gd name="connsiteX183" fmla="*/ 1168337 w 3458718"/>
                <a:gd name="connsiteY183" fmla="*/ 2339626 h 2879026"/>
                <a:gd name="connsiteX184" fmla="*/ 1114711 w 3458718"/>
                <a:gd name="connsiteY184" fmla="*/ 2393252 h 2879026"/>
                <a:gd name="connsiteX185" fmla="*/ 1114711 w 3458718"/>
                <a:gd name="connsiteY185" fmla="*/ 2535651 h 2879026"/>
                <a:gd name="connsiteX186" fmla="*/ 840867 w 3458718"/>
                <a:gd name="connsiteY186" fmla="*/ 2462213 h 2879026"/>
                <a:gd name="connsiteX187" fmla="*/ 843629 w 3458718"/>
                <a:gd name="connsiteY187" fmla="*/ 2457545 h 2879026"/>
                <a:gd name="connsiteX188" fmla="*/ 824008 w 3458718"/>
                <a:gd name="connsiteY188" fmla="*/ 2384393 h 2879026"/>
                <a:gd name="connsiteX189" fmla="*/ 750856 w 3458718"/>
                <a:gd name="connsiteY189" fmla="*/ 2404015 h 2879026"/>
                <a:gd name="connsiteX190" fmla="*/ 748189 w 3458718"/>
                <a:gd name="connsiteY190" fmla="*/ 2408587 h 2879026"/>
                <a:gd name="connsiteX191" fmla="*/ 547783 w 3458718"/>
                <a:gd name="connsiteY191" fmla="*/ 2208086 h 2879026"/>
                <a:gd name="connsiteX192" fmla="*/ 552355 w 3458718"/>
                <a:gd name="connsiteY192" fmla="*/ 2205514 h 2879026"/>
                <a:gd name="connsiteX193" fmla="*/ 571976 w 3458718"/>
                <a:gd name="connsiteY193" fmla="*/ 2132362 h 2879026"/>
                <a:gd name="connsiteX194" fmla="*/ 498824 w 3458718"/>
                <a:gd name="connsiteY194" fmla="*/ 2112740 h 2879026"/>
                <a:gd name="connsiteX195" fmla="*/ 494062 w 3458718"/>
                <a:gd name="connsiteY195" fmla="*/ 2115503 h 2879026"/>
                <a:gd name="connsiteX196" fmla="*/ 420624 w 3458718"/>
                <a:gd name="connsiteY196" fmla="*/ 1841659 h 2879026"/>
                <a:gd name="connsiteX197" fmla="*/ 565023 w 3458718"/>
                <a:gd name="connsiteY197" fmla="*/ 1841659 h 2879026"/>
                <a:gd name="connsiteX198" fmla="*/ 618649 w 3458718"/>
                <a:gd name="connsiteY198" fmla="*/ 1788033 h 2879026"/>
                <a:gd name="connsiteX199" fmla="*/ 565023 w 3458718"/>
                <a:gd name="connsiteY199" fmla="*/ 1734407 h 2879026"/>
                <a:gd name="connsiteX200" fmla="*/ 420529 w 3458718"/>
                <a:gd name="connsiteY200" fmla="*/ 1734407 h 2879026"/>
                <a:gd name="connsiteX201" fmla="*/ 551688 w 3458718"/>
                <a:gd name="connsiteY201" fmla="*/ 1361980 h 2879026"/>
                <a:gd name="connsiteX202" fmla="*/ 563785 w 3458718"/>
                <a:gd name="connsiteY202" fmla="*/ 1366266 h 2879026"/>
                <a:gd name="connsiteX203" fmla="*/ 563785 w 3458718"/>
                <a:gd name="connsiteY203" fmla="*/ 1493615 h 2879026"/>
                <a:gd name="connsiteX204" fmla="*/ 644557 w 3458718"/>
                <a:gd name="connsiteY204" fmla="*/ 1585151 h 2879026"/>
                <a:gd name="connsiteX205" fmla="*/ 733901 w 3458718"/>
                <a:gd name="connsiteY205" fmla="*/ 1590580 h 2879026"/>
                <a:gd name="connsiteX206" fmla="*/ 823151 w 3458718"/>
                <a:gd name="connsiteY206" fmla="*/ 1585151 h 2879026"/>
                <a:gd name="connsiteX207" fmla="*/ 903923 w 3458718"/>
                <a:gd name="connsiteY207" fmla="*/ 1493615 h 2879026"/>
                <a:gd name="connsiteX208" fmla="*/ 903923 w 3458718"/>
                <a:gd name="connsiteY208" fmla="*/ 1366266 h 2879026"/>
                <a:gd name="connsiteX209" fmla="*/ 974027 w 3458718"/>
                <a:gd name="connsiteY209" fmla="*/ 1337215 h 2879026"/>
                <a:gd name="connsiteX210" fmla="*/ 1064038 w 3458718"/>
                <a:gd name="connsiteY210" fmla="*/ 1427226 h 2879026"/>
                <a:gd name="connsiteX211" fmla="*/ 1185863 w 3458718"/>
                <a:gd name="connsiteY211" fmla="*/ 1434846 h 2879026"/>
                <a:gd name="connsiteX212" fmla="*/ 1312069 w 3458718"/>
                <a:gd name="connsiteY212" fmla="*/ 1308640 h 2879026"/>
                <a:gd name="connsiteX213" fmla="*/ 1304449 w 3458718"/>
                <a:gd name="connsiteY213" fmla="*/ 1186815 h 2879026"/>
                <a:gd name="connsiteX214" fmla="*/ 1214342 w 3458718"/>
                <a:gd name="connsiteY214" fmla="*/ 1096709 h 2879026"/>
                <a:gd name="connsiteX215" fmla="*/ 1238155 w 3458718"/>
                <a:gd name="connsiteY215" fmla="*/ 1041464 h 2879026"/>
                <a:gd name="connsiteX216" fmla="*/ 1495711 w 3458718"/>
                <a:gd name="connsiteY216" fmla="*/ 1113568 h 2879026"/>
                <a:gd name="connsiteX217" fmla="*/ 1495711 w 3458718"/>
                <a:gd name="connsiteY217" fmla="*/ 1113568 h 2879026"/>
                <a:gd name="connsiteX218" fmla="*/ 2288381 w 3458718"/>
                <a:gd name="connsiteY218" fmla="*/ 1757934 h 2879026"/>
                <a:gd name="connsiteX219" fmla="*/ 2259044 w 3458718"/>
                <a:gd name="connsiteY219" fmla="*/ 1757934 h 2879026"/>
                <a:gd name="connsiteX220" fmla="*/ 2096072 w 3458718"/>
                <a:gd name="connsiteY220" fmla="*/ 1214247 h 2879026"/>
                <a:gd name="connsiteX221" fmla="*/ 2096072 w 3458718"/>
                <a:gd name="connsiteY221" fmla="*/ 361760 h 2879026"/>
                <a:gd name="connsiteX222" fmla="*/ 2288381 w 3458718"/>
                <a:gd name="connsiteY222" fmla="*/ 361760 h 2879026"/>
                <a:gd name="connsiteX223" fmla="*/ 2288381 w 3458718"/>
                <a:gd name="connsiteY223" fmla="*/ 1757934 h 2879026"/>
                <a:gd name="connsiteX224" fmla="*/ 2745010 w 3458718"/>
                <a:gd name="connsiteY224" fmla="*/ 1757934 h 2879026"/>
                <a:gd name="connsiteX225" fmla="*/ 2552700 w 3458718"/>
                <a:gd name="connsiteY225" fmla="*/ 1757934 h 2879026"/>
                <a:gd name="connsiteX226" fmla="*/ 2552700 w 3458718"/>
                <a:gd name="connsiteY226" fmla="*/ 653701 h 2879026"/>
                <a:gd name="connsiteX227" fmla="*/ 2745010 w 3458718"/>
                <a:gd name="connsiteY227" fmla="*/ 653701 h 2879026"/>
                <a:gd name="connsiteX228" fmla="*/ 2745010 w 3458718"/>
                <a:gd name="connsiteY228" fmla="*/ 1757934 h 28790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Lst>
              <a:rect l="l" t="t" r="r" b="b"/>
              <a:pathLst>
                <a:path w="3458718" h="2879026">
                  <a:moveTo>
                    <a:pt x="3404997" y="1757934"/>
                  </a:moveTo>
                  <a:lnTo>
                    <a:pt x="3308890" y="1757934"/>
                  </a:lnTo>
                  <a:lnTo>
                    <a:pt x="3308890" y="1321689"/>
                  </a:lnTo>
                  <a:cubicBezTo>
                    <a:pt x="3308890" y="1292162"/>
                    <a:pt x="3284887" y="1268063"/>
                    <a:pt x="3255264" y="1268063"/>
                  </a:cubicBezTo>
                  <a:cubicBezTo>
                    <a:pt x="3225736" y="1268063"/>
                    <a:pt x="3201734" y="1292066"/>
                    <a:pt x="3201734" y="1321689"/>
                  </a:cubicBezTo>
                  <a:lnTo>
                    <a:pt x="3201734" y="1757934"/>
                  </a:lnTo>
                  <a:lnTo>
                    <a:pt x="3009424" y="1757934"/>
                  </a:lnTo>
                  <a:lnTo>
                    <a:pt x="3009424" y="324231"/>
                  </a:lnTo>
                  <a:lnTo>
                    <a:pt x="3201734" y="324231"/>
                  </a:lnTo>
                  <a:lnTo>
                    <a:pt x="3201734" y="1071563"/>
                  </a:lnTo>
                  <a:cubicBezTo>
                    <a:pt x="3201734" y="1101090"/>
                    <a:pt x="3225736" y="1125188"/>
                    <a:pt x="3255264" y="1125188"/>
                  </a:cubicBezTo>
                  <a:cubicBezTo>
                    <a:pt x="3284887" y="1125188"/>
                    <a:pt x="3308890" y="1101185"/>
                    <a:pt x="3308890" y="1071563"/>
                  </a:cubicBezTo>
                  <a:lnTo>
                    <a:pt x="3308890" y="294608"/>
                  </a:lnTo>
                  <a:cubicBezTo>
                    <a:pt x="3308890" y="251746"/>
                    <a:pt x="3274028" y="216979"/>
                    <a:pt x="3231261" y="216979"/>
                  </a:cubicBezTo>
                  <a:lnTo>
                    <a:pt x="2979896" y="216979"/>
                  </a:lnTo>
                  <a:cubicBezTo>
                    <a:pt x="2937034" y="216979"/>
                    <a:pt x="2902268" y="251841"/>
                    <a:pt x="2902268" y="294608"/>
                  </a:cubicBezTo>
                  <a:lnTo>
                    <a:pt x="2902268" y="1757934"/>
                  </a:lnTo>
                  <a:lnTo>
                    <a:pt x="2852166" y="1757934"/>
                  </a:lnTo>
                  <a:lnTo>
                    <a:pt x="2852166" y="624173"/>
                  </a:lnTo>
                  <a:cubicBezTo>
                    <a:pt x="2852166" y="581406"/>
                    <a:pt x="2817305" y="546545"/>
                    <a:pt x="2774537" y="546545"/>
                  </a:cubicBezTo>
                  <a:lnTo>
                    <a:pt x="2523173" y="546545"/>
                  </a:lnTo>
                  <a:cubicBezTo>
                    <a:pt x="2480405" y="546545"/>
                    <a:pt x="2445544" y="581406"/>
                    <a:pt x="2445544" y="624173"/>
                  </a:cubicBezTo>
                  <a:lnTo>
                    <a:pt x="2445544" y="1757934"/>
                  </a:lnTo>
                  <a:lnTo>
                    <a:pt x="2395538" y="1757934"/>
                  </a:lnTo>
                  <a:lnTo>
                    <a:pt x="2395538" y="332137"/>
                  </a:lnTo>
                  <a:cubicBezTo>
                    <a:pt x="2395538" y="289274"/>
                    <a:pt x="2360676" y="254508"/>
                    <a:pt x="2317909" y="254508"/>
                  </a:cubicBezTo>
                  <a:lnTo>
                    <a:pt x="2066544" y="254508"/>
                  </a:lnTo>
                  <a:cubicBezTo>
                    <a:pt x="2023682" y="254508"/>
                    <a:pt x="1988915" y="289370"/>
                    <a:pt x="1988915" y="332137"/>
                  </a:cubicBezTo>
                  <a:lnTo>
                    <a:pt x="1988915" y="1069562"/>
                  </a:lnTo>
                  <a:cubicBezTo>
                    <a:pt x="1972818" y="1051179"/>
                    <a:pt x="1956149" y="1033367"/>
                    <a:pt x="1938909" y="1016127"/>
                  </a:cubicBezTo>
                  <a:lnTo>
                    <a:pt x="1938909" y="521589"/>
                  </a:lnTo>
                  <a:cubicBezTo>
                    <a:pt x="1938909" y="492061"/>
                    <a:pt x="1914906" y="467963"/>
                    <a:pt x="1885283" y="467963"/>
                  </a:cubicBezTo>
                  <a:cubicBezTo>
                    <a:pt x="1855661" y="467963"/>
                    <a:pt x="1831658" y="491966"/>
                    <a:pt x="1831658" y="521589"/>
                  </a:cubicBezTo>
                  <a:lnTo>
                    <a:pt x="1831658" y="922115"/>
                  </a:lnTo>
                  <a:cubicBezTo>
                    <a:pt x="1772126" y="876395"/>
                    <a:pt x="1707642" y="836676"/>
                    <a:pt x="1639348" y="803815"/>
                  </a:cubicBezTo>
                  <a:lnTo>
                    <a:pt x="1639348" y="107156"/>
                  </a:lnTo>
                  <a:lnTo>
                    <a:pt x="1831658" y="107156"/>
                  </a:lnTo>
                  <a:lnTo>
                    <a:pt x="1831658" y="271558"/>
                  </a:lnTo>
                  <a:cubicBezTo>
                    <a:pt x="1831658" y="301181"/>
                    <a:pt x="1855661" y="325184"/>
                    <a:pt x="1885283" y="325184"/>
                  </a:cubicBezTo>
                  <a:cubicBezTo>
                    <a:pt x="1914906" y="325184"/>
                    <a:pt x="1938909" y="301181"/>
                    <a:pt x="1938909" y="271558"/>
                  </a:cubicBezTo>
                  <a:lnTo>
                    <a:pt x="1938909" y="77629"/>
                  </a:lnTo>
                  <a:cubicBezTo>
                    <a:pt x="1938909" y="34862"/>
                    <a:pt x="1904048" y="0"/>
                    <a:pt x="1861280" y="0"/>
                  </a:cubicBezTo>
                  <a:lnTo>
                    <a:pt x="1609916" y="0"/>
                  </a:lnTo>
                  <a:cubicBezTo>
                    <a:pt x="1567148" y="0"/>
                    <a:pt x="1532287" y="34862"/>
                    <a:pt x="1532287" y="77629"/>
                  </a:cubicBezTo>
                  <a:lnTo>
                    <a:pt x="1532287" y="759238"/>
                  </a:lnTo>
                  <a:cubicBezTo>
                    <a:pt x="1505903" y="749903"/>
                    <a:pt x="1479042" y="741521"/>
                    <a:pt x="1451705" y="734187"/>
                  </a:cubicBezTo>
                  <a:cubicBezTo>
                    <a:pt x="1435894" y="705707"/>
                    <a:pt x="1405414" y="686657"/>
                    <a:pt x="1371029" y="686657"/>
                  </a:cubicBezTo>
                  <a:lnTo>
                    <a:pt x="1243489" y="686657"/>
                  </a:lnTo>
                  <a:cubicBezTo>
                    <a:pt x="1235488" y="662654"/>
                    <a:pt x="1225772" y="639223"/>
                    <a:pt x="1214438" y="616553"/>
                  </a:cubicBezTo>
                  <a:lnTo>
                    <a:pt x="1304544" y="526447"/>
                  </a:lnTo>
                  <a:cubicBezTo>
                    <a:pt x="1337501" y="493490"/>
                    <a:pt x="1340739" y="441103"/>
                    <a:pt x="1312164" y="404622"/>
                  </a:cubicBezTo>
                  <a:cubicBezTo>
                    <a:pt x="1275398" y="357664"/>
                    <a:pt x="1232916" y="315182"/>
                    <a:pt x="1185958" y="278416"/>
                  </a:cubicBezTo>
                  <a:cubicBezTo>
                    <a:pt x="1149382" y="249841"/>
                    <a:pt x="1096994" y="253079"/>
                    <a:pt x="1064133" y="286036"/>
                  </a:cubicBezTo>
                  <a:lnTo>
                    <a:pt x="974122" y="376047"/>
                  </a:lnTo>
                  <a:cubicBezTo>
                    <a:pt x="951452" y="364808"/>
                    <a:pt x="928021" y="354997"/>
                    <a:pt x="904018" y="346996"/>
                  </a:cubicBezTo>
                  <a:lnTo>
                    <a:pt x="904018" y="219647"/>
                  </a:lnTo>
                  <a:cubicBezTo>
                    <a:pt x="904018" y="173069"/>
                    <a:pt x="869347" y="133731"/>
                    <a:pt x="823246" y="128111"/>
                  </a:cubicBezTo>
                  <a:cubicBezTo>
                    <a:pt x="764286" y="120968"/>
                    <a:pt x="703707" y="120968"/>
                    <a:pt x="644652" y="128111"/>
                  </a:cubicBezTo>
                  <a:cubicBezTo>
                    <a:pt x="598646" y="133731"/>
                    <a:pt x="563880" y="173069"/>
                    <a:pt x="563880" y="219647"/>
                  </a:cubicBezTo>
                  <a:lnTo>
                    <a:pt x="563880" y="347091"/>
                  </a:lnTo>
                  <a:cubicBezTo>
                    <a:pt x="539877" y="355092"/>
                    <a:pt x="516446" y="364808"/>
                    <a:pt x="493776" y="376142"/>
                  </a:cubicBezTo>
                  <a:lnTo>
                    <a:pt x="403765" y="286131"/>
                  </a:lnTo>
                  <a:cubicBezTo>
                    <a:pt x="370808" y="253175"/>
                    <a:pt x="318421" y="249936"/>
                    <a:pt x="281940" y="278511"/>
                  </a:cubicBezTo>
                  <a:cubicBezTo>
                    <a:pt x="234982" y="315278"/>
                    <a:pt x="192500" y="357759"/>
                    <a:pt x="155734" y="404717"/>
                  </a:cubicBezTo>
                  <a:cubicBezTo>
                    <a:pt x="127159" y="441198"/>
                    <a:pt x="130397" y="493586"/>
                    <a:pt x="163354" y="526542"/>
                  </a:cubicBezTo>
                  <a:lnTo>
                    <a:pt x="253460" y="616649"/>
                  </a:lnTo>
                  <a:cubicBezTo>
                    <a:pt x="242125" y="639223"/>
                    <a:pt x="232410" y="662750"/>
                    <a:pt x="224409" y="686753"/>
                  </a:cubicBezTo>
                  <a:lnTo>
                    <a:pt x="96964" y="686753"/>
                  </a:lnTo>
                  <a:cubicBezTo>
                    <a:pt x="50387" y="686753"/>
                    <a:pt x="11049" y="721519"/>
                    <a:pt x="5429" y="767525"/>
                  </a:cubicBezTo>
                  <a:cubicBezTo>
                    <a:pt x="1810" y="796957"/>
                    <a:pt x="0" y="827056"/>
                    <a:pt x="0" y="856774"/>
                  </a:cubicBezTo>
                  <a:cubicBezTo>
                    <a:pt x="0" y="886492"/>
                    <a:pt x="1810" y="916591"/>
                    <a:pt x="5429" y="946023"/>
                  </a:cubicBezTo>
                  <a:cubicBezTo>
                    <a:pt x="11049" y="992124"/>
                    <a:pt x="50387" y="1026795"/>
                    <a:pt x="96964" y="1026795"/>
                  </a:cubicBezTo>
                  <a:lnTo>
                    <a:pt x="224314" y="1026795"/>
                  </a:lnTo>
                  <a:cubicBezTo>
                    <a:pt x="232315" y="1050798"/>
                    <a:pt x="242030" y="1074325"/>
                    <a:pt x="253365" y="1096899"/>
                  </a:cubicBezTo>
                  <a:lnTo>
                    <a:pt x="163259" y="1187006"/>
                  </a:lnTo>
                  <a:cubicBezTo>
                    <a:pt x="130302" y="1219962"/>
                    <a:pt x="127064" y="1272350"/>
                    <a:pt x="155639" y="1308830"/>
                  </a:cubicBezTo>
                  <a:cubicBezTo>
                    <a:pt x="162306" y="1317308"/>
                    <a:pt x="169259" y="1325690"/>
                    <a:pt x="176213" y="1333881"/>
                  </a:cubicBezTo>
                  <a:cubicBezTo>
                    <a:pt x="112586" y="1472279"/>
                    <a:pt x="77057" y="1626108"/>
                    <a:pt x="77057" y="1788033"/>
                  </a:cubicBezTo>
                  <a:cubicBezTo>
                    <a:pt x="77057" y="2389537"/>
                    <a:pt x="566547" y="2879027"/>
                    <a:pt x="1168241" y="2879027"/>
                  </a:cubicBezTo>
                  <a:cubicBezTo>
                    <a:pt x="1408557" y="2879027"/>
                    <a:pt x="1636586" y="2802351"/>
                    <a:pt x="1827657" y="2657189"/>
                  </a:cubicBezTo>
                  <a:cubicBezTo>
                    <a:pt x="1851184" y="2639282"/>
                    <a:pt x="1855851" y="2605659"/>
                    <a:pt x="1837944" y="2582132"/>
                  </a:cubicBezTo>
                  <a:cubicBezTo>
                    <a:pt x="1820037" y="2558510"/>
                    <a:pt x="1786414" y="2553938"/>
                    <a:pt x="1762887" y="2571845"/>
                  </a:cubicBezTo>
                  <a:cubicBezTo>
                    <a:pt x="1590675" y="2702624"/>
                    <a:pt x="1385126" y="2771775"/>
                    <a:pt x="1168337" y="2771775"/>
                  </a:cubicBezTo>
                  <a:cubicBezTo>
                    <a:pt x="625793" y="2771775"/>
                    <a:pt x="184309" y="2330387"/>
                    <a:pt x="184309" y="1787747"/>
                  </a:cubicBezTo>
                  <a:cubicBezTo>
                    <a:pt x="184309" y="1655826"/>
                    <a:pt x="210503" y="1529906"/>
                    <a:pt x="257746" y="1414844"/>
                  </a:cubicBezTo>
                  <a:cubicBezTo>
                    <a:pt x="265748" y="1421606"/>
                    <a:pt x="273749" y="1428274"/>
                    <a:pt x="281940" y="1434751"/>
                  </a:cubicBezTo>
                  <a:cubicBezTo>
                    <a:pt x="312039" y="1458278"/>
                    <a:pt x="352711" y="1460183"/>
                    <a:pt x="384620" y="1441799"/>
                  </a:cubicBezTo>
                  <a:cubicBezTo>
                    <a:pt x="337661" y="1547622"/>
                    <a:pt x="311468" y="1664684"/>
                    <a:pt x="311468" y="1787747"/>
                  </a:cubicBezTo>
                  <a:cubicBezTo>
                    <a:pt x="311468" y="2260187"/>
                    <a:pt x="695897" y="2644617"/>
                    <a:pt x="1168337" y="2644617"/>
                  </a:cubicBezTo>
                  <a:cubicBezTo>
                    <a:pt x="1640777" y="2644617"/>
                    <a:pt x="2025206" y="2260187"/>
                    <a:pt x="2025206" y="1787747"/>
                  </a:cubicBezTo>
                  <a:cubicBezTo>
                    <a:pt x="2025206" y="1414463"/>
                    <a:pt x="1785271" y="1096423"/>
                    <a:pt x="1451610" y="979170"/>
                  </a:cubicBezTo>
                  <a:cubicBezTo>
                    <a:pt x="1457230" y="969074"/>
                    <a:pt x="1461040" y="957834"/>
                    <a:pt x="1462564" y="945737"/>
                  </a:cubicBezTo>
                  <a:cubicBezTo>
                    <a:pt x="1466183" y="916210"/>
                    <a:pt x="1467993" y="886206"/>
                    <a:pt x="1467993" y="856488"/>
                  </a:cubicBezTo>
                  <a:cubicBezTo>
                    <a:pt x="1467993" y="854488"/>
                    <a:pt x="1467898" y="852392"/>
                    <a:pt x="1467898" y="850392"/>
                  </a:cubicBezTo>
                  <a:cubicBezTo>
                    <a:pt x="1864424" y="977456"/>
                    <a:pt x="2152364" y="1349597"/>
                    <a:pt x="2152364" y="1787747"/>
                  </a:cubicBezTo>
                  <a:cubicBezTo>
                    <a:pt x="2152364" y="2012537"/>
                    <a:pt x="2074545" y="2232374"/>
                    <a:pt x="1933289" y="2406682"/>
                  </a:cubicBezTo>
                  <a:cubicBezTo>
                    <a:pt x="1914716" y="2429637"/>
                    <a:pt x="1918240" y="2463451"/>
                    <a:pt x="1941195" y="2482025"/>
                  </a:cubicBezTo>
                  <a:cubicBezTo>
                    <a:pt x="1964150" y="2500598"/>
                    <a:pt x="1997964" y="2497074"/>
                    <a:pt x="2016538" y="2474119"/>
                  </a:cubicBezTo>
                  <a:cubicBezTo>
                    <a:pt x="2157032" y="2300764"/>
                    <a:pt x="2240852" y="2086928"/>
                    <a:pt x="2256758" y="1864900"/>
                  </a:cubicBezTo>
                  <a:lnTo>
                    <a:pt x="3405092" y="1864900"/>
                  </a:lnTo>
                  <a:cubicBezTo>
                    <a:pt x="3434715" y="1864900"/>
                    <a:pt x="3458718" y="1840897"/>
                    <a:pt x="3458718" y="1811274"/>
                  </a:cubicBezTo>
                  <a:cubicBezTo>
                    <a:pt x="3458528" y="1781937"/>
                    <a:pt x="3434525" y="1757934"/>
                    <a:pt x="3404997" y="1757934"/>
                  </a:cubicBezTo>
                  <a:lnTo>
                    <a:pt x="3404997" y="1757934"/>
                  </a:lnTo>
                  <a:close/>
                  <a:moveTo>
                    <a:pt x="337471" y="1342073"/>
                  </a:moveTo>
                  <a:cubicBezTo>
                    <a:pt x="304991" y="1315498"/>
                    <a:pt x="275177" y="1285685"/>
                    <a:pt x="248507" y="1253204"/>
                  </a:cubicBezTo>
                  <a:lnTo>
                    <a:pt x="336899" y="1164812"/>
                  </a:lnTo>
                  <a:cubicBezTo>
                    <a:pt x="365570" y="1136142"/>
                    <a:pt x="372142" y="1092613"/>
                    <a:pt x="353092" y="1056418"/>
                  </a:cubicBezTo>
                  <a:cubicBezTo>
                    <a:pt x="341090" y="1033558"/>
                    <a:pt x="331089" y="1009460"/>
                    <a:pt x="323374" y="984695"/>
                  </a:cubicBezTo>
                  <a:cubicBezTo>
                    <a:pt x="311277" y="945737"/>
                    <a:pt x="275844" y="919544"/>
                    <a:pt x="235268" y="919544"/>
                  </a:cubicBezTo>
                  <a:lnTo>
                    <a:pt x="110300" y="919544"/>
                  </a:lnTo>
                  <a:cubicBezTo>
                    <a:pt x="108204" y="898684"/>
                    <a:pt x="107156" y="877634"/>
                    <a:pt x="107156" y="856678"/>
                  </a:cubicBezTo>
                  <a:cubicBezTo>
                    <a:pt x="107156" y="835724"/>
                    <a:pt x="108204" y="814673"/>
                    <a:pt x="110300" y="793814"/>
                  </a:cubicBezTo>
                  <a:lnTo>
                    <a:pt x="235363" y="793814"/>
                  </a:lnTo>
                  <a:cubicBezTo>
                    <a:pt x="275939" y="793814"/>
                    <a:pt x="311277" y="767620"/>
                    <a:pt x="323469" y="728663"/>
                  </a:cubicBezTo>
                  <a:cubicBezTo>
                    <a:pt x="331184" y="703993"/>
                    <a:pt x="341186" y="679799"/>
                    <a:pt x="353187" y="656939"/>
                  </a:cubicBezTo>
                  <a:cubicBezTo>
                    <a:pt x="372142" y="620840"/>
                    <a:pt x="365665" y="577215"/>
                    <a:pt x="336995" y="548545"/>
                  </a:cubicBezTo>
                  <a:lnTo>
                    <a:pt x="248603" y="460153"/>
                  </a:lnTo>
                  <a:cubicBezTo>
                    <a:pt x="275177" y="427673"/>
                    <a:pt x="304991" y="397859"/>
                    <a:pt x="337566" y="371285"/>
                  </a:cubicBezTo>
                  <a:lnTo>
                    <a:pt x="425958" y="459677"/>
                  </a:lnTo>
                  <a:cubicBezTo>
                    <a:pt x="454628" y="488347"/>
                    <a:pt x="498158" y="494919"/>
                    <a:pt x="534257" y="475869"/>
                  </a:cubicBezTo>
                  <a:cubicBezTo>
                    <a:pt x="557117" y="463868"/>
                    <a:pt x="581311" y="453866"/>
                    <a:pt x="606076" y="446151"/>
                  </a:cubicBezTo>
                  <a:cubicBezTo>
                    <a:pt x="645033" y="434054"/>
                    <a:pt x="671227" y="398621"/>
                    <a:pt x="671227" y="358045"/>
                  </a:cubicBezTo>
                  <a:lnTo>
                    <a:pt x="671227" y="232981"/>
                  </a:lnTo>
                  <a:cubicBezTo>
                    <a:pt x="712946" y="228791"/>
                    <a:pt x="755237" y="228791"/>
                    <a:pt x="796957" y="232981"/>
                  </a:cubicBezTo>
                  <a:lnTo>
                    <a:pt x="796957" y="357950"/>
                  </a:lnTo>
                  <a:cubicBezTo>
                    <a:pt x="796957" y="398526"/>
                    <a:pt x="823151" y="433959"/>
                    <a:pt x="862108" y="446056"/>
                  </a:cubicBezTo>
                  <a:cubicBezTo>
                    <a:pt x="886873" y="453676"/>
                    <a:pt x="910971" y="463772"/>
                    <a:pt x="933926" y="475774"/>
                  </a:cubicBezTo>
                  <a:cubicBezTo>
                    <a:pt x="970026" y="494728"/>
                    <a:pt x="1013651" y="488252"/>
                    <a:pt x="1042321" y="459581"/>
                  </a:cubicBezTo>
                  <a:lnTo>
                    <a:pt x="1130713" y="371189"/>
                  </a:lnTo>
                  <a:cubicBezTo>
                    <a:pt x="1163193" y="397764"/>
                    <a:pt x="1193006" y="427577"/>
                    <a:pt x="1219676" y="460057"/>
                  </a:cubicBezTo>
                  <a:lnTo>
                    <a:pt x="1131284" y="548450"/>
                  </a:lnTo>
                  <a:cubicBezTo>
                    <a:pt x="1102614" y="577120"/>
                    <a:pt x="1096042" y="620649"/>
                    <a:pt x="1115092" y="656844"/>
                  </a:cubicBezTo>
                  <a:cubicBezTo>
                    <a:pt x="1127093" y="679704"/>
                    <a:pt x="1137095" y="703898"/>
                    <a:pt x="1144810" y="728663"/>
                  </a:cubicBezTo>
                  <a:cubicBezTo>
                    <a:pt x="1156907" y="767620"/>
                    <a:pt x="1192340" y="793814"/>
                    <a:pt x="1232916" y="793814"/>
                  </a:cubicBezTo>
                  <a:lnTo>
                    <a:pt x="1357979" y="793814"/>
                  </a:lnTo>
                  <a:cubicBezTo>
                    <a:pt x="1360075" y="814673"/>
                    <a:pt x="1361123" y="835724"/>
                    <a:pt x="1361123" y="856678"/>
                  </a:cubicBezTo>
                  <a:cubicBezTo>
                    <a:pt x="1361123" y="877634"/>
                    <a:pt x="1360075" y="898684"/>
                    <a:pt x="1357979" y="919544"/>
                  </a:cubicBezTo>
                  <a:lnTo>
                    <a:pt x="1232916" y="919544"/>
                  </a:lnTo>
                  <a:cubicBezTo>
                    <a:pt x="1192340" y="919544"/>
                    <a:pt x="1157002" y="945737"/>
                    <a:pt x="1144810" y="984695"/>
                  </a:cubicBezTo>
                  <a:cubicBezTo>
                    <a:pt x="1137095" y="1009460"/>
                    <a:pt x="1127093" y="1033558"/>
                    <a:pt x="1115092" y="1056418"/>
                  </a:cubicBezTo>
                  <a:cubicBezTo>
                    <a:pt x="1096042" y="1092613"/>
                    <a:pt x="1102614" y="1136142"/>
                    <a:pt x="1131284" y="1164812"/>
                  </a:cubicBezTo>
                  <a:lnTo>
                    <a:pt x="1219676" y="1253204"/>
                  </a:lnTo>
                  <a:cubicBezTo>
                    <a:pt x="1193102" y="1285685"/>
                    <a:pt x="1163288" y="1315498"/>
                    <a:pt x="1130713" y="1342168"/>
                  </a:cubicBezTo>
                  <a:lnTo>
                    <a:pt x="1042321" y="1253776"/>
                  </a:lnTo>
                  <a:cubicBezTo>
                    <a:pt x="1013651" y="1225106"/>
                    <a:pt x="970121" y="1218533"/>
                    <a:pt x="933926" y="1237583"/>
                  </a:cubicBezTo>
                  <a:cubicBezTo>
                    <a:pt x="911066" y="1249585"/>
                    <a:pt x="886873" y="1259586"/>
                    <a:pt x="862108" y="1267301"/>
                  </a:cubicBezTo>
                  <a:cubicBezTo>
                    <a:pt x="823151" y="1279398"/>
                    <a:pt x="796957" y="1314831"/>
                    <a:pt x="796957" y="1355408"/>
                  </a:cubicBezTo>
                  <a:lnTo>
                    <a:pt x="796957" y="1480471"/>
                  </a:lnTo>
                  <a:cubicBezTo>
                    <a:pt x="755237" y="1484662"/>
                    <a:pt x="712946" y="1484662"/>
                    <a:pt x="671227" y="1480471"/>
                  </a:cubicBezTo>
                  <a:lnTo>
                    <a:pt x="671227" y="1355408"/>
                  </a:lnTo>
                  <a:cubicBezTo>
                    <a:pt x="671227" y="1314831"/>
                    <a:pt x="645033" y="1279398"/>
                    <a:pt x="606076" y="1267301"/>
                  </a:cubicBezTo>
                  <a:cubicBezTo>
                    <a:pt x="581311" y="1259586"/>
                    <a:pt x="557213" y="1249585"/>
                    <a:pt x="534257" y="1237583"/>
                  </a:cubicBezTo>
                  <a:cubicBezTo>
                    <a:pt x="498158" y="1218629"/>
                    <a:pt x="454628" y="1225106"/>
                    <a:pt x="425958" y="1253776"/>
                  </a:cubicBezTo>
                  <a:lnTo>
                    <a:pt x="337471" y="1342073"/>
                  </a:lnTo>
                  <a:close/>
                  <a:moveTo>
                    <a:pt x="1495711" y="1113568"/>
                  </a:moveTo>
                  <a:lnTo>
                    <a:pt x="1493044" y="1118235"/>
                  </a:lnTo>
                  <a:cubicBezTo>
                    <a:pt x="1478280" y="1143857"/>
                    <a:pt x="1487043" y="1176623"/>
                    <a:pt x="1512665" y="1191387"/>
                  </a:cubicBezTo>
                  <a:cubicBezTo>
                    <a:pt x="1521143" y="1196245"/>
                    <a:pt x="1530287" y="1198531"/>
                    <a:pt x="1539431" y="1198531"/>
                  </a:cubicBezTo>
                  <a:cubicBezTo>
                    <a:pt x="1557909" y="1198531"/>
                    <a:pt x="1575911" y="1188911"/>
                    <a:pt x="1585913" y="1171766"/>
                  </a:cubicBezTo>
                  <a:lnTo>
                    <a:pt x="1588484" y="1167289"/>
                  </a:lnTo>
                  <a:cubicBezTo>
                    <a:pt x="1667256" y="1220819"/>
                    <a:pt x="1735360" y="1288923"/>
                    <a:pt x="1788890" y="1367695"/>
                  </a:cubicBezTo>
                  <a:lnTo>
                    <a:pt x="1784318" y="1370267"/>
                  </a:lnTo>
                  <a:cubicBezTo>
                    <a:pt x="1758696" y="1385126"/>
                    <a:pt x="1749933" y="1417796"/>
                    <a:pt x="1764697" y="1443419"/>
                  </a:cubicBezTo>
                  <a:cubicBezTo>
                    <a:pt x="1774603" y="1460659"/>
                    <a:pt x="1792605" y="1470184"/>
                    <a:pt x="1811179" y="1470184"/>
                  </a:cubicBezTo>
                  <a:cubicBezTo>
                    <a:pt x="1820228" y="1470184"/>
                    <a:pt x="1829467" y="1467898"/>
                    <a:pt x="1837849" y="1463040"/>
                  </a:cubicBezTo>
                  <a:lnTo>
                    <a:pt x="1842516" y="1460373"/>
                  </a:lnTo>
                  <a:cubicBezTo>
                    <a:pt x="1883378" y="1544193"/>
                    <a:pt x="1909096" y="1636586"/>
                    <a:pt x="1915954" y="1734217"/>
                  </a:cubicBezTo>
                  <a:lnTo>
                    <a:pt x="1772126" y="1734217"/>
                  </a:lnTo>
                  <a:cubicBezTo>
                    <a:pt x="1742599" y="1734217"/>
                    <a:pt x="1718596" y="1758220"/>
                    <a:pt x="1718596" y="1787843"/>
                  </a:cubicBezTo>
                  <a:cubicBezTo>
                    <a:pt x="1718596" y="1817465"/>
                    <a:pt x="1742599" y="1841468"/>
                    <a:pt x="1772126" y="1841468"/>
                  </a:cubicBezTo>
                  <a:lnTo>
                    <a:pt x="1916049" y="1841468"/>
                  </a:lnTo>
                  <a:cubicBezTo>
                    <a:pt x="1909096" y="1939100"/>
                    <a:pt x="1883474" y="2031587"/>
                    <a:pt x="1842611" y="2115312"/>
                  </a:cubicBezTo>
                  <a:lnTo>
                    <a:pt x="1837849" y="2112550"/>
                  </a:lnTo>
                  <a:cubicBezTo>
                    <a:pt x="1812227" y="2097786"/>
                    <a:pt x="1779461" y="2106549"/>
                    <a:pt x="1764697" y="2132171"/>
                  </a:cubicBezTo>
                  <a:cubicBezTo>
                    <a:pt x="1749933" y="2157794"/>
                    <a:pt x="1758696" y="2190560"/>
                    <a:pt x="1784318" y="2205323"/>
                  </a:cubicBezTo>
                  <a:lnTo>
                    <a:pt x="1788890" y="2207990"/>
                  </a:lnTo>
                  <a:cubicBezTo>
                    <a:pt x="1735360" y="2286762"/>
                    <a:pt x="1667256" y="2354961"/>
                    <a:pt x="1588484" y="2408396"/>
                  </a:cubicBezTo>
                  <a:lnTo>
                    <a:pt x="1585817" y="2403824"/>
                  </a:lnTo>
                  <a:cubicBezTo>
                    <a:pt x="1570958" y="2378202"/>
                    <a:pt x="1538288" y="2369439"/>
                    <a:pt x="1512665" y="2384203"/>
                  </a:cubicBezTo>
                  <a:cubicBezTo>
                    <a:pt x="1487043" y="2398967"/>
                    <a:pt x="1478280" y="2431733"/>
                    <a:pt x="1493044" y="2457355"/>
                  </a:cubicBezTo>
                  <a:lnTo>
                    <a:pt x="1495806" y="2462022"/>
                  </a:lnTo>
                  <a:cubicBezTo>
                    <a:pt x="1411986" y="2502884"/>
                    <a:pt x="1319498" y="2528507"/>
                    <a:pt x="1221962" y="2535460"/>
                  </a:cubicBezTo>
                  <a:lnTo>
                    <a:pt x="1221962" y="2393252"/>
                  </a:lnTo>
                  <a:cubicBezTo>
                    <a:pt x="1221962" y="2363629"/>
                    <a:pt x="1197959" y="2339626"/>
                    <a:pt x="1168337" y="2339626"/>
                  </a:cubicBezTo>
                  <a:cubicBezTo>
                    <a:pt x="1138714" y="2339626"/>
                    <a:pt x="1114711" y="2363629"/>
                    <a:pt x="1114711" y="2393252"/>
                  </a:cubicBezTo>
                  <a:lnTo>
                    <a:pt x="1114711" y="2535651"/>
                  </a:lnTo>
                  <a:cubicBezTo>
                    <a:pt x="1017080" y="2528697"/>
                    <a:pt x="924592" y="2502980"/>
                    <a:pt x="840867" y="2462213"/>
                  </a:cubicBezTo>
                  <a:lnTo>
                    <a:pt x="843629" y="2457545"/>
                  </a:lnTo>
                  <a:cubicBezTo>
                    <a:pt x="858393" y="2431923"/>
                    <a:pt x="849630" y="2399157"/>
                    <a:pt x="824008" y="2384393"/>
                  </a:cubicBezTo>
                  <a:cubicBezTo>
                    <a:pt x="798386" y="2369630"/>
                    <a:pt x="765620" y="2378393"/>
                    <a:pt x="750856" y="2404015"/>
                  </a:cubicBezTo>
                  <a:lnTo>
                    <a:pt x="748189" y="2408587"/>
                  </a:lnTo>
                  <a:cubicBezTo>
                    <a:pt x="669417" y="2355056"/>
                    <a:pt x="601313" y="2286953"/>
                    <a:pt x="547783" y="2208086"/>
                  </a:cubicBezTo>
                  <a:lnTo>
                    <a:pt x="552355" y="2205514"/>
                  </a:lnTo>
                  <a:cubicBezTo>
                    <a:pt x="577977" y="2190750"/>
                    <a:pt x="586740" y="2157889"/>
                    <a:pt x="571976" y="2132362"/>
                  </a:cubicBezTo>
                  <a:cubicBezTo>
                    <a:pt x="557213" y="2106740"/>
                    <a:pt x="524351" y="2097977"/>
                    <a:pt x="498824" y="2112740"/>
                  </a:cubicBezTo>
                  <a:lnTo>
                    <a:pt x="494062" y="2115503"/>
                  </a:lnTo>
                  <a:cubicBezTo>
                    <a:pt x="453200" y="2031683"/>
                    <a:pt x="427577" y="1939195"/>
                    <a:pt x="420624" y="1841659"/>
                  </a:cubicBezTo>
                  <a:lnTo>
                    <a:pt x="565023" y="1841659"/>
                  </a:lnTo>
                  <a:cubicBezTo>
                    <a:pt x="594646" y="1841659"/>
                    <a:pt x="618649" y="1817656"/>
                    <a:pt x="618649" y="1788033"/>
                  </a:cubicBezTo>
                  <a:cubicBezTo>
                    <a:pt x="618649" y="1758410"/>
                    <a:pt x="594646" y="1734407"/>
                    <a:pt x="565023" y="1734407"/>
                  </a:cubicBezTo>
                  <a:lnTo>
                    <a:pt x="420529" y="1734407"/>
                  </a:lnTo>
                  <a:cubicBezTo>
                    <a:pt x="430340" y="1596771"/>
                    <a:pt x="477298" y="1469231"/>
                    <a:pt x="551688" y="1361980"/>
                  </a:cubicBezTo>
                  <a:cubicBezTo>
                    <a:pt x="555689" y="1363504"/>
                    <a:pt x="559784" y="1364933"/>
                    <a:pt x="563785" y="1366266"/>
                  </a:cubicBezTo>
                  <a:lnTo>
                    <a:pt x="563785" y="1493615"/>
                  </a:lnTo>
                  <a:cubicBezTo>
                    <a:pt x="563785" y="1540193"/>
                    <a:pt x="598551" y="1579531"/>
                    <a:pt x="644557" y="1585151"/>
                  </a:cubicBezTo>
                  <a:cubicBezTo>
                    <a:pt x="674084" y="1588770"/>
                    <a:pt x="704088" y="1590580"/>
                    <a:pt x="733901" y="1590580"/>
                  </a:cubicBezTo>
                  <a:cubicBezTo>
                    <a:pt x="763619" y="1590580"/>
                    <a:pt x="793623" y="1588770"/>
                    <a:pt x="823151" y="1585151"/>
                  </a:cubicBezTo>
                  <a:cubicBezTo>
                    <a:pt x="869156" y="1579531"/>
                    <a:pt x="903923" y="1540193"/>
                    <a:pt x="903923" y="1493615"/>
                  </a:cubicBezTo>
                  <a:lnTo>
                    <a:pt x="903923" y="1366266"/>
                  </a:lnTo>
                  <a:cubicBezTo>
                    <a:pt x="927926" y="1358265"/>
                    <a:pt x="951357" y="1348550"/>
                    <a:pt x="974027" y="1337215"/>
                  </a:cubicBezTo>
                  <a:lnTo>
                    <a:pt x="1064038" y="1427226"/>
                  </a:lnTo>
                  <a:cubicBezTo>
                    <a:pt x="1096994" y="1460183"/>
                    <a:pt x="1149382" y="1463421"/>
                    <a:pt x="1185863" y="1434846"/>
                  </a:cubicBezTo>
                  <a:cubicBezTo>
                    <a:pt x="1232821" y="1398080"/>
                    <a:pt x="1275302" y="1355598"/>
                    <a:pt x="1312069" y="1308640"/>
                  </a:cubicBezTo>
                  <a:cubicBezTo>
                    <a:pt x="1340644" y="1272159"/>
                    <a:pt x="1337405" y="1219772"/>
                    <a:pt x="1304449" y="1186815"/>
                  </a:cubicBezTo>
                  <a:lnTo>
                    <a:pt x="1214342" y="1096709"/>
                  </a:lnTo>
                  <a:cubicBezTo>
                    <a:pt x="1223296" y="1078802"/>
                    <a:pt x="1231202" y="1060323"/>
                    <a:pt x="1238155" y="1041464"/>
                  </a:cubicBezTo>
                  <a:cubicBezTo>
                    <a:pt x="1329785" y="1049941"/>
                    <a:pt x="1416653" y="1074992"/>
                    <a:pt x="1495711" y="1113568"/>
                  </a:cubicBezTo>
                  <a:lnTo>
                    <a:pt x="1495711" y="1113568"/>
                  </a:lnTo>
                  <a:close/>
                  <a:moveTo>
                    <a:pt x="2288381" y="1757934"/>
                  </a:moveTo>
                  <a:lnTo>
                    <a:pt x="2259044" y="1757934"/>
                  </a:lnTo>
                  <a:cubicBezTo>
                    <a:pt x="2253615" y="1558862"/>
                    <a:pt x="2194655" y="1373029"/>
                    <a:pt x="2096072" y="1214247"/>
                  </a:cubicBezTo>
                  <a:lnTo>
                    <a:pt x="2096072" y="361760"/>
                  </a:lnTo>
                  <a:lnTo>
                    <a:pt x="2288381" y="361760"/>
                  </a:lnTo>
                  <a:lnTo>
                    <a:pt x="2288381" y="1757934"/>
                  </a:lnTo>
                  <a:close/>
                  <a:moveTo>
                    <a:pt x="2745010" y="1757934"/>
                  </a:moveTo>
                  <a:lnTo>
                    <a:pt x="2552700" y="1757934"/>
                  </a:lnTo>
                  <a:lnTo>
                    <a:pt x="2552700" y="653701"/>
                  </a:lnTo>
                  <a:lnTo>
                    <a:pt x="2745010" y="653701"/>
                  </a:lnTo>
                  <a:lnTo>
                    <a:pt x="2745010" y="1757934"/>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思源黑体 CN Light" panose="020B0300000000000000" pitchFamily="34" charset="-122"/>
                <a:ea typeface="思源黑体 CN Light" panose="020B0300000000000000" pitchFamily="34" charset="-122"/>
                <a:cs typeface="+mn-cs"/>
              </a:endParaRPr>
            </a:p>
          </p:txBody>
        </p:sp>
        <p:sp>
          <p:nvSpPr>
            <p:cNvPr id="36" name="任意多边形: 形状 35"/>
            <p:cNvSpPr/>
            <p:nvPr>
              <p:custDataLst>
                <p:tags r:id="rId29"/>
              </p:custDataLst>
            </p:nvPr>
          </p:nvSpPr>
          <p:spPr>
            <a:xfrm>
              <a:off x="5258638" y="4113067"/>
              <a:ext cx="601572" cy="482458"/>
            </a:xfrm>
            <a:custGeom>
              <a:avLst/>
              <a:gdLst>
                <a:gd name="connsiteX0" fmla="*/ 230333 w 601572"/>
                <a:gd name="connsiteY0" fmla="*/ 26211 h 482458"/>
                <a:gd name="connsiteX1" fmla="*/ 7544 w 601572"/>
                <a:gd name="connsiteY1" fmla="*/ 401496 h 482458"/>
                <a:gd name="connsiteX2" fmla="*/ 26213 w 601572"/>
                <a:gd name="connsiteY2" fmla="*/ 474934 h 482458"/>
                <a:gd name="connsiteX3" fmla="*/ 53549 w 601572"/>
                <a:gd name="connsiteY3" fmla="*/ 482459 h 482458"/>
                <a:gd name="connsiteX4" fmla="*/ 99650 w 601572"/>
                <a:gd name="connsiteY4" fmla="*/ 456265 h 482458"/>
                <a:gd name="connsiteX5" fmla="*/ 295389 w 601572"/>
                <a:gd name="connsiteY5" fmla="*/ 126605 h 482458"/>
                <a:gd name="connsiteX6" fmla="*/ 521132 w 601572"/>
                <a:gd name="connsiteY6" fmla="*/ 257288 h 482458"/>
                <a:gd name="connsiteX7" fmla="*/ 594379 w 601572"/>
                <a:gd name="connsiteY7" fmla="*/ 237762 h 482458"/>
                <a:gd name="connsiteX8" fmla="*/ 574853 w 601572"/>
                <a:gd name="connsiteY8" fmla="*/ 164610 h 482458"/>
                <a:gd name="connsiteX9" fmla="*/ 303200 w 601572"/>
                <a:gd name="connsiteY9" fmla="*/ 7257 h 482458"/>
                <a:gd name="connsiteX10" fmla="*/ 230333 w 601572"/>
                <a:gd name="connsiteY10" fmla="*/ 26211 h 482458"/>
                <a:gd name="connsiteX11" fmla="*/ 230333 w 601572"/>
                <a:gd name="connsiteY11" fmla="*/ 26211 h 4824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01572" h="482458">
                  <a:moveTo>
                    <a:pt x="230333" y="26211"/>
                  </a:moveTo>
                  <a:lnTo>
                    <a:pt x="7544" y="401496"/>
                  </a:lnTo>
                  <a:cubicBezTo>
                    <a:pt x="-7601" y="426928"/>
                    <a:pt x="781" y="459789"/>
                    <a:pt x="26213" y="474934"/>
                  </a:cubicBezTo>
                  <a:cubicBezTo>
                    <a:pt x="34785" y="480078"/>
                    <a:pt x="44215" y="482459"/>
                    <a:pt x="53549" y="482459"/>
                  </a:cubicBezTo>
                  <a:cubicBezTo>
                    <a:pt x="71837" y="482459"/>
                    <a:pt x="89649" y="473124"/>
                    <a:pt x="99650" y="456265"/>
                  </a:cubicBezTo>
                  <a:lnTo>
                    <a:pt x="295389" y="126605"/>
                  </a:lnTo>
                  <a:lnTo>
                    <a:pt x="521132" y="257288"/>
                  </a:lnTo>
                  <a:cubicBezTo>
                    <a:pt x="546754" y="272052"/>
                    <a:pt x="579520" y="263384"/>
                    <a:pt x="594379" y="237762"/>
                  </a:cubicBezTo>
                  <a:cubicBezTo>
                    <a:pt x="609143" y="212139"/>
                    <a:pt x="600475" y="179373"/>
                    <a:pt x="574853" y="164610"/>
                  </a:cubicBezTo>
                  <a:lnTo>
                    <a:pt x="303200" y="7257"/>
                  </a:lnTo>
                  <a:cubicBezTo>
                    <a:pt x="277768" y="-7507"/>
                    <a:pt x="245288" y="970"/>
                    <a:pt x="230333" y="26211"/>
                  </a:cubicBezTo>
                  <a:lnTo>
                    <a:pt x="230333" y="26211"/>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思源黑体 CN Light" panose="020B0300000000000000" pitchFamily="34" charset="-122"/>
                <a:ea typeface="思源黑体 CN Light" panose="020B0300000000000000" pitchFamily="34" charset="-122"/>
                <a:cs typeface="+mn-cs"/>
              </a:endParaRPr>
            </a:p>
          </p:txBody>
        </p:sp>
        <p:sp>
          <p:nvSpPr>
            <p:cNvPr id="37" name="任意多边形: 形状 36"/>
            <p:cNvSpPr/>
            <p:nvPr>
              <p:custDataLst>
                <p:tags r:id="rId30"/>
              </p:custDataLst>
            </p:nvPr>
          </p:nvSpPr>
          <p:spPr>
            <a:xfrm>
              <a:off x="4742021" y="2876835"/>
              <a:ext cx="717232" cy="717232"/>
            </a:xfrm>
            <a:custGeom>
              <a:avLst/>
              <a:gdLst>
                <a:gd name="connsiteX0" fmla="*/ 358616 w 717232"/>
                <a:gd name="connsiteY0" fmla="*/ 717233 h 717232"/>
                <a:gd name="connsiteX1" fmla="*/ 717233 w 717232"/>
                <a:gd name="connsiteY1" fmla="*/ 358616 h 717232"/>
                <a:gd name="connsiteX2" fmla="*/ 358616 w 717232"/>
                <a:gd name="connsiteY2" fmla="*/ 0 h 717232"/>
                <a:gd name="connsiteX3" fmla="*/ 0 w 717232"/>
                <a:gd name="connsiteY3" fmla="*/ 358616 h 717232"/>
                <a:gd name="connsiteX4" fmla="*/ 358616 w 717232"/>
                <a:gd name="connsiteY4" fmla="*/ 717233 h 717232"/>
                <a:gd name="connsiteX5" fmla="*/ 358616 w 717232"/>
                <a:gd name="connsiteY5" fmla="*/ 717233 h 717232"/>
                <a:gd name="connsiteX6" fmla="*/ 358616 w 717232"/>
                <a:gd name="connsiteY6" fmla="*/ 107061 h 717232"/>
                <a:gd name="connsiteX7" fmla="*/ 610076 w 717232"/>
                <a:gd name="connsiteY7" fmla="*/ 358521 h 717232"/>
                <a:gd name="connsiteX8" fmla="*/ 358616 w 717232"/>
                <a:gd name="connsiteY8" fmla="*/ 609981 h 717232"/>
                <a:gd name="connsiteX9" fmla="*/ 107156 w 717232"/>
                <a:gd name="connsiteY9" fmla="*/ 358521 h 717232"/>
                <a:gd name="connsiteX10" fmla="*/ 358616 w 717232"/>
                <a:gd name="connsiteY10" fmla="*/ 107061 h 717232"/>
                <a:gd name="connsiteX11" fmla="*/ 358616 w 717232"/>
                <a:gd name="connsiteY11" fmla="*/ 107061 h 717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17232" h="717232">
                  <a:moveTo>
                    <a:pt x="358616" y="717233"/>
                  </a:moveTo>
                  <a:cubicBezTo>
                    <a:pt x="556355" y="717233"/>
                    <a:pt x="717233" y="556355"/>
                    <a:pt x="717233" y="358616"/>
                  </a:cubicBezTo>
                  <a:cubicBezTo>
                    <a:pt x="717233" y="160877"/>
                    <a:pt x="556355" y="0"/>
                    <a:pt x="358616" y="0"/>
                  </a:cubicBezTo>
                  <a:cubicBezTo>
                    <a:pt x="160877" y="0"/>
                    <a:pt x="0" y="160877"/>
                    <a:pt x="0" y="358616"/>
                  </a:cubicBezTo>
                  <a:cubicBezTo>
                    <a:pt x="0" y="556355"/>
                    <a:pt x="160877" y="717233"/>
                    <a:pt x="358616" y="717233"/>
                  </a:cubicBezTo>
                  <a:lnTo>
                    <a:pt x="358616" y="717233"/>
                  </a:lnTo>
                  <a:close/>
                  <a:moveTo>
                    <a:pt x="358616" y="107061"/>
                  </a:moveTo>
                  <a:cubicBezTo>
                    <a:pt x="497300" y="107061"/>
                    <a:pt x="610076" y="219837"/>
                    <a:pt x="610076" y="358521"/>
                  </a:cubicBezTo>
                  <a:cubicBezTo>
                    <a:pt x="610076" y="497205"/>
                    <a:pt x="497300" y="609981"/>
                    <a:pt x="358616" y="609981"/>
                  </a:cubicBezTo>
                  <a:cubicBezTo>
                    <a:pt x="220027" y="609981"/>
                    <a:pt x="107156" y="497205"/>
                    <a:pt x="107156" y="358521"/>
                  </a:cubicBezTo>
                  <a:cubicBezTo>
                    <a:pt x="107156" y="219932"/>
                    <a:pt x="219932" y="107061"/>
                    <a:pt x="358616" y="107061"/>
                  </a:cubicBezTo>
                  <a:lnTo>
                    <a:pt x="358616" y="107061"/>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思源黑体 CN Light" panose="020B0300000000000000" pitchFamily="34" charset="-122"/>
                <a:ea typeface="思源黑体 CN Light" panose="020B0300000000000000" pitchFamily="34" charset="-122"/>
                <a:cs typeface="+mn-cs"/>
              </a:endParaRPr>
            </a:p>
          </p:txBody>
        </p:sp>
        <p:sp>
          <p:nvSpPr>
            <p:cNvPr id="38" name="任意多边形: 形状 37"/>
            <p:cNvSpPr/>
            <p:nvPr>
              <p:custDataLst>
                <p:tags r:id="rId31"/>
              </p:custDataLst>
            </p:nvPr>
          </p:nvSpPr>
          <p:spPr>
            <a:xfrm>
              <a:off x="4941189" y="3075908"/>
              <a:ext cx="318992" cy="318992"/>
            </a:xfrm>
            <a:custGeom>
              <a:avLst/>
              <a:gdLst>
                <a:gd name="connsiteX0" fmla="*/ 159448 w 318992"/>
                <a:gd name="connsiteY0" fmla="*/ 318992 h 318992"/>
                <a:gd name="connsiteX1" fmla="*/ 318992 w 318992"/>
                <a:gd name="connsiteY1" fmla="*/ 159449 h 318992"/>
                <a:gd name="connsiteX2" fmla="*/ 159448 w 318992"/>
                <a:gd name="connsiteY2" fmla="*/ 0 h 318992"/>
                <a:gd name="connsiteX3" fmla="*/ 0 w 318992"/>
                <a:gd name="connsiteY3" fmla="*/ 159449 h 318992"/>
                <a:gd name="connsiteX4" fmla="*/ 159448 w 318992"/>
                <a:gd name="connsiteY4" fmla="*/ 318992 h 318992"/>
                <a:gd name="connsiteX5" fmla="*/ 159448 w 318992"/>
                <a:gd name="connsiteY5" fmla="*/ 318992 h 318992"/>
                <a:gd name="connsiteX6" fmla="*/ 159448 w 318992"/>
                <a:gd name="connsiteY6" fmla="*/ 107156 h 318992"/>
                <a:gd name="connsiteX7" fmla="*/ 211836 w 318992"/>
                <a:gd name="connsiteY7" fmla="*/ 159449 h 318992"/>
                <a:gd name="connsiteX8" fmla="*/ 159448 w 318992"/>
                <a:gd name="connsiteY8" fmla="*/ 211836 h 318992"/>
                <a:gd name="connsiteX9" fmla="*/ 107156 w 318992"/>
                <a:gd name="connsiteY9" fmla="*/ 159449 h 318992"/>
                <a:gd name="connsiteX10" fmla="*/ 159448 w 318992"/>
                <a:gd name="connsiteY10" fmla="*/ 107156 h 318992"/>
                <a:gd name="connsiteX11" fmla="*/ 159448 w 318992"/>
                <a:gd name="connsiteY11" fmla="*/ 107156 h 31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8992" h="318992">
                  <a:moveTo>
                    <a:pt x="159448" y="318992"/>
                  </a:moveTo>
                  <a:cubicBezTo>
                    <a:pt x="247364" y="318992"/>
                    <a:pt x="318992" y="247460"/>
                    <a:pt x="318992" y="159449"/>
                  </a:cubicBezTo>
                  <a:cubicBezTo>
                    <a:pt x="318992" y="71438"/>
                    <a:pt x="247459" y="0"/>
                    <a:pt x="159448" y="0"/>
                  </a:cubicBezTo>
                  <a:cubicBezTo>
                    <a:pt x="71533" y="0"/>
                    <a:pt x="0" y="71533"/>
                    <a:pt x="0" y="159449"/>
                  </a:cubicBezTo>
                  <a:cubicBezTo>
                    <a:pt x="0" y="247460"/>
                    <a:pt x="71533" y="318992"/>
                    <a:pt x="159448" y="318992"/>
                  </a:cubicBezTo>
                  <a:lnTo>
                    <a:pt x="159448" y="318992"/>
                  </a:lnTo>
                  <a:close/>
                  <a:moveTo>
                    <a:pt x="159448" y="107156"/>
                  </a:moveTo>
                  <a:cubicBezTo>
                    <a:pt x="188309" y="107156"/>
                    <a:pt x="211836" y="130588"/>
                    <a:pt x="211836" y="159449"/>
                  </a:cubicBezTo>
                  <a:cubicBezTo>
                    <a:pt x="211836" y="188309"/>
                    <a:pt x="188309" y="211836"/>
                    <a:pt x="159448" y="211836"/>
                  </a:cubicBezTo>
                  <a:cubicBezTo>
                    <a:pt x="130588" y="211836"/>
                    <a:pt x="107156" y="188405"/>
                    <a:pt x="107156" y="159449"/>
                  </a:cubicBezTo>
                  <a:cubicBezTo>
                    <a:pt x="107156" y="130683"/>
                    <a:pt x="130588" y="107156"/>
                    <a:pt x="159448" y="107156"/>
                  </a:cubicBezTo>
                  <a:lnTo>
                    <a:pt x="159448" y="107156"/>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思源黑体 CN Light" panose="020B0300000000000000" pitchFamily="34" charset="-122"/>
                <a:ea typeface="思源黑体 CN Light" panose="020B0300000000000000" pitchFamily="34" charset="-122"/>
                <a:cs typeface="+mn-cs"/>
              </a:endParaRPr>
            </a:p>
          </p:txBody>
        </p:sp>
        <p:sp>
          <p:nvSpPr>
            <p:cNvPr id="39" name="任意多边形: 形状 38"/>
            <p:cNvSpPr/>
            <p:nvPr>
              <p:custDataLst>
                <p:tags r:id="rId32"/>
              </p:custDataLst>
            </p:nvPr>
          </p:nvSpPr>
          <p:spPr>
            <a:xfrm>
              <a:off x="6759892" y="4351305"/>
              <a:ext cx="282797" cy="458152"/>
            </a:xfrm>
            <a:custGeom>
              <a:avLst/>
              <a:gdLst>
                <a:gd name="connsiteX0" fmla="*/ 91440 w 282797"/>
                <a:gd name="connsiteY0" fmla="*/ 15716 h 458152"/>
                <a:gd name="connsiteX1" fmla="*/ 15716 w 282797"/>
                <a:gd name="connsiteY1" fmla="*/ 15716 h 458152"/>
                <a:gd name="connsiteX2" fmla="*/ 15716 w 282797"/>
                <a:gd name="connsiteY2" fmla="*/ 91440 h 458152"/>
                <a:gd name="connsiteX3" fmla="*/ 153352 w 282797"/>
                <a:gd name="connsiteY3" fmla="*/ 229076 h 458152"/>
                <a:gd name="connsiteX4" fmla="*/ 15716 w 282797"/>
                <a:gd name="connsiteY4" fmla="*/ 366712 h 458152"/>
                <a:gd name="connsiteX5" fmla="*/ 15716 w 282797"/>
                <a:gd name="connsiteY5" fmla="*/ 442436 h 458152"/>
                <a:gd name="connsiteX6" fmla="*/ 53626 w 282797"/>
                <a:gd name="connsiteY6" fmla="*/ 458152 h 458152"/>
                <a:gd name="connsiteX7" fmla="*/ 91535 w 282797"/>
                <a:gd name="connsiteY7" fmla="*/ 442436 h 458152"/>
                <a:gd name="connsiteX8" fmla="*/ 267081 w 282797"/>
                <a:gd name="connsiteY8" fmla="*/ 266891 h 458152"/>
                <a:gd name="connsiteX9" fmla="*/ 267081 w 282797"/>
                <a:gd name="connsiteY9" fmla="*/ 191167 h 458152"/>
                <a:gd name="connsiteX10" fmla="*/ 91440 w 282797"/>
                <a:gd name="connsiteY10" fmla="*/ 15716 h 458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2797" h="458152">
                  <a:moveTo>
                    <a:pt x="91440" y="15716"/>
                  </a:moveTo>
                  <a:cubicBezTo>
                    <a:pt x="70485" y="-5239"/>
                    <a:pt x="36576" y="-5239"/>
                    <a:pt x="15716" y="15716"/>
                  </a:cubicBezTo>
                  <a:cubicBezTo>
                    <a:pt x="-5239" y="36671"/>
                    <a:pt x="-5239" y="70580"/>
                    <a:pt x="15716" y="91440"/>
                  </a:cubicBezTo>
                  <a:lnTo>
                    <a:pt x="153352" y="229076"/>
                  </a:lnTo>
                  <a:lnTo>
                    <a:pt x="15716" y="366712"/>
                  </a:lnTo>
                  <a:cubicBezTo>
                    <a:pt x="-5239" y="387667"/>
                    <a:pt x="-5239" y="421576"/>
                    <a:pt x="15716" y="442436"/>
                  </a:cubicBezTo>
                  <a:cubicBezTo>
                    <a:pt x="26194" y="452914"/>
                    <a:pt x="39910" y="458152"/>
                    <a:pt x="53626" y="458152"/>
                  </a:cubicBezTo>
                  <a:cubicBezTo>
                    <a:pt x="67342" y="458152"/>
                    <a:pt x="81058" y="452914"/>
                    <a:pt x="91535" y="442436"/>
                  </a:cubicBezTo>
                  <a:lnTo>
                    <a:pt x="267081" y="266891"/>
                  </a:lnTo>
                  <a:cubicBezTo>
                    <a:pt x="288036" y="245935"/>
                    <a:pt x="288036" y="212026"/>
                    <a:pt x="267081" y="191167"/>
                  </a:cubicBezTo>
                  <a:lnTo>
                    <a:pt x="91440" y="15716"/>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思源黑体 CN Light" panose="020B0300000000000000" pitchFamily="34" charset="-122"/>
                <a:ea typeface="思源黑体 CN Light" panose="020B0300000000000000" pitchFamily="34" charset="-122"/>
                <a:cs typeface="+mn-cs"/>
              </a:endParaRPr>
            </a:p>
          </p:txBody>
        </p:sp>
        <p:sp>
          <p:nvSpPr>
            <p:cNvPr id="40" name="任意多边形: 形状 39"/>
            <p:cNvSpPr/>
            <p:nvPr>
              <p:custDataLst>
                <p:tags r:id="rId33"/>
              </p:custDataLst>
            </p:nvPr>
          </p:nvSpPr>
          <p:spPr>
            <a:xfrm>
              <a:off x="7132891" y="4351305"/>
              <a:ext cx="282797" cy="458152"/>
            </a:xfrm>
            <a:custGeom>
              <a:avLst/>
              <a:gdLst>
                <a:gd name="connsiteX0" fmla="*/ 91440 w 282797"/>
                <a:gd name="connsiteY0" fmla="*/ 15716 h 458152"/>
                <a:gd name="connsiteX1" fmla="*/ 15716 w 282797"/>
                <a:gd name="connsiteY1" fmla="*/ 15716 h 458152"/>
                <a:gd name="connsiteX2" fmla="*/ 15716 w 282797"/>
                <a:gd name="connsiteY2" fmla="*/ 91440 h 458152"/>
                <a:gd name="connsiteX3" fmla="*/ 153352 w 282797"/>
                <a:gd name="connsiteY3" fmla="*/ 229076 h 458152"/>
                <a:gd name="connsiteX4" fmla="*/ 15716 w 282797"/>
                <a:gd name="connsiteY4" fmla="*/ 366712 h 458152"/>
                <a:gd name="connsiteX5" fmla="*/ 15716 w 282797"/>
                <a:gd name="connsiteY5" fmla="*/ 442436 h 458152"/>
                <a:gd name="connsiteX6" fmla="*/ 53626 w 282797"/>
                <a:gd name="connsiteY6" fmla="*/ 458152 h 458152"/>
                <a:gd name="connsiteX7" fmla="*/ 91535 w 282797"/>
                <a:gd name="connsiteY7" fmla="*/ 442436 h 458152"/>
                <a:gd name="connsiteX8" fmla="*/ 267081 w 282797"/>
                <a:gd name="connsiteY8" fmla="*/ 266891 h 458152"/>
                <a:gd name="connsiteX9" fmla="*/ 267081 w 282797"/>
                <a:gd name="connsiteY9" fmla="*/ 191167 h 458152"/>
                <a:gd name="connsiteX10" fmla="*/ 91440 w 282797"/>
                <a:gd name="connsiteY10" fmla="*/ 15716 h 458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2797" h="458152">
                  <a:moveTo>
                    <a:pt x="91440" y="15716"/>
                  </a:moveTo>
                  <a:cubicBezTo>
                    <a:pt x="70485" y="-5239"/>
                    <a:pt x="36576" y="-5239"/>
                    <a:pt x="15716" y="15716"/>
                  </a:cubicBezTo>
                  <a:cubicBezTo>
                    <a:pt x="-5239" y="36671"/>
                    <a:pt x="-5239" y="70580"/>
                    <a:pt x="15716" y="91440"/>
                  </a:cubicBezTo>
                  <a:lnTo>
                    <a:pt x="153352" y="229076"/>
                  </a:lnTo>
                  <a:lnTo>
                    <a:pt x="15716" y="366712"/>
                  </a:lnTo>
                  <a:cubicBezTo>
                    <a:pt x="-5239" y="387667"/>
                    <a:pt x="-5239" y="421576"/>
                    <a:pt x="15716" y="442436"/>
                  </a:cubicBezTo>
                  <a:cubicBezTo>
                    <a:pt x="26194" y="452914"/>
                    <a:pt x="39910" y="458152"/>
                    <a:pt x="53626" y="458152"/>
                  </a:cubicBezTo>
                  <a:cubicBezTo>
                    <a:pt x="67342" y="458152"/>
                    <a:pt x="81058" y="452914"/>
                    <a:pt x="91535" y="442436"/>
                  </a:cubicBezTo>
                  <a:lnTo>
                    <a:pt x="267081" y="266891"/>
                  </a:lnTo>
                  <a:cubicBezTo>
                    <a:pt x="288036" y="245935"/>
                    <a:pt x="288036" y="212026"/>
                    <a:pt x="267081" y="191167"/>
                  </a:cubicBezTo>
                  <a:lnTo>
                    <a:pt x="91440" y="15716"/>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思源黑体 CN Light" panose="020B0300000000000000" pitchFamily="34" charset="-122"/>
                <a:ea typeface="思源黑体 CN Light" panose="020B0300000000000000" pitchFamily="34" charset="-122"/>
                <a:cs typeface="+mn-cs"/>
              </a:endParaRPr>
            </a:p>
          </p:txBody>
        </p:sp>
        <p:sp>
          <p:nvSpPr>
            <p:cNvPr id="41" name="任意多边形: 形状 40"/>
            <p:cNvSpPr/>
            <p:nvPr>
              <p:custDataLst>
                <p:tags r:id="rId34"/>
              </p:custDataLst>
            </p:nvPr>
          </p:nvSpPr>
          <p:spPr>
            <a:xfrm>
              <a:off x="7505795" y="4351305"/>
              <a:ext cx="282797" cy="458152"/>
            </a:xfrm>
            <a:custGeom>
              <a:avLst/>
              <a:gdLst>
                <a:gd name="connsiteX0" fmla="*/ 91440 w 282797"/>
                <a:gd name="connsiteY0" fmla="*/ 15716 h 458152"/>
                <a:gd name="connsiteX1" fmla="*/ 15716 w 282797"/>
                <a:gd name="connsiteY1" fmla="*/ 15716 h 458152"/>
                <a:gd name="connsiteX2" fmla="*/ 15716 w 282797"/>
                <a:gd name="connsiteY2" fmla="*/ 91440 h 458152"/>
                <a:gd name="connsiteX3" fmla="*/ 153352 w 282797"/>
                <a:gd name="connsiteY3" fmla="*/ 229076 h 458152"/>
                <a:gd name="connsiteX4" fmla="*/ 15716 w 282797"/>
                <a:gd name="connsiteY4" fmla="*/ 366712 h 458152"/>
                <a:gd name="connsiteX5" fmla="*/ 15716 w 282797"/>
                <a:gd name="connsiteY5" fmla="*/ 442436 h 458152"/>
                <a:gd name="connsiteX6" fmla="*/ 53626 w 282797"/>
                <a:gd name="connsiteY6" fmla="*/ 458152 h 458152"/>
                <a:gd name="connsiteX7" fmla="*/ 91535 w 282797"/>
                <a:gd name="connsiteY7" fmla="*/ 442436 h 458152"/>
                <a:gd name="connsiteX8" fmla="*/ 267081 w 282797"/>
                <a:gd name="connsiteY8" fmla="*/ 266891 h 458152"/>
                <a:gd name="connsiteX9" fmla="*/ 267081 w 282797"/>
                <a:gd name="connsiteY9" fmla="*/ 191167 h 458152"/>
                <a:gd name="connsiteX10" fmla="*/ 91440 w 282797"/>
                <a:gd name="connsiteY10" fmla="*/ 15716 h 458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2797" h="458152">
                  <a:moveTo>
                    <a:pt x="91440" y="15716"/>
                  </a:moveTo>
                  <a:cubicBezTo>
                    <a:pt x="70485" y="-5239"/>
                    <a:pt x="36576" y="-5239"/>
                    <a:pt x="15716" y="15716"/>
                  </a:cubicBezTo>
                  <a:cubicBezTo>
                    <a:pt x="-5239" y="36671"/>
                    <a:pt x="-5239" y="70580"/>
                    <a:pt x="15716" y="91440"/>
                  </a:cubicBezTo>
                  <a:lnTo>
                    <a:pt x="153352" y="229076"/>
                  </a:lnTo>
                  <a:lnTo>
                    <a:pt x="15716" y="366712"/>
                  </a:lnTo>
                  <a:cubicBezTo>
                    <a:pt x="-5239" y="387667"/>
                    <a:pt x="-5239" y="421576"/>
                    <a:pt x="15716" y="442436"/>
                  </a:cubicBezTo>
                  <a:cubicBezTo>
                    <a:pt x="26194" y="452914"/>
                    <a:pt x="39910" y="458152"/>
                    <a:pt x="53626" y="458152"/>
                  </a:cubicBezTo>
                  <a:cubicBezTo>
                    <a:pt x="67342" y="458152"/>
                    <a:pt x="81058" y="452914"/>
                    <a:pt x="91535" y="442436"/>
                  </a:cubicBezTo>
                  <a:lnTo>
                    <a:pt x="267081" y="266891"/>
                  </a:lnTo>
                  <a:cubicBezTo>
                    <a:pt x="288036" y="245935"/>
                    <a:pt x="288036" y="212026"/>
                    <a:pt x="267081" y="191167"/>
                  </a:cubicBezTo>
                  <a:lnTo>
                    <a:pt x="91440" y="15716"/>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思源黑体 CN Light" panose="020B0300000000000000" pitchFamily="34" charset="-122"/>
                <a:ea typeface="思源黑体 CN Light" panose="020B0300000000000000" pitchFamily="34" charset="-122"/>
                <a:cs typeface="+mn-cs"/>
              </a:endParaRPr>
            </a:p>
          </p:txBody>
        </p:sp>
      </p:grpSp>
      <p:grpSp>
        <p:nvGrpSpPr>
          <p:cNvPr id="42" name="图形 4"/>
          <p:cNvGrpSpPr/>
          <p:nvPr>
            <p:custDataLst>
              <p:tags r:id="rId35"/>
            </p:custDataLst>
          </p:nvPr>
        </p:nvGrpSpPr>
        <p:grpSpPr>
          <a:xfrm>
            <a:off x="1033112" y="5570966"/>
            <a:ext cx="335128" cy="250876"/>
            <a:chOff x="4267104" y="2059876"/>
            <a:chExt cx="3657790" cy="2738246"/>
          </a:xfrm>
          <a:solidFill>
            <a:srgbClr val="3A444E"/>
          </a:solidFill>
        </p:grpSpPr>
        <p:sp>
          <p:nvSpPr>
            <p:cNvPr id="43" name="任意多边形: 形状 42"/>
            <p:cNvSpPr/>
            <p:nvPr>
              <p:custDataLst>
                <p:tags r:id="rId36"/>
              </p:custDataLst>
            </p:nvPr>
          </p:nvSpPr>
          <p:spPr>
            <a:xfrm>
              <a:off x="4935273" y="2805527"/>
              <a:ext cx="498548" cy="553368"/>
            </a:xfrm>
            <a:custGeom>
              <a:avLst/>
              <a:gdLst>
                <a:gd name="connsiteX0" fmla="*/ 274235 w 498548"/>
                <a:gd name="connsiteY0" fmla="*/ 537747 h 553368"/>
                <a:gd name="connsiteX1" fmla="*/ 312145 w 498548"/>
                <a:gd name="connsiteY1" fmla="*/ 553368 h 553368"/>
                <a:gd name="connsiteX2" fmla="*/ 347387 w 498548"/>
                <a:gd name="connsiteY2" fmla="*/ 540129 h 553368"/>
                <a:gd name="connsiteX3" fmla="*/ 460258 w 498548"/>
                <a:gd name="connsiteY3" fmla="*/ 477740 h 553368"/>
                <a:gd name="connsiteX4" fmla="*/ 498549 w 498548"/>
                <a:gd name="connsiteY4" fmla="*/ 426400 h 553368"/>
                <a:gd name="connsiteX5" fmla="*/ 498549 w 498548"/>
                <a:gd name="connsiteY5" fmla="*/ 53591 h 553368"/>
                <a:gd name="connsiteX6" fmla="*/ 480070 w 498548"/>
                <a:gd name="connsiteY6" fmla="*/ 13110 h 553368"/>
                <a:gd name="connsiteX7" fmla="*/ 437398 w 498548"/>
                <a:gd name="connsiteY7" fmla="*/ 537 h 553368"/>
                <a:gd name="connsiteX8" fmla="*/ 16965 w 498548"/>
                <a:gd name="connsiteY8" fmla="*/ 202182 h 553368"/>
                <a:gd name="connsiteX9" fmla="*/ 10 w 498548"/>
                <a:gd name="connsiteY9" fmla="*/ 240472 h 553368"/>
                <a:gd name="connsiteX10" fmla="*/ 15631 w 498548"/>
                <a:gd name="connsiteY10" fmla="*/ 279239 h 553368"/>
                <a:gd name="connsiteX11" fmla="*/ 274235 w 498548"/>
                <a:gd name="connsiteY11" fmla="*/ 537747 h 553368"/>
                <a:gd name="connsiteX12" fmla="*/ 391393 w 498548"/>
                <a:gd name="connsiteY12" fmla="*/ 118266 h 553368"/>
                <a:gd name="connsiteX13" fmla="*/ 391393 w 498548"/>
                <a:gd name="connsiteY13" fmla="*/ 388586 h 553368"/>
                <a:gd name="connsiteX14" fmla="*/ 316716 w 498548"/>
                <a:gd name="connsiteY14" fmla="*/ 428686 h 553368"/>
                <a:gd name="connsiteX15" fmla="*/ 132312 w 498548"/>
                <a:gd name="connsiteY15" fmla="*/ 244282 h 553368"/>
                <a:gd name="connsiteX16" fmla="*/ 391393 w 498548"/>
                <a:gd name="connsiteY16" fmla="*/ 118266 h 553368"/>
                <a:gd name="connsiteX17" fmla="*/ 391393 w 498548"/>
                <a:gd name="connsiteY17" fmla="*/ 118266 h 5533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98548" h="553368">
                  <a:moveTo>
                    <a:pt x="274235" y="537747"/>
                  </a:moveTo>
                  <a:cubicBezTo>
                    <a:pt x="284617" y="548129"/>
                    <a:pt x="298333" y="553368"/>
                    <a:pt x="312145" y="553368"/>
                  </a:cubicBezTo>
                  <a:cubicBezTo>
                    <a:pt x="324718" y="553368"/>
                    <a:pt x="337291" y="548987"/>
                    <a:pt x="347387" y="540129"/>
                  </a:cubicBezTo>
                  <a:cubicBezTo>
                    <a:pt x="380534" y="511173"/>
                    <a:pt x="418443" y="490217"/>
                    <a:pt x="460258" y="477740"/>
                  </a:cubicBezTo>
                  <a:cubicBezTo>
                    <a:pt x="482928" y="470977"/>
                    <a:pt x="498549" y="450117"/>
                    <a:pt x="498549" y="426400"/>
                  </a:cubicBezTo>
                  <a:lnTo>
                    <a:pt x="498549" y="53591"/>
                  </a:lnTo>
                  <a:cubicBezTo>
                    <a:pt x="498549" y="38066"/>
                    <a:pt x="491786" y="23302"/>
                    <a:pt x="480070" y="13110"/>
                  </a:cubicBezTo>
                  <a:cubicBezTo>
                    <a:pt x="468354" y="2918"/>
                    <a:pt x="452829" y="-1654"/>
                    <a:pt x="437398" y="537"/>
                  </a:cubicBezTo>
                  <a:cubicBezTo>
                    <a:pt x="279474" y="22826"/>
                    <a:pt x="134122" y="92549"/>
                    <a:pt x="16965" y="202182"/>
                  </a:cubicBezTo>
                  <a:cubicBezTo>
                    <a:pt x="6392" y="212087"/>
                    <a:pt x="201" y="225899"/>
                    <a:pt x="10" y="240472"/>
                  </a:cubicBezTo>
                  <a:cubicBezTo>
                    <a:pt x="-276" y="254950"/>
                    <a:pt x="5439" y="268952"/>
                    <a:pt x="15631" y="279239"/>
                  </a:cubicBezTo>
                  <a:lnTo>
                    <a:pt x="274235" y="537747"/>
                  </a:lnTo>
                  <a:close/>
                  <a:moveTo>
                    <a:pt x="391393" y="118266"/>
                  </a:moveTo>
                  <a:lnTo>
                    <a:pt x="391393" y="388586"/>
                  </a:lnTo>
                  <a:cubicBezTo>
                    <a:pt x="365104" y="399349"/>
                    <a:pt x="340148" y="412684"/>
                    <a:pt x="316716" y="428686"/>
                  </a:cubicBezTo>
                  <a:lnTo>
                    <a:pt x="132312" y="244282"/>
                  </a:lnTo>
                  <a:cubicBezTo>
                    <a:pt x="208798" y="183512"/>
                    <a:pt x="296809" y="140650"/>
                    <a:pt x="391393" y="118266"/>
                  </a:cubicBezTo>
                  <a:lnTo>
                    <a:pt x="391393" y="118266"/>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思源黑体 CN Light" panose="020B0300000000000000" pitchFamily="34" charset="-122"/>
                <a:ea typeface="思源黑体 CN Light" panose="020B0300000000000000" pitchFamily="34" charset="-122"/>
                <a:cs typeface="+mn-cs"/>
              </a:endParaRPr>
            </a:p>
          </p:txBody>
        </p:sp>
        <p:sp>
          <p:nvSpPr>
            <p:cNvPr id="44" name="任意多边形: 形状 43"/>
            <p:cNvSpPr/>
            <p:nvPr>
              <p:custDataLst>
                <p:tags r:id="rId37"/>
              </p:custDataLst>
            </p:nvPr>
          </p:nvSpPr>
          <p:spPr>
            <a:xfrm>
              <a:off x="5635278" y="3622166"/>
              <a:ext cx="615087" cy="648938"/>
            </a:xfrm>
            <a:custGeom>
              <a:avLst/>
              <a:gdLst>
                <a:gd name="connsiteX0" fmla="*/ 123251 w 615087"/>
                <a:gd name="connsiteY0" fmla="*/ 612648 h 648938"/>
                <a:gd name="connsiteX1" fmla="*/ 153826 w 615087"/>
                <a:gd name="connsiteY1" fmla="*/ 645033 h 648938"/>
                <a:gd name="connsiteX2" fmla="*/ 173924 w 615087"/>
                <a:gd name="connsiteY2" fmla="*/ 648938 h 648938"/>
                <a:gd name="connsiteX3" fmla="*/ 198213 w 615087"/>
                <a:gd name="connsiteY3" fmla="*/ 643128 h 648938"/>
                <a:gd name="connsiteX4" fmla="*/ 614550 w 615087"/>
                <a:gd name="connsiteY4" fmla="*/ 61150 h 648938"/>
                <a:gd name="connsiteX5" fmla="*/ 601977 w 615087"/>
                <a:gd name="connsiteY5" fmla="*/ 18479 h 648938"/>
                <a:gd name="connsiteX6" fmla="*/ 561496 w 615087"/>
                <a:gd name="connsiteY6" fmla="*/ 0 h 648938"/>
                <a:gd name="connsiteX7" fmla="*/ 188688 w 615087"/>
                <a:gd name="connsiteY7" fmla="*/ 0 h 648938"/>
                <a:gd name="connsiteX8" fmla="*/ 137348 w 615087"/>
                <a:gd name="connsiteY8" fmla="*/ 38291 h 648938"/>
                <a:gd name="connsiteX9" fmla="*/ 22476 w 615087"/>
                <a:gd name="connsiteY9" fmla="*/ 198692 h 648938"/>
                <a:gd name="connsiteX10" fmla="*/ 2855 w 615087"/>
                <a:gd name="connsiteY10" fmla="*/ 259556 h 648938"/>
                <a:gd name="connsiteX11" fmla="*/ 123251 w 615087"/>
                <a:gd name="connsiteY11" fmla="*/ 612648 h 648938"/>
                <a:gd name="connsiteX12" fmla="*/ 226597 w 615087"/>
                <a:gd name="connsiteY12" fmla="*/ 107156 h 648938"/>
                <a:gd name="connsiteX13" fmla="*/ 497012 w 615087"/>
                <a:gd name="connsiteY13" fmla="*/ 107156 h 648938"/>
                <a:gd name="connsiteX14" fmla="*/ 203832 w 615087"/>
                <a:gd name="connsiteY14" fmla="*/ 516731 h 648938"/>
                <a:gd name="connsiteX15" fmla="*/ 116583 w 615087"/>
                <a:gd name="connsiteY15" fmla="*/ 260795 h 648938"/>
                <a:gd name="connsiteX16" fmla="*/ 226597 w 615087"/>
                <a:gd name="connsiteY16" fmla="*/ 107156 h 648938"/>
                <a:gd name="connsiteX17" fmla="*/ 226597 w 615087"/>
                <a:gd name="connsiteY17" fmla="*/ 107156 h 6489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15087" h="648938">
                  <a:moveTo>
                    <a:pt x="123251" y="612648"/>
                  </a:moveTo>
                  <a:cubicBezTo>
                    <a:pt x="128204" y="627412"/>
                    <a:pt x="139443" y="639223"/>
                    <a:pt x="153826" y="645033"/>
                  </a:cubicBezTo>
                  <a:cubicBezTo>
                    <a:pt x="160303" y="647605"/>
                    <a:pt x="167161" y="648938"/>
                    <a:pt x="173924" y="648938"/>
                  </a:cubicBezTo>
                  <a:cubicBezTo>
                    <a:pt x="182306" y="648938"/>
                    <a:pt x="190593" y="647033"/>
                    <a:pt x="198213" y="643128"/>
                  </a:cubicBezTo>
                  <a:cubicBezTo>
                    <a:pt x="423669" y="528256"/>
                    <a:pt x="579308" y="310705"/>
                    <a:pt x="614550" y="61150"/>
                  </a:cubicBezTo>
                  <a:cubicBezTo>
                    <a:pt x="616741" y="45815"/>
                    <a:pt x="612169" y="30194"/>
                    <a:pt x="601977" y="18479"/>
                  </a:cubicBezTo>
                  <a:cubicBezTo>
                    <a:pt x="591786" y="6763"/>
                    <a:pt x="577022" y="0"/>
                    <a:pt x="561496" y="0"/>
                  </a:cubicBezTo>
                  <a:lnTo>
                    <a:pt x="188688" y="0"/>
                  </a:lnTo>
                  <a:cubicBezTo>
                    <a:pt x="164970" y="0"/>
                    <a:pt x="144111" y="15621"/>
                    <a:pt x="137348" y="38291"/>
                  </a:cubicBezTo>
                  <a:cubicBezTo>
                    <a:pt x="118203" y="102489"/>
                    <a:pt x="77436" y="159449"/>
                    <a:pt x="22476" y="198692"/>
                  </a:cubicBezTo>
                  <a:cubicBezTo>
                    <a:pt x="3236" y="212408"/>
                    <a:pt x="-4765" y="237172"/>
                    <a:pt x="2855" y="259556"/>
                  </a:cubicBezTo>
                  <a:lnTo>
                    <a:pt x="123251" y="612648"/>
                  </a:lnTo>
                  <a:close/>
                  <a:moveTo>
                    <a:pt x="226597" y="107156"/>
                  </a:moveTo>
                  <a:lnTo>
                    <a:pt x="497012" y="107156"/>
                  </a:lnTo>
                  <a:cubicBezTo>
                    <a:pt x="456626" y="276225"/>
                    <a:pt x="351279" y="423481"/>
                    <a:pt x="203832" y="516731"/>
                  </a:cubicBezTo>
                  <a:lnTo>
                    <a:pt x="116583" y="260795"/>
                  </a:lnTo>
                  <a:cubicBezTo>
                    <a:pt x="164589" y="218884"/>
                    <a:pt x="202404" y="166021"/>
                    <a:pt x="226597" y="107156"/>
                  </a:cubicBezTo>
                  <a:lnTo>
                    <a:pt x="226597" y="107156"/>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思源黑体 CN Light" panose="020B0300000000000000" pitchFamily="34" charset="-122"/>
                <a:ea typeface="思源黑体 CN Light" panose="020B0300000000000000" pitchFamily="34" charset="-122"/>
                <a:cs typeface="+mn-cs"/>
              </a:endParaRPr>
            </a:p>
          </p:txBody>
        </p:sp>
        <p:sp>
          <p:nvSpPr>
            <p:cNvPr id="45" name="任意多边形: 形状 44"/>
            <p:cNvSpPr/>
            <p:nvPr>
              <p:custDataLst>
                <p:tags r:id="rId38"/>
              </p:custDataLst>
            </p:nvPr>
          </p:nvSpPr>
          <p:spPr>
            <a:xfrm>
              <a:off x="5530405" y="2675191"/>
              <a:ext cx="1121283" cy="850391"/>
            </a:xfrm>
            <a:custGeom>
              <a:avLst/>
              <a:gdLst>
                <a:gd name="connsiteX0" fmla="*/ 1039178 w 1121283"/>
                <a:gd name="connsiteY0" fmla="*/ 0 h 850391"/>
                <a:gd name="connsiteX1" fmla="*/ 268796 w 1121283"/>
                <a:gd name="connsiteY1" fmla="*/ 0 h 850391"/>
                <a:gd name="connsiteX2" fmla="*/ 186595 w 1121283"/>
                <a:gd name="connsiteY2" fmla="*/ 82201 h 850391"/>
                <a:gd name="connsiteX3" fmla="*/ 186595 w 1121283"/>
                <a:gd name="connsiteY3" fmla="*/ 159734 h 850391"/>
                <a:gd name="connsiteX4" fmla="*/ 61055 w 1121283"/>
                <a:gd name="connsiteY4" fmla="*/ 130969 h 850391"/>
                <a:gd name="connsiteX5" fmla="*/ 18479 w 1121283"/>
                <a:gd name="connsiteY5" fmla="*/ 143542 h 850391"/>
                <a:gd name="connsiteX6" fmla="*/ 0 w 1121283"/>
                <a:gd name="connsiteY6" fmla="*/ 184023 h 850391"/>
                <a:gd name="connsiteX7" fmla="*/ 0 w 1121283"/>
                <a:gd name="connsiteY7" fmla="*/ 556832 h 850391"/>
                <a:gd name="connsiteX8" fmla="*/ 38291 w 1121283"/>
                <a:gd name="connsiteY8" fmla="*/ 608171 h 850391"/>
                <a:gd name="connsiteX9" fmla="*/ 242221 w 1121283"/>
                <a:gd name="connsiteY9" fmla="*/ 812101 h 850391"/>
                <a:gd name="connsiteX10" fmla="*/ 293561 w 1121283"/>
                <a:gd name="connsiteY10" fmla="*/ 850392 h 850391"/>
                <a:gd name="connsiteX11" fmla="*/ 666369 w 1121283"/>
                <a:gd name="connsiteY11" fmla="*/ 850392 h 850391"/>
                <a:gd name="connsiteX12" fmla="*/ 706850 w 1121283"/>
                <a:gd name="connsiteY12" fmla="*/ 831913 h 850391"/>
                <a:gd name="connsiteX13" fmla="*/ 719423 w 1121283"/>
                <a:gd name="connsiteY13" fmla="*/ 789337 h 850391"/>
                <a:gd name="connsiteX14" fmla="*/ 590931 w 1121283"/>
                <a:gd name="connsiteY14" fmla="*/ 460915 h 850391"/>
                <a:gd name="connsiteX15" fmla="*/ 1039082 w 1121283"/>
                <a:gd name="connsiteY15" fmla="*/ 460915 h 850391"/>
                <a:gd name="connsiteX16" fmla="*/ 1121283 w 1121283"/>
                <a:gd name="connsiteY16" fmla="*/ 378714 h 850391"/>
                <a:gd name="connsiteX17" fmla="*/ 1121283 w 1121283"/>
                <a:gd name="connsiteY17" fmla="*/ 82201 h 850391"/>
                <a:gd name="connsiteX18" fmla="*/ 1039178 w 1121283"/>
                <a:gd name="connsiteY18" fmla="*/ 0 h 850391"/>
                <a:gd name="connsiteX19" fmla="*/ 1039178 w 1121283"/>
                <a:gd name="connsiteY19" fmla="*/ 0 h 850391"/>
                <a:gd name="connsiteX20" fmla="*/ 601790 w 1121283"/>
                <a:gd name="connsiteY20" fmla="*/ 743141 h 850391"/>
                <a:gd name="connsiteX21" fmla="*/ 331470 w 1121283"/>
                <a:gd name="connsiteY21" fmla="*/ 743141 h 850391"/>
                <a:gd name="connsiteX22" fmla="*/ 107156 w 1121283"/>
                <a:gd name="connsiteY22" fmla="*/ 518827 h 850391"/>
                <a:gd name="connsiteX23" fmla="*/ 107156 w 1121283"/>
                <a:gd name="connsiteY23" fmla="*/ 248507 h 850391"/>
                <a:gd name="connsiteX24" fmla="*/ 186595 w 1121283"/>
                <a:gd name="connsiteY24" fmla="*/ 272987 h 850391"/>
                <a:gd name="connsiteX25" fmla="*/ 186595 w 1121283"/>
                <a:gd name="connsiteY25" fmla="*/ 378619 h 850391"/>
                <a:gd name="connsiteX26" fmla="*/ 268796 w 1121283"/>
                <a:gd name="connsiteY26" fmla="*/ 460820 h 850391"/>
                <a:gd name="connsiteX27" fmla="*/ 455962 w 1121283"/>
                <a:gd name="connsiteY27" fmla="*/ 460820 h 850391"/>
                <a:gd name="connsiteX28" fmla="*/ 601790 w 1121283"/>
                <a:gd name="connsiteY28" fmla="*/ 743141 h 850391"/>
                <a:gd name="connsiteX29" fmla="*/ 601790 w 1121283"/>
                <a:gd name="connsiteY29" fmla="*/ 743141 h 850391"/>
                <a:gd name="connsiteX30" fmla="*/ 1014127 w 1121283"/>
                <a:gd name="connsiteY30" fmla="*/ 353663 h 850391"/>
                <a:gd name="connsiteX31" fmla="*/ 293751 w 1121283"/>
                <a:gd name="connsiteY31" fmla="*/ 353663 h 850391"/>
                <a:gd name="connsiteX32" fmla="*/ 293751 w 1121283"/>
                <a:gd name="connsiteY32" fmla="*/ 107156 h 850391"/>
                <a:gd name="connsiteX33" fmla="*/ 1014127 w 1121283"/>
                <a:gd name="connsiteY33" fmla="*/ 107156 h 850391"/>
                <a:gd name="connsiteX34" fmla="*/ 1014127 w 1121283"/>
                <a:gd name="connsiteY34" fmla="*/ 353663 h 850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121283" h="850391">
                  <a:moveTo>
                    <a:pt x="1039178" y="0"/>
                  </a:moveTo>
                  <a:lnTo>
                    <a:pt x="268796" y="0"/>
                  </a:lnTo>
                  <a:cubicBezTo>
                    <a:pt x="223457" y="0"/>
                    <a:pt x="186595" y="36862"/>
                    <a:pt x="186595" y="82201"/>
                  </a:cubicBezTo>
                  <a:lnTo>
                    <a:pt x="186595" y="159734"/>
                  </a:lnTo>
                  <a:cubicBezTo>
                    <a:pt x="146114" y="146780"/>
                    <a:pt x="104108" y="136969"/>
                    <a:pt x="61055" y="130969"/>
                  </a:cubicBezTo>
                  <a:cubicBezTo>
                    <a:pt x="45720" y="128778"/>
                    <a:pt x="30099" y="133350"/>
                    <a:pt x="18479" y="143542"/>
                  </a:cubicBezTo>
                  <a:cubicBezTo>
                    <a:pt x="6763" y="153734"/>
                    <a:pt x="0" y="168497"/>
                    <a:pt x="0" y="184023"/>
                  </a:cubicBezTo>
                  <a:lnTo>
                    <a:pt x="0" y="556832"/>
                  </a:lnTo>
                  <a:cubicBezTo>
                    <a:pt x="0" y="580549"/>
                    <a:pt x="15526" y="601409"/>
                    <a:pt x="38291" y="608171"/>
                  </a:cubicBezTo>
                  <a:cubicBezTo>
                    <a:pt x="136684" y="637413"/>
                    <a:pt x="212884" y="713708"/>
                    <a:pt x="242221" y="812101"/>
                  </a:cubicBezTo>
                  <a:cubicBezTo>
                    <a:pt x="248984" y="834866"/>
                    <a:pt x="269843" y="850392"/>
                    <a:pt x="293561" y="850392"/>
                  </a:cubicBezTo>
                  <a:lnTo>
                    <a:pt x="666369" y="850392"/>
                  </a:lnTo>
                  <a:cubicBezTo>
                    <a:pt x="681895" y="850392"/>
                    <a:pt x="696659" y="843629"/>
                    <a:pt x="706850" y="831913"/>
                  </a:cubicBezTo>
                  <a:cubicBezTo>
                    <a:pt x="717042" y="820198"/>
                    <a:pt x="721614" y="804672"/>
                    <a:pt x="719423" y="789337"/>
                  </a:cubicBezTo>
                  <a:cubicBezTo>
                    <a:pt x="702374" y="668846"/>
                    <a:pt x="657130" y="557117"/>
                    <a:pt x="590931" y="460915"/>
                  </a:cubicBezTo>
                  <a:lnTo>
                    <a:pt x="1039082" y="460915"/>
                  </a:lnTo>
                  <a:cubicBezTo>
                    <a:pt x="1084421" y="460915"/>
                    <a:pt x="1121283" y="424053"/>
                    <a:pt x="1121283" y="378714"/>
                  </a:cubicBezTo>
                  <a:lnTo>
                    <a:pt x="1121283" y="82201"/>
                  </a:lnTo>
                  <a:cubicBezTo>
                    <a:pt x="1121283" y="36862"/>
                    <a:pt x="1084517" y="0"/>
                    <a:pt x="1039178" y="0"/>
                  </a:cubicBezTo>
                  <a:lnTo>
                    <a:pt x="1039178" y="0"/>
                  </a:lnTo>
                  <a:close/>
                  <a:moveTo>
                    <a:pt x="601790" y="743141"/>
                  </a:moveTo>
                  <a:lnTo>
                    <a:pt x="331470" y="743141"/>
                  </a:lnTo>
                  <a:cubicBezTo>
                    <a:pt x="289846" y="641128"/>
                    <a:pt x="209264" y="560451"/>
                    <a:pt x="107156" y="518827"/>
                  </a:cubicBezTo>
                  <a:lnTo>
                    <a:pt x="107156" y="248507"/>
                  </a:lnTo>
                  <a:cubicBezTo>
                    <a:pt x="134303" y="254984"/>
                    <a:pt x="160782" y="263176"/>
                    <a:pt x="186595" y="272987"/>
                  </a:cubicBezTo>
                  <a:lnTo>
                    <a:pt x="186595" y="378619"/>
                  </a:lnTo>
                  <a:cubicBezTo>
                    <a:pt x="186595" y="423863"/>
                    <a:pt x="223457" y="460820"/>
                    <a:pt x="268796" y="460820"/>
                  </a:cubicBezTo>
                  <a:lnTo>
                    <a:pt x="455962" y="460820"/>
                  </a:lnTo>
                  <a:cubicBezTo>
                    <a:pt x="525494" y="540734"/>
                    <a:pt x="576453" y="637127"/>
                    <a:pt x="601790" y="743141"/>
                  </a:cubicBezTo>
                  <a:lnTo>
                    <a:pt x="601790" y="743141"/>
                  </a:lnTo>
                  <a:close/>
                  <a:moveTo>
                    <a:pt x="1014127" y="353663"/>
                  </a:moveTo>
                  <a:lnTo>
                    <a:pt x="293751" y="353663"/>
                  </a:lnTo>
                  <a:lnTo>
                    <a:pt x="293751" y="107156"/>
                  </a:lnTo>
                  <a:lnTo>
                    <a:pt x="1014127" y="107156"/>
                  </a:lnTo>
                  <a:lnTo>
                    <a:pt x="1014127" y="353663"/>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思源黑体 CN Light" panose="020B0300000000000000" pitchFamily="34" charset="-122"/>
                <a:ea typeface="思源黑体 CN Light" panose="020B0300000000000000" pitchFamily="34" charset="-122"/>
                <a:cs typeface="+mn-cs"/>
              </a:endParaRPr>
            </a:p>
          </p:txBody>
        </p:sp>
        <p:sp>
          <p:nvSpPr>
            <p:cNvPr id="46" name="任意多边形: 形状 45"/>
            <p:cNvSpPr/>
            <p:nvPr>
              <p:custDataLst>
                <p:tags r:id="rId39"/>
              </p:custDataLst>
            </p:nvPr>
          </p:nvSpPr>
          <p:spPr>
            <a:xfrm>
              <a:off x="5872924" y="2851975"/>
              <a:ext cx="215169" cy="107251"/>
            </a:xfrm>
            <a:custGeom>
              <a:avLst/>
              <a:gdLst>
                <a:gd name="connsiteX0" fmla="*/ 53626 w 215169"/>
                <a:gd name="connsiteY0" fmla="*/ 107251 h 107251"/>
                <a:gd name="connsiteX1" fmla="*/ 161544 w 215169"/>
                <a:gd name="connsiteY1" fmla="*/ 107251 h 107251"/>
                <a:gd name="connsiteX2" fmla="*/ 215170 w 215169"/>
                <a:gd name="connsiteY2" fmla="*/ 53626 h 107251"/>
                <a:gd name="connsiteX3" fmla="*/ 161544 w 215169"/>
                <a:gd name="connsiteY3" fmla="*/ 0 h 107251"/>
                <a:gd name="connsiteX4" fmla="*/ 53626 w 215169"/>
                <a:gd name="connsiteY4" fmla="*/ 0 h 107251"/>
                <a:gd name="connsiteX5" fmla="*/ 0 w 215169"/>
                <a:gd name="connsiteY5" fmla="*/ 53626 h 107251"/>
                <a:gd name="connsiteX6" fmla="*/ 53626 w 215169"/>
                <a:gd name="connsiteY6" fmla="*/ 107251 h 107251"/>
                <a:gd name="connsiteX7" fmla="*/ 53626 w 215169"/>
                <a:gd name="connsiteY7" fmla="*/ 107251 h 1072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5169" h="107251">
                  <a:moveTo>
                    <a:pt x="53626" y="107251"/>
                  </a:moveTo>
                  <a:lnTo>
                    <a:pt x="161544" y="107251"/>
                  </a:lnTo>
                  <a:cubicBezTo>
                    <a:pt x="191071" y="107251"/>
                    <a:pt x="215170" y="83249"/>
                    <a:pt x="215170" y="53626"/>
                  </a:cubicBezTo>
                  <a:cubicBezTo>
                    <a:pt x="215170" y="24003"/>
                    <a:pt x="191167" y="0"/>
                    <a:pt x="161544" y="0"/>
                  </a:cubicBezTo>
                  <a:lnTo>
                    <a:pt x="53626" y="0"/>
                  </a:lnTo>
                  <a:cubicBezTo>
                    <a:pt x="24003" y="0"/>
                    <a:pt x="0" y="24003"/>
                    <a:pt x="0" y="53626"/>
                  </a:cubicBezTo>
                  <a:cubicBezTo>
                    <a:pt x="95" y="83249"/>
                    <a:pt x="24003" y="107251"/>
                    <a:pt x="53626" y="107251"/>
                  </a:cubicBezTo>
                  <a:lnTo>
                    <a:pt x="53626" y="107251"/>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思源黑体 CN Light" panose="020B0300000000000000" pitchFamily="34" charset="-122"/>
                <a:ea typeface="思源黑体 CN Light" panose="020B0300000000000000" pitchFamily="34" charset="-122"/>
                <a:cs typeface="+mn-cs"/>
              </a:endParaRPr>
            </a:p>
          </p:txBody>
        </p:sp>
        <p:sp>
          <p:nvSpPr>
            <p:cNvPr id="47" name="任意多边形: 形状 46"/>
            <p:cNvSpPr/>
            <p:nvPr>
              <p:custDataLst>
                <p:tags r:id="rId40"/>
              </p:custDataLst>
            </p:nvPr>
          </p:nvSpPr>
          <p:spPr>
            <a:xfrm>
              <a:off x="6120955" y="2851975"/>
              <a:ext cx="374904" cy="107251"/>
            </a:xfrm>
            <a:custGeom>
              <a:avLst/>
              <a:gdLst>
                <a:gd name="connsiteX0" fmla="*/ 53626 w 374904"/>
                <a:gd name="connsiteY0" fmla="*/ 107251 h 107251"/>
                <a:gd name="connsiteX1" fmla="*/ 321278 w 374904"/>
                <a:gd name="connsiteY1" fmla="*/ 107251 h 107251"/>
                <a:gd name="connsiteX2" fmla="*/ 374904 w 374904"/>
                <a:gd name="connsiteY2" fmla="*/ 53626 h 107251"/>
                <a:gd name="connsiteX3" fmla="*/ 321278 w 374904"/>
                <a:gd name="connsiteY3" fmla="*/ 0 h 107251"/>
                <a:gd name="connsiteX4" fmla="*/ 53626 w 374904"/>
                <a:gd name="connsiteY4" fmla="*/ 0 h 107251"/>
                <a:gd name="connsiteX5" fmla="*/ 0 w 374904"/>
                <a:gd name="connsiteY5" fmla="*/ 53626 h 107251"/>
                <a:gd name="connsiteX6" fmla="*/ 53626 w 374904"/>
                <a:gd name="connsiteY6" fmla="*/ 107251 h 107251"/>
                <a:gd name="connsiteX7" fmla="*/ 53626 w 374904"/>
                <a:gd name="connsiteY7" fmla="*/ 107251 h 1072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74904" h="107251">
                  <a:moveTo>
                    <a:pt x="53626" y="107251"/>
                  </a:moveTo>
                  <a:lnTo>
                    <a:pt x="321278" y="107251"/>
                  </a:lnTo>
                  <a:cubicBezTo>
                    <a:pt x="350806" y="107251"/>
                    <a:pt x="374904" y="83249"/>
                    <a:pt x="374904" y="53626"/>
                  </a:cubicBezTo>
                  <a:cubicBezTo>
                    <a:pt x="374904" y="24003"/>
                    <a:pt x="350901" y="0"/>
                    <a:pt x="321278" y="0"/>
                  </a:cubicBezTo>
                  <a:lnTo>
                    <a:pt x="53626" y="0"/>
                  </a:lnTo>
                  <a:cubicBezTo>
                    <a:pt x="24098" y="0"/>
                    <a:pt x="0" y="24003"/>
                    <a:pt x="0" y="53626"/>
                  </a:cubicBezTo>
                  <a:cubicBezTo>
                    <a:pt x="0" y="83249"/>
                    <a:pt x="24003" y="107251"/>
                    <a:pt x="53626" y="107251"/>
                  </a:cubicBezTo>
                  <a:lnTo>
                    <a:pt x="53626" y="107251"/>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思源黑体 CN Light" panose="020B0300000000000000" pitchFamily="34" charset="-122"/>
                <a:ea typeface="思源黑体 CN Light" panose="020B0300000000000000" pitchFamily="34" charset="-122"/>
                <a:cs typeface="+mn-cs"/>
              </a:endParaRPr>
            </a:p>
          </p:txBody>
        </p:sp>
        <p:sp>
          <p:nvSpPr>
            <p:cNvPr id="48" name="任意多边形: 形状 47"/>
            <p:cNvSpPr/>
            <p:nvPr>
              <p:custDataLst>
                <p:tags r:id="rId41"/>
              </p:custDataLst>
            </p:nvPr>
          </p:nvSpPr>
          <p:spPr>
            <a:xfrm>
              <a:off x="4419885" y="4136135"/>
              <a:ext cx="322421" cy="107251"/>
            </a:xfrm>
            <a:custGeom>
              <a:avLst/>
              <a:gdLst>
                <a:gd name="connsiteX0" fmla="*/ 53626 w 322421"/>
                <a:gd name="connsiteY0" fmla="*/ 107252 h 107251"/>
                <a:gd name="connsiteX1" fmla="*/ 268796 w 322421"/>
                <a:gd name="connsiteY1" fmla="*/ 107252 h 107251"/>
                <a:gd name="connsiteX2" fmla="*/ 322421 w 322421"/>
                <a:gd name="connsiteY2" fmla="*/ 53626 h 107251"/>
                <a:gd name="connsiteX3" fmla="*/ 268796 w 322421"/>
                <a:gd name="connsiteY3" fmla="*/ 0 h 107251"/>
                <a:gd name="connsiteX4" fmla="*/ 53626 w 322421"/>
                <a:gd name="connsiteY4" fmla="*/ 0 h 107251"/>
                <a:gd name="connsiteX5" fmla="*/ 0 w 322421"/>
                <a:gd name="connsiteY5" fmla="*/ 53626 h 107251"/>
                <a:gd name="connsiteX6" fmla="*/ 53626 w 322421"/>
                <a:gd name="connsiteY6" fmla="*/ 107252 h 107251"/>
                <a:gd name="connsiteX7" fmla="*/ 53626 w 322421"/>
                <a:gd name="connsiteY7" fmla="*/ 107252 h 1072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2421" h="107251">
                  <a:moveTo>
                    <a:pt x="53626" y="107252"/>
                  </a:moveTo>
                  <a:lnTo>
                    <a:pt x="268796" y="107252"/>
                  </a:lnTo>
                  <a:cubicBezTo>
                    <a:pt x="298323" y="107252"/>
                    <a:pt x="322421" y="83249"/>
                    <a:pt x="322421" y="53626"/>
                  </a:cubicBezTo>
                  <a:cubicBezTo>
                    <a:pt x="322421" y="24003"/>
                    <a:pt x="298418" y="0"/>
                    <a:pt x="268796" y="0"/>
                  </a:cubicBezTo>
                  <a:lnTo>
                    <a:pt x="53626" y="0"/>
                  </a:lnTo>
                  <a:cubicBezTo>
                    <a:pt x="24003" y="0"/>
                    <a:pt x="0" y="24003"/>
                    <a:pt x="0" y="53626"/>
                  </a:cubicBezTo>
                  <a:cubicBezTo>
                    <a:pt x="0" y="83249"/>
                    <a:pt x="24098" y="107252"/>
                    <a:pt x="53626" y="107252"/>
                  </a:cubicBezTo>
                  <a:lnTo>
                    <a:pt x="53626" y="107252"/>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思源黑体 CN Light" panose="020B0300000000000000" pitchFamily="34" charset="-122"/>
                <a:ea typeface="思源黑体 CN Light" panose="020B0300000000000000" pitchFamily="34" charset="-122"/>
                <a:cs typeface="+mn-cs"/>
              </a:endParaRPr>
            </a:p>
          </p:txBody>
        </p:sp>
        <p:sp>
          <p:nvSpPr>
            <p:cNvPr id="49" name="任意多边形: 形状 48"/>
            <p:cNvSpPr/>
            <p:nvPr>
              <p:custDataLst>
                <p:tags r:id="rId42"/>
              </p:custDataLst>
            </p:nvPr>
          </p:nvSpPr>
          <p:spPr>
            <a:xfrm>
              <a:off x="4778597" y="4136135"/>
              <a:ext cx="206883" cy="107251"/>
            </a:xfrm>
            <a:custGeom>
              <a:avLst/>
              <a:gdLst>
                <a:gd name="connsiteX0" fmla="*/ 53626 w 206883"/>
                <a:gd name="connsiteY0" fmla="*/ 107252 h 107251"/>
                <a:gd name="connsiteX1" fmla="*/ 153257 w 206883"/>
                <a:gd name="connsiteY1" fmla="*/ 107252 h 107251"/>
                <a:gd name="connsiteX2" fmla="*/ 206883 w 206883"/>
                <a:gd name="connsiteY2" fmla="*/ 53626 h 107251"/>
                <a:gd name="connsiteX3" fmla="*/ 153257 w 206883"/>
                <a:gd name="connsiteY3" fmla="*/ 0 h 107251"/>
                <a:gd name="connsiteX4" fmla="*/ 53626 w 206883"/>
                <a:gd name="connsiteY4" fmla="*/ 0 h 107251"/>
                <a:gd name="connsiteX5" fmla="*/ 0 w 206883"/>
                <a:gd name="connsiteY5" fmla="*/ 53626 h 107251"/>
                <a:gd name="connsiteX6" fmla="*/ 53626 w 206883"/>
                <a:gd name="connsiteY6" fmla="*/ 107252 h 107251"/>
                <a:gd name="connsiteX7" fmla="*/ 53626 w 206883"/>
                <a:gd name="connsiteY7" fmla="*/ 107252 h 1072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6883" h="107251">
                  <a:moveTo>
                    <a:pt x="53626" y="107252"/>
                  </a:moveTo>
                  <a:lnTo>
                    <a:pt x="153257" y="107252"/>
                  </a:lnTo>
                  <a:cubicBezTo>
                    <a:pt x="182880" y="107252"/>
                    <a:pt x="206883" y="83249"/>
                    <a:pt x="206883" y="53626"/>
                  </a:cubicBezTo>
                  <a:cubicBezTo>
                    <a:pt x="206883" y="24003"/>
                    <a:pt x="182880" y="0"/>
                    <a:pt x="153257" y="0"/>
                  </a:cubicBezTo>
                  <a:lnTo>
                    <a:pt x="53626" y="0"/>
                  </a:lnTo>
                  <a:cubicBezTo>
                    <a:pt x="24098" y="0"/>
                    <a:pt x="0" y="24003"/>
                    <a:pt x="0" y="53626"/>
                  </a:cubicBezTo>
                  <a:cubicBezTo>
                    <a:pt x="0" y="83249"/>
                    <a:pt x="24003" y="107252"/>
                    <a:pt x="53626" y="107252"/>
                  </a:cubicBezTo>
                  <a:lnTo>
                    <a:pt x="53626" y="107252"/>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思源黑体 CN Light" panose="020B0300000000000000" pitchFamily="34" charset="-122"/>
                <a:ea typeface="思源黑体 CN Light" panose="020B0300000000000000" pitchFamily="34" charset="-122"/>
                <a:cs typeface="+mn-cs"/>
              </a:endParaRPr>
            </a:p>
          </p:txBody>
        </p:sp>
        <p:sp>
          <p:nvSpPr>
            <p:cNvPr id="50" name="任意多边形: 形状 49"/>
            <p:cNvSpPr/>
            <p:nvPr>
              <p:custDataLst>
                <p:tags r:id="rId43"/>
              </p:custDataLst>
            </p:nvPr>
          </p:nvSpPr>
          <p:spPr>
            <a:xfrm>
              <a:off x="6353651" y="3744182"/>
              <a:ext cx="134397" cy="107251"/>
            </a:xfrm>
            <a:custGeom>
              <a:avLst/>
              <a:gdLst>
                <a:gd name="connsiteX0" fmla="*/ 80772 w 134397"/>
                <a:gd name="connsiteY0" fmla="*/ 0 h 107251"/>
                <a:gd name="connsiteX1" fmla="*/ 53626 w 134397"/>
                <a:gd name="connsiteY1" fmla="*/ 0 h 107251"/>
                <a:gd name="connsiteX2" fmla="*/ 0 w 134397"/>
                <a:gd name="connsiteY2" fmla="*/ 53626 h 107251"/>
                <a:gd name="connsiteX3" fmla="*/ 53626 w 134397"/>
                <a:gd name="connsiteY3" fmla="*/ 107252 h 107251"/>
                <a:gd name="connsiteX4" fmla="*/ 80772 w 134397"/>
                <a:gd name="connsiteY4" fmla="*/ 107252 h 107251"/>
                <a:gd name="connsiteX5" fmla="*/ 134398 w 134397"/>
                <a:gd name="connsiteY5" fmla="*/ 53626 h 107251"/>
                <a:gd name="connsiteX6" fmla="*/ 80772 w 134397"/>
                <a:gd name="connsiteY6" fmla="*/ 0 h 107251"/>
                <a:gd name="connsiteX7" fmla="*/ 80772 w 134397"/>
                <a:gd name="connsiteY7" fmla="*/ 0 h 1072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4397" h="107251">
                  <a:moveTo>
                    <a:pt x="80772" y="0"/>
                  </a:moveTo>
                  <a:lnTo>
                    <a:pt x="53626" y="0"/>
                  </a:lnTo>
                  <a:cubicBezTo>
                    <a:pt x="24003" y="0"/>
                    <a:pt x="0" y="24003"/>
                    <a:pt x="0" y="53626"/>
                  </a:cubicBezTo>
                  <a:cubicBezTo>
                    <a:pt x="0" y="83249"/>
                    <a:pt x="23908" y="107252"/>
                    <a:pt x="53626" y="107252"/>
                  </a:cubicBezTo>
                  <a:lnTo>
                    <a:pt x="80772" y="107252"/>
                  </a:lnTo>
                  <a:cubicBezTo>
                    <a:pt x="110395" y="107252"/>
                    <a:pt x="134398" y="83249"/>
                    <a:pt x="134398" y="53626"/>
                  </a:cubicBezTo>
                  <a:cubicBezTo>
                    <a:pt x="134302" y="24003"/>
                    <a:pt x="110395" y="0"/>
                    <a:pt x="80772" y="0"/>
                  </a:cubicBezTo>
                  <a:lnTo>
                    <a:pt x="80772" y="0"/>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思源黑体 CN Light" panose="020B0300000000000000" pitchFamily="34" charset="-122"/>
                <a:ea typeface="思源黑体 CN Light" panose="020B0300000000000000" pitchFamily="34" charset="-122"/>
                <a:cs typeface="+mn-cs"/>
              </a:endParaRPr>
            </a:p>
          </p:txBody>
        </p:sp>
        <p:sp>
          <p:nvSpPr>
            <p:cNvPr id="51" name="任意多边形: 形状 50"/>
            <p:cNvSpPr/>
            <p:nvPr>
              <p:custDataLst>
                <p:tags r:id="rId44"/>
              </p:custDataLst>
            </p:nvPr>
          </p:nvSpPr>
          <p:spPr>
            <a:xfrm>
              <a:off x="6353651" y="3935158"/>
              <a:ext cx="134397" cy="107156"/>
            </a:xfrm>
            <a:custGeom>
              <a:avLst/>
              <a:gdLst>
                <a:gd name="connsiteX0" fmla="*/ 80772 w 134397"/>
                <a:gd name="connsiteY0" fmla="*/ 0 h 107156"/>
                <a:gd name="connsiteX1" fmla="*/ 53626 w 134397"/>
                <a:gd name="connsiteY1" fmla="*/ 0 h 107156"/>
                <a:gd name="connsiteX2" fmla="*/ 0 w 134397"/>
                <a:gd name="connsiteY2" fmla="*/ 53530 h 107156"/>
                <a:gd name="connsiteX3" fmla="*/ 53626 w 134397"/>
                <a:gd name="connsiteY3" fmla="*/ 107156 h 107156"/>
                <a:gd name="connsiteX4" fmla="*/ 80772 w 134397"/>
                <a:gd name="connsiteY4" fmla="*/ 107156 h 107156"/>
                <a:gd name="connsiteX5" fmla="*/ 134398 w 134397"/>
                <a:gd name="connsiteY5" fmla="*/ 53530 h 107156"/>
                <a:gd name="connsiteX6" fmla="*/ 80772 w 134397"/>
                <a:gd name="connsiteY6" fmla="*/ 0 h 107156"/>
                <a:gd name="connsiteX7" fmla="*/ 80772 w 134397"/>
                <a:gd name="connsiteY7" fmla="*/ 0 h 107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4397" h="107156">
                  <a:moveTo>
                    <a:pt x="80772" y="0"/>
                  </a:moveTo>
                  <a:lnTo>
                    <a:pt x="53626" y="0"/>
                  </a:lnTo>
                  <a:cubicBezTo>
                    <a:pt x="24003" y="0"/>
                    <a:pt x="0" y="24003"/>
                    <a:pt x="0" y="53530"/>
                  </a:cubicBezTo>
                  <a:cubicBezTo>
                    <a:pt x="0" y="83153"/>
                    <a:pt x="23908" y="107156"/>
                    <a:pt x="53626" y="107156"/>
                  </a:cubicBezTo>
                  <a:lnTo>
                    <a:pt x="80772" y="107156"/>
                  </a:lnTo>
                  <a:cubicBezTo>
                    <a:pt x="110395" y="107156"/>
                    <a:pt x="134398" y="83153"/>
                    <a:pt x="134398" y="53530"/>
                  </a:cubicBezTo>
                  <a:cubicBezTo>
                    <a:pt x="134302" y="24003"/>
                    <a:pt x="110395" y="0"/>
                    <a:pt x="80772" y="0"/>
                  </a:cubicBezTo>
                  <a:lnTo>
                    <a:pt x="80772" y="0"/>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思源黑体 CN Light" panose="020B0300000000000000" pitchFamily="34" charset="-122"/>
                <a:ea typeface="思源黑体 CN Light" panose="020B0300000000000000" pitchFamily="34" charset="-122"/>
                <a:cs typeface="+mn-cs"/>
              </a:endParaRPr>
            </a:p>
          </p:txBody>
        </p:sp>
        <p:sp>
          <p:nvSpPr>
            <p:cNvPr id="52" name="任意多边形: 形状 51"/>
            <p:cNvSpPr/>
            <p:nvPr>
              <p:custDataLst>
                <p:tags r:id="rId45"/>
              </p:custDataLst>
            </p:nvPr>
          </p:nvSpPr>
          <p:spPr>
            <a:xfrm>
              <a:off x="6353651" y="4126134"/>
              <a:ext cx="134397" cy="107156"/>
            </a:xfrm>
            <a:custGeom>
              <a:avLst/>
              <a:gdLst>
                <a:gd name="connsiteX0" fmla="*/ 80772 w 134397"/>
                <a:gd name="connsiteY0" fmla="*/ 0 h 107156"/>
                <a:gd name="connsiteX1" fmla="*/ 53626 w 134397"/>
                <a:gd name="connsiteY1" fmla="*/ 0 h 107156"/>
                <a:gd name="connsiteX2" fmla="*/ 0 w 134397"/>
                <a:gd name="connsiteY2" fmla="*/ 53530 h 107156"/>
                <a:gd name="connsiteX3" fmla="*/ 53626 w 134397"/>
                <a:gd name="connsiteY3" fmla="*/ 107156 h 107156"/>
                <a:gd name="connsiteX4" fmla="*/ 80772 w 134397"/>
                <a:gd name="connsiteY4" fmla="*/ 107156 h 107156"/>
                <a:gd name="connsiteX5" fmla="*/ 134398 w 134397"/>
                <a:gd name="connsiteY5" fmla="*/ 53530 h 107156"/>
                <a:gd name="connsiteX6" fmla="*/ 80772 w 134397"/>
                <a:gd name="connsiteY6" fmla="*/ 0 h 107156"/>
                <a:gd name="connsiteX7" fmla="*/ 80772 w 134397"/>
                <a:gd name="connsiteY7" fmla="*/ 0 h 107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4397" h="107156">
                  <a:moveTo>
                    <a:pt x="80772" y="0"/>
                  </a:moveTo>
                  <a:lnTo>
                    <a:pt x="53626" y="0"/>
                  </a:lnTo>
                  <a:cubicBezTo>
                    <a:pt x="24003" y="0"/>
                    <a:pt x="0" y="24003"/>
                    <a:pt x="0" y="53530"/>
                  </a:cubicBezTo>
                  <a:cubicBezTo>
                    <a:pt x="0" y="83153"/>
                    <a:pt x="23908" y="107156"/>
                    <a:pt x="53626" y="107156"/>
                  </a:cubicBezTo>
                  <a:lnTo>
                    <a:pt x="80772" y="107156"/>
                  </a:lnTo>
                  <a:cubicBezTo>
                    <a:pt x="110395" y="107156"/>
                    <a:pt x="134398" y="83153"/>
                    <a:pt x="134398" y="53530"/>
                  </a:cubicBezTo>
                  <a:cubicBezTo>
                    <a:pt x="134302" y="24003"/>
                    <a:pt x="110395" y="0"/>
                    <a:pt x="80772" y="0"/>
                  </a:cubicBezTo>
                  <a:lnTo>
                    <a:pt x="80772" y="0"/>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思源黑体 CN Light" panose="020B0300000000000000" pitchFamily="34" charset="-122"/>
                <a:ea typeface="思源黑体 CN Light" panose="020B0300000000000000" pitchFamily="34" charset="-122"/>
                <a:cs typeface="+mn-cs"/>
              </a:endParaRPr>
            </a:p>
          </p:txBody>
        </p:sp>
        <p:sp>
          <p:nvSpPr>
            <p:cNvPr id="53" name="任意多边形: 形状 52"/>
            <p:cNvSpPr/>
            <p:nvPr>
              <p:custDataLst>
                <p:tags r:id="rId46"/>
              </p:custDataLst>
            </p:nvPr>
          </p:nvSpPr>
          <p:spPr>
            <a:xfrm>
              <a:off x="6353651" y="4317015"/>
              <a:ext cx="134397" cy="107251"/>
            </a:xfrm>
            <a:custGeom>
              <a:avLst/>
              <a:gdLst>
                <a:gd name="connsiteX0" fmla="*/ 80772 w 134397"/>
                <a:gd name="connsiteY0" fmla="*/ 0 h 107251"/>
                <a:gd name="connsiteX1" fmla="*/ 53626 w 134397"/>
                <a:gd name="connsiteY1" fmla="*/ 0 h 107251"/>
                <a:gd name="connsiteX2" fmla="*/ 0 w 134397"/>
                <a:gd name="connsiteY2" fmla="*/ 53626 h 107251"/>
                <a:gd name="connsiteX3" fmla="*/ 53626 w 134397"/>
                <a:gd name="connsiteY3" fmla="*/ 107251 h 107251"/>
                <a:gd name="connsiteX4" fmla="*/ 80772 w 134397"/>
                <a:gd name="connsiteY4" fmla="*/ 107251 h 107251"/>
                <a:gd name="connsiteX5" fmla="*/ 134398 w 134397"/>
                <a:gd name="connsiteY5" fmla="*/ 53626 h 107251"/>
                <a:gd name="connsiteX6" fmla="*/ 80772 w 134397"/>
                <a:gd name="connsiteY6" fmla="*/ 0 h 107251"/>
                <a:gd name="connsiteX7" fmla="*/ 80772 w 134397"/>
                <a:gd name="connsiteY7" fmla="*/ 0 h 1072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4397" h="107251">
                  <a:moveTo>
                    <a:pt x="80772" y="0"/>
                  </a:moveTo>
                  <a:lnTo>
                    <a:pt x="53626" y="0"/>
                  </a:lnTo>
                  <a:cubicBezTo>
                    <a:pt x="24003" y="0"/>
                    <a:pt x="0" y="24003"/>
                    <a:pt x="0" y="53626"/>
                  </a:cubicBezTo>
                  <a:cubicBezTo>
                    <a:pt x="0" y="83248"/>
                    <a:pt x="23908" y="107251"/>
                    <a:pt x="53626" y="107251"/>
                  </a:cubicBezTo>
                  <a:lnTo>
                    <a:pt x="80772" y="107251"/>
                  </a:lnTo>
                  <a:cubicBezTo>
                    <a:pt x="110395" y="107251"/>
                    <a:pt x="134398" y="83248"/>
                    <a:pt x="134398" y="53626"/>
                  </a:cubicBezTo>
                  <a:cubicBezTo>
                    <a:pt x="134302" y="24003"/>
                    <a:pt x="110395" y="0"/>
                    <a:pt x="80772" y="0"/>
                  </a:cubicBezTo>
                  <a:lnTo>
                    <a:pt x="80772" y="0"/>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思源黑体 CN Light" panose="020B0300000000000000" pitchFamily="34" charset="-122"/>
                <a:ea typeface="思源黑体 CN Light" panose="020B0300000000000000" pitchFamily="34" charset="-122"/>
                <a:cs typeface="+mn-cs"/>
              </a:endParaRPr>
            </a:p>
          </p:txBody>
        </p:sp>
        <p:sp>
          <p:nvSpPr>
            <p:cNvPr id="54" name="任意多边形: 形状 53"/>
            <p:cNvSpPr/>
            <p:nvPr>
              <p:custDataLst>
                <p:tags r:id="rId47"/>
              </p:custDataLst>
            </p:nvPr>
          </p:nvSpPr>
          <p:spPr>
            <a:xfrm>
              <a:off x="6541865" y="3744182"/>
              <a:ext cx="796004" cy="107251"/>
            </a:xfrm>
            <a:custGeom>
              <a:avLst/>
              <a:gdLst>
                <a:gd name="connsiteX0" fmla="*/ 742379 w 796004"/>
                <a:gd name="connsiteY0" fmla="*/ 0 h 107251"/>
                <a:gd name="connsiteX1" fmla="*/ 53626 w 796004"/>
                <a:gd name="connsiteY1" fmla="*/ 0 h 107251"/>
                <a:gd name="connsiteX2" fmla="*/ 0 w 796004"/>
                <a:gd name="connsiteY2" fmla="*/ 53626 h 107251"/>
                <a:gd name="connsiteX3" fmla="*/ 53626 w 796004"/>
                <a:gd name="connsiteY3" fmla="*/ 107252 h 107251"/>
                <a:gd name="connsiteX4" fmla="*/ 742379 w 796004"/>
                <a:gd name="connsiteY4" fmla="*/ 107252 h 107251"/>
                <a:gd name="connsiteX5" fmla="*/ 796004 w 796004"/>
                <a:gd name="connsiteY5" fmla="*/ 53626 h 107251"/>
                <a:gd name="connsiteX6" fmla="*/ 742379 w 796004"/>
                <a:gd name="connsiteY6" fmla="*/ 0 h 107251"/>
                <a:gd name="connsiteX7" fmla="*/ 742379 w 796004"/>
                <a:gd name="connsiteY7" fmla="*/ 0 h 1072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96004" h="107251">
                  <a:moveTo>
                    <a:pt x="742379" y="0"/>
                  </a:moveTo>
                  <a:lnTo>
                    <a:pt x="53626" y="0"/>
                  </a:lnTo>
                  <a:cubicBezTo>
                    <a:pt x="24003" y="0"/>
                    <a:pt x="0" y="24003"/>
                    <a:pt x="0" y="53626"/>
                  </a:cubicBezTo>
                  <a:cubicBezTo>
                    <a:pt x="0" y="83249"/>
                    <a:pt x="24003" y="107252"/>
                    <a:pt x="53626" y="107252"/>
                  </a:cubicBezTo>
                  <a:lnTo>
                    <a:pt x="742379" y="107252"/>
                  </a:lnTo>
                  <a:cubicBezTo>
                    <a:pt x="772001" y="107252"/>
                    <a:pt x="796004" y="83249"/>
                    <a:pt x="796004" y="53626"/>
                  </a:cubicBezTo>
                  <a:cubicBezTo>
                    <a:pt x="795909" y="24003"/>
                    <a:pt x="771906" y="0"/>
                    <a:pt x="742379" y="0"/>
                  </a:cubicBezTo>
                  <a:lnTo>
                    <a:pt x="742379" y="0"/>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思源黑体 CN Light" panose="020B0300000000000000" pitchFamily="34" charset="-122"/>
                <a:ea typeface="思源黑体 CN Light" panose="020B0300000000000000" pitchFamily="34" charset="-122"/>
                <a:cs typeface="+mn-cs"/>
              </a:endParaRPr>
            </a:p>
          </p:txBody>
        </p:sp>
        <p:sp>
          <p:nvSpPr>
            <p:cNvPr id="55" name="任意多边形: 形状 54"/>
            <p:cNvSpPr/>
            <p:nvPr>
              <p:custDataLst>
                <p:tags r:id="rId48"/>
              </p:custDataLst>
            </p:nvPr>
          </p:nvSpPr>
          <p:spPr>
            <a:xfrm>
              <a:off x="6541865" y="3935158"/>
              <a:ext cx="796004" cy="107156"/>
            </a:xfrm>
            <a:custGeom>
              <a:avLst/>
              <a:gdLst>
                <a:gd name="connsiteX0" fmla="*/ 742379 w 796004"/>
                <a:gd name="connsiteY0" fmla="*/ 0 h 107156"/>
                <a:gd name="connsiteX1" fmla="*/ 53626 w 796004"/>
                <a:gd name="connsiteY1" fmla="*/ 0 h 107156"/>
                <a:gd name="connsiteX2" fmla="*/ 0 w 796004"/>
                <a:gd name="connsiteY2" fmla="*/ 53530 h 107156"/>
                <a:gd name="connsiteX3" fmla="*/ 53626 w 796004"/>
                <a:gd name="connsiteY3" fmla="*/ 107156 h 107156"/>
                <a:gd name="connsiteX4" fmla="*/ 742379 w 796004"/>
                <a:gd name="connsiteY4" fmla="*/ 107156 h 107156"/>
                <a:gd name="connsiteX5" fmla="*/ 796004 w 796004"/>
                <a:gd name="connsiteY5" fmla="*/ 53530 h 107156"/>
                <a:gd name="connsiteX6" fmla="*/ 742379 w 796004"/>
                <a:gd name="connsiteY6" fmla="*/ 0 h 107156"/>
                <a:gd name="connsiteX7" fmla="*/ 742379 w 796004"/>
                <a:gd name="connsiteY7" fmla="*/ 0 h 107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96004" h="107156">
                  <a:moveTo>
                    <a:pt x="742379" y="0"/>
                  </a:moveTo>
                  <a:lnTo>
                    <a:pt x="53626" y="0"/>
                  </a:lnTo>
                  <a:cubicBezTo>
                    <a:pt x="24003" y="0"/>
                    <a:pt x="0" y="24003"/>
                    <a:pt x="0" y="53530"/>
                  </a:cubicBezTo>
                  <a:cubicBezTo>
                    <a:pt x="0" y="83153"/>
                    <a:pt x="24003" y="107156"/>
                    <a:pt x="53626" y="107156"/>
                  </a:cubicBezTo>
                  <a:lnTo>
                    <a:pt x="742379" y="107156"/>
                  </a:lnTo>
                  <a:cubicBezTo>
                    <a:pt x="772001" y="107156"/>
                    <a:pt x="796004" y="83153"/>
                    <a:pt x="796004" y="53530"/>
                  </a:cubicBezTo>
                  <a:cubicBezTo>
                    <a:pt x="795909" y="24003"/>
                    <a:pt x="771906" y="0"/>
                    <a:pt x="742379" y="0"/>
                  </a:cubicBezTo>
                  <a:lnTo>
                    <a:pt x="742379" y="0"/>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思源黑体 CN Light" panose="020B0300000000000000" pitchFamily="34" charset="-122"/>
                <a:ea typeface="思源黑体 CN Light" panose="020B0300000000000000" pitchFamily="34" charset="-122"/>
                <a:cs typeface="+mn-cs"/>
              </a:endParaRPr>
            </a:p>
          </p:txBody>
        </p:sp>
        <p:sp>
          <p:nvSpPr>
            <p:cNvPr id="56" name="任意多边形: 形状 55"/>
            <p:cNvSpPr/>
            <p:nvPr>
              <p:custDataLst>
                <p:tags r:id="rId49"/>
              </p:custDataLst>
            </p:nvPr>
          </p:nvSpPr>
          <p:spPr>
            <a:xfrm>
              <a:off x="6541770" y="4126134"/>
              <a:ext cx="796004" cy="107156"/>
            </a:xfrm>
            <a:custGeom>
              <a:avLst/>
              <a:gdLst>
                <a:gd name="connsiteX0" fmla="*/ 796004 w 796004"/>
                <a:gd name="connsiteY0" fmla="*/ 53530 h 107156"/>
                <a:gd name="connsiteX1" fmla="*/ 742378 w 796004"/>
                <a:gd name="connsiteY1" fmla="*/ 0 h 107156"/>
                <a:gd name="connsiteX2" fmla="*/ 53626 w 796004"/>
                <a:gd name="connsiteY2" fmla="*/ 0 h 107156"/>
                <a:gd name="connsiteX3" fmla="*/ 0 w 796004"/>
                <a:gd name="connsiteY3" fmla="*/ 53530 h 107156"/>
                <a:gd name="connsiteX4" fmla="*/ 53626 w 796004"/>
                <a:gd name="connsiteY4" fmla="*/ 107156 h 107156"/>
                <a:gd name="connsiteX5" fmla="*/ 742378 w 796004"/>
                <a:gd name="connsiteY5" fmla="*/ 107156 h 107156"/>
                <a:gd name="connsiteX6" fmla="*/ 796004 w 796004"/>
                <a:gd name="connsiteY6" fmla="*/ 53530 h 107156"/>
                <a:gd name="connsiteX7" fmla="*/ 796004 w 796004"/>
                <a:gd name="connsiteY7" fmla="*/ 53530 h 107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96004" h="107156">
                  <a:moveTo>
                    <a:pt x="796004" y="53530"/>
                  </a:moveTo>
                  <a:cubicBezTo>
                    <a:pt x="796004" y="23908"/>
                    <a:pt x="772001" y="0"/>
                    <a:pt x="742378" y="0"/>
                  </a:cubicBezTo>
                  <a:lnTo>
                    <a:pt x="53626" y="0"/>
                  </a:lnTo>
                  <a:cubicBezTo>
                    <a:pt x="24003" y="0"/>
                    <a:pt x="0" y="24003"/>
                    <a:pt x="0" y="53530"/>
                  </a:cubicBezTo>
                  <a:cubicBezTo>
                    <a:pt x="0" y="83153"/>
                    <a:pt x="24003" y="107156"/>
                    <a:pt x="53626" y="107156"/>
                  </a:cubicBezTo>
                  <a:lnTo>
                    <a:pt x="742378" y="107156"/>
                  </a:lnTo>
                  <a:cubicBezTo>
                    <a:pt x="772001" y="107156"/>
                    <a:pt x="796004" y="83153"/>
                    <a:pt x="796004" y="53530"/>
                  </a:cubicBezTo>
                  <a:lnTo>
                    <a:pt x="796004" y="53530"/>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思源黑体 CN Light" panose="020B0300000000000000" pitchFamily="34" charset="-122"/>
                <a:ea typeface="思源黑体 CN Light" panose="020B0300000000000000" pitchFamily="34" charset="-122"/>
                <a:cs typeface="+mn-cs"/>
              </a:endParaRPr>
            </a:p>
          </p:txBody>
        </p:sp>
        <p:sp>
          <p:nvSpPr>
            <p:cNvPr id="57" name="任意多边形: 形状 56"/>
            <p:cNvSpPr/>
            <p:nvPr>
              <p:custDataLst>
                <p:tags r:id="rId50"/>
              </p:custDataLst>
            </p:nvPr>
          </p:nvSpPr>
          <p:spPr>
            <a:xfrm>
              <a:off x="6541770" y="4317015"/>
              <a:ext cx="488061" cy="107251"/>
            </a:xfrm>
            <a:custGeom>
              <a:avLst/>
              <a:gdLst>
                <a:gd name="connsiteX0" fmla="*/ 53626 w 488061"/>
                <a:gd name="connsiteY0" fmla="*/ 0 h 107251"/>
                <a:gd name="connsiteX1" fmla="*/ 0 w 488061"/>
                <a:gd name="connsiteY1" fmla="*/ 53626 h 107251"/>
                <a:gd name="connsiteX2" fmla="*/ 53626 w 488061"/>
                <a:gd name="connsiteY2" fmla="*/ 107251 h 107251"/>
                <a:gd name="connsiteX3" fmla="*/ 434435 w 488061"/>
                <a:gd name="connsiteY3" fmla="*/ 107251 h 107251"/>
                <a:gd name="connsiteX4" fmla="*/ 488061 w 488061"/>
                <a:gd name="connsiteY4" fmla="*/ 53626 h 107251"/>
                <a:gd name="connsiteX5" fmla="*/ 434435 w 488061"/>
                <a:gd name="connsiteY5" fmla="*/ 0 h 107251"/>
                <a:gd name="connsiteX6" fmla="*/ 53626 w 488061"/>
                <a:gd name="connsiteY6" fmla="*/ 0 h 1072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8061" h="107251">
                  <a:moveTo>
                    <a:pt x="53626" y="0"/>
                  </a:moveTo>
                  <a:cubicBezTo>
                    <a:pt x="24003" y="0"/>
                    <a:pt x="0" y="24003"/>
                    <a:pt x="0" y="53626"/>
                  </a:cubicBezTo>
                  <a:cubicBezTo>
                    <a:pt x="0" y="83248"/>
                    <a:pt x="24003" y="107251"/>
                    <a:pt x="53626" y="107251"/>
                  </a:cubicBezTo>
                  <a:lnTo>
                    <a:pt x="434435" y="107251"/>
                  </a:lnTo>
                  <a:cubicBezTo>
                    <a:pt x="464058" y="107251"/>
                    <a:pt x="488061" y="83248"/>
                    <a:pt x="488061" y="53626"/>
                  </a:cubicBezTo>
                  <a:cubicBezTo>
                    <a:pt x="488061" y="24003"/>
                    <a:pt x="464058" y="0"/>
                    <a:pt x="434435" y="0"/>
                  </a:cubicBezTo>
                  <a:lnTo>
                    <a:pt x="53626" y="0"/>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思源黑体 CN Light" panose="020B0300000000000000" pitchFamily="34" charset="-122"/>
                <a:ea typeface="思源黑体 CN Light" panose="020B0300000000000000" pitchFamily="34" charset="-122"/>
                <a:cs typeface="+mn-cs"/>
              </a:endParaRPr>
            </a:p>
          </p:txBody>
        </p:sp>
        <p:sp>
          <p:nvSpPr>
            <p:cNvPr id="58" name="任意多边形: 形状 57"/>
            <p:cNvSpPr/>
            <p:nvPr>
              <p:custDataLst>
                <p:tags r:id="rId51"/>
              </p:custDataLst>
            </p:nvPr>
          </p:nvSpPr>
          <p:spPr>
            <a:xfrm>
              <a:off x="6345650" y="3074384"/>
              <a:ext cx="1332452" cy="568737"/>
            </a:xfrm>
            <a:custGeom>
              <a:avLst/>
              <a:gdLst>
                <a:gd name="connsiteX0" fmla="*/ 142875 w 1332452"/>
                <a:gd name="connsiteY0" fmla="*/ 282988 h 568737"/>
                <a:gd name="connsiteX1" fmla="*/ 0 w 1332452"/>
                <a:gd name="connsiteY1" fmla="*/ 425863 h 568737"/>
                <a:gd name="connsiteX2" fmla="*/ 142875 w 1332452"/>
                <a:gd name="connsiteY2" fmla="*/ 568738 h 568737"/>
                <a:gd name="connsiteX3" fmla="*/ 285750 w 1332452"/>
                <a:gd name="connsiteY3" fmla="*/ 425863 h 568737"/>
                <a:gd name="connsiteX4" fmla="*/ 280321 w 1332452"/>
                <a:gd name="connsiteY4" fmla="*/ 387477 h 568737"/>
                <a:gd name="connsiteX5" fmla="*/ 447770 w 1332452"/>
                <a:gd name="connsiteY5" fmla="*/ 258318 h 568737"/>
                <a:gd name="connsiteX6" fmla="*/ 531781 w 1332452"/>
                <a:gd name="connsiteY6" fmla="*/ 285845 h 568737"/>
                <a:gd name="connsiteX7" fmla="*/ 600932 w 1332452"/>
                <a:gd name="connsiteY7" fmla="*/ 267843 h 568737"/>
                <a:gd name="connsiteX8" fmla="*/ 778859 w 1332452"/>
                <a:gd name="connsiteY8" fmla="*/ 395764 h 568737"/>
                <a:gd name="connsiteX9" fmla="*/ 777907 w 1332452"/>
                <a:gd name="connsiteY9" fmla="*/ 411671 h 568737"/>
                <a:gd name="connsiteX10" fmla="*/ 920782 w 1332452"/>
                <a:gd name="connsiteY10" fmla="*/ 554546 h 568737"/>
                <a:gd name="connsiteX11" fmla="*/ 1063657 w 1332452"/>
                <a:gd name="connsiteY11" fmla="*/ 411671 h 568737"/>
                <a:gd name="connsiteX12" fmla="*/ 1056132 w 1332452"/>
                <a:gd name="connsiteY12" fmla="*/ 366236 h 568737"/>
                <a:gd name="connsiteX13" fmla="*/ 1144143 w 1332452"/>
                <a:gd name="connsiteY13" fmla="*/ 278225 h 568737"/>
                <a:gd name="connsiteX14" fmla="*/ 1189577 w 1332452"/>
                <a:gd name="connsiteY14" fmla="*/ 285750 h 568737"/>
                <a:gd name="connsiteX15" fmla="*/ 1332452 w 1332452"/>
                <a:gd name="connsiteY15" fmla="*/ 142875 h 568737"/>
                <a:gd name="connsiteX16" fmla="*/ 1189577 w 1332452"/>
                <a:gd name="connsiteY16" fmla="*/ 0 h 568737"/>
                <a:gd name="connsiteX17" fmla="*/ 1046702 w 1332452"/>
                <a:gd name="connsiteY17" fmla="*/ 142875 h 568737"/>
                <a:gd name="connsiteX18" fmla="*/ 1062609 w 1332452"/>
                <a:gd name="connsiteY18" fmla="*/ 208217 h 568737"/>
                <a:gd name="connsiteX19" fmla="*/ 986123 w 1332452"/>
                <a:gd name="connsiteY19" fmla="*/ 284797 h 568737"/>
                <a:gd name="connsiteX20" fmla="*/ 920782 w 1332452"/>
                <a:gd name="connsiteY20" fmla="*/ 268796 h 568737"/>
                <a:gd name="connsiteX21" fmla="*/ 830580 w 1332452"/>
                <a:gd name="connsiteY21" fmla="*/ 300990 h 568737"/>
                <a:gd name="connsiteX22" fmla="*/ 668465 w 1332452"/>
                <a:gd name="connsiteY22" fmla="*/ 184404 h 568737"/>
                <a:gd name="connsiteX23" fmla="*/ 674656 w 1332452"/>
                <a:gd name="connsiteY23" fmla="*/ 142875 h 568737"/>
                <a:gd name="connsiteX24" fmla="*/ 531781 w 1332452"/>
                <a:gd name="connsiteY24" fmla="*/ 0 h 568737"/>
                <a:gd name="connsiteX25" fmla="*/ 388906 w 1332452"/>
                <a:gd name="connsiteY25" fmla="*/ 142875 h 568737"/>
                <a:gd name="connsiteX26" fmla="*/ 391001 w 1332452"/>
                <a:gd name="connsiteY26" fmla="*/ 166592 h 568737"/>
                <a:gd name="connsiteX27" fmla="*/ 214789 w 1332452"/>
                <a:gd name="connsiteY27" fmla="*/ 302609 h 568737"/>
                <a:gd name="connsiteX28" fmla="*/ 142875 w 1332452"/>
                <a:gd name="connsiteY28" fmla="*/ 282988 h 568737"/>
                <a:gd name="connsiteX29" fmla="*/ 142875 w 1332452"/>
                <a:gd name="connsiteY29" fmla="*/ 282988 h 568737"/>
                <a:gd name="connsiteX30" fmla="*/ 142875 w 1332452"/>
                <a:gd name="connsiteY30" fmla="*/ 461581 h 568737"/>
                <a:gd name="connsiteX31" fmla="*/ 107156 w 1332452"/>
                <a:gd name="connsiteY31" fmla="*/ 425863 h 568737"/>
                <a:gd name="connsiteX32" fmla="*/ 142875 w 1332452"/>
                <a:gd name="connsiteY32" fmla="*/ 390144 h 568737"/>
                <a:gd name="connsiteX33" fmla="*/ 178594 w 1332452"/>
                <a:gd name="connsiteY33" fmla="*/ 425863 h 568737"/>
                <a:gd name="connsiteX34" fmla="*/ 142875 w 1332452"/>
                <a:gd name="connsiteY34" fmla="*/ 461581 h 568737"/>
                <a:gd name="connsiteX35" fmla="*/ 142875 w 1332452"/>
                <a:gd name="connsiteY35" fmla="*/ 461581 h 568737"/>
                <a:gd name="connsiteX36" fmla="*/ 1189577 w 1332452"/>
                <a:gd name="connsiteY36" fmla="*/ 107251 h 568737"/>
                <a:gd name="connsiteX37" fmla="*/ 1225296 w 1332452"/>
                <a:gd name="connsiteY37" fmla="*/ 142970 h 568737"/>
                <a:gd name="connsiteX38" fmla="*/ 1189577 w 1332452"/>
                <a:gd name="connsiteY38" fmla="*/ 178689 h 568737"/>
                <a:gd name="connsiteX39" fmla="*/ 1153859 w 1332452"/>
                <a:gd name="connsiteY39" fmla="*/ 142970 h 568737"/>
                <a:gd name="connsiteX40" fmla="*/ 1189577 w 1332452"/>
                <a:gd name="connsiteY40" fmla="*/ 107251 h 568737"/>
                <a:gd name="connsiteX41" fmla="*/ 1189577 w 1332452"/>
                <a:gd name="connsiteY41" fmla="*/ 107251 h 568737"/>
                <a:gd name="connsiteX42" fmla="*/ 920877 w 1332452"/>
                <a:gd name="connsiteY42" fmla="*/ 375952 h 568737"/>
                <a:gd name="connsiteX43" fmla="*/ 956596 w 1332452"/>
                <a:gd name="connsiteY43" fmla="*/ 411671 h 568737"/>
                <a:gd name="connsiteX44" fmla="*/ 920877 w 1332452"/>
                <a:gd name="connsiteY44" fmla="*/ 447389 h 568737"/>
                <a:gd name="connsiteX45" fmla="*/ 885158 w 1332452"/>
                <a:gd name="connsiteY45" fmla="*/ 411671 h 568737"/>
                <a:gd name="connsiteX46" fmla="*/ 920877 w 1332452"/>
                <a:gd name="connsiteY46" fmla="*/ 375952 h 568737"/>
                <a:gd name="connsiteX47" fmla="*/ 920877 w 1332452"/>
                <a:gd name="connsiteY47" fmla="*/ 375952 h 568737"/>
                <a:gd name="connsiteX48" fmla="*/ 531876 w 1332452"/>
                <a:gd name="connsiteY48" fmla="*/ 107251 h 568737"/>
                <a:gd name="connsiteX49" fmla="*/ 567595 w 1332452"/>
                <a:gd name="connsiteY49" fmla="*/ 142970 h 568737"/>
                <a:gd name="connsiteX50" fmla="*/ 531876 w 1332452"/>
                <a:gd name="connsiteY50" fmla="*/ 178689 h 568737"/>
                <a:gd name="connsiteX51" fmla="*/ 496157 w 1332452"/>
                <a:gd name="connsiteY51" fmla="*/ 142970 h 568737"/>
                <a:gd name="connsiteX52" fmla="*/ 531876 w 1332452"/>
                <a:gd name="connsiteY52" fmla="*/ 107251 h 568737"/>
                <a:gd name="connsiteX53" fmla="*/ 531876 w 1332452"/>
                <a:gd name="connsiteY53" fmla="*/ 107251 h 568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1332452" h="568737">
                  <a:moveTo>
                    <a:pt x="142875" y="282988"/>
                  </a:moveTo>
                  <a:cubicBezTo>
                    <a:pt x="64103" y="282988"/>
                    <a:pt x="0" y="347091"/>
                    <a:pt x="0" y="425863"/>
                  </a:cubicBezTo>
                  <a:cubicBezTo>
                    <a:pt x="0" y="504634"/>
                    <a:pt x="64103" y="568738"/>
                    <a:pt x="142875" y="568738"/>
                  </a:cubicBezTo>
                  <a:cubicBezTo>
                    <a:pt x="221647" y="568738"/>
                    <a:pt x="285750" y="504634"/>
                    <a:pt x="285750" y="425863"/>
                  </a:cubicBezTo>
                  <a:cubicBezTo>
                    <a:pt x="285750" y="412528"/>
                    <a:pt x="283750" y="399669"/>
                    <a:pt x="280321" y="387477"/>
                  </a:cubicBezTo>
                  <a:lnTo>
                    <a:pt x="447770" y="258318"/>
                  </a:lnTo>
                  <a:cubicBezTo>
                    <a:pt x="471392" y="275558"/>
                    <a:pt x="500348" y="285845"/>
                    <a:pt x="531781" y="285845"/>
                  </a:cubicBezTo>
                  <a:cubicBezTo>
                    <a:pt x="556832" y="285845"/>
                    <a:pt x="580453" y="279273"/>
                    <a:pt x="600932" y="267843"/>
                  </a:cubicBezTo>
                  <a:lnTo>
                    <a:pt x="778859" y="395764"/>
                  </a:lnTo>
                  <a:cubicBezTo>
                    <a:pt x="778288" y="401002"/>
                    <a:pt x="777907" y="406336"/>
                    <a:pt x="777907" y="411671"/>
                  </a:cubicBezTo>
                  <a:cubicBezTo>
                    <a:pt x="777907" y="490442"/>
                    <a:pt x="842010" y="554546"/>
                    <a:pt x="920782" y="554546"/>
                  </a:cubicBezTo>
                  <a:cubicBezTo>
                    <a:pt x="999553" y="554546"/>
                    <a:pt x="1063657" y="490442"/>
                    <a:pt x="1063657" y="411671"/>
                  </a:cubicBezTo>
                  <a:cubicBezTo>
                    <a:pt x="1063657" y="395764"/>
                    <a:pt x="1060990" y="380524"/>
                    <a:pt x="1056132" y="366236"/>
                  </a:cubicBezTo>
                  <a:lnTo>
                    <a:pt x="1144143" y="278225"/>
                  </a:lnTo>
                  <a:cubicBezTo>
                    <a:pt x="1158430" y="283083"/>
                    <a:pt x="1173670" y="285750"/>
                    <a:pt x="1189577" y="285750"/>
                  </a:cubicBezTo>
                  <a:cubicBezTo>
                    <a:pt x="1268349" y="285750"/>
                    <a:pt x="1332452" y="221647"/>
                    <a:pt x="1332452" y="142875"/>
                  </a:cubicBezTo>
                  <a:cubicBezTo>
                    <a:pt x="1332452" y="64103"/>
                    <a:pt x="1268349" y="0"/>
                    <a:pt x="1189577" y="0"/>
                  </a:cubicBezTo>
                  <a:cubicBezTo>
                    <a:pt x="1110805" y="0"/>
                    <a:pt x="1046702" y="64103"/>
                    <a:pt x="1046702" y="142875"/>
                  </a:cubicBezTo>
                  <a:cubicBezTo>
                    <a:pt x="1046702" y="166402"/>
                    <a:pt x="1052512" y="188595"/>
                    <a:pt x="1062609" y="208217"/>
                  </a:cubicBezTo>
                  <a:lnTo>
                    <a:pt x="986123" y="284797"/>
                  </a:lnTo>
                  <a:cubicBezTo>
                    <a:pt x="966597" y="274701"/>
                    <a:pt x="944404" y="268796"/>
                    <a:pt x="920782" y="268796"/>
                  </a:cubicBezTo>
                  <a:cubicBezTo>
                    <a:pt x="886587" y="268796"/>
                    <a:pt x="855154" y="280892"/>
                    <a:pt x="830580" y="300990"/>
                  </a:cubicBezTo>
                  <a:lnTo>
                    <a:pt x="668465" y="184404"/>
                  </a:lnTo>
                  <a:cubicBezTo>
                    <a:pt x="672465" y="171259"/>
                    <a:pt x="674656" y="157353"/>
                    <a:pt x="674656" y="142875"/>
                  </a:cubicBezTo>
                  <a:cubicBezTo>
                    <a:pt x="674656" y="64103"/>
                    <a:pt x="610552" y="0"/>
                    <a:pt x="531781" y="0"/>
                  </a:cubicBezTo>
                  <a:cubicBezTo>
                    <a:pt x="453009" y="0"/>
                    <a:pt x="388906" y="64103"/>
                    <a:pt x="388906" y="142875"/>
                  </a:cubicBezTo>
                  <a:cubicBezTo>
                    <a:pt x="388906" y="150971"/>
                    <a:pt x="389763" y="158877"/>
                    <a:pt x="391001" y="166592"/>
                  </a:cubicBezTo>
                  <a:lnTo>
                    <a:pt x="214789" y="302609"/>
                  </a:lnTo>
                  <a:cubicBezTo>
                    <a:pt x="193738" y="290227"/>
                    <a:pt x="169164" y="282988"/>
                    <a:pt x="142875" y="282988"/>
                  </a:cubicBezTo>
                  <a:lnTo>
                    <a:pt x="142875" y="282988"/>
                  </a:lnTo>
                  <a:close/>
                  <a:moveTo>
                    <a:pt x="142875" y="461581"/>
                  </a:moveTo>
                  <a:cubicBezTo>
                    <a:pt x="123158" y="461581"/>
                    <a:pt x="107156" y="445580"/>
                    <a:pt x="107156" y="425863"/>
                  </a:cubicBezTo>
                  <a:cubicBezTo>
                    <a:pt x="107156" y="406146"/>
                    <a:pt x="123158" y="390144"/>
                    <a:pt x="142875" y="390144"/>
                  </a:cubicBezTo>
                  <a:cubicBezTo>
                    <a:pt x="162592" y="390144"/>
                    <a:pt x="178594" y="406146"/>
                    <a:pt x="178594" y="425863"/>
                  </a:cubicBezTo>
                  <a:cubicBezTo>
                    <a:pt x="178594" y="445580"/>
                    <a:pt x="162592" y="461581"/>
                    <a:pt x="142875" y="461581"/>
                  </a:cubicBezTo>
                  <a:lnTo>
                    <a:pt x="142875" y="461581"/>
                  </a:lnTo>
                  <a:close/>
                  <a:moveTo>
                    <a:pt x="1189577" y="107251"/>
                  </a:moveTo>
                  <a:cubicBezTo>
                    <a:pt x="1209294" y="107251"/>
                    <a:pt x="1225296" y="123254"/>
                    <a:pt x="1225296" y="142970"/>
                  </a:cubicBezTo>
                  <a:cubicBezTo>
                    <a:pt x="1225296" y="162687"/>
                    <a:pt x="1209294" y="178689"/>
                    <a:pt x="1189577" y="178689"/>
                  </a:cubicBezTo>
                  <a:cubicBezTo>
                    <a:pt x="1169860" y="178689"/>
                    <a:pt x="1153859" y="162687"/>
                    <a:pt x="1153859" y="142970"/>
                  </a:cubicBezTo>
                  <a:cubicBezTo>
                    <a:pt x="1153859" y="123254"/>
                    <a:pt x="1169956" y="107251"/>
                    <a:pt x="1189577" y="107251"/>
                  </a:cubicBezTo>
                  <a:lnTo>
                    <a:pt x="1189577" y="107251"/>
                  </a:lnTo>
                  <a:close/>
                  <a:moveTo>
                    <a:pt x="920877" y="375952"/>
                  </a:moveTo>
                  <a:cubicBezTo>
                    <a:pt x="940594" y="375952"/>
                    <a:pt x="956596" y="391954"/>
                    <a:pt x="956596" y="411671"/>
                  </a:cubicBezTo>
                  <a:cubicBezTo>
                    <a:pt x="956596" y="431387"/>
                    <a:pt x="940594" y="447389"/>
                    <a:pt x="920877" y="447389"/>
                  </a:cubicBezTo>
                  <a:cubicBezTo>
                    <a:pt x="901160" y="447389"/>
                    <a:pt x="885158" y="431387"/>
                    <a:pt x="885158" y="411671"/>
                  </a:cubicBezTo>
                  <a:cubicBezTo>
                    <a:pt x="885158" y="392049"/>
                    <a:pt x="901160" y="375952"/>
                    <a:pt x="920877" y="375952"/>
                  </a:cubicBezTo>
                  <a:lnTo>
                    <a:pt x="920877" y="375952"/>
                  </a:lnTo>
                  <a:close/>
                  <a:moveTo>
                    <a:pt x="531876" y="107251"/>
                  </a:moveTo>
                  <a:cubicBezTo>
                    <a:pt x="551593" y="107251"/>
                    <a:pt x="567595" y="123254"/>
                    <a:pt x="567595" y="142970"/>
                  </a:cubicBezTo>
                  <a:cubicBezTo>
                    <a:pt x="567595" y="162687"/>
                    <a:pt x="551593" y="178689"/>
                    <a:pt x="531876" y="178689"/>
                  </a:cubicBezTo>
                  <a:cubicBezTo>
                    <a:pt x="512159" y="178689"/>
                    <a:pt x="496157" y="162687"/>
                    <a:pt x="496157" y="142970"/>
                  </a:cubicBezTo>
                  <a:cubicBezTo>
                    <a:pt x="496157" y="123254"/>
                    <a:pt x="512159" y="107251"/>
                    <a:pt x="531876" y="107251"/>
                  </a:cubicBezTo>
                  <a:lnTo>
                    <a:pt x="531876" y="107251"/>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思源黑体 CN Light" panose="020B0300000000000000" pitchFamily="34" charset="-122"/>
                <a:ea typeface="思源黑体 CN Light" panose="020B0300000000000000" pitchFamily="34" charset="-122"/>
                <a:cs typeface="+mn-cs"/>
              </a:endParaRPr>
            </a:p>
          </p:txBody>
        </p:sp>
        <p:sp>
          <p:nvSpPr>
            <p:cNvPr id="59" name="任意多边形: 形状 58"/>
            <p:cNvSpPr/>
            <p:nvPr>
              <p:custDataLst>
                <p:tags r:id="rId52"/>
              </p:custDataLst>
            </p:nvPr>
          </p:nvSpPr>
          <p:spPr>
            <a:xfrm>
              <a:off x="7291482" y="2675096"/>
              <a:ext cx="378713" cy="107251"/>
            </a:xfrm>
            <a:custGeom>
              <a:avLst/>
              <a:gdLst>
                <a:gd name="connsiteX0" fmla="*/ 325088 w 378713"/>
                <a:gd name="connsiteY0" fmla="*/ 107252 h 107251"/>
                <a:gd name="connsiteX1" fmla="*/ 378714 w 378713"/>
                <a:gd name="connsiteY1" fmla="*/ 53626 h 107251"/>
                <a:gd name="connsiteX2" fmla="*/ 325088 w 378713"/>
                <a:gd name="connsiteY2" fmla="*/ 0 h 107251"/>
                <a:gd name="connsiteX3" fmla="*/ 53626 w 378713"/>
                <a:gd name="connsiteY3" fmla="*/ 0 h 107251"/>
                <a:gd name="connsiteX4" fmla="*/ 0 w 378713"/>
                <a:gd name="connsiteY4" fmla="*/ 53626 h 107251"/>
                <a:gd name="connsiteX5" fmla="*/ 53626 w 378713"/>
                <a:gd name="connsiteY5" fmla="*/ 107252 h 107251"/>
                <a:gd name="connsiteX6" fmla="*/ 325088 w 378713"/>
                <a:gd name="connsiteY6" fmla="*/ 107252 h 1072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8713" h="107251">
                  <a:moveTo>
                    <a:pt x="325088" y="107252"/>
                  </a:moveTo>
                  <a:cubicBezTo>
                    <a:pt x="354711" y="107252"/>
                    <a:pt x="378714" y="83248"/>
                    <a:pt x="378714" y="53626"/>
                  </a:cubicBezTo>
                  <a:cubicBezTo>
                    <a:pt x="378714" y="24003"/>
                    <a:pt x="354711" y="0"/>
                    <a:pt x="325088" y="0"/>
                  </a:cubicBezTo>
                  <a:lnTo>
                    <a:pt x="53626" y="0"/>
                  </a:lnTo>
                  <a:cubicBezTo>
                    <a:pt x="24003" y="0"/>
                    <a:pt x="0" y="24003"/>
                    <a:pt x="0" y="53626"/>
                  </a:cubicBezTo>
                  <a:cubicBezTo>
                    <a:pt x="0" y="83248"/>
                    <a:pt x="24003" y="107252"/>
                    <a:pt x="53626" y="107252"/>
                  </a:cubicBezTo>
                  <a:lnTo>
                    <a:pt x="325088" y="107252"/>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思源黑体 CN Light" panose="020B0300000000000000" pitchFamily="34" charset="-122"/>
                <a:ea typeface="思源黑体 CN Light" panose="020B0300000000000000" pitchFamily="34" charset="-122"/>
                <a:cs typeface="+mn-cs"/>
              </a:endParaRPr>
            </a:p>
          </p:txBody>
        </p:sp>
        <p:sp>
          <p:nvSpPr>
            <p:cNvPr id="60" name="任意多边形: 形状 59"/>
            <p:cNvSpPr/>
            <p:nvPr>
              <p:custDataLst>
                <p:tags r:id="rId53"/>
              </p:custDataLst>
            </p:nvPr>
          </p:nvSpPr>
          <p:spPr>
            <a:xfrm>
              <a:off x="6835330" y="2675096"/>
              <a:ext cx="378714" cy="107251"/>
            </a:xfrm>
            <a:custGeom>
              <a:avLst/>
              <a:gdLst>
                <a:gd name="connsiteX0" fmla="*/ 325088 w 378714"/>
                <a:gd name="connsiteY0" fmla="*/ 107252 h 107251"/>
                <a:gd name="connsiteX1" fmla="*/ 378714 w 378714"/>
                <a:gd name="connsiteY1" fmla="*/ 53626 h 107251"/>
                <a:gd name="connsiteX2" fmla="*/ 325088 w 378714"/>
                <a:gd name="connsiteY2" fmla="*/ 0 h 107251"/>
                <a:gd name="connsiteX3" fmla="*/ 53626 w 378714"/>
                <a:gd name="connsiteY3" fmla="*/ 0 h 107251"/>
                <a:gd name="connsiteX4" fmla="*/ 0 w 378714"/>
                <a:gd name="connsiteY4" fmla="*/ 53626 h 107251"/>
                <a:gd name="connsiteX5" fmla="*/ 53626 w 378714"/>
                <a:gd name="connsiteY5" fmla="*/ 107252 h 107251"/>
                <a:gd name="connsiteX6" fmla="*/ 325088 w 378714"/>
                <a:gd name="connsiteY6" fmla="*/ 107252 h 1072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8714" h="107251">
                  <a:moveTo>
                    <a:pt x="325088" y="107252"/>
                  </a:moveTo>
                  <a:cubicBezTo>
                    <a:pt x="354711" y="107252"/>
                    <a:pt x="378714" y="83248"/>
                    <a:pt x="378714" y="53626"/>
                  </a:cubicBezTo>
                  <a:cubicBezTo>
                    <a:pt x="378714" y="24003"/>
                    <a:pt x="354711" y="0"/>
                    <a:pt x="325088" y="0"/>
                  </a:cubicBezTo>
                  <a:lnTo>
                    <a:pt x="53626" y="0"/>
                  </a:lnTo>
                  <a:cubicBezTo>
                    <a:pt x="24003" y="0"/>
                    <a:pt x="0" y="24003"/>
                    <a:pt x="0" y="53626"/>
                  </a:cubicBezTo>
                  <a:cubicBezTo>
                    <a:pt x="0" y="83248"/>
                    <a:pt x="24003" y="107252"/>
                    <a:pt x="53626" y="107252"/>
                  </a:cubicBezTo>
                  <a:lnTo>
                    <a:pt x="325088" y="107252"/>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思源黑体 CN Light" panose="020B0300000000000000" pitchFamily="34" charset="-122"/>
                <a:ea typeface="思源黑体 CN Light" panose="020B0300000000000000" pitchFamily="34" charset="-122"/>
                <a:cs typeface="+mn-cs"/>
              </a:endParaRPr>
            </a:p>
          </p:txBody>
        </p:sp>
        <p:sp>
          <p:nvSpPr>
            <p:cNvPr id="61" name="任意多边形: 形状 60"/>
            <p:cNvSpPr/>
            <p:nvPr>
              <p:custDataLst>
                <p:tags r:id="rId54"/>
              </p:custDataLst>
            </p:nvPr>
          </p:nvSpPr>
          <p:spPr>
            <a:xfrm>
              <a:off x="4706492" y="2675191"/>
              <a:ext cx="378618" cy="107251"/>
            </a:xfrm>
            <a:custGeom>
              <a:avLst/>
              <a:gdLst>
                <a:gd name="connsiteX0" fmla="*/ 378619 w 378618"/>
                <a:gd name="connsiteY0" fmla="*/ 53626 h 107251"/>
                <a:gd name="connsiteX1" fmla="*/ 324993 w 378618"/>
                <a:gd name="connsiteY1" fmla="*/ 0 h 107251"/>
                <a:gd name="connsiteX2" fmla="*/ 53531 w 378618"/>
                <a:gd name="connsiteY2" fmla="*/ 0 h 107251"/>
                <a:gd name="connsiteX3" fmla="*/ 0 w 378618"/>
                <a:gd name="connsiteY3" fmla="*/ 53626 h 107251"/>
                <a:gd name="connsiteX4" fmla="*/ 53531 w 378618"/>
                <a:gd name="connsiteY4" fmla="*/ 107252 h 107251"/>
                <a:gd name="connsiteX5" fmla="*/ 324993 w 378618"/>
                <a:gd name="connsiteY5" fmla="*/ 107252 h 107251"/>
                <a:gd name="connsiteX6" fmla="*/ 378619 w 378618"/>
                <a:gd name="connsiteY6" fmla="*/ 53626 h 107251"/>
                <a:gd name="connsiteX7" fmla="*/ 378619 w 378618"/>
                <a:gd name="connsiteY7" fmla="*/ 53626 h 1072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78618" h="107251">
                  <a:moveTo>
                    <a:pt x="378619" y="53626"/>
                  </a:moveTo>
                  <a:cubicBezTo>
                    <a:pt x="378619" y="24003"/>
                    <a:pt x="354616" y="0"/>
                    <a:pt x="324993" y="0"/>
                  </a:cubicBezTo>
                  <a:lnTo>
                    <a:pt x="53531" y="0"/>
                  </a:lnTo>
                  <a:cubicBezTo>
                    <a:pt x="24003" y="0"/>
                    <a:pt x="0" y="24003"/>
                    <a:pt x="0" y="53626"/>
                  </a:cubicBezTo>
                  <a:cubicBezTo>
                    <a:pt x="0" y="83248"/>
                    <a:pt x="24003" y="107252"/>
                    <a:pt x="53531" y="107252"/>
                  </a:cubicBezTo>
                  <a:lnTo>
                    <a:pt x="324993" y="107252"/>
                  </a:lnTo>
                  <a:cubicBezTo>
                    <a:pt x="354616" y="107156"/>
                    <a:pt x="378619" y="83248"/>
                    <a:pt x="378619" y="53626"/>
                  </a:cubicBezTo>
                  <a:lnTo>
                    <a:pt x="378619" y="53626"/>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思源黑体 CN Light" panose="020B0300000000000000" pitchFamily="34" charset="-122"/>
                <a:ea typeface="思源黑体 CN Light" panose="020B0300000000000000" pitchFamily="34" charset="-122"/>
                <a:cs typeface="+mn-cs"/>
              </a:endParaRPr>
            </a:p>
          </p:txBody>
        </p:sp>
        <p:sp>
          <p:nvSpPr>
            <p:cNvPr id="62" name="任意多边形: 形状 61"/>
            <p:cNvSpPr/>
            <p:nvPr>
              <p:custDataLst>
                <p:tags r:id="rId55"/>
              </p:custDataLst>
            </p:nvPr>
          </p:nvSpPr>
          <p:spPr>
            <a:xfrm>
              <a:off x="7393209" y="3744182"/>
              <a:ext cx="276986" cy="107251"/>
            </a:xfrm>
            <a:custGeom>
              <a:avLst/>
              <a:gdLst>
                <a:gd name="connsiteX0" fmla="*/ 223361 w 276986"/>
                <a:gd name="connsiteY0" fmla="*/ 0 h 107251"/>
                <a:gd name="connsiteX1" fmla="*/ 53626 w 276986"/>
                <a:gd name="connsiteY1" fmla="*/ 0 h 107251"/>
                <a:gd name="connsiteX2" fmla="*/ 0 w 276986"/>
                <a:gd name="connsiteY2" fmla="*/ 53626 h 107251"/>
                <a:gd name="connsiteX3" fmla="*/ 53626 w 276986"/>
                <a:gd name="connsiteY3" fmla="*/ 107252 h 107251"/>
                <a:gd name="connsiteX4" fmla="*/ 223361 w 276986"/>
                <a:gd name="connsiteY4" fmla="*/ 107252 h 107251"/>
                <a:gd name="connsiteX5" fmla="*/ 276987 w 276986"/>
                <a:gd name="connsiteY5" fmla="*/ 53626 h 107251"/>
                <a:gd name="connsiteX6" fmla="*/ 223361 w 276986"/>
                <a:gd name="connsiteY6" fmla="*/ 0 h 107251"/>
                <a:gd name="connsiteX7" fmla="*/ 223361 w 276986"/>
                <a:gd name="connsiteY7" fmla="*/ 0 h 1072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6986" h="107251">
                  <a:moveTo>
                    <a:pt x="223361" y="0"/>
                  </a:moveTo>
                  <a:lnTo>
                    <a:pt x="53626" y="0"/>
                  </a:lnTo>
                  <a:cubicBezTo>
                    <a:pt x="24003" y="0"/>
                    <a:pt x="0" y="24003"/>
                    <a:pt x="0" y="53626"/>
                  </a:cubicBezTo>
                  <a:cubicBezTo>
                    <a:pt x="0" y="83249"/>
                    <a:pt x="24003" y="107252"/>
                    <a:pt x="53626" y="107252"/>
                  </a:cubicBezTo>
                  <a:lnTo>
                    <a:pt x="223361" y="107252"/>
                  </a:lnTo>
                  <a:cubicBezTo>
                    <a:pt x="252984" y="107252"/>
                    <a:pt x="276987" y="83249"/>
                    <a:pt x="276987" y="53626"/>
                  </a:cubicBezTo>
                  <a:cubicBezTo>
                    <a:pt x="276987" y="24003"/>
                    <a:pt x="252984" y="0"/>
                    <a:pt x="223361" y="0"/>
                  </a:cubicBezTo>
                  <a:lnTo>
                    <a:pt x="223361" y="0"/>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思源黑体 CN Light" panose="020B0300000000000000" pitchFamily="34" charset="-122"/>
                <a:ea typeface="思源黑体 CN Light" panose="020B0300000000000000" pitchFamily="34" charset="-122"/>
                <a:cs typeface="+mn-cs"/>
              </a:endParaRPr>
            </a:p>
          </p:txBody>
        </p:sp>
        <p:sp>
          <p:nvSpPr>
            <p:cNvPr id="63" name="任意多边形: 形状 62"/>
            <p:cNvSpPr/>
            <p:nvPr>
              <p:custDataLst>
                <p:tags r:id="rId56"/>
              </p:custDataLst>
            </p:nvPr>
          </p:nvSpPr>
          <p:spPr>
            <a:xfrm>
              <a:off x="7393209" y="3935158"/>
              <a:ext cx="276986" cy="107156"/>
            </a:xfrm>
            <a:custGeom>
              <a:avLst/>
              <a:gdLst>
                <a:gd name="connsiteX0" fmla="*/ 223361 w 276986"/>
                <a:gd name="connsiteY0" fmla="*/ 0 h 107156"/>
                <a:gd name="connsiteX1" fmla="*/ 53626 w 276986"/>
                <a:gd name="connsiteY1" fmla="*/ 0 h 107156"/>
                <a:gd name="connsiteX2" fmla="*/ 0 w 276986"/>
                <a:gd name="connsiteY2" fmla="*/ 53530 h 107156"/>
                <a:gd name="connsiteX3" fmla="*/ 53626 w 276986"/>
                <a:gd name="connsiteY3" fmla="*/ 107156 h 107156"/>
                <a:gd name="connsiteX4" fmla="*/ 223361 w 276986"/>
                <a:gd name="connsiteY4" fmla="*/ 107156 h 107156"/>
                <a:gd name="connsiteX5" fmla="*/ 276987 w 276986"/>
                <a:gd name="connsiteY5" fmla="*/ 53530 h 107156"/>
                <a:gd name="connsiteX6" fmla="*/ 223361 w 276986"/>
                <a:gd name="connsiteY6" fmla="*/ 0 h 107156"/>
                <a:gd name="connsiteX7" fmla="*/ 223361 w 276986"/>
                <a:gd name="connsiteY7" fmla="*/ 0 h 107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6986" h="107156">
                  <a:moveTo>
                    <a:pt x="223361" y="0"/>
                  </a:moveTo>
                  <a:lnTo>
                    <a:pt x="53626" y="0"/>
                  </a:lnTo>
                  <a:cubicBezTo>
                    <a:pt x="24003" y="0"/>
                    <a:pt x="0" y="24003"/>
                    <a:pt x="0" y="53530"/>
                  </a:cubicBezTo>
                  <a:cubicBezTo>
                    <a:pt x="0" y="83153"/>
                    <a:pt x="24003" y="107156"/>
                    <a:pt x="53626" y="107156"/>
                  </a:cubicBezTo>
                  <a:lnTo>
                    <a:pt x="223361" y="107156"/>
                  </a:lnTo>
                  <a:cubicBezTo>
                    <a:pt x="252984" y="107156"/>
                    <a:pt x="276987" y="83153"/>
                    <a:pt x="276987" y="53530"/>
                  </a:cubicBezTo>
                  <a:cubicBezTo>
                    <a:pt x="276987" y="24003"/>
                    <a:pt x="252984" y="0"/>
                    <a:pt x="223361" y="0"/>
                  </a:cubicBezTo>
                  <a:lnTo>
                    <a:pt x="223361" y="0"/>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思源黑体 CN Light" panose="020B0300000000000000" pitchFamily="34" charset="-122"/>
                <a:ea typeface="思源黑体 CN Light" panose="020B0300000000000000" pitchFamily="34" charset="-122"/>
                <a:cs typeface="+mn-cs"/>
              </a:endParaRPr>
            </a:p>
          </p:txBody>
        </p:sp>
        <p:sp>
          <p:nvSpPr>
            <p:cNvPr id="64" name="任意多边形: 形状 63"/>
            <p:cNvSpPr/>
            <p:nvPr>
              <p:custDataLst>
                <p:tags r:id="rId57"/>
              </p:custDataLst>
            </p:nvPr>
          </p:nvSpPr>
          <p:spPr>
            <a:xfrm>
              <a:off x="7393209" y="4126134"/>
              <a:ext cx="276986" cy="107156"/>
            </a:xfrm>
            <a:custGeom>
              <a:avLst/>
              <a:gdLst>
                <a:gd name="connsiteX0" fmla="*/ 223361 w 276986"/>
                <a:gd name="connsiteY0" fmla="*/ 0 h 107156"/>
                <a:gd name="connsiteX1" fmla="*/ 53626 w 276986"/>
                <a:gd name="connsiteY1" fmla="*/ 0 h 107156"/>
                <a:gd name="connsiteX2" fmla="*/ 0 w 276986"/>
                <a:gd name="connsiteY2" fmla="*/ 53530 h 107156"/>
                <a:gd name="connsiteX3" fmla="*/ 53626 w 276986"/>
                <a:gd name="connsiteY3" fmla="*/ 107156 h 107156"/>
                <a:gd name="connsiteX4" fmla="*/ 223361 w 276986"/>
                <a:gd name="connsiteY4" fmla="*/ 107156 h 107156"/>
                <a:gd name="connsiteX5" fmla="*/ 276987 w 276986"/>
                <a:gd name="connsiteY5" fmla="*/ 53530 h 107156"/>
                <a:gd name="connsiteX6" fmla="*/ 223361 w 276986"/>
                <a:gd name="connsiteY6" fmla="*/ 0 h 107156"/>
                <a:gd name="connsiteX7" fmla="*/ 223361 w 276986"/>
                <a:gd name="connsiteY7" fmla="*/ 0 h 107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6986" h="107156">
                  <a:moveTo>
                    <a:pt x="223361" y="0"/>
                  </a:moveTo>
                  <a:lnTo>
                    <a:pt x="53626" y="0"/>
                  </a:lnTo>
                  <a:cubicBezTo>
                    <a:pt x="24003" y="0"/>
                    <a:pt x="0" y="24003"/>
                    <a:pt x="0" y="53530"/>
                  </a:cubicBezTo>
                  <a:cubicBezTo>
                    <a:pt x="0" y="83153"/>
                    <a:pt x="24003" y="107156"/>
                    <a:pt x="53626" y="107156"/>
                  </a:cubicBezTo>
                  <a:lnTo>
                    <a:pt x="223361" y="107156"/>
                  </a:lnTo>
                  <a:cubicBezTo>
                    <a:pt x="252984" y="107156"/>
                    <a:pt x="276987" y="83153"/>
                    <a:pt x="276987" y="53530"/>
                  </a:cubicBezTo>
                  <a:cubicBezTo>
                    <a:pt x="276987" y="24003"/>
                    <a:pt x="252984" y="0"/>
                    <a:pt x="223361" y="0"/>
                  </a:cubicBezTo>
                  <a:lnTo>
                    <a:pt x="223361" y="0"/>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思源黑体 CN Light" panose="020B0300000000000000" pitchFamily="34" charset="-122"/>
                <a:ea typeface="思源黑体 CN Light" panose="020B0300000000000000" pitchFamily="34" charset="-122"/>
                <a:cs typeface="+mn-cs"/>
              </a:endParaRPr>
            </a:p>
          </p:txBody>
        </p:sp>
        <p:sp>
          <p:nvSpPr>
            <p:cNvPr id="65" name="任意多边形: 形状 64"/>
            <p:cNvSpPr/>
            <p:nvPr>
              <p:custDataLst>
                <p:tags r:id="rId58"/>
              </p:custDataLst>
            </p:nvPr>
          </p:nvSpPr>
          <p:spPr>
            <a:xfrm>
              <a:off x="7393209" y="4317015"/>
              <a:ext cx="276986" cy="107251"/>
            </a:xfrm>
            <a:custGeom>
              <a:avLst/>
              <a:gdLst>
                <a:gd name="connsiteX0" fmla="*/ 223361 w 276986"/>
                <a:gd name="connsiteY0" fmla="*/ 0 h 107251"/>
                <a:gd name="connsiteX1" fmla="*/ 53626 w 276986"/>
                <a:gd name="connsiteY1" fmla="*/ 0 h 107251"/>
                <a:gd name="connsiteX2" fmla="*/ 0 w 276986"/>
                <a:gd name="connsiteY2" fmla="*/ 53626 h 107251"/>
                <a:gd name="connsiteX3" fmla="*/ 53626 w 276986"/>
                <a:gd name="connsiteY3" fmla="*/ 107251 h 107251"/>
                <a:gd name="connsiteX4" fmla="*/ 223361 w 276986"/>
                <a:gd name="connsiteY4" fmla="*/ 107251 h 107251"/>
                <a:gd name="connsiteX5" fmla="*/ 276987 w 276986"/>
                <a:gd name="connsiteY5" fmla="*/ 53626 h 107251"/>
                <a:gd name="connsiteX6" fmla="*/ 223361 w 276986"/>
                <a:gd name="connsiteY6" fmla="*/ 0 h 107251"/>
                <a:gd name="connsiteX7" fmla="*/ 223361 w 276986"/>
                <a:gd name="connsiteY7" fmla="*/ 0 h 1072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6986" h="107251">
                  <a:moveTo>
                    <a:pt x="223361" y="0"/>
                  </a:moveTo>
                  <a:lnTo>
                    <a:pt x="53626" y="0"/>
                  </a:lnTo>
                  <a:cubicBezTo>
                    <a:pt x="24003" y="0"/>
                    <a:pt x="0" y="24003"/>
                    <a:pt x="0" y="53626"/>
                  </a:cubicBezTo>
                  <a:cubicBezTo>
                    <a:pt x="0" y="83248"/>
                    <a:pt x="24003" y="107251"/>
                    <a:pt x="53626" y="107251"/>
                  </a:cubicBezTo>
                  <a:lnTo>
                    <a:pt x="223361" y="107251"/>
                  </a:lnTo>
                  <a:cubicBezTo>
                    <a:pt x="252984" y="107251"/>
                    <a:pt x="276987" y="83248"/>
                    <a:pt x="276987" y="53626"/>
                  </a:cubicBezTo>
                  <a:cubicBezTo>
                    <a:pt x="276987" y="24003"/>
                    <a:pt x="252984" y="0"/>
                    <a:pt x="223361" y="0"/>
                  </a:cubicBezTo>
                  <a:lnTo>
                    <a:pt x="223361" y="0"/>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思源黑体 CN Light" panose="020B0300000000000000" pitchFamily="34" charset="-122"/>
                <a:ea typeface="思源黑体 CN Light" panose="020B0300000000000000" pitchFamily="34" charset="-122"/>
                <a:cs typeface="+mn-cs"/>
              </a:endParaRPr>
            </a:p>
          </p:txBody>
        </p:sp>
        <p:sp>
          <p:nvSpPr>
            <p:cNvPr id="66" name="任意多边形: 形状 65"/>
            <p:cNvSpPr/>
            <p:nvPr>
              <p:custDataLst>
                <p:tags r:id="rId59"/>
              </p:custDataLst>
            </p:nvPr>
          </p:nvSpPr>
          <p:spPr>
            <a:xfrm>
              <a:off x="4267104" y="2059876"/>
              <a:ext cx="3657790" cy="2738246"/>
            </a:xfrm>
            <a:custGeom>
              <a:avLst/>
              <a:gdLst>
                <a:gd name="connsiteX0" fmla="*/ 3532727 w 3657790"/>
                <a:gd name="connsiteY0" fmla="*/ 95 h 2738246"/>
                <a:gd name="connsiteX1" fmla="*/ 3193352 w 3657790"/>
                <a:gd name="connsiteY1" fmla="*/ 95 h 2738246"/>
                <a:gd name="connsiteX2" fmla="*/ 3139726 w 3657790"/>
                <a:gd name="connsiteY2" fmla="*/ 53721 h 2738246"/>
                <a:gd name="connsiteX3" fmla="*/ 3193352 w 3657790"/>
                <a:gd name="connsiteY3" fmla="*/ 107347 h 2738246"/>
                <a:gd name="connsiteX4" fmla="*/ 3532727 w 3657790"/>
                <a:gd name="connsiteY4" fmla="*/ 107347 h 2738246"/>
                <a:gd name="connsiteX5" fmla="*/ 3550634 w 3657790"/>
                <a:gd name="connsiteY5" fmla="*/ 125254 h 2738246"/>
                <a:gd name="connsiteX6" fmla="*/ 3550634 w 3657790"/>
                <a:gd name="connsiteY6" fmla="*/ 319469 h 2738246"/>
                <a:gd name="connsiteX7" fmla="*/ 839438 w 3657790"/>
                <a:gd name="connsiteY7" fmla="*/ 319469 h 2738246"/>
                <a:gd name="connsiteX8" fmla="*/ 839438 w 3657790"/>
                <a:gd name="connsiteY8" fmla="*/ 107252 h 2738246"/>
                <a:gd name="connsiteX9" fmla="*/ 2943320 w 3657790"/>
                <a:gd name="connsiteY9" fmla="*/ 107252 h 2738246"/>
                <a:gd name="connsiteX10" fmla="*/ 2996946 w 3657790"/>
                <a:gd name="connsiteY10" fmla="*/ 53626 h 2738246"/>
                <a:gd name="connsiteX11" fmla="*/ 2943320 w 3657790"/>
                <a:gd name="connsiteY11" fmla="*/ 0 h 2738246"/>
                <a:gd name="connsiteX12" fmla="*/ 290132 w 3657790"/>
                <a:gd name="connsiteY12" fmla="*/ 0 h 2738246"/>
                <a:gd name="connsiteX13" fmla="*/ 165068 w 3657790"/>
                <a:gd name="connsiteY13" fmla="*/ 125063 h 2738246"/>
                <a:gd name="connsiteX14" fmla="*/ 165068 w 3657790"/>
                <a:gd name="connsiteY14" fmla="*/ 1899571 h 2738246"/>
                <a:gd name="connsiteX15" fmla="*/ 82201 w 3657790"/>
                <a:gd name="connsiteY15" fmla="*/ 1899571 h 2738246"/>
                <a:gd name="connsiteX16" fmla="*/ 0 w 3657790"/>
                <a:gd name="connsiteY16" fmla="*/ 1981676 h 2738246"/>
                <a:gd name="connsiteX17" fmla="*/ 0 w 3657790"/>
                <a:gd name="connsiteY17" fmla="*/ 2278190 h 2738246"/>
                <a:gd name="connsiteX18" fmla="*/ 82201 w 3657790"/>
                <a:gd name="connsiteY18" fmla="*/ 2360295 h 2738246"/>
                <a:gd name="connsiteX19" fmla="*/ 165068 w 3657790"/>
                <a:gd name="connsiteY19" fmla="*/ 2360295 h 2738246"/>
                <a:gd name="connsiteX20" fmla="*/ 165068 w 3657790"/>
                <a:gd name="connsiteY20" fmla="*/ 2648903 h 2738246"/>
                <a:gd name="connsiteX21" fmla="*/ 254413 w 3657790"/>
                <a:gd name="connsiteY21" fmla="*/ 2738247 h 2738246"/>
                <a:gd name="connsiteX22" fmla="*/ 1071658 w 3657790"/>
                <a:gd name="connsiteY22" fmla="*/ 2738247 h 2738246"/>
                <a:gd name="connsiteX23" fmla="*/ 1125284 w 3657790"/>
                <a:gd name="connsiteY23" fmla="*/ 2684621 h 2738246"/>
                <a:gd name="connsiteX24" fmla="*/ 1071658 w 3657790"/>
                <a:gd name="connsiteY24" fmla="*/ 2630996 h 2738246"/>
                <a:gd name="connsiteX25" fmla="*/ 272320 w 3657790"/>
                <a:gd name="connsiteY25" fmla="*/ 2630996 h 2738246"/>
                <a:gd name="connsiteX26" fmla="*/ 272320 w 3657790"/>
                <a:gd name="connsiteY26" fmla="*/ 2360295 h 2738246"/>
                <a:gd name="connsiteX27" fmla="*/ 788956 w 3657790"/>
                <a:gd name="connsiteY27" fmla="*/ 2360295 h 2738246"/>
                <a:gd name="connsiteX28" fmla="*/ 871157 w 3657790"/>
                <a:gd name="connsiteY28" fmla="*/ 2278190 h 2738246"/>
                <a:gd name="connsiteX29" fmla="*/ 871157 w 3657790"/>
                <a:gd name="connsiteY29" fmla="*/ 2208467 h 2738246"/>
                <a:gd name="connsiteX30" fmla="*/ 1189292 w 3657790"/>
                <a:gd name="connsiteY30" fmla="*/ 2289143 h 2738246"/>
                <a:gd name="connsiteX31" fmla="*/ 1215009 w 3657790"/>
                <a:gd name="connsiteY31" fmla="*/ 2289524 h 2738246"/>
                <a:gd name="connsiteX32" fmla="*/ 1359218 w 3657790"/>
                <a:gd name="connsiteY32" fmla="*/ 2276094 h 2738246"/>
                <a:gd name="connsiteX33" fmla="*/ 1395603 w 3657790"/>
                <a:gd name="connsiteY33" fmla="*/ 2250472 h 2738246"/>
                <a:gd name="connsiteX34" fmla="*/ 1400080 w 3657790"/>
                <a:gd name="connsiteY34" fmla="*/ 2206181 h 2738246"/>
                <a:gd name="connsiteX35" fmla="*/ 1279779 w 3657790"/>
                <a:gd name="connsiteY35" fmla="*/ 1853470 h 2738246"/>
                <a:gd name="connsiteX36" fmla="*/ 1229011 w 3657790"/>
                <a:gd name="connsiteY36" fmla="*/ 1817180 h 2738246"/>
                <a:gd name="connsiteX37" fmla="*/ 1215104 w 3657790"/>
                <a:gd name="connsiteY37" fmla="*/ 1817180 h 2738246"/>
                <a:gd name="connsiteX38" fmla="*/ 1064038 w 3657790"/>
                <a:gd name="connsiteY38" fmla="*/ 1776794 h 2738246"/>
                <a:gd name="connsiteX39" fmla="*/ 990886 w 3657790"/>
                <a:gd name="connsiteY39" fmla="*/ 1796510 h 2738246"/>
                <a:gd name="connsiteX40" fmla="*/ 1010602 w 3657790"/>
                <a:gd name="connsiteY40" fmla="*/ 1869662 h 2738246"/>
                <a:gd name="connsiteX41" fmla="*/ 1190435 w 3657790"/>
                <a:gd name="connsiteY41" fmla="*/ 1923574 h 2738246"/>
                <a:gd name="connsiteX42" fmla="*/ 1277684 w 3657790"/>
                <a:gd name="connsiteY42" fmla="*/ 2179511 h 2738246"/>
                <a:gd name="connsiteX43" fmla="*/ 1192816 w 3657790"/>
                <a:gd name="connsiteY43" fmla="*/ 2182082 h 2738246"/>
                <a:gd name="connsiteX44" fmla="*/ 871157 w 3657790"/>
                <a:gd name="connsiteY44" fmla="*/ 2086356 h 2738246"/>
                <a:gd name="connsiteX45" fmla="*/ 871157 w 3657790"/>
                <a:gd name="connsiteY45" fmla="*/ 1981772 h 2738246"/>
                <a:gd name="connsiteX46" fmla="*/ 788956 w 3657790"/>
                <a:gd name="connsiteY46" fmla="*/ 1899666 h 2738246"/>
                <a:gd name="connsiteX47" fmla="*/ 670084 w 3657790"/>
                <a:gd name="connsiteY47" fmla="*/ 1899666 h 2738246"/>
                <a:gd name="connsiteX48" fmla="*/ 547211 w 3657790"/>
                <a:gd name="connsiteY48" fmla="*/ 1543336 h 2738246"/>
                <a:gd name="connsiteX49" fmla="*/ 606933 w 3657790"/>
                <a:gd name="connsiteY49" fmla="*/ 1236440 h 2738246"/>
                <a:gd name="connsiteX50" fmla="*/ 811244 w 3657790"/>
                <a:gd name="connsiteY50" fmla="*/ 1440752 h 2738246"/>
                <a:gd name="connsiteX51" fmla="*/ 804672 w 3657790"/>
                <a:gd name="connsiteY51" fmla="*/ 1514189 h 2738246"/>
                <a:gd name="connsiteX52" fmla="*/ 826770 w 3657790"/>
                <a:gd name="connsiteY52" fmla="*/ 1646873 h 2738246"/>
                <a:gd name="connsiteX53" fmla="*/ 894779 w 3657790"/>
                <a:gd name="connsiteY53" fmla="*/ 1680210 h 2738246"/>
                <a:gd name="connsiteX54" fmla="*/ 928116 w 3657790"/>
                <a:gd name="connsiteY54" fmla="*/ 1612202 h 2738246"/>
                <a:gd name="connsiteX55" fmla="*/ 911828 w 3657790"/>
                <a:gd name="connsiteY55" fmla="*/ 1514094 h 2738246"/>
                <a:gd name="connsiteX56" fmla="*/ 921734 w 3657790"/>
                <a:gd name="connsiteY56" fmla="*/ 1437132 h 2738246"/>
                <a:gd name="connsiteX57" fmla="*/ 907733 w 3657790"/>
                <a:gd name="connsiteY57" fmla="*/ 1385697 h 2738246"/>
                <a:gd name="connsiteX58" fmla="*/ 631222 w 3657790"/>
                <a:gd name="connsiteY58" fmla="*/ 1109091 h 2738246"/>
                <a:gd name="connsiteX59" fmla="*/ 586645 w 3657790"/>
                <a:gd name="connsiteY59" fmla="*/ 1093851 h 2738246"/>
                <a:gd name="connsiteX60" fmla="*/ 547211 w 3657790"/>
                <a:gd name="connsiteY60" fmla="*/ 1119664 h 2738246"/>
                <a:gd name="connsiteX61" fmla="*/ 440150 w 3657790"/>
                <a:gd name="connsiteY61" fmla="*/ 1547813 h 2738246"/>
                <a:gd name="connsiteX62" fmla="*/ 542830 w 3657790"/>
                <a:gd name="connsiteY62" fmla="*/ 1899571 h 2738246"/>
                <a:gd name="connsiteX63" fmla="*/ 272320 w 3657790"/>
                <a:gd name="connsiteY63" fmla="*/ 1899571 h 2738246"/>
                <a:gd name="connsiteX64" fmla="*/ 272320 w 3657790"/>
                <a:gd name="connsiteY64" fmla="*/ 426434 h 2738246"/>
                <a:gd name="connsiteX65" fmla="*/ 3550539 w 3657790"/>
                <a:gd name="connsiteY65" fmla="*/ 426434 h 2738246"/>
                <a:gd name="connsiteX66" fmla="*/ 3550539 w 3657790"/>
                <a:gd name="connsiteY66" fmla="*/ 2630996 h 2738246"/>
                <a:gd name="connsiteX67" fmla="*/ 1321689 w 3657790"/>
                <a:gd name="connsiteY67" fmla="*/ 2630996 h 2738246"/>
                <a:gd name="connsiteX68" fmla="*/ 1268063 w 3657790"/>
                <a:gd name="connsiteY68" fmla="*/ 2684621 h 2738246"/>
                <a:gd name="connsiteX69" fmla="*/ 1321689 w 3657790"/>
                <a:gd name="connsiteY69" fmla="*/ 2738247 h 2738246"/>
                <a:gd name="connsiteX70" fmla="*/ 3568446 w 3657790"/>
                <a:gd name="connsiteY70" fmla="*/ 2738247 h 2738246"/>
                <a:gd name="connsiteX71" fmla="*/ 3657791 w 3657790"/>
                <a:gd name="connsiteY71" fmla="*/ 2648903 h 2738246"/>
                <a:gd name="connsiteX72" fmla="*/ 3657791 w 3657790"/>
                <a:gd name="connsiteY72" fmla="*/ 125063 h 2738246"/>
                <a:gd name="connsiteX73" fmla="*/ 3532727 w 3657790"/>
                <a:gd name="connsiteY73" fmla="*/ 95 h 2738246"/>
                <a:gd name="connsiteX74" fmla="*/ 3532727 w 3657790"/>
                <a:gd name="connsiteY74" fmla="*/ 95 h 2738246"/>
                <a:gd name="connsiteX75" fmla="*/ 763905 w 3657790"/>
                <a:gd name="connsiteY75" fmla="*/ 2006727 h 2738246"/>
                <a:gd name="connsiteX76" fmla="*/ 763905 w 3657790"/>
                <a:gd name="connsiteY76" fmla="*/ 2253139 h 2738246"/>
                <a:gd name="connsiteX77" fmla="*/ 107252 w 3657790"/>
                <a:gd name="connsiteY77" fmla="*/ 2253139 h 2738246"/>
                <a:gd name="connsiteX78" fmla="*/ 107252 w 3657790"/>
                <a:gd name="connsiteY78" fmla="*/ 2006727 h 2738246"/>
                <a:gd name="connsiteX79" fmla="*/ 763905 w 3657790"/>
                <a:gd name="connsiteY79" fmla="*/ 2006727 h 2738246"/>
                <a:gd name="connsiteX80" fmla="*/ 732282 w 3657790"/>
                <a:gd name="connsiteY80" fmla="*/ 319278 h 2738246"/>
                <a:gd name="connsiteX81" fmla="*/ 272225 w 3657790"/>
                <a:gd name="connsiteY81" fmla="*/ 319278 h 2738246"/>
                <a:gd name="connsiteX82" fmla="*/ 272225 w 3657790"/>
                <a:gd name="connsiteY82" fmla="*/ 125063 h 2738246"/>
                <a:gd name="connsiteX83" fmla="*/ 290132 w 3657790"/>
                <a:gd name="connsiteY83" fmla="*/ 107156 h 2738246"/>
                <a:gd name="connsiteX84" fmla="*/ 732282 w 3657790"/>
                <a:gd name="connsiteY84" fmla="*/ 107156 h 2738246"/>
                <a:gd name="connsiteX85" fmla="*/ 732282 w 3657790"/>
                <a:gd name="connsiteY85" fmla="*/ 319278 h 2738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Lst>
              <a:rect l="l" t="t" r="r" b="b"/>
              <a:pathLst>
                <a:path w="3657790" h="2738246">
                  <a:moveTo>
                    <a:pt x="3532727" y="95"/>
                  </a:moveTo>
                  <a:lnTo>
                    <a:pt x="3193352" y="95"/>
                  </a:lnTo>
                  <a:cubicBezTo>
                    <a:pt x="3163729" y="95"/>
                    <a:pt x="3139726" y="24098"/>
                    <a:pt x="3139726" y="53721"/>
                  </a:cubicBezTo>
                  <a:cubicBezTo>
                    <a:pt x="3139726" y="83249"/>
                    <a:pt x="3163729" y="107347"/>
                    <a:pt x="3193352" y="107347"/>
                  </a:cubicBezTo>
                  <a:lnTo>
                    <a:pt x="3532727" y="107347"/>
                  </a:lnTo>
                  <a:cubicBezTo>
                    <a:pt x="3542634" y="107347"/>
                    <a:pt x="3550634" y="115348"/>
                    <a:pt x="3550634" y="125254"/>
                  </a:cubicBezTo>
                  <a:lnTo>
                    <a:pt x="3550634" y="319469"/>
                  </a:lnTo>
                  <a:lnTo>
                    <a:pt x="839438" y="319469"/>
                  </a:lnTo>
                  <a:lnTo>
                    <a:pt x="839438" y="107252"/>
                  </a:lnTo>
                  <a:lnTo>
                    <a:pt x="2943320" y="107252"/>
                  </a:lnTo>
                  <a:cubicBezTo>
                    <a:pt x="2972943" y="107252"/>
                    <a:pt x="2996946" y="83249"/>
                    <a:pt x="2996946" y="53626"/>
                  </a:cubicBezTo>
                  <a:cubicBezTo>
                    <a:pt x="2996946" y="24003"/>
                    <a:pt x="2972943" y="0"/>
                    <a:pt x="2943320" y="0"/>
                  </a:cubicBezTo>
                  <a:lnTo>
                    <a:pt x="290132" y="0"/>
                  </a:lnTo>
                  <a:cubicBezTo>
                    <a:pt x="221170" y="0"/>
                    <a:pt x="165068" y="56102"/>
                    <a:pt x="165068" y="125063"/>
                  </a:cubicBezTo>
                  <a:lnTo>
                    <a:pt x="165068" y="1899571"/>
                  </a:lnTo>
                  <a:lnTo>
                    <a:pt x="82201" y="1899571"/>
                  </a:lnTo>
                  <a:cubicBezTo>
                    <a:pt x="36957" y="1899571"/>
                    <a:pt x="0" y="1936433"/>
                    <a:pt x="0" y="1981676"/>
                  </a:cubicBezTo>
                  <a:lnTo>
                    <a:pt x="0" y="2278190"/>
                  </a:lnTo>
                  <a:cubicBezTo>
                    <a:pt x="0" y="2323529"/>
                    <a:pt x="36862" y="2360295"/>
                    <a:pt x="82201" y="2360295"/>
                  </a:cubicBezTo>
                  <a:lnTo>
                    <a:pt x="165068" y="2360295"/>
                  </a:lnTo>
                  <a:lnTo>
                    <a:pt x="165068" y="2648903"/>
                  </a:lnTo>
                  <a:cubicBezTo>
                    <a:pt x="165068" y="2698147"/>
                    <a:pt x="205073" y="2738247"/>
                    <a:pt x="254413" y="2738247"/>
                  </a:cubicBezTo>
                  <a:lnTo>
                    <a:pt x="1071658" y="2738247"/>
                  </a:lnTo>
                  <a:cubicBezTo>
                    <a:pt x="1101281" y="2738247"/>
                    <a:pt x="1125284" y="2714244"/>
                    <a:pt x="1125284" y="2684621"/>
                  </a:cubicBezTo>
                  <a:cubicBezTo>
                    <a:pt x="1125284" y="2654999"/>
                    <a:pt x="1101281" y="2630996"/>
                    <a:pt x="1071658" y="2630996"/>
                  </a:cubicBezTo>
                  <a:lnTo>
                    <a:pt x="272320" y="2630996"/>
                  </a:lnTo>
                  <a:lnTo>
                    <a:pt x="272320" y="2360295"/>
                  </a:lnTo>
                  <a:lnTo>
                    <a:pt x="788956" y="2360295"/>
                  </a:lnTo>
                  <a:cubicBezTo>
                    <a:pt x="834295" y="2360295"/>
                    <a:pt x="871157" y="2323433"/>
                    <a:pt x="871157" y="2278190"/>
                  </a:cubicBezTo>
                  <a:lnTo>
                    <a:pt x="871157" y="2208467"/>
                  </a:lnTo>
                  <a:cubicBezTo>
                    <a:pt x="967740" y="2256663"/>
                    <a:pt x="1075563" y="2285429"/>
                    <a:pt x="1189292" y="2289143"/>
                  </a:cubicBezTo>
                  <a:cubicBezTo>
                    <a:pt x="1197864" y="2289429"/>
                    <a:pt x="1206437" y="2289524"/>
                    <a:pt x="1215009" y="2289524"/>
                  </a:cubicBezTo>
                  <a:cubicBezTo>
                    <a:pt x="1263491" y="2289524"/>
                    <a:pt x="1311878" y="2285048"/>
                    <a:pt x="1359218" y="2276094"/>
                  </a:cubicBezTo>
                  <a:cubicBezTo>
                    <a:pt x="1374457" y="2273237"/>
                    <a:pt x="1387793" y="2263807"/>
                    <a:pt x="1395603" y="2250472"/>
                  </a:cubicBezTo>
                  <a:cubicBezTo>
                    <a:pt x="1403414" y="2237042"/>
                    <a:pt x="1405033" y="2220849"/>
                    <a:pt x="1400080" y="2206181"/>
                  </a:cubicBezTo>
                  <a:lnTo>
                    <a:pt x="1279779" y="1853470"/>
                  </a:lnTo>
                  <a:cubicBezTo>
                    <a:pt x="1272350" y="1831753"/>
                    <a:pt x="1251966" y="1817180"/>
                    <a:pt x="1229011" y="1817180"/>
                  </a:cubicBezTo>
                  <a:lnTo>
                    <a:pt x="1215104" y="1817180"/>
                  </a:lnTo>
                  <a:cubicBezTo>
                    <a:pt x="1162145" y="1817180"/>
                    <a:pt x="1109853" y="1803178"/>
                    <a:pt x="1064038" y="1776794"/>
                  </a:cubicBezTo>
                  <a:cubicBezTo>
                    <a:pt x="1038416" y="1762030"/>
                    <a:pt x="1005650" y="1770888"/>
                    <a:pt x="990886" y="1796510"/>
                  </a:cubicBezTo>
                  <a:cubicBezTo>
                    <a:pt x="976122" y="1822133"/>
                    <a:pt x="984885" y="1854899"/>
                    <a:pt x="1010602" y="1869662"/>
                  </a:cubicBezTo>
                  <a:cubicBezTo>
                    <a:pt x="1065562" y="1901285"/>
                    <a:pt x="1127284" y="1919764"/>
                    <a:pt x="1190435" y="1923574"/>
                  </a:cubicBezTo>
                  <a:lnTo>
                    <a:pt x="1277684" y="2179511"/>
                  </a:lnTo>
                  <a:cubicBezTo>
                    <a:pt x="1249490" y="2182082"/>
                    <a:pt x="1221105" y="2183035"/>
                    <a:pt x="1192816" y="2182082"/>
                  </a:cubicBezTo>
                  <a:cubicBezTo>
                    <a:pt x="1075754" y="2178273"/>
                    <a:pt x="965930" y="2143601"/>
                    <a:pt x="871157" y="2086356"/>
                  </a:cubicBezTo>
                  <a:lnTo>
                    <a:pt x="871157" y="1981772"/>
                  </a:lnTo>
                  <a:cubicBezTo>
                    <a:pt x="871157" y="1936433"/>
                    <a:pt x="834295" y="1899666"/>
                    <a:pt x="788956" y="1899666"/>
                  </a:cubicBezTo>
                  <a:lnTo>
                    <a:pt x="670084" y="1899666"/>
                  </a:lnTo>
                  <a:cubicBezTo>
                    <a:pt x="597694" y="1797939"/>
                    <a:pt x="552831" y="1675543"/>
                    <a:pt x="547211" y="1543336"/>
                  </a:cubicBezTo>
                  <a:cubicBezTo>
                    <a:pt x="542639" y="1436846"/>
                    <a:pt x="563213" y="1331976"/>
                    <a:pt x="606933" y="1236440"/>
                  </a:cubicBezTo>
                  <a:lnTo>
                    <a:pt x="811244" y="1440752"/>
                  </a:lnTo>
                  <a:cubicBezTo>
                    <a:pt x="806863" y="1464945"/>
                    <a:pt x="804672" y="1489520"/>
                    <a:pt x="804672" y="1514189"/>
                  </a:cubicBezTo>
                  <a:cubicBezTo>
                    <a:pt x="804672" y="1559433"/>
                    <a:pt x="812102" y="1604105"/>
                    <a:pt x="826770" y="1646873"/>
                  </a:cubicBezTo>
                  <a:cubicBezTo>
                    <a:pt x="836390" y="1674876"/>
                    <a:pt x="866775" y="1689830"/>
                    <a:pt x="894779" y="1680210"/>
                  </a:cubicBezTo>
                  <a:cubicBezTo>
                    <a:pt x="922782" y="1670685"/>
                    <a:pt x="937736" y="1640205"/>
                    <a:pt x="928116" y="1612202"/>
                  </a:cubicBezTo>
                  <a:cubicBezTo>
                    <a:pt x="917353" y="1580579"/>
                    <a:pt x="911828" y="1547527"/>
                    <a:pt x="911828" y="1514094"/>
                  </a:cubicBezTo>
                  <a:cubicBezTo>
                    <a:pt x="911828" y="1488091"/>
                    <a:pt x="915162" y="1462183"/>
                    <a:pt x="921734" y="1437132"/>
                  </a:cubicBezTo>
                  <a:cubicBezTo>
                    <a:pt x="926592" y="1418749"/>
                    <a:pt x="921258" y="1399127"/>
                    <a:pt x="907733" y="1385697"/>
                  </a:cubicBezTo>
                  <a:lnTo>
                    <a:pt x="631222" y="1109091"/>
                  </a:lnTo>
                  <a:cubicBezTo>
                    <a:pt x="619506" y="1097375"/>
                    <a:pt x="603028" y="1091756"/>
                    <a:pt x="586645" y="1093851"/>
                  </a:cubicBezTo>
                  <a:cubicBezTo>
                    <a:pt x="570262" y="1095851"/>
                    <a:pt x="555689" y="1105472"/>
                    <a:pt x="547211" y="1119664"/>
                  </a:cubicBezTo>
                  <a:cubicBezTo>
                    <a:pt x="470726" y="1248823"/>
                    <a:pt x="433673" y="1396937"/>
                    <a:pt x="440150" y="1547813"/>
                  </a:cubicBezTo>
                  <a:cubicBezTo>
                    <a:pt x="445580" y="1675257"/>
                    <a:pt x="482346" y="1794986"/>
                    <a:pt x="542830" y="1899571"/>
                  </a:cubicBezTo>
                  <a:lnTo>
                    <a:pt x="272320" y="1899571"/>
                  </a:lnTo>
                  <a:lnTo>
                    <a:pt x="272320" y="426434"/>
                  </a:lnTo>
                  <a:lnTo>
                    <a:pt x="3550539" y="426434"/>
                  </a:lnTo>
                  <a:lnTo>
                    <a:pt x="3550539" y="2630996"/>
                  </a:lnTo>
                  <a:lnTo>
                    <a:pt x="1321689" y="2630996"/>
                  </a:lnTo>
                  <a:cubicBezTo>
                    <a:pt x="1292066" y="2630996"/>
                    <a:pt x="1268063" y="2654999"/>
                    <a:pt x="1268063" y="2684621"/>
                  </a:cubicBezTo>
                  <a:cubicBezTo>
                    <a:pt x="1268063" y="2714244"/>
                    <a:pt x="1292066" y="2738247"/>
                    <a:pt x="1321689" y="2738247"/>
                  </a:cubicBezTo>
                  <a:lnTo>
                    <a:pt x="3568446" y="2738247"/>
                  </a:lnTo>
                  <a:cubicBezTo>
                    <a:pt x="3617690" y="2738247"/>
                    <a:pt x="3657791" y="2698242"/>
                    <a:pt x="3657791" y="2648903"/>
                  </a:cubicBezTo>
                  <a:lnTo>
                    <a:pt x="3657791" y="125063"/>
                  </a:lnTo>
                  <a:cubicBezTo>
                    <a:pt x="3657695" y="56102"/>
                    <a:pt x="3601593" y="95"/>
                    <a:pt x="3532727" y="95"/>
                  </a:cubicBezTo>
                  <a:lnTo>
                    <a:pt x="3532727" y="95"/>
                  </a:lnTo>
                  <a:close/>
                  <a:moveTo>
                    <a:pt x="763905" y="2006727"/>
                  </a:moveTo>
                  <a:lnTo>
                    <a:pt x="763905" y="2253139"/>
                  </a:lnTo>
                  <a:lnTo>
                    <a:pt x="107252" y="2253139"/>
                  </a:lnTo>
                  <a:lnTo>
                    <a:pt x="107252" y="2006727"/>
                  </a:lnTo>
                  <a:lnTo>
                    <a:pt x="763905" y="2006727"/>
                  </a:lnTo>
                  <a:close/>
                  <a:moveTo>
                    <a:pt x="732282" y="319278"/>
                  </a:moveTo>
                  <a:lnTo>
                    <a:pt x="272225" y="319278"/>
                  </a:lnTo>
                  <a:lnTo>
                    <a:pt x="272225" y="125063"/>
                  </a:lnTo>
                  <a:cubicBezTo>
                    <a:pt x="272225" y="115157"/>
                    <a:pt x="280226" y="107156"/>
                    <a:pt x="290132" y="107156"/>
                  </a:cubicBezTo>
                  <a:lnTo>
                    <a:pt x="732282" y="107156"/>
                  </a:lnTo>
                  <a:lnTo>
                    <a:pt x="732282" y="319278"/>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思源黑体 CN Light" panose="020B0300000000000000" pitchFamily="34" charset="-122"/>
                <a:ea typeface="思源黑体 CN Light" panose="020B0300000000000000" pitchFamily="34" charset="-122"/>
                <a:cs typeface="+mn-cs"/>
              </a:endParaRPr>
            </a:p>
          </p:txBody>
        </p:sp>
      </p:grpSp>
      <p:grpSp>
        <p:nvGrpSpPr>
          <p:cNvPr id="67" name="图形 4"/>
          <p:cNvGrpSpPr/>
          <p:nvPr>
            <p:custDataLst>
              <p:tags r:id="rId60"/>
            </p:custDataLst>
          </p:nvPr>
        </p:nvGrpSpPr>
        <p:grpSpPr>
          <a:xfrm>
            <a:off x="3811810" y="5524995"/>
            <a:ext cx="316800" cy="335142"/>
            <a:chOff x="4367117" y="1600104"/>
            <a:chExt cx="3457765" cy="3657980"/>
          </a:xfrm>
          <a:solidFill>
            <a:srgbClr val="3A444E"/>
          </a:solidFill>
        </p:grpSpPr>
        <p:sp>
          <p:nvSpPr>
            <p:cNvPr id="68" name="任意多边形: 形状 67"/>
            <p:cNvSpPr/>
            <p:nvPr>
              <p:custDataLst>
                <p:tags r:id="rId61"/>
              </p:custDataLst>
            </p:nvPr>
          </p:nvSpPr>
          <p:spPr>
            <a:xfrm>
              <a:off x="4367117" y="1600104"/>
              <a:ext cx="3457765" cy="3657980"/>
            </a:xfrm>
            <a:custGeom>
              <a:avLst/>
              <a:gdLst>
                <a:gd name="connsiteX0" fmla="*/ 3404140 w 3457765"/>
                <a:gd name="connsiteY0" fmla="*/ 1911001 h 3657980"/>
                <a:gd name="connsiteX1" fmla="*/ 3457766 w 3457765"/>
                <a:gd name="connsiteY1" fmla="*/ 1857375 h 3657980"/>
                <a:gd name="connsiteX2" fmla="*/ 3457766 w 3457765"/>
                <a:gd name="connsiteY2" fmla="*/ 1588484 h 3657980"/>
                <a:gd name="connsiteX3" fmla="*/ 3388233 w 3457765"/>
                <a:gd name="connsiteY3" fmla="*/ 1513808 h 3657980"/>
                <a:gd name="connsiteX4" fmla="*/ 3388233 w 3457765"/>
                <a:gd name="connsiteY4" fmla="*/ 1083659 h 3657980"/>
                <a:gd name="connsiteX5" fmla="*/ 3383185 w 3457765"/>
                <a:gd name="connsiteY5" fmla="*/ 1043750 h 3657980"/>
                <a:gd name="connsiteX6" fmla="*/ 3228404 w 3457765"/>
                <a:gd name="connsiteY6" fmla="*/ 924020 h 3657980"/>
                <a:gd name="connsiteX7" fmla="*/ 2658904 w 3457765"/>
                <a:gd name="connsiteY7" fmla="*/ 924020 h 3657980"/>
                <a:gd name="connsiteX8" fmla="*/ 2658904 w 3457765"/>
                <a:gd name="connsiteY8" fmla="*/ 588455 h 3657980"/>
                <a:gd name="connsiteX9" fmla="*/ 2605278 w 3457765"/>
                <a:gd name="connsiteY9" fmla="*/ 534829 h 3657980"/>
                <a:gd name="connsiteX10" fmla="*/ 2551652 w 3457765"/>
                <a:gd name="connsiteY10" fmla="*/ 588455 h 3657980"/>
                <a:gd name="connsiteX11" fmla="*/ 2551652 w 3457765"/>
                <a:gd name="connsiteY11" fmla="*/ 924020 h 3657980"/>
                <a:gd name="connsiteX12" fmla="*/ 2246662 w 3457765"/>
                <a:gd name="connsiteY12" fmla="*/ 924020 h 3657980"/>
                <a:gd name="connsiteX13" fmla="*/ 2246662 w 3457765"/>
                <a:gd name="connsiteY13" fmla="*/ 757333 h 3657980"/>
                <a:gd name="connsiteX14" fmla="*/ 2193036 w 3457765"/>
                <a:gd name="connsiteY14" fmla="*/ 703707 h 3657980"/>
                <a:gd name="connsiteX15" fmla="*/ 2139410 w 3457765"/>
                <a:gd name="connsiteY15" fmla="*/ 757333 h 3657980"/>
                <a:gd name="connsiteX16" fmla="*/ 2139410 w 3457765"/>
                <a:gd name="connsiteY16" fmla="*/ 1163288 h 3657980"/>
                <a:gd name="connsiteX17" fmla="*/ 1317879 w 3457765"/>
                <a:gd name="connsiteY17" fmla="*/ 1163288 h 3657980"/>
                <a:gd name="connsiteX18" fmla="*/ 1317879 w 3457765"/>
                <a:gd name="connsiteY18" fmla="*/ 264414 h 3657980"/>
                <a:gd name="connsiteX19" fmla="*/ 1475042 w 3457765"/>
                <a:gd name="connsiteY19" fmla="*/ 107252 h 3657980"/>
                <a:gd name="connsiteX20" fmla="*/ 2139410 w 3457765"/>
                <a:gd name="connsiteY20" fmla="*/ 107252 h 3657980"/>
                <a:gd name="connsiteX21" fmla="*/ 2139410 w 3457765"/>
                <a:gd name="connsiteY21" fmla="*/ 507302 h 3657980"/>
                <a:gd name="connsiteX22" fmla="*/ 2193036 w 3457765"/>
                <a:gd name="connsiteY22" fmla="*/ 560927 h 3657980"/>
                <a:gd name="connsiteX23" fmla="*/ 2246662 w 3457765"/>
                <a:gd name="connsiteY23" fmla="*/ 507302 h 3657980"/>
                <a:gd name="connsiteX24" fmla="*/ 2246662 w 3457765"/>
                <a:gd name="connsiteY24" fmla="*/ 75057 h 3657980"/>
                <a:gd name="connsiteX25" fmla="*/ 2171605 w 3457765"/>
                <a:gd name="connsiteY25" fmla="*/ 0 h 3657980"/>
                <a:gd name="connsiteX26" fmla="*/ 1461707 w 3457765"/>
                <a:gd name="connsiteY26" fmla="*/ 0 h 3657980"/>
                <a:gd name="connsiteX27" fmla="*/ 1408652 w 3457765"/>
                <a:gd name="connsiteY27" fmla="*/ 22003 h 3657980"/>
                <a:gd name="connsiteX28" fmla="*/ 1232726 w 3457765"/>
                <a:gd name="connsiteY28" fmla="*/ 197930 h 3657980"/>
                <a:gd name="connsiteX29" fmla="*/ 1210723 w 3457765"/>
                <a:gd name="connsiteY29" fmla="*/ 250984 h 3657980"/>
                <a:gd name="connsiteX30" fmla="*/ 1210723 w 3457765"/>
                <a:gd name="connsiteY30" fmla="*/ 924020 h 3657980"/>
                <a:gd name="connsiteX31" fmla="*/ 922782 w 3457765"/>
                <a:gd name="connsiteY31" fmla="*/ 924020 h 3657980"/>
                <a:gd name="connsiteX32" fmla="*/ 922782 w 3457765"/>
                <a:gd name="connsiteY32" fmla="*/ 588455 h 3657980"/>
                <a:gd name="connsiteX33" fmla="*/ 869252 w 3457765"/>
                <a:gd name="connsiteY33" fmla="*/ 534829 h 3657980"/>
                <a:gd name="connsiteX34" fmla="*/ 815626 w 3457765"/>
                <a:gd name="connsiteY34" fmla="*/ 588455 h 3657980"/>
                <a:gd name="connsiteX35" fmla="*/ 815626 w 3457765"/>
                <a:gd name="connsiteY35" fmla="*/ 924020 h 3657980"/>
                <a:gd name="connsiteX36" fmla="*/ 229362 w 3457765"/>
                <a:gd name="connsiteY36" fmla="*/ 924020 h 3657980"/>
                <a:gd name="connsiteX37" fmla="*/ 74676 w 3457765"/>
                <a:gd name="connsiteY37" fmla="*/ 1043845 h 3657980"/>
                <a:gd name="connsiteX38" fmla="*/ 69628 w 3457765"/>
                <a:gd name="connsiteY38" fmla="*/ 1083755 h 3657980"/>
                <a:gd name="connsiteX39" fmla="*/ 69628 w 3457765"/>
                <a:gd name="connsiteY39" fmla="*/ 1615631 h 3657980"/>
                <a:gd name="connsiteX40" fmla="*/ 22003 w 3457765"/>
                <a:gd name="connsiteY40" fmla="*/ 1663160 h 3657980"/>
                <a:gd name="connsiteX41" fmla="*/ 0 w 3457765"/>
                <a:gd name="connsiteY41" fmla="*/ 1716215 h 3657980"/>
                <a:gd name="connsiteX42" fmla="*/ 0 w 3457765"/>
                <a:gd name="connsiteY42" fmla="*/ 2410492 h 3657980"/>
                <a:gd name="connsiteX43" fmla="*/ 69533 w 3457765"/>
                <a:gd name="connsiteY43" fmla="*/ 2485263 h 3657980"/>
                <a:gd name="connsiteX44" fmla="*/ 69533 w 3457765"/>
                <a:gd name="connsiteY44" fmla="*/ 2919889 h 3657980"/>
                <a:gd name="connsiteX45" fmla="*/ 194596 w 3457765"/>
                <a:gd name="connsiteY45" fmla="*/ 3044952 h 3657980"/>
                <a:gd name="connsiteX46" fmla="*/ 1258348 w 3457765"/>
                <a:gd name="connsiteY46" fmla="*/ 3044952 h 3657980"/>
                <a:gd name="connsiteX47" fmla="*/ 1258348 w 3457765"/>
                <a:gd name="connsiteY47" fmla="*/ 3317653 h 3657980"/>
                <a:gd name="connsiteX48" fmla="*/ 972788 w 3457765"/>
                <a:gd name="connsiteY48" fmla="*/ 3317653 h 3657980"/>
                <a:gd name="connsiteX49" fmla="*/ 812006 w 3457765"/>
                <a:gd name="connsiteY49" fmla="*/ 3478435 h 3657980"/>
                <a:gd name="connsiteX50" fmla="*/ 812006 w 3457765"/>
                <a:gd name="connsiteY50" fmla="*/ 3532918 h 3657980"/>
                <a:gd name="connsiteX51" fmla="*/ 937070 w 3457765"/>
                <a:gd name="connsiteY51" fmla="*/ 3657981 h 3657980"/>
                <a:gd name="connsiteX52" fmla="*/ 2520696 w 3457765"/>
                <a:gd name="connsiteY52" fmla="*/ 3657981 h 3657980"/>
                <a:gd name="connsiteX53" fmla="*/ 2645759 w 3457765"/>
                <a:gd name="connsiteY53" fmla="*/ 3532918 h 3657980"/>
                <a:gd name="connsiteX54" fmla="*/ 2645759 w 3457765"/>
                <a:gd name="connsiteY54" fmla="*/ 3478435 h 3657980"/>
                <a:gd name="connsiteX55" fmla="*/ 2484977 w 3457765"/>
                <a:gd name="connsiteY55" fmla="*/ 3317653 h 3657980"/>
                <a:gd name="connsiteX56" fmla="*/ 2199418 w 3457765"/>
                <a:gd name="connsiteY56" fmla="*/ 3317653 h 3657980"/>
                <a:gd name="connsiteX57" fmla="*/ 2199418 w 3457765"/>
                <a:gd name="connsiteY57" fmla="*/ 3044952 h 3657980"/>
                <a:gd name="connsiteX58" fmla="*/ 3263075 w 3457765"/>
                <a:gd name="connsiteY58" fmla="*/ 3044952 h 3657980"/>
                <a:gd name="connsiteX59" fmla="*/ 3388138 w 3457765"/>
                <a:gd name="connsiteY59" fmla="*/ 2919889 h 3657980"/>
                <a:gd name="connsiteX60" fmla="*/ 3388138 w 3457765"/>
                <a:gd name="connsiteY60" fmla="*/ 2485168 h 3657980"/>
                <a:gd name="connsiteX61" fmla="*/ 3457670 w 3457765"/>
                <a:gd name="connsiteY61" fmla="*/ 2410397 h 3657980"/>
                <a:gd name="connsiteX62" fmla="*/ 3457670 w 3457765"/>
                <a:gd name="connsiteY62" fmla="*/ 2107502 h 3657980"/>
                <a:gd name="connsiteX63" fmla="*/ 3404045 w 3457765"/>
                <a:gd name="connsiteY63" fmla="*/ 2053876 h 3657980"/>
                <a:gd name="connsiteX64" fmla="*/ 3350419 w 3457765"/>
                <a:gd name="connsiteY64" fmla="*/ 2107502 h 3657980"/>
                <a:gd name="connsiteX65" fmla="*/ 3350419 w 3457765"/>
                <a:gd name="connsiteY65" fmla="*/ 2378297 h 3657980"/>
                <a:gd name="connsiteX66" fmla="*/ 2767203 w 3457765"/>
                <a:gd name="connsiteY66" fmla="*/ 2378297 h 3657980"/>
                <a:gd name="connsiteX67" fmla="*/ 2767203 w 3457765"/>
                <a:gd name="connsiteY67" fmla="*/ 1729550 h 3657980"/>
                <a:gd name="connsiteX68" fmla="*/ 2875884 w 3457765"/>
                <a:gd name="connsiteY68" fmla="*/ 1620774 h 3657980"/>
                <a:gd name="connsiteX69" fmla="*/ 3350419 w 3457765"/>
                <a:gd name="connsiteY69" fmla="*/ 1620774 h 3657980"/>
                <a:gd name="connsiteX70" fmla="*/ 3350419 w 3457765"/>
                <a:gd name="connsiteY70" fmla="*/ 1857470 h 3657980"/>
                <a:gd name="connsiteX71" fmla="*/ 3404140 w 3457765"/>
                <a:gd name="connsiteY71" fmla="*/ 1911001 h 3657980"/>
                <a:gd name="connsiteX72" fmla="*/ 3404140 w 3457765"/>
                <a:gd name="connsiteY72" fmla="*/ 1911001 h 3657980"/>
                <a:gd name="connsiteX73" fmla="*/ 1728883 w 3457765"/>
                <a:gd name="connsiteY73" fmla="*/ 2298764 h 3657980"/>
                <a:gd name="connsiteX74" fmla="*/ 1766792 w 3457765"/>
                <a:gd name="connsiteY74" fmla="*/ 2283047 h 3657980"/>
                <a:gd name="connsiteX75" fmla="*/ 1893189 w 3457765"/>
                <a:gd name="connsiteY75" fmla="*/ 2156746 h 3657980"/>
                <a:gd name="connsiteX76" fmla="*/ 1893189 w 3457765"/>
                <a:gd name="connsiteY76" fmla="*/ 2080927 h 3657980"/>
                <a:gd name="connsiteX77" fmla="*/ 1817370 w 3457765"/>
                <a:gd name="connsiteY77" fmla="*/ 2080927 h 3657980"/>
                <a:gd name="connsiteX78" fmla="*/ 1782509 w 3457765"/>
                <a:gd name="connsiteY78" fmla="*/ 2115788 h 3657980"/>
                <a:gd name="connsiteX79" fmla="*/ 1782509 w 3457765"/>
                <a:gd name="connsiteY79" fmla="*/ 1787652 h 3657980"/>
                <a:gd name="connsiteX80" fmla="*/ 2275427 w 3457765"/>
                <a:gd name="connsiteY80" fmla="*/ 1787652 h 3657980"/>
                <a:gd name="connsiteX81" fmla="*/ 2275427 w 3457765"/>
                <a:gd name="connsiteY81" fmla="*/ 2427923 h 3657980"/>
                <a:gd name="connsiteX82" fmla="*/ 1182434 w 3457765"/>
                <a:gd name="connsiteY82" fmla="*/ 2427923 h 3657980"/>
                <a:gd name="connsiteX83" fmla="*/ 1182434 w 3457765"/>
                <a:gd name="connsiteY83" fmla="*/ 1787652 h 3657980"/>
                <a:gd name="connsiteX84" fmla="*/ 1675352 w 3457765"/>
                <a:gd name="connsiteY84" fmla="*/ 1787652 h 3657980"/>
                <a:gd name="connsiteX85" fmla="*/ 1675352 w 3457765"/>
                <a:gd name="connsiteY85" fmla="*/ 2115788 h 3657980"/>
                <a:gd name="connsiteX86" fmla="*/ 1640491 w 3457765"/>
                <a:gd name="connsiteY86" fmla="*/ 2080927 h 3657980"/>
                <a:gd name="connsiteX87" fmla="*/ 1564767 w 3457765"/>
                <a:gd name="connsiteY87" fmla="*/ 2080927 h 3657980"/>
                <a:gd name="connsiteX88" fmla="*/ 1564767 w 3457765"/>
                <a:gd name="connsiteY88" fmla="*/ 2156651 h 3657980"/>
                <a:gd name="connsiteX89" fmla="*/ 1691069 w 3457765"/>
                <a:gd name="connsiteY89" fmla="*/ 2282952 h 3657980"/>
                <a:gd name="connsiteX90" fmla="*/ 1728883 w 3457765"/>
                <a:gd name="connsiteY90" fmla="*/ 2298764 h 3657980"/>
                <a:gd name="connsiteX91" fmla="*/ 1728883 w 3457765"/>
                <a:gd name="connsiteY91" fmla="*/ 2298764 h 3657980"/>
                <a:gd name="connsiteX92" fmla="*/ 1182434 w 3457765"/>
                <a:gd name="connsiteY92" fmla="*/ 1680496 h 3657980"/>
                <a:gd name="connsiteX93" fmla="*/ 1182434 w 3457765"/>
                <a:gd name="connsiteY93" fmla="*/ 1608677 h 3657980"/>
                <a:gd name="connsiteX94" fmla="*/ 1511046 w 3457765"/>
                <a:gd name="connsiteY94" fmla="*/ 1608677 h 3657980"/>
                <a:gd name="connsiteX95" fmla="*/ 1541145 w 3457765"/>
                <a:gd name="connsiteY95" fmla="*/ 1680496 h 3657980"/>
                <a:gd name="connsiteX96" fmla="*/ 1182434 w 3457765"/>
                <a:gd name="connsiteY96" fmla="*/ 1680496 h 3657980"/>
                <a:gd name="connsiteX97" fmla="*/ 107252 w 3457765"/>
                <a:gd name="connsiteY97" fmla="*/ 1729454 h 3657980"/>
                <a:gd name="connsiteX98" fmla="*/ 216027 w 3457765"/>
                <a:gd name="connsiteY98" fmla="*/ 1620679 h 3657980"/>
                <a:gd name="connsiteX99" fmla="*/ 690467 w 3457765"/>
                <a:gd name="connsiteY99" fmla="*/ 1620679 h 3657980"/>
                <a:gd name="connsiteX100" fmla="*/ 690467 w 3457765"/>
                <a:gd name="connsiteY100" fmla="*/ 2378202 h 3657980"/>
                <a:gd name="connsiteX101" fmla="*/ 107252 w 3457765"/>
                <a:gd name="connsiteY101" fmla="*/ 2378202 h 3657980"/>
                <a:gd name="connsiteX102" fmla="*/ 107252 w 3457765"/>
                <a:gd name="connsiteY102" fmla="*/ 1729454 h 3657980"/>
                <a:gd name="connsiteX103" fmla="*/ 2484977 w 3457765"/>
                <a:gd name="connsiteY103" fmla="*/ 3424619 h 3657980"/>
                <a:gd name="connsiteX104" fmla="*/ 2538603 w 3457765"/>
                <a:gd name="connsiteY104" fmla="*/ 3478244 h 3657980"/>
                <a:gd name="connsiteX105" fmla="*/ 2538603 w 3457765"/>
                <a:gd name="connsiteY105" fmla="*/ 3532727 h 3657980"/>
                <a:gd name="connsiteX106" fmla="*/ 2520696 w 3457765"/>
                <a:gd name="connsiteY106" fmla="*/ 3550634 h 3657980"/>
                <a:gd name="connsiteX107" fmla="*/ 937070 w 3457765"/>
                <a:gd name="connsiteY107" fmla="*/ 3550634 h 3657980"/>
                <a:gd name="connsiteX108" fmla="*/ 919163 w 3457765"/>
                <a:gd name="connsiteY108" fmla="*/ 3532727 h 3657980"/>
                <a:gd name="connsiteX109" fmla="*/ 919163 w 3457765"/>
                <a:gd name="connsiteY109" fmla="*/ 3478244 h 3657980"/>
                <a:gd name="connsiteX110" fmla="*/ 972788 w 3457765"/>
                <a:gd name="connsiteY110" fmla="*/ 3424619 h 3657980"/>
                <a:gd name="connsiteX111" fmla="*/ 1743170 w 3457765"/>
                <a:gd name="connsiteY111" fmla="*/ 3424619 h 3657980"/>
                <a:gd name="connsiteX112" fmla="*/ 1796796 w 3457765"/>
                <a:gd name="connsiteY112" fmla="*/ 3370993 h 3657980"/>
                <a:gd name="connsiteX113" fmla="*/ 1743170 w 3457765"/>
                <a:gd name="connsiteY113" fmla="*/ 3317367 h 3657980"/>
                <a:gd name="connsiteX114" fmla="*/ 1365504 w 3457765"/>
                <a:gd name="connsiteY114" fmla="*/ 3317367 h 3657980"/>
                <a:gd name="connsiteX115" fmla="*/ 1365504 w 3457765"/>
                <a:gd name="connsiteY115" fmla="*/ 3044667 h 3657980"/>
                <a:gd name="connsiteX116" fmla="*/ 2092262 w 3457765"/>
                <a:gd name="connsiteY116" fmla="*/ 3044667 h 3657980"/>
                <a:gd name="connsiteX117" fmla="*/ 2092262 w 3457765"/>
                <a:gd name="connsiteY117" fmla="*/ 3317367 h 3657980"/>
                <a:gd name="connsiteX118" fmla="*/ 1993202 w 3457765"/>
                <a:gd name="connsiteY118" fmla="*/ 3317367 h 3657980"/>
                <a:gd name="connsiteX119" fmla="*/ 1939576 w 3457765"/>
                <a:gd name="connsiteY119" fmla="*/ 3370993 h 3657980"/>
                <a:gd name="connsiteX120" fmla="*/ 1993202 w 3457765"/>
                <a:gd name="connsiteY120" fmla="*/ 3424619 h 3657980"/>
                <a:gd name="connsiteX121" fmla="*/ 2484977 w 3457765"/>
                <a:gd name="connsiteY121" fmla="*/ 3424619 h 3657980"/>
                <a:gd name="connsiteX122" fmla="*/ 3280982 w 3457765"/>
                <a:gd name="connsiteY122" fmla="*/ 2919698 h 3657980"/>
                <a:gd name="connsiteX123" fmla="*/ 3263075 w 3457765"/>
                <a:gd name="connsiteY123" fmla="*/ 2937605 h 3657980"/>
                <a:gd name="connsiteX124" fmla="*/ 194691 w 3457765"/>
                <a:gd name="connsiteY124" fmla="*/ 2937605 h 3657980"/>
                <a:gd name="connsiteX125" fmla="*/ 176784 w 3457765"/>
                <a:gd name="connsiteY125" fmla="*/ 2919698 h 3657980"/>
                <a:gd name="connsiteX126" fmla="*/ 176784 w 3457765"/>
                <a:gd name="connsiteY126" fmla="*/ 2762822 h 3657980"/>
                <a:gd name="connsiteX127" fmla="*/ 3280886 w 3457765"/>
                <a:gd name="connsiteY127" fmla="*/ 2762822 h 3657980"/>
                <a:gd name="connsiteX128" fmla="*/ 3280886 w 3457765"/>
                <a:gd name="connsiteY128" fmla="*/ 2919698 h 3657980"/>
                <a:gd name="connsiteX129" fmla="*/ 3280982 w 3457765"/>
                <a:gd name="connsiteY129" fmla="*/ 1513523 h 3657980"/>
                <a:gd name="connsiteX130" fmla="*/ 2862739 w 3457765"/>
                <a:gd name="connsiteY130" fmla="*/ 1513523 h 3657980"/>
                <a:gd name="connsiteX131" fmla="*/ 2809685 w 3457765"/>
                <a:gd name="connsiteY131" fmla="*/ 1535525 h 3657980"/>
                <a:gd name="connsiteX132" fmla="*/ 2682145 w 3457765"/>
                <a:gd name="connsiteY132" fmla="*/ 1663065 h 3657980"/>
                <a:gd name="connsiteX133" fmla="*/ 2660142 w 3457765"/>
                <a:gd name="connsiteY133" fmla="*/ 1716119 h 3657980"/>
                <a:gd name="connsiteX134" fmla="*/ 2660142 w 3457765"/>
                <a:gd name="connsiteY134" fmla="*/ 2410397 h 3657980"/>
                <a:gd name="connsiteX135" fmla="*/ 2735199 w 3457765"/>
                <a:gd name="connsiteY135" fmla="*/ 2485454 h 3657980"/>
                <a:gd name="connsiteX136" fmla="*/ 3280982 w 3457765"/>
                <a:gd name="connsiteY136" fmla="*/ 2485454 h 3657980"/>
                <a:gd name="connsiteX137" fmla="*/ 3280982 w 3457765"/>
                <a:gd name="connsiteY137" fmla="*/ 2655761 h 3657980"/>
                <a:gd name="connsiteX138" fmla="*/ 176784 w 3457765"/>
                <a:gd name="connsiteY138" fmla="*/ 2655761 h 3657980"/>
                <a:gd name="connsiteX139" fmla="*/ 176784 w 3457765"/>
                <a:gd name="connsiteY139" fmla="*/ 2485454 h 3657980"/>
                <a:gd name="connsiteX140" fmla="*/ 722567 w 3457765"/>
                <a:gd name="connsiteY140" fmla="*/ 2485454 h 3657980"/>
                <a:gd name="connsiteX141" fmla="*/ 797624 w 3457765"/>
                <a:gd name="connsiteY141" fmla="*/ 2410397 h 3657980"/>
                <a:gd name="connsiteX142" fmla="*/ 797624 w 3457765"/>
                <a:gd name="connsiteY142" fmla="*/ 1588580 h 3657980"/>
                <a:gd name="connsiteX143" fmla="*/ 722567 w 3457765"/>
                <a:gd name="connsiteY143" fmla="*/ 1513523 h 3657980"/>
                <a:gd name="connsiteX144" fmla="*/ 202692 w 3457765"/>
                <a:gd name="connsiteY144" fmla="*/ 1513523 h 3657980"/>
                <a:gd name="connsiteX145" fmla="*/ 176879 w 3457765"/>
                <a:gd name="connsiteY145" fmla="*/ 1518190 h 3657980"/>
                <a:gd name="connsiteX146" fmla="*/ 176879 w 3457765"/>
                <a:gd name="connsiteY146" fmla="*/ 1083659 h 3657980"/>
                <a:gd name="connsiteX147" fmla="*/ 229362 w 3457765"/>
                <a:gd name="connsiteY147" fmla="*/ 1031081 h 3657980"/>
                <a:gd name="connsiteX148" fmla="*/ 815816 w 3457765"/>
                <a:gd name="connsiteY148" fmla="*/ 1031081 h 3657980"/>
                <a:gd name="connsiteX149" fmla="*/ 815816 w 3457765"/>
                <a:gd name="connsiteY149" fmla="*/ 1267492 h 3657980"/>
                <a:gd name="connsiteX150" fmla="*/ 780955 w 3457765"/>
                <a:gd name="connsiteY150" fmla="*/ 1232630 h 3657980"/>
                <a:gd name="connsiteX151" fmla="*/ 705231 w 3457765"/>
                <a:gd name="connsiteY151" fmla="*/ 1232630 h 3657980"/>
                <a:gd name="connsiteX152" fmla="*/ 705231 w 3457765"/>
                <a:gd name="connsiteY152" fmla="*/ 1308449 h 3657980"/>
                <a:gd name="connsiteX153" fmla="*/ 831533 w 3457765"/>
                <a:gd name="connsiteY153" fmla="*/ 1434751 h 3657980"/>
                <a:gd name="connsiteX154" fmla="*/ 869442 w 3457765"/>
                <a:gd name="connsiteY154" fmla="*/ 1450467 h 3657980"/>
                <a:gd name="connsiteX155" fmla="*/ 907352 w 3457765"/>
                <a:gd name="connsiteY155" fmla="*/ 1434751 h 3657980"/>
                <a:gd name="connsiteX156" fmla="*/ 1033558 w 3457765"/>
                <a:gd name="connsiteY156" fmla="*/ 1308545 h 3657980"/>
                <a:gd name="connsiteX157" fmla="*/ 1033558 w 3457765"/>
                <a:gd name="connsiteY157" fmla="*/ 1232726 h 3657980"/>
                <a:gd name="connsiteX158" fmla="*/ 957834 w 3457765"/>
                <a:gd name="connsiteY158" fmla="*/ 1232726 h 3657980"/>
                <a:gd name="connsiteX159" fmla="*/ 922973 w 3457765"/>
                <a:gd name="connsiteY159" fmla="*/ 1267587 h 3657980"/>
                <a:gd name="connsiteX160" fmla="*/ 922973 w 3457765"/>
                <a:gd name="connsiteY160" fmla="*/ 1031177 h 3657980"/>
                <a:gd name="connsiteX161" fmla="*/ 1210913 w 3457765"/>
                <a:gd name="connsiteY161" fmla="*/ 1031177 h 3657980"/>
                <a:gd name="connsiteX162" fmla="*/ 1210913 w 3457765"/>
                <a:gd name="connsiteY162" fmla="*/ 1195388 h 3657980"/>
                <a:gd name="connsiteX163" fmla="*/ 1285970 w 3457765"/>
                <a:gd name="connsiteY163" fmla="*/ 1270445 h 3657980"/>
                <a:gd name="connsiteX164" fmla="*/ 1675352 w 3457765"/>
                <a:gd name="connsiteY164" fmla="*/ 1270445 h 3657980"/>
                <a:gd name="connsiteX165" fmla="*/ 1675352 w 3457765"/>
                <a:gd name="connsiteY165" fmla="*/ 1680496 h 3657980"/>
                <a:gd name="connsiteX166" fmla="*/ 1657350 w 3457765"/>
                <a:gd name="connsiteY166" fmla="*/ 1680496 h 3657980"/>
                <a:gd name="connsiteX167" fmla="*/ 1603343 w 3457765"/>
                <a:gd name="connsiteY167" fmla="*/ 1551908 h 3657980"/>
                <a:gd name="connsiteX168" fmla="*/ 1527620 w 3457765"/>
                <a:gd name="connsiteY168" fmla="*/ 1501521 h 3657980"/>
                <a:gd name="connsiteX169" fmla="*/ 1157383 w 3457765"/>
                <a:gd name="connsiteY169" fmla="*/ 1501521 h 3657980"/>
                <a:gd name="connsiteX170" fmla="*/ 1075182 w 3457765"/>
                <a:gd name="connsiteY170" fmla="*/ 1583722 h 3657980"/>
                <a:gd name="connsiteX171" fmla="*/ 1075182 w 3457765"/>
                <a:gd name="connsiteY171" fmla="*/ 2460212 h 3657980"/>
                <a:gd name="connsiteX172" fmla="*/ 1150239 w 3457765"/>
                <a:gd name="connsiteY172" fmla="*/ 2535269 h 3657980"/>
                <a:gd name="connsiteX173" fmla="*/ 2307527 w 3457765"/>
                <a:gd name="connsiteY173" fmla="*/ 2535269 h 3657980"/>
                <a:gd name="connsiteX174" fmla="*/ 2382584 w 3457765"/>
                <a:gd name="connsiteY174" fmla="*/ 2460212 h 3657980"/>
                <a:gd name="connsiteX175" fmla="*/ 2382584 w 3457765"/>
                <a:gd name="connsiteY175" fmla="*/ 1755553 h 3657980"/>
                <a:gd name="connsiteX176" fmla="*/ 2307527 w 3457765"/>
                <a:gd name="connsiteY176" fmla="*/ 1680496 h 3657980"/>
                <a:gd name="connsiteX177" fmla="*/ 1782413 w 3457765"/>
                <a:gd name="connsiteY177" fmla="*/ 1680496 h 3657980"/>
                <a:gd name="connsiteX178" fmla="*/ 1782413 w 3457765"/>
                <a:gd name="connsiteY178" fmla="*/ 1270445 h 3657980"/>
                <a:gd name="connsiteX179" fmla="*/ 2171795 w 3457765"/>
                <a:gd name="connsiteY179" fmla="*/ 1270445 h 3657980"/>
                <a:gd name="connsiteX180" fmla="*/ 2246852 w 3457765"/>
                <a:gd name="connsiteY180" fmla="*/ 1195388 h 3657980"/>
                <a:gd name="connsiteX181" fmla="*/ 2246852 w 3457765"/>
                <a:gd name="connsiteY181" fmla="*/ 1031177 h 3657980"/>
                <a:gd name="connsiteX182" fmla="*/ 2551843 w 3457765"/>
                <a:gd name="connsiteY182" fmla="*/ 1031177 h 3657980"/>
                <a:gd name="connsiteX183" fmla="*/ 2551843 w 3457765"/>
                <a:gd name="connsiteY183" fmla="*/ 1267587 h 3657980"/>
                <a:gd name="connsiteX184" fmla="*/ 2516981 w 3457765"/>
                <a:gd name="connsiteY184" fmla="*/ 1232726 h 3657980"/>
                <a:gd name="connsiteX185" fmla="*/ 2441258 w 3457765"/>
                <a:gd name="connsiteY185" fmla="*/ 1232726 h 3657980"/>
                <a:gd name="connsiteX186" fmla="*/ 2441258 w 3457765"/>
                <a:gd name="connsiteY186" fmla="*/ 1308449 h 3657980"/>
                <a:gd name="connsiteX187" fmla="*/ 2567559 w 3457765"/>
                <a:gd name="connsiteY187" fmla="*/ 1434846 h 3657980"/>
                <a:gd name="connsiteX188" fmla="*/ 2605469 w 3457765"/>
                <a:gd name="connsiteY188" fmla="*/ 1450562 h 3657980"/>
                <a:gd name="connsiteX189" fmla="*/ 2643378 w 3457765"/>
                <a:gd name="connsiteY189" fmla="*/ 1434846 h 3657980"/>
                <a:gd name="connsiteX190" fmla="*/ 2769775 w 3457765"/>
                <a:gd name="connsiteY190" fmla="*/ 1308449 h 3657980"/>
                <a:gd name="connsiteX191" fmla="*/ 2769775 w 3457765"/>
                <a:gd name="connsiteY191" fmla="*/ 1232726 h 3657980"/>
                <a:gd name="connsiteX192" fmla="*/ 2693956 w 3457765"/>
                <a:gd name="connsiteY192" fmla="*/ 1232726 h 3657980"/>
                <a:gd name="connsiteX193" fmla="*/ 2659094 w 3457765"/>
                <a:gd name="connsiteY193" fmla="*/ 1267587 h 3657980"/>
                <a:gd name="connsiteX194" fmla="*/ 2659094 w 3457765"/>
                <a:gd name="connsiteY194" fmla="*/ 1031177 h 3657980"/>
                <a:gd name="connsiteX195" fmla="*/ 3228594 w 3457765"/>
                <a:gd name="connsiteY195" fmla="*/ 1031177 h 3657980"/>
                <a:gd name="connsiteX196" fmla="*/ 3281172 w 3457765"/>
                <a:gd name="connsiteY196" fmla="*/ 1083755 h 3657980"/>
                <a:gd name="connsiteX197" fmla="*/ 3280982 w 3457765"/>
                <a:gd name="connsiteY197" fmla="*/ 1513523 h 3657980"/>
                <a:gd name="connsiteX198" fmla="*/ 3280982 w 3457765"/>
                <a:gd name="connsiteY198" fmla="*/ 1513523 h 3657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Lst>
              <a:rect l="l" t="t" r="r" b="b"/>
              <a:pathLst>
                <a:path w="3457765" h="3657980">
                  <a:moveTo>
                    <a:pt x="3404140" y="1911001"/>
                  </a:moveTo>
                  <a:cubicBezTo>
                    <a:pt x="3433763" y="1911001"/>
                    <a:pt x="3457766" y="1886998"/>
                    <a:pt x="3457766" y="1857375"/>
                  </a:cubicBezTo>
                  <a:lnTo>
                    <a:pt x="3457766" y="1588484"/>
                  </a:lnTo>
                  <a:cubicBezTo>
                    <a:pt x="3457766" y="1548956"/>
                    <a:pt x="3427000" y="1516571"/>
                    <a:pt x="3388233" y="1513808"/>
                  </a:cubicBezTo>
                  <a:lnTo>
                    <a:pt x="3388233" y="1083659"/>
                  </a:lnTo>
                  <a:cubicBezTo>
                    <a:pt x="3388233" y="1069848"/>
                    <a:pt x="3386519" y="1056513"/>
                    <a:pt x="3383185" y="1043750"/>
                  </a:cubicBezTo>
                  <a:cubicBezTo>
                    <a:pt x="3365278" y="974979"/>
                    <a:pt x="3302699" y="924020"/>
                    <a:pt x="3228404" y="924020"/>
                  </a:cubicBezTo>
                  <a:lnTo>
                    <a:pt x="2658904" y="924020"/>
                  </a:lnTo>
                  <a:lnTo>
                    <a:pt x="2658904" y="588455"/>
                  </a:lnTo>
                  <a:cubicBezTo>
                    <a:pt x="2658904" y="558832"/>
                    <a:pt x="2634901" y="534829"/>
                    <a:pt x="2605278" y="534829"/>
                  </a:cubicBezTo>
                  <a:cubicBezTo>
                    <a:pt x="2575655" y="534829"/>
                    <a:pt x="2551652" y="558832"/>
                    <a:pt x="2551652" y="588455"/>
                  </a:cubicBezTo>
                  <a:lnTo>
                    <a:pt x="2551652" y="924020"/>
                  </a:lnTo>
                  <a:lnTo>
                    <a:pt x="2246662" y="924020"/>
                  </a:lnTo>
                  <a:lnTo>
                    <a:pt x="2246662" y="757333"/>
                  </a:lnTo>
                  <a:cubicBezTo>
                    <a:pt x="2246662" y="727710"/>
                    <a:pt x="2222659" y="703707"/>
                    <a:pt x="2193036" y="703707"/>
                  </a:cubicBezTo>
                  <a:cubicBezTo>
                    <a:pt x="2163413" y="703707"/>
                    <a:pt x="2139410" y="727710"/>
                    <a:pt x="2139410" y="757333"/>
                  </a:cubicBezTo>
                  <a:lnTo>
                    <a:pt x="2139410" y="1163288"/>
                  </a:lnTo>
                  <a:lnTo>
                    <a:pt x="1317879" y="1163288"/>
                  </a:lnTo>
                  <a:lnTo>
                    <a:pt x="1317879" y="264414"/>
                  </a:lnTo>
                  <a:lnTo>
                    <a:pt x="1475042" y="107252"/>
                  </a:lnTo>
                  <a:lnTo>
                    <a:pt x="2139410" y="107252"/>
                  </a:lnTo>
                  <a:lnTo>
                    <a:pt x="2139410" y="507302"/>
                  </a:lnTo>
                  <a:cubicBezTo>
                    <a:pt x="2139410" y="536924"/>
                    <a:pt x="2163413" y="560927"/>
                    <a:pt x="2193036" y="560927"/>
                  </a:cubicBezTo>
                  <a:cubicBezTo>
                    <a:pt x="2222659" y="560927"/>
                    <a:pt x="2246662" y="536924"/>
                    <a:pt x="2246662" y="507302"/>
                  </a:cubicBezTo>
                  <a:lnTo>
                    <a:pt x="2246662" y="75057"/>
                  </a:lnTo>
                  <a:cubicBezTo>
                    <a:pt x="2246662" y="33719"/>
                    <a:pt x="2213039" y="0"/>
                    <a:pt x="2171605" y="0"/>
                  </a:cubicBezTo>
                  <a:lnTo>
                    <a:pt x="1461707" y="0"/>
                  </a:lnTo>
                  <a:cubicBezTo>
                    <a:pt x="1441609" y="0"/>
                    <a:pt x="1422845" y="7811"/>
                    <a:pt x="1408652" y="22003"/>
                  </a:cubicBezTo>
                  <a:lnTo>
                    <a:pt x="1232726" y="197930"/>
                  </a:lnTo>
                  <a:cubicBezTo>
                    <a:pt x="1218533" y="212122"/>
                    <a:pt x="1210723" y="230886"/>
                    <a:pt x="1210723" y="250984"/>
                  </a:cubicBezTo>
                  <a:lnTo>
                    <a:pt x="1210723" y="924020"/>
                  </a:lnTo>
                  <a:lnTo>
                    <a:pt x="922782" y="924020"/>
                  </a:lnTo>
                  <a:lnTo>
                    <a:pt x="922782" y="588455"/>
                  </a:lnTo>
                  <a:cubicBezTo>
                    <a:pt x="922782" y="558832"/>
                    <a:pt x="898779" y="534829"/>
                    <a:pt x="869252" y="534829"/>
                  </a:cubicBezTo>
                  <a:cubicBezTo>
                    <a:pt x="839629" y="534829"/>
                    <a:pt x="815626" y="558832"/>
                    <a:pt x="815626" y="588455"/>
                  </a:cubicBezTo>
                  <a:lnTo>
                    <a:pt x="815626" y="924020"/>
                  </a:lnTo>
                  <a:lnTo>
                    <a:pt x="229362" y="924020"/>
                  </a:lnTo>
                  <a:cubicBezTo>
                    <a:pt x="155067" y="924020"/>
                    <a:pt x="92488" y="975074"/>
                    <a:pt x="74676" y="1043845"/>
                  </a:cubicBezTo>
                  <a:cubicBezTo>
                    <a:pt x="71438" y="1056608"/>
                    <a:pt x="69628" y="1069943"/>
                    <a:pt x="69628" y="1083755"/>
                  </a:cubicBezTo>
                  <a:lnTo>
                    <a:pt x="69628" y="1615631"/>
                  </a:lnTo>
                  <a:lnTo>
                    <a:pt x="22003" y="1663160"/>
                  </a:lnTo>
                  <a:cubicBezTo>
                    <a:pt x="7811" y="1677353"/>
                    <a:pt x="0" y="1696212"/>
                    <a:pt x="0" y="1716215"/>
                  </a:cubicBezTo>
                  <a:lnTo>
                    <a:pt x="0" y="2410492"/>
                  </a:lnTo>
                  <a:cubicBezTo>
                    <a:pt x="0" y="2450021"/>
                    <a:pt x="30766" y="2482405"/>
                    <a:pt x="69533" y="2485263"/>
                  </a:cubicBezTo>
                  <a:lnTo>
                    <a:pt x="69533" y="2919889"/>
                  </a:lnTo>
                  <a:cubicBezTo>
                    <a:pt x="69533" y="2988850"/>
                    <a:pt x="125635" y="3044952"/>
                    <a:pt x="194596" y="3044952"/>
                  </a:cubicBezTo>
                  <a:lnTo>
                    <a:pt x="1258348" y="3044952"/>
                  </a:lnTo>
                  <a:lnTo>
                    <a:pt x="1258348" y="3317653"/>
                  </a:lnTo>
                  <a:lnTo>
                    <a:pt x="972788" y="3317653"/>
                  </a:lnTo>
                  <a:cubicBezTo>
                    <a:pt x="884206" y="3317653"/>
                    <a:pt x="812006" y="3389757"/>
                    <a:pt x="812006" y="3478435"/>
                  </a:cubicBezTo>
                  <a:lnTo>
                    <a:pt x="812006" y="3532918"/>
                  </a:lnTo>
                  <a:cubicBezTo>
                    <a:pt x="812006" y="3601879"/>
                    <a:pt x="868109" y="3657981"/>
                    <a:pt x="937070" y="3657981"/>
                  </a:cubicBezTo>
                  <a:lnTo>
                    <a:pt x="2520696" y="3657981"/>
                  </a:lnTo>
                  <a:cubicBezTo>
                    <a:pt x="2589657" y="3657981"/>
                    <a:pt x="2645759" y="3601879"/>
                    <a:pt x="2645759" y="3532918"/>
                  </a:cubicBezTo>
                  <a:lnTo>
                    <a:pt x="2645759" y="3478435"/>
                  </a:lnTo>
                  <a:cubicBezTo>
                    <a:pt x="2645759" y="3389757"/>
                    <a:pt x="2573655" y="3317653"/>
                    <a:pt x="2484977" y="3317653"/>
                  </a:cubicBezTo>
                  <a:lnTo>
                    <a:pt x="2199418" y="3317653"/>
                  </a:lnTo>
                  <a:lnTo>
                    <a:pt x="2199418" y="3044952"/>
                  </a:lnTo>
                  <a:lnTo>
                    <a:pt x="3263075" y="3044952"/>
                  </a:lnTo>
                  <a:cubicBezTo>
                    <a:pt x="3332036" y="3044952"/>
                    <a:pt x="3388138" y="2988850"/>
                    <a:pt x="3388138" y="2919889"/>
                  </a:cubicBezTo>
                  <a:lnTo>
                    <a:pt x="3388138" y="2485168"/>
                  </a:lnTo>
                  <a:cubicBezTo>
                    <a:pt x="3427000" y="2482310"/>
                    <a:pt x="3457670" y="2449925"/>
                    <a:pt x="3457670" y="2410397"/>
                  </a:cubicBezTo>
                  <a:lnTo>
                    <a:pt x="3457670" y="2107502"/>
                  </a:lnTo>
                  <a:cubicBezTo>
                    <a:pt x="3457670" y="2077974"/>
                    <a:pt x="3433667" y="2053876"/>
                    <a:pt x="3404045" y="2053876"/>
                  </a:cubicBezTo>
                  <a:cubicBezTo>
                    <a:pt x="3374422" y="2053876"/>
                    <a:pt x="3350419" y="2077879"/>
                    <a:pt x="3350419" y="2107502"/>
                  </a:cubicBezTo>
                  <a:lnTo>
                    <a:pt x="3350419" y="2378297"/>
                  </a:lnTo>
                  <a:lnTo>
                    <a:pt x="2767203" y="2378297"/>
                  </a:lnTo>
                  <a:lnTo>
                    <a:pt x="2767203" y="1729550"/>
                  </a:lnTo>
                  <a:lnTo>
                    <a:pt x="2875884" y="1620774"/>
                  </a:lnTo>
                  <a:lnTo>
                    <a:pt x="3350419" y="1620774"/>
                  </a:lnTo>
                  <a:lnTo>
                    <a:pt x="3350419" y="1857470"/>
                  </a:lnTo>
                  <a:cubicBezTo>
                    <a:pt x="3350514" y="1886998"/>
                    <a:pt x="3374517" y="1911001"/>
                    <a:pt x="3404140" y="1911001"/>
                  </a:cubicBezTo>
                  <a:lnTo>
                    <a:pt x="3404140" y="1911001"/>
                  </a:lnTo>
                  <a:close/>
                  <a:moveTo>
                    <a:pt x="1728883" y="2298764"/>
                  </a:moveTo>
                  <a:cubicBezTo>
                    <a:pt x="1742599" y="2298764"/>
                    <a:pt x="1756315" y="2293525"/>
                    <a:pt x="1766792" y="2283047"/>
                  </a:cubicBezTo>
                  <a:lnTo>
                    <a:pt x="1893189" y="2156746"/>
                  </a:lnTo>
                  <a:cubicBezTo>
                    <a:pt x="1914144" y="2135791"/>
                    <a:pt x="1914144" y="2101882"/>
                    <a:pt x="1893189" y="2080927"/>
                  </a:cubicBezTo>
                  <a:cubicBezTo>
                    <a:pt x="1872234" y="2060067"/>
                    <a:pt x="1838325" y="2060067"/>
                    <a:pt x="1817370" y="2080927"/>
                  </a:cubicBezTo>
                  <a:lnTo>
                    <a:pt x="1782509" y="2115788"/>
                  </a:lnTo>
                  <a:lnTo>
                    <a:pt x="1782509" y="1787652"/>
                  </a:lnTo>
                  <a:lnTo>
                    <a:pt x="2275427" y="1787652"/>
                  </a:lnTo>
                  <a:lnTo>
                    <a:pt x="2275427" y="2427923"/>
                  </a:lnTo>
                  <a:lnTo>
                    <a:pt x="1182434" y="2427923"/>
                  </a:lnTo>
                  <a:lnTo>
                    <a:pt x="1182434" y="1787652"/>
                  </a:lnTo>
                  <a:lnTo>
                    <a:pt x="1675352" y="1787652"/>
                  </a:lnTo>
                  <a:lnTo>
                    <a:pt x="1675352" y="2115788"/>
                  </a:lnTo>
                  <a:lnTo>
                    <a:pt x="1640491" y="2080927"/>
                  </a:lnTo>
                  <a:cubicBezTo>
                    <a:pt x="1619631" y="2059972"/>
                    <a:pt x="1585627" y="2059972"/>
                    <a:pt x="1564767" y="2080927"/>
                  </a:cubicBezTo>
                  <a:cubicBezTo>
                    <a:pt x="1543812" y="2101787"/>
                    <a:pt x="1543812" y="2135791"/>
                    <a:pt x="1564767" y="2156651"/>
                  </a:cubicBezTo>
                  <a:lnTo>
                    <a:pt x="1691069" y="2282952"/>
                  </a:lnTo>
                  <a:cubicBezTo>
                    <a:pt x="1701451" y="2293525"/>
                    <a:pt x="1715167" y="2298764"/>
                    <a:pt x="1728883" y="2298764"/>
                  </a:cubicBezTo>
                  <a:lnTo>
                    <a:pt x="1728883" y="2298764"/>
                  </a:lnTo>
                  <a:close/>
                  <a:moveTo>
                    <a:pt x="1182434" y="1680496"/>
                  </a:moveTo>
                  <a:lnTo>
                    <a:pt x="1182434" y="1608677"/>
                  </a:lnTo>
                  <a:lnTo>
                    <a:pt x="1511046" y="1608677"/>
                  </a:lnTo>
                  <a:lnTo>
                    <a:pt x="1541145" y="1680496"/>
                  </a:lnTo>
                  <a:lnTo>
                    <a:pt x="1182434" y="1680496"/>
                  </a:lnTo>
                  <a:close/>
                  <a:moveTo>
                    <a:pt x="107252" y="1729454"/>
                  </a:moveTo>
                  <a:lnTo>
                    <a:pt x="216027" y="1620679"/>
                  </a:lnTo>
                  <a:lnTo>
                    <a:pt x="690467" y="1620679"/>
                  </a:lnTo>
                  <a:lnTo>
                    <a:pt x="690467" y="2378202"/>
                  </a:lnTo>
                  <a:lnTo>
                    <a:pt x="107252" y="2378202"/>
                  </a:lnTo>
                  <a:lnTo>
                    <a:pt x="107252" y="1729454"/>
                  </a:lnTo>
                  <a:close/>
                  <a:moveTo>
                    <a:pt x="2484977" y="3424619"/>
                  </a:moveTo>
                  <a:cubicBezTo>
                    <a:pt x="2514505" y="3424619"/>
                    <a:pt x="2538603" y="3448622"/>
                    <a:pt x="2538603" y="3478244"/>
                  </a:cubicBezTo>
                  <a:lnTo>
                    <a:pt x="2538603" y="3532727"/>
                  </a:lnTo>
                  <a:cubicBezTo>
                    <a:pt x="2538603" y="3542634"/>
                    <a:pt x="2530602" y="3550634"/>
                    <a:pt x="2520696" y="3550634"/>
                  </a:cubicBezTo>
                  <a:lnTo>
                    <a:pt x="937070" y="3550634"/>
                  </a:lnTo>
                  <a:cubicBezTo>
                    <a:pt x="927164" y="3550634"/>
                    <a:pt x="919163" y="3542634"/>
                    <a:pt x="919163" y="3532727"/>
                  </a:cubicBezTo>
                  <a:lnTo>
                    <a:pt x="919163" y="3478244"/>
                  </a:lnTo>
                  <a:cubicBezTo>
                    <a:pt x="919163" y="3448717"/>
                    <a:pt x="943166" y="3424619"/>
                    <a:pt x="972788" y="3424619"/>
                  </a:cubicBezTo>
                  <a:lnTo>
                    <a:pt x="1743170" y="3424619"/>
                  </a:lnTo>
                  <a:cubicBezTo>
                    <a:pt x="1772793" y="3424619"/>
                    <a:pt x="1796796" y="3400616"/>
                    <a:pt x="1796796" y="3370993"/>
                  </a:cubicBezTo>
                  <a:cubicBezTo>
                    <a:pt x="1796796" y="3341370"/>
                    <a:pt x="1772793" y="3317367"/>
                    <a:pt x="1743170" y="3317367"/>
                  </a:cubicBezTo>
                  <a:lnTo>
                    <a:pt x="1365504" y="3317367"/>
                  </a:lnTo>
                  <a:lnTo>
                    <a:pt x="1365504" y="3044667"/>
                  </a:lnTo>
                  <a:lnTo>
                    <a:pt x="2092262" y="3044667"/>
                  </a:lnTo>
                  <a:lnTo>
                    <a:pt x="2092262" y="3317367"/>
                  </a:lnTo>
                  <a:lnTo>
                    <a:pt x="1993202" y="3317367"/>
                  </a:lnTo>
                  <a:cubicBezTo>
                    <a:pt x="1963674" y="3317367"/>
                    <a:pt x="1939576" y="3341370"/>
                    <a:pt x="1939576" y="3370993"/>
                  </a:cubicBezTo>
                  <a:cubicBezTo>
                    <a:pt x="1939576" y="3400616"/>
                    <a:pt x="1963579" y="3424619"/>
                    <a:pt x="1993202" y="3424619"/>
                  </a:cubicBezTo>
                  <a:lnTo>
                    <a:pt x="2484977" y="3424619"/>
                  </a:lnTo>
                  <a:close/>
                  <a:moveTo>
                    <a:pt x="3280982" y="2919698"/>
                  </a:moveTo>
                  <a:cubicBezTo>
                    <a:pt x="3280982" y="2929604"/>
                    <a:pt x="3272980" y="2937605"/>
                    <a:pt x="3263075" y="2937605"/>
                  </a:cubicBezTo>
                  <a:lnTo>
                    <a:pt x="194691" y="2937605"/>
                  </a:lnTo>
                  <a:cubicBezTo>
                    <a:pt x="184785" y="2937605"/>
                    <a:pt x="176784" y="2929604"/>
                    <a:pt x="176784" y="2919698"/>
                  </a:cubicBezTo>
                  <a:lnTo>
                    <a:pt x="176784" y="2762822"/>
                  </a:lnTo>
                  <a:lnTo>
                    <a:pt x="3280886" y="2762822"/>
                  </a:lnTo>
                  <a:lnTo>
                    <a:pt x="3280886" y="2919698"/>
                  </a:lnTo>
                  <a:close/>
                  <a:moveTo>
                    <a:pt x="3280982" y="1513523"/>
                  </a:moveTo>
                  <a:lnTo>
                    <a:pt x="2862739" y="1513523"/>
                  </a:lnTo>
                  <a:cubicBezTo>
                    <a:pt x="2842641" y="1513523"/>
                    <a:pt x="2823877" y="1521333"/>
                    <a:pt x="2809685" y="1535525"/>
                  </a:cubicBezTo>
                  <a:lnTo>
                    <a:pt x="2682145" y="1663065"/>
                  </a:lnTo>
                  <a:cubicBezTo>
                    <a:pt x="2667953" y="1677257"/>
                    <a:pt x="2660142" y="1696117"/>
                    <a:pt x="2660142" y="1716119"/>
                  </a:cubicBezTo>
                  <a:lnTo>
                    <a:pt x="2660142" y="2410397"/>
                  </a:lnTo>
                  <a:cubicBezTo>
                    <a:pt x="2660142" y="2451735"/>
                    <a:pt x="2693765" y="2485454"/>
                    <a:pt x="2735199" y="2485454"/>
                  </a:cubicBezTo>
                  <a:lnTo>
                    <a:pt x="3280982" y="2485454"/>
                  </a:lnTo>
                  <a:lnTo>
                    <a:pt x="3280982" y="2655761"/>
                  </a:lnTo>
                  <a:lnTo>
                    <a:pt x="176784" y="2655761"/>
                  </a:lnTo>
                  <a:lnTo>
                    <a:pt x="176784" y="2485454"/>
                  </a:lnTo>
                  <a:lnTo>
                    <a:pt x="722567" y="2485454"/>
                  </a:lnTo>
                  <a:cubicBezTo>
                    <a:pt x="763905" y="2485454"/>
                    <a:pt x="797624" y="2451830"/>
                    <a:pt x="797624" y="2410397"/>
                  </a:cubicBezTo>
                  <a:lnTo>
                    <a:pt x="797624" y="1588580"/>
                  </a:lnTo>
                  <a:cubicBezTo>
                    <a:pt x="797624" y="1547241"/>
                    <a:pt x="764000" y="1513523"/>
                    <a:pt x="722567" y="1513523"/>
                  </a:cubicBezTo>
                  <a:lnTo>
                    <a:pt x="202692" y="1513523"/>
                  </a:lnTo>
                  <a:cubicBezTo>
                    <a:pt x="193643" y="1513523"/>
                    <a:pt x="184976" y="1515237"/>
                    <a:pt x="176879" y="1518190"/>
                  </a:cubicBezTo>
                  <a:lnTo>
                    <a:pt x="176879" y="1083659"/>
                  </a:lnTo>
                  <a:cubicBezTo>
                    <a:pt x="176879" y="1054703"/>
                    <a:pt x="200406" y="1031081"/>
                    <a:pt x="229362" y="1031081"/>
                  </a:cubicBezTo>
                  <a:lnTo>
                    <a:pt x="815816" y="1031081"/>
                  </a:lnTo>
                  <a:lnTo>
                    <a:pt x="815816" y="1267492"/>
                  </a:lnTo>
                  <a:lnTo>
                    <a:pt x="780955" y="1232630"/>
                  </a:lnTo>
                  <a:cubicBezTo>
                    <a:pt x="760000" y="1211771"/>
                    <a:pt x="726091" y="1211771"/>
                    <a:pt x="705231" y="1232630"/>
                  </a:cubicBezTo>
                  <a:cubicBezTo>
                    <a:pt x="684276" y="1253585"/>
                    <a:pt x="684276" y="1287494"/>
                    <a:pt x="705231" y="1308449"/>
                  </a:cubicBezTo>
                  <a:lnTo>
                    <a:pt x="831533" y="1434751"/>
                  </a:lnTo>
                  <a:cubicBezTo>
                    <a:pt x="842010" y="1445228"/>
                    <a:pt x="855726" y="1450467"/>
                    <a:pt x="869442" y="1450467"/>
                  </a:cubicBezTo>
                  <a:cubicBezTo>
                    <a:pt x="883158" y="1450467"/>
                    <a:pt x="896874" y="1445228"/>
                    <a:pt x="907352" y="1434751"/>
                  </a:cubicBezTo>
                  <a:lnTo>
                    <a:pt x="1033558" y="1308545"/>
                  </a:lnTo>
                  <a:cubicBezTo>
                    <a:pt x="1054513" y="1287590"/>
                    <a:pt x="1054513" y="1253681"/>
                    <a:pt x="1033558" y="1232726"/>
                  </a:cubicBezTo>
                  <a:cubicBezTo>
                    <a:pt x="1012603" y="1211866"/>
                    <a:pt x="978694" y="1211866"/>
                    <a:pt x="957834" y="1232726"/>
                  </a:cubicBezTo>
                  <a:lnTo>
                    <a:pt x="922973" y="1267587"/>
                  </a:lnTo>
                  <a:lnTo>
                    <a:pt x="922973" y="1031177"/>
                  </a:lnTo>
                  <a:lnTo>
                    <a:pt x="1210913" y="1031177"/>
                  </a:lnTo>
                  <a:lnTo>
                    <a:pt x="1210913" y="1195388"/>
                  </a:lnTo>
                  <a:cubicBezTo>
                    <a:pt x="1210913" y="1236726"/>
                    <a:pt x="1244537" y="1270445"/>
                    <a:pt x="1285970" y="1270445"/>
                  </a:cubicBezTo>
                  <a:lnTo>
                    <a:pt x="1675352" y="1270445"/>
                  </a:lnTo>
                  <a:lnTo>
                    <a:pt x="1675352" y="1680496"/>
                  </a:lnTo>
                  <a:lnTo>
                    <a:pt x="1657350" y="1680496"/>
                  </a:lnTo>
                  <a:lnTo>
                    <a:pt x="1603343" y="1551908"/>
                  </a:lnTo>
                  <a:cubicBezTo>
                    <a:pt x="1590485" y="1521333"/>
                    <a:pt x="1560767" y="1501521"/>
                    <a:pt x="1527620" y="1501521"/>
                  </a:cubicBezTo>
                  <a:lnTo>
                    <a:pt x="1157383" y="1501521"/>
                  </a:lnTo>
                  <a:cubicBezTo>
                    <a:pt x="1112139" y="1501521"/>
                    <a:pt x="1075182" y="1538383"/>
                    <a:pt x="1075182" y="1583722"/>
                  </a:cubicBezTo>
                  <a:lnTo>
                    <a:pt x="1075182" y="2460212"/>
                  </a:lnTo>
                  <a:cubicBezTo>
                    <a:pt x="1075182" y="2501551"/>
                    <a:pt x="1108805" y="2535269"/>
                    <a:pt x="1150239" y="2535269"/>
                  </a:cubicBezTo>
                  <a:lnTo>
                    <a:pt x="2307527" y="2535269"/>
                  </a:lnTo>
                  <a:cubicBezTo>
                    <a:pt x="2348865" y="2535269"/>
                    <a:pt x="2382584" y="2501551"/>
                    <a:pt x="2382584" y="2460212"/>
                  </a:cubicBezTo>
                  <a:lnTo>
                    <a:pt x="2382584" y="1755553"/>
                  </a:lnTo>
                  <a:cubicBezTo>
                    <a:pt x="2382584" y="1714214"/>
                    <a:pt x="2348960" y="1680496"/>
                    <a:pt x="2307527" y="1680496"/>
                  </a:cubicBezTo>
                  <a:lnTo>
                    <a:pt x="1782413" y="1680496"/>
                  </a:lnTo>
                  <a:lnTo>
                    <a:pt x="1782413" y="1270445"/>
                  </a:lnTo>
                  <a:lnTo>
                    <a:pt x="2171795" y="1270445"/>
                  </a:lnTo>
                  <a:cubicBezTo>
                    <a:pt x="2213134" y="1270445"/>
                    <a:pt x="2246852" y="1236821"/>
                    <a:pt x="2246852" y="1195388"/>
                  </a:cubicBezTo>
                  <a:lnTo>
                    <a:pt x="2246852" y="1031177"/>
                  </a:lnTo>
                  <a:lnTo>
                    <a:pt x="2551843" y="1031177"/>
                  </a:lnTo>
                  <a:lnTo>
                    <a:pt x="2551843" y="1267587"/>
                  </a:lnTo>
                  <a:lnTo>
                    <a:pt x="2516981" y="1232726"/>
                  </a:lnTo>
                  <a:cubicBezTo>
                    <a:pt x="2496026" y="1211866"/>
                    <a:pt x="2462117" y="1211866"/>
                    <a:pt x="2441258" y="1232726"/>
                  </a:cubicBezTo>
                  <a:cubicBezTo>
                    <a:pt x="2420303" y="1253585"/>
                    <a:pt x="2420303" y="1287590"/>
                    <a:pt x="2441258" y="1308449"/>
                  </a:cubicBezTo>
                  <a:lnTo>
                    <a:pt x="2567559" y="1434846"/>
                  </a:lnTo>
                  <a:cubicBezTo>
                    <a:pt x="2578037" y="1445324"/>
                    <a:pt x="2591753" y="1450562"/>
                    <a:pt x="2605469" y="1450562"/>
                  </a:cubicBezTo>
                  <a:cubicBezTo>
                    <a:pt x="2619185" y="1450562"/>
                    <a:pt x="2632901" y="1445324"/>
                    <a:pt x="2643378" y="1434846"/>
                  </a:cubicBezTo>
                  <a:lnTo>
                    <a:pt x="2769775" y="1308449"/>
                  </a:lnTo>
                  <a:cubicBezTo>
                    <a:pt x="2790730" y="1287494"/>
                    <a:pt x="2790730" y="1253585"/>
                    <a:pt x="2769775" y="1232726"/>
                  </a:cubicBezTo>
                  <a:cubicBezTo>
                    <a:pt x="2748820" y="1211866"/>
                    <a:pt x="2714911" y="1211866"/>
                    <a:pt x="2693956" y="1232726"/>
                  </a:cubicBezTo>
                  <a:lnTo>
                    <a:pt x="2659094" y="1267587"/>
                  </a:lnTo>
                  <a:lnTo>
                    <a:pt x="2659094" y="1031177"/>
                  </a:lnTo>
                  <a:lnTo>
                    <a:pt x="3228594" y="1031177"/>
                  </a:lnTo>
                  <a:cubicBezTo>
                    <a:pt x="3257550" y="1031177"/>
                    <a:pt x="3281172" y="1054703"/>
                    <a:pt x="3281172" y="1083755"/>
                  </a:cubicBezTo>
                  <a:lnTo>
                    <a:pt x="3280982" y="1513523"/>
                  </a:lnTo>
                  <a:lnTo>
                    <a:pt x="3280982" y="1513523"/>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思源黑体 CN Light" panose="020B0300000000000000" pitchFamily="34" charset="-122"/>
                <a:ea typeface="思源黑体 CN Light" panose="020B0300000000000000" pitchFamily="34" charset="-122"/>
                <a:cs typeface="+mn-cs"/>
              </a:endParaRPr>
            </a:p>
          </p:txBody>
        </p:sp>
        <p:sp>
          <p:nvSpPr>
            <p:cNvPr id="69" name="任意多边形: 形状 68"/>
            <p:cNvSpPr/>
            <p:nvPr>
              <p:custDataLst>
                <p:tags r:id="rId62"/>
              </p:custDataLst>
            </p:nvPr>
          </p:nvSpPr>
          <p:spPr>
            <a:xfrm>
              <a:off x="7227855" y="3313366"/>
              <a:ext cx="396335" cy="107251"/>
            </a:xfrm>
            <a:custGeom>
              <a:avLst/>
              <a:gdLst>
                <a:gd name="connsiteX0" fmla="*/ 342710 w 396335"/>
                <a:gd name="connsiteY0" fmla="*/ 0 h 107251"/>
                <a:gd name="connsiteX1" fmla="*/ 53626 w 396335"/>
                <a:gd name="connsiteY1" fmla="*/ 0 h 107251"/>
                <a:gd name="connsiteX2" fmla="*/ 0 w 396335"/>
                <a:gd name="connsiteY2" fmla="*/ 53626 h 107251"/>
                <a:gd name="connsiteX3" fmla="*/ 53626 w 396335"/>
                <a:gd name="connsiteY3" fmla="*/ 107251 h 107251"/>
                <a:gd name="connsiteX4" fmla="*/ 342710 w 396335"/>
                <a:gd name="connsiteY4" fmla="*/ 107251 h 107251"/>
                <a:gd name="connsiteX5" fmla="*/ 396335 w 396335"/>
                <a:gd name="connsiteY5" fmla="*/ 53626 h 107251"/>
                <a:gd name="connsiteX6" fmla="*/ 342710 w 396335"/>
                <a:gd name="connsiteY6" fmla="*/ 0 h 107251"/>
                <a:gd name="connsiteX7" fmla="*/ 342710 w 396335"/>
                <a:gd name="connsiteY7" fmla="*/ 0 h 1072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6335" h="107251">
                  <a:moveTo>
                    <a:pt x="342710" y="0"/>
                  </a:moveTo>
                  <a:lnTo>
                    <a:pt x="53626" y="0"/>
                  </a:lnTo>
                  <a:cubicBezTo>
                    <a:pt x="24003" y="0"/>
                    <a:pt x="0" y="24003"/>
                    <a:pt x="0" y="53626"/>
                  </a:cubicBezTo>
                  <a:cubicBezTo>
                    <a:pt x="0" y="83249"/>
                    <a:pt x="24003" y="107251"/>
                    <a:pt x="53626" y="107251"/>
                  </a:cubicBezTo>
                  <a:lnTo>
                    <a:pt x="342710" y="107251"/>
                  </a:lnTo>
                  <a:cubicBezTo>
                    <a:pt x="372333" y="107251"/>
                    <a:pt x="396335" y="83344"/>
                    <a:pt x="396335" y="53626"/>
                  </a:cubicBezTo>
                  <a:cubicBezTo>
                    <a:pt x="396240" y="24003"/>
                    <a:pt x="372333" y="0"/>
                    <a:pt x="342710" y="0"/>
                  </a:cubicBezTo>
                  <a:lnTo>
                    <a:pt x="342710" y="0"/>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思源黑体 CN Light" panose="020B0300000000000000" pitchFamily="34" charset="-122"/>
                <a:ea typeface="思源黑体 CN Light" panose="020B0300000000000000" pitchFamily="34" charset="-122"/>
                <a:cs typeface="+mn-cs"/>
              </a:endParaRPr>
            </a:p>
          </p:txBody>
        </p:sp>
        <p:sp>
          <p:nvSpPr>
            <p:cNvPr id="70" name="任意多边形: 形状 69"/>
            <p:cNvSpPr/>
            <p:nvPr>
              <p:custDataLst>
                <p:tags r:id="rId63"/>
              </p:custDataLst>
            </p:nvPr>
          </p:nvSpPr>
          <p:spPr>
            <a:xfrm>
              <a:off x="7227855" y="3467766"/>
              <a:ext cx="396335" cy="107251"/>
            </a:xfrm>
            <a:custGeom>
              <a:avLst/>
              <a:gdLst>
                <a:gd name="connsiteX0" fmla="*/ 342710 w 396335"/>
                <a:gd name="connsiteY0" fmla="*/ 0 h 107251"/>
                <a:gd name="connsiteX1" fmla="*/ 53626 w 396335"/>
                <a:gd name="connsiteY1" fmla="*/ 0 h 107251"/>
                <a:gd name="connsiteX2" fmla="*/ 0 w 396335"/>
                <a:gd name="connsiteY2" fmla="*/ 53626 h 107251"/>
                <a:gd name="connsiteX3" fmla="*/ 53626 w 396335"/>
                <a:gd name="connsiteY3" fmla="*/ 107251 h 107251"/>
                <a:gd name="connsiteX4" fmla="*/ 342710 w 396335"/>
                <a:gd name="connsiteY4" fmla="*/ 107251 h 107251"/>
                <a:gd name="connsiteX5" fmla="*/ 396335 w 396335"/>
                <a:gd name="connsiteY5" fmla="*/ 53626 h 107251"/>
                <a:gd name="connsiteX6" fmla="*/ 342710 w 396335"/>
                <a:gd name="connsiteY6" fmla="*/ 0 h 107251"/>
                <a:gd name="connsiteX7" fmla="*/ 342710 w 396335"/>
                <a:gd name="connsiteY7" fmla="*/ 0 h 1072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6335" h="107251">
                  <a:moveTo>
                    <a:pt x="342710" y="0"/>
                  </a:moveTo>
                  <a:lnTo>
                    <a:pt x="53626" y="0"/>
                  </a:lnTo>
                  <a:cubicBezTo>
                    <a:pt x="24003" y="0"/>
                    <a:pt x="0" y="24003"/>
                    <a:pt x="0" y="53626"/>
                  </a:cubicBezTo>
                  <a:cubicBezTo>
                    <a:pt x="0" y="83248"/>
                    <a:pt x="24003" y="107251"/>
                    <a:pt x="53626" y="107251"/>
                  </a:cubicBezTo>
                  <a:lnTo>
                    <a:pt x="342710" y="107251"/>
                  </a:lnTo>
                  <a:cubicBezTo>
                    <a:pt x="372333" y="107251"/>
                    <a:pt x="396335" y="83248"/>
                    <a:pt x="396335" y="53626"/>
                  </a:cubicBezTo>
                  <a:cubicBezTo>
                    <a:pt x="396240" y="24003"/>
                    <a:pt x="372333" y="0"/>
                    <a:pt x="342710" y="0"/>
                  </a:cubicBezTo>
                  <a:lnTo>
                    <a:pt x="342710" y="0"/>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思源黑体 CN Light" panose="020B0300000000000000" pitchFamily="34" charset="-122"/>
                <a:ea typeface="思源黑体 CN Light" panose="020B0300000000000000" pitchFamily="34" charset="-122"/>
                <a:cs typeface="+mn-cs"/>
              </a:endParaRPr>
            </a:p>
          </p:txBody>
        </p:sp>
        <p:sp>
          <p:nvSpPr>
            <p:cNvPr id="71" name="任意多边形: 形状 70"/>
            <p:cNvSpPr/>
            <p:nvPr>
              <p:custDataLst>
                <p:tags r:id="rId64"/>
              </p:custDataLst>
            </p:nvPr>
          </p:nvSpPr>
          <p:spPr>
            <a:xfrm>
              <a:off x="7227760" y="3623500"/>
              <a:ext cx="396335" cy="107251"/>
            </a:xfrm>
            <a:custGeom>
              <a:avLst/>
              <a:gdLst>
                <a:gd name="connsiteX0" fmla="*/ 396335 w 396335"/>
                <a:gd name="connsiteY0" fmla="*/ 53626 h 107251"/>
                <a:gd name="connsiteX1" fmla="*/ 342709 w 396335"/>
                <a:gd name="connsiteY1" fmla="*/ 0 h 107251"/>
                <a:gd name="connsiteX2" fmla="*/ 53626 w 396335"/>
                <a:gd name="connsiteY2" fmla="*/ 0 h 107251"/>
                <a:gd name="connsiteX3" fmla="*/ 0 w 396335"/>
                <a:gd name="connsiteY3" fmla="*/ 53626 h 107251"/>
                <a:gd name="connsiteX4" fmla="*/ 53626 w 396335"/>
                <a:gd name="connsiteY4" fmla="*/ 107251 h 107251"/>
                <a:gd name="connsiteX5" fmla="*/ 342709 w 396335"/>
                <a:gd name="connsiteY5" fmla="*/ 107251 h 107251"/>
                <a:gd name="connsiteX6" fmla="*/ 396335 w 396335"/>
                <a:gd name="connsiteY6" fmla="*/ 53626 h 107251"/>
                <a:gd name="connsiteX7" fmla="*/ 396335 w 396335"/>
                <a:gd name="connsiteY7" fmla="*/ 53626 h 1072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6335" h="107251">
                  <a:moveTo>
                    <a:pt x="396335" y="53626"/>
                  </a:moveTo>
                  <a:cubicBezTo>
                    <a:pt x="396335" y="24003"/>
                    <a:pt x="372332" y="0"/>
                    <a:pt x="342709" y="0"/>
                  </a:cubicBezTo>
                  <a:lnTo>
                    <a:pt x="53626" y="0"/>
                  </a:lnTo>
                  <a:cubicBezTo>
                    <a:pt x="24003" y="0"/>
                    <a:pt x="0" y="24003"/>
                    <a:pt x="0" y="53626"/>
                  </a:cubicBezTo>
                  <a:cubicBezTo>
                    <a:pt x="0" y="83249"/>
                    <a:pt x="24003" y="107251"/>
                    <a:pt x="53626" y="107251"/>
                  </a:cubicBezTo>
                  <a:lnTo>
                    <a:pt x="342709" y="107251"/>
                  </a:lnTo>
                  <a:cubicBezTo>
                    <a:pt x="372428" y="107251"/>
                    <a:pt x="396335" y="83249"/>
                    <a:pt x="396335" y="53626"/>
                  </a:cubicBezTo>
                  <a:lnTo>
                    <a:pt x="396335" y="53626"/>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思源黑体 CN Light" panose="020B0300000000000000" pitchFamily="34" charset="-122"/>
                <a:ea typeface="思源黑体 CN Light" panose="020B0300000000000000" pitchFamily="34" charset="-122"/>
                <a:cs typeface="+mn-cs"/>
              </a:endParaRPr>
            </a:p>
          </p:txBody>
        </p:sp>
        <p:sp>
          <p:nvSpPr>
            <p:cNvPr id="72" name="任意多边形: 形状 71"/>
            <p:cNvSpPr/>
            <p:nvPr>
              <p:custDataLst>
                <p:tags r:id="rId65"/>
              </p:custDataLst>
            </p:nvPr>
          </p:nvSpPr>
          <p:spPr>
            <a:xfrm>
              <a:off x="7227855" y="3778662"/>
              <a:ext cx="236886" cy="107251"/>
            </a:xfrm>
            <a:custGeom>
              <a:avLst/>
              <a:gdLst>
                <a:gd name="connsiteX0" fmla="*/ 53626 w 236886"/>
                <a:gd name="connsiteY0" fmla="*/ 0 h 107251"/>
                <a:gd name="connsiteX1" fmla="*/ 0 w 236886"/>
                <a:gd name="connsiteY1" fmla="*/ 53626 h 107251"/>
                <a:gd name="connsiteX2" fmla="*/ 53626 w 236886"/>
                <a:gd name="connsiteY2" fmla="*/ 107251 h 107251"/>
                <a:gd name="connsiteX3" fmla="*/ 183261 w 236886"/>
                <a:gd name="connsiteY3" fmla="*/ 107251 h 107251"/>
                <a:gd name="connsiteX4" fmla="*/ 236887 w 236886"/>
                <a:gd name="connsiteY4" fmla="*/ 53626 h 107251"/>
                <a:gd name="connsiteX5" fmla="*/ 183261 w 236886"/>
                <a:gd name="connsiteY5" fmla="*/ 0 h 107251"/>
                <a:gd name="connsiteX6" fmla="*/ 53626 w 236886"/>
                <a:gd name="connsiteY6" fmla="*/ 0 h 1072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6886" h="107251">
                  <a:moveTo>
                    <a:pt x="53626" y="0"/>
                  </a:moveTo>
                  <a:cubicBezTo>
                    <a:pt x="24003" y="0"/>
                    <a:pt x="0" y="24003"/>
                    <a:pt x="0" y="53626"/>
                  </a:cubicBezTo>
                  <a:cubicBezTo>
                    <a:pt x="0" y="83248"/>
                    <a:pt x="24003" y="107251"/>
                    <a:pt x="53626" y="107251"/>
                  </a:cubicBezTo>
                  <a:lnTo>
                    <a:pt x="183261" y="107251"/>
                  </a:lnTo>
                  <a:cubicBezTo>
                    <a:pt x="212884" y="107251"/>
                    <a:pt x="236887" y="83248"/>
                    <a:pt x="236887" y="53626"/>
                  </a:cubicBezTo>
                  <a:cubicBezTo>
                    <a:pt x="236887" y="24098"/>
                    <a:pt x="212884" y="0"/>
                    <a:pt x="183261" y="0"/>
                  </a:cubicBezTo>
                  <a:lnTo>
                    <a:pt x="53626" y="0"/>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思源黑体 CN Light" panose="020B0300000000000000" pitchFamily="34" charset="-122"/>
                <a:ea typeface="思源黑体 CN Light" panose="020B0300000000000000" pitchFamily="34" charset="-122"/>
                <a:cs typeface="+mn-cs"/>
              </a:endParaRPr>
            </a:p>
          </p:txBody>
        </p:sp>
        <p:sp>
          <p:nvSpPr>
            <p:cNvPr id="73" name="任意多边形: 形状 72"/>
            <p:cNvSpPr/>
            <p:nvPr>
              <p:custDataLst>
                <p:tags r:id="rId66"/>
              </p:custDataLst>
            </p:nvPr>
          </p:nvSpPr>
          <p:spPr>
            <a:xfrm>
              <a:off x="4567808" y="3313366"/>
              <a:ext cx="396335" cy="107251"/>
            </a:xfrm>
            <a:custGeom>
              <a:avLst/>
              <a:gdLst>
                <a:gd name="connsiteX0" fmla="*/ 342710 w 396335"/>
                <a:gd name="connsiteY0" fmla="*/ 0 h 107251"/>
                <a:gd name="connsiteX1" fmla="*/ 53626 w 396335"/>
                <a:gd name="connsiteY1" fmla="*/ 0 h 107251"/>
                <a:gd name="connsiteX2" fmla="*/ 0 w 396335"/>
                <a:gd name="connsiteY2" fmla="*/ 53626 h 107251"/>
                <a:gd name="connsiteX3" fmla="*/ 53626 w 396335"/>
                <a:gd name="connsiteY3" fmla="*/ 107251 h 107251"/>
                <a:gd name="connsiteX4" fmla="*/ 342710 w 396335"/>
                <a:gd name="connsiteY4" fmla="*/ 107251 h 107251"/>
                <a:gd name="connsiteX5" fmla="*/ 396335 w 396335"/>
                <a:gd name="connsiteY5" fmla="*/ 53626 h 107251"/>
                <a:gd name="connsiteX6" fmla="*/ 342710 w 396335"/>
                <a:gd name="connsiteY6" fmla="*/ 0 h 107251"/>
                <a:gd name="connsiteX7" fmla="*/ 342710 w 396335"/>
                <a:gd name="connsiteY7" fmla="*/ 0 h 1072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6335" h="107251">
                  <a:moveTo>
                    <a:pt x="342710" y="0"/>
                  </a:moveTo>
                  <a:lnTo>
                    <a:pt x="53626" y="0"/>
                  </a:lnTo>
                  <a:cubicBezTo>
                    <a:pt x="24003" y="0"/>
                    <a:pt x="0" y="24003"/>
                    <a:pt x="0" y="53626"/>
                  </a:cubicBezTo>
                  <a:cubicBezTo>
                    <a:pt x="0" y="83249"/>
                    <a:pt x="24003" y="107251"/>
                    <a:pt x="53626" y="107251"/>
                  </a:cubicBezTo>
                  <a:lnTo>
                    <a:pt x="342710" y="107251"/>
                  </a:lnTo>
                  <a:cubicBezTo>
                    <a:pt x="372332" y="107251"/>
                    <a:pt x="396335" y="83344"/>
                    <a:pt x="396335" y="53626"/>
                  </a:cubicBezTo>
                  <a:cubicBezTo>
                    <a:pt x="396240" y="24003"/>
                    <a:pt x="372332" y="0"/>
                    <a:pt x="342710" y="0"/>
                  </a:cubicBezTo>
                  <a:lnTo>
                    <a:pt x="342710" y="0"/>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思源黑体 CN Light" panose="020B0300000000000000" pitchFamily="34" charset="-122"/>
                <a:ea typeface="思源黑体 CN Light" panose="020B0300000000000000" pitchFamily="34" charset="-122"/>
                <a:cs typeface="+mn-cs"/>
              </a:endParaRPr>
            </a:p>
          </p:txBody>
        </p:sp>
        <p:sp>
          <p:nvSpPr>
            <p:cNvPr id="74" name="任意多边形: 形状 73"/>
            <p:cNvSpPr/>
            <p:nvPr>
              <p:custDataLst>
                <p:tags r:id="rId67"/>
              </p:custDataLst>
            </p:nvPr>
          </p:nvSpPr>
          <p:spPr>
            <a:xfrm>
              <a:off x="4567808" y="3467766"/>
              <a:ext cx="396335" cy="107251"/>
            </a:xfrm>
            <a:custGeom>
              <a:avLst/>
              <a:gdLst>
                <a:gd name="connsiteX0" fmla="*/ 342710 w 396335"/>
                <a:gd name="connsiteY0" fmla="*/ 0 h 107251"/>
                <a:gd name="connsiteX1" fmla="*/ 53626 w 396335"/>
                <a:gd name="connsiteY1" fmla="*/ 0 h 107251"/>
                <a:gd name="connsiteX2" fmla="*/ 0 w 396335"/>
                <a:gd name="connsiteY2" fmla="*/ 53626 h 107251"/>
                <a:gd name="connsiteX3" fmla="*/ 53626 w 396335"/>
                <a:gd name="connsiteY3" fmla="*/ 107251 h 107251"/>
                <a:gd name="connsiteX4" fmla="*/ 342710 w 396335"/>
                <a:gd name="connsiteY4" fmla="*/ 107251 h 107251"/>
                <a:gd name="connsiteX5" fmla="*/ 396335 w 396335"/>
                <a:gd name="connsiteY5" fmla="*/ 53626 h 107251"/>
                <a:gd name="connsiteX6" fmla="*/ 342710 w 396335"/>
                <a:gd name="connsiteY6" fmla="*/ 0 h 107251"/>
                <a:gd name="connsiteX7" fmla="*/ 342710 w 396335"/>
                <a:gd name="connsiteY7" fmla="*/ 0 h 1072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6335" h="107251">
                  <a:moveTo>
                    <a:pt x="342710" y="0"/>
                  </a:moveTo>
                  <a:lnTo>
                    <a:pt x="53626" y="0"/>
                  </a:lnTo>
                  <a:cubicBezTo>
                    <a:pt x="24003" y="0"/>
                    <a:pt x="0" y="24003"/>
                    <a:pt x="0" y="53626"/>
                  </a:cubicBezTo>
                  <a:cubicBezTo>
                    <a:pt x="0" y="83248"/>
                    <a:pt x="24003" y="107251"/>
                    <a:pt x="53626" y="107251"/>
                  </a:cubicBezTo>
                  <a:lnTo>
                    <a:pt x="342710" y="107251"/>
                  </a:lnTo>
                  <a:cubicBezTo>
                    <a:pt x="372332" y="107251"/>
                    <a:pt x="396335" y="83248"/>
                    <a:pt x="396335" y="53626"/>
                  </a:cubicBezTo>
                  <a:cubicBezTo>
                    <a:pt x="396240" y="24003"/>
                    <a:pt x="372332" y="0"/>
                    <a:pt x="342710" y="0"/>
                  </a:cubicBezTo>
                  <a:lnTo>
                    <a:pt x="342710" y="0"/>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思源黑体 CN Light" panose="020B0300000000000000" pitchFamily="34" charset="-122"/>
                <a:ea typeface="思源黑体 CN Light" panose="020B0300000000000000" pitchFamily="34" charset="-122"/>
                <a:cs typeface="+mn-cs"/>
              </a:endParaRPr>
            </a:p>
          </p:txBody>
        </p:sp>
        <p:sp>
          <p:nvSpPr>
            <p:cNvPr id="75" name="任意多边形: 形状 74"/>
            <p:cNvSpPr/>
            <p:nvPr>
              <p:custDataLst>
                <p:tags r:id="rId68"/>
              </p:custDataLst>
            </p:nvPr>
          </p:nvSpPr>
          <p:spPr>
            <a:xfrm>
              <a:off x="4567808" y="3623595"/>
              <a:ext cx="396335" cy="107251"/>
            </a:xfrm>
            <a:custGeom>
              <a:avLst/>
              <a:gdLst>
                <a:gd name="connsiteX0" fmla="*/ 342710 w 396335"/>
                <a:gd name="connsiteY0" fmla="*/ 0 h 107251"/>
                <a:gd name="connsiteX1" fmla="*/ 53626 w 396335"/>
                <a:gd name="connsiteY1" fmla="*/ 0 h 107251"/>
                <a:gd name="connsiteX2" fmla="*/ 0 w 396335"/>
                <a:gd name="connsiteY2" fmla="*/ 53626 h 107251"/>
                <a:gd name="connsiteX3" fmla="*/ 53626 w 396335"/>
                <a:gd name="connsiteY3" fmla="*/ 107252 h 107251"/>
                <a:gd name="connsiteX4" fmla="*/ 342710 w 396335"/>
                <a:gd name="connsiteY4" fmla="*/ 107252 h 107251"/>
                <a:gd name="connsiteX5" fmla="*/ 396335 w 396335"/>
                <a:gd name="connsiteY5" fmla="*/ 53626 h 107251"/>
                <a:gd name="connsiteX6" fmla="*/ 342710 w 396335"/>
                <a:gd name="connsiteY6" fmla="*/ 0 h 107251"/>
                <a:gd name="connsiteX7" fmla="*/ 342710 w 396335"/>
                <a:gd name="connsiteY7" fmla="*/ 0 h 1072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6335" h="107251">
                  <a:moveTo>
                    <a:pt x="342710" y="0"/>
                  </a:moveTo>
                  <a:lnTo>
                    <a:pt x="53626" y="0"/>
                  </a:lnTo>
                  <a:cubicBezTo>
                    <a:pt x="24003" y="0"/>
                    <a:pt x="0" y="24003"/>
                    <a:pt x="0" y="53626"/>
                  </a:cubicBezTo>
                  <a:cubicBezTo>
                    <a:pt x="0" y="83249"/>
                    <a:pt x="24003" y="107252"/>
                    <a:pt x="53626" y="107252"/>
                  </a:cubicBezTo>
                  <a:lnTo>
                    <a:pt x="342710" y="107252"/>
                  </a:lnTo>
                  <a:cubicBezTo>
                    <a:pt x="372332" y="107252"/>
                    <a:pt x="396335" y="83249"/>
                    <a:pt x="396335" y="53626"/>
                  </a:cubicBezTo>
                  <a:cubicBezTo>
                    <a:pt x="396240" y="23908"/>
                    <a:pt x="372332" y="0"/>
                    <a:pt x="342710" y="0"/>
                  </a:cubicBezTo>
                  <a:lnTo>
                    <a:pt x="342710" y="0"/>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思源黑体 CN Light" panose="020B0300000000000000" pitchFamily="34" charset="-122"/>
                <a:ea typeface="思源黑体 CN Light" panose="020B0300000000000000" pitchFamily="34" charset="-122"/>
                <a:cs typeface="+mn-cs"/>
              </a:endParaRPr>
            </a:p>
          </p:txBody>
        </p:sp>
        <p:sp>
          <p:nvSpPr>
            <p:cNvPr id="76" name="任意多边形: 形状 75"/>
            <p:cNvSpPr/>
            <p:nvPr>
              <p:custDataLst>
                <p:tags r:id="rId69"/>
              </p:custDataLst>
            </p:nvPr>
          </p:nvSpPr>
          <p:spPr>
            <a:xfrm>
              <a:off x="4567808" y="3778662"/>
              <a:ext cx="236886" cy="107251"/>
            </a:xfrm>
            <a:custGeom>
              <a:avLst/>
              <a:gdLst>
                <a:gd name="connsiteX0" fmla="*/ 183261 w 236886"/>
                <a:gd name="connsiteY0" fmla="*/ 0 h 107251"/>
                <a:gd name="connsiteX1" fmla="*/ 53626 w 236886"/>
                <a:gd name="connsiteY1" fmla="*/ 0 h 107251"/>
                <a:gd name="connsiteX2" fmla="*/ 0 w 236886"/>
                <a:gd name="connsiteY2" fmla="*/ 53626 h 107251"/>
                <a:gd name="connsiteX3" fmla="*/ 53626 w 236886"/>
                <a:gd name="connsiteY3" fmla="*/ 107251 h 107251"/>
                <a:gd name="connsiteX4" fmla="*/ 183261 w 236886"/>
                <a:gd name="connsiteY4" fmla="*/ 107251 h 107251"/>
                <a:gd name="connsiteX5" fmla="*/ 236887 w 236886"/>
                <a:gd name="connsiteY5" fmla="*/ 53626 h 107251"/>
                <a:gd name="connsiteX6" fmla="*/ 183261 w 236886"/>
                <a:gd name="connsiteY6" fmla="*/ 0 h 107251"/>
                <a:gd name="connsiteX7" fmla="*/ 183261 w 236886"/>
                <a:gd name="connsiteY7" fmla="*/ 0 h 1072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6886" h="107251">
                  <a:moveTo>
                    <a:pt x="183261" y="0"/>
                  </a:moveTo>
                  <a:lnTo>
                    <a:pt x="53626" y="0"/>
                  </a:lnTo>
                  <a:cubicBezTo>
                    <a:pt x="24003" y="0"/>
                    <a:pt x="0" y="24003"/>
                    <a:pt x="0" y="53626"/>
                  </a:cubicBezTo>
                  <a:cubicBezTo>
                    <a:pt x="0" y="83248"/>
                    <a:pt x="24003" y="107251"/>
                    <a:pt x="53626" y="107251"/>
                  </a:cubicBezTo>
                  <a:lnTo>
                    <a:pt x="183261" y="107251"/>
                  </a:lnTo>
                  <a:cubicBezTo>
                    <a:pt x="212789" y="107251"/>
                    <a:pt x="236887" y="83248"/>
                    <a:pt x="236887" y="53626"/>
                  </a:cubicBezTo>
                  <a:cubicBezTo>
                    <a:pt x="236791" y="24003"/>
                    <a:pt x="212789" y="0"/>
                    <a:pt x="183261" y="0"/>
                  </a:cubicBezTo>
                  <a:lnTo>
                    <a:pt x="183261" y="0"/>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思源黑体 CN Light" panose="020B0300000000000000" pitchFamily="34" charset="-122"/>
                <a:ea typeface="思源黑体 CN Light" panose="020B0300000000000000" pitchFamily="34" charset="-122"/>
                <a:cs typeface="+mn-cs"/>
              </a:endParaRPr>
            </a:p>
          </p:txBody>
        </p:sp>
        <p:sp>
          <p:nvSpPr>
            <p:cNvPr id="77" name="任意多边形: 形状 76"/>
            <p:cNvSpPr/>
            <p:nvPr>
              <p:custDataLst>
                <p:tags r:id="rId70"/>
              </p:custDataLst>
            </p:nvPr>
          </p:nvSpPr>
          <p:spPr>
            <a:xfrm>
              <a:off x="5770530" y="1768030"/>
              <a:ext cx="650178" cy="414146"/>
            </a:xfrm>
            <a:custGeom>
              <a:avLst/>
              <a:gdLst>
                <a:gd name="connsiteX0" fmla="*/ 596932 w 650178"/>
                <a:gd name="connsiteY0" fmla="*/ 306896 h 414146"/>
                <a:gd name="connsiteX1" fmla="*/ 582644 w 650178"/>
                <a:gd name="connsiteY1" fmla="*/ 306896 h 414146"/>
                <a:gd name="connsiteX2" fmla="*/ 582644 w 650178"/>
                <a:gd name="connsiteY2" fmla="*/ 53626 h 414146"/>
                <a:gd name="connsiteX3" fmla="*/ 529018 w 650178"/>
                <a:gd name="connsiteY3" fmla="*/ 0 h 414146"/>
                <a:gd name="connsiteX4" fmla="*/ 475393 w 650178"/>
                <a:gd name="connsiteY4" fmla="*/ 53626 h 414146"/>
                <a:gd name="connsiteX5" fmla="*/ 475393 w 650178"/>
                <a:gd name="connsiteY5" fmla="*/ 306896 h 414146"/>
                <a:gd name="connsiteX6" fmla="*/ 446818 w 650178"/>
                <a:gd name="connsiteY6" fmla="*/ 306896 h 414146"/>
                <a:gd name="connsiteX7" fmla="*/ 446818 w 650178"/>
                <a:gd name="connsiteY7" fmla="*/ 145637 h 414146"/>
                <a:gd name="connsiteX8" fmla="*/ 393192 w 650178"/>
                <a:gd name="connsiteY8" fmla="*/ 92012 h 414146"/>
                <a:gd name="connsiteX9" fmla="*/ 339566 w 650178"/>
                <a:gd name="connsiteY9" fmla="*/ 145637 h 414146"/>
                <a:gd name="connsiteX10" fmla="*/ 339566 w 650178"/>
                <a:gd name="connsiteY10" fmla="*/ 306896 h 414146"/>
                <a:gd name="connsiteX11" fmla="*/ 310991 w 650178"/>
                <a:gd name="connsiteY11" fmla="*/ 306896 h 414146"/>
                <a:gd name="connsiteX12" fmla="*/ 310991 w 650178"/>
                <a:gd name="connsiteY12" fmla="*/ 90488 h 414146"/>
                <a:gd name="connsiteX13" fmla="*/ 257366 w 650178"/>
                <a:gd name="connsiteY13" fmla="*/ 36862 h 414146"/>
                <a:gd name="connsiteX14" fmla="*/ 203740 w 650178"/>
                <a:gd name="connsiteY14" fmla="*/ 90488 h 414146"/>
                <a:gd name="connsiteX15" fmla="*/ 203740 w 650178"/>
                <a:gd name="connsiteY15" fmla="*/ 306896 h 414146"/>
                <a:gd name="connsiteX16" fmla="*/ 175165 w 650178"/>
                <a:gd name="connsiteY16" fmla="*/ 306896 h 414146"/>
                <a:gd name="connsiteX17" fmla="*/ 175165 w 650178"/>
                <a:gd name="connsiteY17" fmla="*/ 200882 h 414146"/>
                <a:gd name="connsiteX18" fmla="*/ 121539 w 650178"/>
                <a:gd name="connsiteY18" fmla="*/ 147257 h 414146"/>
                <a:gd name="connsiteX19" fmla="*/ 67913 w 650178"/>
                <a:gd name="connsiteY19" fmla="*/ 200882 h 414146"/>
                <a:gd name="connsiteX20" fmla="*/ 67913 w 650178"/>
                <a:gd name="connsiteY20" fmla="*/ 306896 h 414146"/>
                <a:gd name="connsiteX21" fmla="*/ 53626 w 650178"/>
                <a:gd name="connsiteY21" fmla="*/ 306896 h 414146"/>
                <a:gd name="connsiteX22" fmla="*/ 0 w 650178"/>
                <a:gd name="connsiteY22" fmla="*/ 360521 h 414146"/>
                <a:gd name="connsiteX23" fmla="*/ 53626 w 650178"/>
                <a:gd name="connsiteY23" fmla="*/ 414147 h 414146"/>
                <a:gd name="connsiteX24" fmla="*/ 596551 w 650178"/>
                <a:gd name="connsiteY24" fmla="*/ 414147 h 414146"/>
                <a:gd name="connsiteX25" fmla="*/ 650176 w 650178"/>
                <a:gd name="connsiteY25" fmla="*/ 360521 h 414146"/>
                <a:gd name="connsiteX26" fmla="*/ 596932 w 650178"/>
                <a:gd name="connsiteY26" fmla="*/ 306896 h 414146"/>
                <a:gd name="connsiteX27" fmla="*/ 596932 w 650178"/>
                <a:gd name="connsiteY27" fmla="*/ 306896 h 4141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50178" h="414146">
                  <a:moveTo>
                    <a:pt x="596932" y="306896"/>
                  </a:moveTo>
                  <a:lnTo>
                    <a:pt x="582644" y="306896"/>
                  </a:lnTo>
                  <a:lnTo>
                    <a:pt x="582644" y="53626"/>
                  </a:lnTo>
                  <a:cubicBezTo>
                    <a:pt x="582644" y="24003"/>
                    <a:pt x="558641" y="0"/>
                    <a:pt x="529018" y="0"/>
                  </a:cubicBezTo>
                  <a:cubicBezTo>
                    <a:pt x="499396" y="0"/>
                    <a:pt x="475393" y="24003"/>
                    <a:pt x="475393" y="53626"/>
                  </a:cubicBezTo>
                  <a:lnTo>
                    <a:pt x="475393" y="306896"/>
                  </a:lnTo>
                  <a:lnTo>
                    <a:pt x="446818" y="306896"/>
                  </a:lnTo>
                  <a:lnTo>
                    <a:pt x="446818" y="145637"/>
                  </a:lnTo>
                  <a:cubicBezTo>
                    <a:pt x="446818" y="116014"/>
                    <a:pt x="422815" y="92012"/>
                    <a:pt x="393192" y="92012"/>
                  </a:cubicBezTo>
                  <a:cubicBezTo>
                    <a:pt x="363569" y="92012"/>
                    <a:pt x="339566" y="116014"/>
                    <a:pt x="339566" y="145637"/>
                  </a:cubicBezTo>
                  <a:lnTo>
                    <a:pt x="339566" y="306896"/>
                  </a:lnTo>
                  <a:lnTo>
                    <a:pt x="310991" y="306896"/>
                  </a:lnTo>
                  <a:lnTo>
                    <a:pt x="310991" y="90488"/>
                  </a:lnTo>
                  <a:cubicBezTo>
                    <a:pt x="310991" y="60865"/>
                    <a:pt x="286988" y="36862"/>
                    <a:pt x="257366" y="36862"/>
                  </a:cubicBezTo>
                  <a:cubicBezTo>
                    <a:pt x="227743" y="36862"/>
                    <a:pt x="203740" y="60865"/>
                    <a:pt x="203740" y="90488"/>
                  </a:cubicBezTo>
                  <a:lnTo>
                    <a:pt x="203740" y="306896"/>
                  </a:lnTo>
                  <a:lnTo>
                    <a:pt x="175165" y="306896"/>
                  </a:lnTo>
                  <a:lnTo>
                    <a:pt x="175165" y="200882"/>
                  </a:lnTo>
                  <a:cubicBezTo>
                    <a:pt x="175165" y="171259"/>
                    <a:pt x="151162" y="147257"/>
                    <a:pt x="121539" y="147257"/>
                  </a:cubicBezTo>
                  <a:cubicBezTo>
                    <a:pt x="91916" y="147257"/>
                    <a:pt x="67913" y="171259"/>
                    <a:pt x="67913" y="200882"/>
                  </a:cubicBezTo>
                  <a:lnTo>
                    <a:pt x="67913" y="306896"/>
                  </a:lnTo>
                  <a:lnTo>
                    <a:pt x="53626" y="306896"/>
                  </a:lnTo>
                  <a:cubicBezTo>
                    <a:pt x="24003" y="306896"/>
                    <a:pt x="0" y="330899"/>
                    <a:pt x="0" y="360521"/>
                  </a:cubicBezTo>
                  <a:cubicBezTo>
                    <a:pt x="0" y="390144"/>
                    <a:pt x="24003" y="414147"/>
                    <a:pt x="53626" y="414147"/>
                  </a:cubicBezTo>
                  <a:lnTo>
                    <a:pt x="596551" y="414147"/>
                  </a:lnTo>
                  <a:cubicBezTo>
                    <a:pt x="626078" y="414147"/>
                    <a:pt x="650176" y="390144"/>
                    <a:pt x="650176" y="360521"/>
                  </a:cubicBezTo>
                  <a:cubicBezTo>
                    <a:pt x="650462" y="330899"/>
                    <a:pt x="626459" y="306896"/>
                    <a:pt x="596932" y="306896"/>
                  </a:cubicBezTo>
                  <a:lnTo>
                    <a:pt x="596932" y="306896"/>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思源黑体 CN Light" panose="020B0300000000000000" pitchFamily="34" charset="-122"/>
                <a:ea typeface="思源黑体 CN Light" panose="020B0300000000000000" pitchFamily="34" charset="-122"/>
                <a:cs typeface="+mn-cs"/>
              </a:endParaRPr>
            </a:p>
          </p:txBody>
        </p:sp>
        <p:sp>
          <p:nvSpPr>
            <p:cNvPr id="78" name="任意多边形: 形状 77"/>
            <p:cNvSpPr/>
            <p:nvPr>
              <p:custDataLst>
                <p:tags r:id="rId71"/>
              </p:custDataLst>
            </p:nvPr>
          </p:nvSpPr>
          <p:spPr>
            <a:xfrm>
              <a:off x="5770911" y="2253805"/>
              <a:ext cx="136779" cy="107251"/>
            </a:xfrm>
            <a:custGeom>
              <a:avLst/>
              <a:gdLst>
                <a:gd name="connsiteX0" fmla="*/ 83153 w 136779"/>
                <a:gd name="connsiteY0" fmla="*/ 0 h 107251"/>
                <a:gd name="connsiteX1" fmla="*/ 53626 w 136779"/>
                <a:gd name="connsiteY1" fmla="*/ 0 h 107251"/>
                <a:gd name="connsiteX2" fmla="*/ 0 w 136779"/>
                <a:gd name="connsiteY2" fmla="*/ 53626 h 107251"/>
                <a:gd name="connsiteX3" fmla="*/ 53626 w 136779"/>
                <a:gd name="connsiteY3" fmla="*/ 107251 h 107251"/>
                <a:gd name="connsiteX4" fmla="*/ 83153 w 136779"/>
                <a:gd name="connsiteY4" fmla="*/ 107251 h 107251"/>
                <a:gd name="connsiteX5" fmla="*/ 136779 w 136779"/>
                <a:gd name="connsiteY5" fmla="*/ 53626 h 107251"/>
                <a:gd name="connsiteX6" fmla="*/ 83153 w 136779"/>
                <a:gd name="connsiteY6" fmla="*/ 0 h 107251"/>
                <a:gd name="connsiteX7" fmla="*/ 83153 w 136779"/>
                <a:gd name="connsiteY7" fmla="*/ 0 h 1072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6779" h="107251">
                  <a:moveTo>
                    <a:pt x="83153" y="0"/>
                  </a:moveTo>
                  <a:lnTo>
                    <a:pt x="53626" y="0"/>
                  </a:lnTo>
                  <a:cubicBezTo>
                    <a:pt x="24003" y="0"/>
                    <a:pt x="0" y="24003"/>
                    <a:pt x="0" y="53626"/>
                  </a:cubicBezTo>
                  <a:cubicBezTo>
                    <a:pt x="0" y="83248"/>
                    <a:pt x="24003" y="107251"/>
                    <a:pt x="53626" y="107251"/>
                  </a:cubicBezTo>
                  <a:lnTo>
                    <a:pt x="83153" y="107251"/>
                  </a:lnTo>
                  <a:cubicBezTo>
                    <a:pt x="112681" y="107251"/>
                    <a:pt x="136779" y="83248"/>
                    <a:pt x="136779" y="53626"/>
                  </a:cubicBezTo>
                  <a:cubicBezTo>
                    <a:pt x="136779" y="24003"/>
                    <a:pt x="112681" y="0"/>
                    <a:pt x="83153" y="0"/>
                  </a:cubicBezTo>
                  <a:lnTo>
                    <a:pt x="83153" y="0"/>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思源黑体 CN Light" panose="020B0300000000000000" pitchFamily="34" charset="-122"/>
                <a:ea typeface="思源黑体 CN Light" panose="020B0300000000000000" pitchFamily="34" charset="-122"/>
                <a:cs typeface="+mn-cs"/>
              </a:endParaRPr>
            </a:p>
          </p:txBody>
        </p:sp>
        <p:sp>
          <p:nvSpPr>
            <p:cNvPr id="79" name="任意多边形: 形状 78"/>
            <p:cNvSpPr/>
            <p:nvPr>
              <p:custDataLst>
                <p:tags r:id="rId72"/>
              </p:custDataLst>
            </p:nvPr>
          </p:nvSpPr>
          <p:spPr>
            <a:xfrm>
              <a:off x="5770911" y="2407443"/>
              <a:ext cx="136779" cy="107156"/>
            </a:xfrm>
            <a:custGeom>
              <a:avLst/>
              <a:gdLst>
                <a:gd name="connsiteX0" fmla="*/ 83153 w 136779"/>
                <a:gd name="connsiteY0" fmla="*/ 0 h 107156"/>
                <a:gd name="connsiteX1" fmla="*/ 53626 w 136779"/>
                <a:gd name="connsiteY1" fmla="*/ 0 h 107156"/>
                <a:gd name="connsiteX2" fmla="*/ 0 w 136779"/>
                <a:gd name="connsiteY2" fmla="*/ 53626 h 107156"/>
                <a:gd name="connsiteX3" fmla="*/ 53626 w 136779"/>
                <a:gd name="connsiteY3" fmla="*/ 107156 h 107156"/>
                <a:gd name="connsiteX4" fmla="*/ 83153 w 136779"/>
                <a:gd name="connsiteY4" fmla="*/ 107156 h 107156"/>
                <a:gd name="connsiteX5" fmla="*/ 136779 w 136779"/>
                <a:gd name="connsiteY5" fmla="*/ 53531 h 107156"/>
                <a:gd name="connsiteX6" fmla="*/ 83153 w 136779"/>
                <a:gd name="connsiteY6" fmla="*/ 0 h 107156"/>
                <a:gd name="connsiteX7" fmla="*/ 83153 w 136779"/>
                <a:gd name="connsiteY7" fmla="*/ 0 h 107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6779" h="107156">
                  <a:moveTo>
                    <a:pt x="83153" y="0"/>
                  </a:moveTo>
                  <a:lnTo>
                    <a:pt x="53626" y="0"/>
                  </a:lnTo>
                  <a:cubicBezTo>
                    <a:pt x="24003" y="0"/>
                    <a:pt x="0" y="24003"/>
                    <a:pt x="0" y="53626"/>
                  </a:cubicBezTo>
                  <a:cubicBezTo>
                    <a:pt x="0" y="83248"/>
                    <a:pt x="24003" y="107156"/>
                    <a:pt x="53626" y="107156"/>
                  </a:cubicBezTo>
                  <a:lnTo>
                    <a:pt x="83153" y="107156"/>
                  </a:lnTo>
                  <a:cubicBezTo>
                    <a:pt x="112681" y="107156"/>
                    <a:pt x="136779" y="83153"/>
                    <a:pt x="136779" y="53531"/>
                  </a:cubicBezTo>
                  <a:cubicBezTo>
                    <a:pt x="136779" y="23908"/>
                    <a:pt x="112681" y="0"/>
                    <a:pt x="83153" y="0"/>
                  </a:cubicBezTo>
                  <a:lnTo>
                    <a:pt x="83153" y="0"/>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思源黑体 CN Light" panose="020B0300000000000000" pitchFamily="34" charset="-122"/>
                <a:ea typeface="思源黑体 CN Light" panose="020B0300000000000000" pitchFamily="34" charset="-122"/>
                <a:cs typeface="+mn-cs"/>
              </a:endParaRPr>
            </a:p>
          </p:txBody>
        </p:sp>
        <p:sp>
          <p:nvSpPr>
            <p:cNvPr id="80" name="任意多边形: 形状 79"/>
            <p:cNvSpPr/>
            <p:nvPr>
              <p:custDataLst>
                <p:tags r:id="rId73"/>
              </p:custDataLst>
            </p:nvPr>
          </p:nvSpPr>
          <p:spPr>
            <a:xfrm>
              <a:off x="5770911" y="2560986"/>
              <a:ext cx="136779" cy="107251"/>
            </a:xfrm>
            <a:custGeom>
              <a:avLst/>
              <a:gdLst>
                <a:gd name="connsiteX0" fmla="*/ 83153 w 136779"/>
                <a:gd name="connsiteY0" fmla="*/ 0 h 107251"/>
                <a:gd name="connsiteX1" fmla="*/ 53626 w 136779"/>
                <a:gd name="connsiteY1" fmla="*/ 0 h 107251"/>
                <a:gd name="connsiteX2" fmla="*/ 0 w 136779"/>
                <a:gd name="connsiteY2" fmla="*/ 53626 h 107251"/>
                <a:gd name="connsiteX3" fmla="*/ 53626 w 136779"/>
                <a:gd name="connsiteY3" fmla="*/ 107251 h 107251"/>
                <a:gd name="connsiteX4" fmla="*/ 83153 w 136779"/>
                <a:gd name="connsiteY4" fmla="*/ 107251 h 107251"/>
                <a:gd name="connsiteX5" fmla="*/ 136779 w 136779"/>
                <a:gd name="connsiteY5" fmla="*/ 53626 h 107251"/>
                <a:gd name="connsiteX6" fmla="*/ 83153 w 136779"/>
                <a:gd name="connsiteY6" fmla="*/ 0 h 107251"/>
                <a:gd name="connsiteX7" fmla="*/ 83153 w 136779"/>
                <a:gd name="connsiteY7" fmla="*/ 0 h 1072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6779" h="107251">
                  <a:moveTo>
                    <a:pt x="83153" y="0"/>
                  </a:moveTo>
                  <a:lnTo>
                    <a:pt x="53626" y="0"/>
                  </a:lnTo>
                  <a:cubicBezTo>
                    <a:pt x="24003" y="0"/>
                    <a:pt x="0" y="24003"/>
                    <a:pt x="0" y="53626"/>
                  </a:cubicBezTo>
                  <a:cubicBezTo>
                    <a:pt x="0" y="83248"/>
                    <a:pt x="24003" y="107251"/>
                    <a:pt x="53626" y="107251"/>
                  </a:cubicBezTo>
                  <a:lnTo>
                    <a:pt x="83153" y="107251"/>
                  </a:lnTo>
                  <a:cubicBezTo>
                    <a:pt x="112681" y="107251"/>
                    <a:pt x="136779" y="83248"/>
                    <a:pt x="136779" y="53626"/>
                  </a:cubicBezTo>
                  <a:cubicBezTo>
                    <a:pt x="136779" y="24003"/>
                    <a:pt x="112681" y="0"/>
                    <a:pt x="83153" y="0"/>
                  </a:cubicBezTo>
                  <a:lnTo>
                    <a:pt x="83153" y="0"/>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思源黑体 CN Light" panose="020B0300000000000000" pitchFamily="34" charset="-122"/>
                <a:ea typeface="思源黑体 CN Light" panose="020B0300000000000000" pitchFamily="34" charset="-122"/>
                <a:cs typeface="+mn-cs"/>
              </a:endParaRPr>
            </a:p>
          </p:txBody>
        </p:sp>
        <p:sp>
          <p:nvSpPr>
            <p:cNvPr id="81" name="任意多边形: 形状 80"/>
            <p:cNvSpPr/>
            <p:nvPr>
              <p:custDataLst>
                <p:tags r:id="rId74"/>
              </p:custDataLst>
            </p:nvPr>
          </p:nvSpPr>
          <p:spPr>
            <a:xfrm>
              <a:off x="5930265" y="2253805"/>
              <a:ext cx="490823" cy="107251"/>
            </a:xfrm>
            <a:custGeom>
              <a:avLst/>
              <a:gdLst>
                <a:gd name="connsiteX0" fmla="*/ 437197 w 490823"/>
                <a:gd name="connsiteY0" fmla="*/ 0 h 107251"/>
                <a:gd name="connsiteX1" fmla="*/ 53626 w 490823"/>
                <a:gd name="connsiteY1" fmla="*/ 0 h 107251"/>
                <a:gd name="connsiteX2" fmla="*/ 0 w 490823"/>
                <a:gd name="connsiteY2" fmla="*/ 53626 h 107251"/>
                <a:gd name="connsiteX3" fmla="*/ 53626 w 490823"/>
                <a:gd name="connsiteY3" fmla="*/ 107251 h 107251"/>
                <a:gd name="connsiteX4" fmla="*/ 437197 w 490823"/>
                <a:gd name="connsiteY4" fmla="*/ 107251 h 107251"/>
                <a:gd name="connsiteX5" fmla="*/ 490823 w 490823"/>
                <a:gd name="connsiteY5" fmla="*/ 53626 h 107251"/>
                <a:gd name="connsiteX6" fmla="*/ 437197 w 490823"/>
                <a:gd name="connsiteY6" fmla="*/ 0 h 107251"/>
                <a:gd name="connsiteX7" fmla="*/ 437197 w 490823"/>
                <a:gd name="connsiteY7" fmla="*/ 0 h 1072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0823" h="107251">
                  <a:moveTo>
                    <a:pt x="437197" y="0"/>
                  </a:moveTo>
                  <a:lnTo>
                    <a:pt x="53626" y="0"/>
                  </a:lnTo>
                  <a:cubicBezTo>
                    <a:pt x="24003" y="0"/>
                    <a:pt x="0" y="24003"/>
                    <a:pt x="0" y="53626"/>
                  </a:cubicBezTo>
                  <a:cubicBezTo>
                    <a:pt x="0" y="83248"/>
                    <a:pt x="24003" y="107251"/>
                    <a:pt x="53626" y="107251"/>
                  </a:cubicBezTo>
                  <a:lnTo>
                    <a:pt x="437197" y="107251"/>
                  </a:lnTo>
                  <a:cubicBezTo>
                    <a:pt x="466725" y="107251"/>
                    <a:pt x="490823" y="83248"/>
                    <a:pt x="490823" y="53626"/>
                  </a:cubicBezTo>
                  <a:cubicBezTo>
                    <a:pt x="490823" y="24003"/>
                    <a:pt x="466725" y="0"/>
                    <a:pt x="437197" y="0"/>
                  </a:cubicBezTo>
                  <a:lnTo>
                    <a:pt x="437197" y="0"/>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思源黑体 CN Light" panose="020B0300000000000000" pitchFamily="34" charset="-122"/>
                <a:ea typeface="思源黑体 CN Light" panose="020B0300000000000000" pitchFamily="34" charset="-122"/>
                <a:cs typeface="+mn-cs"/>
              </a:endParaRPr>
            </a:p>
          </p:txBody>
        </p:sp>
        <p:sp>
          <p:nvSpPr>
            <p:cNvPr id="82" name="任意多边形: 形状 81"/>
            <p:cNvSpPr/>
            <p:nvPr>
              <p:custDataLst>
                <p:tags r:id="rId75"/>
              </p:custDataLst>
            </p:nvPr>
          </p:nvSpPr>
          <p:spPr>
            <a:xfrm>
              <a:off x="5930265" y="2407443"/>
              <a:ext cx="490823" cy="107251"/>
            </a:xfrm>
            <a:custGeom>
              <a:avLst/>
              <a:gdLst>
                <a:gd name="connsiteX0" fmla="*/ 437197 w 490823"/>
                <a:gd name="connsiteY0" fmla="*/ 0 h 107251"/>
                <a:gd name="connsiteX1" fmla="*/ 53626 w 490823"/>
                <a:gd name="connsiteY1" fmla="*/ 0 h 107251"/>
                <a:gd name="connsiteX2" fmla="*/ 0 w 490823"/>
                <a:gd name="connsiteY2" fmla="*/ 53626 h 107251"/>
                <a:gd name="connsiteX3" fmla="*/ 53626 w 490823"/>
                <a:gd name="connsiteY3" fmla="*/ 107252 h 107251"/>
                <a:gd name="connsiteX4" fmla="*/ 437197 w 490823"/>
                <a:gd name="connsiteY4" fmla="*/ 107252 h 107251"/>
                <a:gd name="connsiteX5" fmla="*/ 490823 w 490823"/>
                <a:gd name="connsiteY5" fmla="*/ 53626 h 107251"/>
                <a:gd name="connsiteX6" fmla="*/ 437197 w 490823"/>
                <a:gd name="connsiteY6" fmla="*/ 0 h 107251"/>
                <a:gd name="connsiteX7" fmla="*/ 437197 w 490823"/>
                <a:gd name="connsiteY7" fmla="*/ 0 h 1072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0823" h="107251">
                  <a:moveTo>
                    <a:pt x="437197" y="0"/>
                  </a:moveTo>
                  <a:lnTo>
                    <a:pt x="53626" y="0"/>
                  </a:lnTo>
                  <a:cubicBezTo>
                    <a:pt x="24003" y="0"/>
                    <a:pt x="0" y="24003"/>
                    <a:pt x="0" y="53626"/>
                  </a:cubicBezTo>
                  <a:cubicBezTo>
                    <a:pt x="0" y="83248"/>
                    <a:pt x="24003" y="107252"/>
                    <a:pt x="53626" y="107252"/>
                  </a:cubicBezTo>
                  <a:lnTo>
                    <a:pt x="437197" y="107252"/>
                  </a:lnTo>
                  <a:cubicBezTo>
                    <a:pt x="466725" y="107252"/>
                    <a:pt x="490823" y="83248"/>
                    <a:pt x="490823" y="53626"/>
                  </a:cubicBezTo>
                  <a:cubicBezTo>
                    <a:pt x="490823" y="24003"/>
                    <a:pt x="466725" y="0"/>
                    <a:pt x="437197" y="0"/>
                  </a:cubicBezTo>
                  <a:lnTo>
                    <a:pt x="437197" y="0"/>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思源黑体 CN Light" panose="020B0300000000000000" pitchFamily="34" charset="-122"/>
                <a:ea typeface="思源黑体 CN Light" panose="020B0300000000000000" pitchFamily="34" charset="-122"/>
                <a:cs typeface="+mn-cs"/>
              </a:endParaRPr>
            </a:p>
          </p:txBody>
        </p:sp>
        <p:sp>
          <p:nvSpPr>
            <p:cNvPr id="83" name="任意多边形: 形状 82"/>
            <p:cNvSpPr/>
            <p:nvPr>
              <p:custDataLst>
                <p:tags r:id="rId76"/>
              </p:custDataLst>
            </p:nvPr>
          </p:nvSpPr>
          <p:spPr>
            <a:xfrm>
              <a:off x="5930265" y="2560986"/>
              <a:ext cx="490823" cy="107251"/>
            </a:xfrm>
            <a:custGeom>
              <a:avLst/>
              <a:gdLst>
                <a:gd name="connsiteX0" fmla="*/ 437197 w 490823"/>
                <a:gd name="connsiteY0" fmla="*/ 0 h 107251"/>
                <a:gd name="connsiteX1" fmla="*/ 53626 w 490823"/>
                <a:gd name="connsiteY1" fmla="*/ 0 h 107251"/>
                <a:gd name="connsiteX2" fmla="*/ 0 w 490823"/>
                <a:gd name="connsiteY2" fmla="*/ 53626 h 107251"/>
                <a:gd name="connsiteX3" fmla="*/ 53626 w 490823"/>
                <a:gd name="connsiteY3" fmla="*/ 107251 h 107251"/>
                <a:gd name="connsiteX4" fmla="*/ 437197 w 490823"/>
                <a:gd name="connsiteY4" fmla="*/ 107251 h 107251"/>
                <a:gd name="connsiteX5" fmla="*/ 490823 w 490823"/>
                <a:gd name="connsiteY5" fmla="*/ 53626 h 107251"/>
                <a:gd name="connsiteX6" fmla="*/ 437197 w 490823"/>
                <a:gd name="connsiteY6" fmla="*/ 0 h 107251"/>
                <a:gd name="connsiteX7" fmla="*/ 437197 w 490823"/>
                <a:gd name="connsiteY7" fmla="*/ 0 h 1072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0823" h="107251">
                  <a:moveTo>
                    <a:pt x="437197" y="0"/>
                  </a:moveTo>
                  <a:lnTo>
                    <a:pt x="53626" y="0"/>
                  </a:lnTo>
                  <a:cubicBezTo>
                    <a:pt x="24003" y="0"/>
                    <a:pt x="0" y="24003"/>
                    <a:pt x="0" y="53626"/>
                  </a:cubicBezTo>
                  <a:cubicBezTo>
                    <a:pt x="0" y="83248"/>
                    <a:pt x="24003" y="107251"/>
                    <a:pt x="53626" y="107251"/>
                  </a:cubicBezTo>
                  <a:lnTo>
                    <a:pt x="437197" y="107251"/>
                  </a:lnTo>
                  <a:cubicBezTo>
                    <a:pt x="466725" y="107251"/>
                    <a:pt x="490823" y="83248"/>
                    <a:pt x="490823" y="53626"/>
                  </a:cubicBezTo>
                  <a:cubicBezTo>
                    <a:pt x="490823" y="24003"/>
                    <a:pt x="466725" y="0"/>
                    <a:pt x="437197" y="0"/>
                  </a:cubicBezTo>
                  <a:lnTo>
                    <a:pt x="437197" y="0"/>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思源黑体 CN Light" panose="020B0300000000000000" pitchFamily="34" charset="-122"/>
                <a:ea typeface="思源黑体 CN Light" panose="020B0300000000000000" pitchFamily="34" charset="-122"/>
                <a:cs typeface="+mn-cs"/>
              </a:endParaRPr>
            </a:p>
          </p:txBody>
        </p:sp>
      </p:grpSp>
      <p:sp>
        <p:nvSpPr>
          <p:cNvPr id="3" name="文本框 2"/>
          <p:cNvSpPr txBox="1"/>
          <p:nvPr/>
        </p:nvSpPr>
        <p:spPr>
          <a:xfrm>
            <a:off x="751315" y="333033"/>
            <a:ext cx="4336573" cy="614045"/>
          </a:xfrm>
          <a:prstGeom prst="rect">
            <a:avLst/>
          </a:prstGeom>
          <a:noFill/>
        </p:spPr>
        <p:txBody>
          <a:bodyPr wrap="square" rtlCol="0">
            <a:spAutoFit/>
          </a:bodyPr>
          <a:lstStyle/>
          <a:p>
            <a:r>
              <a:rPr lang="zh-CN" altLang="en-US" sz="3400" dirty="0">
                <a:solidFill>
                  <a:srgbClr val="053365"/>
                </a:solidFill>
                <a:latin typeface="+mj-ea"/>
                <a:ea typeface="+mj-ea"/>
              </a:rPr>
              <a:t>请输入</a:t>
            </a:r>
            <a:r>
              <a:rPr lang="zh-CN" altLang="en-US" sz="3400" dirty="0">
                <a:solidFill>
                  <a:srgbClr val="053365"/>
                </a:solidFill>
                <a:latin typeface="+mj-ea"/>
                <a:ea typeface="+mj-ea"/>
              </a:rPr>
              <a:t>标题</a:t>
            </a:r>
            <a:endParaRPr lang="zh-CN" altLang="en-US" sz="3400" dirty="0">
              <a:solidFill>
                <a:srgbClr val="053365"/>
              </a:solidFill>
              <a:latin typeface="+mj-ea"/>
              <a:ea typeface="+mj-ea"/>
            </a:endParaRPr>
          </a:p>
        </p:txBody>
      </p:sp>
      <p:pic>
        <p:nvPicPr>
          <p:cNvPr id="84" name="图片 83" descr="logo"/>
          <p:cNvPicPr>
            <a:picLocks noChangeAspect="1"/>
          </p:cNvPicPr>
          <p:nvPr/>
        </p:nvPicPr>
        <p:blipFill>
          <a:blip r:embed="rId77"/>
          <a:stretch>
            <a:fillRect/>
          </a:stretch>
        </p:blipFill>
        <p:spPr>
          <a:xfrm>
            <a:off x="9552940" y="404495"/>
            <a:ext cx="2110105" cy="354330"/>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custDataLst>
              <p:tags r:id="rId1"/>
            </p:custDataLst>
          </p:nvPr>
        </p:nvGrpSpPr>
        <p:grpSpPr>
          <a:xfrm>
            <a:off x="1222935" y="1867142"/>
            <a:ext cx="2066673" cy="3612078"/>
            <a:chOff x="1926" y="3279"/>
            <a:chExt cx="3255" cy="5688"/>
          </a:xfrm>
        </p:grpSpPr>
        <p:pic>
          <p:nvPicPr>
            <p:cNvPr id="26" name="图片 25" descr="D:/学校ppt/素材/微信图片_20230720085140.jpg微信图片_20230720085140"/>
            <p:cNvPicPr>
              <a:picLocks noChangeAspect="1"/>
            </p:cNvPicPr>
            <p:nvPr>
              <p:custDataLst>
                <p:tags r:id="rId2"/>
              </p:custDataLst>
            </p:nvPr>
          </p:nvPicPr>
          <p:blipFill>
            <a:blip r:embed="rId3"/>
            <a:srcRect l="17400" r="17400"/>
            <a:stretch>
              <a:fillRect/>
            </a:stretch>
          </p:blipFill>
          <p:spPr>
            <a:xfrm>
              <a:off x="2317" y="3560"/>
              <a:ext cx="2433" cy="2433"/>
            </a:xfrm>
            <a:custGeom>
              <a:avLst/>
              <a:gdLst>
                <a:gd name="connsiteX0" fmla="*/ 772321 w 1544642"/>
                <a:gd name="connsiteY0" fmla="*/ 0 h 1544642"/>
                <a:gd name="connsiteX1" fmla="*/ 1544642 w 1544642"/>
                <a:gd name="connsiteY1" fmla="*/ 772321 h 1544642"/>
                <a:gd name="connsiteX2" fmla="*/ 772321 w 1544642"/>
                <a:gd name="connsiteY2" fmla="*/ 1544642 h 1544642"/>
                <a:gd name="connsiteX3" fmla="*/ 0 w 1544642"/>
                <a:gd name="connsiteY3" fmla="*/ 772321 h 1544642"/>
                <a:gd name="connsiteX4" fmla="*/ 772321 w 1544642"/>
                <a:gd name="connsiteY4" fmla="*/ 0 h 15446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4642" h="1544642">
                  <a:moveTo>
                    <a:pt x="772321" y="0"/>
                  </a:moveTo>
                  <a:cubicBezTo>
                    <a:pt x="1198862" y="0"/>
                    <a:pt x="1544642" y="345780"/>
                    <a:pt x="1544642" y="772321"/>
                  </a:cubicBezTo>
                  <a:cubicBezTo>
                    <a:pt x="1544642" y="1198862"/>
                    <a:pt x="1198862" y="1544642"/>
                    <a:pt x="772321" y="1544642"/>
                  </a:cubicBezTo>
                  <a:cubicBezTo>
                    <a:pt x="345780" y="1544642"/>
                    <a:pt x="0" y="1198862"/>
                    <a:pt x="0" y="772321"/>
                  </a:cubicBezTo>
                  <a:cubicBezTo>
                    <a:pt x="0" y="345780"/>
                    <a:pt x="345780" y="0"/>
                    <a:pt x="772321" y="0"/>
                  </a:cubicBezTo>
                  <a:close/>
                </a:path>
              </a:pathLst>
            </a:custGeom>
            <a:ln w="25400">
              <a:solidFill>
                <a:srgbClr val="3A444E"/>
              </a:solidFill>
            </a:ln>
          </p:spPr>
        </p:pic>
        <p:sp>
          <p:nvSpPr>
            <p:cNvPr id="4" name="椭圆 3"/>
            <p:cNvSpPr/>
            <p:nvPr>
              <p:custDataLst>
                <p:tags r:id="rId4"/>
              </p:custDataLst>
            </p:nvPr>
          </p:nvSpPr>
          <p:spPr>
            <a:xfrm>
              <a:off x="2036" y="3279"/>
              <a:ext cx="2994" cy="2994"/>
            </a:xfrm>
            <a:prstGeom prst="ellipse">
              <a:avLst/>
            </a:prstGeom>
            <a:noFill/>
            <a:ln>
              <a:gradFill>
                <a:gsLst>
                  <a:gs pos="0">
                    <a:srgbClr val="3A444E"/>
                  </a:gs>
                  <a:gs pos="100000">
                    <a:schemeClr val="bg1"/>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grpSp>
          <p:nvGrpSpPr>
            <p:cNvPr id="27" name="组合 26"/>
            <p:cNvGrpSpPr/>
            <p:nvPr>
              <p:custDataLst>
                <p:tags r:id="rId5"/>
              </p:custDataLst>
            </p:nvPr>
          </p:nvGrpSpPr>
          <p:grpSpPr>
            <a:xfrm>
              <a:off x="1926" y="6421"/>
              <a:ext cx="3255" cy="2547"/>
              <a:chOff x="634685" y="4077072"/>
              <a:chExt cx="2066673" cy="1617413"/>
            </a:xfrm>
          </p:grpSpPr>
          <p:sp>
            <p:nvSpPr>
              <p:cNvPr id="28" name="矩形: 圆角 27"/>
              <p:cNvSpPr/>
              <p:nvPr>
                <p:custDataLst>
                  <p:tags r:id="rId6"/>
                </p:custDataLst>
              </p:nvPr>
            </p:nvSpPr>
            <p:spPr>
              <a:xfrm>
                <a:off x="983432" y="4077072"/>
                <a:ext cx="1368152" cy="432074"/>
              </a:xfrm>
              <a:prstGeom prst="roundRect">
                <a:avLst>
                  <a:gd name="adj" fmla="val 50000"/>
                </a:avLst>
              </a:prstGeom>
              <a:solidFill>
                <a:srgbClr val="3A444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r>
                  <a:rPr lang="zh-CN" altLang="en-US" sz="2000" dirty="0">
                    <a:latin typeface="+mj-ea"/>
                    <a:ea typeface="+mj-ea"/>
                  </a:rPr>
                  <a:t>添加标题</a:t>
                </a:r>
                <a:endParaRPr lang="zh-CN" altLang="en-US" sz="2000" dirty="0">
                  <a:latin typeface="+mj-ea"/>
                  <a:ea typeface="+mj-ea"/>
                </a:endParaRPr>
              </a:p>
            </p:txBody>
          </p:sp>
          <p:sp>
            <p:nvSpPr>
              <p:cNvPr id="29" name="矩形 28"/>
              <p:cNvSpPr/>
              <p:nvPr>
                <p:custDataLst>
                  <p:tags r:id="rId7"/>
                </p:custDataLst>
              </p:nvPr>
            </p:nvSpPr>
            <p:spPr>
              <a:xfrm>
                <a:off x="634685" y="4644195"/>
                <a:ext cx="2066673" cy="1050290"/>
              </a:xfrm>
              <a:prstGeom prst="rect">
                <a:avLst/>
              </a:prstGeom>
            </p:spPr>
            <p:txBody>
              <a:bodyPr wrap="square">
                <a:spAutoFit/>
              </a:bodyPr>
              <a:lstStyle/>
              <a:p>
                <a:pPr algn="ctr">
                  <a:lnSpc>
                    <a:spcPct val="130000"/>
                  </a:lnSpc>
                </a:pPr>
                <a:r>
                  <a:rPr lang="zh-CN" altLang="en-US" sz="1200" dirty="0">
                    <a:solidFill>
                      <a:schemeClr val="tx1">
                        <a:lumMod val="50000"/>
                        <a:lumOff val="50000"/>
                      </a:schemeClr>
                    </a:solidFill>
                    <a:ea typeface="思源黑体 CN Light" panose="020B0300000000000000" pitchFamily="34" charset="-122"/>
                  </a:rPr>
                  <a:t>单击此处输入你的正文</a:t>
                </a:r>
                <a:r>
                  <a:rPr lang="zh-CN" altLang="en-US" sz="1200" dirty="0">
                    <a:solidFill>
                      <a:schemeClr val="tx1">
                        <a:lumMod val="50000"/>
                        <a:lumOff val="50000"/>
                      </a:schemeClr>
                    </a:solidFill>
                    <a:ea typeface="思源黑体 CN Light" panose="020B0300000000000000" pitchFamily="34" charset="-122"/>
                    <a:sym typeface="+mn-ea"/>
                  </a:rPr>
                  <a:t>单击此处输入你的正文单击此处输入你的正文单击此处输入你的正文</a:t>
                </a:r>
                <a:endParaRPr lang="en-US" altLang="zh-CN" sz="1200" dirty="0">
                  <a:solidFill>
                    <a:schemeClr val="tx1">
                      <a:lumMod val="50000"/>
                      <a:lumOff val="50000"/>
                    </a:schemeClr>
                  </a:solidFill>
                  <a:ea typeface="思源黑体 CN Light" panose="020B0300000000000000" pitchFamily="34" charset="-122"/>
                </a:endParaRPr>
              </a:p>
            </p:txBody>
          </p:sp>
        </p:grpSp>
      </p:grpSp>
      <p:grpSp>
        <p:nvGrpSpPr>
          <p:cNvPr id="5" name="组合 4"/>
          <p:cNvGrpSpPr/>
          <p:nvPr>
            <p:custDataLst>
              <p:tags r:id="rId8"/>
            </p:custDataLst>
          </p:nvPr>
        </p:nvGrpSpPr>
        <p:grpSpPr>
          <a:xfrm>
            <a:off x="3796665" y="1866900"/>
            <a:ext cx="2066925" cy="3612574"/>
            <a:chOff x="1926" y="3279"/>
            <a:chExt cx="3255" cy="5689"/>
          </a:xfrm>
        </p:grpSpPr>
        <p:pic>
          <p:nvPicPr>
            <p:cNvPr id="6" name="图片 5" descr="D:/学校ppt/素材/微信图片_20230720085140.jpg微信图片_20230720085140"/>
            <p:cNvPicPr>
              <a:picLocks noChangeAspect="1"/>
            </p:cNvPicPr>
            <p:nvPr>
              <p:custDataLst>
                <p:tags r:id="rId9"/>
              </p:custDataLst>
            </p:nvPr>
          </p:nvPicPr>
          <p:blipFill>
            <a:blip r:embed="rId3"/>
            <a:srcRect l="17400" r="17400"/>
            <a:stretch>
              <a:fillRect/>
            </a:stretch>
          </p:blipFill>
          <p:spPr>
            <a:xfrm>
              <a:off x="2317" y="3560"/>
              <a:ext cx="2433" cy="2433"/>
            </a:xfrm>
            <a:custGeom>
              <a:avLst/>
              <a:gdLst>
                <a:gd name="connsiteX0" fmla="*/ 772321 w 1544642"/>
                <a:gd name="connsiteY0" fmla="*/ 0 h 1544642"/>
                <a:gd name="connsiteX1" fmla="*/ 1544642 w 1544642"/>
                <a:gd name="connsiteY1" fmla="*/ 772321 h 1544642"/>
                <a:gd name="connsiteX2" fmla="*/ 772321 w 1544642"/>
                <a:gd name="connsiteY2" fmla="*/ 1544642 h 1544642"/>
                <a:gd name="connsiteX3" fmla="*/ 0 w 1544642"/>
                <a:gd name="connsiteY3" fmla="*/ 772321 h 1544642"/>
                <a:gd name="connsiteX4" fmla="*/ 772321 w 1544642"/>
                <a:gd name="connsiteY4" fmla="*/ 0 h 15446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4642" h="1544642">
                  <a:moveTo>
                    <a:pt x="772321" y="0"/>
                  </a:moveTo>
                  <a:cubicBezTo>
                    <a:pt x="1198862" y="0"/>
                    <a:pt x="1544642" y="345780"/>
                    <a:pt x="1544642" y="772321"/>
                  </a:cubicBezTo>
                  <a:cubicBezTo>
                    <a:pt x="1544642" y="1198862"/>
                    <a:pt x="1198862" y="1544642"/>
                    <a:pt x="772321" y="1544642"/>
                  </a:cubicBezTo>
                  <a:cubicBezTo>
                    <a:pt x="345780" y="1544642"/>
                    <a:pt x="0" y="1198862"/>
                    <a:pt x="0" y="772321"/>
                  </a:cubicBezTo>
                  <a:cubicBezTo>
                    <a:pt x="0" y="345780"/>
                    <a:pt x="345780" y="0"/>
                    <a:pt x="772321" y="0"/>
                  </a:cubicBezTo>
                  <a:close/>
                </a:path>
              </a:pathLst>
            </a:custGeom>
            <a:ln w="25400">
              <a:solidFill>
                <a:srgbClr val="3A444E"/>
              </a:solidFill>
            </a:ln>
          </p:spPr>
        </p:pic>
        <p:sp>
          <p:nvSpPr>
            <p:cNvPr id="7" name="椭圆 6"/>
            <p:cNvSpPr/>
            <p:nvPr>
              <p:custDataLst>
                <p:tags r:id="rId10"/>
              </p:custDataLst>
            </p:nvPr>
          </p:nvSpPr>
          <p:spPr>
            <a:xfrm>
              <a:off x="2036" y="3279"/>
              <a:ext cx="2994" cy="2994"/>
            </a:xfrm>
            <a:prstGeom prst="ellipse">
              <a:avLst/>
            </a:prstGeom>
            <a:noFill/>
            <a:ln>
              <a:gradFill>
                <a:gsLst>
                  <a:gs pos="0">
                    <a:srgbClr val="3A444E"/>
                  </a:gs>
                  <a:gs pos="100000">
                    <a:schemeClr val="bg1"/>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p>
              <a:pPr algn="ctr"/>
              <a:endParaRPr lang="zh-CN" altLang="en-US"/>
            </a:p>
          </p:txBody>
        </p:sp>
        <p:grpSp>
          <p:nvGrpSpPr>
            <p:cNvPr id="9" name="组合 8"/>
            <p:cNvGrpSpPr/>
            <p:nvPr>
              <p:custDataLst>
                <p:tags r:id="rId11"/>
              </p:custDataLst>
            </p:nvPr>
          </p:nvGrpSpPr>
          <p:grpSpPr>
            <a:xfrm>
              <a:off x="1926" y="6421"/>
              <a:ext cx="3255" cy="2547"/>
              <a:chOff x="634685" y="4077072"/>
              <a:chExt cx="2066673" cy="1617430"/>
            </a:xfrm>
          </p:grpSpPr>
          <p:sp>
            <p:nvSpPr>
              <p:cNvPr id="10" name="矩形: 圆角 27"/>
              <p:cNvSpPr/>
              <p:nvPr>
                <p:custDataLst>
                  <p:tags r:id="rId12"/>
                </p:custDataLst>
              </p:nvPr>
            </p:nvSpPr>
            <p:spPr>
              <a:xfrm>
                <a:off x="983432" y="4077072"/>
                <a:ext cx="1368152" cy="432074"/>
              </a:xfrm>
              <a:prstGeom prst="roundRect">
                <a:avLst>
                  <a:gd name="adj" fmla="val 50000"/>
                </a:avLst>
              </a:prstGeom>
              <a:solidFill>
                <a:srgbClr val="3A444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p>
                <a:pPr algn="ctr"/>
                <a:r>
                  <a:rPr lang="zh-CN" altLang="en-US" sz="2000" dirty="0">
                    <a:latin typeface="+mj-ea"/>
                    <a:ea typeface="+mj-ea"/>
                  </a:rPr>
                  <a:t>添加标题</a:t>
                </a:r>
                <a:endParaRPr lang="zh-CN" altLang="en-US" sz="2000" dirty="0">
                  <a:latin typeface="+mj-ea"/>
                  <a:ea typeface="+mj-ea"/>
                </a:endParaRPr>
              </a:p>
            </p:txBody>
          </p:sp>
          <p:sp>
            <p:nvSpPr>
              <p:cNvPr id="12" name="矩形 11"/>
              <p:cNvSpPr/>
              <p:nvPr>
                <p:custDataLst>
                  <p:tags r:id="rId13"/>
                </p:custDataLst>
              </p:nvPr>
            </p:nvSpPr>
            <p:spPr>
              <a:xfrm>
                <a:off x="634685" y="4644195"/>
                <a:ext cx="2066673" cy="1050307"/>
              </a:xfrm>
              <a:prstGeom prst="rect">
                <a:avLst/>
              </a:prstGeom>
            </p:spPr>
            <p:txBody>
              <a:bodyPr wrap="square">
                <a:spAutoFit/>
              </a:bodyPr>
              <a:p>
                <a:pPr algn="ctr">
                  <a:lnSpc>
                    <a:spcPct val="130000"/>
                  </a:lnSpc>
                </a:pPr>
                <a:r>
                  <a:rPr lang="zh-CN" altLang="en-US" sz="1200" dirty="0">
                    <a:solidFill>
                      <a:schemeClr val="tx1">
                        <a:lumMod val="50000"/>
                        <a:lumOff val="50000"/>
                      </a:schemeClr>
                    </a:solidFill>
                    <a:ea typeface="思源黑体 CN Light" panose="020B0300000000000000" pitchFamily="34" charset="-122"/>
                    <a:sym typeface="+mn-ea"/>
                  </a:rPr>
                  <a:t>单击此处输入你的正文单击此处输入你的正文单击此处输入你的正文单击此处输入你的正文</a:t>
                </a:r>
                <a:endParaRPr lang="en-US" altLang="zh-CN" sz="1200" dirty="0">
                  <a:solidFill>
                    <a:schemeClr val="tx1">
                      <a:lumMod val="50000"/>
                      <a:lumOff val="50000"/>
                    </a:schemeClr>
                  </a:solidFill>
                  <a:ea typeface="思源黑体 CN Light" panose="020B0300000000000000" pitchFamily="34" charset="-122"/>
                </a:endParaRPr>
              </a:p>
            </p:txBody>
          </p:sp>
        </p:grpSp>
      </p:grpSp>
      <p:grpSp>
        <p:nvGrpSpPr>
          <p:cNvPr id="13" name="组合 12"/>
          <p:cNvGrpSpPr/>
          <p:nvPr>
            <p:custDataLst>
              <p:tags r:id="rId14"/>
            </p:custDataLst>
          </p:nvPr>
        </p:nvGrpSpPr>
        <p:grpSpPr>
          <a:xfrm>
            <a:off x="6370320" y="1866900"/>
            <a:ext cx="2066925" cy="3612574"/>
            <a:chOff x="1926" y="3279"/>
            <a:chExt cx="3255" cy="5689"/>
          </a:xfrm>
        </p:grpSpPr>
        <p:pic>
          <p:nvPicPr>
            <p:cNvPr id="15" name="图片 14" descr="D:/学校ppt/素材/微信图片_20230720085140.jpg微信图片_20230720085140"/>
            <p:cNvPicPr>
              <a:picLocks noChangeAspect="1"/>
            </p:cNvPicPr>
            <p:nvPr>
              <p:custDataLst>
                <p:tags r:id="rId15"/>
              </p:custDataLst>
            </p:nvPr>
          </p:nvPicPr>
          <p:blipFill>
            <a:blip r:embed="rId3"/>
            <a:srcRect l="17400" r="17400"/>
            <a:stretch>
              <a:fillRect/>
            </a:stretch>
          </p:blipFill>
          <p:spPr>
            <a:xfrm>
              <a:off x="2317" y="3560"/>
              <a:ext cx="2433" cy="2433"/>
            </a:xfrm>
            <a:custGeom>
              <a:avLst/>
              <a:gdLst>
                <a:gd name="connsiteX0" fmla="*/ 772321 w 1544642"/>
                <a:gd name="connsiteY0" fmla="*/ 0 h 1544642"/>
                <a:gd name="connsiteX1" fmla="*/ 1544642 w 1544642"/>
                <a:gd name="connsiteY1" fmla="*/ 772321 h 1544642"/>
                <a:gd name="connsiteX2" fmla="*/ 772321 w 1544642"/>
                <a:gd name="connsiteY2" fmla="*/ 1544642 h 1544642"/>
                <a:gd name="connsiteX3" fmla="*/ 0 w 1544642"/>
                <a:gd name="connsiteY3" fmla="*/ 772321 h 1544642"/>
                <a:gd name="connsiteX4" fmla="*/ 772321 w 1544642"/>
                <a:gd name="connsiteY4" fmla="*/ 0 h 15446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4642" h="1544642">
                  <a:moveTo>
                    <a:pt x="772321" y="0"/>
                  </a:moveTo>
                  <a:cubicBezTo>
                    <a:pt x="1198862" y="0"/>
                    <a:pt x="1544642" y="345780"/>
                    <a:pt x="1544642" y="772321"/>
                  </a:cubicBezTo>
                  <a:cubicBezTo>
                    <a:pt x="1544642" y="1198862"/>
                    <a:pt x="1198862" y="1544642"/>
                    <a:pt x="772321" y="1544642"/>
                  </a:cubicBezTo>
                  <a:cubicBezTo>
                    <a:pt x="345780" y="1544642"/>
                    <a:pt x="0" y="1198862"/>
                    <a:pt x="0" y="772321"/>
                  </a:cubicBezTo>
                  <a:cubicBezTo>
                    <a:pt x="0" y="345780"/>
                    <a:pt x="345780" y="0"/>
                    <a:pt x="772321" y="0"/>
                  </a:cubicBezTo>
                  <a:close/>
                </a:path>
              </a:pathLst>
            </a:custGeom>
            <a:ln w="25400">
              <a:solidFill>
                <a:srgbClr val="3A444E"/>
              </a:solidFill>
            </a:ln>
          </p:spPr>
        </p:pic>
        <p:sp>
          <p:nvSpPr>
            <p:cNvPr id="16" name="椭圆 15"/>
            <p:cNvSpPr/>
            <p:nvPr>
              <p:custDataLst>
                <p:tags r:id="rId16"/>
              </p:custDataLst>
            </p:nvPr>
          </p:nvSpPr>
          <p:spPr>
            <a:xfrm>
              <a:off x="2036" y="3279"/>
              <a:ext cx="2994" cy="2994"/>
            </a:xfrm>
            <a:prstGeom prst="ellipse">
              <a:avLst/>
            </a:prstGeom>
            <a:noFill/>
            <a:ln>
              <a:gradFill>
                <a:gsLst>
                  <a:gs pos="0">
                    <a:srgbClr val="3A444E"/>
                  </a:gs>
                  <a:gs pos="100000">
                    <a:schemeClr val="bg1"/>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grpSp>
          <p:nvGrpSpPr>
            <p:cNvPr id="17" name="组合 16"/>
            <p:cNvGrpSpPr/>
            <p:nvPr>
              <p:custDataLst>
                <p:tags r:id="rId17"/>
              </p:custDataLst>
            </p:nvPr>
          </p:nvGrpSpPr>
          <p:grpSpPr>
            <a:xfrm>
              <a:off x="1926" y="6421"/>
              <a:ext cx="3255" cy="2547"/>
              <a:chOff x="634685" y="4077072"/>
              <a:chExt cx="2066673" cy="1617430"/>
            </a:xfrm>
          </p:grpSpPr>
          <p:sp>
            <p:nvSpPr>
              <p:cNvPr id="18" name="矩形: 圆角 27"/>
              <p:cNvSpPr/>
              <p:nvPr>
                <p:custDataLst>
                  <p:tags r:id="rId18"/>
                </p:custDataLst>
              </p:nvPr>
            </p:nvSpPr>
            <p:spPr>
              <a:xfrm>
                <a:off x="983432" y="4077072"/>
                <a:ext cx="1368152" cy="432074"/>
              </a:xfrm>
              <a:prstGeom prst="roundRect">
                <a:avLst>
                  <a:gd name="adj" fmla="val 50000"/>
                </a:avLst>
              </a:prstGeom>
              <a:solidFill>
                <a:srgbClr val="3A444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r>
                  <a:rPr lang="zh-CN" altLang="en-US" sz="2000" dirty="0">
                    <a:latin typeface="+mj-ea"/>
                    <a:ea typeface="+mj-ea"/>
                  </a:rPr>
                  <a:t>添加标题</a:t>
                </a:r>
                <a:endParaRPr lang="zh-CN" altLang="en-US" sz="2000" dirty="0">
                  <a:latin typeface="+mj-ea"/>
                  <a:ea typeface="+mj-ea"/>
                </a:endParaRPr>
              </a:p>
            </p:txBody>
          </p:sp>
          <p:sp>
            <p:nvSpPr>
              <p:cNvPr id="19" name="矩形 18"/>
              <p:cNvSpPr/>
              <p:nvPr>
                <p:custDataLst>
                  <p:tags r:id="rId19"/>
                </p:custDataLst>
              </p:nvPr>
            </p:nvSpPr>
            <p:spPr>
              <a:xfrm>
                <a:off x="634685" y="4644195"/>
                <a:ext cx="2066673" cy="1050307"/>
              </a:xfrm>
              <a:prstGeom prst="rect">
                <a:avLst/>
              </a:prstGeom>
            </p:spPr>
            <p:txBody>
              <a:bodyPr wrap="square">
                <a:spAutoFit/>
              </a:bodyPr>
              <a:lstStyle/>
              <a:p>
                <a:pPr algn="ctr">
                  <a:lnSpc>
                    <a:spcPct val="130000"/>
                  </a:lnSpc>
                </a:pPr>
                <a:r>
                  <a:rPr lang="zh-CN" altLang="en-US" sz="1200" dirty="0">
                    <a:solidFill>
                      <a:schemeClr val="tx1">
                        <a:lumMod val="50000"/>
                        <a:lumOff val="50000"/>
                      </a:schemeClr>
                    </a:solidFill>
                    <a:ea typeface="思源黑体 CN Light" panose="020B0300000000000000" pitchFamily="34" charset="-122"/>
                    <a:sym typeface="+mn-ea"/>
                  </a:rPr>
                  <a:t>单击此处输入你的正文单击此处输入你的正文单击此处输入你的正文单击此处输入你的正文</a:t>
                </a:r>
                <a:endParaRPr lang="en-US" altLang="zh-CN" sz="1200" dirty="0">
                  <a:solidFill>
                    <a:schemeClr val="tx1">
                      <a:lumMod val="50000"/>
                      <a:lumOff val="50000"/>
                    </a:schemeClr>
                  </a:solidFill>
                  <a:ea typeface="思源黑体 CN Light" panose="020B0300000000000000" pitchFamily="34" charset="-122"/>
                </a:endParaRPr>
              </a:p>
            </p:txBody>
          </p:sp>
        </p:grpSp>
      </p:grpSp>
      <p:grpSp>
        <p:nvGrpSpPr>
          <p:cNvPr id="20" name="组合 19"/>
          <p:cNvGrpSpPr/>
          <p:nvPr>
            <p:custDataLst>
              <p:tags r:id="rId20"/>
            </p:custDataLst>
          </p:nvPr>
        </p:nvGrpSpPr>
        <p:grpSpPr>
          <a:xfrm>
            <a:off x="8943975" y="1866900"/>
            <a:ext cx="2066925" cy="3612574"/>
            <a:chOff x="1926" y="3279"/>
            <a:chExt cx="3255" cy="5689"/>
          </a:xfrm>
        </p:grpSpPr>
        <p:pic>
          <p:nvPicPr>
            <p:cNvPr id="21" name="图片 20" descr="D:/学校ppt/素材/微信图片_20230720085140.jpg微信图片_20230720085140"/>
            <p:cNvPicPr>
              <a:picLocks noChangeAspect="1"/>
            </p:cNvPicPr>
            <p:nvPr>
              <p:custDataLst>
                <p:tags r:id="rId21"/>
              </p:custDataLst>
            </p:nvPr>
          </p:nvPicPr>
          <p:blipFill>
            <a:blip r:embed="rId3"/>
            <a:srcRect l="17400" r="17400"/>
            <a:stretch>
              <a:fillRect/>
            </a:stretch>
          </p:blipFill>
          <p:spPr>
            <a:xfrm>
              <a:off x="2317" y="3560"/>
              <a:ext cx="2433" cy="2433"/>
            </a:xfrm>
            <a:custGeom>
              <a:avLst/>
              <a:gdLst>
                <a:gd name="connsiteX0" fmla="*/ 772321 w 1544642"/>
                <a:gd name="connsiteY0" fmla="*/ 0 h 1544642"/>
                <a:gd name="connsiteX1" fmla="*/ 1544642 w 1544642"/>
                <a:gd name="connsiteY1" fmla="*/ 772321 h 1544642"/>
                <a:gd name="connsiteX2" fmla="*/ 772321 w 1544642"/>
                <a:gd name="connsiteY2" fmla="*/ 1544642 h 1544642"/>
                <a:gd name="connsiteX3" fmla="*/ 0 w 1544642"/>
                <a:gd name="connsiteY3" fmla="*/ 772321 h 1544642"/>
                <a:gd name="connsiteX4" fmla="*/ 772321 w 1544642"/>
                <a:gd name="connsiteY4" fmla="*/ 0 h 15446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4642" h="1544642">
                  <a:moveTo>
                    <a:pt x="772321" y="0"/>
                  </a:moveTo>
                  <a:cubicBezTo>
                    <a:pt x="1198862" y="0"/>
                    <a:pt x="1544642" y="345780"/>
                    <a:pt x="1544642" y="772321"/>
                  </a:cubicBezTo>
                  <a:cubicBezTo>
                    <a:pt x="1544642" y="1198862"/>
                    <a:pt x="1198862" y="1544642"/>
                    <a:pt x="772321" y="1544642"/>
                  </a:cubicBezTo>
                  <a:cubicBezTo>
                    <a:pt x="345780" y="1544642"/>
                    <a:pt x="0" y="1198862"/>
                    <a:pt x="0" y="772321"/>
                  </a:cubicBezTo>
                  <a:cubicBezTo>
                    <a:pt x="0" y="345780"/>
                    <a:pt x="345780" y="0"/>
                    <a:pt x="772321" y="0"/>
                  </a:cubicBezTo>
                  <a:close/>
                </a:path>
              </a:pathLst>
            </a:custGeom>
            <a:ln w="25400">
              <a:solidFill>
                <a:srgbClr val="3A444E"/>
              </a:solidFill>
            </a:ln>
          </p:spPr>
        </p:pic>
        <p:sp>
          <p:nvSpPr>
            <p:cNvPr id="22" name="椭圆 21"/>
            <p:cNvSpPr/>
            <p:nvPr>
              <p:custDataLst>
                <p:tags r:id="rId22"/>
              </p:custDataLst>
            </p:nvPr>
          </p:nvSpPr>
          <p:spPr>
            <a:xfrm>
              <a:off x="2036" y="3279"/>
              <a:ext cx="2994" cy="2994"/>
            </a:xfrm>
            <a:prstGeom prst="ellipse">
              <a:avLst/>
            </a:prstGeom>
            <a:noFill/>
            <a:ln>
              <a:gradFill>
                <a:gsLst>
                  <a:gs pos="0">
                    <a:srgbClr val="3A444E"/>
                  </a:gs>
                  <a:gs pos="100000">
                    <a:schemeClr val="bg1"/>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grpSp>
          <p:nvGrpSpPr>
            <p:cNvPr id="39" name="组合 38"/>
            <p:cNvGrpSpPr/>
            <p:nvPr>
              <p:custDataLst>
                <p:tags r:id="rId23"/>
              </p:custDataLst>
            </p:nvPr>
          </p:nvGrpSpPr>
          <p:grpSpPr>
            <a:xfrm>
              <a:off x="1926" y="6421"/>
              <a:ext cx="3255" cy="2547"/>
              <a:chOff x="634685" y="4077072"/>
              <a:chExt cx="2066673" cy="1617430"/>
            </a:xfrm>
          </p:grpSpPr>
          <p:sp>
            <p:nvSpPr>
              <p:cNvPr id="40" name="矩形: 圆角 27"/>
              <p:cNvSpPr/>
              <p:nvPr>
                <p:custDataLst>
                  <p:tags r:id="rId24"/>
                </p:custDataLst>
              </p:nvPr>
            </p:nvSpPr>
            <p:spPr>
              <a:xfrm>
                <a:off x="983432" y="4077072"/>
                <a:ext cx="1368152" cy="432074"/>
              </a:xfrm>
              <a:prstGeom prst="roundRect">
                <a:avLst>
                  <a:gd name="adj" fmla="val 50000"/>
                </a:avLst>
              </a:prstGeom>
              <a:solidFill>
                <a:srgbClr val="3A444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r>
                  <a:rPr lang="zh-CN" altLang="en-US" sz="2000" dirty="0">
                    <a:latin typeface="+mj-ea"/>
                    <a:ea typeface="+mj-ea"/>
                  </a:rPr>
                  <a:t>添加标题</a:t>
                </a:r>
                <a:endParaRPr lang="zh-CN" altLang="en-US" sz="2000" dirty="0">
                  <a:latin typeface="+mj-ea"/>
                  <a:ea typeface="+mj-ea"/>
                </a:endParaRPr>
              </a:p>
            </p:txBody>
          </p:sp>
          <p:sp>
            <p:nvSpPr>
              <p:cNvPr id="41" name="矩形 40"/>
              <p:cNvSpPr/>
              <p:nvPr>
                <p:custDataLst>
                  <p:tags r:id="rId25"/>
                </p:custDataLst>
              </p:nvPr>
            </p:nvSpPr>
            <p:spPr>
              <a:xfrm>
                <a:off x="634685" y="4644195"/>
                <a:ext cx="2066673" cy="1050307"/>
              </a:xfrm>
              <a:prstGeom prst="rect">
                <a:avLst/>
              </a:prstGeom>
            </p:spPr>
            <p:txBody>
              <a:bodyPr wrap="square">
                <a:spAutoFit/>
              </a:bodyPr>
              <a:lstStyle/>
              <a:p>
                <a:pPr algn="ctr">
                  <a:lnSpc>
                    <a:spcPct val="130000"/>
                  </a:lnSpc>
                </a:pPr>
                <a:r>
                  <a:rPr lang="zh-CN" altLang="en-US" sz="1200" dirty="0">
                    <a:solidFill>
                      <a:schemeClr val="tx1">
                        <a:lumMod val="50000"/>
                        <a:lumOff val="50000"/>
                      </a:schemeClr>
                    </a:solidFill>
                    <a:ea typeface="思源黑体 CN Light" panose="020B0300000000000000" pitchFamily="34" charset="-122"/>
                    <a:sym typeface="+mn-ea"/>
                  </a:rPr>
                  <a:t>单击此处输入你的正文单击此处输入你的正文单击此处输入你的正文单击此处输入你的正文</a:t>
                </a:r>
                <a:endParaRPr lang="en-US" altLang="zh-CN" sz="1200" dirty="0">
                  <a:solidFill>
                    <a:schemeClr val="tx1">
                      <a:lumMod val="50000"/>
                      <a:lumOff val="50000"/>
                    </a:schemeClr>
                  </a:solidFill>
                  <a:ea typeface="思源黑体 CN Light" panose="020B0300000000000000" pitchFamily="34" charset="-122"/>
                </a:endParaRPr>
              </a:p>
            </p:txBody>
          </p:sp>
        </p:grpSp>
      </p:grpSp>
      <p:sp>
        <p:nvSpPr>
          <p:cNvPr id="42" name="文本框 41"/>
          <p:cNvSpPr txBox="1"/>
          <p:nvPr/>
        </p:nvSpPr>
        <p:spPr>
          <a:xfrm>
            <a:off x="751315" y="333033"/>
            <a:ext cx="4336573" cy="614045"/>
          </a:xfrm>
          <a:prstGeom prst="rect">
            <a:avLst/>
          </a:prstGeom>
          <a:noFill/>
        </p:spPr>
        <p:txBody>
          <a:bodyPr wrap="square" rtlCol="0">
            <a:spAutoFit/>
          </a:bodyPr>
          <a:lstStyle/>
          <a:p>
            <a:r>
              <a:rPr lang="zh-CN" altLang="en-US" sz="3400" dirty="0">
                <a:solidFill>
                  <a:srgbClr val="053365"/>
                </a:solidFill>
                <a:latin typeface="+mj-ea"/>
                <a:ea typeface="+mj-ea"/>
              </a:rPr>
              <a:t>请输入</a:t>
            </a:r>
            <a:r>
              <a:rPr lang="zh-CN" altLang="en-US" sz="3400" dirty="0">
                <a:solidFill>
                  <a:srgbClr val="053365"/>
                </a:solidFill>
                <a:latin typeface="+mj-ea"/>
                <a:ea typeface="+mj-ea"/>
              </a:rPr>
              <a:t>标题</a:t>
            </a:r>
            <a:endParaRPr lang="zh-CN" altLang="en-US" sz="3400" dirty="0">
              <a:solidFill>
                <a:srgbClr val="053365"/>
              </a:solidFill>
              <a:latin typeface="+mj-ea"/>
              <a:ea typeface="+mj-ea"/>
            </a:endParaRPr>
          </a:p>
        </p:txBody>
      </p:sp>
      <p:pic>
        <p:nvPicPr>
          <p:cNvPr id="43" name="图片 42" descr="logo"/>
          <p:cNvPicPr>
            <a:picLocks noChangeAspect="1"/>
          </p:cNvPicPr>
          <p:nvPr/>
        </p:nvPicPr>
        <p:blipFill>
          <a:blip r:embed="rId26"/>
          <a:stretch>
            <a:fillRect/>
          </a:stretch>
        </p:blipFill>
        <p:spPr>
          <a:xfrm>
            <a:off x="9552940" y="404495"/>
            <a:ext cx="2110105" cy="354330"/>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descr="D:/学校ppt/素材/微信图片_20230720085140.jpg微信图片_20230720085140"/>
          <p:cNvPicPr>
            <a:picLocks noChangeAspect="1"/>
          </p:cNvPicPr>
          <p:nvPr/>
        </p:nvPicPr>
        <p:blipFill>
          <a:blip r:embed="rId1"/>
          <a:srcRect l="17147" r="17147"/>
          <a:stretch>
            <a:fillRect/>
          </a:stretch>
        </p:blipFill>
        <p:spPr>
          <a:xfrm>
            <a:off x="6744335" y="1762760"/>
            <a:ext cx="4194175" cy="4162425"/>
          </a:xfrm>
          <a:custGeom>
            <a:avLst/>
            <a:gdLst>
              <a:gd name="connsiteX0" fmla="*/ 1286272 w 5184576"/>
              <a:gd name="connsiteY0" fmla="*/ 0 h 5145087"/>
              <a:gd name="connsiteX1" fmla="*/ 5184576 w 5184576"/>
              <a:gd name="connsiteY1" fmla="*/ 0 h 5145087"/>
              <a:gd name="connsiteX2" fmla="*/ 3898304 w 5184576"/>
              <a:gd name="connsiteY2" fmla="*/ 5145087 h 5145087"/>
              <a:gd name="connsiteX3" fmla="*/ 0 w 5184576"/>
              <a:gd name="connsiteY3" fmla="*/ 5145087 h 5145087"/>
              <a:gd name="connsiteX4" fmla="*/ 1286272 w 5184576"/>
              <a:gd name="connsiteY4" fmla="*/ 0 h 51450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84576" h="5145087">
                <a:moveTo>
                  <a:pt x="1286272" y="0"/>
                </a:moveTo>
                <a:lnTo>
                  <a:pt x="5184576" y="0"/>
                </a:lnTo>
                <a:lnTo>
                  <a:pt x="3898304" y="5145087"/>
                </a:lnTo>
                <a:lnTo>
                  <a:pt x="0" y="5145087"/>
                </a:lnTo>
                <a:lnTo>
                  <a:pt x="1286272" y="0"/>
                </a:lnTo>
                <a:close/>
              </a:path>
            </a:pathLst>
          </a:custGeom>
        </p:spPr>
      </p:pic>
      <p:pic>
        <p:nvPicPr>
          <p:cNvPr id="9" name="图片 8" descr="D:/学校ppt/素材/微信图片_20230720085140.jpg微信图片_20230720085140"/>
          <p:cNvPicPr>
            <a:picLocks noChangeAspect="1"/>
          </p:cNvPicPr>
          <p:nvPr/>
        </p:nvPicPr>
        <p:blipFill>
          <a:blip r:embed="rId1"/>
          <a:srcRect l="17157" r="17157"/>
          <a:stretch>
            <a:fillRect/>
          </a:stretch>
        </p:blipFill>
        <p:spPr>
          <a:xfrm>
            <a:off x="10017125" y="4241800"/>
            <a:ext cx="1696720" cy="1684020"/>
          </a:xfrm>
          <a:custGeom>
            <a:avLst/>
            <a:gdLst>
              <a:gd name="connsiteX0" fmla="*/ 520316 w 2097237"/>
              <a:gd name="connsiteY0" fmla="*/ 0 h 2081263"/>
              <a:gd name="connsiteX1" fmla="*/ 2097237 w 2097237"/>
              <a:gd name="connsiteY1" fmla="*/ 0 h 2081263"/>
              <a:gd name="connsiteX2" fmla="*/ 1576921 w 2097237"/>
              <a:gd name="connsiteY2" fmla="*/ 2081263 h 2081263"/>
              <a:gd name="connsiteX3" fmla="*/ 0 w 2097237"/>
              <a:gd name="connsiteY3" fmla="*/ 2081263 h 2081263"/>
              <a:gd name="connsiteX4" fmla="*/ 520316 w 2097237"/>
              <a:gd name="connsiteY4" fmla="*/ 0 h 20812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97237" h="2081263">
                <a:moveTo>
                  <a:pt x="520316" y="0"/>
                </a:moveTo>
                <a:lnTo>
                  <a:pt x="2097237" y="0"/>
                </a:lnTo>
                <a:lnTo>
                  <a:pt x="1576921" y="2081263"/>
                </a:lnTo>
                <a:lnTo>
                  <a:pt x="0" y="2081263"/>
                </a:lnTo>
                <a:lnTo>
                  <a:pt x="520316" y="0"/>
                </a:lnTo>
                <a:close/>
              </a:path>
            </a:pathLst>
          </a:custGeom>
        </p:spPr>
      </p:pic>
      <p:grpSp>
        <p:nvGrpSpPr>
          <p:cNvPr id="4" name="组合 3"/>
          <p:cNvGrpSpPr/>
          <p:nvPr/>
        </p:nvGrpSpPr>
        <p:grpSpPr>
          <a:xfrm>
            <a:off x="818515" y="1657350"/>
            <a:ext cx="5472430" cy="1414145"/>
            <a:chOff x="1289" y="2610"/>
            <a:chExt cx="8618" cy="2227"/>
          </a:xfrm>
        </p:grpSpPr>
        <p:sp>
          <p:nvSpPr>
            <p:cNvPr id="14" name="矩形 13"/>
            <p:cNvSpPr/>
            <p:nvPr>
              <p:custDataLst>
                <p:tags r:id="rId2"/>
              </p:custDataLst>
            </p:nvPr>
          </p:nvSpPr>
          <p:spPr>
            <a:xfrm>
              <a:off x="1289" y="2610"/>
              <a:ext cx="8618" cy="2227"/>
            </a:xfrm>
            <a:prstGeom prst="rect">
              <a:avLst/>
            </a:prstGeom>
            <a:solidFill>
              <a:schemeClr val="bg1"/>
            </a:solidFill>
            <a:ln w="12700" cmpd="sng">
              <a:solidFill>
                <a:schemeClr val="accent1">
                  <a:shade val="50000"/>
                </a:schemeClr>
              </a:soli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sz="3200">
                <a:solidFill>
                  <a:srgbClr val="388E3F"/>
                </a:solidFill>
                <a:latin typeface="+mj-ea"/>
                <a:ea typeface="+mj-ea"/>
              </a:endParaRPr>
            </a:p>
          </p:txBody>
        </p:sp>
        <p:sp>
          <p:nvSpPr>
            <p:cNvPr id="17" name="矩形 16"/>
            <p:cNvSpPr/>
            <p:nvPr>
              <p:custDataLst>
                <p:tags r:id="rId3"/>
              </p:custDataLst>
            </p:nvPr>
          </p:nvSpPr>
          <p:spPr>
            <a:xfrm>
              <a:off x="3299" y="3089"/>
              <a:ext cx="4179" cy="727"/>
            </a:xfrm>
            <a:prstGeom prst="rect">
              <a:avLst/>
            </a:prstGeom>
          </p:spPr>
          <p:txBody>
            <a:bodyPr wrap="square">
              <a:spAutoFit/>
            </a:bodyPr>
            <a:lstStyle/>
            <a:p>
              <a:r>
                <a:rPr lang="zh-CN" altLang="en-US" sz="2400" dirty="0">
                  <a:solidFill>
                    <a:srgbClr val="053365"/>
                  </a:solidFill>
                  <a:latin typeface="+mj-ea"/>
                  <a:ea typeface="+mj-ea"/>
                </a:rPr>
                <a:t>单击添加小标题</a:t>
              </a:r>
              <a:endParaRPr lang="zh-CN" altLang="en-US" sz="2400" dirty="0">
                <a:solidFill>
                  <a:srgbClr val="053365"/>
                </a:solidFill>
                <a:latin typeface="+mj-ea"/>
                <a:ea typeface="+mj-ea"/>
              </a:endParaRPr>
            </a:p>
          </p:txBody>
        </p:sp>
        <p:sp>
          <p:nvSpPr>
            <p:cNvPr id="18" name="矩形 17"/>
            <p:cNvSpPr/>
            <p:nvPr>
              <p:custDataLst>
                <p:tags r:id="rId4"/>
              </p:custDataLst>
            </p:nvPr>
          </p:nvSpPr>
          <p:spPr>
            <a:xfrm>
              <a:off x="3299" y="3739"/>
              <a:ext cx="6128" cy="899"/>
            </a:xfrm>
            <a:prstGeom prst="rect">
              <a:avLst/>
            </a:prstGeom>
          </p:spPr>
          <p:txBody>
            <a:bodyPr wrap="square">
              <a:spAutoFit/>
            </a:bodyPr>
            <a:lstStyle/>
            <a:p>
              <a:pPr>
                <a:lnSpc>
                  <a:spcPct val="130000"/>
                </a:lnSpc>
              </a:pPr>
              <a:r>
                <a:rPr lang="zh-CN" altLang="en-US" sz="1200" dirty="0">
                  <a:solidFill>
                    <a:schemeClr val="tx1">
                      <a:lumMod val="50000"/>
                      <a:lumOff val="50000"/>
                    </a:schemeClr>
                  </a:solidFill>
                  <a:ea typeface="思源黑体 CN Light" panose="020B0300000000000000" pitchFamily="34" charset="-122"/>
                </a:rPr>
                <a:t>单击此处输入你的正文</a:t>
              </a:r>
              <a:r>
                <a:rPr lang="zh-CN" altLang="en-US" sz="1200" dirty="0">
                  <a:solidFill>
                    <a:schemeClr val="tx1">
                      <a:lumMod val="50000"/>
                      <a:lumOff val="50000"/>
                    </a:schemeClr>
                  </a:solidFill>
                  <a:ea typeface="思源黑体 CN Light" panose="020B0300000000000000" pitchFamily="34" charset="-122"/>
                  <a:sym typeface="+mn-ea"/>
                </a:rPr>
                <a:t>单击此处输入你的正文单击此处输入你的正文单击此处输入你的正文</a:t>
              </a:r>
              <a:endParaRPr lang="en-US" altLang="zh-CN" sz="1200" dirty="0">
                <a:solidFill>
                  <a:schemeClr val="tx1">
                    <a:lumMod val="50000"/>
                    <a:lumOff val="50000"/>
                  </a:schemeClr>
                </a:solidFill>
                <a:ea typeface="思源黑体 CN Light" panose="020B0300000000000000" pitchFamily="34" charset="-122"/>
              </a:endParaRPr>
            </a:p>
          </p:txBody>
        </p:sp>
        <p:sp>
          <p:nvSpPr>
            <p:cNvPr id="23" name="椭圆 22"/>
            <p:cNvSpPr/>
            <p:nvPr>
              <p:custDataLst>
                <p:tags r:id="rId5"/>
              </p:custDataLst>
            </p:nvPr>
          </p:nvSpPr>
          <p:spPr>
            <a:xfrm>
              <a:off x="1760" y="3173"/>
              <a:ext cx="1179" cy="1179"/>
            </a:xfrm>
            <a:prstGeom prst="ellipse">
              <a:avLst/>
            </a:prstGeom>
            <a:solidFill>
              <a:srgbClr val="053365"/>
            </a:solidFill>
            <a:ln w="0">
              <a:solidFill>
                <a:srgbClr val="388E3F">
                  <a:alpha val="51000"/>
                </a:srgbClr>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r>
                <a:rPr lang="en-US" altLang="zh-CN" sz="2000" dirty="0">
                  <a:solidFill>
                    <a:schemeClr val="bg1"/>
                  </a:solidFill>
                  <a:latin typeface="+mj-ea"/>
                  <a:ea typeface="+mj-ea"/>
                </a:rPr>
                <a:t>01</a:t>
              </a:r>
              <a:endParaRPr lang="zh-CN" altLang="en-US" sz="2000" dirty="0">
                <a:solidFill>
                  <a:schemeClr val="bg1"/>
                </a:solidFill>
                <a:latin typeface="+mj-ea"/>
                <a:ea typeface="+mj-ea"/>
              </a:endParaRPr>
            </a:p>
          </p:txBody>
        </p:sp>
      </p:grpSp>
      <p:grpSp>
        <p:nvGrpSpPr>
          <p:cNvPr id="5" name="组合 4"/>
          <p:cNvGrpSpPr/>
          <p:nvPr/>
        </p:nvGrpSpPr>
        <p:grpSpPr>
          <a:xfrm>
            <a:off x="818515" y="3228340"/>
            <a:ext cx="5472430" cy="1414145"/>
            <a:chOff x="1289" y="2610"/>
            <a:chExt cx="8618" cy="2227"/>
          </a:xfrm>
        </p:grpSpPr>
        <p:sp>
          <p:nvSpPr>
            <p:cNvPr id="6" name="矩形 5"/>
            <p:cNvSpPr/>
            <p:nvPr>
              <p:custDataLst>
                <p:tags r:id="rId6"/>
              </p:custDataLst>
            </p:nvPr>
          </p:nvSpPr>
          <p:spPr>
            <a:xfrm>
              <a:off x="1289" y="2610"/>
              <a:ext cx="8618" cy="2227"/>
            </a:xfrm>
            <a:prstGeom prst="rect">
              <a:avLst/>
            </a:prstGeom>
            <a:solidFill>
              <a:schemeClr val="bg1"/>
            </a:solidFill>
            <a:ln w="12700" cmpd="sng">
              <a:solidFill>
                <a:schemeClr val="accent1">
                  <a:shade val="50000"/>
                </a:schemeClr>
              </a:soli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p>
              <a:pPr algn="ctr"/>
              <a:endParaRPr lang="zh-CN" altLang="en-US" sz="3200">
                <a:solidFill>
                  <a:srgbClr val="388E3F"/>
                </a:solidFill>
                <a:latin typeface="+mj-ea"/>
                <a:ea typeface="+mj-ea"/>
              </a:endParaRPr>
            </a:p>
          </p:txBody>
        </p:sp>
        <p:sp>
          <p:nvSpPr>
            <p:cNvPr id="7" name="矩形 6"/>
            <p:cNvSpPr/>
            <p:nvPr>
              <p:custDataLst>
                <p:tags r:id="rId7"/>
              </p:custDataLst>
            </p:nvPr>
          </p:nvSpPr>
          <p:spPr>
            <a:xfrm>
              <a:off x="3299" y="3089"/>
              <a:ext cx="4179" cy="727"/>
            </a:xfrm>
            <a:prstGeom prst="rect">
              <a:avLst/>
            </a:prstGeom>
          </p:spPr>
          <p:txBody>
            <a:bodyPr wrap="square">
              <a:spAutoFit/>
            </a:bodyPr>
            <a:p>
              <a:r>
                <a:rPr lang="zh-CN" altLang="en-US" sz="2400" dirty="0">
                  <a:solidFill>
                    <a:srgbClr val="053365"/>
                  </a:solidFill>
                  <a:latin typeface="+mj-ea"/>
                  <a:ea typeface="+mj-ea"/>
                </a:rPr>
                <a:t>单击添加小标题</a:t>
              </a:r>
              <a:endParaRPr lang="zh-CN" altLang="en-US" sz="2400" dirty="0">
                <a:solidFill>
                  <a:srgbClr val="053365"/>
                </a:solidFill>
                <a:latin typeface="+mj-ea"/>
                <a:ea typeface="+mj-ea"/>
              </a:endParaRPr>
            </a:p>
          </p:txBody>
        </p:sp>
        <p:sp>
          <p:nvSpPr>
            <p:cNvPr id="8" name="矩形 7"/>
            <p:cNvSpPr/>
            <p:nvPr>
              <p:custDataLst>
                <p:tags r:id="rId8"/>
              </p:custDataLst>
            </p:nvPr>
          </p:nvSpPr>
          <p:spPr>
            <a:xfrm>
              <a:off x="3299" y="3739"/>
              <a:ext cx="6128" cy="899"/>
            </a:xfrm>
            <a:prstGeom prst="rect">
              <a:avLst/>
            </a:prstGeom>
          </p:spPr>
          <p:txBody>
            <a:bodyPr wrap="square">
              <a:spAutoFit/>
            </a:bodyPr>
            <a:p>
              <a:pPr>
                <a:lnSpc>
                  <a:spcPct val="130000"/>
                </a:lnSpc>
              </a:pPr>
              <a:r>
                <a:rPr lang="zh-CN" altLang="en-US" sz="1200" dirty="0">
                  <a:solidFill>
                    <a:schemeClr val="tx1">
                      <a:lumMod val="50000"/>
                      <a:lumOff val="50000"/>
                    </a:schemeClr>
                  </a:solidFill>
                  <a:ea typeface="思源黑体 CN Light" panose="020B0300000000000000" pitchFamily="34" charset="-122"/>
                </a:rPr>
                <a:t>单击此处输入你的正文</a:t>
              </a:r>
              <a:r>
                <a:rPr lang="zh-CN" altLang="en-US" sz="1200" dirty="0">
                  <a:solidFill>
                    <a:schemeClr val="tx1">
                      <a:lumMod val="50000"/>
                      <a:lumOff val="50000"/>
                    </a:schemeClr>
                  </a:solidFill>
                  <a:ea typeface="思源黑体 CN Light" panose="020B0300000000000000" pitchFamily="34" charset="-122"/>
                  <a:sym typeface="+mn-ea"/>
                </a:rPr>
                <a:t>单击此处输入你的正文单击此处输入你的正文单击此处输入你的正文</a:t>
              </a:r>
              <a:endParaRPr lang="en-US" altLang="zh-CN" sz="1200" dirty="0">
                <a:solidFill>
                  <a:schemeClr val="tx1">
                    <a:lumMod val="50000"/>
                    <a:lumOff val="50000"/>
                  </a:schemeClr>
                </a:solidFill>
                <a:ea typeface="思源黑体 CN Light" panose="020B0300000000000000" pitchFamily="34" charset="-122"/>
              </a:endParaRPr>
            </a:p>
          </p:txBody>
        </p:sp>
        <p:sp>
          <p:nvSpPr>
            <p:cNvPr id="11" name="椭圆 10"/>
            <p:cNvSpPr/>
            <p:nvPr>
              <p:custDataLst>
                <p:tags r:id="rId9"/>
              </p:custDataLst>
            </p:nvPr>
          </p:nvSpPr>
          <p:spPr>
            <a:xfrm>
              <a:off x="1760" y="3173"/>
              <a:ext cx="1179" cy="1179"/>
            </a:xfrm>
            <a:prstGeom prst="ellipse">
              <a:avLst/>
            </a:prstGeom>
            <a:solidFill>
              <a:srgbClr val="053365"/>
            </a:solidFill>
            <a:ln w="0">
              <a:solidFill>
                <a:srgbClr val="388E3F">
                  <a:alpha val="51000"/>
                </a:srgbClr>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p>
              <a:pPr algn="ctr"/>
              <a:r>
                <a:rPr lang="en-US" altLang="zh-CN" sz="2000" dirty="0">
                  <a:solidFill>
                    <a:schemeClr val="bg1"/>
                  </a:solidFill>
                  <a:latin typeface="+mj-ea"/>
                  <a:ea typeface="+mj-ea"/>
                </a:rPr>
                <a:t>02</a:t>
              </a:r>
              <a:endParaRPr lang="zh-CN" altLang="en-US" sz="2000" dirty="0">
                <a:solidFill>
                  <a:schemeClr val="bg1"/>
                </a:solidFill>
                <a:latin typeface="+mj-ea"/>
                <a:ea typeface="+mj-ea"/>
              </a:endParaRPr>
            </a:p>
          </p:txBody>
        </p:sp>
      </p:grpSp>
      <p:grpSp>
        <p:nvGrpSpPr>
          <p:cNvPr id="26" name="组合 25"/>
          <p:cNvGrpSpPr/>
          <p:nvPr/>
        </p:nvGrpSpPr>
        <p:grpSpPr>
          <a:xfrm>
            <a:off x="818515" y="4799330"/>
            <a:ext cx="5472430" cy="1414145"/>
            <a:chOff x="1289" y="2610"/>
            <a:chExt cx="8618" cy="2227"/>
          </a:xfrm>
        </p:grpSpPr>
        <p:sp>
          <p:nvSpPr>
            <p:cNvPr id="27" name="矩形 26"/>
            <p:cNvSpPr/>
            <p:nvPr>
              <p:custDataLst>
                <p:tags r:id="rId10"/>
              </p:custDataLst>
            </p:nvPr>
          </p:nvSpPr>
          <p:spPr>
            <a:xfrm>
              <a:off x="1289" y="2610"/>
              <a:ext cx="8618" cy="2227"/>
            </a:xfrm>
            <a:prstGeom prst="rect">
              <a:avLst/>
            </a:prstGeom>
            <a:solidFill>
              <a:schemeClr val="bg1"/>
            </a:solidFill>
            <a:ln w="12700" cmpd="sng">
              <a:solidFill>
                <a:schemeClr val="accent1">
                  <a:shade val="50000"/>
                </a:schemeClr>
              </a:soli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sz="3200">
                <a:solidFill>
                  <a:srgbClr val="388E3F"/>
                </a:solidFill>
                <a:latin typeface="+mj-ea"/>
                <a:ea typeface="+mj-ea"/>
              </a:endParaRPr>
            </a:p>
          </p:txBody>
        </p:sp>
        <p:sp>
          <p:nvSpPr>
            <p:cNvPr id="28" name="矩形 27"/>
            <p:cNvSpPr/>
            <p:nvPr>
              <p:custDataLst>
                <p:tags r:id="rId11"/>
              </p:custDataLst>
            </p:nvPr>
          </p:nvSpPr>
          <p:spPr>
            <a:xfrm>
              <a:off x="3299" y="3089"/>
              <a:ext cx="4179" cy="727"/>
            </a:xfrm>
            <a:prstGeom prst="rect">
              <a:avLst/>
            </a:prstGeom>
          </p:spPr>
          <p:txBody>
            <a:bodyPr wrap="square">
              <a:spAutoFit/>
            </a:bodyPr>
            <a:lstStyle/>
            <a:p>
              <a:r>
                <a:rPr lang="zh-CN" altLang="en-US" sz="2400" dirty="0">
                  <a:solidFill>
                    <a:srgbClr val="053365"/>
                  </a:solidFill>
                  <a:latin typeface="+mj-ea"/>
                  <a:ea typeface="+mj-ea"/>
                </a:rPr>
                <a:t>单击添加小标题</a:t>
              </a:r>
              <a:endParaRPr lang="zh-CN" altLang="en-US" sz="2400" dirty="0">
                <a:solidFill>
                  <a:srgbClr val="053365"/>
                </a:solidFill>
                <a:latin typeface="+mj-ea"/>
                <a:ea typeface="+mj-ea"/>
              </a:endParaRPr>
            </a:p>
          </p:txBody>
        </p:sp>
        <p:sp>
          <p:nvSpPr>
            <p:cNvPr id="29" name="矩形 28"/>
            <p:cNvSpPr/>
            <p:nvPr>
              <p:custDataLst>
                <p:tags r:id="rId12"/>
              </p:custDataLst>
            </p:nvPr>
          </p:nvSpPr>
          <p:spPr>
            <a:xfrm>
              <a:off x="3299" y="3739"/>
              <a:ext cx="6128" cy="899"/>
            </a:xfrm>
            <a:prstGeom prst="rect">
              <a:avLst/>
            </a:prstGeom>
          </p:spPr>
          <p:txBody>
            <a:bodyPr wrap="square">
              <a:spAutoFit/>
            </a:bodyPr>
            <a:lstStyle/>
            <a:p>
              <a:pPr>
                <a:lnSpc>
                  <a:spcPct val="130000"/>
                </a:lnSpc>
              </a:pPr>
              <a:r>
                <a:rPr lang="zh-CN" altLang="en-US" sz="1200" dirty="0">
                  <a:solidFill>
                    <a:schemeClr val="tx1">
                      <a:lumMod val="50000"/>
                      <a:lumOff val="50000"/>
                    </a:schemeClr>
                  </a:solidFill>
                  <a:ea typeface="思源黑体 CN Light" panose="020B0300000000000000" pitchFamily="34" charset="-122"/>
                </a:rPr>
                <a:t>单击此处输入你的正文</a:t>
              </a:r>
              <a:r>
                <a:rPr lang="zh-CN" altLang="en-US" sz="1200" dirty="0">
                  <a:solidFill>
                    <a:schemeClr val="tx1">
                      <a:lumMod val="50000"/>
                      <a:lumOff val="50000"/>
                    </a:schemeClr>
                  </a:solidFill>
                  <a:ea typeface="思源黑体 CN Light" panose="020B0300000000000000" pitchFamily="34" charset="-122"/>
                  <a:sym typeface="+mn-ea"/>
                </a:rPr>
                <a:t>单击此处输入你的正文单击此处输入你的正文单击此处输入你的正文</a:t>
              </a:r>
              <a:endParaRPr lang="en-US" altLang="zh-CN" sz="1200" dirty="0">
                <a:solidFill>
                  <a:schemeClr val="tx1">
                    <a:lumMod val="50000"/>
                    <a:lumOff val="50000"/>
                  </a:schemeClr>
                </a:solidFill>
                <a:ea typeface="思源黑体 CN Light" panose="020B0300000000000000" pitchFamily="34" charset="-122"/>
              </a:endParaRPr>
            </a:p>
          </p:txBody>
        </p:sp>
        <p:sp>
          <p:nvSpPr>
            <p:cNvPr id="30" name="椭圆 29"/>
            <p:cNvSpPr/>
            <p:nvPr>
              <p:custDataLst>
                <p:tags r:id="rId13"/>
              </p:custDataLst>
            </p:nvPr>
          </p:nvSpPr>
          <p:spPr>
            <a:xfrm>
              <a:off x="1760" y="3173"/>
              <a:ext cx="1179" cy="1179"/>
            </a:xfrm>
            <a:prstGeom prst="ellipse">
              <a:avLst/>
            </a:prstGeom>
            <a:solidFill>
              <a:srgbClr val="053365"/>
            </a:solidFill>
            <a:ln w="0">
              <a:solidFill>
                <a:srgbClr val="388E3F">
                  <a:alpha val="51000"/>
                </a:srgbClr>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r>
                <a:rPr lang="en-US" altLang="zh-CN" sz="2000" dirty="0">
                  <a:solidFill>
                    <a:schemeClr val="bg1"/>
                  </a:solidFill>
                  <a:latin typeface="+mj-ea"/>
                  <a:ea typeface="+mj-ea"/>
                </a:rPr>
                <a:t>03</a:t>
              </a:r>
              <a:endParaRPr lang="zh-CN" altLang="en-US" sz="2000" dirty="0">
                <a:solidFill>
                  <a:schemeClr val="bg1"/>
                </a:solidFill>
                <a:latin typeface="+mj-ea"/>
                <a:ea typeface="+mj-ea"/>
              </a:endParaRPr>
            </a:p>
          </p:txBody>
        </p:sp>
      </p:grpSp>
      <p:sp>
        <p:nvSpPr>
          <p:cNvPr id="31" name="文本框 30"/>
          <p:cNvSpPr txBox="1"/>
          <p:nvPr/>
        </p:nvSpPr>
        <p:spPr>
          <a:xfrm>
            <a:off x="751315" y="333033"/>
            <a:ext cx="4336573" cy="614045"/>
          </a:xfrm>
          <a:prstGeom prst="rect">
            <a:avLst/>
          </a:prstGeom>
          <a:noFill/>
        </p:spPr>
        <p:txBody>
          <a:bodyPr wrap="square" rtlCol="0">
            <a:spAutoFit/>
          </a:bodyPr>
          <a:lstStyle/>
          <a:p>
            <a:r>
              <a:rPr lang="zh-CN" altLang="en-US" sz="3400" dirty="0">
                <a:solidFill>
                  <a:srgbClr val="053365"/>
                </a:solidFill>
                <a:latin typeface="+mj-ea"/>
                <a:ea typeface="+mj-ea"/>
              </a:rPr>
              <a:t>请输入</a:t>
            </a:r>
            <a:r>
              <a:rPr lang="zh-CN" altLang="en-US" sz="3400" dirty="0">
                <a:solidFill>
                  <a:srgbClr val="053365"/>
                </a:solidFill>
                <a:latin typeface="+mj-ea"/>
                <a:ea typeface="+mj-ea"/>
              </a:rPr>
              <a:t>标题</a:t>
            </a:r>
            <a:endParaRPr lang="zh-CN" altLang="en-US" sz="3400" dirty="0">
              <a:solidFill>
                <a:srgbClr val="053365"/>
              </a:solidFill>
              <a:latin typeface="+mj-ea"/>
              <a:ea typeface="+mj-ea"/>
            </a:endParaRPr>
          </a:p>
        </p:txBody>
      </p:sp>
      <p:pic>
        <p:nvPicPr>
          <p:cNvPr id="43" name="图片 42" descr="logo"/>
          <p:cNvPicPr>
            <a:picLocks noChangeAspect="1"/>
          </p:cNvPicPr>
          <p:nvPr/>
        </p:nvPicPr>
        <p:blipFill>
          <a:blip r:embed="rId14"/>
          <a:stretch>
            <a:fillRect/>
          </a:stretch>
        </p:blipFill>
        <p:spPr>
          <a:xfrm>
            <a:off x="9552940" y="404495"/>
            <a:ext cx="2110105" cy="354330"/>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D:/学校ppt/素材/微信图片_20230720085130.jpg微信图片_20230720085130"/>
          <p:cNvPicPr>
            <a:picLocks noChangeAspect="1"/>
          </p:cNvPicPr>
          <p:nvPr/>
        </p:nvPicPr>
        <p:blipFill rotWithShape="1">
          <a:blip r:embed="rId1"/>
          <a:srcRect t="36437" b="7829"/>
          <a:stretch>
            <a:fillRect/>
          </a:stretch>
        </p:blipFill>
        <p:spPr>
          <a:xfrm>
            <a:off x="0" y="4349164"/>
            <a:ext cx="12192000" cy="2508836"/>
          </a:xfrm>
          <a:prstGeom prst="rect">
            <a:avLst/>
          </a:prstGeom>
        </p:spPr>
      </p:pic>
      <p:sp>
        <p:nvSpPr>
          <p:cNvPr id="5" name="椭圆 4"/>
          <p:cNvSpPr/>
          <p:nvPr>
            <p:custDataLst>
              <p:tags r:id="rId2"/>
            </p:custDataLst>
          </p:nvPr>
        </p:nvSpPr>
        <p:spPr>
          <a:xfrm>
            <a:off x="1823526" y="3891964"/>
            <a:ext cx="914400" cy="914400"/>
          </a:xfrm>
          <a:prstGeom prst="ellipse">
            <a:avLst/>
          </a:prstGeom>
          <a:solidFill>
            <a:schemeClr val="bg1"/>
          </a:solidFill>
          <a:ln w="12700" cmpd="sng">
            <a:solidFill>
              <a:schemeClr val="accent1">
                <a:shade val="50000"/>
              </a:schemeClr>
            </a:soli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sz="3200">
              <a:solidFill>
                <a:srgbClr val="388E3F"/>
              </a:solidFill>
              <a:latin typeface="+mj-ea"/>
              <a:ea typeface="+mj-ea"/>
            </a:endParaRPr>
          </a:p>
        </p:txBody>
      </p:sp>
      <p:sp>
        <p:nvSpPr>
          <p:cNvPr id="6" name="椭圆 5"/>
          <p:cNvSpPr/>
          <p:nvPr>
            <p:custDataLst>
              <p:tags r:id="rId3"/>
            </p:custDataLst>
          </p:nvPr>
        </p:nvSpPr>
        <p:spPr>
          <a:xfrm>
            <a:off x="4391811" y="3891964"/>
            <a:ext cx="914400" cy="914400"/>
          </a:xfrm>
          <a:prstGeom prst="ellipse">
            <a:avLst/>
          </a:prstGeom>
          <a:solidFill>
            <a:schemeClr val="bg1"/>
          </a:solidFill>
          <a:ln w="12700" cmpd="sng">
            <a:solidFill>
              <a:schemeClr val="accent1">
                <a:shade val="50000"/>
              </a:schemeClr>
            </a:soli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sz="3200">
              <a:solidFill>
                <a:srgbClr val="388E3F"/>
              </a:solidFill>
              <a:latin typeface="+mj-ea"/>
              <a:ea typeface="+mj-ea"/>
            </a:endParaRPr>
          </a:p>
        </p:txBody>
      </p:sp>
      <p:sp>
        <p:nvSpPr>
          <p:cNvPr id="7" name="椭圆 6"/>
          <p:cNvSpPr/>
          <p:nvPr>
            <p:custDataLst>
              <p:tags r:id="rId4"/>
            </p:custDataLst>
          </p:nvPr>
        </p:nvSpPr>
        <p:spPr>
          <a:xfrm>
            <a:off x="6960096" y="3891964"/>
            <a:ext cx="914400" cy="914400"/>
          </a:xfrm>
          <a:prstGeom prst="ellipse">
            <a:avLst/>
          </a:prstGeom>
          <a:solidFill>
            <a:schemeClr val="bg1"/>
          </a:solidFill>
          <a:ln w="12700" cmpd="sng">
            <a:solidFill>
              <a:schemeClr val="accent1">
                <a:shade val="50000"/>
              </a:schemeClr>
            </a:soli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sz="3200">
              <a:solidFill>
                <a:srgbClr val="388E3F"/>
              </a:solidFill>
              <a:latin typeface="+mj-ea"/>
              <a:ea typeface="+mj-ea"/>
            </a:endParaRPr>
          </a:p>
        </p:txBody>
      </p:sp>
      <p:sp>
        <p:nvSpPr>
          <p:cNvPr id="8" name="椭圆 7"/>
          <p:cNvSpPr/>
          <p:nvPr>
            <p:custDataLst>
              <p:tags r:id="rId5"/>
            </p:custDataLst>
          </p:nvPr>
        </p:nvSpPr>
        <p:spPr>
          <a:xfrm>
            <a:off x="9528382" y="3891964"/>
            <a:ext cx="914400" cy="914400"/>
          </a:xfrm>
          <a:prstGeom prst="ellipse">
            <a:avLst/>
          </a:prstGeom>
          <a:solidFill>
            <a:schemeClr val="bg1"/>
          </a:solidFill>
          <a:ln w="12700" cmpd="sng">
            <a:solidFill>
              <a:schemeClr val="accent1">
                <a:shade val="50000"/>
              </a:schemeClr>
            </a:soli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sz="3200">
              <a:solidFill>
                <a:srgbClr val="388E3F"/>
              </a:solidFill>
              <a:latin typeface="+mj-ea"/>
              <a:ea typeface="+mj-ea"/>
            </a:endParaRPr>
          </a:p>
        </p:txBody>
      </p:sp>
      <p:sp>
        <p:nvSpPr>
          <p:cNvPr id="9" name="矩形: 圆角 8"/>
          <p:cNvSpPr/>
          <p:nvPr>
            <p:custDataLst>
              <p:tags r:id="rId6"/>
            </p:custDataLst>
          </p:nvPr>
        </p:nvSpPr>
        <p:spPr>
          <a:xfrm>
            <a:off x="1631504" y="2005661"/>
            <a:ext cx="1368152" cy="432074"/>
          </a:xfrm>
          <a:prstGeom prst="roundRect">
            <a:avLst>
              <a:gd name="adj" fmla="val 50000"/>
            </a:avLst>
          </a:prstGeom>
          <a:solidFill>
            <a:srgbClr val="05336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r>
              <a:rPr lang="zh-CN" altLang="en-US" sz="2000" dirty="0">
                <a:latin typeface="+mj-ea"/>
                <a:ea typeface="+mj-ea"/>
              </a:rPr>
              <a:t>添加标题</a:t>
            </a:r>
            <a:endParaRPr lang="zh-CN" altLang="en-US" sz="2000" dirty="0">
              <a:latin typeface="+mj-ea"/>
              <a:ea typeface="+mj-ea"/>
            </a:endParaRPr>
          </a:p>
        </p:txBody>
      </p:sp>
      <p:sp>
        <p:nvSpPr>
          <p:cNvPr id="10" name="矩形 9"/>
          <p:cNvSpPr/>
          <p:nvPr>
            <p:custDataLst>
              <p:tags r:id="rId7"/>
            </p:custDataLst>
          </p:nvPr>
        </p:nvSpPr>
        <p:spPr>
          <a:xfrm>
            <a:off x="1282757" y="2572784"/>
            <a:ext cx="2066673" cy="1050290"/>
          </a:xfrm>
          <a:prstGeom prst="rect">
            <a:avLst/>
          </a:prstGeom>
        </p:spPr>
        <p:txBody>
          <a:bodyPr wrap="square">
            <a:spAutoFit/>
          </a:bodyPr>
          <a:lstStyle/>
          <a:p>
            <a:pPr algn="ctr">
              <a:lnSpc>
                <a:spcPct val="130000"/>
              </a:lnSpc>
            </a:pPr>
            <a:r>
              <a:rPr lang="zh-CN" altLang="en-US" sz="1200" dirty="0">
                <a:solidFill>
                  <a:schemeClr val="tx1">
                    <a:lumMod val="50000"/>
                    <a:lumOff val="50000"/>
                  </a:schemeClr>
                </a:solidFill>
                <a:ea typeface="思源黑体 CN Light" panose="020B0300000000000000" pitchFamily="34" charset="-122"/>
              </a:rPr>
              <a:t>单击此处输入你的正文</a:t>
            </a:r>
            <a:r>
              <a:rPr lang="zh-CN" altLang="en-US" sz="1200" dirty="0">
                <a:solidFill>
                  <a:schemeClr val="tx1">
                    <a:lumMod val="50000"/>
                    <a:lumOff val="50000"/>
                  </a:schemeClr>
                </a:solidFill>
                <a:ea typeface="思源黑体 CN Light" panose="020B0300000000000000" pitchFamily="34" charset="-122"/>
                <a:sym typeface="+mn-ea"/>
              </a:rPr>
              <a:t>单击此处输入你的正文单击此处输入你的正文单击此处输入你的正文</a:t>
            </a:r>
            <a:endParaRPr lang="en-US" altLang="zh-CN" sz="1200" dirty="0">
              <a:solidFill>
                <a:schemeClr val="tx1">
                  <a:lumMod val="50000"/>
                  <a:lumOff val="50000"/>
                </a:schemeClr>
              </a:solidFill>
              <a:ea typeface="思源黑体 CN Light" panose="020B0300000000000000" pitchFamily="34" charset="-122"/>
            </a:endParaRPr>
          </a:p>
        </p:txBody>
      </p:sp>
      <p:sp>
        <p:nvSpPr>
          <p:cNvPr id="11" name="矩形: 圆角 10"/>
          <p:cNvSpPr/>
          <p:nvPr>
            <p:custDataLst>
              <p:tags r:id="rId8"/>
            </p:custDataLst>
          </p:nvPr>
        </p:nvSpPr>
        <p:spPr>
          <a:xfrm>
            <a:off x="4198392" y="2005661"/>
            <a:ext cx="1368152" cy="432074"/>
          </a:xfrm>
          <a:prstGeom prst="roundRect">
            <a:avLst>
              <a:gd name="adj" fmla="val 50000"/>
            </a:avLst>
          </a:prstGeom>
          <a:solidFill>
            <a:srgbClr val="05336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r>
              <a:rPr lang="zh-CN" altLang="en-US" sz="2000" dirty="0">
                <a:latin typeface="+mj-ea"/>
                <a:ea typeface="+mj-ea"/>
              </a:rPr>
              <a:t>添加标题</a:t>
            </a:r>
            <a:endParaRPr lang="zh-CN" altLang="en-US" sz="2000" dirty="0">
              <a:latin typeface="+mj-ea"/>
              <a:ea typeface="+mj-ea"/>
            </a:endParaRPr>
          </a:p>
        </p:txBody>
      </p:sp>
      <p:sp>
        <p:nvSpPr>
          <p:cNvPr id="12" name="矩形 11"/>
          <p:cNvSpPr/>
          <p:nvPr>
            <p:custDataLst>
              <p:tags r:id="rId9"/>
            </p:custDataLst>
          </p:nvPr>
        </p:nvSpPr>
        <p:spPr>
          <a:xfrm>
            <a:off x="3849645" y="2572784"/>
            <a:ext cx="2066673" cy="1050290"/>
          </a:xfrm>
          <a:prstGeom prst="rect">
            <a:avLst/>
          </a:prstGeom>
        </p:spPr>
        <p:txBody>
          <a:bodyPr wrap="square">
            <a:spAutoFit/>
          </a:bodyPr>
          <a:lstStyle/>
          <a:p>
            <a:pPr algn="ctr">
              <a:lnSpc>
                <a:spcPct val="130000"/>
              </a:lnSpc>
            </a:pPr>
            <a:r>
              <a:rPr lang="zh-CN" altLang="en-US" sz="1200" dirty="0">
                <a:solidFill>
                  <a:schemeClr val="tx1">
                    <a:lumMod val="50000"/>
                    <a:lumOff val="50000"/>
                  </a:schemeClr>
                </a:solidFill>
                <a:ea typeface="思源黑体 CN Light" panose="020B0300000000000000" pitchFamily="34" charset="-122"/>
                <a:sym typeface="+mn-ea"/>
              </a:rPr>
              <a:t>单击此处输入你的正文单击此处输入你的正文单击此处输入你的正文单击此处输入你的正文</a:t>
            </a:r>
            <a:endParaRPr lang="en-US" altLang="zh-CN" sz="1200" dirty="0">
              <a:solidFill>
                <a:schemeClr val="tx1">
                  <a:lumMod val="50000"/>
                  <a:lumOff val="50000"/>
                </a:schemeClr>
              </a:solidFill>
              <a:ea typeface="思源黑体 CN Light" panose="020B0300000000000000" pitchFamily="34" charset="-122"/>
            </a:endParaRPr>
          </a:p>
        </p:txBody>
      </p:sp>
      <p:sp>
        <p:nvSpPr>
          <p:cNvPr id="13" name="矩形: 圆角 12"/>
          <p:cNvSpPr/>
          <p:nvPr>
            <p:custDataLst>
              <p:tags r:id="rId10"/>
            </p:custDataLst>
          </p:nvPr>
        </p:nvSpPr>
        <p:spPr>
          <a:xfrm>
            <a:off x="6695817" y="2005661"/>
            <a:ext cx="1368152" cy="432074"/>
          </a:xfrm>
          <a:prstGeom prst="roundRect">
            <a:avLst>
              <a:gd name="adj" fmla="val 50000"/>
            </a:avLst>
          </a:prstGeom>
          <a:solidFill>
            <a:srgbClr val="05336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r>
              <a:rPr lang="zh-CN" altLang="en-US" sz="2000" dirty="0">
                <a:latin typeface="+mj-ea"/>
                <a:ea typeface="+mj-ea"/>
              </a:rPr>
              <a:t>添加标题</a:t>
            </a:r>
            <a:endParaRPr lang="zh-CN" altLang="en-US" sz="2000" dirty="0">
              <a:latin typeface="+mj-ea"/>
              <a:ea typeface="+mj-ea"/>
            </a:endParaRPr>
          </a:p>
        </p:txBody>
      </p:sp>
      <p:sp>
        <p:nvSpPr>
          <p:cNvPr id="14" name="矩形 13"/>
          <p:cNvSpPr/>
          <p:nvPr>
            <p:custDataLst>
              <p:tags r:id="rId11"/>
            </p:custDataLst>
          </p:nvPr>
        </p:nvSpPr>
        <p:spPr>
          <a:xfrm>
            <a:off x="6347070" y="2572784"/>
            <a:ext cx="2066673" cy="1050290"/>
          </a:xfrm>
          <a:prstGeom prst="rect">
            <a:avLst/>
          </a:prstGeom>
        </p:spPr>
        <p:txBody>
          <a:bodyPr wrap="square">
            <a:spAutoFit/>
          </a:bodyPr>
          <a:lstStyle/>
          <a:p>
            <a:pPr algn="ctr">
              <a:lnSpc>
                <a:spcPct val="130000"/>
              </a:lnSpc>
            </a:pPr>
            <a:r>
              <a:rPr lang="zh-CN" altLang="en-US" sz="1200" dirty="0">
                <a:solidFill>
                  <a:schemeClr val="tx1">
                    <a:lumMod val="50000"/>
                    <a:lumOff val="50000"/>
                  </a:schemeClr>
                </a:solidFill>
                <a:ea typeface="思源黑体 CN Light" panose="020B0300000000000000" pitchFamily="34" charset="-122"/>
                <a:sym typeface="+mn-ea"/>
              </a:rPr>
              <a:t>单击此处输入你的正文单击此处输入你的正文单击此处输入你的正文单击此处输入你的正文</a:t>
            </a:r>
            <a:endParaRPr lang="en-US" altLang="zh-CN" sz="1200" dirty="0">
              <a:solidFill>
                <a:schemeClr val="tx1">
                  <a:lumMod val="50000"/>
                  <a:lumOff val="50000"/>
                </a:schemeClr>
              </a:solidFill>
              <a:ea typeface="思源黑体 CN Light" panose="020B0300000000000000" pitchFamily="34" charset="-122"/>
            </a:endParaRPr>
          </a:p>
        </p:txBody>
      </p:sp>
      <p:sp>
        <p:nvSpPr>
          <p:cNvPr id="15" name="矩形: 圆角 14"/>
          <p:cNvSpPr/>
          <p:nvPr>
            <p:custDataLst>
              <p:tags r:id="rId12"/>
            </p:custDataLst>
          </p:nvPr>
        </p:nvSpPr>
        <p:spPr>
          <a:xfrm>
            <a:off x="9262705" y="2005661"/>
            <a:ext cx="1368152" cy="432074"/>
          </a:xfrm>
          <a:prstGeom prst="roundRect">
            <a:avLst>
              <a:gd name="adj" fmla="val 50000"/>
            </a:avLst>
          </a:prstGeom>
          <a:solidFill>
            <a:srgbClr val="05336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r>
              <a:rPr lang="zh-CN" altLang="en-US" sz="2000" dirty="0">
                <a:latin typeface="+mj-ea"/>
                <a:ea typeface="+mj-ea"/>
              </a:rPr>
              <a:t>添加标题</a:t>
            </a:r>
            <a:endParaRPr lang="zh-CN" altLang="en-US" sz="2000" dirty="0">
              <a:latin typeface="+mj-ea"/>
              <a:ea typeface="+mj-ea"/>
            </a:endParaRPr>
          </a:p>
        </p:txBody>
      </p:sp>
      <p:sp>
        <p:nvSpPr>
          <p:cNvPr id="16" name="矩形 15"/>
          <p:cNvSpPr/>
          <p:nvPr>
            <p:custDataLst>
              <p:tags r:id="rId13"/>
            </p:custDataLst>
          </p:nvPr>
        </p:nvSpPr>
        <p:spPr>
          <a:xfrm>
            <a:off x="8913958" y="2572784"/>
            <a:ext cx="2066673" cy="1050290"/>
          </a:xfrm>
          <a:prstGeom prst="rect">
            <a:avLst/>
          </a:prstGeom>
        </p:spPr>
        <p:txBody>
          <a:bodyPr wrap="square">
            <a:spAutoFit/>
          </a:bodyPr>
          <a:lstStyle/>
          <a:p>
            <a:pPr algn="ctr">
              <a:lnSpc>
                <a:spcPct val="130000"/>
              </a:lnSpc>
            </a:pPr>
            <a:r>
              <a:rPr lang="zh-CN" altLang="en-US" sz="1200" dirty="0">
                <a:solidFill>
                  <a:schemeClr val="tx1">
                    <a:lumMod val="50000"/>
                    <a:lumOff val="50000"/>
                  </a:schemeClr>
                </a:solidFill>
                <a:ea typeface="思源黑体 CN Light" panose="020B0300000000000000" pitchFamily="34" charset="-122"/>
                <a:sym typeface="+mn-ea"/>
              </a:rPr>
              <a:t>单击此处输入你的正文单击此处输入你的正文单击此处输入你的正文单击此处输入你的正文</a:t>
            </a:r>
            <a:endParaRPr lang="en-US" altLang="zh-CN" sz="1200" dirty="0">
              <a:solidFill>
                <a:schemeClr val="tx1">
                  <a:lumMod val="50000"/>
                  <a:lumOff val="50000"/>
                </a:schemeClr>
              </a:solidFill>
              <a:ea typeface="思源黑体 CN Light" panose="020B0300000000000000" pitchFamily="34" charset="-122"/>
            </a:endParaRPr>
          </a:p>
        </p:txBody>
      </p:sp>
      <p:grpSp>
        <p:nvGrpSpPr>
          <p:cNvPr id="17" name="图形 1"/>
          <p:cNvGrpSpPr/>
          <p:nvPr>
            <p:custDataLst>
              <p:tags r:id="rId14"/>
            </p:custDataLst>
          </p:nvPr>
        </p:nvGrpSpPr>
        <p:grpSpPr>
          <a:xfrm>
            <a:off x="4654074" y="4215586"/>
            <a:ext cx="398572" cy="359828"/>
            <a:chOff x="10691607" y="2983291"/>
            <a:chExt cx="593706" cy="535994"/>
          </a:xfrm>
          <a:solidFill>
            <a:srgbClr val="053365"/>
          </a:solidFill>
        </p:grpSpPr>
        <p:sp>
          <p:nvSpPr>
            <p:cNvPr id="18" name="任意多边形: 形状 17"/>
            <p:cNvSpPr/>
            <p:nvPr>
              <p:custDataLst>
                <p:tags r:id="rId15"/>
              </p:custDataLst>
            </p:nvPr>
          </p:nvSpPr>
          <p:spPr>
            <a:xfrm>
              <a:off x="10791597" y="3145783"/>
              <a:ext cx="106229" cy="18738"/>
            </a:xfrm>
            <a:custGeom>
              <a:avLst/>
              <a:gdLst>
                <a:gd name="connsiteX0" fmla="*/ 0 w 106229"/>
                <a:gd name="connsiteY0" fmla="*/ 9369 h 18738"/>
                <a:gd name="connsiteX1" fmla="*/ 9369 w 106229"/>
                <a:gd name="connsiteY1" fmla="*/ 18739 h 18738"/>
                <a:gd name="connsiteX2" fmla="*/ 96860 w 106229"/>
                <a:gd name="connsiteY2" fmla="*/ 18739 h 18738"/>
                <a:gd name="connsiteX3" fmla="*/ 106229 w 106229"/>
                <a:gd name="connsiteY3" fmla="*/ 9369 h 18738"/>
                <a:gd name="connsiteX4" fmla="*/ 96860 w 106229"/>
                <a:gd name="connsiteY4" fmla="*/ 0 h 18738"/>
                <a:gd name="connsiteX5" fmla="*/ 9381 w 106229"/>
                <a:gd name="connsiteY5" fmla="*/ 0 h 18738"/>
                <a:gd name="connsiteX6" fmla="*/ 0 w 106229"/>
                <a:gd name="connsiteY6" fmla="*/ 9369 h 18738"/>
                <a:gd name="connsiteX7" fmla="*/ 0 w 106229"/>
                <a:gd name="connsiteY7" fmla="*/ 9369 h 18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6229" h="18738">
                  <a:moveTo>
                    <a:pt x="0" y="9369"/>
                  </a:moveTo>
                  <a:cubicBezTo>
                    <a:pt x="0" y="14541"/>
                    <a:pt x="4198" y="18739"/>
                    <a:pt x="9369" y="18739"/>
                  </a:cubicBezTo>
                  <a:lnTo>
                    <a:pt x="96860" y="18739"/>
                  </a:lnTo>
                  <a:cubicBezTo>
                    <a:pt x="102032" y="18739"/>
                    <a:pt x="106229" y="14541"/>
                    <a:pt x="106229" y="9369"/>
                  </a:cubicBezTo>
                  <a:cubicBezTo>
                    <a:pt x="106229" y="4186"/>
                    <a:pt x="102032" y="0"/>
                    <a:pt x="96860" y="0"/>
                  </a:cubicBezTo>
                  <a:lnTo>
                    <a:pt x="9381" y="0"/>
                  </a:lnTo>
                  <a:cubicBezTo>
                    <a:pt x="4198" y="-12"/>
                    <a:pt x="0" y="4186"/>
                    <a:pt x="0" y="9369"/>
                  </a:cubicBezTo>
                  <a:lnTo>
                    <a:pt x="0" y="9369"/>
                  </a:lnTo>
                  <a:close/>
                </a:path>
              </a:pathLst>
            </a:custGeom>
            <a:grpFill/>
            <a:ln w="11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思源黑体 CN Light" panose="020B0300000000000000" pitchFamily="34" charset="-122"/>
                <a:ea typeface="思源黑体 CN Light" panose="020B0300000000000000" pitchFamily="34" charset="-122"/>
                <a:cs typeface="+mn-cs"/>
              </a:endParaRPr>
            </a:p>
          </p:txBody>
        </p:sp>
        <p:sp>
          <p:nvSpPr>
            <p:cNvPr id="19" name="任意多边形: 形状 18"/>
            <p:cNvSpPr/>
            <p:nvPr>
              <p:custDataLst>
                <p:tags r:id="rId16"/>
              </p:custDataLst>
            </p:nvPr>
          </p:nvSpPr>
          <p:spPr>
            <a:xfrm>
              <a:off x="10916589" y="3145783"/>
              <a:ext cx="31239" cy="18738"/>
            </a:xfrm>
            <a:custGeom>
              <a:avLst/>
              <a:gdLst>
                <a:gd name="connsiteX0" fmla="*/ 9369 w 31239"/>
                <a:gd name="connsiteY0" fmla="*/ 18739 h 18738"/>
                <a:gd name="connsiteX1" fmla="*/ 21870 w 31239"/>
                <a:gd name="connsiteY1" fmla="*/ 18739 h 18738"/>
                <a:gd name="connsiteX2" fmla="*/ 31239 w 31239"/>
                <a:gd name="connsiteY2" fmla="*/ 9369 h 18738"/>
                <a:gd name="connsiteX3" fmla="*/ 21870 w 31239"/>
                <a:gd name="connsiteY3" fmla="*/ 0 h 18738"/>
                <a:gd name="connsiteX4" fmla="*/ 9369 w 31239"/>
                <a:gd name="connsiteY4" fmla="*/ 0 h 18738"/>
                <a:gd name="connsiteX5" fmla="*/ 0 w 31239"/>
                <a:gd name="connsiteY5" fmla="*/ 9369 h 18738"/>
                <a:gd name="connsiteX6" fmla="*/ 9369 w 31239"/>
                <a:gd name="connsiteY6" fmla="*/ 18739 h 18738"/>
                <a:gd name="connsiteX7" fmla="*/ 9369 w 31239"/>
                <a:gd name="connsiteY7" fmla="*/ 18739 h 18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239" h="18738">
                  <a:moveTo>
                    <a:pt x="9369" y="18739"/>
                  </a:moveTo>
                  <a:lnTo>
                    <a:pt x="21870" y="18739"/>
                  </a:lnTo>
                  <a:cubicBezTo>
                    <a:pt x="27041" y="18739"/>
                    <a:pt x="31239" y="14541"/>
                    <a:pt x="31239" y="9369"/>
                  </a:cubicBezTo>
                  <a:cubicBezTo>
                    <a:pt x="31239" y="4186"/>
                    <a:pt x="27041" y="0"/>
                    <a:pt x="21870" y="0"/>
                  </a:cubicBezTo>
                  <a:lnTo>
                    <a:pt x="9369" y="0"/>
                  </a:lnTo>
                  <a:cubicBezTo>
                    <a:pt x="4198" y="0"/>
                    <a:pt x="0" y="4198"/>
                    <a:pt x="0" y="9369"/>
                  </a:cubicBezTo>
                  <a:cubicBezTo>
                    <a:pt x="0" y="14541"/>
                    <a:pt x="4198" y="18739"/>
                    <a:pt x="9369" y="18739"/>
                  </a:cubicBezTo>
                  <a:lnTo>
                    <a:pt x="9369" y="18739"/>
                  </a:lnTo>
                  <a:close/>
                </a:path>
              </a:pathLst>
            </a:custGeom>
            <a:grpFill/>
            <a:ln w="11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思源黑体 CN Light" panose="020B0300000000000000" pitchFamily="34" charset="-122"/>
                <a:ea typeface="思源黑体 CN Light" panose="020B0300000000000000" pitchFamily="34" charset="-122"/>
                <a:cs typeface="+mn-cs"/>
              </a:endParaRPr>
            </a:p>
          </p:txBody>
        </p:sp>
        <p:sp>
          <p:nvSpPr>
            <p:cNvPr id="20" name="任意多边形: 形状 19"/>
            <p:cNvSpPr/>
            <p:nvPr>
              <p:custDataLst>
                <p:tags r:id="rId17"/>
              </p:custDataLst>
            </p:nvPr>
          </p:nvSpPr>
          <p:spPr>
            <a:xfrm>
              <a:off x="10791609" y="3220773"/>
              <a:ext cx="56239" cy="18738"/>
            </a:xfrm>
            <a:custGeom>
              <a:avLst/>
              <a:gdLst>
                <a:gd name="connsiteX0" fmla="*/ 9369 w 56239"/>
                <a:gd name="connsiteY0" fmla="*/ 18739 h 18738"/>
                <a:gd name="connsiteX1" fmla="*/ 46870 w 56239"/>
                <a:gd name="connsiteY1" fmla="*/ 18739 h 18738"/>
                <a:gd name="connsiteX2" fmla="*/ 56240 w 56239"/>
                <a:gd name="connsiteY2" fmla="*/ 9369 h 18738"/>
                <a:gd name="connsiteX3" fmla="*/ 46870 w 56239"/>
                <a:gd name="connsiteY3" fmla="*/ 0 h 18738"/>
                <a:gd name="connsiteX4" fmla="*/ 9369 w 56239"/>
                <a:gd name="connsiteY4" fmla="*/ 0 h 18738"/>
                <a:gd name="connsiteX5" fmla="*/ 0 w 56239"/>
                <a:gd name="connsiteY5" fmla="*/ 9369 h 18738"/>
                <a:gd name="connsiteX6" fmla="*/ 9369 w 56239"/>
                <a:gd name="connsiteY6" fmla="*/ 18739 h 18738"/>
                <a:gd name="connsiteX7" fmla="*/ 9369 w 56239"/>
                <a:gd name="connsiteY7" fmla="*/ 18739 h 18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239" h="18738">
                  <a:moveTo>
                    <a:pt x="9369" y="18739"/>
                  </a:moveTo>
                  <a:lnTo>
                    <a:pt x="46870" y="18739"/>
                  </a:lnTo>
                  <a:cubicBezTo>
                    <a:pt x="52042" y="18739"/>
                    <a:pt x="56240" y="14541"/>
                    <a:pt x="56240" y="9369"/>
                  </a:cubicBezTo>
                  <a:cubicBezTo>
                    <a:pt x="56240" y="4198"/>
                    <a:pt x="52042" y="0"/>
                    <a:pt x="46870" y="0"/>
                  </a:cubicBezTo>
                  <a:lnTo>
                    <a:pt x="9369" y="0"/>
                  </a:lnTo>
                  <a:cubicBezTo>
                    <a:pt x="4198" y="0"/>
                    <a:pt x="0" y="4198"/>
                    <a:pt x="0" y="9369"/>
                  </a:cubicBezTo>
                  <a:cubicBezTo>
                    <a:pt x="0" y="14541"/>
                    <a:pt x="4186" y="18739"/>
                    <a:pt x="9369" y="18739"/>
                  </a:cubicBezTo>
                  <a:lnTo>
                    <a:pt x="9369" y="18739"/>
                  </a:lnTo>
                  <a:close/>
                </a:path>
              </a:pathLst>
            </a:custGeom>
            <a:grpFill/>
            <a:ln w="11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思源黑体 CN Light" panose="020B0300000000000000" pitchFamily="34" charset="-122"/>
                <a:ea typeface="思源黑体 CN Light" panose="020B0300000000000000" pitchFamily="34" charset="-122"/>
                <a:cs typeface="+mn-cs"/>
              </a:endParaRPr>
            </a:p>
          </p:txBody>
        </p:sp>
        <p:sp>
          <p:nvSpPr>
            <p:cNvPr id="21" name="任意多边形: 形状 20"/>
            <p:cNvSpPr/>
            <p:nvPr>
              <p:custDataLst>
                <p:tags r:id="rId18"/>
              </p:custDataLst>
            </p:nvPr>
          </p:nvSpPr>
          <p:spPr>
            <a:xfrm>
              <a:off x="10866587" y="3220773"/>
              <a:ext cx="68740" cy="18738"/>
            </a:xfrm>
            <a:custGeom>
              <a:avLst/>
              <a:gdLst>
                <a:gd name="connsiteX0" fmla="*/ 59371 w 68740"/>
                <a:gd name="connsiteY0" fmla="*/ 18739 h 18738"/>
                <a:gd name="connsiteX1" fmla="*/ 68740 w 68740"/>
                <a:gd name="connsiteY1" fmla="*/ 9369 h 18738"/>
                <a:gd name="connsiteX2" fmla="*/ 59371 w 68740"/>
                <a:gd name="connsiteY2" fmla="*/ 0 h 18738"/>
                <a:gd name="connsiteX3" fmla="*/ 9369 w 68740"/>
                <a:gd name="connsiteY3" fmla="*/ 0 h 18738"/>
                <a:gd name="connsiteX4" fmla="*/ 0 w 68740"/>
                <a:gd name="connsiteY4" fmla="*/ 9369 h 18738"/>
                <a:gd name="connsiteX5" fmla="*/ 9369 w 68740"/>
                <a:gd name="connsiteY5" fmla="*/ 18739 h 18738"/>
                <a:gd name="connsiteX6" fmla="*/ 59371 w 68740"/>
                <a:gd name="connsiteY6" fmla="*/ 18739 h 18738"/>
                <a:gd name="connsiteX7" fmla="*/ 59371 w 68740"/>
                <a:gd name="connsiteY7" fmla="*/ 18739 h 18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740" h="18738">
                  <a:moveTo>
                    <a:pt x="59371" y="18739"/>
                  </a:moveTo>
                  <a:cubicBezTo>
                    <a:pt x="64554" y="18739"/>
                    <a:pt x="68740" y="14541"/>
                    <a:pt x="68740" y="9369"/>
                  </a:cubicBezTo>
                  <a:cubicBezTo>
                    <a:pt x="68740" y="4198"/>
                    <a:pt x="64542" y="0"/>
                    <a:pt x="59371" y="0"/>
                  </a:cubicBezTo>
                  <a:lnTo>
                    <a:pt x="9369" y="0"/>
                  </a:lnTo>
                  <a:cubicBezTo>
                    <a:pt x="4198" y="0"/>
                    <a:pt x="0" y="4198"/>
                    <a:pt x="0" y="9369"/>
                  </a:cubicBezTo>
                  <a:cubicBezTo>
                    <a:pt x="0" y="14541"/>
                    <a:pt x="4198" y="18739"/>
                    <a:pt x="9369" y="18739"/>
                  </a:cubicBezTo>
                  <a:lnTo>
                    <a:pt x="59371" y="18739"/>
                  </a:lnTo>
                  <a:lnTo>
                    <a:pt x="59371" y="18739"/>
                  </a:lnTo>
                  <a:close/>
                </a:path>
              </a:pathLst>
            </a:custGeom>
            <a:grpFill/>
            <a:ln w="11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思源黑体 CN Light" panose="020B0300000000000000" pitchFamily="34" charset="-122"/>
                <a:ea typeface="思源黑体 CN Light" panose="020B0300000000000000" pitchFamily="34" charset="-122"/>
                <a:cs typeface="+mn-cs"/>
              </a:endParaRPr>
            </a:p>
          </p:txBody>
        </p:sp>
        <p:sp>
          <p:nvSpPr>
            <p:cNvPr id="22" name="任意多边形: 形状 21"/>
            <p:cNvSpPr/>
            <p:nvPr>
              <p:custDataLst>
                <p:tags r:id="rId19"/>
              </p:custDataLst>
            </p:nvPr>
          </p:nvSpPr>
          <p:spPr>
            <a:xfrm>
              <a:off x="10791609" y="3295763"/>
              <a:ext cx="156230" cy="18738"/>
            </a:xfrm>
            <a:custGeom>
              <a:avLst/>
              <a:gdLst>
                <a:gd name="connsiteX0" fmla="*/ 146849 w 156230"/>
                <a:gd name="connsiteY0" fmla="*/ 0 h 18738"/>
                <a:gd name="connsiteX1" fmla="*/ 9369 w 156230"/>
                <a:gd name="connsiteY1" fmla="*/ 0 h 18738"/>
                <a:gd name="connsiteX2" fmla="*/ 0 w 156230"/>
                <a:gd name="connsiteY2" fmla="*/ 9369 h 18738"/>
                <a:gd name="connsiteX3" fmla="*/ 9369 w 156230"/>
                <a:gd name="connsiteY3" fmla="*/ 18739 h 18738"/>
                <a:gd name="connsiteX4" fmla="*/ 146861 w 156230"/>
                <a:gd name="connsiteY4" fmla="*/ 18739 h 18738"/>
                <a:gd name="connsiteX5" fmla="*/ 156230 w 156230"/>
                <a:gd name="connsiteY5" fmla="*/ 9369 h 18738"/>
                <a:gd name="connsiteX6" fmla="*/ 146849 w 156230"/>
                <a:gd name="connsiteY6" fmla="*/ 0 h 18738"/>
                <a:gd name="connsiteX7" fmla="*/ 146849 w 156230"/>
                <a:gd name="connsiteY7" fmla="*/ 0 h 18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6230" h="18738">
                  <a:moveTo>
                    <a:pt x="146849" y="0"/>
                  </a:moveTo>
                  <a:lnTo>
                    <a:pt x="9369" y="0"/>
                  </a:lnTo>
                  <a:cubicBezTo>
                    <a:pt x="4198" y="0"/>
                    <a:pt x="0" y="4198"/>
                    <a:pt x="0" y="9369"/>
                  </a:cubicBezTo>
                  <a:cubicBezTo>
                    <a:pt x="0" y="14553"/>
                    <a:pt x="4198" y="18739"/>
                    <a:pt x="9369" y="18739"/>
                  </a:cubicBezTo>
                  <a:lnTo>
                    <a:pt x="146861" y="18739"/>
                  </a:lnTo>
                  <a:cubicBezTo>
                    <a:pt x="152033" y="18739"/>
                    <a:pt x="156230" y="14541"/>
                    <a:pt x="156230" y="9369"/>
                  </a:cubicBezTo>
                  <a:cubicBezTo>
                    <a:pt x="156230" y="4198"/>
                    <a:pt x="152033" y="0"/>
                    <a:pt x="146849" y="0"/>
                  </a:cubicBezTo>
                  <a:lnTo>
                    <a:pt x="146849" y="0"/>
                  </a:lnTo>
                  <a:close/>
                </a:path>
              </a:pathLst>
            </a:custGeom>
            <a:grpFill/>
            <a:ln w="11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思源黑体 CN Light" panose="020B0300000000000000" pitchFamily="34" charset="-122"/>
                <a:ea typeface="思源黑体 CN Light" panose="020B0300000000000000" pitchFamily="34" charset="-122"/>
                <a:cs typeface="+mn-cs"/>
              </a:endParaRPr>
            </a:p>
          </p:txBody>
        </p:sp>
        <p:sp>
          <p:nvSpPr>
            <p:cNvPr id="23" name="任意多边形: 形状 22"/>
            <p:cNvSpPr/>
            <p:nvPr>
              <p:custDataLst>
                <p:tags r:id="rId20"/>
              </p:custDataLst>
            </p:nvPr>
          </p:nvSpPr>
          <p:spPr>
            <a:xfrm>
              <a:off x="11029091" y="3145783"/>
              <a:ext cx="31239" cy="18738"/>
            </a:xfrm>
            <a:custGeom>
              <a:avLst/>
              <a:gdLst>
                <a:gd name="connsiteX0" fmla="*/ 9369 w 31239"/>
                <a:gd name="connsiteY0" fmla="*/ 18739 h 18738"/>
                <a:gd name="connsiteX1" fmla="*/ 21870 w 31239"/>
                <a:gd name="connsiteY1" fmla="*/ 18739 h 18738"/>
                <a:gd name="connsiteX2" fmla="*/ 31239 w 31239"/>
                <a:gd name="connsiteY2" fmla="*/ 9369 h 18738"/>
                <a:gd name="connsiteX3" fmla="*/ 21870 w 31239"/>
                <a:gd name="connsiteY3" fmla="*/ 0 h 18738"/>
                <a:gd name="connsiteX4" fmla="*/ 9369 w 31239"/>
                <a:gd name="connsiteY4" fmla="*/ 0 h 18738"/>
                <a:gd name="connsiteX5" fmla="*/ 0 w 31239"/>
                <a:gd name="connsiteY5" fmla="*/ 9369 h 18738"/>
                <a:gd name="connsiteX6" fmla="*/ 9369 w 31239"/>
                <a:gd name="connsiteY6" fmla="*/ 18739 h 18738"/>
                <a:gd name="connsiteX7" fmla="*/ 9369 w 31239"/>
                <a:gd name="connsiteY7" fmla="*/ 18739 h 18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239" h="18738">
                  <a:moveTo>
                    <a:pt x="9369" y="18739"/>
                  </a:moveTo>
                  <a:lnTo>
                    <a:pt x="21870" y="18739"/>
                  </a:lnTo>
                  <a:cubicBezTo>
                    <a:pt x="27041" y="18739"/>
                    <a:pt x="31239" y="14541"/>
                    <a:pt x="31239" y="9369"/>
                  </a:cubicBezTo>
                  <a:cubicBezTo>
                    <a:pt x="31239" y="4186"/>
                    <a:pt x="27041" y="0"/>
                    <a:pt x="21870" y="0"/>
                  </a:cubicBezTo>
                  <a:lnTo>
                    <a:pt x="9369" y="0"/>
                  </a:lnTo>
                  <a:cubicBezTo>
                    <a:pt x="4186" y="0"/>
                    <a:pt x="0" y="4198"/>
                    <a:pt x="0" y="9369"/>
                  </a:cubicBezTo>
                  <a:cubicBezTo>
                    <a:pt x="-12" y="14541"/>
                    <a:pt x="4186" y="18739"/>
                    <a:pt x="9369" y="18739"/>
                  </a:cubicBezTo>
                  <a:lnTo>
                    <a:pt x="9369" y="18739"/>
                  </a:lnTo>
                  <a:close/>
                </a:path>
              </a:pathLst>
            </a:custGeom>
            <a:grpFill/>
            <a:ln w="11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思源黑体 CN Light" panose="020B0300000000000000" pitchFamily="34" charset="-122"/>
                <a:ea typeface="思源黑体 CN Light" panose="020B0300000000000000" pitchFamily="34" charset="-122"/>
                <a:cs typeface="+mn-cs"/>
              </a:endParaRPr>
            </a:p>
          </p:txBody>
        </p:sp>
        <p:sp>
          <p:nvSpPr>
            <p:cNvPr id="24" name="任意多边形: 形状 23"/>
            <p:cNvSpPr/>
            <p:nvPr>
              <p:custDataLst>
                <p:tags r:id="rId21"/>
              </p:custDataLst>
            </p:nvPr>
          </p:nvSpPr>
          <p:spPr>
            <a:xfrm>
              <a:off x="11054080" y="3220773"/>
              <a:ext cx="43739" cy="18738"/>
            </a:xfrm>
            <a:custGeom>
              <a:avLst/>
              <a:gdLst>
                <a:gd name="connsiteX0" fmla="*/ 0 w 43739"/>
                <a:gd name="connsiteY0" fmla="*/ 9369 h 18738"/>
                <a:gd name="connsiteX1" fmla="*/ 9369 w 43739"/>
                <a:gd name="connsiteY1" fmla="*/ 18739 h 18738"/>
                <a:gd name="connsiteX2" fmla="*/ 34370 w 43739"/>
                <a:gd name="connsiteY2" fmla="*/ 18739 h 18738"/>
                <a:gd name="connsiteX3" fmla="*/ 43739 w 43739"/>
                <a:gd name="connsiteY3" fmla="*/ 9369 h 18738"/>
                <a:gd name="connsiteX4" fmla="*/ 34370 w 43739"/>
                <a:gd name="connsiteY4" fmla="*/ 0 h 18738"/>
                <a:gd name="connsiteX5" fmla="*/ 9369 w 43739"/>
                <a:gd name="connsiteY5" fmla="*/ 0 h 18738"/>
                <a:gd name="connsiteX6" fmla="*/ 0 w 43739"/>
                <a:gd name="connsiteY6" fmla="*/ 9369 h 18738"/>
                <a:gd name="connsiteX7" fmla="*/ 0 w 43739"/>
                <a:gd name="connsiteY7" fmla="*/ 9369 h 18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739" h="18738">
                  <a:moveTo>
                    <a:pt x="0" y="9369"/>
                  </a:moveTo>
                  <a:cubicBezTo>
                    <a:pt x="0" y="14553"/>
                    <a:pt x="4198" y="18739"/>
                    <a:pt x="9369" y="18739"/>
                  </a:cubicBezTo>
                  <a:lnTo>
                    <a:pt x="34370" y="18739"/>
                  </a:lnTo>
                  <a:cubicBezTo>
                    <a:pt x="39542" y="18739"/>
                    <a:pt x="43739" y="14541"/>
                    <a:pt x="43739" y="9369"/>
                  </a:cubicBezTo>
                  <a:cubicBezTo>
                    <a:pt x="43739" y="4198"/>
                    <a:pt x="39542" y="0"/>
                    <a:pt x="34370" y="0"/>
                  </a:cubicBezTo>
                  <a:lnTo>
                    <a:pt x="9369" y="0"/>
                  </a:lnTo>
                  <a:cubicBezTo>
                    <a:pt x="4198" y="-12"/>
                    <a:pt x="0" y="4186"/>
                    <a:pt x="0" y="9369"/>
                  </a:cubicBezTo>
                  <a:lnTo>
                    <a:pt x="0" y="9369"/>
                  </a:lnTo>
                  <a:close/>
                </a:path>
              </a:pathLst>
            </a:custGeom>
            <a:grpFill/>
            <a:ln w="11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思源黑体 CN Light" panose="020B0300000000000000" pitchFamily="34" charset="-122"/>
                <a:ea typeface="思源黑体 CN Light" panose="020B0300000000000000" pitchFamily="34" charset="-122"/>
                <a:cs typeface="+mn-cs"/>
              </a:endParaRPr>
            </a:p>
          </p:txBody>
        </p:sp>
        <p:grpSp>
          <p:nvGrpSpPr>
            <p:cNvPr id="25" name="图形 1"/>
            <p:cNvGrpSpPr/>
            <p:nvPr/>
          </p:nvGrpSpPr>
          <p:grpSpPr>
            <a:xfrm>
              <a:off x="10691607" y="2983291"/>
              <a:ext cx="593706" cy="535994"/>
              <a:chOff x="10691607" y="2983291"/>
              <a:chExt cx="593706" cy="535994"/>
            </a:xfrm>
            <a:grpFill/>
          </p:grpSpPr>
          <p:sp>
            <p:nvSpPr>
              <p:cNvPr id="26" name="任意多边形: 形状 25"/>
              <p:cNvSpPr/>
              <p:nvPr>
                <p:custDataLst>
                  <p:tags r:id="rId22"/>
                </p:custDataLst>
              </p:nvPr>
            </p:nvSpPr>
            <p:spPr>
              <a:xfrm>
                <a:off x="11029091" y="3295775"/>
                <a:ext cx="31239" cy="18738"/>
              </a:xfrm>
              <a:custGeom>
                <a:avLst/>
                <a:gdLst>
                  <a:gd name="connsiteX0" fmla="*/ 9369 w 31239"/>
                  <a:gd name="connsiteY0" fmla="*/ 18739 h 18738"/>
                  <a:gd name="connsiteX1" fmla="*/ 21870 w 31239"/>
                  <a:gd name="connsiteY1" fmla="*/ 18739 h 18738"/>
                  <a:gd name="connsiteX2" fmla="*/ 31239 w 31239"/>
                  <a:gd name="connsiteY2" fmla="*/ 9369 h 18738"/>
                  <a:gd name="connsiteX3" fmla="*/ 21870 w 31239"/>
                  <a:gd name="connsiteY3" fmla="*/ 0 h 18738"/>
                  <a:gd name="connsiteX4" fmla="*/ 9369 w 31239"/>
                  <a:gd name="connsiteY4" fmla="*/ 0 h 18738"/>
                  <a:gd name="connsiteX5" fmla="*/ 0 w 31239"/>
                  <a:gd name="connsiteY5" fmla="*/ 9369 h 18738"/>
                  <a:gd name="connsiteX6" fmla="*/ 9369 w 31239"/>
                  <a:gd name="connsiteY6" fmla="*/ 18739 h 18738"/>
                  <a:gd name="connsiteX7" fmla="*/ 9369 w 31239"/>
                  <a:gd name="connsiteY7" fmla="*/ 18739 h 18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239" h="18738">
                    <a:moveTo>
                      <a:pt x="9369" y="18739"/>
                    </a:moveTo>
                    <a:lnTo>
                      <a:pt x="21870" y="18739"/>
                    </a:lnTo>
                    <a:cubicBezTo>
                      <a:pt x="27041" y="18739"/>
                      <a:pt x="31239" y="14541"/>
                      <a:pt x="31239" y="9369"/>
                    </a:cubicBezTo>
                    <a:cubicBezTo>
                      <a:pt x="31239" y="4186"/>
                      <a:pt x="27041" y="0"/>
                      <a:pt x="21870" y="0"/>
                    </a:cubicBezTo>
                    <a:lnTo>
                      <a:pt x="9369" y="0"/>
                    </a:lnTo>
                    <a:cubicBezTo>
                      <a:pt x="4186" y="0"/>
                      <a:pt x="0" y="4198"/>
                      <a:pt x="0" y="9369"/>
                    </a:cubicBezTo>
                    <a:cubicBezTo>
                      <a:pt x="-12" y="14541"/>
                      <a:pt x="4186" y="18739"/>
                      <a:pt x="9369" y="18739"/>
                    </a:cubicBezTo>
                    <a:lnTo>
                      <a:pt x="9369" y="18739"/>
                    </a:lnTo>
                    <a:close/>
                  </a:path>
                </a:pathLst>
              </a:custGeom>
              <a:grpFill/>
              <a:ln w="11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思源黑体 CN Light" panose="020B0300000000000000" pitchFamily="34" charset="-122"/>
                  <a:ea typeface="思源黑体 CN Light" panose="020B0300000000000000" pitchFamily="34" charset="-122"/>
                  <a:cs typeface="+mn-cs"/>
                </a:endParaRPr>
              </a:p>
            </p:txBody>
          </p:sp>
          <p:sp>
            <p:nvSpPr>
              <p:cNvPr id="27" name="任意多边形: 形状 26"/>
              <p:cNvSpPr/>
              <p:nvPr>
                <p:custDataLst>
                  <p:tags r:id="rId23"/>
                </p:custDataLst>
              </p:nvPr>
            </p:nvSpPr>
            <p:spPr>
              <a:xfrm>
                <a:off x="10691607" y="2983291"/>
                <a:ext cx="593706" cy="535994"/>
              </a:xfrm>
              <a:custGeom>
                <a:avLst/>
                <a:gdLst>
                  <a:gd name="connsiteX0" fmla="*/ 574956 w 593706"/>
                  <a:gd name="connsiteY0" fmla="*/ 410318 h 535994"/>
                  <a:gd name="connsiteX1" fmla="*/ 522809 w 593706"/>
                  <a:gd name="connsiteY1" fmla="*/ 462465 h 535994"/>
                  <a:gd name="connsiteX2" fmla="*/ 493704 w 593706"/>
                  <a:gd name="connsiteY2" fmla="*/ 462465 h 535994"/>
                  <a:gd name="connsiteX3" fmla="*/ 493704 w 593706"/>
                  <a:gd name="connsiteY3" fmla="*/ 431214 h 535994"/>
                  <a:gd name="connsiteX4" fmla="*/ 522809 w 593706"/>
                  <a:gd name="connsiteY4" fmla="*/ 431214 h 535994"/>
                  <a:gd name="connsiteX5" fmla="*/ 543705 w 593706"/>
                  <a:gd name="connsiteY5" fmla="*/ 410318 h 535994"/>
                  <a:gd name="connsiteX6" fmla="*/ 543705 w 593706"/>
                  <a:gd name="connsiteY6" fmla="*/ 83386 h 535994"/>
                  <a:gd name="connsiteX7" fmla="*/ 522809 w 593706"/>
                  <a:gd name="connsiteY7" fmla="*/ 62490 h 535994"/>
                  <a:gd name="connsiteX8" fmla="*/ 493704 w 593706"/>
                  <a:gd name="connsiteY8" fmla="*/ 62490 h 535994"/>
                  <a:gd name="connsiteX9" fmla="*/ 493704 w 593706"/>
                  <a:gd name="connsiteY9" fmla="*/ 31239 h 535994"/>
                  <a:gd name="connsiteX10" fmla="*/ 522809 w 593706"/>
                  <a:gd name="connsiteY10" fmla="*/ 31239 h 535994"/>
                  <a:gd name="connsiteX11" fmla="*/ 574956 w 593706"/>
                  <a:gd name="connsiteY11" fmla="*/ 83386 h 535994"/>
                  <a:gd name="connsiteX12" fmla="*/ 574956 w 593706"/>
                  <a:gd name="connsiteY12" fmla="*/ 410318 h 535994"/>
                  <a:gd name="connsiteX13" fmla="*/ 574956 w 593706"/>
                  <a:gd name="connsiteY13" fmla="*/ 410318 h 535994"/>
                  <a:gd name="connsiteX14" fmla="*/ 493715 w 593706"/>
                  <a:gd name="connsiteY14" fmla="*/ 81240 h 535994"/>
                  <a:gd name="connsiteX15" fmla="*/ 522821 w 593706"/>
                  <a:gd name="connsiteY15" fmla="*/ 81240 h 535994"/>
                  <a:gd name="connsiteX16" fmla="*/ 524966 w 593706"/>
                  <a:gd name="connsiteY16" fmla="*/ 83386 h 535994"/>
                  <a:gd name="connsiteX17" fmla="*/ 524966 w 593706"/>
                  <a:gd name="connsiteY17" fmla="*/ 410318 h 535994"/>
                  <a:gd name="connsiteX18" fmla="*/ 522821 w 593706"/>
                  <a:gd name="connsiteY18" fmla="*/ 412463 h 535994"/>
                  <a:gd name="connsiteX19" fmla="*/ 493715 w 593706"/>
                  <a:gd name="connsiteY19" fmla="*/ 412463 h 535994"/>
                  <a:gd name="connsiteX20" fmla="*/ 493715 w 593706"/>
                  <a:gd name="connsiteY20" fmla="*/ 81240 h 535994"/>
                  <a:gd name="connsiteX21" fmla="*/ 493715 w 593706"/>
                  <a:gd name="connsiteY21" fmla="*/ 81240 h 535994"/>
                  <a:gd name="connsiteX22" fmla="*/ 474965 w 593706"/>
                  <a:gd name="connsiteY22" fmla="*/ 474953 h 535994"/>
                  <a:gd name="connsiteX23" fmla="*/ 443714 w 593706"/>
                  <a:gd name="connsiteY23" fmla="*/ 474953 h 535994"/>
                  <a:gd name="connsiteX24" fmla="*/ 443714 w 593706"/>
                  <a:gd name="connsiteY24" fmla="*/ 18739 h 535994"/>
                  <a:gd name="connsiteX25" fmla="*/ 474965 w 593706"/>
                  <a:gd name="connsiteY25" fmla="*/ 18739 h 535994"/>
                  <a:gd name="connsiteX26" fmla="*/ 474965 w 593706"/>
                  <a:gd name="connsiteY26" fmla="*/ 474953 h 535994"/>
                  <a:gd name="connsiteX27" fmla="*/ 474965 w 593706"/>
                  <a:gd name="connsiteY27" fmla="*/ 474953 h 535994"/>
                  <a:gd name="connsiteX28" fmla="*/ 424964 w 593706"/>
                  <a:gd name="connsiteY28" fmla="*/ 62490 h 535994"/>
                  <a:gd name="connsiteX29" fmla="*/ 146954 w 593706"/>
                  <a:gd name="connsiteY29" fmla="*/ 62490 h 535994"/>
                  <a:gd name="connsiteX30" fmla="*/ 137584 w 593706"/>
                  <a:gd name="connsiteY30" fmla="*/ 71859 h 535994"/>
                  <a:gd name="connsiteX31" fmla="*/ 146954 w 593706"/>
                  <a:gd name="connsiteY31" fmla="*/ 81229 h 535994"/>
                  <a:gd name="connsiteX32" fmla="*/ 287472 w 593706"/>
                  <a:gd name="connsiteY32" fmla="*/ 81229 h 535994"/>
                  <a:gd name="connsiteX33" fmla="*/ 287472 w 593706"/>
                  <a:gd name="connsiteY33" fmla="*/ 124980 h 535994"/>
                  <a:gd name="connsiteX34" fmla="*/ 271852 w 593706"/>
                  <a:gd name="connsiteY34" fmla="*/ 124980 h 535994"/>
                  <a:gd name="connsiteX35" fmla="*/ 262483 w 593706"/>
                  <a:gd name="connsiteY35" fmla="*/ 134349 h 535994"/>
                  <a:gd name="connsiteX36" fmla="*/ 271852 w 593706"/>
                  <a:gd name="connsiteY36" fmla="*/ 143719 h 535994"/>
                  <a:gd name="connsiteX37" fmla="*/ 287472 w 593706"/>
                  <a:gd name="connsiteY37" fmla="*/ 143719 h 535994"/>
                  <a:gd name="connsiteX38" fmla="*/ 287472 w 593706"/>
                  <a:gd name="connsiteY38" fmla="*/ 237459 h 535994"/>
                  <a:gd name="connsiteX39" fmla="*/ 271852 w 593706"/>
                  <a:gd name="connsiteY39" fmla="*/ 237459 h 535994"/>
                  <a:gd name="connsiteX40" fmla="*/ 262483 w 593706"/>
                  <a:gd name="connsiteY40" fmla="*/ 246829 h 535994"/>
                  <a:gd name="connsiteX41" fmla="*/ 271852 w 593706"/>
                  <a:gd name="connsiteY41" fmla="*/ 256198 h 535994"/>
                  <a:gd name="connsiteX42" fmla="*/ 287472 w 593706"/>
                  <a:gd name="connsiteY42" fmla="*/ 256198 h 535994"/>
                  <a:gd name="connsiteX43" fmla="*/ 287472 w 593706"/>
                  <a:gd name="connsiteY43" fmla="*/ 349939 h 535994"/>
                  <a:gd name="connsiteX44" fmla="*/ 271852 w 593706"/>
                  <a:gd name="connsiteY44" fmla="*/ 349939 h 535994"/>
                  <a:gd name="connsiteX45" fmla="*/ 262483 w 593706"/>
                  <a:gd name="connsiteY45" fmla="*/ 359308 h 535994"/>
                  <a:gd name="connsiteX46" fmla="*/ 271852 w 593706"/>
                  <a:gd name="connsiteY46" fmla="*/ 368678 h 535994"/>
                  <a:gd name="connsiteX47" fmla="*/ 287472 w 593706"/>
                  <a:gd name="connsiteY47" fmla="*/ 368678 h 535994"/>
                  <a:gd name="connsiteX48" fmla="*/ 287472 w 593706"/>
                  <a:gd name="connsiteY48" fmla="*/ 412429 h 535994"/>
                  <a:gd name="connsiteX49" fmla="*/ 70897 w 593706"/>
                  <a:gd name="connsiteY49" fmla="*/ 412429 h 535994"/>
                  <a:gd name="connsiteX50" fmla="*/ 68752 w 593706"/>
                  <a:gd name="connsiteY50" fmla="*/ 410283 h 535994"/>
                  <a:gd name="connsiteX51" fmla="*/ 68752 w 593706"/>
                  <a:gd name="connsiteY51" fmla="*/ 83386 h 535994"/>
                  <a:gd name="connsiteX52" fmla="*/ 70897 w 593706"/>
                  <a:gd name="connsiteY52" fmla="*/ 81240 h 535994"/>
                  <a:gd name="connsiteX53" fmla="*/ 105626 w 593706"/>
                  <a:gd name="connsiteY53" fmla="*/ 81240 h 535994"/>
                  <a:gd name="connsiteX54" fmla="*/ 114996 w 593706"/>
                  <a:gd name="connsiteY54" fmla="*/ 71871 h 535994"/>
                  <a:gd name="connsiteX55" fmla="*/ 105626 w 593706"/>
                  <a:gd name="connsiteY55" fmla="*/ 62501 h 535994"/>
                  <a:gd name="connsiteX56" fmla="*/ 70897 w 593706"/>
                  <a:gd name="connsiteY56" fmla="*/ 62501 h 535994"/>
                  <a:gd name="connsiteX57" fmla="*/ 50001 w 593706"/>
                  <a:gd name="connsiteY57" fmla="*/ 83397 h 535994"/>
                  <a:gd name="connsiteX58" fmla="*/ 50001 w 593706"/>
                  <a:gd name="connsiteY58" fmla="*/ 410330 h 535994"/>
                  <a:gd name="connsiteX59" fmla="*/ 70897 w 593706"/>
                  <a:gd name="connsiteY59" fmla="*/ 431225 h 535994"/>
                  <a:gd name="connsiteX60" fmla="*/ 112491 w 593706"/>
                  <a:gd name="connsiteY60" fmla="*/ 431225 h 535994"/>
                  <a:gd name="connsiteX61" fmla="*/ 112491 w 593706"/>
                  <a:gd name="connsiteY61" fmla="*/ 462476 h 535994"/>
                  <a:gd name="connsiteX62" fmla="*/ 70897 w 593706"/>
                  <a:gd name="connsiteY62" fmla="*/ 462476 h 535994"/>
                  <a:gd name="connsiteX63" fmla="*/ 18750 w 593706"/>
                  <a:gd name="connsiteY63" fmla="*/ 410330 h 535994"/>
                  <a:gd name="connsiteX64" fmla="*/ 18750 w 593706"/>
                  <a:gd name="connsiteY64" fmla="*/ 83386 h 535994"/>
                  <a:gd name="connsiteX65" fmla="*/ 70897 w 593706"/>
                  <a:gd name="connsiteY65" fmla="*/ 31239 h 535994"/>
                  <a:gd name="connsiteX66" fmla="*/ 424975 w 593706"/>
                  <a:gd name="connsiteY66" fmla="*/ 31239 h 535994"/>
                  <a:gd name="connsiteX67" fmla="*/ 424975 w 593706"/>
                  <a:gd name="connsiteY67" fmla="*/ 62490 h 535994"/>
                  <a:gd name="connsiteX68" fmla="*/ 424964 w 593706"/>
                  <a:gd name="connsiteY68" fmla="*/ 62490 h 535994"/>
                  <a:gd name="connsiteX69" fmla="*/ 424964 w 593706"/>
                  <a:gd name="connsiteY69" fmla="*/ 162481 h 535994"/>
                  <a:gd name="connsiteX70" fmla="*/ 396844 w 593706"/>
                  <a:gd name="connsiteY70" fmla="*/ 162481 h 535994"/>
                  <a:gd name="connsiteX71" fmla="*/ 387474 w 593706"/>
                  <a:gd name="connsiteY71" fmla="*/ 171850 h 535994"/>
                  <a:gd name="connsiteX72" fmla="*/ 396844 w 593706"/>
                  <a:gd name="connsiteY72" fmla="*/ 181219 h 535994"/>
                  <a:gd name="connsiteX73" fmla="*/ 424964 w 593706"/>
                  <a:gd name="connsiteY73" fmla="*/ 181219 h 535994"/>
                  <a:gd name="connsiteX74" fmla="*/ 424964 w 593706"/>
                  <a:gd name="connsiteY74" fmla="*/ 312461 h 535994"/>
                  <a:gd name="connsiteX75" fmla="*/ 396844 w 593706"/>
                  <a:gd name="connsiteY75" fmla="*/ 312461 h 535994"/>
                  <a:gd name="connsiteX76" fmla="*/ 387474 w 593706"/>
                  <a:gd name="connsiteY76" fmla="*/ 321830 h 535994"/>
                  <a:gd name="connsiteX77" fmla="*/ 396844 w 593706"/>
                  <a:gd name="connsiteY77" fmla="*/ 331200 h 535994"/>
                  <a:gd name="connsiteX78" fmla="*/ 424964 w 593706"/>
                  <a:gd name="connsiteY78" fmla="*/ 331200 h 535994"/>
                  <a:gd name="connsiteX79" fmla="*/ 424964 w 593706"/>
                  <a:gd name="connsiteY79" fmla="*/ 412440 h 535994"/>
                  <a:gd name="connsiteX80" fmla="*/ 306222 w 593706"/>
                  <a:gd name="connsiteY80" fmla="*/ 412440 h 535994"/>
                  <a:gd name="connsiteX81" fmla="*/ 306222 w 593706"/>
                  <a:gd name="connsiteY81" fmla="*/ 368689 h 535994"/>
                  <a:gd name="connsiteX82" fmla="*/ 321842 w 593706"/>
                  <a:gd name="connsiteY82" fmla="*/ 368689 h 535994"/>
                  <a:gd name="connsiteX83" fmla="*/ 331211 w 593706"/>
                  <a:gd name="connsiteY83" fmla="*/ 359320 h 535994"/>
                  <a:gd name="connsiteX84" fmla="*/ 321842 w 593706"/>
                  <a:gd name="connsiteY84" fmla="*/ 349950 h 535994"/>
                  <a:gd name="connsiteX85" fmla="*/ 306222 w 593706"/>
                  <a:gd name="connsiteY85" fmla="*/ 349950 h 535994"/>
                  <a:gd name="connsiteX86" fmla="*/ 306222 w 593706"/>
                  <a:gd name="connsiteY86" fmla="*/ 256210 h 535994"/>
                  <a:gd name="connsiteX87" fmla="*/ 321842 w 593706"/>
                  <a:gd name="connsiteY87" fmla="*/ 256210 h 535994"/>
                  <a:gd name="connsiteX88" fmla="*/ 331211 w 593706"/>
                  <a:gd name="connsiteY88" fmla="*/ 246840 h 535994"/>
                  <a:gd name="connsiteX89" fmla="*/ 321842 w 593706"/>
                  <a:gd name="connsiteY89" fmla="*/ 237471 h 535994"/>
                  <a:gd name="connsiteX90" fmla="*/ 306222 w 593706"/>
                  <a:gd name="connsiteY90" fmla="*/ 237471 h 535994"/>
                  <a:gd name="connsiteX91" fmla="*/ 306222 w 593706"/>
                  <a:gd name="connsiteY91" fmla="*/ 143730 h 535994"/>
                  <a:gd name="connsiteX92" fmla="*/ 321842 w 593706"/>
                  <a:gd name="connsiteY92" fmla="*/ 143730 h 535994"/>
                  <a:gd name="connsiteX93" fmla="*/ 331211 w 593706"/>
                  <a:gd name="connsiteY93" fmla="*/ 134361 h 535994"/>
                  <a:gd name="connsiteX94" fmla="*/ 321842 w 593706"/>
                  <a:gd name="connsiteY94" fmla="*/ 124991 h 535994"/>
                  <a:gd name="connsiteX95" fmla="*/ 306222 w 593706"/>
                  <a:gd name="connsiteY95" fmla="*/ 124991 h 535994"/>
                  <a:gd name="connsiteX96" fmla="*/ 306222 w 593706"/>
                  <a:gd name="connsiteY96" fmla="*/ 81240 h 535994"/>
                  <a:gd name="connsiteX97" fmla="*/ 424964 w 593706"/>
                  <a:gd name="connsiteY97" fmla="*/ 81240 h 535994"/>
                  <a:gd name="connsiteX98" fmla="*/ 424964 w 593706"/>
                  <a:gd name="connsiteY98" fmla="*/ 162481 h 535994"/>
                  <a:gd name="connsiteX99" fmla="*/ 424964 w 593706"/>
                  <a:gd name="connsiteY99" fmla="*/ 162481 h 535994"/>
                  <a:gd name="connsiteX100" fmla="*/ 424964 w 593706"/>
                  <a:gd name="connsiteY100" fmla="*/ 462465 h 535994"/>
                  <a:gd name="connsiteX101" fmla="*/ 206232 w 593706"/>
                  <a:gd name="connsiteY101" fmla="*/ 462465 h 535994"/>
                  <a:gd name="connsiteX102" fmla="*/ 206232 w 593706"/>
                  <a:gd name="connsiteY102" fmla="*/ 431214 h 535994"/>
                  <a:gd name="connsiteX103" fmla="*/ 424964 w 593706"/>
                  <a:gd name="connsiteY103" fmla="*/ 431214 h 535994"/>
                  <a:gd name="connsiteX104" fmla="*/ 424964 w 593706"/>
                  <a:gd name="connsiteY104" fmla="*/ 462465 h 535994"/>
                  <a:gd name="connsiteX105" fmla="*/ 424964 w 593706"/>
                  <a:gd name="connsiteY105" fmla="*/ 462465 h 535994"/>
                  <a:gd name="connsiteX106" fmla="*/ 187481 w 593706"/>
                  <a:gd name="connsiteY106" fmla="*/ 516814 h 535994"/>
                  <a:gd name="connsiteX107" fmla="*/ 164556 w 593706"/>
                  <a:gd name="connsiteY107" fmla="*/ 501531 h 535994"/>
                  <a:gd name="connsiteX108" fmla="*/ 159361 w 593706"/>
                  <a:gd name="connsiteY108" fmla="*/ 499954 h 535994"/>
                  <a:gd name="connsiteX109" fmla="*/ 154166 w 593706"/>
                  <a:gd name="connsiteY109" fmla="*/ 501531 h 535994"/>
                  <a:gd name="connsiteX110" fmla="*/ 131242 w 593706"/>
                  <a:gd name="connsiteY110" fmla="*/ 516814 h 535994"/>
                  <a:gd name="connsiteX111" fmla="*/ 131242 w 593706"/>
                  <a:gd name="connsiteY111" fmla="*/ 431214 h 535994"/>
                  <a:gd name="connsiteX112" fmla="*/ 187493 w 593706"/>
                  <a:gd name="connsiteY112" fmla="*/ 431214 h 535994"/>
                  <a:gd name="connsiteX113" fmla="*/ 187493 w 593706"/>
                  <a:gd name="connsiteY113" fmla="*/ 516814 h 535994"/>
                  <a:gd name="connsiteX114" fmla="*/ 187481 w 593706"/>
                  <a:gd name="connsiteY114" fmla="*/ 516814 h 535994"/>
                  <a:gd name="connsiteX115" fmla="*/ 522809 w 593706"/>
                  <a:gd name="connsiteY115" fmla="*/ 12489 h 535994"/>
                  <a:gd name="connsiteX116" fmla="*/ 493704 w 593706"/>
                  <a:gd name="connsiteY116" fmla="*/ 12489 h 535994"/>
                  <a:gd name="connsiteX117" fmla="*/ 493704 w 593706"/>
                  <a:gd name="connsiteY117" fmla="*/ 9369 h 535994"/>
                  <a:gd name="connsiteX118" fmla="*/ 484334 w 593706"/>
                  <a:gd name="connsiteY118" fmla="*/ 0 h 535994"/>
                  <a:gd name="connsiteX119" fmla="*/ 434333 w 593706"/>
                  <a:gd name="connsiteY119" fmla="*/ 0 h 535994"/>
                  <a:gd name="connsiteX120" fmla="*/ 424964 w 593706"/>
                  <a:gd name="connsiteY120" fmla="*/ 9369 h 535994"/>
                  <a:gd name="connsiteX121" fmla="*/ 424964 w 593706"/>
                  <a:gd name="connsiteY121" fmla="*/ 12489 h 535994"/>
                  <a:gd name="connsiteX122" fmla="*/ 70897 w 593706"/>
                  <a:gd name="connsiteY122" fmla="*/ 12489 h 535994"/>
                  <a:gd name="connsiteX123" fmla="*/ 0 w 593706"/>
                  <a:gd name="connsiteY123" fmla="*/ 83386 h 535994"/>
                  <a:gd name="connsiteX124" fmla="*/ 0 w 593706"/>
                  <a:gd name="connsiteY124" fmla="*/ 410318 h 535994"/>
                  <a:gd name="connsiteX125" fmla="*/ 70897 w 593706"/>
                  <a:gd name="connsiteY125" fmla="*/ 481215 h 535994"/>
                  <a:gd name="connsiteX126" fmla="*/ 112491 w 593706"/>
                  <a:gd name="connsiteY126" fmla="*/ 481215 h 535994"/>
                  <a:gd name="connsiteX127" fmla="*/ 112491 w 593706"/>
                  <a:gd name="connsiteY127" fmla="*/ 517730 h 535994"/>
                  <a:gd name="connsiteX128" fmla="*/ 122139 w 593706"/>
                  <a:gd name="connsiteY128" fmla="*/ 533825 h 535994"/>
                  <a:gd name="connsiteX129" fmla="*/ 140889 w 593706"/>
                  <a:gd name="connsiteY129" fmla="*/ 532921 h 535994"/>
                  <a:gd name="connsiteX130" fmla="*/ 159373 w 593706"/>
                  <a:gd name="connsiteY130" fmla="*/ 520594 h 535994"/>
                  <a:gd name="connsiteX131" fmla="*/ 177857 w 593706"/>
                  <a:gd name="connsiteY131" fmla="*/ 532921 h 535994"/>
                  <a:gd name="connsiteX132" fmla="*/ 187980 w 593706"/>
                  <a:gd name="connsiteY132" fmla="*/ 535994 h 535994"/>
                  <a:gd name="connsiteX133" fmla="*/ 196596 w 593706"/>
                  <a:gd name="connsiteY133" fmla="*/ 533825 h 535994"/>
                  <a:gd name="connsiteX134" fmla="*/ 206243 w 593706"/>
                  <a:gd name="connsiteY134" fmla="*/ 517730 h 535994"/>
                  <a:gd name="connsiteX135" fmla="*/ 206243 w 593706"/>
                  <a:gd name="connsiteY135" fmla="*/ 481215 h 535994"/>
                  <a:gd name="connsiteX136" fmla="*/ 424975 w 593706"/>
                  <a:gd name="connsiteY136" fmla="*/ 481215 h 535994"/>
                  <a:gd name="connsiteX137" fmla="*/ 424975 w 593706"/>
                  <a:gd name="connsiteY137" fmla="*/ 484334 h 535994"/>
                  <a:gd name="connsiteX138" fmla="*/ 434345 w 593706"/>
                  <a:gd name="connsiteY138" fmla="*/ 493704 h 535994"/>
                  <a:gd name="connsiteX139" fmla="*/ 484346 w 593706"/>
                  <a:gd name="connsiteY139" fmla="*/ 493704 h 535994"/>
                  <a:gd name="connsiteX140" fmla="*/ 493715 w 593706"/>
                  <a:gd name="connsiteY140" fmla="*/ 484334 h 535994"/>
                  <a:gd name="connsiteX141" fmla="*/ 493715 w 593706"/>
                  <a:gd name="connsiteY141" fmla="*/ 481215 h 535994"/>
                  <a:gd name="connsiteX142" fmla="*/ 522809 w 593706"/>
                  <a:gd name="connsiteY142" fmla="*/ 481215 h 535994"/>
                  <a:gd name="connsiteX143" fmla="*/ 593706 w 593706"/>
                  <a:gd name="connsiteY143" fmla="*/ 410318 h 535994"/>
                  <a:gd name="connsiteX144" fmla="*/ 593706 w 593706"/>
                  <a:gd name="connsiteY144" fmla="*/ 83386 h 535994"/>
                  <a:gd name="connsiteX145" fmla="*/ 522809 w 593706"/>
                  <a:gd name="connsiteY145" fmla="*/ 12489 h 535994"/>
                  <a:gd name="connsiteX146" fmla="*/ 522809 w 593706"/>
                  <a:gd name="connsiteY146" fmla="*/ 12489 h 535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Lst>
                <a:rect l="l" t="t" r="r" b="b"/>
                <a:pathLst>
                  <a:path w="593706" h="535994">
                    <a:moveTo>
                      <a:pt x="574956" y="410318"/>
                    </a:moveTo>
                    <a:cubicBezTo>
                      <a:pt x="574956" y="439076"/>
                      <a:pt x="551567" y="462465"/>
                      <a:pt x="522809" y="462465"/>
                    </a:cubicBezTo>
                    <a:lnTo>
                      <a:pt x="493704" y="462465"/>
                    </a:lnTo>
                    <a:lnTo>
                      <a:pt x="493704" y="431214"/>
                    </a:lnTo>
                    <a:lnTo>
                      <a:pt x="522809" y="431214"/>
                    </a:lnTo>
                    <a:cubicBezTo>
                      <a:pt x="534335" y="431214"/>
                      <a:pt x="543705" y="421844"/>
                      <a:pt x="543705" y="410318"/>
                    </a:cubicBezTo>
                    <a:lnTo>
                      <a:pt x="543705" y="83386"/>
                    </a:lnTo>
                    <a:cubicBezTo>
                      <a:pt x="543705" y="71859"/>
                      <a:pt x="534335" y="62490"/>
                      <a:pt x="522809" y="62490"/>
                    </a:cubicBezTo>
                    <a:lnTo>
                      <a:pt x="493704" y="62490"/>
                    </a:lnTo>
                    <a:lnTo>
                      <a:pt x="493704" y="31239"/>
                    </a:lnTo>
                    <a:lnTo>
                      <a:pt x="522809" y="31239"/>
                    </a:lnTo>
                    <a:cubicBezTo>
                      <a:pt x="551567" y="31239"/>
                      <a:pt x="574956" y="54628"/>
                      <a:pt x="574956" y="83386"/>
                    </a:cubicBezTo>
                    <a:lnTo>
                      <a:pt x="574956" y="410318"/>
                    </a:lnTo>
                    <a:lnTo>
                      <a:pt x="574956" y="410318"/>
                    </a:lnTo>
                    <a:close/>
                    <a:moveTo>
                      <a:pt x="493715" y="81240"/>
                    </a:moveTo>
                    <a:lnTo>
                      <a:pt x="522821" y="81240"/>
                    </a:lnTo>
                    <a:cubicBezTo>
                      <a:pt x="524004" y="81240"/>
                      <a:pt x="524966" y="82203"/>
                      <a:pt x="524966" y="83386"/>
                    </a:cubicBezTo>
                    <a:lnTo>
                      <a:pt x="524966" y="410318"/>
                    </a:lnTo>
                    <a:cubicBezTo>
                      <a:pt x="524966" y="411501"/>
                      <a:pt x="524004" y="412463"/>
                      <a:pt x="522821" y="412463"/>
                    </a:cubicBezTo>
                    <a:lnTo>
                      <a:pt x="493715" y="412463"/>
                    </a:lnTo>
                    <a:lnTo>
                      <a:pt x="493715" y="81240"/>
                    </a:lnTo>
                    <a:lnTo>
                      <a:pt x="493715" y="81240"/>
                    </a:lnTo>
                    <a:close/>
                    <a:moveTo>
                      <a:pt x="474965" y="474953"/>
                    </a:moveTo>
                    <a:lnTo>
                      <a:pt x="443714" y="474953"/>
                    </a:lnTo>
                    <a:lnTo>
                      <a:pt x="443714" y="18739"/>
                    </a:lnTo>
                    <a:lnTo>
                      <a:pt x="474965" y="18739"/>
                    </a:lnTo>
                    <a:lnTo>
                      <a:pt x="474965" y="474953"/>
                    </a:lnTo>
                    <a:lnTo>
                      <a:pt x="474965" y="474953"/>
                    </a:lnTo>
                    <a:close/>
                    <a:moveTo>
                      <a:pt x="424964" y="62490"/>
                    </a:moveTo>
                    <a:lnTo>
                      <a:pt x="146954" y="62490"/>
                    </a:lnTo>
                    <a:cubicBezTo>
                      <a:pt x="141782" y="62490"/>
                      <a:pt x="137584" y="66688"/>
                      <a:pt x="137584" y="71859"/>
                    </a:cubicBezTo>
                    <a:cubicBezTo>
                      <a:pt x="137584" y="77031"/>
                      <a:pt x="141782" y="81229"/>
                      <a:pt x="146954" y="81229"/>
                    </a:cubicBezTo>
                    <a:lnTo>
                      <a:pt x="287472" y="81229"/>
                    </a:lnTo>
                    <a:lnTo>
                      <a:pt x="287472" y="124980"/>
                    </a:lnTo>
                    <a:lnTo>
                      <a:pt x="271852" y="124980"/>
                    </a:lnTo>
                    <a:cubicBezTo>
                      <a:pt x="266681" y="124980"/>
                      <a:pt x="262483" y="129177"/>
                      <a:pt x="262483" y="134349"/>
                    </a:cubicBezTo>
                    <a:cubicBezTo>
                      <a:pt x="262483" y="139521"/>
                      <a:pt x="266681" y="143719"/>
                      <a:pt x="271852" y="143719"/>
                    </a:cubicBezTo>
                    <a:lnTo>
                      <a:pt x="287472" y="143719"/>
                    </a:lnTo>
                    <a:lnTo>
                      <a:pt x="287472" y="237459"/>
                    </a:lnTo>
                    <a:lnTo>
                      <a:pt x="271852" y="237459"/>
                    </a:lnTo>
                    <a:cubicBezTo>
                      <a:pt x="266681" y="237459"/>
                      <a:pt x="262483" y="241657"/>
                      <a:pt x="262483" y="246829"/>
                    </a:cubicBezTo>
                    <a:cubicBezTo>
                      <a:pt x="262483" y="252000"/>
                      <a:pt x="266681" y="256198"/>
                      <a:pt x="271852" y="256198"/>
                    </a:cubicBezTo>
                    <a:lnTo>
                      <a:pt x="287472" y="256198"/>
                    </a:lnTo>
                    <a:lnTo>
                      <a:pt x="287472" y="349939"/>
                    </a:lnTo>
                    <a:lnTo>
                      <a:pt x="271852" y="349939"/>
                    </a:lnTo>
                    <a:cubicBezTo>
                      <a:pt x="266681" y="349939"/>
                      <a:pt x="262483" y="354136"/>
                      <a:pt x="262483" y="359308"/>
                    </a:cubicBezTo>
                    <a:cubicBezTo>
                      <a:pt x="262483" y="364480"/>
                      <a:pt x="266681" y="368678"/>
                      <a:pt x="271852" y="368678"/>
                    </a:cubicBezTo>
                    <a:lnTo>
                      <a:pt x="287472" y="368678"/>
                    </a:lnTo>
                    <a:lnTo>
                      <a:pt x="287472" y="412429"/>
                    </a:lnTo>
                    <a:lnTo>
                      <a:pt x="70897" y="412429"/>
                    </a:lnTo>
                    <a:cubicBezTo>
                      <a:pt x="69714" y="412429"/>
                      <a:pt x="68752" y="411466"/>
                      <a:pt x="68752" y="410283"/>
                    </a:cubicBezTo>
                    <a:lnTo>
                      <a:pt x="68752" y="83386"/>
                    </a:lnTo>
                    <a:cubicBezTo>
                      <a:pt x="68752" y="82203"/>
                      <a:pt x="69714" y="81240"/>
                      <a:pt x="70897" y="81240"/>
                    </a:cubicBezTo>
                    <a:lnTo>
                      <a:pt x="105626" y="81240"/>
                    </a:lnTo>
                    <a:cubicBezTo>
                      <a:pt x="110798" y="81240"/>
                      <a:pt x="114996" y="77043"/>
                      <a:pt x="114996" y="71871"/>
                    </a:cubicBezTo>
                    <a:cubicBezTo>
                      <a:pt x="114996" y="66699"/>
                      <a:pt x="110798" y="62501"/>
                      <a:pt x="105626" y="62501"/>
                    </a:cubicBezTo>
                    <a:lnTo>
                      <a:pt x="70897" y="62501"/>
                    </a:lnTo>
                    <a:cubicBezTo>
                      <a:pt x="59359" y="62501"/>
                      <a:pt x="50001" y="71859"/>
                      <a:pt x="50001" y="83397"/>
                    </a:cubicBezTo>
                    <a:lnTo>
                      <a:pt x="50001" y="410330"/>
                    </a:lnTo>
                    <a:cubicBezTo>
                      <a:pt x="50001" y="421868"/>
                      <a:pt x="59359" y="431225"/>
                      <a:pt x="70897" y="431225"/>
                    </a:cubicBezTo>
                    <a:lnTo>
                      <a:pt x="112491" y="431225"/>
                    </a:lnTo>
                    <a:lnTo>
                      <a:pt x="112491" y="462476"/>
                    </a:lnTo>
                    <a:lnTo>
                      <a:pt x="70897" y="462476"/>
                    </a:lnTo>
                    <a:cubicBezTo>
                      <a:pt x="42093" y="462476"/>
                      <a:pt x="18750" y="439134"/>
                      <a:pt x="18750" y="410330"/>
                    </a:cubicBezTo>
                    <a:lnTo>
                      <a:pt x="18750" y="83386"/>
                    </a:lnTo>
                    <a:cubicBezTo>
                      <a:pt x="18750" y="54582"/>
                      <a:pt x="42093" y="31239"/>
                      <a:pt x="70897" y="31239"/>
                    </a:cubicBezTo>
                    <a:lnTo>
                      <a:pt x="424975" y="31239"/>
                    </a:lnTo>
                    <a:lnTo>
                      <a:pt x="424975" y="62490"/>
                    </a:lnTo>
                    <a:lnTo>
                      <a:pt x="424964" y="62490"/>
                    </a:lnTo>
                    <a:close/>
                    <a:moveTo>
                      <a:pt x="424964" y="162481"/>
                    </a:moveTo>
                    <a:lnTo>
                      <a:pt x="396844" y="162481"/>
                    </a:lnTo>
                    <a:cubicBezTo>
                      <a:pt x="391672" y="162481"/>
                      <a:pt x="387474" y="166678"/>
                      <a:pt x="387474" y="171850"/>
                    </a:cubicBezTo>
                    <a:cubicBezTo>
                      <a:pt x="387474" y="177022"/>
                      <a:pt x="391672" y="181219"/>
                      <a:pt x="396844" y="181219"/>
                    </a:cubicBezTo>
                    <a:lnTo>
                      <a:pt x="424964" y="181219"/>
                    </a:lnTo>
                    <a:lnTo>
                      <a:pt x="424964" y="312461"/>
                    </a:lnTo>
                    <a:lnTo>
                      <a:pt x="396844" y="312461"/>
                    </a:lnTo>
                    <a:cubicBezTo>
                      <a:pt x="391672" y="312461"/>
                      <a:pt x="387474" y="316659"/>
                      <a:pt x="387474" y="321830"/>
                    </a:cubicBezTo>
                    <a:cubicBezTo>
                      <a:pt x="387474" y="327014"/>
                      <a:pt x="391672" y="331200"/>
                      <a:pt x="396844" y="331200"/>
                    </a:cubicBezTo>
                    <a:lnTo>
                      <a:pt x="424964" y="331200"/>
                    </a:lnTo>
                    <a:lnTo>
                      <a:pt x="424964" y="412440"/>
                    </a:lnTo>
                    <a:lnTo>
                      <a:pt x="306222" y="412440"/>
                    </a:lnTo>
                    <a:lnTo>
                      <a:pt x="306222" y="368689"/>
                    </a:lnTo>
                    <a:lnTo>
                      <a:pt x="321842" y="368689"/>
                    </a:lnTo>
                    <a:cubicBezTo>
                      <a:pt x="327014" y="368689"/>
                      <a:pt x="331211" y="364491"/>
                      <a:pt x="331211" y="359320"/>
                    </a:cubicBezTo>
                    <a:cubicBezTo>
                      <a:pt x="331211" y="354136"/>
                      <a:pt x="327014" y="349950"/>
                      <a:pt x="321842" y="349950"/>
                    </a:cubicBezTo>
                    <a:lnTo>
                      <a:pt x="306222" y="349950"/>
                    </a:lnTo>
                    <a:lnTo>
                      <a:pt x="306222" y="256210"/>
                    </a:lnTo>
                    <a:lnTo>
                      <a:pt x="321842" y="256210"/>
                    </a:lnTo>
                    <a:cubicBezTo>
                      <a:pt x="327014" y="256210"/>
                      <a:pt x="331211" y="252012"/>
                      <a:pt x="331211" y="246840"/>
                    </a:cubicBezTo>
                    <a:cubicBezTo>
                      <a:pt x="331211" y="241668"/>
                      <a:pt x="327014" y="237471"/>
                      <a:pt x="321842" y="237471"/>
                    </a:cubicBezTo>
                    <a:lnTo>
                      <a:pt x="306222" y="237471"/>
                    </a:lnTo>
                    <a:lnTo>
                      <a:pt x="306222" y="143730"/>
                    </a:lnTo>
                    <a:lnTo>
                      <a:pt x="321842" y="143730"/>
                    </a:lnTo>
                    <a:cubicBezTo>
                      <a:pt x="327014" y="143730"/>
                      <a:pt x="331211" y="139533"/>
                      <a:pt x="331211" y="134361"/>
                    </a:cubicBezTo>
                    <a:cubicBezTo>
                      <a:pt x="331211" y="129177"/>
                      <a:pt x="327014" y="124991"/>
                      <a:pt x="321842" y="124991"/>
                    </a:cubicBezTo>
                    <a:lnTo>
                      <a:pt x="306222" y="124991"/>
                    </a:lnTo>
                    <a:lnTo>
                      <a:pt x="306222" y="81240"/>
                    </a:lnTo>
                    <a:lnTo>
                      <a:pt x="424964" y="81240"/>
                    </a:lnTo>
                    <a:lnTo>
                      <a:pt x="424964" y="162481"/>
                    </a:lnTo>
                    <a:lnTo>
                      <a:pt x="424964" y="162481"/>
                    </a:lnTo>
                    <a:close/>
                    <a:moveTo>
                      <a:pt x="424964" y="462465"/>
                    </a:moveTo>
                    <a:lnTo>
                      <a:pt x="206232" y="462465"/>
                    </a:lnTo>
                    <a:lnTo>
                      <a:pt x="206232" y="431214"/>
                    </a:lnTo>
                    <a:lnTo>
                      <a:pt x="424964" y="431214"/>
                    </a:lnTo>
                    <a:lnTo>
                      <a:pt x="424964" y="462465"/>
                    </a:lnTo>
                    <a:lnTo>
                      <a:pt x="424964" y="462465"/>
                    </a:lnTo>
                    <a:close/>
                    <a:moveTo>
                      <a:pt x="187481" y="516814"/>
                    </a:moveTo>
                    <a:lnTo>
                      <a:pt x="164556" y="501531"/>
                    </a:lnTo>
                    <a:cubicBezTo>
                      <a:pt x="162979" y="500476"/>
                      <a:pt x="161170" y="499954"/>
                      <a:pt x="159361" y="499954"/>
                    </a:cubicBezTo>
                    <a:cubicBezTo>
                      <a:pt x="157552" y="499954"/>
                      <a:pt x="155732" y="500476"/>
                      <a:pt x="154166" y="501531"/>
                    </a:cubicBezTo>
                    <a:lnTo>
                      <a:pt x="131242" y="516814"/>
                    </a:lnTo>
                    <a:lnTo>
                      <a:pt x="131242" y="431214"/>
                    </a:lnTo>
                    <a:lnTo>
                      <a:pt x="187493" y="431214"/>
                    </a:lnTo>
                    <a:lnTo>
                      <a:pt x="187493" y="516814"/>
                    </a:lnTo>
                    <a:lnTo>
                      <a:pt x="187481" y="516814"/>
                    </a:lnTo>
                    <a:close/>
                    <a:moveTo>
                      <a:pt x="522809" y="12489"/>
                    </a:moveTo>
                    <a:lnTo>
                      <a:pt x="493704" y="12489"/>
                    </a:lnTo>
                    <a:lnTo>
                      <a:pt x="493704" y="9369"/>
                    </a:lnTo>
                    <a:cubicBezTo>
                      <a:pt x="493704" y="4186"/>
                      <a:pt x="489506" y="0"/>
                      <a:pt x="484334" y="0"/>
                    </a:cubicBezTo>
                    <a:lnTo>
                      <a:pt x="434333" y="0"/>
                    </a:lnTo>
                    <a:cubicBezTo>
                      <a:pt x="429161" y="0"/>
                      <a:pt x="424964" y="4198"/>
                      <a:pt x="424964" y="9369"/>
                    </a:cubicBezTo>
                    <a:lnTo>
                      <a:pt x="424964" y="12489"/>
                    </a:lnTo>
                    <a:lnTo>
                      <a:pt x="70897" y="12489"/>
                    </a:lnTo>
                    <a:cubicBezTo>
                      <a:pt x="31807" y="12489"/>
                      <a:pt x="0" y="44296"/>
                      <a:pt x="0" y="83386"/>
                    </a:cubicBezTo>
                    <a:lnTo>
                      <a:pt x="0" y="410318"/>
                    </a:lnTo>
                    <a:cubicBezTo>
                      <a:pt x="0" y="449408"/>
                      <a:pt x="31807" y="481215"/>
                      <a:pt x="70897" y="481215"/>
                    </a:cubicBezTo>
                    <a:lnTo>
                      <a:pt x="112491" y="481215"/>
                    </a:lnTo>
                    <a:lnTo>
                      <a:pt x="112491" y="517730"/>
                    </a:lnTo>
                    <a:cubicBezTo>
                      <a:pt x="112491" y="524479"/>
                      <a:pt x="116190" y="530648"/>
                      <a:pt x="122139" y="533825"/>
                    </a:cubicBezTo>
                    <a:cubicBezTo>
                      <a:pt x="128087" y="537014"/>
                      <a:pt x="135277" y="536666"/>
                      <a:pt x="140889" y="532921"/>
                    </a:cubicBezTo>
                    <a:lnTo>
                      <a:pt x="159373" y="520594"/>
                    </a:lnTo>
                    <a:lnTo>
                      <a:pt x="177857" y="532921"/>
                    </a:lnTo>
                    <a:cubicBezTo>
                      <a:pt x="180918" y="534962"/>
                      <a:pt x="184443" y="535994"/>
                      <a:pt x="187980" y="535994"/>
                    </a:cubicBezTo>
                    <a:cubicBezTo>
                      <a:pt x="190937" y="535994"/>
                      <a:pt x="193894" y="535275"/>
                      <a:pt x="196596" y="533825"/>
                    </a:cubicBezTo>
                    <a:cubicBezTo>
                      <a:pt x="202544" y="530636"/>
                      <a:pt x="206243" y="524467"/>
                      <a:pt x="206243" y="517730"/>
                    </a:cubicBezTo>
                    <a:lnTo>
                      <a:pt x="206243" y="481215"/>
                    </a:lnTo>
                    <a:lnTo>
                      <a:pt x="424975" y="481215"/>
                    </a:lnTo>
                    <a:lnTo>
                      <a:pt x="424975" y="484334"/>
                    </a:lnTo>
                    <a:cubicBezTo>
                      <a:pt x="424975" y="489518"/>
                      <a:pt x="429173" y="493704"/>
                      <a:pt x="434345" y="493704"/>
                    </a:cubicBezTo>
                    <a:lnTo>
                      <a:pt x="484346" y="493704"/>
                    </a:lnTo>
                    <a:cubicBezTo>
                      <a:pt x="489518" y="493704"/>
                      <a:pt x="493715" y="489506"/>
                      <a:pt x="493715" y="484334"/>
                    </a:cubicBezTo>
                    <a:lnTo>
                      <a:pt x="493715" y="481215"/>
                    </a:lnTo>
                    <a:lnTo>
                      <a:pt x="522809" y="481215"/>
                    </a:lnTo>
                    <a:cubicBezTo>
                      <a:pt x="561899" y="481215"/>
                      <a:pt x="593706" y="449408"/>
                      <a:pt x="593706" y="410318"/>
                    </a:cubicBezTo>
                    <a:lnTo>
                      <a:pt x="593706" y="83386"/>
                    </a:lnTo>
                    <a:cubicBezTo>
                      <a:pt x="593706" y="44296"/>
                      <a:pt x="561899" y="12489"/>
                      <a:pt x="522809" y="12489"/>
                    </a:cubicBezTo>
                    <a:lnTo>
                      <a:pt x="522809" y="12489"/>
                    </a:lnTo>
                    <a:close/>
                  </a:path>
                </a:pathLst>
              </a:custGeom>
              <a:grpFill/>
              <a:ln w="11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思源黑体 CN Light" panose="020B0300000000000000" pitchFamily="34" charset="-122"/>
                  <a:ea typeface="思源黑体 CN Light" panose="020B0300000000000000" pitchFamily="34" charset="-122"/>
                  <a:cs typeface="+mn-cs"/>
                </a:endParaRPr>
              </a:p>
            </p:txBody>
          </p:sp>
        </p:grpSp>
      </p:grpSp>
      <p:grpSp>
        <p:nvGrpSpPr>
          <p:cNvPr id="28" name="图形 3"/>
          <p:cNvGrpSpPr/>
          <p:nvPr>
            <p:custDataLst>
              <p:tags r:id="rId24"/>
            </p:custDataLst>
          </p:nvPr>
        </p:nvGrpSpPr>
        <p:grpSpPr>
          <a:xfrm>
            <a:off x="2084963" y="4116276"/>
            <a:ext cx="391007" cy="431666"/>
            <a:chOff x="864689" y="2516768"/>
            <a:chExt cx="528423" cy="583371"/>
          </a:xfrm>
          <a:solidFill>
            <a:srgbClr val="053365"/>
          </a:solidFill>
        </p:grpSpPr>
        <p:sp>
          <p:nvSpPr>
            <p:cNvPr id="29" name="任意多边形: 形状 28"/>
            <p:cNvSpPr/>
            <p:nvPr>
              <p:custDataLst>
                <p:tags r:id="rId25"/>
              </p:custDataLst>
            </p:nvPr>
          </p:nvSpPr>
          <p:spPr>
            <a:xfrm>
              <a:off x="864689" y="2708212"/>
              <a:ext cx="528423" cy="391927"/>
            </a:xfrm>
            <a:custGeom>
              <a:avLst/>
              <a:gdLst>
                <a:gd name="connsiteX0" fmla="*/ 509221 w 528423"/>
                <a:gd name="connsiteY0" fmla="*/ 21526 h 391927"/>
                <a:gd name="connsiteX1" fmla="*/ 474448 w 528423"/>
                <a:gd name="connsiteY1" fmla="*/ 21526 h 391927"/>
                <a:gd name="connsiteX2" fmla="*/ 474448 w 528423"/>
                <a:gd name="connsiteY2" fmla="*/ 17622 h 391927"/>
                <a:gd name="connsiteX3" fmla="*/ 456826 w 528423"/>
                <a:gd name="connsiteY3" fmla="*/ 0 h 391927"/>
                <a:gd name="connsiteX4" fmla="*/ 388251 w 528423"/>
                <a:gd name="connsiteY4" fmla="*/ 0 h 391927"/>
                <a:gd name="connsiteX5" fmla="*/ 379698 w 528423"/>
                <a:gd name="connsiteY5" fmla="*/ 8553 h 391927"/>
                <a:gd name="connsiteX6" fmla="*/ 388251 w 528423"/>
                <a:gd name="connsiteY6" fmla="*/ 17106 h 391927"/>
                <a:gd name="connsiteX7" fmla="*/ 456826 w 528423"/>
                <a:gd name="connsiteY7" fmla="*/ 17106 h 391927"/>
                <a:gd name="connsiteX8" fmla="*/ 457342 w 528423"/>
                <a:gd name="connsiteY8" fmla="*/ 17622 h 391927"/>
                <a:gd name="connsiteX9" fmla="*/ 457342 w 528423"/>
                <a:gd name="connsiteY9" fmla="*/ 121958 h 391927"/>
                <a:gd name="connsiteX10" fmla="*/ 465895 w 528423"/>
                <a:gd name="connsiteY10" fmla="*/ 130511 h 391927"/>
                <a:gd name="connsiteX11" fmla="*/ 474448 w 528423"/>
                <a:gd name="connsiteY11" fmla="*/ 121958 h 391927"/>
                <a:gd name="connsiteX12" fmla="*/ 474448 w 528423"/>
                <a:gd name="connsiteY12" fmla="*/ 38632 h 391927"/>
                <a:gd name="connsiteX13" fmla="*/ 509221 w 528423"/>
                <a:gd name="connsiteY13" fmla="*/ 38632 h 391927"/>
                <a:gd name="connsiteX14" fmla="*/ 511318 w 528423"/>
                <a:gd name="connsiteY14" fmla="*/ 40729 h 391927"/>
                <a:gd name="connsiteX15" fmla="*/ 511318 w 528423"/>
                <a:gd name="connsiteY15" fmla="*/ 339273 h 391927"/>
                <a:gd name="connsiteX16" fmla="*/ 475800 w 528423"/>
                <a:gd name="connsiteY16" fmla="*/ 374791 h 391927"/>
                <a:gd name="connsiteX17" fmla="*/ 52624 w 528423"/>
                <a:gd name="connsiteY17" fmla="*/ 374791 h 391927"/>
                <a:gd name="connsiteX18" fmla="*/ 17106 w 528423"/>
                <a:gd name="connsiteY18" fmla="*/ 339273 h 391927"/>
                <a:gd name="connsiteX19" fmla="*/ 17106 w 528423"/>
                <a:gd name="connsiteY19" fmla="*/ 40744 h 391927"/>
                <a:gd name="connsiteX20" fmla="*/ 19202 w 528423"/>
                <a:gd name="connsiteY20" fmla="*/ 38647 h 391927"/>
                <a:gd name="connsiteX21" fmla="*/ 55115 w 528423"/>
                <a:gd name="connsiteY21" fmla="*/ 38647 h 391927"/>
                <a:gd name="connsiteX22" fmla="*/ 55115 w 528423"/>
                <a:gd name="connsiteY22" fmla="*/ 331328 h 391927"/>
                <a:gd name="connsiteX23" fmla="*/ 77006 w 528423"/>
                <a:gd name="connsiteY23" fmla="*/ 353219 h 391927"/>
                <a:gd name="connsiteX24" fmla="*/ 452587 w 528423"/>
                <a:gd name="connsiteY24" fmla="*/ 353219 h 391927"/>
                <a:gd name="connsiteX25" fmla="*/ 474478 w 528423"/>
                <a:gd name="connsiteY25" fmla="*/ 331328 h 391927"/>
                <a:gd name="connsiteX26" fmla="*/ 474478 w 528423"/>
                <a:gd name="connsiteY26" fmla="*/ 158463 h 391927"/>
                <a:gd name="connsiteX27" fmla="*/ 465925 w 528423"/>
                <a:gd name="connsiteY27" fmla="*/ 149895 h 391927"/>
                <a:gd name="connsiteX28" fmla="*/ 457372 w 528423"/>
                <a:gd name="connsiteY28" fmla="*/ 158463 h 391927"/>
                <a:gd name="connsiteX29" fmla="*/ 457372 w 528423"/>
                <a:gd name="connsiteY29" fmla="*/ 281606 h 391927"/>
                <a:gd name="connsiteX30" fmla="*/ 318916 w 528423"/>
                <a:gd name="connsiteY30" fmla="*/ 281606 h 391927"/>
                <a:gd name="connsiteX31" fmla="*/ 273372 w 528423"/>
                <a:gd name="connsiteY31" fmla="*/ 301294 h 391927"/>
                <a:gd name="connsiteX32" fmla="*/ 273372 w 528423"/>
                <a:gd name="connsiteY32" fmla="*/ 190593 h 391927"/>
                <a:gd name="connsiteX33" fmla="*/ 264819 w 528423"/>
                <a:gd name="connsiteY33" fmla="*/ 182041 h 391927"/>
                <a:gd name="connsiteX34" fmla="*/ 256266 w 528423"/>
                <a:gd name="connsiteY34" fmla="*/ 190593 h 391927"/>
                <a:gd name="connsiteX35" fmla="*/ 256266 w 528423"/>
                <a:gd name="connsiteY35" fmla="*/ 301294 h 391927"/>
                <a:gd name="connsiteX36" fmla="*/ 210722 w 528423"/>
                <a:gd name="connsiteY36" fmla="*/ 281606 h 391927"/>
                <a:gd name="connsiteX37" fmla="*/ 171832 w 528423"/>
                <a:gd name="connsiteY37" fmla="*/ 281606 h 391927"/>
                <a:gd name="connsiteX38" fmla="*/ 163279 w 528423"/>
                <a:gd name="connsiteY38" fmla="*/ 290159 h 391927"/>
                <a:gd name="connsiteX39" fmla="*/ 171832 w 528423"/>
                <a:gd name="connsiteY39" fmla="*/ 298712 h 391927"/>
                <a:gd name="connsiteX40" fmla="*/ 210722 w 528423"/>
                <a:gd name="connsiteY40" fmla="*/ 298712 h 391927"/>
                <a:gd name="connsiteX41" fmla="*/ 255522 w 528423"/>
                <a:gd name="connsiteY41" fmla="*/ 336068 h 391927"/>
                <a:gd name="connsiteX42" fmla="*/ 76991 w 528423"/>
                <a:gd name="connsiteY42" fmla="*/ 336068 h 391927"/>
                <a:gd name="connsiteX43" fmla="*/ 72221 w 528423"/>
                <a:gd name="connsiteY43" fmla="*/ 331298 h 391927"/>
                <a:gd name="connsiteX44" fmla="*/ 72221 w 528423"/>
                <a:gd name="connsiteY44" fmla="*/ 298712 h 391927"/>
                <a:gd name="connsiteX45" fmla="*/ 135281 w 528423"/>
                <a:gd name="connsiteY45" fmla="*/ 298712 h 391927"/>
                <a:gd name="connsiteX46" fmla="*/ 143834 w 528423"/>
                <a:gd name="connsiteY46" fmla="*/ 290159 h 391927"/>
                <a:gd name="connsiteX47" fmla="*/ 135281 w 528423"/>
                <a:gd name="connsiteY47" fmla="*/ 281606 h 391927"/>
                <a:gd name="connsiteX48" fmla="*/ 72221 w 528423"/>
                <a:gd name="connsiteY48" fmla="*/ 281606 h 391927"/>
                <a:gd name="connsiteX49" fmla="*/ 72221 w 528423"/>
                <a:gd name="connsiteY49" fmla="*/ 17622 h 391927"/>
                <a:gd name="connsiteX50" fmla="*/ 72737 w 528423"/>
                <a:gd name="connsiteY50" fmla="*/ 17106 h 391927"/>
                <a:gd name="connsiteX51" fmla="*/ 141312 w 528423"/>
                <a:gd name="connsiteY51" fmla="*/ 17106 h 391927"/>
                <a:gd name="connsiteX52" fmla="*/ 149865 w 528423"/>
                <a:gd name="connsiteY52" fmla="*/ 8553 h 391927"/>
                <a:gd name="connsiteX53" fmla="*/ 141312 w 528423"/>
                <a:gd name="connsiteY53" fmla="*/ 0 h 391927"/>
                <a:gd name="connsiteX54" fmla="*/ 72737 w 528423"/>
                <a:gd name="connsiteY54" fmla="*/ 0 h 391927"/>
                <a:gd name="connsiteX55" fmla="*/ 55100 w 528423"/>
                <a:gd name="connsiteY55" fmla="*/ 17622 h 391927"/>
                <a:gd name="connsiteX56" fmla="*/ 55100 w 528423"/>
                <a:gd name="connsiteY56" fmla="*/ 21526 h 391927"/>
                <a:gd name="connsiteX57" fmla="*/ 19202 w 528423"/>
                <a:gd name="connsiteY57" fmla="*/ 21526 h 391927"/>
                <a:gd name="connsiteX58" fmla="*/ 0 w 528423"/>
                <a:gd name="connsiteY58" fmla="*/ 40744 h 391927"/>
                <a:gd name="connsiteX59" fmla="*/ 0 w 528423"/>
                <a:gd name="connsiteY59" fmla="*/ 339288 h 391927"/>
                <a:gd name="connsiteX60" fmla="*/ 52624 w 528423"/>
                <a:gd name="connsiteY60" fmla="*/ 391927 h 391927"/>
                <a:gd name="connsiteX61" fmla="*/ 475800 w 528423"/>
                <a:gd name="connsiteY61" fmla="*/ 391927 h 391927"/>
                <a:gd name="connsiteX62" fmla="*/ 528423 w 528423"/>
                <a:gd name="connsiteY62" fmla="*/ 339288 h 391927"/>
                <a:gd name="connsiteX63" fmla="*/ 528423 w 528423"/>
                <a:gd name="connsiteY63" fmla="*/ 40744 h 391927"/>
                <a:gd name="connsiteX64" fmla="*/ 509221 w 528423"/>
                <a:gd name="connsiteY64" fmla="*/ 21526 h 391927"/>
                <a:gd name="connsiteX65" fmla="*/ 509221 w 528423"/>
                <a:gd name="connsiteY65" fmla="*/ 21526 h 391927"/>
                <a:gd name="connsiteX66" fmla="*/ 318886 w 528423"/>
                <a:gd name="connsiteY66" fmla="*/ 298727 h 391927"/>
                <a:gd name="connsiteX67" fmla="*/ 457342 w 528423"/>
                <a:gd name="connsiteY67" fmla="*/ 298727 h 391927"/>
                <a:gd name="connsiteX68" fmla="*/ 457342 w 528423"/>
                <a:gd name="connsiteY68" fmla="*/ 331313 h 391927"/>
                <a:gd name="connsiteX69" fmla="*/ 452572 w 528423"/>
                <a:gd name="connsiteY69" fmla="*/ 336083 h 391927"/>
                <a:gd name="connsiteX70" fmla="*/ 274086 w 528423"/>
                <a:gd name="connsiteY70" fmla="*/ 336083 h 391927"/>
                <a:gd name="connsiteX71" fmla="*/ 318886 w 528423"/>
                <a:gd name="connsiteY71" fmla="*/ 298727 h 391927"/>
                <a:gd name="connsiteX72" fmla="*/ 318886 w 528423"/>
                <a:gd name="connsiteY72" fmla="*/ 298727 h 391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528423" h="391927">
                  <a:moveTo>
                    <a:pt x="509221" y="21526"/>
                  </a:moveTo>
                  <a:lnTo>
                    <a:pt x="474448" y="21526"/>
                  </a:lnTo>
                  <a:lnTo>
                    <a:pt x="474448" y="17622"/>
                  </a:lnTo>
                  <a:cubicBezTo>
                    <a:pt x="474448" y="7915"/>
                    <a:pt x="466548" y="0"/>
                    <a:pt x="456826" y="0"/>
                  </a:cubicBezTo>
                  <a:lnTo>
                    <a:pt x="388251" y="0"/>
                  </a:lnTo>
                  <a:cubicBezTo>
                    <a:pt x="383526" y="0"/>
                    <a:pt x="379698" y="3828"/>
                    <a:pt x="379698" y="8553"/>
                  </a:cubicBezTo>
                  <a:cubicBezTo>
                    <a:pt x="379698" y="13277"/>
                    <a:pt x="383526" y="17106"/>
                    <a:pt x="388251" y="17106"/>
                  </a:cubicBezTo>
                  <a:lnTo>
                    <a:pt x="456826" y="17106"/>
                  </a:lnTo>
                  <a:cubicBezTo>
                    <a:pt x="457099" y="17106"/>
                    <a:pt x="457342" y="17334"/>
                    <a:pt x="457342" y="17622"/>
                  </a:cubicBezTo>
                  <a:lnTo>
                    <a:pt x="457342" y="121958"/>
                  </a:lnTo>
                  <a:cubicBezTo>
                    <a:pt x="457342" y="126682"/>
                    <a:pt x="461170" y="130511"/>
                    <a:pt x="465895" y="130511"/>
                  </a:cubicBezTo>
                  <a:cubicBezTo>
                    <a:pt x="470619" y="130511"/>
                    <a:pt x="474448" y="126682"/>
                    <a:pt x="474448" y="121958"/>
                  </a:cubicBezTo>
                  <a:lnTo>
                    <a:pt x="474448" y="38632"/>
                  </a:lnTo>
                  <a:lnTo>
                    <a:pt x="509221" y="38632"/>
                  </a:lnTo>
                  <a:cubicBezTo>
                    <a:pt x="510376" y="38632"/>
                    <a:pt x="511318" y="39574"/>
                    <a:pt x="511318" y="40729"/>
                  </a:cubicBezTo>
                  <a:lnTo>
                    <a:pt x="511318" y="339273"/>
                  </a:lnTo>
                  <a:cubicBezTo>
                    <a:pt x="511318" y="358855"/>
                    <a:pt x="495397" y="374791"/>
                    <a:pt x="475800" y="374791"/>
                  </a:cubicBezTo>
                  <a:lnTo>
                    <a:pt x="52624" y="374791"/>
                  </a:lnTo>
                  <a:cubicBezTo>
                    <a:pt x="33042" y="374791"/>
                    <a:pt x="17106" y="358855"/>
                    <a:pt x="17106" y="339273"/>
                  </a:cubicBezTo>
                  <a:lnTo>
                    <a:pt x="17106" y="40744"/>
                  </a:lnTo>
                  <a:cubicBezTo>
                    <a:pt x="17106" y="39589"/>
                    <a:pt x="18048" y="38647"/>
                    <a:pt x="19202" y="38647"/>
                  </a:cubicBezTo>
                  <a:lnTo>
                    <a:pt x="55115" y="38647"/>
                  </a:lnTo>
                  <a:lnTo>
                    <a:pt x="55115" y="331328"/>
                  </a:lnTo>
                  <a:cubicBezTo>
                    <a:pt x="55115" y="343405"/>
                    <a:pt x="64929" y="353219"/>
                    <a:pt x="77006" y="353219"/>
                  </a:cubicBezTo>
                  <a:lnTo>
                    <a:pt x="452587" y="353219"/>
                  </a:lnTo>
                  <a:cubicBezTo>
                    <a:pt x="464664" y="353219"/>
                    <a:pt x="474478" y="343405"/>
                    <a:pt x="474478" y="331328"/>
                  </a:cubicBezTo>
                  <a:lnTo>
                    <a:pt x="474478" y="158463"/>
                  </a:lnTo>
                  <a:cubicBezTo>
                    <a:pt x="474478" y="153739"/>
                    <a:pt x="470650" y="149895"/>
                    <a:pt x="465925" y="149895"/>
                  </a:cubicBezTo>
                  <a:cubicBezTo>
                    <a:pt x="461201" y="149895"/>
                    <a:pt x="457372" y="153723"/>
                    <a:pt x="457372" y="158463"/>
                  </a:cubicBezTo>
                  <a:lnTo>
                    <a:pt x="457372" y="281606"/>
                  </a:lnTo>
                  <a:lnTo>
                    <a:pt x="318916" y="281606"/>
                  </a:lnTo>
                  <a:cubicBezTo>
                    <a:pt x="300990" y="281606"/>
                    <a:pt x="284796" y="289187"/>
                    <a:pt x="273372" y="301294"/>
                  </a:cubicBezTo>
                  <a:lnTo>
                    <a:pt x="273372" y="190593"/>
                  </a:lnTo>
                  <a:cubicBezTo>
                    <a:pt x="273372" y="185869"/>
                    <a:pt x="269544" y="182041"/>
                    <a:pt x="264819" y="182041"/>
                  </a:cubicBezTo>
                  <a:cubicBezTo>
                    <a:pt x="260095" y="182041"/>
                    <a:pt x="256266" y="185869"/>
                    <a:pt x="256266" y="190593"/>
                  </a:cubicBezTo>
                  <a:lnTo>
                    <a:pt x="256266" y="301294"/>
                  </a:lnTo>
                  <a:cubicBezTo>
                    <a:pt x="244842" y="289187"/>
                    <a:pt x="228648" y="281606"/>
                    <a:pt x="210722" y="281606"/>
                  </a:cubicBezTo>
                  <a:lnTo>
                    <a:pt x="171832" y="281606"/>
                  </a:lnTo>
                  <a:cubicBezTo>
                    <a:pt x="167107" y="281606"/>
                    <a:pt x="163279" y="285434"/>
                    <a:pt x="163279" y="290159"/>
                  </a:cubicBezTo>
                  <a:cubicBezTo>
                    <a:pt x="163279" y="294883"/>
                    <a:pt x="167107" y="298712"/>
                    <a:pt x="171832" y="298712"/>
                  </a:cubicBezTo>
                  <a:lnTo>
                    <a:pt x="210722" y="298712"/>
                  </a:lnTo>
                  <a:cubicBezTo>
                    <a:pt x="233039" y="298712"/>
                    <a:pt x="251648" y="314860"/>
                    <a:pt x="255522" y="336068"/>
                  </a:cubicBezTo>
                  <a:lnTo>
                    <a:pt x="76991" y="336068"/>
                  </a:lnTo>
                  <a:cubicBezTo>
                    <a:pt x="74363" y="336068"/>
                    <a:pt x="72221" y="333926"/>
                    <a:pt x="72221" y="331298"/>
                  </a:cubicBezTo>
                  <a:lnTo>
                    <a:pt x="72221" y="298712"/>
                  </a:lnTo>
                  <a:lnTo>
                    <a:pt x="135281" y="298712"/>
                  </a:lnTo>
                  <a:cubicBezTo>
                    <a:pt x="140005" y="298712"/>
                    <a:pt x="143834" y="294883"/>
                    <a:pt x="143834" y="290159"/>
                  </a:cubicBezTo>
                  <a:cubicBezTo>
                    <a:pt x="143834" y="285434"/>
                    <a:pt x="140005" y="281606"/>
                    <a:pt x="135281" y="281606"/>
                  </a:cubicBezTo>
                  <a:lnTo>
                    <a:pt x="72221" y="281606"/>
                  </a:lnTo>
                  <a:lnTo>
                    <a:pt x="72221" y="17622"/>
                  </a:lnTo>
                  <a:cubicBezTo>
                    <a:pt x="72221" y="17349"/>
                    <a:pt x="72449" y="17106"/>
                    <a:pt x="72737" y="17106"/>
                  </a:cubicBezTo>
                  <a:lnTo>
                    <a:pt x="141312" y="17106"/>
                  </a:lnTo>
                  <a:cubicBezTo>
                    <a:pt x="146036" y="17106"/>
                    <a:pt x="149865" y="13277"/>
                    <a:pt x="149865" y="8553"/>
                  </a:cubicBezTo>
                  <a:cubicBezTo>
                    <a:pt x="149865" y="3828"/>
                    <a:pt x="146036" y="0"/>
                    <a:pt x="141312" y="0"/>
                  </a:cubicBezTo>
                  <a:lnTo>
                    <a:pt x="72737" y="0"/>
                  </a:lnTo>
                  <a:cubicBezTo>
                    <a:pt x="63015" y="0"/>
                    <a:pt x="55100" y="7915"/>
                    <a:pt x="55100" y="17622"/>
                  </a:cubicBezTo>
                  <a:lnTo>
                    <a:pt x="55100" y="21526"/>
                  </a:lnTo>
                  <a:lnTo>
                    <a:pt x="19202" y="21526"/>
                  </a:lnTo>
                  <a:cubicBezTo>
                    <a:pt x="8614" y="21526"/>
                    <a:pt x="0" y="30155"/>
                    <a:pt x="0" y="40744"/>
                  </a:cubicBezTo>
                  <a:lnTo>
                    <a:pt x="0" y="339288"/>
                  </a:lnTo>
                  <a:cubicBezTo>
                    <a:pt x="0" y="368319"/>
                    <a:pt x="23608" y="391927"/>
                    <a:pt x="52624" y="391927"/>
                  </a:cubicBezTo>
                  <a:lnTo>
                    <a:pt x="475800" y="391927"/>
                  </a:lnTo>
                  <a:cubicBezTo>
                    <a:pt x="504831" y="391927"/>
                    <a:pt x="528423" y="368319"/>
                    <a:pt x="528423" y="339288"/>
                  </a:cubicBezTo>
                  <a:lnTo>
                    <a:pt x="528423" y="40744"/>
                  </a:lnTo>
                  <a:cubicBezTo>
                    <a:pt x="528439" y="30140"/>
                    <a:pt x="519810" y="21526"/>
                    <a:pt x="509221" y="21526"/>
                  </a:cubicBezTo>
                  <a:lnTo>
                    <a:pt x="509221" y="21526"/>
                  </a:lnTo>
                  <a:close/>
                  <a:moveTo>
                    <a:pt x="318886" y="298727"/>
                  </a:moveTo>
                  <a:lnTo>
                    <a:pt x="457342" y="298727"/>
                  </a:lnTo>
                  <a:lnTo>
                    <a:pt x="457342" y="331313"/>
                  </a:lnTo>
                  <a:cubicBezTo>
                    <a:pt x="457342" y="333941"/>
                    <a:pt x="455200" y="336083"/>
                    <a:pt x="452572" y="336083"/>
                  </a:cubicBezTo>
                  <a:lnTo>
                    <a:pt x="274086" y="336083"/>
                  </a:lnTo>
                  <a:cubicBezTo>
                    <a:pt x="277960" y="314860"/>
                    <a:pt x="296570" y="298727"/>
                    <a:pt x="318886" y="298727"/>
                  </a:cubicBezTo>
                  <a:lnTo>
                    <a:pt x="318886" y="298727"/>
                  </a:lnTo>
                  <a:close/>
                </a:path>
              </a:pathLst>
            </a:custGeom>
            <a:grpFill/>
            <a:ln w="15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思源黑体 CN Light" panose="020B0300000000000000" pitchFamily="34" charset="-122"/>
                <a:ea typeface="思源黑体 CN Light" panose="020B0300000000000000" pitchFamily="34" charset="-122"/>
                <a:cs typeface="+mn-cs"/>
              </a:endParaRPr>
            </a:p>
          </p:txBody>
        </p:sp>
        <p:sp>
          <p:nvSpPr>
            <p:cNvPr id="30" name="任意多边形: 形状 29"/>
            <p:cNvSpPr/>
            <p:nvPr>
              <p:custDataLst>
                <p:tags r:id="rId26"/>
              </p:custDataLst>
            </p:nvPr>
          </p:nvSpPr>
          <p:spPr>
            <a:xfrm>
              <a:off x="1007619" y="2516768"/>
              <a:ext cx="244196" cy="345608"/>
            </a:xfrm>
            <a:custGeom>
              <a:avLst/>
              <a:gdLst>
                <a:gd name="connsiteX0" fmla="*/ 7755 w 244196"/>
                <a:gd name="connsiteY0" fmla="*/ 120059 h 345608"/>
                <a:gd name="connsiteX1" fmla="*/ 17083 w 244196"/>
                <a:gd name="connsiteY1" fmla="*/ 112342 h 345608"/>
                <a:gd name="connsiteX2" fmla="*/ 50823 w 244196"/>
                <a:gd name="connsiteY2" fmla="*/ 44678 h 345608"/>
                <a:gd name="connsiteX3" fmla="*/ 121844 w 244196"/>
                <a:gd name="connsiteY3" fmla="*/ 17091 h 345608"/>
                <a:gd name="connsiteX4" fmla="*/ 227091 w 244196"/>
                <a:gd name="connsiteY4" fmla="*/ 122338 h 345608"/>
                <a:gd name="connsiteX5" fmla="*/ 207919 w 244196"/>
                <a:gd name="connsiteY5" fmla="*/ 182906 h 345608"/>
                <a:gd name="connsiteX6" fmla="*/ 207706 w 244196"/>
                <a:gd name="connsiteY6" fmla="*/ 183210 h 345608"/>
                <a:gd name="connsiteX7" fmla="*/ 152941 w 244196"/>
                <a:gd name="connsiteY7" fmla="*/ 268465 h 345608"/>
                <a:gd name="connsiteX8" fmla="*/ 151589 w 244196"/>
                <a:gd name="connsiteY8" fmla="*/ 273099 h 345608"/>
                <a:gd name="connsiteX9" fmla="*/ 151589 w 244196"/>
                <a:gd name="connsiteY9" fmla="*/ 284189 h 345608"/>
                <a:gd name="connsiteX10" fmla="*/ 147502 w 244196"/>
                <a:gd name="connsiteY10" fmla="*/ 288260 h 345608"/>
                <a:gd name="connsiteX11" fmla="*/ 146940 w 244196"/>
                <a:gd name="connsiteY11" fmla="*/ 288260 h 345608"/>
                <a:gd name="connsiteX12" fmla="*/ 152394 w 244196"/>
                <a:gd name="connsiteY12" fmla="*/ 195758 h 345608"/>
                <a:gd name="connsiteX13" fmla="*/ 162132 w 244196"/>
                <a:gd name="connsiteY13" fmla="*/ 195758 h 345608"/>
                <a:gd name="connsiteX14" fmla="*/ 187426 w 244196"/>
                <a:gd name="connsiteY14" fmla="*/ 170465 h 345608"/>
                <a:gd name="connsiteX15" fmla="*/ 187426 w 244196"/>
                <a:gd name="connsiteY15" fmla="*/ 169432 h 345608"/>
                <a:gd name="connsiteX16" fmla="*/ 162132 w 244196"/>
                <a:gd name="connsiteY16" fmla="*/ 144138 h 345608"/>
                <a:gd name="connsiteX17" fmla="*/ 136883 w 244196"/>
                <a:gd name="connsiteY17" fmla="*/ 167943 h 345608"/>
                <a:gd name="connsiteX18" fmla="*/ 136245 w 244196"/>
                <a:gd name="connsiteY18" fmla="*/ 178653 h 345608"/>
                <a:gd name="connsiteX19" fmla="*/ 106242 w 244196"/>
                <a:gd name="connsiteY19" fmla="*/ 178653 h 345608"/>
                <a:gd name="connsiteX20" fmla="*/ 105604 w 244196"/>
                <a:gd name="connsiteY20" fmla="*/ 167943 h 345608"/>
                <a:gd name="connsiteX21" fmla="*/ 80356 w 244196"/>
                <a:gd name="connsiteY21" fmla="*/ 144138 h 345608"/>
                <a:gd name="connsiteX22" fmla="*/ 55062 w 244196"/>
                <a:gd name="connsiteY22" fmla="*/ 169432 h 345608"/>
                <a:gd name="connsiteX23" fmla="*/ 55062 w 244196"/>
                <a:gd name="connsiteY23" fmla="*/ 170465 h 345608"/>
                <a:gd name="connsiteX24" fmla="*/ 80356 w 244196"/>
                <a:gd name="connsiteY24" fmla="*/ 195758 h 345608"/>
                <a:gd name="connsiteX25" fmla="*/ 90093 w 244196"/>
                <a:gd name="connsiteY25" fmla="*/ 195758 h 345608"/>
                <a:gd name="connsiteX26" fmla="*/ 95547 w 244196"/>
                <a:gd name="connsiteY26" fmla="*/ 288199 h 345608"/>
                <a:gd name="connsiteX27" fmla="*/ 92053 w 244196"/>
                <a:gd name="connsiteY27" fmla="*/ 284189 h 345608"/>
                <a:gd name="connsiteX28" fmla="*/ 92053 w 244196"/>
                <a:gd name="connsiteY28" fmla="*/ 273099 h 345608"/>
                <a:gd name="connsiteX29" fmla="*/ 90701 w 244196"/>
                <a:gd name="connsiteY29" fmla="*/ 268465 h 345608"/>
                <a:gd name="connsiteX30" fmla="*/ 35935 w 244196"/>
                <a:gd name="connsiteY30" fmla="*/ 183210 h 345608"/>
                <a:gd name="connsiteX31" fmla="*/ 35738 w 244196"/>
                <a:gd name="connsiteY31" fmla="*/ 182906 h 345608"/>
                <a:gd name="connsiteX32" fmla="*/ 19255 w 244196"/>
                <a:gd name="connsiteY32" fmla="*/ 146006 h 345608"/>
                <a:gd name="connsiteX33" fmla="*/ 9001 w 244196"/>
                <a:gd name="connsiteY33" fmla="*/ 139580 h 345608"/>
                <a:gd name="connsiteX34" fmla="*/ 2575 w 244196"/>
                <a:gd name="connsiteY34" fmla="*/ 149834 h 345608"/>
                <a:gd name="connsiteX35" fmla="*/ 21640 w 244196"/>
                <a:gd name="connsiteY35" fmla="*/ 192599 h 345608"/>
                <a:gd name="connsiteX36" fmla="*/ 74947 w 244196"/>
                <a:gd name="connsiteY36" fmla="*/ 275590 h 345608"/>
                <a:gd name="connsiteX37" fmla="*/ 74947 w 244196"/>
                <a:gd name="connsiteY37" fmla="*/ 284158 h 345608"/>
                <a:gd name="connsiteX38" fmla="*/ 87587 w 244196"/>
                <a:gd name="connsiteY38" fmla="*/ 303527 h 345608"/>
                <a:gd name="connsiteX39" fmla="*/ 87587 w 244196"/>
                <a:gd name="connsiteY39" fmla="*/ 318005 h 345608"/>
                <a:gd name="connsiteX40" fmla="*/ 115205 w 244196"/>
                <a:gd name="connsiteY40" fmla="*/ 345608 h 345608"/>
                <a:gd name="connsiteX41" fmla="*/ 128437 w 244196"/>
                <a:gd name="connsiteY41" fmla="*/ 345608 h 345608"/>
                <a:gd name="connsiteX42" fmla="*/ 156055 w 244196"/>
                <a:gd name="connsiteY42" fmla="*/ 318005 h 345608"/>
                <a:gd name="connsiteX43" fmla="*/ 156055 w 244196"/>
                <a:gd name="connsiteY43" fmla="*/ 303527 h 345608"/>
                <a:gd name="connsiteX44" fmla="*/ 168695 w 244196"/>
                <a:gd name="connsiteY44" fmla="*/ 284158 h 345608"/>
                <a:gd name="connsiteX45" fmla="*/ 168695 w 244196"/>
                <a:gd name="connsiteY45" fmla="*/ 275590 h 345608"/>
                <a:gd name="connsiteX46" fmla="*/ 222002 w 244196"/>
                <a:gd name="connsiteY46" fmla="*/ 192599 h 345608"/>
                <a:gd name="connsiteX47" fmla="*/ 244197 w 244196"/>
                <a:gd name="connsiteY47" fmla="*/ 122322 h 345608"/>
                <a:gd name="connsiteX48" fmla="*/ 121844 w 244196"/>
                <a:gd name="connsiteY48" fmla="*/ 0 h 345608"/>
                <a:gd name="connsiteX49" fmla="*/ 39262 w 244196"/>
                <a:gd name="connsiteY49" fmla="*/ 32069 h 345608"/>
                <a:gd name="connsiteX50" fmla="*/ 38 w 244196"/>
                <a:gd name="connsiteY50" fmla="*/ 110746 h 345608"/>
                <a:gd name="connsiteX51" fmla="*/ 7755 w 244196"/>
                <a:gd name="connsiteY51" fmla="*/ 120059 h 345608"/>
                <a:gd name="connsiteX52" fmla="*/ 7755 w 244196"/>
                <a:gd name="connsiteY52" fmla="*/ 120059 h 345608"/>
                <a:gd name="connsiteX53" fmla="*/ 154004 w 244196"/>
                <a:gd name="connsiteY53" fmla="*/ 168945 h 345608"/>
                <a:gd name="connsiteX54" fmla="*/ 162177 w 244196"/>
                <a:gd name="connsiteY54" fmla="*/ 161243 h 345608"/>
                <a:gd name="connsiteX55" fmla="*/ 170366 w 244196"/>
                <a:gd name="connsiteY55" fmla="*/ 169432 h 345608"/>
                <a:gd name="connsiteX56" fmla="*/ 170366 w 244196"/>
                <a:gd name="connsiteY56" fmla="*/ 170465 h 345608"/>
                <a:gd name="connsiteX57" fmla="*/ 162177 w 244196"/>
                <a:gd name="connsiteY57" fmla="*/ 178653 h 345608"/>
                <a:gd name="connsiteX58" fmla="*/ 153442 w 244196"/>
                <a:gd name="connsiteY58" fmla="*/ 178653 h 345608"/>
                <a:gd name="connsiteX59" fmla="*/ 154004 w 244196"/>
                <a:gd name="connsiteY59" fmla="*/ 168945 h 345608"/>
                <a:gd name="connsiteX60" fmla="*/ 80401 w 244196"/>
                <a:gd name="connsiteY60" fmla="*/ 178653 h 345608"/>
                <a:gd name="connsiteX61" fmla="*/ 72213 w 244196"/>
                <a:gd name="connsiteY61" fmla="*/ 170465 h 345608"/>
                <a:gd name="connsiteX62" fmla="*/ 72213 w 244196"/>
                <a:gd name="connsiteY62" fmla="*/ 169432 h 345608"/>
                <a:gd name="connsiteX63" fmla="*/ 80401 w 244196"/>
                <a:gd name="connsiteY63" fmla="*/ 161243 h 345608"/>
                <a:gd name="connsiteX64" fmla="*/ 88574 w 244196"/>
                <a:gd name="connsiteY64" fmla="*/ 168945 h 345608"/>
                <a:gd name="connsiteX65" fmla="*/ 89151 w 244196"/>
                <a:gd name="connsiteY65" fmla="*/ 178653 h 345608"/>
                <a:gd name="connsiteX66" fmla="*/ 80401 w 244196"/>
                <a:gd name="connsiteY66" fmla="*/ 178653 h 345608"/>
                <a:gd name="connsiteX67" fmla="*/ 135273 w 244196"/>
                <a:gd name="connsiteY67" fmla="*/ 195774 h 345608"/>
                <a:gd name="connsiteX68" fmla="*/ 129819 w 244196"/>
                <a:gd name="connsiteY68" fmla="*/ 288275 h 345608"/>
                <a:gd name="connsiteX69" fmla="*/ 112729 w 244196"/>
                <a:gd name="connsiteY69" fmla="*/ 288275 h 345608"/>
                <a:gd name="connsiteX70" fmla="*/ 107275 w 244196"/>
                <a:gd name="connsiteY70" fmla="*/ 195774 h 345608"/>
                <a:gd name="connsiteX71" fmla="*/ 135273 w 244196"/>
                <a:gd name="connsiteY71" fmla="*/ 195774 h 345608"/>
                <a:gd name="connsiteX72" fmla="*/ 138965 w 244196"/>
                <a:gd name="connsiteY72" fmla="*/ 318035 h 345608"/>
                <a:gd name="connsiteX73" fmla="*/ 128467 w 244196"/>
                <a:gd name="connsiteY73" fmla="*/ 328533 h 345608"/>
                <a:gd name="connsiteX74" fmla="*/ 115220 w 244196"/>
                <a:gd name="connsiteY74" fmla="*/ 328533 h 345608"/>
                <a:gd name="connsiteX75" fmla="*/ 104723 w 244196"/>
                <a:gd name="connsiteY75" fmla="*/ 318035 h 345608"/>
                <a:gd name="connsiteX76" fmla="*/ 104723 w 244196"/>
                <a:gd name="connsiteY76" fmla="*/ 305381 h 345608"/>
                <a:gd name="connsiteX77" fmla="*/ 138965 w 244196"/>
                <a:gd name="connsiteY77" fmla="*/ 305381 h 345608"/>
                <a:gd name="connsiteX78" fmla="*/ 138965 w 244196"/>
                <a:gd name="connsiteY78" fmla="*/ 318035 h 345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Lst>
              <a:rect l="l" t="t" r="r" b="b"/>
              <a:pathLst>
                <a:path w="244196" h="345608">
                  <a:moveTo>
                    <a:pt x="7755" y="120059"/>
                  </a:moveTo>
                  <a:cubicBezTo>
                    <a:pt x="12449" y="120499"/>
                    <a:pt x="16627" y="117051"/>
                    <a:pt x="17083" y="112342"/>
                  </a:cubicBezTo>
                  <a:cubicBezTo>
                    <a:pt x="19529" y="86394"/>
                    <a:pt x="31515" y="62361"/>
                    <a:pt x="50823" y="44678"/>
                  </a:cubicBezTo>
                  <a:cubicBezTo>
                    <a:pt x="70253" y="26889"/>
                    <a:pt x="95486" y="17091"/>
                    <a:pt x="121844" y="17091"/>
                  </a:cubicBezTo>
                  <a:cubicBezTo>
                    <a:pt x="179876" y="17091"/>
                    <a:pt x="227091" y="64306"/>
                    <a:pt x="227091" y="122338"/>
                  </a:cubicBezTo>
                  <a:cubicBezTo>
                    <a:pt x="227091" y="144168"/>
                    <a:pt x="220467" y="165117"/>
                    <a:pt x="207919" y="182906"/>
                  </a:cubicBezTo>
                  <a:cubicBezTo>
                    <a:pt x="207843" y="182998"/>
                    <a:pt x="207782" y="183104"/>
                    <a:pt x="207706" y="183210"/>
                  </a:cubicBezTo>
                  <a:lnTo>
                    <a:pt x="152941" y="268465"/>
                  </a:lnTo>
                  <a:cubicBezTo>
                    <a:pt x="152060" y="269848"/>
                    <a:pt x="151589" y="271458"/>
                    <a:pt x="151589" y="273099"/>
                  </a:cubicBezTo>
                  <a:lnTo>
                    <a:pt x="151589" y="284189"/>
                  </a:lnTo>
                  <a:cubicBezTo>
                    <a:pt x="151589" y="286437"/>
                    <a:pt x="149751" y="288260"/>
                    <a:pt x="147502" y="288260"/>
                  </a:cubicBezTo>
                  <a:lnTo>
                    <a:pt x="146940" y="288260"/>
                  </a:lnTo>
                  <a:lnTo>
                    <a:pt x="152394" y="195758"/>
                  </a:lnTo>
                  <a:lnTo>
                    <a:pt x="162132" y="195758"/>
                  </a:lnTo>
                  <a:cubicBezTo>
                    <a:pt x="176078" y="195758"/>
                    <a:pt x="187426" y="184410"/>
                    <a:pt x="187426" y="170465"/>
                  </a:cubicBezTo>
                  <a:lnTo>
                    <a:pt x="187426" y="169432"/>
                  </a:lnTo>
                  <a:cubicBezTo>
                    <a:pt x="187426" y="155486"/>
                    <a:pt x="176078" y="144138"/>
                    <a:pt x="162132" y="144138"/>
                  </a:cubicBezTo>
                  <a:cubicBezTo>
                    <a:pt x="148763" y="144138"/>
                    <a:pt x="137658" y="154605"/>
                    <a:pt x="136883" y="167943"/>
                  </a:cubicBezTo>
                  <a:lnTo>
                    <a:pt x="136245" y="178653"/>
                  </a:lnTo>
                  <a:lnTo>
                    <a:pt x="106242" y="178653"/>
                  </a:lnTo>
                  <a:lnTo>
                    <a:pt x="105604" y="167943"/>
                  </a:lnTo>
                  <a:cubicBezTo>
                    <a:pt x="104814" y="154605"/>
                    <a:pt x="93724" y="144138"/>
                    <a:pt x="80356" y="144138"/>
                  </a:cubicBezTo>
                  <a:cubicBezTo>
                    <a:pt x="66410" y="144138"/>
                    <a:pt x="55062" y="155486"/>
                    <a:pt x="55062" y="169432"/>
                  </a:cubicBezTo>
                  <a:lnTo>
                    <a:pt x="55062" y="170465"/>
                  </a:lnTo>
                  <a:cubicBezTo>
                    <a:pt x="55062" y="184410"/>
                    <a:pt x="66410" y="195758"/>
                    <a:pt x="80356" y="195758"/>
                  </a:cubicBezTo>
                  <a:lnTo>
                    <a:pt x="90093" y="195758"/>
                  </a:lnTo>
                  <a:lnTo>
                    <a:pt x="95547" y="288199"/>
                  </a:lnTo>
                  <a:cubicBezTo>
                    <a:pt x="93572" y="287911"/>
                    <a:pt x="92053" y="286224"/>
                    <a:pt x="92053" y="284189"/>
                  </a:cubicBezTo>
                  <a:lnTo>
                    <a:pt x="92053" y="273099"/>
                  </a:lnTo>
                  <a:cubicBezTo>
                    <a:pt x="92053" y="271458"/>
                    <a:pt x="91582" y="269848"/>
                    <a:pt x="90701" y="268465"/>
                  </a:cubicBezTo>
                  <a:lnTo>
                    <a:pt x="35935" y="183210"/>
                  </a:lnTo>
                  <a:cubicBezTo>
                    <a:pt x="35875" y="183104"/>
                    <a:pt x="35799" y="182998"/>
                    <a:pt x="35738" y="182906"/>
                  </a:cubicBezTo>
                  <a:cubicBezTo>
                    <a:pt x="27869" y="171725"/>
                    <a:pt x="22309" y="159314"/>
                    <a:pt x="19255" y="146006"/>
                  </a:cubicBezTo>
                  <a:cubicBezTo>
                    <a:pt x="18192" y="141403"/>
                    <a:pt x="13589" y="138532"/>
                    <a:pt x="9001" y="139580"/>
                  </a:cubicBezTo>
                  <a:cubicBezTo>
                    <a:pt x="4398" y="140643"/>
                    <a:pt x="1527" y="145231"/>
                    <a:pt x="2575" y="149834"/>
                  </a:cubicBezTo>
                  <a:cubicBezTo>
                    <a:pt x="6114" y="165269"/>
                    <a:pt x="12525" y="179655"/>
                    <a:pt x="21640" y="192599"/>
                  </a:cubicBezTo>
                  <a:lnTo>
                    <a:pt x="74947" y="275590"/>
                  </a:lnTo>
                  <a:lnTo>
                    <a:pt x="74947" y="284158"/>
                  </a:lnTo>
                  <a:cubicBezTo>
                    <a:pt x="74947" y="292802"/>
                    <a:pt x="80158" y="300246"/>
                    <a:pt x="87587" y="303527"/>
                  </a:cubicBezTo>
                  <a:lnTo>
                    <a:pt x="87587" y="318005"/>
                  </a:lnTo>
                  <a:cubicBezTo>
                    <a:pt x="87587" y="333227"/>
                    <a:pt x="99968" y="345608"/>
                    <a:pt x="115205" y="345608"/>
                  </a:cubicBezTo>
                  <a:lnTo>
                    <a:pt x="128437" y="345608"/>
                  </a:lnTo>
                  <a:cubicBezTo>
                    <a:pt x="143659" y="345608"/>
                    <a:pt x="156055" y="333227"/>
                    <a:pt x="156055" y="318005"/>
                  </a:cubicBezTo>
                  <a:lnTo>
                    <a:pt x="156055" y="303527"/>
                  </a:lnTo>
                  <a:cubicBezTo>
                    <a:pt x="163484" y="300231"/>
                    <a:pt x="168695" y="292802"/>
                    <a:pt x="168695" y="284158"/>
                  </a:cubicBezTo>
                  <a:lnTo>
                    <a:pt x="168695" y="275590"/>
                  </a:lnTo>
                  <a:lnTo>
                    <a:pt x="222002" y="192599"/>
                  </a:lnTo>
                  <a:cubicBezTo>
                    <a:pt x="236510" y="171953"/>
                    <a:pt x="244197" y="147647"/>
                    <a:pt x="244197" y="122322"/>
                  </a:cubicBezTo>
                  <a:cubicBezTo>
                    <a:pt x="244212" y="54887"/>
                    <a:pt x="189325" y="0"/>
                    <a:pt x="121844" y="0"/>
                  </a:cubicBezTo>
                  <a:cubicBezTo>
                    <a:pt x="91187" y="0"/>
                    <a:pt x="61867" y="11394"/>
                    <a:pt x="39262" y="32069"/>
                  </a:cubicBezTo>
                  <a:cubicBezTo>
                    <a:pt x="16809" y="52608"/>
                    <a:pt x="2879" y="80546"/>
                    <a:pt x="38" y="110746"/>
                  </a:cubicBezTo>
                  <a:cubicBezTo>
                    <a:pt x="-403" y="115456"/>
                    <a:pt x="3061" y="119618"/>
                    <a:pt x="7755" y="120059"/>
                  </a:cubicBezTo>
                  <a:lnTo>
                    <a:pt x="7755" y="120059"/>
                  </a:lnTo>
                  <a:close/>
                  <a:moveTo>
                    <a:pt x="154004" y="168945"/>
                  </a:moveTo>
                  <a:cubicBezTo>
                    <a:pt x="154263" y="164631"/>
                    <a:pt x="157848" y="161243"/>
                    <a:pt x="162177" y="161243"/>
                  </a:cubicBezTo>
                  <a:cubicBezTo>
                    <a:pt x="166689" y="161243"/>
                    <a:pt x="170366" y="164920"/>
                    <a:pt x="170366" y="169432"/>
                  </a:cubicBezTo>
                  <a:lnTo>
                    <a:pt x="170366" y="170465"/>
                  </a:lnTo>
                  <a:cubicBezTo>
                    <a:pt x="170366" y="174976"/>
                    <a:pt x="166704" y="178653"/>
                    <a:pt x="162177" y="178653"/>
                  </a:cubicBezTo>
                  <a:lnTo>
                    <a:pt x="153442" y="178653"/>
                  </a:lnTo>
                  <a:lnTo>
                    <a:pt x="154004" y="168945"/>
                  </a:lnTo>
                  <a:close/>
                  <a:moveTo>
                    <a:pt x="80401" y="178653"/>
                  </a:moveTo>
                  <a:cubicBezTo>
                    <a:pt x="75889" y="178653"/>
                    <a:pt x="72213" y="174976"/>
                    <a:pt x="72213" y="170465"/>
                  </a:cubicBezTo>
                  <a:lnTo>
                    <a:pt x="72213" y="169432"/>
                  </a:lnTo>
                  <a:cubicBezTo>
                    <a:pt x="72213" y="164920"/>
                    <a:pt x="75874" y="161243"/>
                    <a:pt x="80401" y="161243"/>
                  </a:cubicBezTo>
                  <a:cubicBezTo>
                    <a:pt x="84731" y="161243"/>
                    <a:pt x="88316" y="164631"/>
                    <a:pt x="88574" y="168945"/>
                  </a:cubicBezTo>
                  <a:lnTo>
                    <a:pt x="89151" y="178653"/>
                  </a:lnTo>
                  <a:lnTo>
                    <a:pt x="80401" y="178653"/>
                  </a:lnTo>
                  <a:close/>
                  <a:moveTo>
                    <a:pt x="135273" y="195774"/>
                  </a:moveTo>
                  <a:lnTo>
                    <a:pt x="129819" y="288275"/>
                  </a:lnTo>
                  <a:lnTo>
                    <a:pt x="112729" y="288275"/>
                  </a:lnTo>
                  <a:lnTo>
                    <a:pt x="107275" y="195774"/>
                  </a:lnTo>
                  <a:lnTo>
                    <a:pt x="135273" y="195774"/>
                  </a:lnTo>
                  <a:close/>
                  <a:moveTo>
                    <a:pt x="138965" y="318035"/>
                  </a:moveTo>
                  <a:cubicBezTo>
                    <a:pt x="138965" y="323823"/>
                    <a:pt x="134255" y="328533"/>
                    <a:pt x="128467" y="328533"/>
                  </a:cubicBezTo>
                  <a:lnTo>
                    <a:pt x="115220" y="328533"/>
                  </a:lnTo>
                  <a:cubicBezTo>
                    <a:pt x="109432" y="328533"/>
                    <a:pt x="104723" y="323823"/>
                    <a:pt x="104723" y="318035"/>
                  </a:cubicBezTo>
                  <a:lnTo>
                    <a:pt x="104723" y="305381"/>
                  </a:lnTo>
                  <a:lnTo>
                    <a:pt x="138965" y="305381"/>
                  </a:lnTo>
                  <a:lnTo>
                    <a:pt x="138965" y="318035"/>
                  </a:lnTo>
                  <a:close/>
                </a:path>
              </a:pathLst>
            </a:custGeom>
            <a:grpFill/>
            <a:ln w="15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思源黑体 CN Light" panose="020B0300000000000000" pitchFamily="34" charset="-122"/>
                <a:ea typeface="思源黑体 CN Light" panose="020B0300000000000000" pitchFamily="34" charset="-122"/>
                <a:cs typeface="+mn-cs"/>
              </a:endParaRPr>
            </a:p>
          </p:txBody>
        </p:sp>
        <p:sp>
          <p:nvSpPr>
            <p:cNvPr id="31" name="任意多边形: 形状 30"/>
            <p:cNvSpPr/>
            <p:nvPr>
              <p:custDataLst>
                <p:tags r:id="rId27"/>
              </p:custDataLst>
            </p:nvPr>
          </p:nvSpPr>
          <p:spPr>
            <a:xfrm>
              <a:off x="1270808" y="2548232"/>
              <a:ext cx="35786" cy="33509"/>
            </a:xfrm>
            <a:custGeom>
              <a:avLst/>
              <a:gdLst>
                <a:gd name="connsiteX0" fmla="*/ 8565 w 35786"/>
                <a:gd name="connsiteY0" fmla="*/ 33510 h 33509"/>
                <a:gd name="connsiteX1" fmla="*/ 14201 w 35786"/>
                <a:gd name="connsiteY1" fmla="*/ 31383 h 33509"/>
                <a:gd name="connsiteX2" fmla="*/ 32872 w 35786"/>
                <a:gd name="connsiteY2" fmla="*/ 14991 h 33509"/>
                <a:gd name="connsiteX3" fmla="*/ 33662 w 35786"/>
                <a:gd name="connsiteY3" fmla="*/ 2914 h 33509"/>
                <a:gd name="connsiteX4" fmla="*/ 21585 w 35786"/>
                <a:gd name="connsiteY4" fmla="*/ 2124 h 33509"/>
                <a:gd name="connsiteX5" fmla="*/ 2914 w 35786"/>
                <a:gd name="connsiteY5" fmla="*/ 18516 h 33509"/>
                <a:gd name="connsiteX6" fmla="*/ 2124 w 35786"/>
                <a:gd name="connsiteY6" fmla="*/ 30593 h 33509"/>
                <a:gd name="connsiteX7" fmla="*/ 8565 w 35786"/>
                <a:gd name="connsiteY7" fmla="*/ 33510 h 33509"/>
                <a:gd name="connsiteX8" fmla="*/ 8565 w 35786"/>
                <a:gd name="connsiteY8" fmla="*/ 33510 h 33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786" h="33509">
                  <a:moveTo>
                    <a:pt x="8565" y="33510"/>
                  </a:moveTo>
                  <a:cubicBezTo>
                    <a:pt x="10571" y="33510"/>
                    <a:pt x="12576" y="32811"/>
                    <a:pt x="14201" y="31383"/>
                  </a:cubicBezTo>
                  <a:lnTo>
                    <a:pt x="32872" y="14991"/>
                  </a:lnTo>
                  <a:cubicBezTo>
                    <a:pt x="36427" y="11877"/>
                    <a:pt x="36776" y="6469"/>
                    <a:pt x="33662" y="2914"/>
                  </a:cubicBezTo>
                  <a:cubicBezTo>
                    <a:pt x="30548" y="-641"/>
                    <a:pt x="25139" y="-990"/>
                    <a:pt x="21585" y="2124"/>
                  </a:cubicBezTo>
                  <a:lnTo>
                    <a:pt x="2914" y="18516"/>
                  </a:lnTo>
                  <a:cubicBezTo>
                    <a:pt x="-641" y="21630"/>
                    <a:pt x="-990" y="27038"/>
                    <a:pt x="2124" y="30593"/>
                  </a:cubicBezTo>
                  <a:cubicBezTo>
                    <a:pt x="3826" y="32522"/>
                    <a:pt x="6180" y="33510"/>
                    <a:pt x="8565" y="33510"/>
                  </a:cubicBezTo>
                  <a:lnTo>
                    <a:pt x="8565" y="33510"/>
                  </a:lnTo>
                  <a:close/>
                </a:path>
              </a:pathLst>
            </a:custGeom>
            <a:grpFill/>
            <a:ln w="15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思源黑体 CN Light" panose="020B0300000000000000" pitchFamily="34" charset="-122"/>
                <a:ea typeface="思源黑体 CN Light" panose="020B0300000000000000" pitchFamily="34" charset="-122"/>
                <a:cs typeface="+mn-cs"/>
              </a:endParaRPr>
            </a:p>
          </p:txBody>
        </p:sp>
        <p:sp>
          <p:nvSpPr>
            <p:cNvPr id="32" name="任意多边形: 形状 31"/>
            <p:cNvSpPr/>
            <p:nvPr>
              <p:custDataLst>
                <p:tags r:id="rId28"/>
              </p:custDataLst>
            </p:nvPr>
          </p:nvSpPr>
          <p:spPr>
            <a:xfrm>
              <a:off x="1270805" y="2618371"/>
              <a:ext cx="35773" cy="33509"/>
            </a:xfrm>
            <a:custGeom>
              <a:avLst/>
              <a:gdLst>
                <a:gd name="connsiteX0" fmla="*/ 2917 w 35773"/>
                <a:gd name="connsiteY0" fmla="*/ 14991 h 33509"/>
                <a:gd name="connsiteX1" fmla="*/ 21587 w 35773"/>
                <a:gd name="connsiteY1" fmla="*/ 31383 h 33509"/>
                <a:gd name="connsiteX2" fmla="*/ 27223 w 35773"/>
                <a:gd name="connsiteY2" fmla="*/ 33510 h 33509"/>
                <a:gd name="connsiteX3" fmla="*/ 33649 w 35773"/>
                <a:gd name="connsiteY3" fmla="*/ 30593 h 33509"/>
                <a:gd name="connsiteX4" fmla="*/ 32859 w 35773"/>
                <a:gd name="connsiteY4" fmla="*/ 18516 h 33509"/>
                <a:gd name="connsiteX5" fmla="*/ 14189 w 35773"/>
                <a:gd name="connsiteY5" fmla="*/ 2124 h 33509"/>
                <a:gd name="connsiteX6" fmla="*/ 2111 w 35773"/>
                <a:gd name="connsiteY6" fmla="*/ 2914 h 33509"/>
                <a:gd name="connsiteX7" fmla="*/ 2917 w 35773"/>
                <a:gd name="connsiteY7" fmla="*/ 14991 h 33509"/>
                <a:gd name="connsiteX8" fmla="*/ 2917 w 35773"/>
                <a:gd name="connsiteY8" fmla="*/ 14991 h 33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773" h="33509">
                  <a:moveTo>
                    <a:pt x="2917" y="14991"/>
                  </a:moveTo>
                  <a:lnTo>
                    <a:pt x="21587" y="31383"/>
                  </a:lnTo>
                  <a:cubicBezTo>
                    <a:pt x="23212" y="32811"/>
                    <a:pt x="25218" y="33510"/>
                    <a:pt x="27223" y="33510"/>
                  </a:cubicBezTo>
                  <a:cubicBezTo>
                    <a:pt x="29608" y="33510"/>
                    <a:pt x="31963" y="32522"/>
                    <a:pt x="33649" y="30593"/>
                  </a:cubicBezTo>
                  <a:cubicBezTo>
                    <a:pt x="36763" y="27038"/>
                    <a:pt x="36414" y="21630"/>
                    <a:pt x="32859" y="18516"/>
                  </a:cubicBezTo>
                  <a:lnTo>
                    <a:pt x="14189" y="2124"/>
                  </a:lnTo>
                  <a:cubicBezTo>
                    <a:pt x="10634" y="-990"/>
                    <a:pt x="5226" y="-641"/>
                    <a:pt x="2111" y="2914"/>
                  </a:cubicBezTo>
                  <a:cubicBezTo>
                    <a:pt x="-988" y="6454"/>
                    <a:pt x="-638" y="11862"/>
                    <a:pt x="2917" y="14991"/>
                  </a:cubicBezTo>
                  <a:lnTo>
                    <a:pt x="2917" y="14991"/>
                  </a:lnTo>
                  <a:close/>
                </a:path>
              </a:pathLst>
            </a:custGeom>
            <a:grpFill/>
            <a:ln w="15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思源黑体 CN Light" panose="020B0300000000000000" pitchFamily="34" charset="-122"/>
                <a:ea typeface="思源黑体 CN Light" panose="020B0300000000000000" pitchFamily="34" charset="-122"/>
                <a:cs typeface="+mn-cs"/>
              </a:endParaRPr>
            </a:p>
          </p:txBody>
        </p:sp>
        <p:sp>
          <p:nvSpPr>
            <p:cNvPr id="33" name="任意多边形: 形状 32"/>
            <p:cNvSpPr/>
            <p:nvPr>
              <p:custDataLst>
                <p:tags r:id="rId29"/>
              </p:custDataLst>
            </p:nvPr>
          </p:nvSpPr>
          <p:spPr>
            <a:xfrm>
              <a:off x="952347" y="2548247"/>
              <a:ext cx="35770" cy="33494"/>
            </a:xfrm>
            <a:custGeom>
              <a:avLst/>
              <a:gdLst>
                <a:gd name="connsiteX0" fmla="*/ 2914 w 35770"/>
                <a:gd name="connsiteY0" fmla="*/ 14976 h 33494"/>
                <a:gd name="connsiteX1" fmla="*/ 21585 w 35770"/>
                <a:gd name="connsiteY1" fmla="*/ 31368 h 33494"/>
                <a:gd name="connsiteX2" fmla="*/ 27221 w 35770"/>
                <a:gd name="connsiteY2" fmla="*/ 33495 h 33494"/>
                <a:gd name="connsiteX3" fmla="*/ 33647 w 35770"/>
                <a:gd name="connsiteY3" fmla="*/ 30578 h 33494"/>
                <a:gd name="connsiteX4" fmla="*/ 32857 w 35770"/>
                <a:gd name="connsiteY4" fmla="*/ 18501 h 33494"/>
                <a:gd name="connsiteX5" fmla="*/ 14201 w 35770"/>
                <a:gd name="connsiteY5" fmla="*/ 2124 h 33494"/>
                <a:gd name="connsiteX6" fmla="*/ 2124 w 35770"/>
                <a:gd name="connsiteY6" fmla="*/ 2914 h 33494"/>
                <a:gd name="connsiteX7" fmla="*/ 2914 w 35770"/>
                <a:gd name="connsiteY7" fmla="*/ 14976 h 33494"/>
                <a:gd name="connsiteX8" fmla="*/ 2914 w 35770"/>
                <a:gd name="connsiteY8" fmla="*/ 14976 h 33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770" h="33494">
                  <a:moveTo>
                    <a:pt x="2914" y="14976"/>
                  </a:moveTo>
                  <a:lnTo>
                    <a:pt x="21585" y="31368"/>
                  </a:lnTo>
                  <a:cubicBezTo>
                    <a:pt x="23210" y="32796"/>
                    <a:pt x="25215" y="33495"/>
                    <a:pt x="27221" y="33495"/>
                  </a:cubicBezTo>
                  <a:cubicBezTo>
                    <a:pt x="29591" y="33495"/>
                    <a:pt x="31960" y="32507"/>
                    <a:pt x="33647" y="30578"/>
                  </a:cubicBezTo>
                  <a:cubicBezTo>
                    <a:pt x="36761" y="27023"/>
                    <a:pt x="36412" y="21630"/>
                    <a:pt x="32857" y="18501"/>
                  </a:cubicBezTo>
                  <a:lnTo>
                    <a:pt x="14201" y="2124"/>
                  </a:lnTo>
                  <a:cubicBezTo>
                    <a:pt x="10647" y="-990"/>
                    <a:pt x="5238" y="-641"/>
                    <a:pt x="2124" y="2914"/>
                  </a:cubicBezTo>
                  <a:cubicBezTo>
                    <a:pt x="-990" y="6454"/>
                    <a:pt x="-641" y="11862"/>
                    <a:pt x="2914" y="14976"/>
                  </a:cubicBezTo>
                  <a:lnTo>
                    <a:pt x="2914" y="14976"/>
                  </a:lnTo>
                  <a:close/>
                </a:path>
              </a:pathLst>
            </a:custGeom>
            <a:grpFill/>
            <a:ln w="15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思源黑体 CN Light" panose="020B0300000000000000" pitchFamily="34" charset="-122"/>
                <a:ea typeface="思源黑体 CN Light" panose="020B0300000000000000" pitchFamily="34" charset="-122"/>
                <a:cs typeface="+mn-cs"/>
              </a:endParaRPr>
            </a:p>
          </p:txBody>
        </p:sp>
        <p:sp>
          <p:nvSpPr>
            <p:cNvPr id="34" name="任意多边形: 形状 33"/>
            <p:cNvSpPr/>
            <p:nvPr>
              <p:custDataLst>
                <p:tags r:id="rId30"/>
              </p:custDataLst>
            </p:nvPr>
          </p:nvSpPr>
          <p:spPr>
            <a:xfrm>
              <a:off x="952349" y="2618371"/>
              <a:ext cx="35796" cy="33509"/>
            </a:xfrm>
            <a:custGeom>
              <a:avLst/>
              <a:gdLst>
                <a:gd name="connsiteX0" fmla="*/ 8563 w 35796"/>
                <a:gd name="connsiteY0" fmla="*/ 33510 h 33509"/>
                <a:gd name="connsiteX1" fmla="*/ 14214 w 35796"/>
                <a:gd name="connsiteY1" fmla="*/ 31383 h 33509"/>
                <a:gd name="connsiteX2" fmla="*/ 32885 w 35796"/>
                <a:gd name="connsiteY2" fmla="*/ 14991 h 33509"/>
                <a:gd name="connsiteX3" fmla="*/ 33659 w 35796"/>
                <a:gd name="connsiteY3" fmla="*/ 2914 h 33509"/>
                <a:gd name="connsiteX4" fmla="*/ 21582 w 35796"/>
                <a:gd name="connsiteY4" fmla="*/ 2124 h 33509"/>
                <a:gd name="connsiteX5" fmla="*/ 2912 w 35796"/>
                <a:gd name="connsiteY5" fmla="*/ 18516 h 33509"/>
                <a:gd name="connsiteX6" fmla="*/ 2137 w 35796"/>
                <a:gd name="connsiteY6" fmla="*/ 30593 h 33509"/>
                <a:gd name="connsiteX7" fmla="*/ 8563 w 35796"/>
                <a:gd name="connsiteY7" fmla="*/ 33510 h 33509"/>
                <a:gd name="connsiteX8" fmla="*/ 8563 w 35796"/>
                <a:gd name="connsiteY8" fmla="*/ 33510 h 33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796" h="33509">
                  <a:moveTo>
                    <a:pt x="8563" y="33510"/>
                  </a:moveTo>
                  <a:cubicBezTo>
                    <a:pt x="10568" y="33510"/>
                    <a:pt x="12574" y="32811"/>
                    <a:pt x="14214" y="31383"/>
                  </a:cubicBezTo>
                  <a:lnTo>
                    <a:pt x="32885" y="14991"/>
                  </a:lnTo>
                  <a:cubicBezTo>
                    <a:pt x="36439" y="11877"/>
                    <a:pt x="36789" y="6469"/>
                    <a:pt x="33659" y="2914"/>
                  </a:cubicBezTo>
                  <a:cubicBezTo>
                    <a:pt x="30545" y="-641"/>
                    <a:pt x="25137" y="-990"/>
                    <a:pt x="21582" y="2124"/>
                  </a:cubicBezTo>
                  <a:lnTo>
                    <a:pt x="2912" y="18516"/>
                  </a:lnTo>
                  <a:cubicBezTo>
                    <a:pt x="-643" y="21630"/>
                    <a:pt x="-993" y="27038"/>
                    <a:pt x="2137" y="30593"/>
                  </a:cubicBezTo>
                  <a:cubicBezTo>
                    <a:pt x="3823" y="32522"/>
                    <a:pt x="6178" y="33510"/>
                    <a:pt x="8563" y="33510"/>
                  </a:cubicBezTo>
                  <a:lnTo>
                    <a:pt x="8563" y="33510"/>
                  </a:lnTo>
                  <a:close/>
                </a:path>
              </a:pathLst>
            </a:custGeom>
            <a:grpFill/>
            <a:ln w="15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思源黑体 CN Light" panose="020B0300000000000000" pitchFamily="34" charset="-122"/>
                <a:ea typeface="思源黑体 CN Light" panose="020B0300000000000000" pitchFamily="34" charset="-122"/>
                <a:cs typeface="+mn-cs"/>
              </a:endParaRPr>
            </a:p>
          </p:txBody>
        </p:sp>
        <p:sp>
          <p:nvSpPr>
            <p:cNvPr id="35" name="任意多边形: 形状 34"/>
            <p:cNvSpPr/>
            <p:nvPr>
              <p:custDataLst>
                <p:tags r:id="rId31"/>
              </p:custDataLst>
            </p:nvPr>
          </p:nvSpPr>
          <p:spPr>
            <a:xfrm>
              <a:off x="952359" y="2805043"/>
              <a:ext cx="101403" cy="17105"/>
            </a:xfrm>
            <a:custGeom>
              <a:avLst/>
              <a:gdLst>
                <a:gd name="connsiteX0" fmla="*/ 101404 w 101403"/>
                <a:gd name="connsiteY0" fmla="*/ 8553 h 17105"/>
                <a:gd name="connsiteX1" fmla="*/ 92851 w 101403"/>
                <a:gd name="connsiteY1" fmla="*/ 0 h 17105"/>
                <a:gd name="connsiteX2" fmla="*/ 8553 w 101403"/>
                <a:gd name="connsiteY2" fmla="*/ 0 h 17105"/>
                <a:gd name="connsiteX3" fmla="*/ 0 w 101403"/>
                <a:gd name="connsiteY3" fmla="*/ 8553 h 17105"/>
                <a:gd name="connsiteX4" fmla="*/ 8553 w 101403"/>
                <a:gd name="connsiteY4" fmla="*/ 17106 h 17105"/>
                <a:gd name="connsiteX5" fmla="*/ 92851 w 101403"/>
                <a:gd name="connsiteY5" fmla="*/ 17106 h 17105"/>
                <a:gd name="connsiteX6" fmla="*/ 101404 w 101403"/>
                <a:gd name="connsiteY6" fmla="*/ 8553 h 17105"/>
                <a:gd name="connsiteX7" fmla="*/ 101404 w 101403"/>
                <a:gd name="connsiteY7" fmla="*/ 8553 h 17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1403" h="17105">
                  <a:moveTo>
                    <a:pt x="101404" y="8553"/>
                  </a:moveTo>
                  <a:cubicBezTo>
                    <a:pt x="101404" y="3828"/>
                    <a:pt x="97575" y="0"/>
                    <a:pt x="92851" y="0"/>
                  </a:cubicBezTo>
                  <a:lnTo>
                    <a:pt x="8553" y="0"/>
                  </a:lnTo>
                  <a:cubicBezTo>
                    <a:pt x="3828" y="0"/>
                    <a:pt x="0" y="3828"/>
                    <a:pt x="0" y="8553"/>
                  </a:cubicBezTo>
                  <a:cubicBezTo>
                    <a:pt x="0" y="13277"/>
                    <a:pt x="3828" y="17106"/>
                    <a:pt x="8553" y="17106"/>
                  </a:cubicBezTo>
                  <a:lnTo>
                    <a:pt x="92851" y="17106"/>
                  </a:lnTo>
                  <a:cubicBezTo>
                    <a:pt x="97575" y="17106"/>
                    <a:pt x="101404" y="13277"/>
                    <a:pt x="101404" y="8553"/>
                  </a:cubicBezTo>
                  <a:lnTo>
                    <a:pt x="101404" y="8553"/>
                  </a:lnTo>
                  <a:close/>
                </a:path>
              </a:pathLst>
            </a:custGeom>
            <a:grpFill/>
            <a:ln w="15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思源黑体 CN Light" panose="020B0300000000000000" pitchFamily="34" charset="-122"/>
                <a:ea typeface="思源黑体 CN Light" panose="020B0300000000000000" pitchFamily="34" charset="-122"/>
                <a:cs typeface="+mn-cs"/>
              </a:endParaRPr>
            </a:p>
          </p:txBody>
        </p:sp>
        <p:sp>
          <p:nvSpPr>
            <p:cNvPr id="36" name="任意多边形: 形状 35"/>
            <p:cNvSpPr/>
            <p:nvPr>
              <p:custDataLst>
                <p:tags r:id="rId32"/>
              </p:custDataLst>
            </p:nvPr>
          </p:nvSpPr>
          <p:spPr>
            <a:xfrm>
              <a:off x="967809" y="2848566"/>
              <a:ext cx="112007" cy="17105"/>
            </a:xfrm>
            <a:custGeom>
              <a:avLst/>
              <a:gdLst>
                <a:gd name="connsiteX0" fmla="*/ 103470 w 112007"/>
                <a:gd name="connsiteY0" fmla="*/ 0 h 17105"/>
                <a:gd name="connsiteX1" fmla="*/ 8553 w 112007"/>
                <a:gd name="connsiteY1" fmla="*/ 0 h 17105"/>
                <a:gd name="connsiteX2" fmla="*/ 0 w 112007"/>
                <a:gd name="connsiteY2" fmla="*/ 8553 h 17105"/>
                <a:gd name="connsiteX3" fmla="*/ 8553 w 112007"/>
                <a:gd name="connsiteY3" fmla="*/ 17106 h 17105"/>
                <a:gd name="connsiteX4" fmla="*/ 103455 w 112007"/>
                <a:gd name="connsiteY4" fmla="*/ 17106 h 17105"/>
                <a:gd name="connsiteX5" fmla="*/ 112007 w 112007"/>
                <a:gd name="connsiteY5" fmla="*/ 8553 h 17105"/>
                <a:gd name="connsiteX6" fmla="*/ 103470 w 112007"/>
                <a:gd name="connsiteY6" fmla="*/ 0 h 17105"/>
                <a:gd name="connsiteX7" fmla="*/ 103470 w 112007"/>
                <a:gd name="connsiteY7" fmla="*/ 0 h 17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2007" h="17105">
                  <a:moveTo>
                    <a:pt x="103470" y="0"/>
                  </a:moveTo>
                  <a:lnTo>
                    <a:pt x="8553" y="0"/>
                  </a:lnTo>
                  <a:cubicBezTo>
                    <a:pt x="3828" y="0"/>
                    <a:pt x="0" y="3828"/>
                    <a:pt x="0" y="8553"/>
                  </a:cubicBezTo>
                  <a:cubicBezTo>
                    <a:pt x="0" y="13277"/>
                    <a:pt x="3828" y="17106"/>
                    <a:pt x="8553" y="17106"/>
                  </a:cubicBezTo>
                  <a:lnTo>
                    <a:pt x="103455" y="17106"/>
                  </a:lnTo>
                  <a:cubicBezTo>
                    <a:pt x="108179" y="17106"/>
                    <a:pt x="112007" y="13277"/>
                    <a:pt x="112007" y="8553"/>
                  </a:cubicBezTo>
                  <a:cubicBezTo>
                    <a:pt x="112023" y="3828"/>
                    <a:pt x="108194" y="0"/>
                    <a:pt x="103470" y="0"/>
                  </a:cubicBezTo>
                  <a:lnTo>
                    <a:pt x="103470" y="0"/>
                  </a:lnTo>
                  <a:close/>
                </a:path>
              </a:pathLst>
            </a:custGeom>
            <a:grpFill/>
            <a:ln w="15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思源黑体 CN Light" panose="020B0300000000000000" pitchFamily="34" charset="-122"/>
                <a:ea typeface="思源黑体 CN Light" panose="020B0300000000000000" pitchFamily="34" charset="-122"/>
                <a:cs typeface="+mn-cs"/>
              </a:endParaRPr>
            </a:p>
          </p:txBody>
        </p:sp>
        <p:sp>
          <p:nvSpPr>
            <p:cNvPr id="37" name="任意多边形: 形状 36"/>
            <p:cNvSpPr/>
            <p:nvPr>
              <p:custDataLst>
                <p:tags r:id="rId33"/>
              </p:custDataLst>
            </p:nvPr>
          </p:nvSpPr>
          <p:spPr>
            <a:xfrm>
              <a:off x="967809" y="2890252"/>
              <a:ext cx="112007" cy="17105"/>
            </a:xfrm>
            <a:custGeom>
              <a:avLst/>
              <a:gdLst>
                <a:gd name="connsiteX0" fmla="*/ 103470 w 112007"/>
                <a:gd name="connsiteY0" fmla="*/ 0 h 17105"/>
                <a:gd name="connsiteX1" fmla="*/ 8553 w 112007"/>
                <a:gd name="connsiteY1" fmla="*/ 0 h 17105"/>
                <a:gd name="connsiteX2" fmla="*/ 0 w 112007"/>
                <a:gd name="connsiteY2" fmla="*/ 8553 h 17105"/>
                <a:gd name="connsiteX3" fmla="*/ 8553 w 112007"/>
                <a:gd name="connsiteY3" fmla="*/ 17106 h 17105"/>
                <a:gd name="connsiteX4" fmla="*/ 103455 w 112007"/>
                <a:gd name="connsiteY4" fmla="*/ 17106 h 17105"/>
                <a:gd name="connsiteX5" fmla="*/ 112007 w 112007"/>
                <a:gd name="connsiteY5" fmla="*/ 8553 h 17105"/>
                <a:gd name="connsiteX6" fmla="*/ 103470 w 112007"/>
                <a:gd name="connsiteY6" fmla="*/ 0 h 17105"/>
                <a:gd name="connsiteX7" fmla="*/ 103470 w 112007"/>
                <a:gd name="connsiteY7" fmla="*/ 0 h 17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2007" h="17105">
                  <a:moveTo>
                    <a:pt x="103470" y="0"/>
                  </a:moveTo>
                  <a:lnTo>
                    <a:pt x="8553" y="0"/>
                  </a:lnTo>
                  <a:cubicBezTo>
                    <a:pt x="3828" y="0"/>
                    <a:pt x="0" y="3828"/>
                    <a:pt x="0" y="8553"/>
                  </a:cubicBezTo>
                  <a:cubicBezTo>
                    <a:pt x="0" y="13277"/>
                    <a:pt x="3828" y="17106"/>
                    <a:pt x="8553" y="17106"/>
                  </a:cubicBezTo>
                  <a:lnTo>
                    <a:pt x="103455" y="17106"/>
                  </a:lnTo>
                  <a:cubicBezTo>
                    <a:pt x="108179" y="17106"/>
                    <a:pt x="112007" y="13277"/>
                    <a:pt x="112007" y="8553"/>
                  </a:cubicBezTo>
                  <a:cubicBezTo>
                    <a:pt x="112023" y="3843"/>
                    <a:pt x="108194" y="0"/>
                    <a:pt x="103470" y="0"/>
                  </a:cubicBezTo>
                  <a:lnTo>
                    <a:pt x="103470" y="0"/>
                  </a:lnTo>
                  <a:close/>
                </a:path>
              </a:pathLst>
            </a:custGeom>
            <a:grpFill/>
            <a:ln w="15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思源黑体 CN Light" panose="020B0300000000000000" pitchFamily="34" charset="-122"/>
                <a:ea typeface="思源黑体 CN Light" panose="020B0300000000000000" pitchFamily="34" charset="-122"/>
                <a:cs typeface="+mn-cs"/>
              </a:endParaRPr>
            </a:p>
          </p:txBody>
        </p:sp>
        <p:sp>
          <p:nvSpPr>
            <p:cNvPr id="38" name="任意多边形: 形状 37"/>
            <p:cNvSpPr/>
            <p:nvPr>
              <p:custDataLst>
                <p:tags r:id="rId34"/>
              </p:custDataLst>
            </p:nvPr>
          </p:nvSpPr>
          <p:spPr>
            <a:xfrm>
              <a:off x="967809" y="2931953"/>
              <a:ext cx="112007" cy="17105"/>
            </a:xfrm>
            <a:custGeom>
              <a:avLst/>
              <a:gdLst>
                <a:gd name="connsiteX0" fmla="*/ 103470 w 112007"/>
                <a:gd name="connsiteY0" fmla="*/ 0 h 17105"/>
                <a:gd name="connsiteX1" fmla="*/ 8553 w 112007"/>
                <a:gd name="connsiteY1" fmla="*/ 0 h 17105"/>
                <a:gd name="connsiteX2" fmla="*/ 0 w 112007"/>
                <a:gd name="connsiteY2" fmla="*/ 8553 h 17105"/>
                <a:gd name="connsiteX3" fmla="*/ 8553 w 112007"/>
                <a:gd name="connsiteY3" fmla="*/ 17106 h 17105"/>
                <a:gd name="connsiteX4" fmla="*/ 103455 w 112007"/>
                <a:gd name="connsiteY4" fmla="*/ 17106 h 17105"/>
                <a:gd name="connsiteX5" fmla="*/ 112007 w 112007"/>
                <a:gd name="connsiteY5" fmla="*/ 8553 h 17105"/>
                <a:gd name="connsiteX6" fmla="*/ 103470 w 112007"/>
                <a:gd name="connsiteY6" fmla="*/ 0 h 17105"/>
                <a:gd name="connsiteX7" fmla="*/ 103470 w 112007"/>
                <a:gd name="connsiteY7" fmla="*/ 0 h 17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2007" h="17105">
                  <a:moveTo>
                    <a:pt x="103470" y="0"/>
                  </a:moveTo>
                  <a:lnTo>
                    <a:pt x="8553" y="0"/>
                  </a:lnTo>
                  <a:cubicBezTo>
                    <a:pt x="3828" y="0"/>
                    <a:pt x="0" y="3828"/>
                    <a:pt x="0" y="8553"/>
                  </a:cubicBezTo>
                  <a:cubicBezTo>
                    <a:pt x="0" y="13277"/>
                    <a:pt x="3828" y="17106"/>
                    <a:pt x="8553" y="17106"/>
                  </a:cubicBezTo>
                  <a:lnTo>
                    <a:pt x="103455" y="17106"/>
                  </a:lnTo>
                  <a:cubicBezTo>
                    <a:pt x="108179" y="17106"/>
                    <a:pt x="112007" y="13277"/>
                    <a:pt x="112007" y="8553"/>
                  </a:cubicBezTo>
                  <a:cubicBezTo>
                    <a:pt x="112023" y="3828"/>
                    <a:pt x="108194" y="0"/>
                    <a:pt x="103470" y="0"/>
                  </a:cubicBezTo>
                  <a:lnTo>
                    <a:pt x="103470" y="0"/>
                  </a:lnTo>
                  <a:close/>
                </a:path>
              </a:pathLst>
            </a:custGeom>
            <a:grpFill/>
            <a:ln w="15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思源黑体 CN Light" panose="020B0300000000000000" pitchFamily="34" charset="-122"/>
                <a:ea typeface="思源黑体 CN Light" panose="020B0300000000000000" pitchFamily="34" charset="-122"/>
                <a:cs typeface="+mn-cs"/>
              </a:endParaRPr>
            </a:p>
          </p:txBody>
        </p:sp>
        <p:sp>
          <p:nvSpPr>
            <p:cNvPr id="39" name="任意多边形: 形状 38"/>
            <p:cNvSpPr/>
            <p:nvPr>
              <p:custDataLst>
                <p:tags r:id="rId35"/>
              </p:custDataLst>
            </p:nvPr>
          </p:nvSpPr>
          <p:spPr>
            <a:xfrm>
              <a:off x="1205193" y="2805043"/>
              <a:ext cx="101403" cy="17105"/>
            </a:xfrm>
            <a:custGeom>
              <a:avLst/>
              <a:gdLst>
                <a:gd name="connsiteX0" fmla="*/ 101404 w 101403"/>
                <a:gd name="connsiteY0" fmla="*/ 8553 h 17105"/>
                <a:gd name="connsiteX1" fmla="*/ 92851 w 101403"/>
                <a:gd name="connsiteY1" fmla="*/ 0 h 17105"/>
                <a:gd name="connsiteX2" fmla="*/ 8553 w 101403"/>
                <a:gd name="connsiteY2" fmla="*/ 0 h 17105"/>
                <a:gd name="connsiteX3" fmla="*/ 0 w 101403"/>
                <a:gd name="connsiteY3" fmla="*/ 8553 h 17105"/>
                <a:gd name="connsiteX4" fmla="*/ 8553 w 101403"/>
                <a:gd name="connsiteY4" fmla="*/ 17106 h 17105"/>
                <a:gd name="connsiteX5" fmla="*/ 92851 w 101403"/>
                <a:gd name="connsiteY5" fmla="*/ 17106 h 17105"/>
                <a:gd name="connsiteX6" fmla="*/ 101404 w 101403"/>
                <a:gd name="connsiteY6" fmla="*/ 8553 h 17105"/>
                <a:gd name="connsiteX7" fmla="*/ 101404 w 101403"/>
                <a:gd name="connsiteY7" fmla="*/ 8553 h 17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1403" h="17105">
                  <a:moveTo>
                    <a:pt x="101404" y="8553"/>
                  </a:moveTo>
                  <a:cubicBezTo>
                    <a:pt x="101404" y="3828"/>
                    <a:pt x="97575" y="0"/>
                    <a:pt x="92851" y="0"/>
                  </a:cubicBezTo>
                  <a:lnTo>
                    <a:pt x="8553" y="0"/>
                  </a:lnTo>
                  <a:cubicBezTo>
                    <a:pt x="3828" y="0"/>
                    <a:pt x="0" y="3828"/>
                    <a:pt x="0" y="8553"/>
                  </a:cubicBezTo>
                  <a:cubicBezTo>
                    <a:pt x="0" y="13277"/>
                    <a:pt x="3828" y="17106"/>
                    <a:pt x="8553" y="17106"/>
                  </a:cubicBezTo>
                  <a:lnTo>
                    <a:pt x="92851" y="17106"/>
                  </a:lnTo>
                  <a:cubicBezTo>
                    <a:pt x="97560" y="17106"/>
                    <a:pt x="101404" y="13277"/>
                    <a:pt x="101404" y="8553"/>
                  </a:cubicBezTo>
                  <a:lnTo>
                    <a:pt x="101404" y="8553"/>
                  </a:lnTo>
                  <a:close/>
                </a:path>
              </a:pathLst>
            </a:custGeom>
            <a:grpFill/>
            <a:ln w="15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思源黑体 CN Light" panose="020B0300000000000000" pitchFamily="34" charset="-122"/>
                <a:ea typeface="思源黑体 CN Light" panose="020B0300000000000000" pitchFamily="34" charset="-122"/>
                <a:cs typeface="+mn-cs"/>
              </a:endParaRPr>
            </a:p>
          </p:txBody>
        </p:sp>
        <p:sp>
          <p:nvSpPr>
            <p:cNvPr id="40" name="任意多边形: 形状 39"/>
            <p:cNvSpPr/>
            <p:nvPr>
              <p:custDataLst>
                <p:tags r:id="rId36"/>
              </p:custDataLst>
            </p:nvPr>
          </p:nvSpPr>
          <p:spPr>
            <a:xfrm>
              <a:off x="1179124" y="2848566"/>
              <a:ext cx="112007" cy="17105"/>
            </a:xfrm>
            <a:custGeom>
              <a:avLst/>
              <a:gdLst>
                <a:gd name="connsiteX0" fmla="*/ 103455 w 112007"/>
                <a:gd name="connsiteY0" fmla="*/ 0 h 17105"/>
                <a:gd name="connsiteX1" fmla="*/ 8553 w 112007"/>
                <a:gd name="connsiteY1" fmla="*/ 0 h 17105"/>
                <a:gd name="connsiteX2" fmla="*/ 0 w 112007"/>
                <a:gd name="connsiteY2" fmla="*/ 8553 h 17105"/>
                <a:gd name="connsiteX3" fmla="*/ 8553 w 112007"/>
                <a:gd name="connsiteY3" fmla="*/ 17106 h 17105"/>
                <a:gd name="connsiteX4" fmla="*/ 103455 w 112007"/>
                <a:gd name="connsiteY4" fmla="*/ 17106 h 17105"/>
                <a:gd name="connsiteX5" fmla="*/ 112007 w 112007"/>
                <a:gd name="connsiteY5" fmla="*/ 8553 h 17105"/>
                <a:gd name="connsiteX6" fmla="*/ 103455 w 112007"/>
                <a:gd name="connsiteY6" fmla="*/ 0 h 17105"/>
                <a:gd name="connsiteX7" fmla="*/ 103455 w 112007"/>
                <a:gd name="connsiteY7" fmla="*/ 0 h 17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2007" h="17105">
                  <a:moveTo>
                    <a:pt x="103455" y="0"/>
                  </a:moveTo>
                  <a:lnTo>
                    <a:pt x="8553" y="0"/>
                  </a:lnTo>
                  <a:cubicBezTo>
                    <a:pt x="3828" y="0"/>
                    <a:pt x="0" y="3828"/>
                    <a:pt x="0" y="8553"/>
                  </a:cubicBezTo>
                  <a:cubicBezTo>
                    <a:pt x="0" y="13277"/>
                    <a:pt x="3828" y="17106"/>
                    <a:pt x="8553" y="17106"/>
                  </a:cubicBezTo>
                  <a:lnTo>
                    <a:pt x="103455" y="17106"/>
                  </a:lnTo>
                  <a:cubicBezTo>
                    <a:pt x="108179" y="17106"/>
                    <a:pt x="112007" y="13277"/>
                    <a:pt x="112007" y="8553"/>
                  </a:cubicBezTo>
                  <a:cubicBezTo>
                    <a:pt x="112007" y="3828"/>
                    <a:pt x="108179" y="0"/>
                    <a:pt x="103455" y="0"/>
                  </a:cubicBezTo>
                  <a:lnTo>
                    <a:pt x="103455" y="0"/>
                  </a:lnTo>
                  <a:close/>
                </a:path>
              </a:pathLst>
            </a:custGeom>
            <a:grpFill/>
            <a:ln w="15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思源黑体 CN Light" panose="020B0300000000000000" pitchFamily="34" charset="-122"/>
                <a:ea typeface="思源黑体 CN Light" panose="020B0300000000000000" pitchFamily="34" charset="-122"/>
                <a:cs typeface="+mn-cs"/>
              </a:endParaRPr>
            </a:p>
          </p:txBody>
        </p:sp>
        <p:sp>
          <p:nvSpPr>
            <p:cNvPr id="41" name="任意多边形: 形状 40"/>
            <p:cNvSpPr/>
            <p:nvPr>
              <p:custDataLst>
                <p:tags r:id="rId37"/>
              </p:custDataLst>
            </p:nvPr>
          </p:nvSpPr>
          <p:spPr>
            <a:xfrm>
              <a:off x="1179124" y="2890252"/>
              <a:ext cx="112007" cy="17105"/>
            </a:xfrm>
            <a:custGeom>
              <a:avLst/>
              <a:gdLst>
                <a:gd name="connsiteX0" fmla="*/ 103455 w 112007"/>
                <a:gd name="connsiteY0" fmla="*/ 0 h 17105"/>
                <a:gd name="connsiteX1" fmla="*/ 8553 w 112007"/>
                <a:gd name="connsiteY1" fmla="*/ 0 h 17105"/>
                <a:gd name="connsiteX2" fmla="*/ 0 w 112007"/>
                <a:gd name="connsiteY2" fmla="*/ 8553 h 17105"/>
                <a:gd name="connsiteX3" fmla="*/ 8553 w 112007"/>
                <a:gd name="connsiteY3" fmla="*/ 17106 h 17105"/>
                <a:gd name="connsiteX4" fmla="*/ 103455 w 112007"/>
                <a:gd name="connsiteY4" fmla="*/ 17106 h 17105"/>
                <a:gd name="connsiteX5" fmla="*/ 112007 w 112007"/>
                <a:gd name="connsiteY5" fmla="*/ 8553 h 17105"/>
                <a:gd name="connsiteX6" fmla="*/ 103455 w 112007"/>
                <a:gd name="connsiteY6" fmla="*/ 0 h 17105"/>
                <a:gd name="connsiteX7" fmla="*/ 103455 w 112007"/>
                <a:gd name="connsiteY7" fmla="*/ 0 h 17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2007" h="17105">
                  <a:moveTo>
                    <a:pt x="103455" y="0"/>
                  </a:moveTo>
                  <a:lnTo>
                    <a:pt x="8553" y="0"/>
                  </a:lnTo>
                  <a:cubicBezTo>
                    <a:pt x="3828" y="0"/>
                    <a:pt x="0" y="3828"/>
                    <a:pt x="0" y="8553"/>
                  </a:cubicBezTo>
                  <a:cubicBezTo>
                    <a:pt x="0" y="13277"/>
                    <a:pt x="3828" y="17106"/>
                    <a:pt x="8553" y="17106"/>
                  </a:cubicBezTo>
                  <a:lnTo>
                    <a:pt x="103455" y="17106"/>
                  </a:lnTo>
                  <a:cubicBezTo>
                    <a:pt x="108179" y="17106"/>
                    <a:pt x="112007" y="13277"/>
                    <a:pt x="112007" y="8553"/>
                  </a:cubicBezTo>
                  <a:cubicBezTo>
                    <a:pt x="112007" y="3843"/>
                    <a:pt x="108179" y="0"/>
                    <a:pt x="103455" y="0"/>
                  </a:cubicBezTo>
                  <a:lnTo>
                    <a:pt x="103455" y="0"/>
                  </a:lnTo>
                  <a:close/>
                </a:path>
              </a:pathLst>
            </a:custGeom>
            <a:grpFill/>
            <a:ln w="15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思源黑体 CN Light" panose="020B0300000000000000" pitchFamily="34" charset="-122"/>
                <a:ea typeface="思源黑体 CN Light" panose="020B0300000000000000" pitchFamily="34" charset="-122"/>
                <a:cs typeface="+mn-cs"/>
              </a:endParaRPr>
            </a:p>
          </p:txBody>
        </p:sp>
        <p:sp>
          <p:nvSpPr>
            <p:cNvPr id="42" name="任意多边形: 形状 41"/>
            <p:cNvSpPr/>
            <p:nvPr>
              <p:custDataLst>
                <p:tags r:id="rId38"/>
              </p:custDataLst>
            </p:nvPr>
          </p:nvSpPr>
          <p:spPr>
            <a:xfrm>
              <a:off x="1179124" y="2931953"/>
              <a:ext cx="112007" cy="17105"/>
            </a:xfrm>
            <a:custGeom>
              <a:avLst/>
              <a:gdLst>
                <a:gd name="connsiteX0" fmla="*/ 103455 w 112007"/>
                <a:gd name="connsiteY0" fmla="*/ 0 h 17105"/>
                <a:gd name="connsiteX1" fmla="*/ 8553 w 112007"/>
                <a:gd name="connsiteY1" fmla="*/ 0 h 17105"/>
                <a:gd name="connsiteX2" fmla="*/ 0 w 112007"/>
                <a:gd name="connsiteY2" fmla="*/ 8553 h 17105"/>
                <a:gd name="connsiteX3" fmla="*/ 8553 w 112007"/>
                <a:gd name="connsiteY3" fmla="*/ 17106 h 17105"/>
                <a:gd name="connsiteX4" fmla="*/ 103455 w 112007"/>
                <a:gd name="connsiteY4" fmla="*/ 17106 h 17105"/>
                <a:gd name="connsiteX5" fmla="*/ 112007 w 112007"/>
                <a:gd name="connsiteY5" fmla="*/ 8553 h 17105"/>
                <a:gd name="connsiteX6" fmla="*/ 103455 w 112007"/>
                <a:gd name="connsiteY6" fmla="*/ 0 h 17105"/>
                <a:gd name="connsiteX7" fmla="*/ 103455 w 112007"/>
                <a:gd name="connsiteY7" fmla="*/ 0 h 17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2007" h="17105">
                  <a:moveTo>
                    <a:pt x="103455" y="0"/>
                  </a:moveTo>
                  <a:lnTo>
                    <a:pt x="8553" y="0"/>
                  </a:lnTo>
                  <a:cubicBezTo>
                    <a:pt x="3828" y="0"/>
                    <a:pt x="0" y="3828"/>
                    <a:pt x="0" y="8553"/>
                  </a:cubicBezTo>
                  <a:cubicBezTo>
                    <a:pt x="0" y="13277"/>
                    <a:pt x="3828" y="17106"/>
                    <a:pt x="8553" y="17106"/>
                  </a:cubicBezTo>
                  <a:lnTo>
                    <a:pt x="103455" y="17106"/>
                  </a:lnTo>
                  <a:cubicBezTo>
                    <a:pt x="108179" y="17106"/>
                    <a:pt x="112007" y="13277"/>
                    <a:pt x="112007" y="8553"/>
                  </a:cubicBezTo>
                  <a:cubicBezTo>
                    <a:pt x="112007" y="3828"/>
                    <a:pt x="108179" y="0"/>
                    <a:pt x="103455" y="0"/>
                  </a:cubicBezTo>
                  <a:lnTo>
                    <a:pt x="103455" y="0"/>
                  </a:lnTo>
                  <a:close/>
                </a:path>
              </a:pathLst>
            </a:custGeom>
            <a:grpFill/>
            <a:ln w="151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思源黑体 CN Light" panose="020B0300000000000000" pitchFamily="34" charset="-122"/>
                <a:ea typeface="思源黑体 CN Light" panose="020B0300000000000000" pitchFamily="34" charset="-122"/>
                <a:cs typeface="+mn-cs"/>
              </a:endParaRPr>
            </a:p>
          </p:txBody>
        </p:sp>
      </p:grpSp>
      <p:grpSp>
        <p:nvGrpSpPr>
          <p:cNvPr id="43" name="图形 2"/>
          <p:cNvGrpSpPr/>
          <p:nvPr>
            <p:custDataLst>
              <p:tags r:id="rId39"/>
            </p:custDataLst>
          </p:nvPr>
        </p:nvGrpSpPr>
        <p:grpSpPr>
          <a:xfrm>
            <a:off x="7202960" y="4229942"/>
            <a:ext cx="429774" cy="285001"/>
            <a:chOff x="4143375" y="2789586"/>
            <a:chExt cx="3901535" cy="2587275"/>
          </a:xfrm>
          <a:solidFill>
            <a:srgbClr val="053365"/>
          </a:solidFill>
        </p:grpSpPr>
        <p:sp>
          <p:nvSpPr>
            <p:cNvPr id="44" name="任意多边形: 形状 43"/>
            <p:cNvSpPr/>
            <p:nvPr>
              <p:custDataLst>
                <p:tags r:id="rId40"/>
              </p:custDataLst>
            </p:nvPr>
          </p:nvSpPr>
          <p:spPr>
            <a:xfrm>
              <a:off x="4389881" y="3528726"/>
              <a:ext cx="2258663" cy="1601628"/>
            </a:xfrm>
            <a:custGeom>
              <a:avLst/>
              <a:gdLst>
                <a:gd name="connsiteX0" fmla="*/ 2197037 w 2258663"/>
                <a:gd name="connsiteY0" fmla="*/ 95 h 1601628"/>
                <a:gd name="connsiteX1" fmla="*/ 868775 w 2258663"/>
                <a:gd name="connsiteY1" fmla="*/ 95 h 1601628"/>
                <a:gd name="connsiteX2" fmla="*/ 807149 w 2258663"/>
                <a:gd name="connsiteY2" fmla="*/ 61722 h 1601628"/>
                <a:gd name="connsiteX3" fmla="*/ 868775 w 2258663"/>
                <a:gd name="connsiteY3" fmla="*/ 123349 h 1601628"/>
                <a:gd name="connsiteX4" fmla="*/ 2135410 w 2258663"/>
                <a:gd name="connsiteY4" fmla="*/ 123349 h 1601628"/>
                <a:gd name="connsiteX5" fmla="*/ 2135410 w 2258663"/>
                <a:gd name="connsiteY5" fmla="*/ 1378172 h 1601628"/>
                <a:gd name="connsiteX6" fmla="*/ 1586008 w 2258663"/>
                <a:gd name="connsiteY6" fmla="*/ 760095 h 1601628"/>
                <a:gd name="connsiteX7" fmla="*/ 1541812 w 2258663"/>
                <a:gd name="connsiteY7" fmla="*/ 739426 h 1601628"/>
                <a:gd name="connsiteX8" fmla="*/ 1496473 w 2258663"/>
                <a:gd name="connsiteY8" fmla="*/ 757428 h 1601628"/>
                <a:gd name="connsiteX9" fmla="*/ 1216628 w 2258663"/>
                <a:gd name="connsiteY9" fmla="*/ 1037272 h 1601628"/>
                <a:gd name="connsiteX10" fmla="*/ 931069 w 2258663"/>
                <a:gd name="connsiteY10" fmla="*/ 680371 h 1601628"/>
                <a:gd name="connsiteX11" fmla="*/ 886397 w 2258663"/>
                <a:gd name="connsiteY11" fmla="*/ 657320 h 1601628"/>
                <a:gd name="connsiteX12" fmla="*/ 839438 w 2258663"/>
                <a:gd name="connsiteY12" fmla="*/ 675322 h 1601628"/>
                <a:gd name="connsiteX13" fmla="*/ 123063 w 2258663"/>
                <a:gd name="connsiteY13" fmla="*/ 1391412 h 1601628"/>
                <a:gd name="connsiteX14" fmla="*/ 123063 w 2258663"/>
                <a:gd name="connsiteY14" fmla="*/ 123254 h 1601628"/>
                <a:gd name="connsiteX15" fmla="*/ 515874 w 2258663"/>
                <a:gd name="connsiteY15" fmla="*/ 123254 h 1601628"/>
                <a:gd name="connsiteX16" fmla="*/ 577501 w 2258663"/>
                <a:gd name="connsiteY16" fmla="*/ 61627 h 1601628"/>
                <a:gd name="connsiteX17" fmla="*/ 515874 w 2258663"/>
                <a:gd name="connsiteY17" fmla="*/ 0 h 1601628"/>
                <a:gd name="connsiteX18" fmla="*/ 61532 w 2258663"/>
                <a:gd name="connsiteY18" fmla="*/ 0 h 1601628"/>
                <a:gd name="connsiteX19" fmla="*/ 0 w 2258663"/>
                <a:gd name="connsiteY19" fmla="*/ 61627 h 1601628"/>
                <a:gd name="connsiteX20" fmla="*/ 0 w 2258663"/>
                <a:gd name="connsiteY20" fmla="*/ 1540097 h 1601628"/>
                <a:gd name="connsiteX21" fmla="*/ 61532 w 2258663"/>
                <a:gd name="connsiteY21" fmla="*/ 1601629 h 1601628"/>
                <a:gd name="connsiteX22" fmla="*/ 2197037 w 2258663"/>
                <a:gd name="connsiteY22" fmla="*/ 1601629 h 1601628"/>
                <a:gd name="connsiteX23" fmla="*/ 2258663 w 2258663"/>
                <a:gd name="connsiteY23" fmla="*/ 1540097 h 1601628"/>
                <a:gd name="connsiteX24" fmla="*/ 2258663 w 2258663"/>
                <a:gd name="connsiteY24" fmla="*/ 61627 h 1601628"/>
                <a:gd name="connsiteX25" fmla="*/ 2197037 w 2258663"/>
                <a:gd name="connsiteY25" fmla="*/ 95 h 1601628"/>
                <a:gd name="connsiteX26" fmla="*/ 2197037 w 2258663"/>
                <a:gd name="connsiteY26" fmla="*/ 95 h 1601628"/>
                <a:gd name="connsiteX27" fmla="*/ 210217 w 2258663"/>
                <a:gd name="connsiteY27" fmla="*/ 1478471 h 1601628"/>
                <a:gd name="connsiteX28" fmla="*/ 877729 w 2258663"/>
                <a:gd name="connsiteY28" fmla="*/ 810958 h 1601628"/>
                <a:gd name="connsiteX29" fmla="*/ 1411796 w 2258663"/>
                <a:gd name="connsiteY29" fmla="*/ 1478471 h 1601628"/>
                <a:gd name="connsiteX30" fmla="*/ 210217 w 2258663"/>
                <a:gd name="connsiteY30" fmla="*/ 1478471 h 1601628"/>
                <a:gd name="connsiteX31" fmla="*/ 1569530 w 2258663"/>
                <a:gd name="connsiteY31" fmla="*/ 1478471 h 1601628"/>
                <a:gd name="connsiteX32" fmla="*/ 1293876 w 2258663"/>
                <a:gd name="connsiteY32" fmla="*/ 1133951 h 1601628"/>
                <a:gd name="connsiteX33" fmla="*/ 1537240 w 2258663"/>
                <a:gd name="connsiteY33" fmla="*/ 890588 h 1601628"/>
                <a:gd name="connsiteX34" fmla="*/ 2059781 w 2258663"/>
                <a:gd name="connsiteY34" fmla="*/ 1478471 h 1601628"/>
                <a:gd name="connsiteX35" fmla="*/ 1569530 w 2258663"/>
                <a:gd name="connsiteY35" fmla="*/ 1478471 h 1601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2258663" h="1601628">
                  <a:moveTo>
                    <a:pt x="2197037" y="95"/>
                  </a:moveTo>
                  <a:lnTo>
                    <a:pt x="868775" y="95"/>
                  </a:lnTo>
                  <a:cubicBezTo>
                    <a:pt x="834771" y="95"/>
                    <a:pt x="807149" y="27622"/>
                    <a:pt x="807149" y="61722"/>
                  </a:cubicBezTo>
                  <a:cubicBezTo>
                    <a:pt x="807149" y="95726"/>
                    <a:pt x="834676" y="123349"/>
                    <a:pt x="868775" y="123349"/>
                  </a:cubicBezTo>
                  <a:lnTo>
                    <a:pt x="2135410" y="123349"/>
                  </a:lnTo>
                  <a:lnTo>
                    <a:pt x="2135410" y="1378172"/>
                  </a:lnTo>
                  <a:lnTo>
                    <a:pt x="1586008" y="760095"/>
                  </a:lnTo>
                  <a:cubicBezTo>
                    <a:pt x="1574768" y="747427"/>
                    <a:pt x="1558766" y="739902"/>
                    <a:pt x="1541812" y="739426"/>
                  </a:cubicBezTo>
                  <a:cubicBezTo>
                    <a:pt x="1525048" y="738949"/>
                    <a:pt x="1508474" y="745427"/>
                    <a:pt x="1496473" y="757428"/>
                  </a:cubicBezTo>
                  <a:lnTo>
                    <a:pt x="1216628" y="1037272"/>
                  </a:lnTo>
                  <a:lnTo>
                    <a:pt x="931069" y="680371"/>
                  </a:lnTo>
                  <a:cubicBezTo>
                    <a:pt x="920115" y="666655"/>
                    <a:pt x="903923" y="658273"/>
                    <a:pt x="886397" y="657320"/>
                  </a:cubicBezTo>
                  <a:cubicBezTo>
                    <a:pt x="868871" y="656368"/>
                    <a:pt x="851821" y="662940"/>
                    <a:pt x="839438" y="675322"/>
                  </a:cubicBezTo>
                  <a:lnTo>
                    <a:pt x="123063" y="1391412"/>
                  </a:lnTo>
                  <a:lnTo>
                    <a:pt x="123063" y="123254"/>
                  </a:lnTo>
                  <a:lnTo>
                    <a:pt x="515874" y="123254"/>
                  </a:lnTo>
                  <a:cubicBezTo>
                    <a:pt x="549878" y="123254"/>
                    <a:pt x="577501" y="95631"/>
                    <a:pt x="577501" y="61627"/>
                  </a:cubicBezTo>
                  <a:cubicBezTo>
                    <a:pt x="577501" y="27622"/>
                    <a:pt x="549878" y="0"/>
                    <a:pt x="515874" y="0"/>
                  </a:cubicBezTo>
                  <a:lnTo>
                    <a:pt x="61532" y="0"/>
                  </a:lnTo>
                  <a:cubicBezTo>
                    <a:pt x="27527" y="0"/>
                    <a:pt x="0" y="27527"/>
                    <a:pt x="0" y="61627"/>
                  </a:cubicBezTo>
                  <a:lnTo>
                    <a:pt x="0" y="1540097"/>
                  </a:lnTo>
                  <a:cubicBezTo>
                    <a:pt x="0" y="1574102"/>
                    <a:pt x="27527" y="1601629"/>
                    <a:pt x="61532" y="1601629"/>
                  </a:cubicBezTo>
                  <a:lnTo>
                    <a:pt x="2197037" y="1601629"/>
                  </a:lnTo>
                  <a:cubicBezTo>
                    <a:pt x="2231041" y="1601629"/>
                    <a:pt x="2258663" y="1574102"/>
                    <a:pt x="2258663" y="1540097"/>
                  </a:cubicBezTo>
                  <a:lnTo>
                    <a:pt x="2258663" y="61627"/>
                  </a:lnTo>
                  <a:cubicBezTo>
                    <a:pt x="2258663" y="27622"/>
                    <a:pt x="2231041" y="95"/>
                    <a:pt x="2197037" y="95"/>
                  </a:cubicBezTo>
                  <a:lnTo>
                    <a:pt x="2197037" y="95"/>
                  </a:lnTo>
                  <a:close/>
                  <a:moveTo>
                    <a:pt x="210217" y="1478471"/>
                  </a:moveTo>
                  <a:lnTo>
                    <a:pt x="877729" y="810958"/>
                  </a:lnTo>
                  <a:lnTo>
                    <a:pt x="1411796" y="1478471"/>
                  </a:lnTo>
                  <a:lnTo>
                    <a:pt x="210217" y="1478471"/>
                  </a:lnTo>
                  <a:close/>
                  <a:moveTo>
                    <a:pt x="1569530" y="1478471"/>
                  </a:moveTo>
                  <a:lnTo>
                    <a:pt x="1293876" y="1133951"/>
                  </a:lnTo>
                  <a:lnTo>
                    <a:pt x="1537240" y="890588"/>
                  </a:lnTo>
                  <a:lnTo>
                    <a:pt x="2059781" y="1478471"/>
                  </a:lnTo>
                  <a:lnTo>
                    <a:pt x="1569530" y="1478471"/>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思源黑体 CN Light" panose="020B0300000000000000" pitchFamily="34" charset="-122"/>
                <a:ea typeface="思源黑体 CN Light" panose="020B0300000000000000" pitchFamily="34" charset="-122"/>
                <a:cs typeface="+mn-cs"/>
              </a:endParaRPr>
            </a:p>
          </p:txBody>
        </p:sp>
        <p:sp>
          <p:nvSpPr>
            <p:cNvPr id="45" name="任意多边形: 形状 44"/>
            <p:cNvSpPr/>
            <p:nvPr>
              <p:custDataLst>
                <p:tags r:id="rId41"/>
              </p:custDataLst>
            </p:nvPr>
          </p:nvSpPr>
          <p:spPr>
            <a:xfrm>
              <a:off x="5950362" y="3693127"/>
              <a:ext cx="451675" cy="451675"/>
            </a:xfrm>
            <a:custGeom>
              <a:avLst/>
              <a:gdLst>
                <a:gd name="connsiteX0" fmla="*/ 225838 w 451675"/>
                <a:gd name="connsiteY0" fmla="*/ 0 h 451675"/>
                <a:gd name="connsiteX1" fmla="*/ 0 w 451675"/>
                <a:gd name="connsiteY1" fmla="*/ 225838 h 451675"/>
                <a:gd name="connsiteX2" fmla="*/ 225838 w 451675"/>
                <a:gd name="connsiteY2" fmla="*/ 451675 h 451675"/>
                <a:gd name="connsiteX3" fmla="*/ 451675 w 451675"/>
                <a:gd name="connsiteY3" fmla="*/ 225838 h 451675"/>
                <a:gd name="connsiteX4" fmla="*/ 225838 w 451675"/>
                <a:gd name="connsiteY4" fmla="*/ 0 h 451675"/>
                <a:gd name="connsiteX5" fmla="*/ 225838 w 451675"/>
                <a:gd name="connsiteY5" fmla="*/ 0 h 451675"/>
                <a:gd name="connsiteX6" fmla="*/ 225838 w 451675"/>
                <a:gd name="connsiteY6" fmla="*/ 328517 h 451675"/>
                <a:gd name="connsiteX7" fmla="*/ 123158 w 451675"/>
                <a:gd name="connsiteY7" fmla="*/ 225838 h 451675"/>
                <a:gd name="connsiteX8" fmla="*/ 225838 w 451675"/>
                <a:gd name="connsiteY8" fmla="*/ 123158 h 451675"/>
                <a:gd name="connsiteX9" fmla="*/ 328517 w 451675"/>
                <a:gd name="connsiteY9" fmla="*/ 225838 h 451675"/>
                <a:gd name="connsiteX10" fmla="*/ 225838 w 451675"/>
                <a:gd name="connsiteY10" fmla="*/ 328517 h 451675"/>
                <a:gd name="connsiteX11" fmla="*/ 225838 w 451675"/>
                <a:gd name="connsiteY11" fmla="*/ 328517 h 451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51675" h="451675">
                  <a:moveTo>
                    <a:pt x="225838" y="0"/>
                  </a:moveTo>
                  <a:cubicBezTo>
                    <a:pt x="101346" y="0"/>
                    <a:pt x="0" y="101346"/>
                    <a:pt x="0" y="225838"/>
                  </a:cubicBezTo>
                  <a:cubicBezTo>
                    <a:pt x="0" y="350425"/>
                    <a:pt x="101346" y="451675"/>
                    <a:pt x="225838" y="451675"/>
                  </a:cubicBezTo>
                  <a:cubicBezTo>
                    <a:pt x="350425" y="451675"/>
                    <a:pt x="451675" y="350330"/>
                    <a:pt x="451675" y="225838"/>
                  </a:cubicBezTo>
                  <a:cubicBezTo>
                    <a:pt x="451771" y="101251"/>
                    <a:pt x="350425" y="0"/>
                    <a:pt x="225838" y="0"/>
                  </a:cubicBezTo>
                  <a:lnTo>
                    <a:pt x="225838" y="0"/>
                  </a:lnTo>
                  <a:close/>
                  <a:moveTo>
                    <a:pt x="225838" y="328517"/>
                  </a:moveTo>
                  <a:cubicBezTo>
                    <a:pt x="169259" y="328517"/>
                    <a:pt x="123158" y="282416"/>
                    <a:pt x="123158" y="225838"/>
                  </a:cubicBezTo>
                  <a:cubicBezTo>
                    <a:pt x="123158" y="169259"/>
                    <a:pt x="169164" y="123158"/>
                    <a:pt x="225838" y="123158"/>
                  </a:cubicBezTo>
                  <a:cubicBezTo>
                    <a:pt x="282511" y="123158"/>
                    <a:pt x="328517" y="169259"/>
                    <a:pt x="328517" y="225838"/>
                  </a:cubicBezTo>
                  <a:cubicBezTo>
                    <a:pt x="328517" y="282416"/>
                    <a:pt x="282511" y="328517"/>
                    <a:pt x="225838" y="328517"/>
                  </a:cubicBezTo>
                  <a:lnTo>
                    <a:pt x="225838" y="328517"/>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思源黑体 CN Light" panose="020B0300000000000000" pitchFamily="34" charset="-122"/>
                <a:ea typeface="思源黑体 CN Light" panose="020B0300000000000000" pitchFamily="34" charset="-122"/>
                <a:cs typeface="+mn-cs"/>
              </a:endParaRPr>
            </a:p>
          </p:txBody>
        </p:sp>
        <p:sp>
          <p:nvSpPr>
            <p:cNvPr id="46" name="任意多边形: 形状 45"/>
            <p:cNvSpPr/>
            <p:nvPr>
              <p:custDataLst>
                <p:tags r:id="rId42"/>
              </p:custDataLst>
            </p:nvPr>
          </p:nvSpPr>
          <p:spPr>
            <a:xfrm>
              <a:off x="7100220" y="3528821"/>
              <a:ext cx="698182" cy="698182"/>
            </a:xfrm>
            <a:custGeom>
              <a:avLst/>
              <a:gdLst>
                <a:gd name="connsiteX0" fmla="*/ 636556 w 698182"/>
                <a:gd name="connsiteY0" fmla="*/ 0 h 698182"/>
                <a:gd name="connsiteX1" fmla="*/ 61627 w 698182"/>
                <a:gd name="connsiteY1" fmla="*/ 0 h 698182"/>
                <a:gd name="connsiteX2" fmla="*/ 0 w 698182"/>
                <a:gd name="connsiteY2" fmla="*/ 61627 h 698182"/>
                <a:gd name="connsiteX3" fmla="*/ 0 w 698182"/>
                <a:gd name="connsiteY3" fmla="*/ 636556 h 698182"/>
                <a:gd name="connsiteX4" fmla="*/ 61627 w 698182"/>
                <a:gd name="connsiteY4" fmla="*/ 698183 h 698182"/>
                <a:gd name="connsiteX5" fmla="*/ 636556 w 698182"/>
                <a:gd name="connsiteY5" fmla="*/ 698183 h 698182"/>
                <a:gd name="connsiteX6" fmla="*/ 698183 w 698182"/>
                <a:gd name="connsiteY6" fmla="*/ 636556 h 698182"/>
                <a:gd name="connsiteX7" fmla="*/ 698183 w 698182"/>
                <a:gd name="connsiteY7" fmla="*/ 61627 h 698182"/>
                <a:gd name="connsiteX8" fmla="*/ 636556 w 698182"/>
                <a:gd name="connsiteY8" fmla="*/ 0 h 698182"/>
                <a:gd name="connsiteX9" fmla="*/ 636556 w 698182"/>
                <a:gd name="connsiteY9" fmla="*/ 0 h 698182"/>
                <a:gd name="connsiteX10" fmla="*/ 575024 w 698182"/>
                <a:gd name="connsiteY10" fmla="*/ 574929 h 698182"/>
                <a:gd name="connsiteX11" fmla="*/ 123254 w 698182"/>
                <a:gd name="connsiteY11" fmla="*/ 574929 h 698182"/>
                <a:gd name="connsiteX12" fmla="*/ 123254 w 698182"/>
                <a:gd name="connsiteY12" fmla="*/ 123158 h 698182"/>
                <a:gd name="connsiteX13" fmla="*/ 575024 w 698182"/>
                <a:gd name="connsiteY13" fmla="*/ 123158 h 698182"/>
                <a:gd name="connsiteX14" fmla="*/ 575024 w 698182"/>
                <a:gd name="connsiteY14" fmla="*/ 574929 h 698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98182" h="698182">
                  <a:moveTo>
                    <a:pt x="636556" y="0"/>
                  </a:moveTo>
                  <a:lnTo>
                    <a:pt x="61627" y="0"/>
                  </a:lnTo>
                  <a:cubicBezTo>
                    <a:pt x="27622" y="0"/>
                    <a:pt x="0" y="27527"/>
                    <a:pt x="0" y="61627"/>
                  </a:cubicBezTo>
                  <a:lnTo>
                    <a:pt x="0" y="636556"/>
                  </a:lnTo>
                  <a:cubicBezTo>
                    <a:pt x="0" y="670560"/>
                    <a:pt x="27527" y="698183"/>
                    <a:pt x="61627" y="698183"/>
                  </a:cubicBezTo>
                  <a:lnTo>
                    <a:pt x="636556" y="698183"/>
                  </a:lnTo>
                  <a:cubicBezTo>
                    <a:pt x="670560" y="698183"/>
                    <a:pt x="698183" y="670655"/>
                    <a:pt x="698183" y="636556"/>
                  </a:cubicBezTo>
                  <a:lnTo>
                    <a:pt x="698183" y="61627"/>
                  </a:lnTo>
                  <a:cubicBezTo>
                    <a:pt x="698183" y="27527"/>
                    <a:pt x="670655" y="0"/>
                    <a:pt x="636556" y="0"/>
                  </a:cubicBezTo>
                  <a:lnTo>
                    <a:pt x="636556" y="0"/>
                  </a:lnTo>
                  <a:close/>
                  <a:moveTo>
                    <a:pt x="575024" y="574929"/>
                  </a:moveTo>
                  <a:lnTo>
                    <a:pt x="123254" y="574929"/>
                  </a:lnTo>
                  <a:lnTo>
                    <a:pt x="123254" y="123158"/>
                  </a:lnTo>
                  <a:lnTo>
                    <a:pt x="575024" y="123158"/>
                  </a:lnTo>
                  <a:lnTo>
                    <a:pt x="575024" y="574929"/>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思源黑体 CN Light" panose="020B0300000000000000" pitchFamily="34" charset="-122"/>
                <a:ea typeface="思源黑体 CN Light" panose="020B0300000000000000" pitchFamily="34" charset="-122"/>
                <a:cs typeface="+mn-cs"/>
              </a:endParaRPr>
            </a:p>
          </p:txBody>
        </p:sp>
        <p:sp>
          <p:nvSpPr>
            <p:cNvPr id="47" name="任意多边形: 形状 46"/>
            <p:cNvSpPr/>
            <p:nvPr>
              <p:custDataLst>
                <p:tags r:id="rId43"/>
              </p:custDataLst>
            </p:nvPr>
          </p:nvSpPr>
          <p:spPr>
            <a:xfrm>
              <a:off x="6853808" y="4432267"/>
              <a:ext cx="944594" cy="123158"/>
            </a:xfrm>
            <a:custGeom>
              <a:avLst/>
              <a:gdLst>
                <a:gd name="connsiteX0" fmla="*/ 882968 w 944594"/>
                <a:gd name="connsiteY0" fmla="*/ 0 h 123158"/>
                <a:gd name="connsiteX1" fmla="*/ 61627 w 944594"/>
                <a:gd name="connsiteY1" fmla="*/ 0 h 123158"/>
                <a:gd name="connsiteX2" fmla="*/ 0 w 944594"/>
                <a:gd name="connsiteY2" fmla="*/ 61532 h 123158"/>
                <a:gd name="connsiteX3" fmla="*/ 61627 w 944594"/>
                <a:gd name="connsiteY3" fmla="*/ 123158 h 123158"/>
                <a:gd name="connsiteX4" fmla="*/ 882968 w 944594"/>
                <a:gd name="connsiteY4" fmla="*/ 123158 h 123158"/>
                <a:gd name="connsiteX5" fmla="*/ 944594 w 944594"/>
                <a:gd name="connsiteY5" fmla="*/ 61532 h 123158"/>
                <a:gd name="connsiteX6" fmla="*/ 882968 w 944594"/>
                <a:gd name="connsiteY6" fmla="*/ 0 h 123158"/>
                <a:gd name="connsiteX7" fmla="*/ 882968 w 944594"/>
                <a:gd name="connsiteY7" fmla="*/ 0 h 1231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44594" h="123158">
                  <a:moveTo>
                    <a:pt x="882968" y="0"/>
                  </a:moveTo>
                  <a:lnTo>
                    <a:pt x="61627" y="0"/>
                  </a:lnTo>
                  <a:cubicBezTo>
                    <a:pt x="27622" y="0"/>
                    <a:pt x="0" y="27527"/>
                    <a:pt x="0" y="61532"/>
                  </a:cubicBezTo>
                  <a:cubicBezTo>
                    <a:pt x="0" y="95536"/>
                    <a:pt x="27622" y="123158"/>
                    <a:pt x="61627" y="123158"/>
                  </a:cubicBezTo>
                  <a:lnTo>
                    <a:pt x="882968" y="123158"/>
                  </a:lnTo>
                  <a:cubicBezTo>
                    <a:pt x="916972" y="123158"/>
                    <a:pt x="944594" y="95631"/>
                    <a:pt x="944594" y="61532"/>
                  </a:cubicBezTo>
                  <a:cubicBezTo>
                    <a:pt x="944594" y="27623"/>
                    <a:pt x="917067" y="0"/>
                    <a:pt x="882968" y="0"/>
                  </a:cubicBezTo>
                  <a:lnTo>
                    <a:pt x="882968" y="0"/>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思源黑体 CN Light" panose="020B0300000000000000" pitchFamily="34" charset="-122"/>
                <a:ea typeface="思源黑体 CN Light" panose="020B0300000000000000" pitchFamily="34" charset="-122"/>
                <a:cs typeface="+mn-cs"/>
              </a:endParaRPr>
            </a:p>
          </p:txBody>
        </p:sp>
        <p:sp>
          <p:nvSpPr>
            <p:cNvPr id="48" name="任意多边形: 形状 47"/>
            <p:cNvSpPr/>
            <p:nvPr>
              <p:custDataLst>
                <p:tags r:id="rId44"/>
              </p:custDataLst>
            </p:nvPr>
          </p:nvSpPr>
          <p:spPr>
            <a:xfrm>
              <a:off x="6853808" y="4678679"/>
              <a:ext cx="944594" cy="123158"/>
            </a:xfrm>
            <a:custGeom>
              <a:avLst/>
              <a:gdLst>
                <a:gd name="connsiteX0" fmla="*/ 882968 w 944594"/>
                <a:gd name="connsiteY0" fmla="*/ 0 h 123158"/>
                <a:gd name="connsiteX1" fmla="*/ 61627 w 944594"/>
                <a:gd name="connsiteY1" fmla="*/ 0 h 123158"/>
                <a:gd name="connsiteX2" fmla="*/ 0 w 944594"/>
                <a:gd name="connsiteY2" fmla="*/ 61627 h 123158"/>
                <a:gd name="connsiteX3" fmla="*/ 61627 w 944594"/>
                <a:gd name="connsiteY3" fmla="*/ 123158 h 123158"/>
                <a:gd name="connsiteX4" fmla="*/ 882968 w 944594"/>
                <a:gd name="connsiteY4" fmla="*/ 123158 h 123158"/>
                <a:gd name="connsiteX5" fmla="*/ 944594 w 944594"/>
                <a:gd name="connsiteY5" fmla="*/ 61627 h 123158"/>
                <a:gd name="connsiteX6" fmla="*/ 882968 w 944594"/>
                <a:gd name="connsiteY6" fmla="*/ 0 h 123158"/>
                <a:gd name="connsiteX7" fmla="*/ 882968 w 944594"/>
                <a:gd name="connsiteY7" fmla="*/ 0 h 1231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44594" h="123158">
                  <a:moveTo>
                    <a:pt x="882968" y="0"/>
                  </a:moveTo>
                  <a:lnTo>
                    <a:pt x="61627" y="0"/>
                  </a:lnTo>
                  <a:cubicBezTo>
                    <a:pt x="27622" y="0"/>
                    <a:pt x="0" y="27527"/>
                    <a:pt x="0" y="61627"/>
                  </a:cubicBezTo>
                  <a:cubicBezTo>
                    <a:pt x="0" y="95631"/>
                    <a:pt x="27622" y="123158"/>
                    <a:pt x="61627" y="123158"/>
                  </a:cubicBezTo>
                  <a:lnTo>
                    <a:pt x="882968" y="123158"/>
                  </a:lnTo>
                  <a:cubicBezTo>
                    <a:pt x="916972" y="123158"/>
                    <a:pt x="944594" y="95631"/>
                    <a:pt x="944594" y="61627"/>
                  </a:cubicBezTo>
                  <a:cubicBezTo>
                    <a:pt x="944594" y="27622"/>
                    <a:pt x="917067" y="0"/>
                    <a:pt x="882968" y="0"/>
                  </a:cubicBezTo>
                  <a:lnTo>
                    <a:pt x="882968" y="0"/>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思源黑体 CN Light" panose="020B0300000000000000" pitchFamily="34" charset="-122"/>
                <a:ea typeface="思源黑体 CN Light" panose="020B0300000000000000" pitchFamily="34" charset="-122"/>
                <a:cs typeface="+mn-cs"/>
              </a:endParaRPr>
            </a:p>
          </p:txBody>
        </p:sp>
        <p:sp>
          <p:nvSpPr>
            <p:cNvPr id="49" name="任意多边形: 形状 48"/>
            <p:cNvSpPr/>
            <p:nvPr>
              <p:custDataLst>
                <p:tags r:id="rId45"/>
              </p:custDataLst>
            </p:nvPr>
          </p:nvSpPr>
          <p:spPr>
            <a:xfrm>
              <a:off x="6853808" y="4925091"/>
              <a:ext cx="944594" cy="123158"/>
            </a:xfrm>
            <a:custGeom>
              <a:avLst/>
              <a:gdLst>
                <a:gd name="connsiteX0" fmla="*/ 882968 w 944594"/>
                <a:gd name="connsiteY0" fmla="*/ 0 h 123158"/>
                <a:gd name="connsiteX1" fmla="*/ 61627 w 944594"/>
                <a:gd name="connsiteY1" fmla="*/ 0 h 123158"/>
                <a:gd name="connsiteX2" fmla="*/ 0 w 944594"/>
                <a:gd name="connsiteY2" fmla="*/ 61531 h 123158"/>
                <a:gd name="connsiteX3" fmla="*/ 61627 w 944594"/>
                <a:gd name="connsiteY3" fmla="*/ 123158 h 123158"/>
                <a:gd name="connsiteX4" fmla="*/ 882968 w 944594"/>
                <a:gd name="connsiteY4" fmla="*/ 123158 h 123158"/>
                <a:gd name="connsiteX5" fmla="*/ 944594 w 944594"/>
                <a:gd name="connsiteY5" fmla="*/ 61531 h 123158"/>
                <a:gd name="connsiteX6" fmla="*/ 882968 w 944594"/>
                <a:gd name="connsiteY6" fmla="*/ 0 h 123158"/>
                <a:gd name="connsiteX7" fmla="*/ 882968 w 944594"/>
                <a:gd name="connsiteY7" fmla="*/ 0 h 1231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44594" h="123158">
                  <a:moveTo>
                    <a:pt x="882968" y="0"/>
                  </a:moveTo>
                  <a:lnTo>
                    <a:pt x="61627" y="0"/>
                  </a:lnTo>
                  <a:cubicBezTo>
                    <a:pt x="27622" y="0"/>
                    <a:pt x="0" y="27527"/>
                    <a:pt x="0" y="61531"/>
                  </a:cubicBezTo>
                  <a:cubicBezTo>
                    <a:pt x="0" y="95631"/>
                    <a:pt x="27622" y="123158"/>
                    <a:pt x="61627" y="123158"/>
                  </a:cubicBezTo>
                  <a:lnTo>
                    <a:pt x="882968" y="123158"/>
                  </a:lnTo>
                  <a:cubicBezTo>
                    <a:pt x="916972" y="123158"/>
                    <a:pt x="944594" y="95631"/>
                    <a:pt x="944594" y="61531"/>
                  </a:cubicBezTo>
                  <a:cubicBezTo>
                    <a:pt x="944594" y="27622"/>
                    <a:pt x="917067" y="0"/>
                    <a:pt x="882968" y="0"/>
                  </a:cubicBezTo>
                  <a:lnTo>
                    <a:pt x="882968" y="0"/>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思源黑体 CN Light" panose="020B0300000000000000" pitchFamily="34" charset="-122"/>
                <a:ea typeface="思源黑体 CN Light" panose="020B0300000000000000" pitchFamily="34" charset="-122"/>
                <a:cs typeface="+mn-cs"/>
              </a:endParaRPr>
            </a:p>
          </p:txBody>
        </p:sp>
        <p:sp>
          <p:nvSpPr>
            <p:cNvPr id="50" name="任意多边形: 形状 49"/>
            <p:cNvSpPr/>
            <p:nvPr>
              <p:custDataLst>
                <p:tags r:id="rId46"/>
              </p:custDataLst>
            </p:nvPr>
          </p:nvSpPr>
          <p:spPr>
            <a:xfrm>
              <a:off x="4143375" y="2789586"/>
              <a:ext cx="3901535" cy="2587275"/>
            </a:xfrm>
            <a:custGeom>
              <a:avLst/>
              <a:gdLst>
                <a:gd name="connsiteX0" fmla="*/ 3682079 w 3901535"/>
                <a:gd name="connsiteY0" fmla="*/ 0 h 2587275"/>
                <a:gd name="connsiteX1" fmla="*/ 219361 w 3901535"/>
                <a:gd name="connsiteY1" fmla="*/ 0 h 2587275"/>
                <a:gd name="connsiteX2" fmla="*/ 0 w 3901535"/>
                <a:gd name="connsiteY2" fmla="*/ 219361 h 2587275"/>
                <a:gd name="connsiteX3" fmla="*/ 0 w 3901535"/>
                <a:gd name="connsiteY3" fmla="*/ 2368011 h 2587275"/>
                <a:gd name="connsiteX4" fmla="*/ 219361 w 3901535"/>
                <a:gd name="connsiteY4" fmla="*/ 2587276 h 2587275"/>
                <a:gd name="connsiteX5" fmla="*/ 3682174 w 3901535"/>
                <a:gd name="connsiteY5" fmla="*/ 2587276 h 2587275"/>
                <a:gd name="connsiteX6" fmla="*/ 3901535 w 3901535"/>
                <a:gd name="connsiteY6" fmla="*/ 2368011 h 2587275"/>
                <a:gd name="connsiteX7" fmla="*/ 3901535 w 3901535"/>
                <a:gd name="connsiteY7" fmla="*/ 219361 h 2587275"/>
                <a:gd name="connsiteX8" fmla="*/ 3682079 w 3901535"/>
                <a:gd name="connsiteY8" fmla="*/ 0 h 2587275"/>
                <a:gd name="connsiteX9" fmla="*/ 3682079 w 3901535"/>
                <a:gd name="connsiteY9" fmla="*/ 0 h 2587275"/>
                <a:gd name="connsiteX10" fmla="*/ 3054572 w 3901535"/>
                <a:gd name="connsiteY10" fmla="*/ 123158 h 2587275"/>
                <a:gd name="connsiteX11" fmla="*/ 2824639 w 3901535"/>
                <a:gd name="connsiteY11" fmla="*/ 410623 h 2587275"/>
                <a:gd name="connsiteX12" fmla="*/ 2243138 w 3901535"/>
                <a:gd name="connsiteY12" fmla="*/ 410623 h 2587275"/>
                <a:gd name="connsiteX13" fmla="*/ 2473071 w 3901535"/>
                <a:gd name="connsiteY13" fmla="*/ 123158 h 2587275"/>
                <a:gd name="connsiteX14" fmla="*/ 3054572 w 3901535"/>
                <a:gd name="connsiteY14" fmla="*/ 123158 h 2587275"/>
                <a:gd name="connsiteX15" fmla="*/ 2315337 w 3901535"/>
                <a:gd name="connsiteY15" fmla="*/ 123158 h 2587275"/>
                <a:gd name="connsiteX16" fmla="*/ 2085404 w 3901535"/>
                <a:gd name="connsiteY16" fmla="*/ 410623 h 2587275"/>
                <a:gd name="connsiteX17" fmla="*/ 1503998 w 3901535"/>
                <a:gd name="connsiteY17" fmla="*/ 410623 h 2587275"/>
                <a:gd name="connsiteX18" fmla="*/ 1733931 w 3901535"/>
                <a:gd name="connsiteY18" fmla="*/ 123158 h 2587275"/>
                <a:gd name="connsiteX19" fmla="*/ 2315337 w 3901535"/>
                <a:gd name="connsiteY19" fmla="*/ 123158 h 2587275"/>
                <a:gd name="connsiteX20" fmla="*/ 1576102 w 3901535"/>
                <a:gd name="connsiteY20" fmla="*/ 123158 h 2587275"/>
                <a:gd name="connsiteX21" fmla="*/ 1346073 w 3901535"/>
                <a:gd name="connsiteY21" fmla="*/ 410623 h 2587275"/>
                <a:gd name="connsiteX22" fmla="*/ 764762 w 3901535"/>
                <a:gd name="connsiteY22" fmla="*/ 410623 h 2587275"/>
                <a:gd name="connsiteX23" fmla="*/ 994696 w 3901535"/>
                <a:gd name="connsiteY23" fmla="*/ 123158 h 2587275"/>
                <a:gd name="connsiteX24" fmla="*/ 1576102 w 3901535"/>
                <a:gd name="connsiteY24" fmla="*/ 123158 h 2587275"/>
                <a:gd name="connsiteX25" fmla="*/ 123158 w 3901535"/>
                <a:gd name="connsiteY25" fmla="*/ 219361 h 2587275"/>
                <a:gd name="connsiteX26" fmla="*/ 219266 w 3901535"/>
                <a:gd name="connsiteY26" fmla="*/ 123254 h 2587275"/>
                <a:gd name="connsiteX27" fmla="*/ 836867 w 3901535"/>
                <a:gd name="connsiteY27" fmla="*/ 123254 h 2587275"/>
                <a:gd name="connsiteX28" fmla="*/ 606933 w 3901535"/>
                <a:gd name="connsiteY28" fmla="*/ 410718 h 2587275"/>
                <a:gd name="connsiteX29" fmla="*/ 123158 w 3901535"/>
                <a:gd name="connsiteY29" fmla="*/ 410718 h 2587275"/>
                <a:gd name="connsiteX30" fmla="*/ 123158 w 3901535"/>
                <a:gd name="connsiteY30" fmla="*/ 219361 h 2587275"/>
                <a:gd name="connsiteX31" fmla="*/ 3778187 w 3901535"/>
                <a:gd name="connsiteY31" fmla="*/ 2367915 h 2587275"/>
                <a:gd name="connsiteX32" fmla="*/ 3682079 w 3901535"/>
                <a:gd name="connsiteY32" fmla="*/ 2464022 h 2587275"/>
                <a:gd name="connsiteX33" fmla="*/ 219361 w 3901535"/>
                <a:gd name="connsiteY33" fmla="*/ 2464022 h 2587275"/>
                <a:gd name="connsiteX34" fmla="*/ 123253 w 3901535"/>
                <a:gd name="connsiteY34" fmla="*/ 2367915 h 2587275"/>
                <a:gd name="connsiteX35" fmla="*/ 123253 w 3901535"/>
                <a:gd name="connsiteY35" fmla="*/ 533876 h 2587275"/>
                <a:gd name="connsiteX36" fmla="*/ 3778282 w 3901535"/>
                <a:gd name="connsiteY36" fmla="*/ 533876 h 2587275"/>
                <a:gd name="connsiteX37" fmla="*/ 3778282 w 3901535"/>
                <a:gd name="connsiteY37" fmla="*/ 2367915 h 2587275"/>
                <a:gd name="connsiteX38" fmla="*/ 3778187 w 3901535"/>
                <a:gd name="connsiteY38" fmla="*/ 410623 h 2587275"/>
                <a:gd name="connsiteX39" fmla="*/ 2982373 w 3901535"/>
                <a:gd name="connsiteY39" fmla="*/ 410623 h 2587275"/>
                <a:gd name="connsiteX40" fmla="*/ 3212402 w 3901535"/>
                <a:gd name="connsiteY40" fmla="*/ 123158 h 2587275"/>
                <a:gd name="connsiteX41" fmla="*/ 3682174 w 3901535"/>
                <a:gd name="connsiteY41" fmla="*/ 123158 h 2587275"/>
                <a:gd name="connsiteX42" fmla="*/ 3778282 w 3901535"/>
                <a:gd name="connsiteY42" fmla="*/ 219266 h 2587275"/>
                <a:gd name="connsiteX43" fmla="*/ 3778282 w 3901535"/>
                <a:gd name="connsiteY43" fmla="*/ 410623 h 2587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3901535" h="2587275">
                  <a:moveTo>
                    <a:pt x="3682079" y="0"/>
                  </a:moveTo>
                  <a:lnTo>
                    <a:pt x="219361" y="0"/>
                  </a:lnTo>
                  <a:cubicBezTo>
                    <a:pt x="98393" y="0"/>
                    <a:pt x="0" y="98393"/>
                    <a:pt x="0" y="219361"/>
                  </a:cubicBezTo>
                  <a:lnTo>
                    <a:pt x="0" y="2368011"/>
                  </a:lnTo>
                  <a:cubicBezTo>
                    <a:pt x="0" y="2488883"/>
                    <a:pt x="98393" y="2587276"/>
                    <a:pt x="219361" y="2587276"/>
                  </a:cubicBezTo>
                  <a:lnTo>
                    <a:pt x="3682174" y="2587276"/>
                  </a:lnTo>
                  <a:cubicBezTo>
                    <a:pt x="3803142" y="2587276"/>
                    <a:pt x="3901535" y="2488883"/>
                    <a:pt x="3901535" y="2368011"/>
                  </a:cubicBezTo>
                  <a:lnTo>
                    <a:pt x="3901535" y="219361"/>
                  </a:lnTo>
                  <a:cubicBezTo>
                    <a:pt x="3901440" y="98393"/>
                    <a:pt x="3803047" y="0"/>
                    <a:pt x="3682079" y="0"/>
                  </a:cubicBezTo>
                  <a:lnTo>
                    <a:pt x="3682079" y="0"/>
                  </a:lnTo>
                  <a:close/>
                  <a:moveTo>
                    <a:pt x="3054572" y="123158"/>
                  </a:moveTo>
                  <a:lnTo>
                    <a:pt x="2824639" y="410623"/>
                  </a:lnTo>
                  <a:lnTo>
                    <a:pt x="2243138" y="410623"/>
                  </a:lnTo>
                  <a:lnTo>
                    <a:pt x="2473071" y="123158"/>
                  </a:lnTo>
                  <a:lnTo>
                    <a:pt x="3054572" y="123158"/>
                  </a:lnTo>
                  <a:close/>
                  <a:moveTo>
                    <a:pt x="2315337" y="123158"/>
                  </a:moveTo>
                  <a:lnTo>
                    <a:pt x="2085404" y="410623"/>
                  </a:lnTo>
                  <a:lnTo>
                    <a:pt x="1503998" y="410623"/>
                  </a:lnTo>
                  <a:lnTo>
                    <a:pt x="1733931" y="123158"/>
                  </a:lnTo>
                  <a:lnTo>
                    <a:pt x="2315337" y="123158"/>
                  </a:lnTo>
                  <a:close/>
                  <a:moveTo>
                    <a:pt x="1576102" y="123158"/>
                  </a:moveTo>
                  <a:lnTo>
                    <a:pt x="1346073" y="410623"/>
                  </a:lnTo>
                  <a:lnTo>
                    <a:pt x="764762" y="410623"/>
                  </a:lnTo>
                  <a:lnTo>
                    <a:pt x="994696" y="123158"/>
                  </a:lnTo>
                  <a:lnTo>
                    <a:pt x="1576102" y="123158"/>
                  </a:lnTo>
                  <a:close/>
                  <a:moveTo>
                    <a:pt x="123158" y="219361"/>
                  </a:moveTo>
                  <a:cubicBezTo>
                    <a:pt x="123158" y="166307"/>
                    <a:pt x="166306" y="123254"/>
                    <a:pt x="219266" y="123254"/>
                  </a:cubicBezTo>
                  <a:lnTo>
                    <a:pt x="836867" y="123254"/>
                  </a:lnTo>
                  <a:lnTo>
                    <a:pt x="606933" y="410718"/>
                  </a:lnTo>
                  <a:lnTo>
                    <a:pt x="123158" y="410718"/>
                  </a:lnTo>
                  <a:lnTo>
                    <a:pt x="123158" y="219361"/>
                  </a:lnTo>
                  <a:close/>
                  <a:moveTo>
                    <a:pt x="3778187" y="2367915"/>
                  </a:moveTo>
                  <a:cubicBezTo>
                    <a:pt x="3778187" y="2420970"/>
                    <a:pt x="3735038" y="2464022"/>
                    <a:pt x="3682079" y="2464022"/>
                  </a:cubicBezTo>
                  <a:lnTo>
                    <a:pt x="219361" y="2464022"/>
                  </a:lnTo>
                  <a:cubicBezTo>
                    <a:pt x="166306" y="2464022"/>
                    <a:pt x="123253" y="2420874"/>
                    <a:pt x="123253" y="2367915"/>
                  </a:cubicBezTo>
                  <a:lnTo>
                    <a:pt x="123253" y="533876"/>
                  </a:lnTo>
                  <a:lnTo>
                    <a:pt x="3778282" y="533876"/>
                  </a:lnTo>
                  <a:lnTo>
                    <a:pt x="3778282" y="2367915"/>
                  </a:lnTo>
                  <a:close/>
                  <a:moveTo>
                    <a:pt x="3778187" y="410623"/>
                  </a:moveTo>
                  <a:lnTo>
                    <a:pt x="2982373" y="410623"/>
                  </a:lnTo>
                  <a:lnTo>
                    <a:pt x="3212402" y="123158"/>
                  </a:lnTo>
                  <a:lnTo>
                    <a:pt x="3682174" y="123158"/>
                  </a:lnTo>
                  <a:cubicBezTo>
                    <a:pt x="3735134" y="123158"/>
                    <a:pt x="3778282" y="166307"/>
                    <a:pt x="3778282" y="219266"/>
                  </a:cubicBezTo>
                  <a:lnTo>
                    <a:pt x="3778282" y="410623"/>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思源黑体 CN Light" panose="020B0300000000000000" pitchFamily="34" charset="-122"/>
                <a:ea typeface="思源黑体 CN Light" panose="020B0300000000000000" pitchFamily="34" charset="-122"/>
                <a:cs typeface="+mn-cs"/>
              </a:endParaRPr>
            </a:p>
          </p:txBody>
        </p:sp>
      </p:grpSp>
      <p:grpSp>
        <p:nvGrpSpPr>
          <p:cNvPr id="51" name="图形 1"/>
          <p:cNvGrpSpPr/>
          <p:nvPr>
            <p:custDataLst>
              <p:tags r:id="rId47"/>
            </p:custDataLst>
          </p:nvPr>
        </p:nvGrpSpPr>
        <p:grpSpPr>
          <a:xfrm>
            <a:off x="9818299" y="4170032"/>
            <a:ext cx="334565" cy="382941"/>
            <a:chOff x="10691607" y="2925579"/>
            <a:chExt cx="518704" cy="593706"/>
          </a:xfrm>
          <a:solidFill>
            <a:srgbClr val="053365"/>
          </a:solidFill>
        </p:grpSpPr>
        <p:sp>
          <p:nvSpPr>
            <p:cNvPr id="52" name="任意多边形: 形状 51"/>
            <p:cNvSpPr/>
            <p:nvPr>
              <p:custDataLst>
                <p:tags r:id="rId48"/>
              </p:custDataLst>
            </p:nvPr>
          </p:nvSpPr>
          <p:spPr>
            <a:xfrm>
              <a:off x="10791609" y="2990585"/>
              <a:ext cx="143718" cy="18738"/>
            </a:xfrm>
            <a:custGeom>
              <a:avLst/>
              <a:gdLst>
                <a:gd name="connsiteX0" fmla="*/ 9369 w 143718"/>
                <a:gd name="connsiteY0" fmla="*/ 18739 h 18738"/>
                <a:gd name="connsiteX1" fmla="*/ 134349 w 143718"/>
                <a:gd name="connsiteY1" fmla="*/ 18739 h 18738"/>
                <a:gd name="connsiteX2" fmla="*/ 143719 w 143718"/>
                <a:gd name="connsiteY2" fmla="*/ 9369 h 18738"/>
                <a:gd name="connsiteX3" fmla="*/ 134349 w 143718"/>
                <a:gd name="connsiteY3" fmla="*/ 0 h 18738"/>
                <a:gd name="connsiteX4" fmla="*/ 9369 w 143718"/>
                <a:gd name="connsiteY4" fmla="*/ 0 h 18738"/>
                <a:gd name="connsiteX5" fmla="*/ 0 w 143718"/>
                <a:gd name="connsiteY5" fmla="*/ 9369 h 18738"/>
                <a:gd name="connsiteX6" fmla="*/ 9369 w 143718"/>
                <a:gd name="connsiteY6" fmla="*/ 18739 h 18738"/>
                <a:gd name="connsiteX7" fmla="*/ 9369 w 143718"/>
                <a:gd name="connsiteY7" fmla="*/ 18739 h 18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3718" h="18738">
                  <a:moveTo>
                    <a:pt x="9369" y="18739"/>
                  </a:moveTo>
                  <a:lnTo>
                    <a:pt x="134349" y="18739"/>
                  </a:lnTo>
                  <a:cubicBezTo>
                    <a:pt x="139533" y="18739"/>
                    <a:pt x="143719" y="14541"/>
                    <a:pt x="143719" y="9369"/>
                  </a:cubicBezTo>
                  <a:cubicBezTo>
                    <a:pt x="143719" y="4198"/>
                    <a:pt x="139521" y="0"/>
                    <a:pt x="134349" y="0"/>
                  </a:cubicBezTo>
                  <a:lnTo>
                    <a:pt x="9369" y="0"/>
                  </a:lnTo>
                  <a:cubicBezTo>
                    <a:pt x="4186" y="0"/>
                    <a:pt x="0" y="4198"/>
                    <a:pt x="0" y="9369"/>
                  </a:cubicBezTo>
                  <a:cubicBezTo>
                    <a:pt x="-12" y="14541"/>
                    <a:pt x="4186" y="18739"/>
                    <a:pt x="9369" y="18739"/>
                  </a:cubicBezTo>
                  <a:lnTo>
                    <a:pt x="9369" y="18739"/>
                  </a:lnTo>
                  <a:close/>
                </a:path>
              </a:pathLst>
            </a:custGeom>
            <a:grpFill/>
            <a:ln w="11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思源黑体 CN Light" panose="020B0300000000000000" pitchFamily="34" charset="-122"/>
                <a:ea typeface="思源黑体 CN Light" panose="020B0300000000000000" pitchFamily="34" charset="-122"/>
                <a:cs typeface="+mn-cs"/>
              </a:endParaRPr>
            </a:p>
          </p:txBody>
        </p:sp>
        <p:sp>
          <p:nvSpPr>
            <p:cNvPr id="53" name="任意多边形: 形状 52"/>
            <p:cNvSpPr/>
            <p:nvPr>
              <p:custDataLst>
                <p:tags r:id="rId49"/>
              </p:custDataLst>
            </p:nvPr>
          </p:nvSpPr>
          <p:spPr>
            <a:xfrm>
              <a:off x="10966590" y="2990573"/>
              <a:ext cx="43739" cy="18738"/>
            </a:xfrm>
            <a:custGeom>
              <a:avLst/>
              <a:gdLst>
                <a:gd name="connsiteX0" fmla="*/ 34370 w 43739"/>
                <a:gd name="connsiteY0" fmla="*/ 0 h 18738"/>
                <a:gd name="connsiteX1" fmla="*/ 9369 w 43739"/>
                <a:gd name="connsiteY1" fmla="*/ 0 h 18738"/>
                <a:gd name="connsiteX2" fmla="*/ 0 w 43739"/>
                <a:gd name="connsiteY2" fmla="*/ 9369 h 18738"/>
                <a:gd name="connsiteX3" fmla="*/ 9369 w 43739"/>
                <a:gd name="connsiteY3" fmla="*/ 18739 h 18738"/>
                <a:gd name="connsiteX4" fmla="*/ 34370 w 43739"/>
                <a:gd name="connsiteY4" fmla="*/ 18739 h 18738"/>
                <a:gd name="connsiteX5" fmla="*/ 43739 w 43739"/>
                <a:gd name="connsiteY5" fmla="*/ 9369 h 18738"/>
                <a:gd name="connsiteX6" fmla="*/ 34370 w 43739"/>
                <a:gd name="connsiteY6" fmla="*/ 0 h 18738"/>
                <a:gd name="connsiteX7" fmla="*/ 34370 w 43739"/>
                <a:gd name="connsiteY7" fmla="*/ 0 h 18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739" h="18738">
                  <a:moveTo>
                    <a:pt x="34370" y="0"/>
                  </a:moveTo>
                  <a:lnTo>
                    <a:pt x="9369" y="0"/>
                  </a:lnTo>
                  <a:cubicBezTo>
                    <a:pt x="4186" y="0"/>
                    <a:pt x="0" y="4198"/>
                    <a:pt x="0" y="9369"/>
                  </a:cubicBezTo>
                  <a:cubicBezTo>
                    <a:pt x="0" y="14541"/>
                    <a:pt x="4198" y="18739"/>
                    <a:pt x="9369" y="18739"/>
                  </a:cubicBezTo>
                  <a:lnTo>
                    <a:pt x="34370" y="18739"/>
                  </a:lnTo>
                  <a:cubicBezTo>
                    <a:pt x="39553" y="18739"/>
                    <a:pt x="43739" y="14541"/>
                    <a:pt x="43739" y="9369"/>
                  </a:cubicBezTo>
                  <a:cubicBezTo>
                    <a:pt x="43739" y="4198"/>
                    <a:pt x="39542" y="0"/>
                    <a:pt x="34370" y="0"/>
                  </a:cubicBezTo>
                  <a:lnTo>
                    <a:pt x="34370" y="0"/>
                  </a:lnTo>
                  <a:close/>
                </a:path>
              </a:pathLst>
            </a:custGeom>
            <a:grpFill/>
            <a:ln w="11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思源黑体 CN Light" panose="020B0300000000000000" pitchFamily="34" charset="-122"/>
                <a:ea typeface="思源黑体 CN Light" panose="020B0300000000000000" pitchFamily="34" charset="-122"/>
                <a:cs typeface="+mn-cs"/>
              </a:endParaRPr>
            </a:p>
          </p:txBody>
        </p:sp>
        <p:sp>
          <p:nvSpPr>
            <p:cNvPr id="54" name="任意多边形: 形状 53"/>
            <p:cNvSpPr/>
            <p:nvPr>
              <p:custDataLst>
                <p:tags r:id="rId50"/>
              </p:custDataLst>
            </p:nvPr>
          </p:nvSpPr>
          <p:spPr>
            <a:xfrm>
              <a:off x="11041580" y="2990585"/>
              <a:ext cx="68740" cy="18738"/>
            </a:xfrm>
            <a:custGeom>
              <a:avLst/>
              <a:gdLst>
                <a:gd name="connsiteX0" fmla="*/ 9369 w 68740"/>
                <a:gd name="connsiteY0" fmla="*/ 18739 h 18738"/>
                <a:gd name="connsiteX1" fmla="*/ 59371 w 68740"/>
                <a:gd name="connsiteY1" fmla="*/ 18739 h 18738"/>
                <a:gd name="connsiteX2" fmla="*/ 68740 w 68740"/>
                <a:gd name="connsiteY2" fmla="*/ 9369 h 18738"/>
                <a:gd name="connsiteX3" fmla="*/ 59371 w 68740"/>
                <a:gd name="connsiteY3" fmla="*/ 0 h 18738"/>
                <a:gd name="connsiteX4" fmla="*/ 9369 w 68740"/>
                <a:gd name="connsiteY4" fmla="*/ 0 h 18738"/>
                <a:gd name="connsiteX5" fmla="*/ 0 w 68740"/>
                <a:gd name="connsiteY5" fmla="*/ 9369 h 18738"/>
                <a:gd name="connsiteX6" fmla="*/ 9369 w 68740"/>
                <a:gd name="connsiteY6" fmla="*/ 18739 h 18738"/>
                <a:gd name="connsiteX7" fmla="*/ 9369 w 68740"/>
                <a:gd name="connsiteY7" fmla="*/ 18739 h 18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740" h="18738">
                  <a:moveTo>
                    <a:pt x="9369" y="18739"/>
                  </a:moveTo>
                  <a:lnTo>
                    <a:pt x="59371" y="18739"/>
                  </a:lnTo>
                  <a:cubicBezTo>
                    <a:pt x="64554" y="18739"/>
                    <a:pt x="68740" y="14541"/>
                    <a:pt x="68740" y="9369"/>
                  </a:cubicBezTo>
                  <a:cubicBezTo>
                    <a:pt x="68740" y="4198"/>
                    <a:pt x="64542" y="0"/>
                    <a:pt x="59371" y="0"/>
                  </a:cubicBezTo>
                  <a:lnTo>
                    <a:pt x="9369" y="0"/>
                  </a:lnTo>
                  <a:cubicBezTo>
                    <a:pt x="4186" y="0"/>
                    <a:pt x="0" y="4198"/>
                    <a:pt x="0" y="9369"/>
                  </a:cubicBezTo>
                  <a:cubicBezTo>
                    <a:pt x="0" y="14541"/>
                    <a:pt x="4198" y="18739"/>
                    <a:pt x="9369" y="18739"/>
                  </a:cubicBezTo>
                  <a:lnTo>
                    <a:pt x="9369" y="18739"/>
                  </a:lnTo>
                  <a:close/>
                </a:path>
              </a:pathLst>
            </a:custGeom>
            <a:grpFill/>
            <a:ln w="11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思源黑体 CN Light" panose="020B0300000000000000" pitchFamily="34" charset="-122"/>
                <a:ea typeface="思源黑体 CN Light" panose="020B0300000000000000" pitchFamily="34" charset="-122"/>
                <a:cs typeface="+mn-cs"/>
              </a:endParaRPr>
            </a:p>
          </p:txBody>
        </p:sp>
        <p:sp>
          <p:nvSpPr>
            <p:cNvPr id="55" name="任意多边形: 形状 54"/>
            <p:cNvSpPr/>
            <p:nvPr>
              <p:custDataLst>
                <p:tags r:id="rId51"/>
              </p:custDataLst>
            </p:nvPr>
          </p:nvSpPr>
          <p:spPr>
            <a:xfrm>
              <a:off x="10791609" y="3040574"/>
              <a:ext cx="218720" cy="18738"/>
            </a:xfrm>
            <a:custGeom>
              <a:avLst/>
              <a:gdLst>
                <a:gd name="connsiteX0" fmla="*/ 209351 w 218720"/>
                <a:gd name="connsiteY0" fmla="*/ 0 h 18738"/>
                <a:gd name="connsiteX1" fmla="*/ 9369 w 218720"/>
                <a:gd name="connsiteY1" fmla="*/ 0 h 18738"/>
                <a:gd name="connsiteX2" fmla="*/ 0 w 218720"/>
                <a:gd name="connsiteY2" fmla="*/ 9369 h 18738"/>
                <a:gd name="connsiteX3" fmla="*/ 9369 w 218720"/>
                <a:gd name="connsiteY3" fmla="*/ 18739 h 18738"/>
                <a:gd name="connsiteX4" fmla="*/ 209351 w 218720"/>
                <a:gd name="connsiteY4" fmla="*/ 18739 h 18738"/>
                <a:gd name="connsiteX5" fmla="*/ 218720 w 218720"/>
                <a:gd name="connsiteY5" fmla="*/ 9369 h 18738"/>
                <a:gd name="connsiteX6" fmla="*/ 209351 w 218720"/>
                <a:gd name="connsiteY6" fmla="*/ 0 h 18738"/>
                <a:gd name="connsiteX7" fmla="*/ 209351 w 218720"/>
                <a:gd name="connsiteY7" fmla="*/ 0 h 18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8720" h="18738">
                  <a:moveTo>
                    <a:pt x="209351" y="0"/>
                  </a:moveTo>
                  <a:lnTo>
                    <a:pt x="9369" y="0"/>
                  </a:lnTo>
                  <a:cubicBezTo>
                    <a:pt x="4186" y="0"/>
                    <a:pt x="0" y="4198"/>
                    <a:pt x="0" y="9369"/>
                  </a:cubicBezTo>
                  <a:cubicBezTo>
                    <a:pt x="0" y="14541"/>
                    <a:pt x="4198" y="18739"/>
                    <a:pt x="9369" y="18739"/>
                  </a:cubicBezTo>
                  <a:lnTo>
                    <a:pt x="209351" y="18739"/>
                  </a:lnTo>
                  <a:cubicBezTo>
                    <a:pt x="214534" y="18739"/>
                    <a:pt x="218720" y="14541"/>
                    <a:pt x="218720" y="9369"/>
                  </a:cubicBezTo>
                  <a:cubicBezTo>
                    <a:pt x="218720" y="4198"/>
                    <a:pt x="214523" y="0"/>
                    <a:pt x="209351" y="0"/>
                  </a:cubicBezTo>
                  <a:lnTo>
                    <a:pt x="209351" y="0"/>
                  </a:lnTo>
                  <a:close/>
                </a:path>
              </a:pathLst>
            </a:custGeom>
            <a:grpFill/>
            <a:ln w="11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思源黑体 CN Light" panose="020B0300000000000000" pitchFamily="34" charset="-122"/>
                <a:ea typeface="思源黑体 CN Light" panose="020B0300000000000000" pitchFamily="34" charset="-122"/>
                <a:cs typeface="+mn-cs"/>
              </a:endParaRPr>
            </a:p>
          </p:txBody>
        </p:sp>
        <p:sp>
          <p:nvSpPr>
            <p:cNvPr id="56" name="任意多边形: 形状 55"/>
            <p:cNvSpPr/>
            <p:nvPr>
              <p:custDataLst>
                <p:tags r:id="rId52"/>
              </p:custDataLst>
            </p:nvPr>
          </p:nvSpPr>
          <p:spPr>
            <a:xfrm>
              <a:off x="11041592" y="3040574"/>
              <a:ext cx="68740" cy="18738"/>
            </a:xfrm>
            <a:custGeom>
              <a:avLst/>
              <a:gdLst>
                <a:gd name="connsiteX0" fmla="*/ 68740 w 68740"/>
                <a:gd name="connsiteY0" fmla="*/ 9369 h 18738"/>
                <a:gd name="connsiteX1" fmla="*/ 59371 w 68740"/>
                <a:gd name="connsiteY1" fmla="*/ 0 h 18738"/>
                <a:gd name="connsiteX2" fmla="*/ 9369 w 68740"/>
                <a:gd name="connsiteY2" fmla="*/ 0 h 18738"/>
                <a:gd name="connsiteX3" fmla="*/ 0 w 68740"/>
                <a:gd name="connsiteY3" fmla="*/ 9369 h 18738"/>
                <a:gd name="connsiteX4" fmla="*/ 9369 w 68740"/>
                <a:gd name="connsiteY4" fmla="*/ 18739 h 18738"/>
                <a:gd name="connsiteX5" fmla="*/ 59371 w 68740"/>
                <a:gd name="connsiteY5" fmla="*/ 18739 h 18738"/>
                <a:gd name="connsiteX6" fmla="*/ 68740 w 68740"/>
                <a:gd name="connsiteY6" fmla="*/ 9369 h 18738"/>
                <a:gd name="connsiteX7" fmla="*/ 68740 w 68740"/>
                <a:gd name="connsiteY7" fmla="*/ 9369 h 18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740" h="18738">
                  <a:moveTo>
                    <a:pt x="68740" y="9369"/>
                  </a:moveTo>
                  <a:cubicBezTo>
                    <a:pt x="68740" y="4198"/>
                    <a:pt x="64542" y="0"/>
                    <a:pt x="59371" y="0"/>
                  </a:cubicBezTo>
                  <a:lnTo>
                    <a:pt x="9369" y="0"/>
                  </a:lnTo>
                  <a:cubicBezTo>
                    <a:pt x="4186" y="0"/>
                    <a:pt x="0" y="4198"/>
                    <a:pt x="0" y="9369"/>
                  </a:cubicBezTo>
                  <a:cubicBezTo>
                    <a:pt x="0" y="14541"/>
                    <a:pt x="4198" y="18739"/>
                    <a:pt x="9369" y="18739"/>
                  </a:cubicBezTo>
                  <a:lnTo>
                    <a:pt x="59371" y="18739"/>
                  </a:lnTo>
                  <a:cubicBezTo>
                    <a:pt x="64542" y="18750"/>
                    <a:pt x="68740" y="14553"/>
                    <a:pt x="68740" y="9369"/>
                  </a:cubicBezTo>
                  <a:lnTo>
                    <a:pt x="68740" y="9369"/>
                  </a:lnTo>
                  <a:close/>
                </a:path>
              </a:pathLst>
            </a:custGeom>
            <a:grpFill/>
            <a:ln w="11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思源黑体 CN Light" panose="020B0300000000000000" pitchFamily="34" charset="-122"/>
                <a:ea typeface="思源黑体 CN Light" panose="020B0300000000000000" pitchFamily="34" charset="-122"/>
                <a:cs typeface="+mn-cs"/>
              </a:endParaRPr>
            </a:p>
          </p:txBody>
        </p:sp>
        <p:sp>
          <p:nvSpPr>
            <p:cNvPr id="57" name="任意多边形: 形状 56"/>
            <p:cNvSpPr/>
            <p:nvPr>
              <p:custDataLst>
                <p:tags r:id="rId53"/>
              </p:custDataLst>
            </p:nvPr>
          </p:nvSpPr>
          <p:spPr>
            <a:xfrm>
              <a:off x="10791609" y="3090564"/>
              <a:ext cx="68740" cy="18750"/>
            </a:xfrm>
            <a:custGeom>
              <a:avLst/>
              <a:gdLst>
                <a:gd name="connsiteX0" fmla="*/ 59359 w 68740"/>
                <a:gd name="connsiteY0" fmla="*/ 0 h 18750"/>
                <a:gd name="connsiteX1" fmla="*/ 9369 w 68740"/>
                <a:gd name="connsiteY1" fmla="*/ 0 h 18750"/>
                <a:gd name="connsiteX2" fmla="*/ 0 w 68740"/>
                <a:gd name="connsiteY2" fmla="*/ 9369 h 18750"/>
                <a:gd name="connsiteX3" fmla="*/ 9369 w 68740"/>
                <a:gd name="connsiteY3" fmla="*/ 18750 h 18750"/>
                <a:gd name="connsiteX4" fmla="*/ 59371 w 68740"/>
                <a:gd name="connsiteY4" fmla="*/ 18750 h 18750"/>
                <a:gd name="connsiteX5" fmla="*/ 68740 w 68740"/>
                <a:gd name="connsiteY5" fmla="*/ 9369 h 18750"/>
                <a:gd name="connsiteX6" fmla="*/ 59359 w 68740"/>
                <a:gd name="connsiteY6" fmla="*/ 0 h 18750"/>
                <a:gd name="connsiteX7" fmla="*/ 59359 w 68740"/>
                <a:gd name="connsiteY7" fmla="*/ 0 h 18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740" h="18750">
                  <a:moveTo>
                    <a:pt x="59359" y="0"/>
                  </a:moveTo>
                  <a:lnTo>
                    <a:pt x="9369" y="0"/>
                  </a:lnTo>
                  <a:cubicBezTo>
                    <a:pt x="4186" y="0"/>
                    <a:pt x="0" y="4198"/>
                    <a:pt x="0" y="9369"/>
                  </a:cubicBezTo>
                  <a:cubicBezTo>
                    <a:pt x="0" y="14541"/>
                    <a:pt x="4198" y="18750"/>
                    <a:pt x="9369" y="18750"/>
                  </a:cubicBezTo>
                  <a:lnTo>
                    <a:pt x="59371" y="18750"/>
                  </a:lnTo>
                  <a:cubicBezTo>
                    <a:pt x="64542" y="18750"/>
                    <a:pt x="68740" y="14553"/>
                    <a:pt x="68740" y="9369"/>
                  </a:cubicBezTo>
                  <a:cubicBezTo>
                    <a:pt x="68740" y="4198"/>
                    <a:pt x="64542" y="0"/>
                    <a:pt x="59359" y="0"/>
                  </a:cubicBezTo>
                  <a:lnTo>
                    <a:pt x="59359" y="0"/>
                  </a:lnTo>
                  <a:close/>
                </a:path>
              </a:pathLst>
            </a:custGeom>
            <a:grpFill/>
            <a:ln w="11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思源黑体 CN Light" panose="020B0300000000000000" pitchFamily="34" charset="-122"/>
                <a:ea typeface="思源黑体 CN Light" panose="020B0300000000000000" pitchFamily="34" charset="-122"/>
                <a:cs typeface="+mn-cs"/>
              </a:endParaRPr>
            </a:p>
          </p:txBody>
        </p:sp>
        <p:sp>
          <p:nvSpPr>
            <p:cNvPr id="58" name="任意多边形: 形状 57"/>
            <p:cNvSpPr/>
            <p:nvPr>
              <p:custDataLst>
                <p:tags r:id="rId54"/>
              </p:custDataLst>
            </p:nvPr>
          </p:nvSpPr>
          <p:spPr>
            <a:xfrm>
              <a:off x="10891600" y="3090564"/>
              <a:ext cx="118729" cy="18750"/>
            </a:xfrm>
            <a:custGeom>
              <a:avLst/>
              <a:gdLst>
                <a:gd name="connsiteX0" fmla="*/ 109360 w 118729"/>
                <a:gd name="connsiteY0" fmla="*/ 0 h 18750"/>
                <a:gd name="connsiteX1" fmla="*/ 9369 w 118729"/>
                <a:gd name="connsiteY1" fmla="*/ 0 h 18750"/>
                <a:gd name="connsiteX2" fmla="*/ 0 w 118729"/>
                <a:gd name="connsiteY2" fmla="*/ 9369 h 18750"/>
                <a:gd name="connsiteX3" fmla="*/ 9369 w 118729"/>
                <a:gd name="connsiteY3" fmla="*/ 18750 h 18750"/>
                <a:gd name="connsiteX4" fmla="*/ 109360 w 118729"/>
                <a:gd name="connsiteY4" fmla="*/ 18750 h 18750"/>
                <a:gd name="connsiteX5" fmla="*/ 118730 w 118729"/>
                <a:gd name="connsiteY5" fmla="*/ 9369 h 18750"/>
                <a:gd name="connsiteX6" fmla="*/ 109360 w 118729"/>
                <a:gd name="connsiteY6" fmla="*/ 0 h 18750"/>
                <a:gd name="connsiteX7" fmla="*/ 109360 w 118729"/>
                <a:gd name="connsiteY7" fmla="*/ 0 h 18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8729" h="18750">
                  <a:moveTo>
                    <a:pt x="109360" y="0"/>
                  </a:moveTo>
                  <a:lnTo>
                    <a:pt x="9369" y="0"/>
                  </a:lnTo>
                  <a:cubicBezTo>
                    <a:pt x="4198" y="0"/>
                    <a:pt x="0" y="4198"/>
                    <a:pt x="0" y="9369"/>
                  </a:cubicBezTo>
                  <a:cubicBezTo>
                    <a:pt x="0" y="14541"/>
                    <a:pt x="4198" y="18750"/>
                    <a:pt x="9369" y="18750"/>
                  </a:cubicBezTo>
                  <a:lnTo>
                    <a:pt x="109360" y="18750"/>
                  </a:lnTo>
                  <a:cubicBezTo>
                    <a:pt x="114544" y="18750"/>
                    <a:pt x="118730" y="14553"/>
                    <a:pt x="118730" y="9369"/>
                  </a:cubicBezTo>
                  <a:cubicBezTo>
                    <a:pt x="118730" y="4198"/>
                    <a:pt x="114532" y="0"/>
                    <a:pt x="109360" y="0"/>
                  </a:cubicBezTo>
                  <a:lnTo>
                    <a:pt x="109360" y="0"/>
                  </a:lnTo>
                  <a:close/>
                </a:path>
              </a:pathLst>
            </a:custGeom>
            <a:grpFill/>
            <a:ln w="11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思源黑体 CN Light" panose="020B0300000000000000" pitchFamily="34" charset="-122"/>
                <a:ea typeface="思源黑体 CN Light" panose="020B0300000000000000" pitchFamily="34" charset="-122"/>
                <a:cs typeface="+mn-cs"/>
              </a:endParaRPr>
            </a:p>
          </p:txBody>
        </p:sp>
        <p:sp>
          <p:nvSpPr>
            <p:cNvPr id="59" name="任意多边形: 形状 58"/>
            <p:cNvSpPr/>
            <p:nvPr>
              <p:custDataLst>
                <p:tags r:id="rId55"/>
              </p:custDataLst>
            </p:nvPr>
          </p:nvSpPr>
          <p:spPr>
            <a:xfrm>
              <a:off x="11066581" y="3090564"/>
              <a:ext cx="43739" cy="18750"/>
            </a:xfrm>
            <a:custGeom>
              <a:avLst/>
              <a:gdLst>
                <a:gd name="connsiteX0" fmla="*/ 34370 w 43739"/>
                <a:gd name="connsiteY0" fmla="*/ 0 h 18750"/>
                <a:gd name="connsiteX1" fmla="*/ 9369 w 43739"/>
                <a:gd name="connsiteY1" fmla="*/ 0 h 18750"/>
                <a:gd name="connsiteX2" fmla="*/ 0 w 43739"/>
                <a:gd name="connsiteY2" fmla="*/ 9369 h 18750"/>
                <a:gd name="connsiteX3" fmla="*/ 9369 w 43739"/>
                <a:gd name="connsiteY3" fmla="*/ 18750 h 18750"/>
                <a:gd name="connsiteX4" fmla="*/ 34370 w 43739"/>
                <a:gd name="connsiteY4" fmla="*/ 18750 h 18750"/>
                <a:gd name="connsiteX5" fmla="*/ 43739 w 43739"/>
                <a:gd name="connsiteY5" fmla="*/ 9369 h 18750"/>
                <a:gd name="connsiteX6" fmla="*/ 34370 w 43739"/>
                <a:gd name="connsiteY6" fmla="*/ 0 h 18750"/>
                <a:gd name="connsiteX7" fmla="*/ 34370 w 43739"/>
                <a:gd name="connsiteY7" fmla="*/ 0 h 18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739" h="18750">
                  <a:moveTo>
                    <a:pt x="34370" y="0"/>
                  </a:moveTo>
                  <a:lnTo>
                    <a:pt x="9369" y="0"/>
                  </a:lnTo>
                  <a:cubicBezTo>
                    <a:pt x="4186" y="0"/>
                    <a:pt x="0" y="4198"/>
                    <a:pt x="0" y="9369"/>
                  </a:cubicBezTo>
                  <a:cubicBezTo>
                    <a:pt x="0" y="14541"/>
                    <a:pt x="4198" y="18750"/>
                    <a:pt x="9369" y="18750"/>
                  </a:cubicBezTo>
                  <a:lnTo>
                    <a:pt x="34370" y="18750"/>
                  </a:lnTo>
                  <a:cubicBezTo>
                    <a:pt x="39553" y="18750"/>
                    <a:pt x="43739" y="14553"/>
                    <a:pt x="43739" y="9369"/>
                  </a:cubicBezTo>
                  <a:cubicBezTo>
                    <a:pt x="43751" y="4198"/>
                    <a:pt x="39553" y="0"/>
                    <a:pt x="34370" y="0"/>
                  </a:cubicBezTo>
                  <a:lnTo>
                    <a:pt x="34370" y="0"/>
                  </a:lnTo>
                  <a:close/>
                </a:path>
              </a:pathLst>
            </a:custGeom>
            <a:grpFill/>
            <a:ln w="11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思源黑体 CN Light" panose="020B0300000000000000" pitchFamily="34" charset="-122"/>
                <a:ea typeface="思源黑体 CN Light" panose="020B0300000000000000" pitchFamily="34" charset="-122"/>
                <a:cs typeface="+mn-cs"/>
              </a:endParaRPr>
            </a:p>
          </p:txBody>
        </p:sp>
        <p:sp>
          <p:nvSpPr>
            <p:cNvPr id="60" name="任意多边形: 形状 59"/>
            <p:cNvSpPr/>
            <p:nvPr>
              <p:custDataLst>
                <p:tags r:id="rId56"/>
              </p:custDataLst>
            </p:nvPr>
          </p:nvSpPr>
          <p:spPr>
            <a:xfrm>
              <a:off x="10691607" y="2925579"/>
              <a:ext cx="518704" cy="593706"/>
            </a:xfrm>
            <a:custGeom>
              <a:avLst/>
              <a:gdLst>
                <a:gd name="connsiteX0" fmla="*/ 499965 w 518704"/>
                <a:gd name="connsiteY0" fmla="*/ 191064 h 593706"/>
                <a:gd name="connsiteX1" fmla="*/ 468715 w 518704"/>
                <a:gd name="connsiteY1" fmla="*/ 206684 h 593706"/>
                <a:gd name="connsiteX2" fmla="*/ 468715 w 518704"/>
                <a:gd name="connsiteY2" fmla="*/ 81252 h 593706"/>
                <a:gd name="connsiteX3" fmla="*/ 484427 w 518704"/>
                <a:gd name="connsiteY3" fmla="*/ 81252 h 593706"/>
                <a:gd name="connsiteX4" fmla="*/ 499965 w 518704"/>
                <a:gd name="connsiteY4" fmla="*/ 96790 h 593706"/>
                <a:gd name="connsiteX5" fmla="*/ 499965 w 518704"/>
                <a:gd name="connsiteY5" fmla="*/ 191064 h 593706"/>
                <a:gd name="connsiteX6" fmla="*/ 499965 w 518704"/>
                <a:gd name="connsiteY6" fmla="*/ 191064 h 593706"/>
                <a:gd name="connsiteX7" fmla="*/ 259352 w 518704"/>
                <a:gd name="connsiteY7" fmla="*/ 293734 h 593706"/>
                <a:gd name="connsiteX8" fmla="*/ 287472 w 518704"/>
                <a:gd name="connsiteY8" fmla="*/ 321854 h 593706"/>
                <a:gd name="connsiteX9" fmla="*/ 259352 w 518704"/>
                <a:gd name="connsiteY9" fmla="*/ 349973 h 593706"/>
                <a:gd name="connsiteX10" fmla="*/ 231232 w 518704"/>
                <a:gd name="connsiteY10" fmla="*/ 321854 h 593706"/>
                <a:gd name="connsiteX11" fmla="*/ 259352 w 518704"/>
                <a:gd name="connsiteY11" fmla="*/ 293734 h 593706"/>
                <a:gd name="connsiteX12" fmla="*/ 259352 w 518704"/>
                <a:gd name="connsiteY12" fmla="*/ 293734 h 593706"/>
                <a:gd name="connsiteX13" fmla="*/ 499965 w 518704"/>
                <a:gd name="connsiteY13" fmla="*/ 547508 h 593706"/>
                <a:gd name="connsiteX14" fmla="*/ 472889 w 518704"/>
                <a:gd name="connsiteY14" fmla="*/ 497762 h 593706"/>
                <a:gd name="connsiteX15" fmla="*/ 471185 w 518704"/>
                <a:gd name="connsiteY15" fmla="*/ 495420 h 593706"/>
                <a:gd name="connsiteX16" fmla="*/ 451994 w 518704"/>
                <a:gd name="connsiteY16" fmla="*/ 487454 h 593706"/>
                <a:gd name="connsiteX17" fmla="*/ 268733 w 518704"/>
                <a:gd name="connsiteY17" fmla="*/ 487454 h 593706"/>
                <a:gd name="connsiteX18" fmla="*/ 268733 w 518704"/>
                <a:gd name="connsiteY18" fmla="*/ 447228 h 593706"/>
                <a:gd name="connsiteX19" fmla="*/ 259642 w 518704"/>
                <a:gd name="connsiteY19" fmla="*/ 437464 h 593706"/>
                <a:gd name="connsiteX20" fmla="*/ 249983 w 518704"/>
                <a:gd name="connsiteY20" fmla="*/ 446833 h 593706"/>
                <a:gd name="connsiteX21" fmla="*/ 249983 w 518704"/>
                <a:gd name="connsiteY21" fmla="*/ 487454 h 593706"/>
                <a:gd name="connsiteX22" fmla="*/ 66711 w 518704"/>
                <a:gd name="connsiteY22" fmla="*/ 487454 h 593706"/>
                <a:gd name="connsiteX23" fmla="*/ 47520 w 518704"/>
                <a:gd name="connsiteY23" fmla="*/ 495420 h 593706"/>
                <a:gd name="connsiteX24" fmla="*/ 45827 w 518704"/>
                <a:gd name="connsiteY24" fmla="*/ 497762 h 593706"/>
                <a:gd name="connsiteX25" fmla="*/ 18750 w 518704"/>
                <a:gd name="connsiteY25" fmla="*/ 547508 h 593706"/>
                <a:gd name="connsiteX26" fmla="*/ 18750 w 518704"/>
                <a:gd name="connsiteY26" fmla="*/ 212030 h 593706"/>
                <a:gd name="connsiteX27" fmla="*/ 55185 w 518704"/>
                <a:gd name="connsiteY27" fmla="*/ 230247 h 593706"/>
                <a:gd name="connsiteX28" fmla="*/ 59382 w 518704"/>
                <a:gd name="connsiteY28" fmla="*/ 231232 h 593706"/>
                <a:gd name="connsiteX29" fmla="*/ 249994 w 518704"/>
                <a:gd name="connsiteY29" fmla="*/ 231232 h 593706"/>
                <a:gd name="connsiteX30" fmla="*/ 249994 w 518704"/>
                <a:gd name="connsiteY30" fmla="*/ 275923 h 593706"/>
                <a:gd name="connsiteX31" fmla="*/ 212493 w 518704"/>
                <a:gd name="connsiteY31" fmla="*/ 321854 h 593706"/>
                <a:gd name="connsiteX32" fmla="*/ 249994 w 518704"/>
                <a:gd name="connsiteY32" fmla="*/ 367785 h 593706"/>
                <a:gd name="connsiteX33" fmla="*/ 249994 w 518704"/>
                <a:gd name="connsiteY33" fmla="*/ 371461 h 593706"/>
                <a:gd name="connsiteX34" fmla="*/ 259085 w 518704"/>
                <a:gd name="connsiteY34" fmla="*/ 381224 h 593706"/>
                <a:gd name="connsiteX35" fmla="*/ 268745 w 518704"/>
                <a:gd name="connsiteY35" fmla="*/ 371855 h 593706"/>
                <a:gd name="connsiteX36" fmla="*/ 268745 w 518704"/>
                <a:gd name="connsiteY36" fmla="*/ 367785 h 593706"/>
                <a:gd name="connsiteX37" fmla="*/ 306246 w 518704"/>
                <a:gd name="connsiteY37" fmla="*/ 321854 h 593706"/>
                <a:gd name="connsiteX38" fmla="*/ 268745 w 518704"/>
                <a:gd name="connsiteY38" fmla="*/ 275923 h 593706"/>
                <a:gd name="connsiteX39" fmla="*/ 268745 w 518704"/>
                <a:gd name="connsiteY39" fmla="*/ 231232 h 593706"/>
                <a:gd name="connsiteX40" fmla="*/ 333913 w 518704"/>
                <a:gd name="connsiteY40" fmla="*/ 231232 h 593706"/>
                <a:gd name="connsiteX41" fmla="*/ 343283 w 518704"/>
                <a:gd name="connsiteY41" fmla="*/ 221863 h 593706"/>
                <a:gd name="connsiteX42" fmla="*/ 333913 w 518704"/>
                <a:gd name="connsiteY42" fmla="*/ 212493 h 593706"/>
                <a:gd name="connsiteX43" fmla="*/ 68740 w 518704"/>
                <a:gd name="connsiteY43" fmla="*/ 212493 h 593706"/>
                <a:gd name="connsiteX44" fmla="*/ 68740 w 518704"/>
                <a:gd name="connsiteY44" fmla="*/ 33222 h 593706"/>
                <a:gd name="connsiteX45" fmla="*/ 83212 w 518704"/>
                <a:gd name="connsiteY45" fmla="*/ 18750 h 593706"/>
                <a:gd name="connsiteX46" fmla="*/ 435481 w 518704"/>
                <a:gd name="connsiteY46" fmla="*/ 18750 h 593706"/>
                <a:gd name="connsiteX47" fmla="*/ 449953 w 518704"/>
                <a:gd name="connsiteY47" fmla="*/ 33222 h 593706"/>
                <a:gd name="connsiteX48" fmla="*/ 449953 w 518704"/>
                <a:gd name="connsiteY48" fmla="*/ 212482 h 593706"/>
                <a:gd name="connsiteX49" fmla="*/ 375241 w 518704"/>
                <a:gd name="connsiteY49" fmla="*/ 212482 h 593706"/>
                <a:gd name="connsiteX50" fmla="*/ 365871 w 518704"/>
                <a:gd name="connsiteY50" fmla="*/ 221851 h 593706"/>
                <a:gd name="connsiteX51" fmla="*/ 375241 w 518704"/>
                <a:gd name="connsiteY51" fmla="*/ 231221 h 593706"/>
                <a:gd name="connsiteX52" fmla="*/ 459345 w 518704"/>
                <a:gd name="connsiteY52" fmla="*/ 231221 h 593706"/>
                <a:gd name="connsiteX53" fmla="*/ 463543 w 518704"/>
                <a:gd name="connsiteY53" fmla="*/ 230235 h 593706"/>
                <a:gd name="connsiteX54" fmla="*/ 499965 w 518704"/>
                <a:gd name="connsiteY54" fmla="*/ 212018 h 593706"/>
                <a:gd name="connsiteX55" fmla="*/ 499965 w 518704"/>
                <a:gd name="connsiteY55" fmla="*/ 547508 h 593706"/>
                <a:gd name="connsiteX56" fmla="*/ 499965 w 518704"/>
                <a:gd name="connsiteY56" fmla="*/ 547508 h 593706"/>
                <a:gd name="connsiteX57" fmla="*/ 25151 w 518704"/>
                <a:gd name="connsiteY57" fmla="*/ 574956 h 593706"/>
                <a:gd name="connsiteX58" fmla="*/ 61643 w 518704"/>
                <a:gd name="connsiteY58" fmla="*/ 507932 h 593706"/>
                <a:gd name="connsiteX59" fmla="*/ 66722 w 518704"/>
                <a:gd name="connsiteY59" fmla="*/ 506216 h 593706"/>
                <a:gd name="connsiteX60" fmla="*/ 452005 w 518704"/>
                <a:gd name="connsiteY60" fmla="*/ 506216 h 593706"/>
                <a:gd name="connsiteX61" fmla="*/ 457084 w 518704"/>
                <a:gd name="connsiteY61" fmla="*/ 507932 h 593706"/>
                <a:gd name="connsiteX62" fmla="*/ 493576 w 518704"/>
                <a:gd name="connsiteY62" fmla="*/ 574956 h 593706"/>
                <a:gd name="connsiteX63" fmla="*/ 25151 w 518704"/>
                <a:gd name="connsiteY63" fmla="*/ 574956 h 593706"/>
                <a:gd name="connsiteX64" fmla="*/ 25151 w 518704"/>
                <a:gd name="connsiteY64" fmla="*/ 574956 h 593706"/>
                <a:gd name="connsiteX65" fmla="*/ 18750 w 518704"/>
                <a:gd name="connsiteY65" fmla="*/ 96779 h 593706"/>
                <a:gd name="connsiteX66" fmla="*/ 34289 w 518704"/>
                <a:gd name="connsiteY66" fmla="*/ 81240 h 593706"/>
                <a:gd name="connsiteX67" fmla="*/ 50001 w 518704"/>
                <a:gd name="connsiteY67" fmla="*/ 81240 h 593706"/>
                <a:gd name="connsiteX68" fmla="*/ 50001 w 518704"/>
                <a:gd name="connsiteY68" fmla="*/ 206684 h 593706"/>
                <a:gd name="connsiteX69" fmla="*/ 18750 w 518704"/>
                <a:gd name="connsiteY69" fmla="*/ 191064 h 593706"/>
                <a:gd name="connsiteX70" fmla="*/ 18750 w 518704"/>
                <a:gd name="connsiteY70" fmla="*/ 96779 h 593706"/>
                <a:gd name="connsiteX71" fmla="*/ 18750 w 518704"/>
                <a:gd name="connsiteY71" fmla="*/ 96779 h 593706"/>
                <a:gd name="connsiteX72" fmla="*/ 484427 w 518704"/>
                <a:gd name="connsiteY72" fmla="*/ 62501 h 593706"/>
                <a:gd name="connsiteX73" fmla="*/ 468715 w 518704"/>
                <a:gd name="connsiteY73" fmla="*/ 62501 h 593706"/>
                <a:gd name="connsiteX74" fmla="*/ 468715 w 518704"/>
                <a:gd name="connsiteY74" fmla="*/ 33222 h 593706"/>
                <a:gd name="connsiteX75" fmla="*/ 435493 w 518704"/>
                <a:gd name="connsiteY75" fmla="*/ 0 h 593706"/>
                <a:gd name="connsiteX76" fmla="*/ 83223 w 518704"/>
                <a:gd name="connsiteY76" fmla="*/ 0 h 593706"/>
                <a:gd name="connsiteX77" fmla="*/ 50001 w 518704"/>
                <a:gd name="connsiteY77" fmla="*/ 33222 h 593706"/>
                <a:gd name="connsiteX78" fmla="*/ 50001 w 518704"/>
                <a:gd name="connsiteY78" fmla="*/ 62501 h 593706"/>
                <a:gd name="connsiteX79" fmla="*/ 34277 w 518704"/>
                <a:gd name="connsiteY79" fmla="*/ 62501 h 593706"/>
                <a:gd name="connsiteX80" fmla="*/ 0 w 518704"/>
                <a:gd name="connsiteY80" fmla="*/ 96779 h 593706"/>
                <a:gd name="connsiteX81" fmla="*/ 0 w 518704"/>
                <a:gd name="connsiteY81" fmla="*/ 584337 h 593706"/>
                <a:gd name="connsiteX82" fmla="*/ 9369 w 518704"/>
                <a:gd name="connsiteY82" fmla="*/ 593706 h 593706"/>
                <a:gd name="connsiteX83" fmla="*/ 509335 w 518704"/>
                <a:gd name="connsiteY83" fmla="*/ 593706 h 593706"/>
                <a:gd name="connsiteX84" fmla="*/ 518704 w 518704"/>
                <a:gd name="connsiteY84" fmla="*/ 584337 h 593706"/>
                <a:gd name="connsiteX85" fmla="*/ 518704 w 518704"/>
                <a:gd name="connsiteY85" fmla="*/ 96779 h 593706"/>
                <a:gd name="connsiteX86" fmla="*/ 484427 w 518704"/>
                <a:gd name="connsiteY86" fmla="*/ 62501 h 593706"/>
                <a:gd name="connsiteX87" fmla="*/ 484427 w 518704"/>
                <a:gd name="connsiteY87" fmla="*/ 62501 h 593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518704" h="593706">
                  <a:moveTo>
                    <a:pt x="499965" y="191064"/>
                  </a:moveTo>
                  <a:lnTo>
                    <a:pt x="468715" y="206684"/>
                  </a:lnTo>
                  <a:lnTo>
                    <a:pt x="468715" y="81252"/>
                  </a:lnTo>
                  <a:lnTo>
                    <a:pt x="484427" y="81252"/>
                  </a:lnTo>
                  <a:cubicBezTo>
                    <a:pt x="492996" y="81252"/>
                    <a:pt x="499965" y="88221"/>
                    <a:pt x="499965" y="96790"/>
                  </a:cubicBezTo>
                  <a:lnTo>
                    <a:pt x="499965" y="191064"/>
                  </a:lnTo>
                  <a:lnTo>
                    <a:pt x="499965" y="191064"/>
                  </a:lnTo>
                  <a:close/>
                  <a:moveTo>
                    <a:pt x="259352" y="293734"/>
                  </a:moveTo>
                  <a:cubicBezTo>
                    <a:pt x="274856" y="293734"/>
                    <a:pt x="287472" y="306350"/>
                    <a:pt x="287472" y="321854"/>
                  </a:cubicBezTo>
                  <a:cubicBezTo>
                    <a:pt x="287472" y="337357"/>
                    <a:pt x="274856" y="349973"/>
                    <a:pt x="259352" y="349973"/>
                  </a:cubicBezTo>
                  <a:cubicBezTo>
                    <a:pt x="243849" y="349973"/>
                    <a:pt x="231232" y="337357"/>
                    <a:pt x="231232" y="321854"/>
                  </a:cubicBezTo>
                  <a:cubicBezTo>
                    <a:pt x="231232" y="306350"/>
                    <a:pt x="243849" y="293734"/>
                    <a:pt x="259352" y="293734"/>
                  </a:cubicBezTo>
                  <a:lnTo>
                    <a:pt x="259352" y="293734"/>
                  </a:lnTo>
                  <a:close/>
                  <a:moveTo>
                    <a:pt x="499965" y="547508"/>
                  </a:moveTo>
                  <a:lnTo>
                    <a:pt x="472889" y="497762"/>
                  </a:lnTo>
                  <a:cubicBezTo>
                    <a:pt x="472425" y="496916"/>
                    <a:pt x="471869" y="496104"/>
                    <a:pt x="471185" y="495420"/>
                  </a:cubicBezTo>
                  <a:cubicBezTo>
                    <a:pt x="466059" y="490283"/>
                    <a:pt x="459241" y="487454"/>
                    <a:pt x="451994" y="487454"/>
                  </a:cubicBezTo>
                  <a:lnTo>
                    <a:pt x="268733" y="487454"/>
                  </a:lnTo>
                  <a:lnTo>
                    <a:pt x="268733" y="447228"/>
                  </a:lnTo>
                  <a:cubicBezTo>
                    <a:pt x="268733" y="442091"/>
                    <a:pt x="264779" y="437615"/>
                    <a:pt x="259642" y="437464"/>
                  </a:cubicBezTo>
                  <a:cubicBezTo>
                    <a:pt x="254331" y="437302"/>
                    <a:pt x="249983" y="441557"/>
                    <a:pt x="249983" y="446833"/>
                  </a:cubicBezTo>
                  <a:lnTo>
                    <a:pt x="249983" y="487454"/>
                  </a:lnTo>
                  <a:lnTo>
                    <a:pt x="66711" y="487454"/>
                  </a:lnTo>
                  <a:cubicBezTo>
                    <a:pt x="59463" y="487454"/>
                    <a:pt x="52645" y="490283"/>
                    <a:pt x="47520" y="495420"/>
                  </a:cubicBezTo>
                  <a:cubicBezTo>
                    <a:pt x="46836" y="496104"/>
                    <a:pt x="46279" y="496904"/>
                    <a:pt x="45827" y="497762"/>
                  </a:cubicBezTo>
                  <a:lnTo>
                    <a:pt x="18750" y="547508"/>
                  </a:lnTo>
                  <a:lnTo>
                    <a:pt x="18750" y="212030"/>
                  </a:lnTo>
                  <a:lnTo>
                    <a:pt x="55185" y="230247"/>
                  </a:lnTo>
                  <a:cubicBezTo>
                    <a:pt x="56483" y="230896"/>
                    <a:pt x="57921" y="231232"/>
                    <a:pt x="59382" y="231232"/>
                  </a:cubicBezTo>
                  <a:lnTo>
                    <a:pt x="249994" y="231232"/>
                  </a:lnTo>
                  <a:lnTo>
                    <a:pt x="249994" y="275923"/>
                  </a:lnTo>
                  <a:cubicBezTo>
                    <a:pt x="228623" y="280283"/>
                    <a:pt x="212493" y="299219"/>
                    <a:pt x="212493" y="321854"/>
                  </a:cubicBezTo>
                  <a:cubicBezTo>
                    <a:pt x="212493" y="344489"/>
                    <a:pt x="228623" y="363425"/>
                    <a:pt x="249994" y="367785"/>
                  </a:cubicBezTo>
                  <a:lnTo>
                    <a:pt x="249994" y="371461"/>
                  </a:lnTo>
                  <a:cubicBezTo>
                    <a:pt x="249994" y="376597"/>
                    <a:pt x="253948" y="381073"/>
                    <a:pt x="259085" y="381224"/>
                  </a:cubicBezTo>
                  <a:cubicBezTo>
                    <a:pt x="264396" y="381387"/>
                    <a:pt x="268745" y="377131"/>
                    <a:pt x="268745" y="371855"/>
                  </a:cubicBezTo>
                  <a:lnTo>
                    <a:pt x="268745" y="367785"/>
                  </a:lnTo>
                  <a:cubicBezTo>
                    <a:pt x="290116" y="363425"/>
                    <a:pt x="306246" y="344489"/>
                    <a:pt x="306246" y="321854"/>
                  </a:cubicBezTo>
                  <a:cubicBezTo>
                    <a:pt x="306246" y="299219"/>
                    <a:pt x="290116" y="280283"/>
                    <a:pt x="268745" y="275923"/>
                  </a:cubicBezTo>
                  <a:lnTo>
                    <a:pt x="268745" y="231232"/>
                  </a:lnTo>
                  <a:lnTo>
                    <a:pt x="333913" y="231232"/>
                  </a:lnTo>
                  <a:cubicBezTo>
                    <a:pt x="339085" y="231232"/>
                    <a:pt x="343283" y="227035"/>
                    <a:pt x="343283" y="221863"/>
                  </a:cubicBezTo>
                  <a:cubicBezTo>
                    <a:pt x="343283" y="216691"/>
                    <a:pt x="339085" y="212493"/>
                    <a:pt x="333913" y="212493"/>
                  </a:cubicBezTo>
                  <a:lnTo>
                    <a:pt x="68740" y="212493"/>
                  </a:lnTo>
                  <a:lnTo>
                    <a:pt x="68740" y="33222"/>
                  </a:lnTo>
                  <a:cubicBezTo>
                    <a:pt x="68740" y="25221"/>
                    <a:pt x="75222" y="18750"/>
                    <a:pt x="83212" y="18750"/>
                  </a:cubicBezTo>
                  <a:lnTo>
                    <a:pt x="435481" y="18750"/>
                  </a:lnTo>
                  <a:cubicBezTo>
                    <a:pt x="443471" y="18750"/>
                    <a:pt x="449953" y="25233"/>
                    <a:pt x="449953" y="33222"/>
                  </a:cubicBezTo>
                  <a:lnTo>
                    <a:pt x="449953" y="212482"/>
                  </a:lnTo>
                  <a:lnTo>
                    <a:pt x="375241" y="212482"/>
                  </a:lnTo>
                  <a:cubicBezTo>
                    <a:pt x="370057" y="212482"/>
                    <a:pt x="365871" y="216680"/>
                    <a:pt x="365871" y="221851"/>
                  </a:cubicBezTo>
                  <a:cubicBezTo>
                    <a:pt x="365871" y="227023"/>
                    <a:pt x="370069" y="231221"/>
                    <a:pt x="375241" y="231221"/>
                  </a:cubicBezTo>
                  <a:lnTo>
                    <a:pt x="459345" y="231221"/>
                  </a:lnTo>
                  <a:cubicBezTo>
                    <a:pt x="460806" y="231221"/>
                    <a:pt x="462233" y="230884"/>
                    <a:pt x="463543" y="230235"/>
                  </a:cubicBezTo>
                  <a:lnTo>
                    <a:pt x="499965" y="212018"/>
                  </a:lnTo>
                  <a:lnTo>
                    <a:pt x="499965" y="547508"/>
                  </a:lnTo>
                  <a:lnTo>
                    <a:pt x="499965" y="547508"/>
                  </a:lnTo>
                  <a:close/>
                  <a:moveTo>
                    <a:pt x="25151" y="574956"/>
                  </a:moveTo>
                  <a:lnTo>
                    <a:pt x="61643" y="507932"/>
                  </a:lnTo>
                  <a:cubicBezTo>
                    <a:pt x="63093" y="506819"/>
                    <a:pt x="64855" y="506216"/>
                    <a:pt x="66722" y="506216"/>
                  </a:cubicBezTo>
                  <a:lnTo>
                    <a:pt x="452005" y="506216"/>
                  </a:lnTo>
                  <a:cubicBezTo>
                    <a:pt x="453860" y="506216"/>
                    <a:pt x="455635" y="506819"/>
                    <a:pt x="457084" y="507932"/>
                  </a:cubicBezTo>
                  <a:lnTo>
                    <a:pt x="493576" y="574956"/>
                  </a:lnTo>
                  <a:lnTo>
                    <a:pt x="25151" y="574956"/>
                  </a:lnTo>
                  <a:lnTo>
                    <a:pt x="25151" y="574956"/>
                  </a:lnTo>
                  <a:close/>
                  <a:moveTo>
                    <a:pt x="18750" y="96779"/>
                  </a:moveTo>
                  <a:cubicBezTo>
                    <a:pt x="18750" y="88209"/>
                    <a:pt x="25720" y="81240"/>
                    <a:pt x="34289" y="81240"/>
                  </a:cubicBezTo>
                  <a:lnTo>
                    <a:pt x="50001" y="81240"/>
                  </a:lnTo>
                  <a:lnTo>
                    <a:pt x="50001" y="206684"/>
                  </a:lnTo>
                  <a:lnTo>
                    <a:pt x="18750" y="191064"/>
                  </a:lnTo>
                  <a:lnTo>
                    <a:pt x="18750" y="96779"/>
                  </a:lnTo>
                  <a:lnTo>
                    <a:pt x="18750" y="96779"/>
                  </a:lnTo>
                  <a:close/>
                  <a:moveTo>
                    <a:pt x="484427" y="62501"/>
                  </a:moveTo>
                  <a:lnTo>
                    <a:pt x="468715" y="62501"/>
                  </a:lnTo>
                  <a:lnTo>
                    <a:pt x="468715" y="33222"/>
                  </a:lnTo>
                  <a:cubicBezTo>
                    <a:pt x="468715" y="14901"/>
                    <a:pt x="453814" y="0"/>
                    <a:pt x="435493" y="0"/>
                  </a:cubicBezTo>
                  <a:lnTo>
                    <a:pt x="83223" y="0"/>
                  </a:lnTo>
                  <a:cubicBezTo>
                    <a:pt x="64902" y="0"/>
                    <a:pt x="50001" y="14901"/>
                    <a:pt x="50001" y="33222"/>
                  </a:cubicBezTo>
                  <a:lnTo>
                    <a:pt x="50001" y="62501"/>
                  </a:lnTo>
                  <a:lnTo>
                    <a:pt x="34277" y="62501"/>
                  </a:lnTo>
                  <a:cubicBezTo>
                    <a:pt x="15376" y="62501"/>
                    <a:pt x="0" y="77878"/>
                    <a:pt x="0" y="96779"/>
                  </a:cubicBezTo>
                  <a:lnTo>
                    <a:pt x="0" y="584337"/>
                  </a:lnTo>
                  <a:cubicBezTo>
                    <a:pt x="0" y="589508"/>
                    <a:pt x="4198" y="593706"/>
                    <a:pt x="9369" y="593706"/>
                  </a:cubicBezTo>
                  <a:lnTo>
                    <a:pt x="509335" y="593706"/>
                  </a:lnTo>
                  <a:cubicBezTo>
                    <a:pt x="514518" y="593706"/>
                    <a:pt x="518704" y="589508"/>
                    <a:pt x="518704" y="584337"/>
                  </a:cubicBezTo>
                  <a:lnTo>
                    <a:pt x="518704" y="96779"/>
                  </a:lnTo>
                  <a:cubicBezTo>
                    <a:pt x="518716" y="77878"/>
                    <a:pt x="503328" y="62501"/>
                    <a:pt x="484427" y="62501"/>
                  </a:cubicBezTo>
                  <a:lnTo>
                    <a:pt x="484427" y="62501"/>
                  </a:lnTo>
                  <a:close/>
                </a:path>
              </a:pathLst>
            </a:custGeom>
            <a:grpFill/>
            <a:ln w="11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思源黑体 CN Light" panose="020B0300000000000000" pitchFamily="34" charset="-122"/>
                <a:ea typeface="思源黑体 CN Light" panose="020B0300000000000000" pitchFamily="34" charset="-122"/>
                <a:cs typeface="+mn-cs"/>
              </a:endParaRPr>
            </a:p>
          </p:txBody>
        </p:sp>
        <p:sp>
          <p:nvSpPr>
            <p:cNvPr id="61" name="任意多边形: 形状 60"/>
            <p:cNvSpPr/>
            <p:nvPr>
              <p:custDataLst>
                <p:tags r:id="rId57"/>
              </p:custDataLst>
            </p:nvPr>
          </p:nvSpPr>
          <p:spPr>
            <a:xfrm>
              <a:off x="10938458" y="3234932"/>
              <a:ext cx="25000" cy="25000"/>
            </a:xfrm>
            <a:custGeom>
              <a:avLst/>
              <a:gdLst>
                <a:gd name="connsiteX0" fmla="*/ 12500 w 25000"/>
                <a:gd name="connsiteY0" fmla="*/ 0 h 25000"/>
                <a:gd name="connsiteX1" fmla="*/ 25001 w 25000"/>
                <a:gd name="connsiteY1" fmla="*/ 12500 h 25000"/>
                <a:gd name="connsiteX2" fmla="*/ 12500 w 25000"/>
                <a:gd name="connsiteY2" fmla="*/ 25001 h 25000"/>
                <a:gd name="connsiteX3" fmla="*/ 0 w 25000"/>
                <a:gd name="connsiteY3" fmla="*/ 12500 h 25000"/>
                <a:gd name="connsiteX4" fmla="*/ 12500 w 25000"/>
                <a:gd name="connsiteY4" fmla="*/ 0 h 25000"/>
                <a:gd name="connsiteX5" fmla="*/ 12500 w 25000"/>
                <a:gd name="connsiteY5" fmla="*/ 0 h 25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000" h="25000">
                  <a:moveTo>
                    <a:pt x="12500" y="0"/>
                  </a:moveTo>
                  <a:cubicBezTo>
                    <a:pt x="19400" y="0"/>
                    <a:pt x="25001" y="5601"/>
                    <a:pt x="25001" y="12500"/>
                  </a:cubicBezTo>
                  <a:cubicBezTo>
                    <a:pt x="25001" y="19400"/>
                    <a:pt x="19400" y="25001"/>
                    <a:pt x="12500" y="25001"/>
                  </a:cubicBezTo>
                  <a:cubicBezTo>
                    <a:pt x="5601" y="25001"/>
                    <a:pt x="0" y="19400"/>
                    <a:pt x="0" y="12500"/>
                  </a:cubicBezTo>
                  <a:cubicBezTo>
                    <a:pt x="0" y="5601"/>
                    <a:pt x="5601" y="0"/>
                    <a:pt x="12500" y="0"/>
                  </a:cubicBezTo>
                  <a:lnTo>
                    <a:pt x="12500" y="0"/>
                  </a:lnTo>
                  <a:close/>
                </a:path>
              </a:pathLst>
            </a:custGeom>
            <a:grpFill/>
            <a:ln w="11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思源黑体 CN Light" panose="020B0300000000000000" pitchFamily="34" charset="-122"/>
                <a:ea typeface="思源黑体 CN Light" panose="020B0300000000000000" pitchFamily="34" charset="-122"/>
                <a:cs typeface="+mn-cs"/>
              </a:endParaRPr>
            </a:p>
          </p:txBody>
        </p:sp>
      </p:grpSp>
      <p:sp>
        <p:nvSpPr>
          <p:cNvPr id="3" name="文本框 2"/>
          <p:cNvSpPr txBox="1"/>
          <p:nvPr/>
        </p:nvSpPr>
        <p:spPr>
          <a:xfrm>
            <a:off x="751315" y="333033"/>
            <a:ext cx="4336573" cy="614045"/>
          </a:xfrm>
          <a:prstGeom prst="rect">
            <a:avLst/>
          </a:prstGeom>
          <a:noFill/>
        </p:spPr>
        <p:txBody>
          <a:bodyPr wrap="square" rtlCol="0">
            <a:spAutoFit/>
          </a:bodyPr>
          <a:lstStyle/>
          <a:p>
            <a:r>
              <a:rPr lang="zh-CN" altLang="en-US" sz="3400" dirty="0">
                <a:solidFill>
                  <a:srgbClr val="053365"/>
                </a:solidFill>
                <a:latin typeface="+mj-ea"/>
                <a:ea typeface="+mj-ea"/>
              </a:rPr>
              <a:t>请输入</a:t>
            </a:r>
            <a:r>
              <a:rPr lang="zh-CN" altLang="en-US" sz="3400" dirty="0">
                <a:solidFill>
                  <a:srgbClr val="053365"/>
                </a:solidFill>
                <a:latin typeface="+mj-ea"/>
                <a:ea typeface="+mj-ea"/>
              </a:rPr>
              <a:t>标题</a:t>
            </a:r>
            <a:endParaRPr lang="zh-CN" altLang="en-US" sz="3400" dirty="0">
              <a:solidFill>
                <a:srgbClr val="053365"/>
              </a:solidFill>
              <a:latin typeface="+mj-ea"/>
              <a:ea typeface="+mj-ea"/>
            </a:endParaRPr>
          </a:p>
        </p:txBody>
      </p:sp>
      <p:pic>
        <p:nvPicPr>
          <p:cNvPr id="62" name="图片 61" descr="logo"/>
          <p:cNvPicPr>
            <a:picLocks noChangeAspect="1"/>
          </p:cNvPicPr>
          <p:nvPr/>
        </p:nvPicPr>
        <p:blipFill>
          <a:blip r:embed="rId58"/>
          <a:stretch>
            <a:fillRect/>
          </a:stretch>
        </p:blipFill>
        <p:spPr>
          <a:xfrm>
            <a:off x="9552940" y="404495"/>
            <a:ext cx="2110105" cy="354330"/>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p:cNvGrpSpPr/>
          <p:nvPr>
            <p:custDataLst>
              <p:tags r:id="rId1"/>
            </p:custDataLst>
          </p:nvPr>
        </p:nvGrpSpPr>
        <p:grpSpPr>
          <a:xfrm rot="0">
            <a:off x="501015" y="2665730"/>
            <a:ext cx="11189970" cy="504190"/>
            <a:chOff x="500956" y="2204864"/>
            <a:chExt cx="11190088" cy="504056"/>
          </a:xfrm>
        </p:grpSpPr>
        <p:sp>
          <p:nvSpPr>
            <p:cNvPr id="6" name="箭头: 五边形 5"/>
            <p:cNvSpPr/>
            <p:nvPr>
              <p:custDataLst>
                <p:tags r:id="rId2"/>
              </p:custDataLst>
            </p:nvPr>
          </p:nvSpPr>
          <p:spPr>
            <a:xfrm>
              <a:off x="8667080" y="2204864"/>
              <a:ext cx="3023964" cy="504056"/>
            </a:xfrm>
            <a:prstGeom prst="homePlate">
              <a:avLst/>
            </a:prstGeom>
            <a:solidFill>
              <a:srgbClr val="053365"/>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5" name="箭头: 五边形 4"/>
            <p:cNvSpPr/>
            <p:nvPr>
              <p:custDataLst>
                <p:tags r:id="rId3"/>
              </p:custDataLst>
            </p:nvPr>
          </p:nvSpPr>
          <p:spPr>
            <a:xfrm>
              <a:off x="5973192" y="2204864"/>
              <a:ext cx="3023964" cy="504056"/>
            </a:xfrm>
            <a:prstGeom prst="homePlate">
              <a:avLst/>
            </a:prstGeom>
            <a:solidFill>
              <a:srgbClr val="053365"/>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4" name="箭头: 五边形 3"/>
            <p:cNvSpPr/>
            <p:nvPr>
              <p:custDataLst>
                <p:tags r:id="rId4"/>
              </p:custDataLst>
            </p:nvPr>
          </p:nvSpPr>
          <p:spPr>
            <a:xfrm>
              <a:off x="3237074" y="2204864"/>
              <a:ext cx="3023964" cy="504056"/>
            </a:xfrm>
            <a:prstGeom prst="homePlate">
              <a:avLst/>
            </a:prstGeom>
            <a:solidFill>
              <a:srgbClr val="053365"/>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3" name="箭头: 五边形 2"/>
            <p:cNvSpPr/>
            <p:nvPr>
              <p:custDataLst>
                <p:tags r:id="rId5"/>
              </p:custDataLst>
            </p:nvPr>
          </p:nvSpPr>
          <p:spPr>
            <a:xfrm>
              <a:off x="500956" y="2204864"/>
              <a:ext cx="3023964" cy="504056"/>
            </a:xfrm>
            <a:prstGeom prst="homePlate">
              <a:avLst/>
            </a:prstGeom>
            <a:solidFill>
              <a:srgbClr val="053365"/>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grpSp>
      <p:grpSp>
        <p:nvGrpSpPr>
          <p:cNvPr id="9" name="图形 1"/>
          <p:cNvGrpSpPr/>
          <p:nvPr/>
        </p:nvGrpSpPr>
        <p:grpSpPr>
          <a:xfrm rot="0">
            <a:off x="1744980" y="1945640"/>
            <a:ext cx="536575" cy="536575"/>
            <a:chOff x="10691607" y="2925579"/>
            <a:chExt cx="593694" cy="593706"/>
          </a:xfrm>
          <a:solidFill>
            <a:srgbClr val="053365"/>
          </a:solidFill>
        </p:grpSpPr>
        <p:sp>
          <p:nvSpPr>
            <p:cNvPr id="10" name="任意多边形: 形状 9"/>
            <p:cNvSpPr/>
            <p:nvPr/>
          </p:nvSpPr>
          <p:spPr>
            <a:xfrm>
              <a:off x="10879099" y="3062328"/>
              <a:ext cx="168730" cy="18738"/>
            </a:xfrm>
            <a:custGeom>
              <a:avLst/>
              <a:gdLst>
                <a:gd name="connsiteX0" fmla="*/ 9369 w 168730"/>
                <a:gd name="connsiteY0" fmla="*/ 18739 h 18738"/>
                <a:gd name="connsiteX1" fmla="*/ 159361 w 168730"/>
                <a:gd name="connsiteY1" fmla="*/ 18739 h 18738"/>
                <a:gd name="connsiteX2" fmla="*/ 168731 w 168730"/>
                <a:gd name="connsiteY2" fmla="*/ 9369 h 18738"/>
                <a:gd name="connsiteX3" fmla="*/ 159361 w 168730"/>
                <a:gd name="connsiteY3" fmla="*/ 0 h 18738"/>
                <a:gd name="connsiteX4" fmla="*/ 9369 w 168730"/>
                <a:gd name="connsiteY4" fmla="*/ 0 h 18738"/>
                <a:gd name="connsiteX5" fmla="*/ 0 w 168730"/>
                <a:gd name="connsiteY5" fmla="*/ 9369 h 18738"/>
                <a:gd name="connsiteX6" fmla="*/ 9369 w 168730"/>
                <a:gd name="connsiteY6" fmla="*/ 18739 h 18738"/>
                <a:gd name="connsiteX7" fmla="*/ 9369 w 168730"/>
                <a:gd name="connsiteY7" fmla="*/ 18739 h 18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8730" h="18738">
                  <a:moveTo>
                    <a:pt x="9369" y="18739"/>
                  </a:moveTo>
                  <a:lnTo>
                    <a:pt x="159361" y="18739"/>
                  </a:lnTo>
                  <a:cubicBezTo>
                    <a:pt x="164533" y="18739"/>
                    <a:pt x="168731" y="14541"/>
                    <a:pt x="168731" y="9369"/>
                  </a:cubicBezTo>
                  <a:cubicBezTo>
                    <a:pt x="168731" y="4186"/>
                    <a:pt x="164533" y="0"/>
                    <a:pt x="159361" y="0"/>
                  </a:cubicBezTo>
                  <a:lnTo>
                    <a:pt x="9369" y="0"/>
                  </a:lnTo>
                  <a:cubicBezTo>
                    <a:pt x="4198" y="0"/>
                    <a:pt x="0" y="4198"/>
                    <a:pt x="0" y="9369"/>
                  </a:cubicBezTo>
                  <a:cubicBezTo>
                    <a:pt x="-12" y="14541"/>
                    <a:pt x="4186" y="18739"/>
                    <a:pt x="9369" y="18739"/>
                  </a:cubicBezTo>
                  <a:lnTo>
                    <a:pt x="9369" y="18739"/>
                  </a:lnTo>
                  <a:close/>
                </a:path>
              </a:pathLst>
            </a:custGeom>
            <a:grpFill/>
            <a:ln w="11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思源黑体 CN Light" panose="020B0300000000000000" pitchFamily="34" charset="-122"/>
                <a:ea typeface="思源黑体 CN Light" panose="020B0300000000000000" pitchFamily="34" charset="-122"/>
                <a:cs typeface="+mn-cs"/>
              </a:endParaRPr>
            </a:p>
          </p:txBody>
        </p:sp>
        <p:sp>
          <p:nvSpPr>
            <p:cNvPr id="11" name="任意多边形: 形状 10"/>
            <p:cNvSpPr/>
            <p:nvPr/>
          </p:nvSpPr>
          <p:spPr>
            <a:xfrm>
              <a:off x="11091581" y="3062328"/>
              <a:ext cx="43739" cy="18738"/>
            </a:xfrm>
            <a:custGeom>
              <a:avLst/>
              <a:gdLst>
                <a:gd name="connsiteX0" fmla="*/ 9369 w 43739"/>
                <a:gd name="connsiteY0" fmla="*/ 18739 h 18738"/>
                <a:gd name="connsiteX1" fmla="*/ 34370 w 43739"/>
                <a:gd name="connsiteY1" fmla="*/ 18739 h 18738"/>
                <a:gd name="connsiteX2" fmla="*/ 43739 w 43739"/>
                <a:gd name="connsiteY2" fmla="*/ 9369 h 18738"/>
                <a:gd name="connsiteX3" fmla="*/ 34370 w 43739"/>
                <a:gd name="connsiteY3" fmla="*/ 0 h 18738"/>
                <a:gd name="connsiteX4" fmla="*/ 9369 w 43739"/>
                <a:gd name="connsiteY4" fmla="*/ 0 h 18738"/>
                <a:gd name="connsiteX5" fmla="*/ 0 w 43739"/>
                <a:gd name="connsiteY5" fmla="*/ 9369 h 18738"/>
                <a:gd name="connsiteX6" fmla="*/ 9369 w 43739"/>
                <a:gd name="connsiteY6" fmla="*/ 18739 h 18738"/>
                <a:gd name="connsiteX7" fmla="*/ 9369 w 43739"/>
                <a:gd name="connsiteY7" fmla="*/ 18739 h 18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739" h="18738">
                  <a:moveTo>
                    <a:pt x="9369" y="18739"/>
                  </a:moveTo>
                  <a:lnTo>
                    <a:pt x="34370" y="18739"/>
                  </a:lnTo>
                  <a:cubicBezTo>
                    <a:pt x="39542" y="18739"/>
                    <a:pt x="43739" y="14541"/>
                    <a:pt x="43739" y="9369"/>
                  </a:cubicBezTo>
                  <a:cubicBezTo>
                    <a:pt x="43739" y="4186"/>
                    <a:pt x="39542" y="0"/>
                    <a:pt x="34370" y="0"/>
                  </a:cubicBezTo>
                  <a:lnTo>
                    <a:pt x="9369" y="0"/>
                  </a:lnTo>
                  <a:cubicBezTo>
                    <a:pt x="4198" y="0"/>
                    <a:pt x="0" y="4198"/>
                    <a:pt x="0" y="9369"/>
                  </a:cubicBezTo>
                  <a:cubicBezTo>
                    <a:pt x="0" y="14541"/>
                    <a:pt x="4198" y="18739"/>
                    <a:pt x="9369" y="18739"/>
                  </a:cubicBezTo>
                  <a:lnTo>
                    <a:pt x="9369" y="18739"/>
                  </a:lnTo>
                  <a:close/>
                </a:path>
              </a:pathLst>
            </a:custGeom>
            <a:grpFill/>
            <a:ln w="11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思源黑体 CN Light" panose="020B0300000000000000" pitchFamily="34" charset="-122"/>
                <a:ea typeface="思源黑体 CN Light" panose="020B0300000000000000" pitchFamily="34" charset="-122"/>
                <a:cs typeface="+mn-cs"/>
              </a:endParaRPr>
            </a:p>
          </p:txBody>
        </p:sp>
        <p:sp>
          <p:nvSpPr>
            <p:cNvPr id="12" name="任意多边形: 形状 11"/>
            <p:cNvSpPr/>
            <p:nvPr/>
          </p:nvSpPr>
          <p:spPr>
            <a:xfrm>
              <a:off x="10754108" y="3162319"/>
              <a:ext cx="218731" cy="18750"/>
            </a:xfrm>
            <a:custGeom>
              <a:avLst/>
              <a:gdLst>
                <a:gd name="connsiteX0" fmla="*/ 218732 w 218731"/>
                <a:gd name="connsiteY0" fmla="*/ 9369 h 18750"/>
                <a:gd name="connsiteX1" fmla="*/ 209363 w 218731"/>
                <a:gd name="connsiteY1" fmla="*/ 0 h 18750"/>
                <a:gd name="connsiteX2" fmla="*/ 9369 w 218731"/>
                <a:gd name="connsiteY2" fmla="*/ 0 h 18750"/>
                <a:gd name="connsiteX3" fmla="*/ 0 w 218731"/>
                <a:gd name="connsiteY3" fmla="*/ 9369 h 18750"/>
                <a:gd name="connsiteX4" fmla="*/ 9369 w 218731"/>
                <a:gd name="connsiteY4" fmla="*/ 18750 h 18750"/>
                <a:gd name="connsiteX5" fmla="*/ 209351 w 218731"/>
                <a:gd name="connsiteY5" fmla="*/ 18750 h 18750"/>
                <a:gd name="connsiteX6" fmla="*/ 218732 w 218731"/>
                <a:gd name="connsiteY6" fmla="*/ 9369 h 18750"/>
                <a:gd name="connsiteX7" fmla="*/ 218732 w 218731"/>
                <a:gd name="connsiteY7" fmla="*/ 9369 h 18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8731" h="18750">
                  <a:moveTo>
                    <a:pt x="218732" y="9369"/>
                  </a:moveTo>
                  <a:cubicBezTo>
                    <a:pt x="218732" y="4198"/>
                    <a:pt x="214534" y="0"/>
                    <a:pt x="209363" y="0"/>
                  </a:cubicBezTo>
                  <a:lnTo>
                    <a:pt x="9369" y="0"/>
                  </a:lnTo>
                  <a:cubicBezTo>
                    <a:pt x="4198" y="0"/>
                    <a:pt x="0" y="4198"/>
                    <a:pt x="0" y="9369"/>
                  </a:cubicBezTo>
                  <a:cubicBezTo>
                    <a:pt x="0" y="14553"/>
                    <a:pt x="4198" y="18750"/>
                    <a:pt x="9369" y="18750"/>
                  </a:cubicBezTo>
                  <a:lnTo>
                    <a:pt x="209351" y="18750"/>
                  </a:lnTo>
                  <a:cubicBezTo>
                    <a:pt x="214534" y="18739"/>
                    <a:pt x="218732" y="14541"/>
                    <a:pt x="218732" y="9369"/>
                  </a:cubicBezTo>
                  <a:lnTo>
                    <a:pt x="218732" y="9369"/>
                  </a:lnTo>
                  <a:close/>
                </a:path>
              </a:pathLst>
            </a:custGeom>
            <a:grpFill/>
            <a:ln w="11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思源黑体 CN Light" panose="020B0300000000000000" pitchFamily="34" charset="-122"/>
                <a:ea typeface="思源黑体 CN Light" panose="020B0300000000000000" pitchFamily="34" charset="-122"/>
                <a:cs typeface="+mn-cs"/>
              </a:endParaRPr>
            </a:p>
          </p:txBody>
        </p:sp>
        <p:sp>
          <p:nvSpPr>
            <p:cNvPr id="13" name="任意多边形: 形状 12"/>
            <p:cNvSpPr/>
            <p:nvPr/>
          </p:nvSpPr>
          <p:spPr>
            <a:xfrm>
              <a:off x="11004091" y="3162307"/>
              <a:ext cx="131229" cy="18750"/>
            </a:xfrm>
            <a:custGeom>
              <a:avLst/>
              <a:gdLst>
                <a:gd name="connsiteX0" fmla="*/ 121860 w 131229"/>
                <a:gd name="connsiteY0" fmla="*/ 0 h 18750"/>
                <a:gd name="connsiteX1" fmla="*/ 9369 w 131229"/>
                <a:gd name="connsiteY1" fmla="*/ 0 h 18750"/>
                <a:gd name="connsiteX2" fmla="*/ 0 w 131229"/>
                <a:gd name="connsiteY2" fmla="*/ 9369 h 18750"/>
                <a:gd name="connsiteX3" fmla="*/ 9369 w 131229"/>
                <a:gd name="connsiteY3" fmla="*/ 18750 h 18750"/>
                <a:gd name="connsiteX4" fmla="*/ 121860 w 131229"/>
                <a:gd name="connsiteY4" fmla="*/ 18750 h 18750"/>
                <a:gd name="connsiteX5" fmla="*/ 131230 w 131229"/>
                <a:gd name="connsiteY5" fmla="*/ 9369 h 18750"/>
                <a:gd name="connsiteX6" fmla="*/ 121860 w 131229"/>
                <a:gd name="connsiteY6" fmla="*/ 0 h 18750"/>
                <a:gd name="connsiteX7" fmla="*/ 121860 w 131229"/>
                <a:gd name="connsiteY7" fmla="*/ 0 h 18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1229" h="18750">
                  <a:moveTo>
                    <a:pt x="121860" y="0"/>
                  </a:moveTo>
                  <a:lnTo>
                    <a:pt x="9369" y="0"/>
                  </a:lnTo>
                  <a:cubicBezTo>
                    <a:pt x="4186" y="0"/>
                    <a:pt x="0" y="4198"/>
                    <a:pt x="0" y="9369"/>
                  </a:cubicBezTo>
                  <a:cubicBezTo>
                    <a:pt x="0" y="14553"/>
                    <a:pt x="4198" y="18750"/>
                    <a:pt x="9369" y="18750"/>
                  </a:cubicBezTo>
                  <a:lnTo>
                    <a:pt x="121860" y="18750"/>
                  </a:lnTo>
                  <a:cubicBezTo>
                    <a:pt x="127032" y="18750"/>
                    <a:pt x="131230" y="14553"/>
                    <a:pt x="131230" y="9369"/>
                  </a:cubicBezTo>
                  <a:cubicBezTo>
                    <a:pt x="131230" y="4198"/>
                    <a:pt x="127032" y="0"/>
                    <a:pt x="121860" y="0"/>
                  </a:cubicBezTo>
                  <a:lnTo>
                    <a:pt x="121860" y="0"/>
                  </a:lnTo>
                  <a:close/>
                </a:path>
              </a:pathLst>
            </a:custGeom>
            <a:grpFill/>
            <a:ln w="11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思源黑体 CN Light" panose="020B0300000000000000" pitchFamily="34" charset="-122"/>
                <a:ea typeface="思源黑体 CN Light" panose="020B0300000000000000" pitchFamily="34" charset="-122"/>
                <a:cs typeface="+mn-cs"/>
              </a:endParaRPr>
            </a:p>
          </p:txBody>
        </p:sp>
        <p:sp>
          <p:nvSpPr>
            <p:cNvPr id="14" name="任意多边形: 形状 13"/>
            <p:cNvSpPr/>
            <p:nvPr/>
          </p:nvSpPr>
          <p:spPr>
            <a:xfrm>
              <a:off x="10804098" y="3437290"/>
              <a:ext cx="293722" cy="18738"/>
            </a:xfrm>
            <a:custGeom>
              <a:avLst/>
              <a:gdLst>
                <a:gd name="connsiteX0" fmla="*/ 284353 w 293722"/>
                <a:gd name="connsiteY0" fmla="*/ 0 h 18738"/>
                <a:gd name="connsiteX1" fmla="*/ 9369 w 293722"/>
                <a:gd name="connsiteY1" fmla="*/ 0 h 18738"/>
                <a:gd name="connsiteX2" fmla="*/ 0 w 293722"/>
                <a:gd name="connsiteY2" fmla="*/ 9369 h 18738"/>
                <a:gd name="connsiteX3" fmla="*/ 9369 w 293722"/>
                <a:gd name="connsiteY3" fmla="*/ 18739 h 18738"/>
                <a:gd name="connsiteX4" fmla="*/ 284353 w 293722"/>
                <a:gd name="connsiteY4" fmla="*/ 18739 h 18738"/>
                <a:gd name="connsiteX5" fmla="*/ 293722 w 293722"/>
                <a:gd name="connsiteY5" fmla="*/ 9369 h 18738"/>
                <a:gd name="connsiteX6" fmla="*/ 284353 w 293722"/>
                <a:gd name="connsiteY6" fmla="*/ 0 h 18738"/>
                <a:gd name="connsiteX7" fmla="*/ 284353 w 293722"/>
                <a:gd name="connsiteY7" fmla="*/ 0 h 18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3722" h="18738">
                  <a:moveTo>
                    <a:pt x="284353" y="0"/>
                  </a:moveTo>
                  <a:lnTo>
                    <a:pt x="9369" y="0"/>
                  </a:lnTo>
                  <a:cubicBezTo>
                    <a:pt x="4198" y="0"/>
                    <a:pt x="0" y="4198"/>
                    <a:pt x="0" y="9369"/>
                  </a:cubicBezTo>
                  <a:cubicBezTo>
                    <a:pt x="0" y="14553"/>
                    <a:pt x="4198" y="18739"/>
                    <a:pt x="9369" y="18739"/>
                  </a:cubicBezTo>
                  <a:lnTo>
                    <a:pt x="284353" y="18739"/>
                  </a:lnTo>
                  <a:cubicBezTo>
                    <a:pt x="289524" y="18739"/>
                    <a:pt x="293722" y="14541"/>
                    <a:pt x="293722" y="9369"/>
                  </a:cubicBezTo>
                  <a:cubicBezTo>
                    <a:pt x="293734" y="4198"/>
                    <a:pt x="289536" y="0"/>
                    <a:pt x="284353" y="0"/>
                  </a:cubicBezTo>
                  <a:lnTo>
                    <a:pt x="284353" y="0"/>
                  </a:lnTo>
                  <a:close/>
                </a:path>
              </a:pathLst>
            </a:custGeom>
            <a:grpFill/>
            <a:ln w="11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思源黑体 CN Light" panose="020B0300000000000000" pitchFamily="34" charset="-122"/>
                <a:ea typeface="思源黑体 CN Light" panose="020B0300000000000000" pitchFamily="34" charset="-122"/>
                <a:cs typeface="+mn-cs"/>
              </a:endParaRPr>
            </a:p>
          </p:txBody>
        </p:sp>
        <p:sp>
          <p:nvSpPr>
            <p:cNvPr id="15" name="任意多边形: 形状 14"/>
            <p:cNvSpPr/>
            <p:nvPr/>
          </p:nvSpPr>
          <p:spPr>
            <a:xfrm>
              <a:off x="10691607" y="2925579"/>
              <a:ext cx="593694" cy="593706"/>
            </a:xfrm>
            <a:custGeom>
              <a:avLst/>
              <a:gdLst>
                <a:gd name="connsiteX0" fmla="*/ 574956 w 593694"/>
                <a:gd name="connsiteY0" fmla="*/ 426402 h 593706"/>
                <a:gd name="connsiteX1" fmla="*/ 564647 w 593694"/>
                <a:gd name="connsiteY1" fmla="*/ 436710 h 593706"/>
                <a:gd name="connsiteX2" fmla="*/ 543716 w 593694"/>
                <a:gd name="connsiteY2" fmla="*/ 436710 h 593706"/>
                <a:gd name="connsiteX3" fmla="*/ 543716 w 593694"/>
                <a:gd name="connsiteY3" fmla="*/ 330469 h 593706"/>
                <a:gd name="connsiteX4" fmla="*/ 564647 w 593694"/>
                <a:gd name="connsiteY4" fmla="*/ 330469 h 593706"/>
                <a:gd name="connsiteX5" fmla="*/ 574956 w 593694"/>
                <a:gd name="connsiteY5" fmla="*/ 340778 h 593706"/>
                <a:gd name="connsiteX6" fmla="*/ 574956 w 593694"/>
                <a:gd name="connsiteY6" fmla="*/ 426402 h 593706"/>
                <a:gd name="connsiteX7" fmla="*/ 574956 w 593694"/>
                <a:gd name="connsiteY7" fmla="*/ 426402 h 593706"/>
                <a:gd name="connsiteX8" fmla="*/ 237482 w 593694"/>
                <a:gd name="connsiteY8" fmla="*/ 367970 h 593706"/>
                <a:gd name="connsiteX9" fmla="*/ 237482 w 593694"/>
                <a:gd name="connsiteY9" fmla="*/ 399221 h 593706"/>
                <a:gd name="connsiteX10" fmla="*/ 199529 w 593694"/>
                <a:gd name="connsiteY10" fmla="*/ 399221 h 593706"/>
                <a:gd name="connsiteX11" fmla="*/ 214627 w 593694"/>
                <a:gd name="connsiteY11" fmla="*/ 369014 h 593706"/>
                <a:gd name="connsiteX12" fmla="*/ 216320 w 593694"/>
                <a:gd name="connsiteY12" fmla="*/ 367970 h 593706"/>
                <a:gd name="connsiteX13" fmla="*/ 237482 w 593694"/>
                <a:gd name="connsiteY13" fmla="*/ 367970 h 593706"/>
                <a:gd name="connsiteX14" fmla="*/ 237482 w 593694"/>
                <a:gd name="connsiteY14" fmla="*/ 367970 h 593706"/>
                <a:gd name="connsiteX15" fmla="*/ 287484 w 593694"/>
                <a:gd name="connsiteY15" fmla="*/ 336267 h 593706"/>
                <a:gd name="connsiteX16" fmla="*/ 287484 w 593694"/>
                <a:gd name="connsiteY16" fmla="*/ 430924 h 593706"/>
                <a:gd name="connsiteX17" fmla="*/ 256233 w 593694"/>
                <a:gd name="connsiteY17" fmla="*/ 415304 h 593706"/>
                <a:gd name="connsiteX18" fmla="*/ 256233 w 593694"/>
                <a:gd name="connsiteY18" fmla="*/ 351898 h 593706"/>
                <a:gd name="connsiteX19" fmla="*/ 287484 w 593694"/>
                <a:gd name="connsiteY19" fmla="*/ 336267 h 593706"/>
                <a:gd name="connsiteX20" fmla="*/ 287484 w 593694"/>
                <a:gd name="connsiteY20" fmla="*/ 336267 h 593706"/>
                <a:gd name="connsiteX21" fmla="*/ 337473 w 593694"/>
                <a:gd name="connsiteY21" fmla="*/ 322433 h 593706"/>
                <a:gd name="connsiteX22" fmla="*/ 337473 w 593694"/>
                <a:gd name="connsiteY22" fmla="*/ 444746 h 593706"/>
                <a:gd name="connsiteX23" fmla="*/ 333009 w 593694"/>
                <a:gd name="connsiteY23" fmla="*/ 449211 h 593706"/>
                <a:gd name="connsiteX24" fmla="*/ 310687 w 593694"/>
                <a:gd name="connsiteY24" fmla="*/ 449211 h 593706"/>
                <a:gd name="connsiteX25" fmla="*/ 306222 w 593694"/>
                <a:gd name="connsiteY25" fmla="*/ 444746 h 593706"/>
                <a:gd name="connsiteX26" fmla="*/ 306222 w 593694"/>
                <a:gd name="connsiteY26" fmla="*/ 322433 h 593706"/>
                <a:gd name="connsiteX27" fmla="*/ 310687 w 593694"/>
                <a:gd name="connsiteY27" fmla="*/ 317969 h 593706"/>
                <a:gd name="connsiteX28" fmla="*/ 333009 w 593694"/>
                <a:gd name="connsiteY28" fmla="*/ 317969 h 593706"/>
                <a:gd name="connsiteX29" fmla="*/ 337473 w 593694"/>
                <a:gd name="connsiteY29" fmla="*/ 322433 h 593706"/>
                <a:gd name="connsiteX30" fmla="*/ 337473 w 593694"/>
                <a:gd name="connsiteY30" fmla="*/ 322433 h 593706"/>
                <a:gd name="connsiteX31" fmla="*/ 487465 w 593694"/>
                <a:gd name="connsiteY31" fmla="*/ 317981 h 593706"/>
                <a:gd name="connsiteX32" fmla="*/ 487465 w 593694"/>
                <a:gd name="connsiteY32" fmla="*/ 358021 h 593706"/>
                <a:gd name="connsiteX33" fmla="*/ 471254 w 593694"/>
                <a:gd name="connsiteY33" fmla="*/ 374232 h 593706"/>
                <a:gd name="connsiteX34" fmla="*/ 422424 w 593694"/>
                <a:gd name="connsiteY34" fmla="*/ 374232 h 593706"/>
                <a:gd name="connsiteX35" fmla="*/ 406213 w 593694"/>
                <a:gd name="connsiteY35" fmla="*/ 358021 h 593706"/>
                <a:gd name="connsiteX36" fmla="*/ 406213 w 593694"/>
                <a:gd name="connsiteY36" fmla="*/ 317981 h 593706"/>
                <a:gd name="connsiteX37" fmla="*/ 487465 w 593694"/>
                <a:gd name="connsiteY37" fmla="*/ 317981 h 593706"/>
                <a:gd name="connsiteX38" fmla="*/ 487465 w 593694"/>
                <a:gd name="connsiteY38" fmla="*/ 317981 h 593706"/>
                <a:gd name="connsiteX39" fmla="*/ 524966 w 593694"/>
                <a:gd name="connsiteY39" fmla="*/ 447077 h 593706"/>
                <a:gd name="connsiteX40" fmla="*/ 522832 w 593694"/>
                <a:gd name="connsiteY40" fmla="*/ 449211 h 593706"/>
                <a:gd name="connsiteX41" fmla="*/ 424801 w 593694"/>
                <a:gd name="connsiteY41" fmla="*/ 449211 h 593706"/>
                <a:gd name="connsiteX42" fmla="*/ 415432 w 593694"/>
                <a:gd name="connsiteY42" fmla="*/ 458580 h 593706"/>
                <a:gd name="connsiteX43" fmla="*/ 424801 w 593694"/>
                <a:gd name="connsiteY43" fmla="*/ 467961 h 593706"/>
                <a:gd name="connsiteX44" fmla="*/ 487465 w 593694"/>
                <a:gd name="connsiteY44" fmla="*/ 467961 h 593706"/>
                <a:gd name="connsiteX45" fmla="*/ 487465 w 593694"/>
                <a:gd name="connsiteY45" fmla="*/ 553271 h 593706"/>
                <a:gd name="connsiteX46" fmla="*/ 465781 w 593694"/>
                <a:gd name="connsiteY46" fmla="*/ 574956 h 593706"/>
                <a:gd name="connsiteX47" fmla="*/ 40423 w 593694"/>
                <a:gd name="connsiteY47" fmla="*/ 574956 h 593706"/>
                <a:gd name="connsiteX48" fmla="*/ 18750 w 593694"/>
                <a:gd name="connsiteY48" fmla="*/ 553283 h 593706"/>
                <a:gd name="connsiteX49" fmla="*/ 18750 w 593694"/>
                <a:gd name="connsiteY49" fmla="*/ 442972 h 593706"/>
                <a:gd name="connsiteX50" fmla="*/ 140228 w 593694"/>
                <a:gd name="connsiteY50" fmla="*/ 442972 h 593706"/>
                <a:gd name="connsiteX51" fmla="*/ 149992 w 593694"/>
                <a:gd name="connsiteY51" fmla="*/ 433881 h 593706"/>
                <a:gd name="connsiteX52" fmla="*/ 140623 w 593694"/>
                <a:gd name="connsiteY52" fmla="*/ 424222 h 593706"/>
                <a:gd name="connsiteX53" fmla="*/ 18750 w 593694"/>
                <a:gd name="connsiteY53" fmla="*/ 424222 h 593706"/>
                <a:gd name="connsiteX54" fmla="*/ 18750 w 593694"/>
                <a:gd name="connsiteY54" fmla="*/ 355481 h 593706"/>
                <a:gd name="connsiteX55" fmla="*/ 183968 w 593694"/>
                <a:gd name="connsiteY55" fmla="*/ 355481 h 593706"/>
                <a:gd name="connsiteX56" fmla="*/ 193731 w 593694"/>
                <a:gd name="connsiteY56" fmla="*/ 346390 h 593706"/>
                <a:gd name="connsiteX57" fmla="*/ 184362 w 593694"/>
                <a:gd name="connsiteY57" fmla="*/ 336731 h 593706"/>
                <a:gd name="connsiteX58" fmla="*/ 18750 w 593694"/>
                <a:gd name="connsiteY58" fmla="*/ 336731 h 593706"/>
                <a:gd name="connsiteX59" fmla="*/ 18750 w 593694"/>
                <a:gd name="connsiteY59" fmla="*/ 159732 h 593706"/>
                <a:gd name="connsiteX60" fmla="*/ 19168 w 593694"/>
                <a:gd name="connsiteY60" fmla="*/ 155488 h 593706"/>
                <a:gd name="connsiteX61" fmla="*/ 128145 w 593694"/>
                <a:gd name="connsiteY61" fmla="*/ 155488 h 593706"/>
                <a:gd name="connsiteX62" fmla="*/ 156242 w 593694"/>
                <a:gd name="connsiteY62" fmla="*/ 127392 h 593706"/>
                <a:gd name="connsiteX63" fmla="*/ 156242 w 593694"/>
                <a:gd name="connsiteY63" fmla="*/ 19052 h 593706"/>
                <a:gd name="connsiteX64" fmla="*/ 159732 w 593694"/>
                <a:gd name="connsiteY64" fmla="*/ 18750 h 593706"/>
                <a:gd name="connsiteX65" fmla="*/ 465793 w 593694"/>
                <a:gd name="connsiteY65" fmla="*/ 18750 h 593706"/>
                <a:gd name="connsiteX66" fmla="*/ 487465 w 593694"/>
                <a:gd name="connsiteY66" fmla="*/ 40423 h 593706"/>
                <a:gd name="connsiteX67" fmla="*/ 487465 w 593694"/>
                <a:gd name="connsiteY67" fmla="*/ 299219 h 593706"/>
                <a:gd name="connsiteX68" fmla="*/ 346854 w 593694"/>
                <a:gd name="connsiteY68" fmla="*/ 299219 h 593706"/>
                <a:gd name="connsiteX69" fmla="*/ 341555 w 593694"/>
                <a:gd name="connsiteY69" fmla="*/ 300865 h 593706"/>
                <a:gd name="connsiteX70" fmla="*/ 333020 w 593694"/>
                <a:gd name="connsiteY70" fmla="*/ 299219 h 593706"/>
                <a:gd name="connsiteX71" fmla="*/ 310698 w 593694"/>
                <a:gd name="connsiteY71" fmla="*/ 299219 h 593706"/>
                <a:gd name="connsiteX72" fmla="*/ 288875 w 593694"/>
                <a:gd name="connsiteY72" fmla="*/ 314606 h 593706"/>
                <a:gd name="connsiteX73" fmla="*/ 242677 w 593694"/>
                <a:gd name="connsiteY73" fmla="*/ 337705 h 593706"/>
                <a:gd name="connsiteX74" fmla="*/ 237494 w 593694"/>
                <a:gd name="connsiteY74" fmla="*/ 346089 h 593706"/>
                <a:gd name="connsiteX75" fmla="*/ 237494 w 593694"/>
                <a:gd name="connsiteY75" fmla="*/ 349208 h 593706"/>
                <a:gd name="connsiteX76" fmla="*/ 216332 w 593694"/>
                <a:gd name="connsiteY76" fmla="*/ 349208 h 593706"/>
                <a:gd name="connsiteX77" fmla="*/ 197871 w 593694"/>
                <a:gd name="connsiteY77" fmla="*/ 360618 h 593706"/>
                <a:gd name="connsiteX78" fmla="*/ 181138 w 593694"/>
                <a:gd name="connsiteY78" fmla="*/ 394084 h 593706"/>
                <a:gd name="connsiteX79" fmla="*/ 181185 w 593694"/>
                <a:gd name="connsiteY79" fmla="*/ 409506 h 593706"/>
                <a:gd name="connsiteX80" fmla="*/ 195401 w 593694"/>
                <a:gd name="connsiteY80" fmla="*/ 417948 h 593706"/>
                <a:gd name="connsiteX81" fmla="*/ 237494 w 593694"/>
                <a:gd name="connsiteY81" fmla="*/ 417948 h 593706"/>
                <a:gd name="connsiteX82" fmla="*/ 237494 w 593694"/>
                <a:gd name="connsiteY82" fmla="*/ 421067 h 593706"/>
                <a:gd name="connsiteX83" fmla="*/ 242677 w 593694"/>
                <a:gd name="connsiteY83" fmla="*/ 429451 h 593706"/>
                <a:gd name="connsiteX84" fmla="*/ 288875 w 593694"/>
                <a:gd name="connsiteY84" fmla="*/ 452550 h 593706"/>
                <a:gd name="connsiteX85" fmla="*/ 310698 w 593694"/>
                <a:gd name="connsiteY85" fmla="*/ 467938 h 593706"/>
                <a:gd name="connsiteX86" fmla="*/ 333020 w 593694"/>
                <a:gd name="connsiteY86" fmla="*/ 467938 h 593706"/>
                <a:gd name="connsiteX87" fmla="*/ 341555 w 593694"/>
                <a:gd name="connsiteY87" fmla="*/ 466291 h 593706"/>
                <a:gd name="connsiteX88" fmla="*/ 346854 w 593694"/>
                <a:gd name="connsiteY88" fmla="*/ 467938 h 593706"/>
                <a:gd name="connsiteX89" fmla="*/ 383462 w 593694"/>
                <a:gd name="connsiteY89" fmla="*/ 467938 h 593706"/>
                <a:gd name="connsiteX90" fmla="*/ 392843 w 593694"/>
                <a:gd name="connsiteY90" fmla="*/ 458557 h 593706"/>
                <a:gd name="connsiteX91" fmla="*/ 383462 w 593694"/>
                <a:gd name="connsiteY91" fmla="*/ 449187 h 593706"/>
                <a:gd name="connsiteX92" fmla="*/ 356224 w 593694"/>
                <a:gd name="connsiteY92" fmla="*/ 449187 h 593706"/>
                <a:gd name="connsiteX93" fmla="*/ 356224 w 593694"/>
                <a:gd name="connsiteY93" fmla="*/ 317969 h 593706"/>
                <a:gd name="connsiteX94" fmla="*/ 387474 w 593694"/>
                <a:gd name="connsiteY94" fmla="*/ 317969 h 593706"/>
                <a:gd name="connsiteX95" fmla="*/ 387474 w 593694"/>
                <a:gd name="connsiteY95" fmla="*/ 358009 h 593706"/>
                <a:gd name="connsiteX96" fmla="*/ 422436 w 593694"/>
                <a:gd name="connsiteY96" fmla="*/ 392971 h 593706"/>
                <a:gd name="connsiteX97" fmla="*/ 471266 w 593694"/>
                <a:gd name="connsiteY97" fmla="*/ 392971 h 593706"/>
                <a:gd name="connsiteX98" fmla="*/ 506216 w 593694"/>
                <a:gd name="connsiteY98" fmla="*/ 358021 h 593706"/>
                <a:gd name="connsiteX99" fmla="*/ 506216 w 593694"/>
                <a:gd name="connsiteY99" fmla="*/ 317981 h 593706"/>
                <a:gd name="connsiteX100" fmla="*/ 522832 w 593694"/>
                <a:gd name="connsiteY100" fmla="*/ 317981 h 593706"/>
                <a:gd name="connsiteX101" fmla="*/ 524966 w 593694"/>
                <a:gd name="connsiteY101" fmla="*/ 320114 h 593706"/>
                <a:gd name="connsiteX102" fmla="*/ 524966 w 593694"/>
                <a:gd name="connsiteY102" fmla="*/ 447077 h 593706"/>
                <a:gd name="connsiteX103" fmla="*/ 524966 w 593694"/>
                <a:gd name="connsiteY103" fmla="*/ 447077 h 593706"/>
                <a:gd name="connsiteX104" fmla="*/ 524966 w 593694"/>
                <a:gd name="connsiteY104" fmla="*/ 447077 h 593706"/>
                <a:gd name="connsiteX105" fmla="*/ 137492 w 593694"/>
                <a:gd name="connsiteY105" fmla="*/ 32004 h 593706"/>
                <a:gd name="connsiteX106" fmla="*/ 137492 w 593694"/>
                <a:gd name="connsiteY106" fmla="*/ 127392 h 593706"/>
                <a:gd name="connsiteX107" fmla="*/ 128145 w 593694"/>
                <a:gd name="connsiteY107" fmla="*/ 136738 h 593706"/>
                <a:gd name="connsiteX108" fmla="*/ 32758 w 593694"/>
                <a:gd name="connsiteY108" fmla="*/ 136738 h 593706"/>
                <a:gd name="connsiteX109" fmla="*/ 137492 w 593694"/>
                <a:gd name="connsiteY109" fmla="*/ 32004 h 593706"/>
                <a:gd name="connsiteX110" fmla="*/ 137492 w 593694"/>
                <a:gd name="connsiteY110" fmla="*/ 32004 h 593706"/>
                <a:gd name="connsiteX111" fmla="*/ 564647 w 593694"/>
                <a:gd name="connsiteY111" fmla="*/ 311730 h 593706"/>
                <a:gd name="connsiteX112" fmla="*/ 541942 w 593694"/>
                <a:gd name="connsiteY112" fmla="*/ 311730 h 593706"/>
                <a:gd name="connsiteX113" fmla="*/ 522832 w 593694"/>
                <a:gd name="connsiteY113" fmla="*/ 299230 h 593706"/>
                <a:gd name="connsiteX114" fmla="*/ 506216 w 593694"/>
                <a:gd name="connsiteY114" fmla="*/ 299230 h 593706"/>
                <a:gd name="connsiteX115" fmla="*/ 506216 w 593694"/>
                <a:gd name="connsiteY115" fmla="*/ 40423 h 593706"/>
                <a:gd name="connsiteX116" fmla="*/ 465781 w 593694"/>
                <a:gd name="connsiteY116" fmla="*/ 0 h 593706"/>
                <a:gd name="connsiteX117" fmla="*/ 159721 w 593694"/>
                <a:gd name="connsiteY117" fmla="*/ 0 h 593706"/>
                <a:gd name="connsiteX118" fmla="*/ 131137 w 593694"/>
                <a:gd name="connsiteY118" fmla="*/ 11839 h 593706"/>
                <a:gd name="connsiteX119" fmla="*/ 11839 w 593694"/>
                <a:gd name="connsiteY119" fmla="*/ 131137 h 593706"/>
                <a:gd name="connsiteX120" fmla="*/ 0 w 593694"/>
                <a:gd name="connsiteY120" fmla="*/ 159732 h 593706"/>
                <a:gd name="connsiteX121" fmla="*/ 0 w 593694"/>
                <a:gd name="connsiteY121" fmla="*/ 553283 h 593706"/>
                <a:gd name="connsiteX122" fmla="*/ 40423 w 593694"/>
                <a:gd name="connsiteY122" fmla="*/ 593706 h 593706"/>
                <a:gd name="connsiteX123" fmla="*/ 465781 w 593694"/>
                <a:gd name="connsiteY123" fmla="*/ 593706 h 593706"/>
                <a:gd name="connsiteX124" fmla="*/ 506204 w 593694"/>
                <a:gd name="connsiteY124" fmla="*/ 553283 h 593706"/>
                <a:gd name="connsiteX125" fmla="*/ 506204 w 593694"/>
                <a:gd name="connsiteY125" fmla="*/ 467973 h 593706"/>
                <a:gd name="connsiteX126" fmla="*/ 522821 w 593694"/>
                <a:gd name="connsiteY126" fmla="*/ 467973 h 593706"/>
                <a:gd name="connsiteX127" fmla="*/ 541931 w 593694"/>
                <a:gd name="connsiteY127" fmla="*/ 455472 h 593706"/>
                <a:gd name="connsiteX128" fmla="*/ 564635 w 593694"/>
                <a:gd name="connsiteY128" fmla="*/ 455472 h 593706"/>
                <a:gd name="connsiteX129" fmla="*/ 593694 w 593694"/>
                <a:gd name="connsiteY129" fmla="*/ 426413 h 593706"/>
                <a:gd name="connsiteX130" fmla="*/ 593694 w 593694"/>
                <a:gd name="connsiteY130" fmla="*/ 340801 h 593706"/>
                <a:gd name="connsiteX131" fmla="*/ 564647 w 593694"/>
                <a:gd name="connsiteY131" fmla="*/ 311730 h 593706"/>
                <a:gd name="connsiteX132" fmla="*/ 564647 w 593694"/>
                <a:gd name="connsiteY132" fmla="*/ 311730 h 593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Lst>
              <a:rect l="l" t="t" r="r" b="b"/>
              <a:pathLst>
                <a:path w="593694" h="593706">
                  <a:moveTo>
                    <a:pt x="574956" y="426402"/>
                  </a:moveTo>
                  <a:cubicBezTo>
                    <a:pt x="574956" y="432083"/>
                    <a:pt x="570329" y="436710"/>
                    <a:pt x="564647" y="436710"/>
                  </a:cubicBezTo>
                  <a:lnTo>
                    <a:pt x="543716" y="436710"/>
                  </a:lnTo>
                  <a:lnTo>
                    <a:pt x="543716" y="330469"/>
                  </a:lnTo>
                  <a:lnTo>
                    <a:pt x="564647" y="330469"/>
                  </a:lnTo>
                  <a:cubicBezTo>
                    <a:pt x="570329" y="330469"/>
                    <a:pt x="574956" y="335096"/>
                    <a:pt x="574956" y="340778"/>
                  </a:cubicBezTo>
                  <a:lnTo>
                    <a:pt x="574956" y="426402"/>
                  </a:lnTo>
                  <a:lnTo>
                    <a:pt x="574956" y="426402"/>
                  </a:lnTo>
                  <a:close/>
                  <a:moveTo>
                    <a:pt x="237482" y="367970"/>
                  </a:moveTo>
                  <a:lnTo>
                    <a:pt x="237482" y="399221"/>
                  </a:lnTo>
                  <a:lnTo>
                    <a:pt x="199529" y="399221"/>
                  </a:lnTo>
                  <a:lnTo>
                    <a:pt x="214627" y="369014"/>
                  </a:lnTo>
                  <a:cubicBezTo>
                    <a:pt x="214952" y="368364"/>
                    <a:pt x="215601" y="367970"/>
                    <a:pt x="216320" y="367970"/>
                  </a:cubicBezTo>
                  <a:lnTo>
                    <a:pt x="237482" y="367970"/>
                  </a:lnTo>
                  <a:lnTo>
                    <a:pt x="237482" y="367970"/>
                  </a:lnTo>
                  <a:close/>
                  <a:moveTo>
                    <a:pt x="287484" y="336267"/>
                  </a:moveTo>
                  <a:lnTo>
                    <a:pt x="287484" y="430924"/>
                  </a:lnTo>
                  <a:lnTo>
                    <a:pt x="256233" y="415304"/>
                  </a:lnTo>
                  <a:lnTo>
                    <a:pt x="256233" y="351898"/>
                  </a:lnTo>
                  <a:lnTo>
                    <a:pt x="287484" y="336267"/>
                  </a:lnTo>
                  <a:lnTo>
                    <a:pt x="287484" y="336267"/>
                  </a:lnTo>
                  <a:close/>
                  <a:moveTo>
                    <a:pt x="337473" y="322433"/>
                  </a:moveTo>
                  <a:lnTo>
                    <a:pt x="337473" y="444746"/>
                  </a:lnTo>
                  <a:cubicBezTo>
                    <a:pt x="337473" y="447204"/>
                    <a:pt x="335467" y="449211"/>
                    <a:pt x="333009" y="449211"/>
                  </a:cubicBezTo>
                  <a:lnTo>
                    <a:pt x="310687" y="449211"/>
                  </a:lnTo>
                  <a:cubicBezTo>
                    <a:pt x="308229" y="449211"/>
                    <a:pt x="306222" y="447204"/>
                    <a:pt x="306222" y="444746"/>
                  </a:cubicBezTo>
                  <a:lnTo>
                    <a:pt x="306222" y="322433"/>
                  </a:lnTo>
                  <a:cubicBezTo>
                    <a:pt x="306222" y="319975"/>
                    <a:pt x="308229" y="317969"/>
                    <a:pt x="310687" y="317969"/>
                  </a:cubicBezTo>
                  <a:lnTo>
                    <a:pt x="333009" y="317969"/>
                  </a:lnTo>
                  <a:cubicBezTo>
                    <a:pt x="335467" y="317981"/>
                    <a:pt x="337473" y="319975"/>
                    <a:pt x="337473" y="322433"/>
                  </a:cubicBezTo>
                  <a:lnTo>
                    <a:pt x="337473" y="322433"/>
                  </a:lnTo>
                  <a:close/>
                  <a:moveTo>
                    <a:pt x="487465" y="317981"/>
                  </a:moveTo>
                  <a:lnTo>
                    <a:pt x="487465" y="358021"/>
                  </a:lnTo>
                  <a:cubicBezTo>
                    <a:pt x="487465" y="366961"/>
                    <a:pt x="480195" y="374232"/>
                    <a:pt x="471254" y="374232"/>
                  </a:cubicBezTo>
                  <a:lnTo>
                    <a:pt x="422424" y="374232"/>
                  </a:lnTo>
                  <a:cubicBezTo>
                    <a:pt x="413484" y="374232"/>
                    <a:pt x="406213" y="366961"/>
                    <a:pt x="406213" y="358021"/>
                  </a:cubicBezTo>
                  <a:lnTo>
                    <a:pt x="406213" y="317981"/>
                  </a:lnTo>
                  <a:lnTo>
                    <a:pt x="487465" y="317981"/>
                  </a:lnTo>
                  <a:lnTo>
                    <a:pt x="487465" y="317981"/>
                  </a:lnTo>
                  <a:close/>
                  <a:moveTo>
                    <a:pt x="524966" y="447077"/>
                  </a:moveTo>
                  <a:cubicBezTo>
                    <a:pt x="524966" y="448248"/>
                    <a:pt x="524004" y="449211"/>
                    <a:pt x="522832" y="449211"/>
                  </a:cubicBezTo>
                  <a:lnTo>
                    <a:pt x="424801" y="449211"/>
                  </a:lnTo>
                  <a:cubicBezTo>
                    <a:pt x="419630" y="449211"/>
                    <a:pt x="415432" y="453408"/>
                    <a:pt x="415432" y="458580"/>
                  </a:cubicBezTo>
                  <a:cubicBezTo>
                    <a:pt x="415432" y="463763"/>
                    <a:pt x="419630" y="467961"/>
                    <a:pt x="424801" y="467961"/>
                  </a:cubicBezTo>
                  <a:lnTo>
                    <a:pt x="487465" y="467961"/>
                  </a:lnTo>
                  <a:lnTo>
                    <a:pt x="487465" y="553271"/>
                  </a:lnTo>
                  <a:cubicBezTo>
                    <a:pt x="487465" y="565250"/>
                    <a:pt x="477759" y="574956"/>
                    <a:pt x="465781" y="574956"/>
                  </a:cubicBezTo>
                  <a:lnTo>
                    <a:pt x="40423" y="574956"/>
                  </a:lnTo>
                  <a:cubicBezTo>
                    <a:pt x="28456" y="574956"/>
                    <a:pt x="18750" y="565250"/>
                    <a:pt x="18750" y="553283"/>
                  </a:cubicBezTo>
                  <a:lnTo>
                    <a:pt x="18750" y="442972"/>
                  </a:lnTo>
                  <a:lnTo>
                    <a:pt x="140228" y="442972"/>
                  </a:lnTo>
                  <a:cubicBezTo>
                    <a:pt x="145365" y="442972"/>
                    <a:pt x="149841" y="439018"/>
                    <a:pt x="149992" y="433881"/>
                  </a:cubicBezTo>
                  <a:cubicBezTo>
                    <a:pt x="150154" y="428570"/>
                    <a:pt x="145899" y="424222"/>
                    <a:pt x="140623" y="424222"/>
                  </a:cubicBezTo>
                  <a:lnTo>
                    <a:pt x="18750" y="424222"/>
                  </a:lnTo>
                  <a:lnTo>
                    <a:pt x="18750" y="355481"/>
                  </a:lnTo>
                  <a:lnTo>
                    <a:pt x="183968" y="355481"/>
                  </a:lnTo>
                  <a:cubicBezTo>
                    <a:pt x="189105" y="355481"/>
                    <a:pt x="193581" y="351527"/>
                    <a:pt x="193731" y="346390"/>
                  </a:cubicBezTo>
                  <a:cubicBezTo>
                    <a:pt x="193894" y="341079"/>
                    <a:pt x="189638" y="336731"/>
                    <a:pt x="184362" y="336731"/>
                  </a:cubicBezTo>
                  <a:lnTo>
                    <a:pt x="18750" y="336731"/>
                  </a:lnTo>
                  <a:lnTo>
                    <a:pt x="18750" y="159732"/>
                  </a:lnTo>
                  <a:cubicBezTo>
                    <a:pt x="18750" y="158295"/>
                    <a:pt x="18890" y="156880"/>
                    <a:pt x="19168" y="155488"/>
                  </a:cubicBezTo>
                  <a:lnTo>
                    <a:pt x="128145" y="155488"/>
                  </a:lnTo>
                  <a:cubicBezTo>
                    <a:pt x="143637" y="155488"/>
                    <a:pt x="156242" y="142884"/>
                    <a:pt x="156242" y="127392"/>
                  </a:cubicBezTo>
                  <a:lnTo>
                    <a:pt x="156242" y="19052"/>
                  </a:lnTo>
                  <a:cubicBezTo>
                    <a:pt x="157390" y="18866"/>
                    <a:pt x="158550" y="18750"/>
                    <a:pt x="159732" y="18750"/>
                  </a:cubicBezTo>
                  <a:lnTo>
                    <a:pt x="465793" y="18750"/>
                  </a:lnTo>
                  <a:cubicBezTo>
                    <a:pt x="477759" y="18750"/>
                    <a:pt x="487465" y="28456"/>
                    <a:pt x="487465" y="40423"/>
                  </a:cubicBezTo>
                  <a:lnTo>
                    <a:pt x="487465" y="299219"/>
                  </a:lnTo>
                  <a:lnTo>
                    <a:pt x="346854" y="299219"/>
                  </a:lnTo>
                  <a:cubicBezTo>
                    <a:pt x="344883" y="299219"/>
                    <a:pt x="343062" y="299833"/>
                    <a:pt x="341555" y="300865"/>
                  </a:cubicBezTo>
                  <a:cubicBezTo>
                    <a:pt x="338911" y="299810"/>
                    <a:pt x="336035" y="299219"/>
                    <a:pt x="333020" y="299219"/>
                  </a:cubicBezTo>
                  <a:lnTo>
                    <a:pt x="310698" y="299219"/>
                  </a:lnTo>
                  <a:cubicBezTo>
                    <a:pt x="300645" y="299219"/>
                    <a:pt x="292099" y="305654"/>
                    <a:pt x="288875" y="314606"/>
                  </a:cubicBezTo>
                  <a:lnTo>
                    <a:pt x="242677" y="337705"/>
                  </a:lnTo>
                  <a:cubicBezTo>
                    <a:pt x="239500" y="339294"/>
                    <a:pt x="237494" y="342541"/>
                    <a:pt x="237494" y="346089"/>
                  </a:cubicBezTo>
                  <a:lnTo>
                    <a:pt x="237494" y="349208"/>
                  </a:lnTo>
                  <a:lnTo>
                    <a:pt x="216332" y="349208"/>
                  </a:lnTo>
                  <a:cubicBezTo>
                    <a:pt x="208458" y="349208"/>
                    <a:pt x="201385" y="353580"/>
                    <a:pt x="197871" y="360618"/>
                  </a:cubicBezTo>
                  <a:lnTo>
                    <a:pt x="181138" y="394084"/>
                  </a:lnTo>
                  <a:cubicBezTo>
                    <a:pt x="178703" y="398943"/>
                    <a:pt x="178576" y="404752"/>
                    <a:pt x="181185" y="409506"/>
                  </a:cubicBezTo>
                  <a:cubicBezTo>
                    <a:pt x="184072" y="414771"/>
                    <a:pt x="189453" y="417948"/>
                    <a:pt x="195401" y="417948"/>
                  </a:cubicBezTo>
                  <a:lnTo>
                    <a:pt x="237494" y="417948"/>
                  </a:lnTo>
                  <a:lnTo>
                    <a:pt x="237494" y="421067"/>
                  </a:lnTo>
                  <a:cubicBezTo>
                    <a:pt x="237494" y="424616"/>
                    <a:pt x="239500" y="427863"/>
                    <a:pt x="242677" y="429451"/>
                  </a:cubicBezTo>
                  <a:lnTo>
                    <a:pt x="288875" y="452550"/>
                  </a:lnTo>
                  <a:cubicBezTo>
                    <a:pt x="292099" y="461502"/>
                    <a:pt x="300656" y="467938"/>
                    <a:pt x="310698" y="467938"/>
                  </a:cubicBezTo>
                  <a:lnTo>
                    <a:pt x="333020" y="467938"/>
                  </a:lnTo>
                  <a:cubicBezTo>
                    <a:pt x="336035" y="467938"/>
                    <a:pt x="338911" y="467335"/>
                    <a:pt x="341555" y="466291"/>
                  </a:cubicBezTo>
                  <a:cubicBezTo>
                    <a:pt x="343062" y="467335"/>
                    <a:pt x="344883" y="467938"/>
                    <a:pt x="346854" y="467938"/>
                  </a:cubicBezTo>
                  <a:lnTo>
                    <a:pt x="383462" y="467938"/>
                  </a:lnTo>
                  <a:cubicBezTo>
                    <a:pt x="388634" y="467938"/>
                    <a:pt x="392843" y="463740"/>
                    <a:pt x="392843" y="458557"/>
                  </a:cubicBezTo>
                  <a:cubicBezTo>
                    <a:pt x="392843" y="453385"/>
                    <a:pt x="388646" y="449187"/>
                    <a:pt x="383462" y="449187"/>
                  </a:cubicBezTo>
                  <a:lnTo>
                    <a:pt x="356224" y="449187"/>
                  </a:lnTo>
                  <a:lnTo>
                    <a:pt x="356224" y="317969"/>
                  </a:lnTo>
                  <a:lnTo>
                    <a:pt x="387474" y="317969"/>
                  </a:lnTo>
                  <a:lnTo>
                    <a:pt x="387474" y="358009"/>
                  </a:lnTo>
                  <a:cubicBezTo>
                    <a:pt x="387474" y="377316"/>
                    <a:pt x="403129" y="392971"/>
                    <a:pt x="422436" y="392971"/>
                  </a:cubicBezTo>
                  <a:lnTo>
                    <a:pt x="471266" y="392971"/>
                  </a:lnTo>
                  <a:cubicBezTo>
                    <a:pt x="490573" y="392971"/>
                    <a:pt x="506216" y="377316"/>
                    <a:pt x="506216" y="358021"/>
                  </a:cubicBezTo>
                  <a:lnTo>
                    <a:pt x="506216" y="317981"/>
                  </a:lnTo>
                  <a:lnTo>
                    <a:pt x="522832" y="317981"/>
                  </a:lnTo>
                  <a:cubicBezTo>
                    <a:pt x="524015" y="317981"/>
                    <a:pt x="524966" y="318931"/>
                    <a:pt x="524966" y="320114"/>
                  </a:cubicBezTo>
                  <a:lnTo>
                    <a:pt x="524966" y="447077"/>
                  </a:lnTo>
                  <a:lnTo>
                    <a:pt x="524966" y="447077"/>
                  </a:lnTo>
                  <a:lnTo>
                    <a:pt x="524966" y="447077"/>
                  </a:lnTo>
                  <a:close/>
                  <a:moveTo>
                    <a:pt x="137492" y="32004"/>
                  </a:moveTo>
                  <a:lnTo>
                    <a:pt x="137492" y="127392"/>
                  </a:lnTo>
                  <a:cubicBezTo>
                    <a:pt x="137492" y="132540"/>
                    <a:pt x="133294" y="136738"/>
                    <a:pt x="128145" y="136738"/>
                  </a:cubicBezTo>
                  <a:lnTo>
                    <a:pt x="32758" y="136738"/>
                  </a:lnTo>
                  <a:lnTo>
                    <a:pt x="137492" y="32004"/>
                  </a:lnTo>
                  <a:lnTo>
                    <a:pt x="137492" y="32004"/>
                  </a:lnTo>
                  <a:close/>
                  <a:moveTo>
                    <a:pt x="564647" y="311730"/>
                  </a:moveTo>
                  <a:lnTo>
                    <a:pt x="541942" y="311730"/>
                  </a:lnTo>
                  <a:cubicBezTo>
                    <a:pt x="538707" y="304379"/>
                    <a:pt x="531367" y="299230"/>
                    <a:pt x="522832" y="299230"/>
                  </a:cubicBezTo>
                  <a:lnTo>
                    <a:pt x="506216" y="299230"/>
                  </a:lnTo>
                  <a:lnTo>
                    <a:pt x="506216" y="40423"/>
                  </a:lnTo>
                  <a:cubicBezTo>
                    <a:pt x="506216" y="18136"/>
                    <a:pt x="488080" y="0"/>
                    <a:pt x="465781" y="0"/>
                  </a:cubicBezTo>
                  <a:lnTo>
                    <a:pt x="159721" y="0"/>
                  </a:lnTo>
                  <a:cubicBezTo>
                    <a:pt x="148925" y="0"/>
                    <a:pt x="138767" y="4209"/>
                    <a:pt x="131137" y="11839"/>
                  </a:cubicBezTo>
                  <a:lnTo>
                    <a:pt x="11839" y="131137"/>
                  </a:lnTo>
                  <a:cubicBezTo>
                    <a:pt x="4209" y="138779"/>
                    <a:pt x="0" y="148925"/>
                    <a:pt x="0" y="159732"/>
                  </a:cubicBezTo>
                  <a:lnTo>
                    <a:pt x="0" y="553283"/>
                  </a:lnTo>
                  <a:cubicBezTo>
                    <a:pt x="0" y="575570"/>
                    <a:pt x="18136" y="593706"/>
                    <a:pt x="40423" y="593706"/>
                  </a:cubicBezTo>
                  <a:lnTo>
                    <a:pt x="465781" y="593706"/>
                  </a:lnTo>
                  <a:cubicBezTo>
                    <a:pt x="488068" y="593706"/>
                    <a:pt x="506204" y="575570"/>
                    <a:pt x="506204" y="553283"/>
                  </a:cubicBezTo>
                  <a:lnTo>
                    <a:pt x="506204" y="467973"/>
                  </a:lnTo>
                  <a:lnTo>
                    <a:pt x="522821" y="467973"/>
                  </a:lnTo>
                  <a:cubicBezTo>
                    <a:pt x="531355" y="467973"/>
                    <a:pt x="538695" y="462824"/>
                    <a:pt x="541931" y="455472"/>
                  </a:cubicBezTo>
                  <a:lnTo>
                    <a:pt x="564635" y="455472"/>
                  </a:lnTo>
                  <a:cubicBezTo>
                    <a:pt x="580661" y="455472"/>
                    <a:pt x="593694" y="442439"/>
                    <a:pt x="593694" y="426413"/>
                  </a:cubicBezTo>
                  <a:lnTo>
                    <a:pt x="593694" y="340801"/>
                  </a:lnTo>
                  <a:cubicBezTo>
                    <a:pt x="593706" y="324764"/>
                    <a:pt x="580672" y="311730"/>
                    <a:pt x="564647" y="311730"/>
                  </a:cubicBezTo>
                  <a:lnTo>
                    <a:pt x="564647" y="311730"/>
                  </a:lnTo>
                  <a:close/>
                </a:path>
              </a:pathLst>
            </a:custGeom>
            <a:grpFill/>
            <a:ln w="11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思源黑体 CN Light" panose="020B0300000000000000" pitchFamily="34" charset="-122"/>
                <a:ea typeface="思源黑体 CN Light" panose="020B0300000000000000" pitchFamily="34" charset="-122"/>
                <a:cs typeface="+mn-cs"/>
              </a:endParaRPr>
            </a:p>
          </p:txBody>
        </p:sp>
      </p:grpSp>
      <p:grpSp>
        <p:nvGrpSpPr>
          <p:cNvPr id="16" name="图形 2"/>
          <p:cNvGrpSpPr/>
          <p:nvPr/>
        </p:nvGrpSpPr>
        <p:grpSpPr>
          <a:xfrm rot="0">
            <a:off x="4446270" y="1917065"/>
            <a:ext cx="605790" cy="490855"/>
            <a:chOff x="4143375" y="2214657"/>
            <a:chExt cx="3901440" cy="3162204"/>
          </a:xfrm>
          <a:solidFill>
            <a:srgbClr val="053365"/>
          </a:solidFill>
        </p:grpSpPr>
        <p:sp>
          <p:nvSpPr>
            <p:cNvPr id="17" name="任意多边形: 形状 16"/>
            <p:cNvSpPr/>
            <p:nvPr/>
          </p:nvSpPr>
          <p:spPr>
            <a:xfrm>
              <a:off x="4143375" y="2214657"/>
              <a:ext cx="1437322" cy="1026699"/>
            </a:xfrm>
            <a:custGeom>
              <a:avLst/>
              <a:gdLst>
                <a:gd name="connsiteX0" fmla="*/ 1082135 w 1437322"/>
                <a:gd name="connsiteY0" fmla="*/ 247936 h 1026699"/>
                <a:gd name="connsiteX1" fmla="*/ 718661 w 1437322"/>
                <a:gd name="connsiteY1" fmla="*/ 0 h 1026699"/>
                <a:gd name="connsiteX2" fmla="*/ 355283 w 1437322"/>
                <a:gd name="connsiteY2" fmla="*/ 247936 h 1026699"/>
                <a:gd name="connsiteX3" fmla="*/ 0 w 1437322"/>
                <a:gd name="connsiteY3" fmla="*/ 636556 h 1026699"/>
                <a:gd name="connsiteX4" fmla="*/ 390144 w 1437322"/>
                <a:gd name="connsiteY4" fmla="*/ 1026700 h 1026699"/>
                <a:gd name="connsiteX5" fmla="*/ 1047179 w 1437322"/>
                <a:gd name="connsiteY5" fmla="*/ 1026700 h 1026699"/>
                <a:gd name="connsiteX6" fmla="*/ 1437323 w 1437322"/>
                <a:gd name="connsiteY6" fmla="*/ 636556 h 1026699"/>
                <a:gd name="connsiteX7" fmla="*/ 1082135 w 1437322"/>
                <a:gd name="connsiteY7" fmla="*/ 247936 h 1026699"/>
                <a:gd name="connsiteX8" fmla="*/ 1082135 w 1437322"/>
                <a:gd name="connsiteY8" fmla="*/ 247936 h 1026699"/>
                <a:gd name="connsiteX9" fmla="*/ 1047179 w 1437322"/>
                <a:gd name="connsiteY9" fmla="*/ 903446 h 1026699"/>
                <a:gd name="connsiteX10" fmla="*/ 390144 w 1437322"/>
                <a:gd name="connsiteY10" fmla="*/ 903446 h 1026699"/>
                <a:gd name="connsiteX11" fmla="*/ 123158 w 1437322"/>
                <a:gd name="connsiteY11" fmla="*/ 636461 h 1026699"/>
                <a:gd name="connsiteX12" fmla="*/ 390144 w 1437322"/>
                <a:gd name="connsiteY12" fmla="*/ 369570 h 1026699"/>
                <a:gd name="connsiteX13" fmla="*/ 395859 w 1437322"/>
                <a:gd name="connsiteY13" fmla="*/ 369761 h 1026699"/>
                <a:gd name="connsiteX14" fmla="*/ 398526 w 1437322"/>
                <a:gd name="connsiteY14" fmla="*/ 369856 h 1026699"/>
                <a:gd name="connsiteX15" fmla="*/ 460058 w 1437322"/>
                <a:gd name="connsiteY15" fmla="*/ 323564 h 1026699"/>
                <a:gd name="connsiteX16" fmla="*/ 718661 w 1437322"/>
                <a:gd name="connsiteY16" fmla="*/ 123158 h 1026699"/>
                <a:gd name="connsiteX17" fmla="*/ 977265 w 1437322"/>
                <a:gd name="connsiteY17" fmla="*/ 323564 h 1026699"/>
                <a:gd name="connsiteX18" fmla="*/ 1038797 w 1437322"/>
                <a:gd name="connsiteY18" fmla="*/ 369856 h 1026699"/>
                <a:gd name="connsiteX19" fmla="*/ 1041463 w 1437322"/>
                <a:gd name="connsiteY19" fmla="*/ 369761 h 1026699"/>
                <a:gd name="connsiteX20" fmla="*/ 1047179 w 1437322"/>
                <a:gd name="connsiteY20" fmla="*/ 369570 h 1026699"/>
                <a:gd name="connsiteX21" fmla="*/ 1314069 w 1437322"/>
                <a:gd name="connsiteY21" fmla="*/ 636461 h 1026699"/>
                <a:gd name="connsiteX22" fmla="*/ 1047179 w 1437322"/>
                <a:gd name="connsiteY22" fmla="*/ 903446 h 1026699"/>
                <a:gd name="connsiteX23" fmla="*/ 1047179 w 1437322"/>
                <a:gd name="connsiteY23" fmla="*/ 903446 h 10266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437322" h="1026699">
                  <a:moveTo>
                    <a:pt x="1082135" y="247936"/>
                  </a:moveTo>
                  <a:cubicBezTo>
                    <a:pt x="1024319" y="99822"/>
                    <a:pt x="881063" y="0"/>
                    <a:pt x="718661" y="0"/>
                  </a:cubicBezTo>
                  <a:cubicBezTo>
                    <a:pt x="556260" y="0"/>
                    <a:pt x="413004" y="99822"/>
                    <a:pt x="355283" y="247936"/>
                  </a:cubicBezTo>
                  <a:cubicBezTo>
                    <a:pt x="156401" y="265652"/>
                    <a:pt x="0" y="433197"/>
                    <a:pt x="0" y="636556"/>
                  </a:cubicBezTo>
                  <a:cubicBezTo>
                    <a:pt x="0" y="851725"/>
                    <a:pt x="175069" y="1026700"/>
                    <a:pt x="390144" y="1026700"/>
                  </a:cubicBezTo>
                  <a:lnTo>
                    <a:pt x="1047179" y="1026700"/>
                  </a:lnTo>
                  <a:cubicBezTo>
                    <a:pt x="1262348" y="1026700"/>
                    <a:pt x="1437323" y="851630"/>
                    <a:pt x="1437323" y="636556"/>
                  </a:cubicBezTo>
                  <a:cubicBezTo>
                    <a:pt x="1437418" y="433197"/>
                    <a:pt x="1280922" y="265652"/>
                    <a:pt x="1082135" y="247936"/>
                  </a:cubicBezTo>
                  <a:lnTo>
                    <a:pt x="1082135" y="247936"/>
                  </a:lnTo>
                  <a:close/>
                  <a:moveTo>
                    <a:pt x="1047179" y="903446"/>
                  </a:moveTo>
                  <a:lnTo>
                    <a:pt x="390144" y="903446"/>
                  </a:lnTo>
                  <a:cubicBezTo>
                    <a:pt x="242983" y="903446"/>
                    <a:pt x="123158" y="783717"/>
                    <a:pt x="123158" y="636461"/>
                  </a:cubicBezTo>
                  <a:cubicBezTo>
                    <a:pt x="123158" y="489299"/>
                    <a:pt x="242888" y="369570"/>
                    <a:pt x="390144" y="369570"/>
                  </a:cubicBezTo>
                  <a:cubicBezTo>
                    <a:pt x="392049" y="369570"/>
                    <a:pt x="393954" y="369665"/>
                    <a:pt x="395859" y="369761"/>
                  </a:cubicBezTo>
                  <a:lnTo>
                    <a:pt x="398526" y="369856"/>
                  </a:lnTo>
                  <a:cubicBezTo>
                    <a:pt x="427577" y="370808"/>
                    <a:pt x="452914" y="351473"/>
                    <a:pt x="460058" y="323564"/>
                  </a:cubicBezTo>
                  <a:cubicBezTo>
                    <a:pt x="490347" y="205645"/>
                    <a:pt x="596646" y="123158"/>
                    <a:pt x="718661" y="123158"/>
                  </a:cubicBezTo>
                  <a:cubicBezTo>
                    <a:pt x="840677" y="123158"/>
                    <a:pt x="946976" y="205549"/>
                    <a:pt x="977265" y="323564"/>
                  </a:cubicBezTo>
                  <a:cubicBezTo>
                    <a:pt x="984409" y="351473"/>
                    <a:pt x="1009936" y="370808"/>
                    <a:pt x="1038797" y="369856"/>
                  </a:cubicBezTo>
                  <a:lnTo>
                    <a:pt x="1041463" y="369761"/>
                  </a:lnTo>
                  <a:cubicBezTo>
                    <a:pt x="1043369" y="369665"/>
                    <a:pt x="1045274" y="369570"/>
                    <a:pt x="1047179" y="369570"/>
                  </a:cubicBezTo>
                  <a:cubicBezTo>
                    <a:pt x="1194340" y="369570"/>
                    <a:pt x="1314069" y="489299"/>
                    <a:pt x="1314069" y="636461"/>
                  </a:cubicBezTo>
                  <a:cubicBezTo>
                    <a:pt x="1314164" y="783717"/>
                    <a:pt x="1194435" y="903446"/>
                    <a:pt x="1047179" y="903446"/>
                  </a:cubicBezTo>
                  <a:lnTo>
                    <a:pt x="1047179" y="903446"/>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思源黑体 CN Light" panose="020B0300000000000000" pitchFamily="34" charset="-122"/>
                <a:ea typeface="思源黑体 CN Light" panose="020B0300000000000000" pitchFamily="34" charset="-122"/>
                <a:cs typeface="+mn-cs"/>
              </a:endParaRPr>
            </a:p>
          </p:txBody>
        </p:sp>
        <p:sp>
          <p:nvSpPr>
            <p:cNvPr id="18" name="任意多边形: 形状 17"/>
            <p:cNvSpPr/>
            <p:nvPr/>
          </p:nvSpPr>
          <p:spPr>
            <a:xfrm>
              <a:off x="6032563" y="4103750"/>
              <a:ext cx="615981" cy="615981"/>
            </a:xfrm>
            <a:custGeom>
              <a:avLst/>
              <a:gdLst>
                <a:gd name="connsiteX0" fmla="*/ 467201 w 615981"/>
                <a:gd name="connsiteY0" fmla="*/ 0 h 615981"/>
                <a:gd name="connsiteX1" fmla="*/ 148781 w 615981"/>
                <a:gd name="connsiteY1" fmla="*/ 0 h 615981"/>
                <a:gd name="connsiteX2" fmla="*/ 0 w 615981"/>
                <a:gd name="connsiteY2" fmla="*/ 148780 h 615981"/>
                <a:gd name="connsiteX3" fmla="*/ 0 w 615981"/>
                <a:gd name="connsiteY3" fmla="*/ 467201 h 615981"/>
                <a:gd name="connsiteX4" fmla="*/ 148781 w 615981"/>
                <a:gd name="connsiteY4" fmla="*/ 615982 h 615981"/>
                <a:gd name="connsiteX5" fmla="*/ 467201 w 615981"/>
                <a:gd name="connsiteY5" fmla="*/ 615982 h 615981"/>
                <a:gd name="connsiteX6" fmla="*/ 615982 w 615981"/>
                <a:gd name="connsiteY6" fmla="*/ 467201 h 615981"/>
                <a:gd name="connsiteX7" fmla="*/ 615982 w 615981"/>
                <a:gd name="connsiteY7" fmla="*/ 148780 h 615981"/>
                <a:gd name="connsiteX8" fmla="*/ 467201 w 615981"/>
                <a:gd name="connsiteY8" fmla="*/ 0 h 615981"/>
                <a:gd name="connsiteX9" fmla="*/ 467201 w 615981"/>
                <a:gd name="connsiteY9" fmla="*/ 0 h 615981"/>
                <a:gd name="connsiteX10" fmla="*/ 492728 w 615981"/>
                <a:gd name="connsiteY10" fmla="*/ 467296 h 615981"/>
                <a:gd name="connsiteX11" fmla="*/ 467201 w 615981"/>
                <a:gd name="connsiteY11" fmla="*/ 492823 h 615981"/>
                <a:gd name="connsiteX12" fmla="*/ 148781 w 615981"/>
                <a:gd name="connsiteY12" fmla="*/ 492823 h 615981"/>
                <a:gd name="connsiteX13" fmla="*/ 123158 w 615981"/>
                <a:gd name="connsiteY13" fmla="*/ 467296 h 615981"/>
                <a:gd name="connsiteX14" fmla="*/ 123158 w 615981"/>
                <a:gd name="connsiteY14" fmla="*/ 148876 h 615981"/>
                <a:gd name="connsiteX15" fmla="*/ 148781 w 615981"/>
                <a:gd name="connsiteY15" fmla="*/ 123254 h 615981"/>
                <a:gd name="connsiteX16" fmla="*/ 467201 w 615981"/>
                <a:gd name="connsiteY16" fmla="*/ 123254 h 615981"/>
                <a:gd name="connsiteX17" fmla="*/ 492728 w 615981"/>
                <a:gd name="connsiteY17" fmla="*/ 148876 h 615981"/>
                <a:gd name="connsiteX18" fmla="*/ 492728 w 615981"/>
                <a:gd name="connsiteY18" fmla="*/ 467296 h 615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15981" h="615981">
                  <a:moveTo>
                    <a:pt x="467201" y="0"/>
                  </a:moveTo>
                  <a:lnTo>
                    <a:pt x="148781" y="0"/>
                  </a:lnTo>
                  <a:cubicBezTo>
                    <a:pt x="66770" y="0"/>
                    <a:pt x="0" y="66770"/>
                    <a:pt x="0" y="148780"/>
                  </a:cubicBezTo>
                  <a:lnTo>
                    <a:pt x="0" y="467201"/>
                  </a:lnTo>
                  <a:cubicBezTo>
                    <a:pt x="0" y="549212"/>
                    <a:pt x="66770" y="615982"/>
                    <a:pt x="148781" y="615982"/>
                  </a:cubicBezTo>
                  <a:lnTo>
                    <a:pt x="467201" y="615982"/>
                  </a:lnTo>
                  <a:cubicBezTo>
                    <a:pt x="549212" y="615982"/>
                    <a:pt x="615982" y="549307"/>
                    <a:pt x="615982" y="467201"/>
                  </a:cubicBezTo>
                  <a:lnTo>
                    <a:pt x="615982" y="148780"/>
                  </a:lnTo>
                  <a:cubicBezTo>
                    <a:pt x="615982" y="66770"/>
                    <a:pt x="549212" y="0"/>
                    <a:pt x="467201" y="0"/>
                  </a:cubicBezTo>
                  <a:lnTo>
                    <a:pt x="467201" y="0"/>
                  </a:lnTo>
                  <a:close/>
                  <a:moveTo>
                    <a:pt x="492728" y="467296"/>
                  </a:moveTo>
                  <a:cubicBezTo>
                    <a:pt x="492728" y="481394"/>
                    <a:pt x="481298" y="492823"/>
                    <a:pt x="467201" y="492823"/>
                  </a:cubicBezTo>
                  <a:lnTo>
                    <a:pt x="148781" y="492823"/>
                  </a:lnTo>
                  <a:cubicBezTo>
                    <a:pt x="134684" y="492823"/>
                    <a:pt x="123158" y="481394"/>
                    <a:pt x="123158" y="467296"/>
                  </a:cubicBezTo>
                  <a:lnTo>
                    <a:pt x="123158" y="148876"/>
                  </a:lnTo>
                  <a:cubicBezTo>
                    <a:pt x="123158" y="134779"/>
                    <a:pt x="134684" y="123254"/>
                    <a:pt x="148781" y="123254"/>
                  </a:cubicBezTo>
                  <a:lnTo>
                    <a:pt x="467201" y="123254"/>
                  </a:lnTo>
                  <a:cubicBezTo>
                    <a:pt x="481298" y="123254"/>
                    <a:pt x="492728" y="134779"/>
                    <a:pt x="492728" y="148876"/>
                  </a:cubicBezTo>
                  <a:lnTo>
                    <a:pt x="492728" y="467296"/>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思源黑体 CN Light" panose="020B0300000000000000" pitchFamily="34" charset="-122"/>
                <a:ea typeface="思源黑体 CN Light" panose="020B0300000000000000" pitchFamily="34" charset="-122"/>
                <a:cs typeface="+mn-cs"/>
              </a:endParaRPr>
            </a:p>
          </p:txBody>
        </p:sp>
        <p:sp>
          <p:nvSpPr>
            <p:cNvPr id="19" name="任意多边形: 形状 18"/>
            <p:cNvSpPr/>
            <p:nvPr/>
          </p:nvSpPr>
          <p:spPr>
            <a:xfrm>
              <a:off x="4389786" y="4103750"/>
              <a:ext cx="615981" cy="615981"/>
            </a:xfrm>
            <a:custGeom>
              <a:avLst/>
              <a:gdLst>
                <a:gd name="connsiteX0" fmla="*/ 467201 w 615981"/>
                <a:gd name="connsiteY0" fmla="*/ 0 h 615981"/>
                <a:gd name="connsiteX1" fmla="*/ 148781 w 615981"/>
                <a:gd name="connsiteY1" fmla="*/ 0 h 615981"/>
                <a:gd name="connsiteX2" fmla="*/ 0 w 615981"/>
                <a:gd name="connsiteY2" fmla="*/ 148780 h 615981"/>
                <a:gd name="connsiteX3" fmla="*/ 0 w 615981"/>
                <a:gd name="connsiteY3" fmla="*/ 467201 h 615981"/>
                <a:gd name="connsiteX4" fmla="*/ 148781 w 615981"/>
                <a:gd name="connsiteY4" fmla="*/ 615982 h 615981"/>
                <a:gd name="connsiteX5" fmla="*/ 467201 w 615981"/>
                <a:gd name="connsiteY5" fmla="*/ 615982 h 615981"/>
                <a:gd name="connsiteX6" fmla="*/ 615982 w 615981"/>
                <a:gd name="connsiteY6" fmla="*/ 467201 h 615981"/>
                <a:gd name="connsiteX7" fmla="*/ 615982 w 615981"/>
                <a:gd name="connsiteY7" fmla="*/ 148780 h 615981"/>
                <a:gd name="connsiteX8" fmla="*/ 467201 w 615981"/>
                <a:gd name="connsiteY8" fmla="*/ 0 h 615981"/>
                <a:gd name="connsiteX9" fmla="*/ 467201 w 615981"/>
                <a:gd name="connsiteY9" fmla="*/ 0 h 615981"/>
                <a:gd name="connsiteX10" fmla="*/ 492824 w 615981"/>
                <a:gd name="connsiteY10" fmla="*/ 467296 h 615981"/>
                <a:gd name="connsiteX11" fmla="*/ 467201 w 615981"/>
                <a:gd name="connsiteY11" fmla="*/ 492823 h 615981"/>
                <a:gd name="connsiteX12" fmla="*/ 148781 w 615981"/>
                <a:gd name="connsiteY12" fmla="*/ 492823 h 615981"/>
                <a:gd name="connsiteX13" fmla="*/ 123158 w 615981"/>
                <a:gd name="connsiteY13" fmla="*/ 467296 h 615981"/>
                <a:gd name="connsiteX14" fmla="*/ 123158 w 615981"/>
                <a:gd name="connsiteY14" fmla="*/ 148876 h 615981"/>
                <a:gd name="connsiteX15" fmla="*/ 148781 w 615981"/>
                <a:gd name="connsiteY15" fmla="*/ 123254 h 615981"/>
                <a:gd name="connsiteX16" fmla="*/ 467201 w 615981"/>
                <a:gd name="connsiteY16" fmla="*/ 123254 h 615981"/>
                <a:gd name="connsiteX17" fmla="*/ 492824 w 615981"/>
                <a:gd name="connsiteY17" fmla="*/ 148876 h 615981"/>
                <a:gd name="connsiteX18" fmla="*/ 492824 w 615981"/>
                <a:gd name="connsiteY18" fmla="*/ 467296 h 615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15981" h="615981">
                  <a:moveTo>
                    <a:pt x="467201" y="0"/>
                  </a:moveTo>
                  <a:lnTo>
                    <a:pt x="148781" y="0"/>
                  </a:lnTo>
                  <a:cubicBezTo>
                    <a:pt x="66675" y="0"/>
                    <a:pt x="0" y="66770"/>
                    <a:pt x="0" y="148780"/>
                  </a:cubicBezTo>
                  <a:lnTo>
                    <a:pt x="0" y="467201"/>
                  </a:lnTo>
                  <a:cubicBezTo>
                    <a:pt x="0" y="549212"/>
                    <a:pt x="66675" y="615982"/>
                    <a:pt x="148781" y="615982"/>
                  </a:cubicBezTo>
                  <a:lnTo>
                    <a:pt x="467201" y="615982"/>
                  </a:lnTo>
                  <a:cubicBezTo>
                    <a:pt x="549212" y="615982"/>
                    <a:pt x="615982" y="549307"/>
                    <a:pt x="615982" y="467201"/>
                  </a:cubicBezTo>
                  <a:lnTo>
                    <a:pt x="615982" y="148780"/>
                  </a:lnTo>
                  <a:cubicBezTo>
                    <a:pt x="615982" y="66770"/>
                    <a:pt x="549212" y="0"/>
                    <a:pt x="467201" y="0"/>
                  </a:cubicBezTo>
                  <a:lnTo>
                    <a:pt x="467201" y="0"/>
                  </a:lnTo>
                  <a:close/>
                  <a:moveTo>
                    <a:pt x="492824" y="467296"/>
                  </a:moveTo>
                  <a:cubicBezTo>
                    <a:pt x="492824" y="481394"/>
                    <a:pt x="481298" y="492823"/>
                    <a:pt x="467201" y="492823"/>
                  </a:cubicBezTo>
                  <a:lnTo>
                    <a:pt x="148781" y="492823"/>
                  </a:lnTo>
                  <a:cubicBezTo>
                    <a:pt x="134683" y="492823"/>
                    <a:pt x="123158" y="481394"/>
                    <a:pt x="123158" y="467296"/>
                  </a:cubicBezTo>
                  <a:lnTo>
                    <a:pt x="123158" y="148876"/>
                  </a:lnTo>
                  <a:cubicBezTo>
                    <a:pt x="123158" y="134779"/>
                    <a:pt x="134588" y="123254"/>
                    <a:pt x="148781" y="123254"/>
                  </a:cubicBezTo>
                  <a:lnTo>
                    <a:pt x="467201" y="123254"/>
                  </a:lnTo>
                  <a:cubicBezTo>
                    <a:pt x="481298" y="123254"/>
                    <a:pt x="492824" y="134779"/>
                    <a:pt x="492824" y="148876"/>
                  </a:cubicBezTo>
                  <a:lnTo>
                    <a:pt x="492824" y="467296"/>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思源黑体 CN Light" panose="020B0300000000000000" pitchFamily="34" charset="-122"/>
                <a:ea typeface="思源黑体 CN Light" panose="020B0300000000000000" pitchFamily="34" charset="-122"/>
                <a:cs typeface="+mn-cs"/>
              </a:endParaRPr>
            </a:p>
          </p:txBody>
        </p:sp>
        <p:sp>
          <p:nvSpPr>
            <p:cNvPr id="20" name="任意多边形: 形状 19"/>
            <p:cNvSpPr/>
            <p:nvPr/>
          </p:nvSpPr>
          <p:spPr>
            <a:xfrm>
              <a:off x="6360890" y="2543174"/>
              <a:ext cx="1437417" cy="1026699"/>
            </a:xfrm>
            <a:custGeom>
              <a:avLst/>
              <a:gdLst>
                <a:gd name="connsiteX0" fmla="*/ 1082231 w 1437417"/>
                <a:gd name="connsiteY0" fmla="*/ 247936 h 1026699"/>
                <a:gd name="connsiteX1" fmla="*/ 718756 w 1437417"/>
                <a:gd name="connsiteY1" fmla="*/ 0 h 1026699"/>
                <a:gd name="connsiteX2" fmla="*/ 355282 w 1437417"/>
                <a:gd name="connsiteY2" fmla="*/ 247936 h 1026699"/>
                <a:gd name="connsiteX3" fmla="*/ 0 w 1437417"/>
                <a:gd name="connsiteY3" fmla="*/ 636556 h 1026699"/>
                <a:gd name="connsiteX4" fmla="*/ 390144 w 1437417"/>
                <a:gd name="connsiteY4" fmla="*/ 1026700 h 1026699"/>
                <a:gd name="connsiteX5" fmla="*/ 1047274 w 1437417"/>
                <a:gd name="connsiteY5" fmla="*/ 1026700 h 1026699"/>
                <a:gd name="connsiteX6" fmla="*/ 1437418 w 1437417"/>
                <a:gd name="connsiteY6" fmla="*/ 636556 h 1026699"/>
                <a:gd name="connsiteX7" fmla="*/ 1082231 w 1437417"/>
                <a:gd name="connsiteY7" fmla="*/ 247936 h 1026699"/>
                <a:gd name="connsiteX8" fmla="*/ 1082231 w 1437417"/>
                <a:gd name="connsiteY8" fmla="*/ 247936 h 1026699"/>
                <a:gd name="connsiteX9" fmla="*/ 1047369 w 1437417"/>
                <a:gd name="connsiteY9" fmla="*/ 903542 h 1026699"/>
                <a:gd name="connsiteX10" fmla="*/ 390239 w 1437417"/>
                <a:gd name="connsiteY10" fmla="*/ 903542 h 1026699"/>
                <a:gd name="connsiteX11" fmla="*/ 123254 w 1437417"/>
                <a:gd name="connsiteY11" fmla="*/ 636556 h 1026699"/>
                <a:gd name="connsiteX12" fmla="*/ 390239 w 1437417"/>
                <a:gd name="connsiteY12" fmla="*/ 369665 h 1026699"/>
                <a:gd name="connsiteX13" fmla="*/ 395954 w 1437417"/>
                <a:gd name="connsiteY13" fmla="*/ 369761 h 1026699"/>
                <a:gd name="connsiteX14" fmla="*/ 398621 w 1437417"/>
                <a:gd name="connsiteY14" fmla="*/ 369856 h 1026699"/>
                <a:gd name="connsiteX15" fmla="*/ 460153 w 1437417"/>
                <a:gd name="connsiteY15" fmla="*/ 323564 h 1026699"/>
                <a:gd name="connsiteX16" fmla="*/ 718756 w 1437417"/>
                <a:gd name="connsiteY16" fmla="*/ 123158 h 1026699"/>
                <a:gd name="connsiteX17" fmla="*/ 977360 w 1437417"/>
                <a:gd name="connsiteY17" fmla="*/ 323564 h 1026699"/>
                <a:gd name="connsiteX18" fmla="*/ 1038892 w 1437417"/>
                <a:gd name="connsiteY18" fmla="*/ 369856 h 1026699"/>
                <a:gd name="connsiteX19" fmla="*/ 1041559 w 1437417"/>
                <a:gd name="connsiteY19" fmla="*/ 369761 h 1026699"/>
                <a:gd name="connsiteX20" fmla="*/ 1047369 w 1437417"/>
                <a:gd name="connsiteY20" fmla="*/ 369665 h 1026699"/>
                <a:gd name="connsiteX21" fmla="*/ 1314260 w 1437417"/>
                <a:gd name="connsiteY21" fmla="*/ 636556 h 1026699"/>
                <a:gd name="connsiteX22" fmla="*/ 1047369 w 1437417"/>
                <a:gd name="connsiteY22" fmla="*/ 903542 h 1026699"/>
                <a:gd name="connsiteX23" fmla="*/ 1047369 w 1437417"/>
                <a:gd name="connsiteY23" fmla="*/ 903542 h 10266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437417" h="1026699">
                  <a:moveTo>
                    <a:pt x="1082231" y="247936"/>
                  </a:moveTo>
                  <a:cubicBezTo>
                    <a:pt x="1024509" y="99822"/>
                    <a:pt x="881158" y="0"/>
                    <a:pt x="718756" y="0"/>
                  </a:cubicBezTo>
                  <a:cubicBezTo>
                    <a:pt x="556451" y="0"/>
                    <a:pt x="413099" y="99822"/>
                    <a:pt x="355282" y="247936"/>
                  </a:cubicBezTo>
                  <a:cubicBezTo>
                    <a:pt x="156400" y="265652"/>
                    <a:pt x="0" y="433197"/>
                    <a:pt x="0" y="636556"/>
                  </a:cubicBezTo>
                  <a:cubicBezTo>
                    <a:pt x="0" y="851726"/>
                    <a:pt x="175070" y="1026700"/>
                    <a:pt x="390144" y="1026700"/>
                  </a:cubicBezTo>
                  <a:lnTo>
                    <a:pt x="1047274" y="1026700"/>
                  </a:lnTo>
                  <a:cubicBezTo>
                    <a:pt x="1262444" y="1026700"/>
                    <a:pt x="1437418" y="851630"/>
                    <a:pt x="1437418" y="636556"/>
                  </a:cubicBezTo>
                  <a:cubicBezTo>
                    <a:pt x="1437513" y="433197"/>
                    <a:pt x="1281113" y="265652"/>
                    <a:pt x="1082231" y="247936"/>
                  </a:cubicBezTo>
                  <a:lnTo>
                    <a:pt x="1082231" y="247936"/>
                  </a:lnTo>
                  <a:close/>
                  <a:moveTo>
                    <a:pt x="1047369" y="903542"/>
                  </a:moveTo>
                  <a:lnTo>
                    <a:pt x="390239" y="903542"/>
                  </a:lnTo>
                  <a:cubicBezTo>
                    <a:pt x="243078" y="903542"/>
                    <a:pt x="123254" y="783812"/>
                    <a:pt x="123254" y="636556"/>
                  </a:cubicBezTo>
                  <a:cubicBezTo>
                    <a:pt x="123254" y="489299"/>
                    <a:pt x="242983" y="369665"/>
                    <a:pt x="390239" y="369665"/>
                  </a:cubicBezTo>
                  <a:cubicBezTo>
                    <a:pt x="392144" y="369665"/>
                    <a:pt x="394049" y="369761"/>
                    <a:pt x="395954" y="369761"/>
                  </a:cubicBezTo>
                  <a:lnTo>
                    <a:pt x="398621" y="369856"/>
                  </a:lnTo>
                  <a:cubicBezTo>
                    <a:pt x="427482" y="370713"/>
                    <a:pt x="453009" y="351472"/>
                    <a:pt x="460153" y="323564"/>
                  </a:cubicBezTo>
                  <a:cubicBezTo>
                    <a:pt x="490442" y="205550"/>
                    <a:pt x="596741" y="123158"/>
                    <a:pt x="718756" y="123158"/>
                  </a:cubicBezTo>
                  <a:cubicBezTo>
                    <a:pt x="840772" y="123158"/>
                    <a:pt x="947071" y="205550"/>
                    <a:pt x="977360" y="323564"/>
                  </a:cubicBezTo>
                  <a:cubicBezTo>
                    <a:pt x="984504" y="351472"/>
                    <a:pt x="1010031" y="370808"/>
                    <a:pt x="1038892" y="369856"/>
                  </a:cubicBezTo>
                  <a:lnTo>
                    <a:pt x="1041559" y="369761"/>
                  </a:lnTo>
                  <a:cubicBezTo>
                    <a:pt x="1043464" y="369665"/>
                    <a:pt x="1045369" y="369665"/>
                    <a:pt x="1047369" y="369665"/>
                  </a:cubicBezTo>
                  <a:cubicBezTo>
                    <a:pt x="1194530" y="369665"/>
                    <a:pt x="1314260" y="489395"/>
                    <a:pt x="1314260" y="636556"/>
                  </a:cubicBezTo>
                  <a:cubicBezTo>
                    <a:pt x="1314260" y="783717"/>
                    <a:pt x="1194530" y="903542"/>
                    <a:pt x="1047369" y="903542"/>
                  </a:cubicBezTo>
                  <a:lnTo>
                    <a:pt x="1047369" y="903542"/>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思源黑体 CN Light" panose="020B0300000000000000" pitchFamily="34" charset="-122"/>
                <a:ea typeface="思源黑体 CN Light" panose="020B0300000000000000" pitchFamily="34" charset="-122"/>
                <a:cs typeface="+mn-cs"/>
              </a:endParaRPr>
            </a:p>
          </p:txBody>
        </p:sp>
        <p:sp>
          <p:nvSpPr>
            <p:cNvPr id="21" name="任意多边形: 形状 20"/>
            <p:cNvSpPr/>
            <p:nvPr/>
          </p:nvSpPr>
          <p:spPr>
            <a:xfrm>
              <a:off x="5046821" y="3446716"/>
              <a:ext cx="862488" cy="123253"/>
            </a:xfrm>
            <a:custGeom>
              <a:avLst/>
              <a:gdLst>
                <a:gd name="connsiteX0" fmla="*/ 800862 w 862488"/>
                <a:gd name="connsiteY0" fmla="*/ 0 h 123253"/>
                <a:gd name="connsiteX1" fmla="*/ 61627 w 862488"/>
                <a:gd name="connsiteY1" fmla="*/ 0 h 123253"/>
                <a:gd name="connsiteX2" fmla="*/ 0 w 862488"/>
                <a:gd name="connsiteY2" fmla="*/ 61627 h 123253"/>
                <a:gd name="connsiteX3" fmla="*/ 61627 w 862488"/>
                <a:gd name="connsiteY3" fmla="*/ 123254 h 123253"/>
                <a:gd name="connsiteX4" fmla="*/ 800862 w 862488"/>
                <a:gd name="connsiteY4" fmla="*/ 123254 h 123253"/>
                <a:gd name="connsiteX5" fmla="*/ 862489 w 862488"/>
                <a:gd name="connsiteY5" fmla="*/ 61627 h 123253"/>
                <a:gd name="connsiteX6" fmla="*/ 800862 w 862488"/>
                <a:gd name="connsiteY6" fmla="*/ 0 h 123253"/>
                <a:gd name="connsiteX7" fmla="*/ 800862 w 862488"/>
                <a:gd name="connsiteY7" fmla="*/ 0 h 123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62488" h="123253">
                  <a:moveTo>
                    <a:pt x="800862" y="0"/>
                  </a:moveTo>
                  <a:lnTo>
                    <a:pt x="61627" y="0"/>
                  </a:lnTo>
                  <a:cubicBezTo>
                    <a:pt x="27623" y="0"/>
                    <a:pt x="0" y="27622"/>
                    <a:pt x="0" y="61627"/>
                  </a:cubicBezTo>
                  <a:cubicBezTo>
                    <a:pt x="0" y="95631"/>
                    <a:pt x="27623" y="123254"/>
                    <a:pt x="61627" y="123254"/>
                  </a:cubicBezTo>
                  <a:lnTo>
                    <a:pt x="800862" y="123254"/>
                  </a:lnTo>
                  <a:cubicBezTo>
                    <a:pt x="834866" y="123254"/>
                    <a:pt x="862489" y="95631"/>
                    <a:pt x="862489" y="61627"/>
                  </a:cubicBezTo>
                  <a:cubicBezTo>
                    <a:pt x="862489" y="27527"/>
                    <a:pt x="834866" y="0"/>
                    <a:pt x="800862" y="0"/>
                  </a:cubicBezTo>
                  <a:lnTo>
                    <a:pt x="800862" y="0"/>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思源黑体 CN Light" panose="020B0300000000000000" pitchFamily="34" charset="-122"/>
                <a:ea typeface="思源黑体 CN Light" panose="020B0300000000000000" pitchFamily="34" charset="-122"/>
                <a:cs typeface="+mn-cs"/>
              </a:endParaRPr>
            </a:p>
          </p:txBody>
        </p:sp>
        <p:sp>
          <p:nvSpPr>
            <p:cNvPr id="22" name="任意多边形: 形状 21"/>
            <p:cNvSpPr/>
            <p:nvPr/>
          </p:nvSpPr>
          <p:spPr>
            <a:xfrm>
              <a:off x="5868162" y="2625280"/>
              <a:ext cx="616076" cy="123253"/>
            </a:xfrm>
            <a:custGeom>
              <a:avLst/>
              <a:gdLst>
                <a:gd name="connsiteX0" fmla="*/ 554450 w 616076"/>
                <a:gd name="connsiteY0" fmla="*/ 0 h 123253"/>
                <a:gd name="connsiteX1" fmla="*/ 61627 w 616076"/>
                <a:gd name="connsiteY1" fmla="*/ 0 h 123253"/>
                <a:gd name="connsiteX2" fmla="*/ 0 w 616076"/>
                <a:gd name="connsiteY2" fmla="*/ 61627 h 123253"/>
                <a:gd name="connsiteX3" fmla="*/ 61627 w 616076"/>
                <a:gd name="connsiteY3" fmla="*/ 123253 h 123253"/>
                <a:gd name="connsiteX4" fmla="*/ 554450 w 616076"/>
                <a:gd name="connsiteY4" fmla="*/ 123253 h 123253"/>
                <a:gd name="connsiteX5" fmla="*/ 616077 w 616076"/>
                <a:gd name="connsiteY5" fmla="*/ 61627 h 123253"/>
                <a:gd name="connsiteX6" fmla="*/ 554450 w 616076"/>
                <a:gd name="connsiteY6" fmla="*/ 0 h 123253"/>
                <a:gd name="connsiteX7" fmla="*/ 554450 w 616076"/>
                <a:gd name="connsiteY7" fmla="*/ 0 h 123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16076" h="123253">
                  <a:moveTo>
                    <a:pt x="554450" y="0"/>
                  </a:moveTo>
                  <a:lnTo>
                    <a:pt x="61627" y="0"/>
                  </a:lnTo>
                  <a:cubicBezTo>
                    <a:pt x="27527" y="0"/>
                    <a:pt x="0" y="27527"/>
                    <a:pt x="0" y="61627"/>
                  </a:cubicBezTo>
                  <a:cubicBezTo>
                    <a:pt x="0" y="95631"/>
                    <a:pt x="27527" y="123253"/>
                    <a:pt x="61627" y="123253"/>
                  </a:cubicBezTo>
                  <a:lnTo>
                    <a:pt x="554450" y="123253"/>
                  </a:lnTo>
                  <a:cubicBezTo>
                    <a:pt x="588455" y="123253"/>
                    <a:pt x="616077" y="95726"/>
                    <a:pt x="616077" y="61627"/>
                  </a:cubicBezTo>
                  <a:cubicBezTo>
                    <a:pt x="616077" y="27622"/>
                    <a:pt x="588550" y="0"/>
                    <a:pt x="554450" y="0"/>
                  </a:cubicBezTo>
                  <a:lnTo>
                    <a:pt x="554450" y="0"/>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思源黑体 CN Light" panose="020B0300000000000000" pitchFamily="34" charset="-122"/>
                <a:ea typeface="思源黑体 CN Light" panose="020B0300000000000000" pitchFamily="34" charset="-122"/>
                <a:cs typeface="+mn-cs"/>
              </a:endParaRPr>
            </a:p>
          </p:txBody>
        </p:sp>
        <p:sp>
          <p:nvSpPr>
            <p:cNvPr id="23" name="任意多边形: 形状 22"/>
            <p:cNvSpPr/>
            <p:nvPr/>
          </p:nvSpPr>
          <p:spPr>
            <a:xfrm>
              <a:off x="4143375" y="3775233"/>
              <a:ext cx="3901440" cy="1601628"/>
            </a:xfrm>
            <a:custGeom>
              <a:avLst/>
              <a:gdLst>
                <a:gd name="connsiteX0" fmla="*/ 3839813 w 3901440"/>
                <a:gd name="connsiteY0" fmla="*/ 1478375 h 1601628"/>
                <a:gd name="connsiteX1" fmla="*/ 3055049 w 3901440"/>
                <a:gd name="connsiteY1" fmla="*/ 1478375 h 1601628"/>
                <a:gd name="connsiteX2" fmla="*/ 3071432 w 3901440"/>
                <a:gd name="connsiteY2" fmla="*/ 1437323 h 1601628"/>
                <a:gd name="connsiteX3" fmla="*/ 3526060 w 3901440"/>
                <a:gd name="connsiteY3" fmla="*/ 1437323 h 1601628"/>
                <a:gd name="connsiteX4" fmla="*/ 3901345 w 3901440"/>
                <a:gd name="connsiteY4" fmla="*/ 1062038 h 1601628"/>
                <a:gd name="connsiteX5" fmla="*/ 2839212 w 3901440"/>
                <a:gd name="connsiteY5" fmla="*/ 0 h 1601628"/>
                <a:gd name="connsiteX6" fmla="*/ 171069 w 3901440"/>
                <a:gd name="connsiteY6" fmla="*/ 0 h 1601628"/>
                <a:gd name="connsiteX7" fmla="*/ 0 w 3901440"/>
                <a:gd name="connsiteY7" fmla="*/ 171069 h 1601628"/>
                <a:gd name="connsiteX8" fmla="*/ 0 w 3901440"/>
                <a:gd name="connsiteY8" fmla="*/ 1375696 h 1601628"/>
                <a:gd name="connsiteX9" fmla="*/ 29623 w 3901440"/>
                <a:gd name="connsiteY9" fmla="*/ 1487329 h 1601628"/>
                <a:gd name="connsiteX10" fmla="*/ 0 w 3901440"/>
                <a:gd name="connsiteY10" fmla="*/ 1540002 h 1601628"/>
                <a:gd name="connsiteX11" fmla="*/ 61627 w 3901440"/>
                <a:gd name="connsiteY11" fmla="*/ 1601629 h 1601628"/>
                <a:gd name="connsiteX12" fmla="*/ 3839813 w 3901440"/>
                <a:gd name="connsiteY12" fmla="*/ 1601629 h 1601628"/>
                <a:gd name="connsiteX13" fmla="*/ 3901440 w 3901440"/>
                <a:gd name="connsiteY13" fmla="*/ 1540002 h 1601628"/>
                <a:gd name="connsiteX14" fmla="*/ 3839813 w 3901440"/>
                <a:gd name="connsiteY14" fmla="*/ 1478375 h 1601628"/>
                <a:gd name="connsiteX15" fmla="*/ 3839813 w 3901440"/>
                <a:gd name="connsiteY15" fmla="*/ 1478375 h 1601628"/>
                <a:gd name="connsiteX16" fmla="*/ 3746849 w 3901440"/>
                <a:gd name="connsiteY16" fmla="*/ 821341 h 1601628"/>
                <a:gd name="connsiteX17" fmla="*/ 2938463 w 3901440"/>
                <a:gd name="connsiteY17" fmla="*/ 821341 h 1601628"/>
                <a:gd name="connsiteX18" fmla="*/ 2915888 w 3901440"/>
                <a:gd name="connsiteY18" fmla="*/ 798766 h 1601628"/>
                <a:gd name="connsiteX19" fmla="*/ 2915888 w 3901440"/>
                <a:gd name="connsiteY19" fmla="*/ 474345 h 1601628"/>
                <a:gd name="connsiteX20" fmla="*/ 2938463 w 3901440"/>
                <a:gd name="connsiteY20" fmla="*/ 451675 h 1601628"/>
                <a:gd name="connsiteX21" fmla="*/ 3552254 w 3901440"/>
                <a:gd name="connsiteY21" fmla="*/ 451675 h 1601628"/>
                <a:gd name="connsiteX22" fmla="*/ 3746849 w 3901440"/>
                <a:gd name="connsiteY22" fmla="*/ 821341 h 1601628"/>
                <a:gd name="connsiteX23" fmla="*/ 3746849 w 3901440"/>
                <a:gd name="connsiteY23" fmla="*/ 821341 h 1601628"/>
                <a:gd name="connsiteX24" fmla="*/ 225838 w 3901440"/>
                <a:gd name="connsiteY24" fmla="*/ 1478375 h 1601628"/>
                <a:gd name="connsiteX25" fmla="*/ 123158 w 3901440"/>
                <a:gd name="connsiteY25" fmla="*/ 1375696 h 1601628"/>
                <a:gd name="connsiteX26" fmla="*/ 225838 w 3901440"/>
                <a:gd name="connsiteY26" fmla="*/ 1273016 h 1601628"/>
                <a:gd name="connsiteX27" fmla="*/ 328517 w 3901440"/>
                <a:gd name="connsiteY27" fmla="*/ 1375696 h 1601628"/>
                <a:gd name="connsiteX28" fmla="*/ 225838 w 3901440"/>
                <a:gd name="connsiteY28" fmla="*/ 1478375 h 1601628"/>
                <a:gd name="connsiteX29" fmla="*/ 225838 w 3901440"/>
                <a:gd name="connsiteY29" fmla="*/ 1478375 h 1601628"/>
                <a:gd name="connsiteX30" fmla="*/ 426720 w 3901440"/>
                <a:gd name="connsiteY30" fmla="*/ 1478375 h 1601628"/>
                <a:gd name="connsiteX31" fmla="*/ 443103 w 3901440"/>
                <a:gd name="connsiteY31" fmla="*/ 1437323 h 1601628"/>
                <a:gd name="connsiteX32" fmla="*/ 501396 w 3901440"/>
                <a:gd name="connsiteY32" fmla="*/ 1437323 h 1601628"/>
                <a:gd name="connsiteX33" fmla="*/ 517779 w 3901440"/>
                <a:gd name="connsiteY33" fmla="*/ 1478375 h 1601628"/>
                <a:gd name="connsiteX34" fmla="*/ 426720 w 3901440"/>
                <a:gd name="connsiteY34" fmla="*/ 1478375 h 1601628"/>
                <a:gd name="connsiteX35" fmla="*/ 718661 w 3901440"/>
                <a:gd name="connsiteY35" fmla="*/ 1478375 h 1601628"/>
                <a:gd name="connsiteX36" fmla="*/ 615982 w 3901440"/>
                <a:gd name="connsiteY36" fmla="*/ 1375696 h 1601628"/>
                <a:gd name="connsiteX37" fmla="*/ 718661 w 3901440"/>
                <a:gd name="connsiteY37" fmla="*/ 1273016 h 1601628"/>
                <a:gd name="connsiteX38" fmla="*/ 821341 w 3901440"/>
                <a:gd name="connsiteY38" fmla="*/ 1375696 h 1601628"/>
                <a:gd name="connsiteX39" fmla="*/ 718661 w 3901440"/>
                <a:gd name="connsiteY39" fmla="*/ 1478375 h 1601628"/>
                <a:gd name="connsiteX40" fmla="*/ 718661 w 3901440"/>
                <a:gd name="connsiteY40" fmla="*/ 1478375 h 1601628"/>
                <a:gd name="connsiteX41" fmla="*/ 919544 w 3901440"/>
                <a:gd name="connsiteY41" fmla="*/ 1478375 h 1601628"/>
                <a:gd name="connsiteX42" fmla="*/ 935927 w 3901440"/>
                <a:gd name="connsiteY42" fmla="*/ 1437323 h 1601628"/>
                <a:gd name="connsiteX43" fmla="*/ 2144078 w 3901440"/>
                <a:gd name="connsiteY43" fmla="*/ 1437323 h 1601628"/>
                <a:gd name="connsiteX44" fmla="*/ 2160461 w 3901440"/>
                <a:gd name="connsiteY44" fmla="*/ 1478375 h 1601628"/>
                <a:gd name="connsiteX45" fmla="*/ 919544 w 3901440"/>
                <a:gd name="connsiteY45" fmla="*/ 1478375 h 1601628"/>
                <a:gd name="connsiteX46" fmla="*/ 2361343 w 3901440"/>
                <a:gd name="connsiteY46" fmla="*/ 1478375 h 1601628"/>
                <a:gd name="connsiteX47" fmla="*/ 2258663 w 3901440"/>
                <a:gd name="connsiteY47" fmla="*/ 1375696 h 1601628"/>
                <a:gd name="connsiteX48" fmla="*/ 2361343 w 3901440"/>
                <a:gd name="connsiteY48" fmla="*/ 1273016 h 1601628"/>
                <a:gd name="connsiteX49" fmla="*/ 2464022 w 3901440"/>
                <a:gd name="connsiteY49" fmla="*/ 1375696 h 1601628"/>
                <a:gd name="connsiteX50" fmla="*/ 2361343 w 3901440"/>
                <a:gd name="connsiteY50" fmla="*/ 1478375 h 1601628"/>
                <a:gd name="connsiteX51" fmla="*/ 2361343 w 3901440"/>
                <a:gd name="connsiteY51" fmla="*/ 1478375 h 1601628"/>
                <a:gd name="connsiteX52" fmla="*/ 2562320 w 3901440"/>
                <a:gd name="connsiteY52" fmla="*/ 1478375 h 1601628"/>
                <a:gd name="connsiteX53" fmla="*/ 2578703 w 3901440"/>
                <a:gd name="connsiteY53" fmla="*/ 1437323 h 1601628"/>
                <a:gd name="connsiteX54" fmla="*/ 2636996 w 3901440"/>
                <a:gd name="connsiteY54" fmla="*/ 1437323 h 1601628"/>
                <a:gd name="connsiteX55" fmla="*/ 2653379 w 3901440"/>
                <a:gd name="connsiteY55" fmla="*/ 1478375 h 1601628"/>
                <a:gd name="connsiteX56" fmla="*/ 2562320 w 3901440"/>
                <a:gd name="connsiteY56" fmla="*/ 1478375 h 1601628"/>
                <a:gd name="connsiteX57" fmla="*/ 2854262 w 3901440"/>
                <a:gd name="connsiteY57" fmla="*/ 1478375 h 1601628"/>
                <a:gd name="connsiteX58" fmla="*/ 2751582 w 3901440"/>
                <a:gd name="connsiteY58" fmla="*/ 1375696 h 1601628"/>
                <a:gd name="connsiteX59" fmla="*/ 2854262 w 3901440"/>
                <a:gd name="connsiteY59" fmla="*/ 1273016 h 1601628"/>
                <a:gd name="connsiteX60" fmla="*/ 2956941 w 3901440"/>
                <a:gd name="connsiteY60" fmla="*/ 1375696 h 1601628"/>
                <a:gd name="connsiteX61" fmla="*/ 2854262 w 3901440"/>
                <a:gd name="connsiteY61" fmla="*/ 1478375 h 1601628"/>
                <a:gd name="connsiteX62" fmla="*/ 2854262 w 3901440"/>
                <a:gd name="connsiteY62" fmla="*/ 1478375 h 1601628"/>
                <a:gd name="connsiteX63" fmla="*/ 2854262 w 3901440"/>
                <a:gd name="connsiteY63" fmla="*/ 1149858 h 1601628"/>
                <a:gd name="connsiteX64" fmla="*/ 2636996 w 3901440"/>
                <a:gd name="connsiteY64" fmla="*/ 1314164 h 1601628"/>
                <a:gd name="connsiteX65" fmla="*/ 2578703 w 3901440"/>
                <a:gd name="connsiteY65" fmla="*/ 1314164 h 1601628"/>
                <a:gd name="connsiteX66" fmla="*/ 2361438 w 3901440"/>
                <a:gd name="connsiteY66" fmla="*/ 1149858 h 1601628"/>
                <a:gd name="connsiteX67" fmla="*/ 2144173 w 3901440"/>
                <a:gd name="connsiteY67" fmla="*/ 1314164 h 1601628"/>
                <a:gd name="connsiteX68" fmla="*/ 1765935 w 3901440"/>
                <a:gd name="connsiteY68" fmla="*/ 1314164 h 1601628"/>
                <a:gd name="connsiteX69" fmla="*/ 1765935 w 3901440"/>
                <a:gd name="connsiteY69" fmla="*/ 1180624 h 1601628"/>
                <a:gd name="connsiteX70" fmla="*/ 1704308 w 3901440"/>
                <a:gd name="connsiteY70" fmla="*/ 1118997 h 1601628"/>
                <a:gd name="connsiteX71" fmla="*/ 1642682 w 3901440"/>
                <a:gd name="connsiteY71" fmla="*/ 1180624 h 1601628"/>
                <a:gd name="connsiteX72" fmla="*/ 1642682 w 3901440"/>
                <a:gd name="connsiteY72" fmla="*/ 1314164 h 1601628"/>
                <a:gd name="connsiteX73" fmla="*/ 1108805 w 3901440"/>
                <a:gd name="connsiteY73" fmla="*/ 1314164 h 1601628"/>
                <a:gd name="connsiteX74" fmla="*/ 1108805 w 3901440"/>
                <a:gd name="connsiteY74" fmla="*/ 489585 h 1601628"/>
                <a:gd name="connsiteX75" fmla="*/ 1146620 w 3901440"/>
                <a:gd name="connsiteY75" fmla="*/ 451771 h 1601628"/>
                <a:gd name="connsiteX76" fmla="*/ 1604867 w 3901440"/>
                <a:gd name="connsiteY76" fmla="*/ 451771 h 1601628"/>
                <a:gd name="connsiteX77" fmla="*/ 1642682 w 3901440"/>
                <a:gd name="connsiteY77" fmla="*/ 489585 h 1601628"/>
                <a:gd name="connsiteX78" fmla="*/ 1642682 w 3901440"/>
                <a:gd name="connsiteY78" fmla="*/ 827722 h 1601628"/>
                <a:gd name="connsiteX79" fmla="*/ 1704308 w 3901440"/>
                <a:gd name="connsiteY79" fmla="*/ 889349 h 1601628"/>
                <a:gd name="connsiteX80" fmla="*/ 1765935 w 3901440"/>
                <a:gd name="connsiteY80" fmla="*/ 827722 h 1601628"/>
                <a:gd name="connsiteX81" fmla="*/ 1765935 w 3901440"/>
                <a:gd name="connsiteY81" fmla="*/ 489585 h 1601628"/>
                <a:gd name="connsiteX82" fmla="*/ 1604867 w 3901440"/>
                <a:gd name="connsiteY82" fmla="*/ 328517 h 1601628"/>
                <a:gd name="connsiteX83" fmla="*/ 1146620 w 3901440"/>
                <a:gd name="connsiteY83" fmla="*/ 328517 h 1601628"/>
                <a:gd name="connsiteX84" fmla="*/ 985552 w 3901440"/>
                <a:gd name="connsiteY84" fmla="*/ 489585 h 1601628"/>
                <a:gd name="connsiteX85" fmla="*/ 985552 w 3901440"/>
                <a:gd name="connsiteY85" fmla="*/ 1314164 h 1601628"/>
                <a:gd name="connsiteX86" fmla="*/ 935927 w 3901440"/>
                <a:gd name="connsiteY86" fmla="*/ 1314164 h 1601628"/>
                <a:gd name="connsiteX87" fmla="*/ 718661 w 3901440"/>
                <a:gd name="connsiteY87" fmla="*/ 1149858 h 1601628"/>
                <a:gd name="connsiteX88" fmla="*/ 501396 w 3901440"/>
                <a:gd name="connsiteY88" fmla="*/ 1314164 h 1601628"/>
                <a:gd name="connsiteX89" fmla="*/ 443103 w 3901440"/>
                <a:gd name="connsiteY89" fmla="*/ 1314164 h 1601628"/>
                <a:gd name="connsiteX90" fmla="*/ 225838 w 3901440"/>
                <a:gd name="connsiteY90" fmla="*/ 1149858 h 1601628"/>
                <a:gd name="connsiteX91" fmla="*/ 123158 w 3901440"/>
                <a:gd name="connsiteY91" fmla="*/ 1174623 h 1601628"/>
                <a:gd name="connsiteX92" fmla="*/ 123158 w 3901440"/>
                <a:gd name="connsiteY92" fmla="*/ 171069 h 1601628"/>
                <a:gd name="connsiteX93" fmla="*/ 171069 w 3901440"/>
                <a:gd name="connsiteY93" fmla="*/ 123158 h 1601628"/>
                <a:gd name="connsiteX94" fmla="*/ 2839307 w 3901440"/>
                <a:gd name="connsiteY94" fmla="*/ 123158 h 1601628"/>
                <a:gd name="connsiteX95" fmla="*/ 3424619 w 3901440"/>
                <a:gd name="connsiteY95" fmla="*/ 328517 h 1601628"/>
                <a:gd name="connsiteX96" fmla="*/ 2938463 w 3901440"/>
                <a:gd name="connsiteY96" fmla="*/ 328517 h 1601628"/>
                <a:gd name="connsiteX97" fmla="*/ 2792635 w 3901440"/>
                <a:gd name="connsiteY97" fmla="*/ 474345 h 1601628"/>
                <a:gd name="connsiteX98" fmla="*/ 2792635 w 3901440"/>
                <a:gd name="connsiteY98" fmla="*/ 798766 h 1601628"/>
                <a:gd name="connsiteX99" fmla="*/ 2938463 w 3901440"/>
                <a:gd name="connsiteY99" fmla="*/ 944594 h 1601628"/>
                <a:gd name="connsiteX100" fmla="*/ 3770948 w 3901440"/>
                <a:gd name="connsiteY100" fmla="*/ 944594 h 1601628"/>
                <a:gd name="connsiteX101" fmla="*/ 3778282 w 3901440"/>
                <a:gd name="connsiteY101" fmla="*/ 1063847 h 1601628"/>
                <a:gd name="connsiteX102" fmla="*/ 3526250 w 3901440"/>
                <a:gd name="connsiteY102" fmla="*/ 1314259 h 1601628"/>
                <a:gd name="connsiteX103" fmla="*/ 3071527 w 3901440"/>
                <a:gd name="connsiteY103" fmla="*/ 1314259 h 1601628"/>
                <a:gd name="connsiteX104" fmla="*/ 2854262 w 3901440"/>
                <a:gd name="connsiteY104" fmla="*/ 1149858 h 1601628"/>
                <a:gd name="connsiteX105" fmla="*/ 2854262 w 3901440"/>
                <a:gd name="connsiteY105" fmla="*/ 1149858 h 1601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Lst>
              <a:rect l="l" t="t" r="r" b="b"/>
              <a:pathLst>
                <a:path w="3901440" h="1601628">
                  <a:moveTo>
                    <a:pt x="3839813" y="1478375"/>
                  </a:moveTo>
                  <a:lnTo>
                    <a:pt x="3055049" y="1478375"/>
                  </a:lnTo>
                  <a:cubicBezTo>
                    <a:pt x="3061716" y="1465326"/>
                    <a:pt x="3067336" y="1451705"/>
                    <a:pt x="3071432" y="1437323"/>
                  </a:cubicBezTo>
                  <a:lnTo>
                    <a:pt x="3526060" y="1437323"/>
                  </a:lnTo>
                  <a:cubicBezTo>
                    <a:pt x="3733038" y="1437323"/>
                    <a:pt x="3901345" y="1268921"/>
                    <a:pt x="3901345" y="1062038"/>
                  </a:cubicBezTo>
                  <a:cubicBezTo>
                    <a:pt x="3901345" y="476440"/>
                    <a:pt x="3424904" y="0"/>
                    <a:pt x="2839212" y="0"/>
                  </a:cubicBezTo>
                  <a:lnTo>
                    <a:pt x="171069" y="0"/>
                  </a:lnTo>
                  <a:cubicBezTo>
                    <a:pt x="76772" y="0"/>
                    <a:pt x="0" y="76771"/>
                    <a:pt x="0" y="171069"/>
                  </a:cubicBezTo>
                  <a:lnTo>
                    <a:pt x="0" y="1375696"/>
                  </a:lnTo>
                  <a:cubicBezTo>
                    <a:pt x="0" y="1416272"/>
                    <a:pt x="10859" y="1454372"/>
                    <a:pt x="29623" y="1487329"/>
                  </a:cubicBezTo>
                  <a:cubicBezTo>
                    <a:pt x="11906" y="1498282"/>
                    <a:pt x="0" y="1517714"/>
                    <a:pt x="0" y="1540002"/>
                  </a:cubicBezTo>
                  <a:cubicBezTo>
                    <a:pt x="0" y="1574006"/>
                    <a:pt x="27527" y="1601629"/>
                    <a:pt x="61627" y="1601629"/>
                  </a:cubicBezTo>
                  <a:lnTo>
                    <a:pt x="3839813" y="1601629"/>
                  </a:lnTo>
                  <a:cubicBezTo>
                    <a:pt x="3873818" y="1601629"/>
                    <a:pt x="3901440" y="1574006"/>
                    <a:pt x="3901440" y="1540002"/>
                  </a:cubicBezTo>
                  <a:cubicBezTo>
                    <a:pt x="3901440" y="1505998"/>
                    <a:pt x="3873913" y="1478375"/>
                    <a:pt x="3839813" y="1478375"/>
                  </a:cubicBezTo>
                  <a:lnTo>
                    <a:pt x="3839813" y="1478375"/>
                  </a:lnTo>
                  <a:close/>
                  <a:moveTo>
                    <a:pt x="3746849" y="821341"/>
                  </a:moveTo>
                  <a:lnTo>
                    <a:pt x="2938463" y="821341"/>
                  </a:lnTo>
                  <a:cubicBezTo>
                    <a:pt x="2925985" y="821341"/>
                    <a:pt x="2915888" y="811244"/>
                    <a:pt x="2915888" y="798766"/>
                  </a:cubicBezTo>
                  <a:lnTo>
                    <a:pt x="2915888" y="474345"/>
                  </a:lnTo>
                  <a:cubicBezTo>
                    <a:pt x="2915888" y="461867"/>
                    <a:pt x="2926080" y="451675"/>
                    <a:pt x="2938463" y="451675"/>
                  </a:cubicBezTo>
                  <a:lnTo>
                    <a:pt x="3552254" y="451675"/>
                  </a:lnTo>
                  <a:cubicBezTo>
                    <a:pt x="3642646" y="557308"/>
                    <a:pt x="3710178" y="683133"/>
                    <a:pt x="3746849" y="821341"/>
                  </a:cubicBezTo>
                  <a:lnTo>
                    <a:pt x="3746849" y="821341"/>
                  </a:lnTo>
                  <a:close/>
                  <a:moveTo>
                    <a:pt x="225838" y="1478375"/>
                  </a:moveTo>
                  <a:cubicBezTo>
                    <a:pt x="169164" y="1478375"/>
                    <a:pt x="123158" y="1432370"/>
                    <a:pt x="123158" y="1375696"/>
                  </a:cubicBezTo>
                  <a:cubicBezTo>
                    <a:pt x="123158" y="1319117"/>
                    <a:pt x="169259" y="1273016"/>
                    <a:pt x="225838" y="1273016"/>
                  </a:cubicBezTo>
                  <a:cubicBezTo>
                    <a:pt x="282416" y="1273016"/>
                    <a:pt x="328517" y="1319117"/>
                    <a:pt x="328517" y="1375696"/>
                  </a:cubicBezTo>
                  <a:cubicBezTo>
                    <a:pt x="328517" y="1432370"/>
                    <a:pt x="282512" y="1478375"/>
                    <a:pt x="225838" y="1478375"/>
                  </a:cubicBezTo>
                  <a:lnTo>
                    <a:pt x="225838" y="1478375"/>
                  </a:lnTo>
                  <a:close/>
                  <a:moveTo>
                    <a:pt x="426720" y="1478375"/>
                  </a:moveTo>
                  <a:cubicBezTo>
                    <a:pt x="433388" y="1465326"/>
                    <a:pt x="439007" y="1451705"/>
                    <a:pt x="443103" y="1437323"/>
                  </a:cubicBezTo>
                  <a:lnTo>
                    <a:pt x="501396" y="1437323"/>
                  </a:lnTo>
                  <a:cubicBezTo>
                    <a:pt x="505492" y="1451610"/>
                    <a:pt x="511112" y="1465326"/>
                    <a:pt x="517779" y="1478375"/>
                  </a:cubicBezTo>
                  <a:lnTo>
                    <a:pt x="426720" y="1478375"/>
                  </a:lnTo>
                  <a:close/>
                  <a:moveTo>
                    <a:pt x="718661" y="1478375"/>
                  </a:moveTo>
                  <a:cubicBezTo>
                    <a:pt x="662083" y="1478375"/>
                    <a:pt x="615982" y="1432370"/>
                    <a:pt x="615982" y="1375696"/>
                  </a:cubicBezTo>
                  <a:cubicBezTo>
                    <a:pt x="615982" y="1319117"/>
                    <a:pt x="662083" y="1273016"/>
                    <a:pt x="718661" y="1273016"/>
                  </a:cubicBezTo>
                  <a:cubicBezTo>
                    <a:pt x="775335" y="1273016"/>
                    <a:pt x="821341" y="1319117"/>
                    <a:pt x="821341" y="1375696"/>
                  </a:cubicBezTo>
                  <a:cubicBezTo>
                    <a:pt x="821341" y="1432370"/>
                    <a:pt x="775335" y="1478375"/>
                    <a:pt x="718661" y="1478375"/>
                  </a:cubicBezTo>
                  <a:lnTo>
                    <a:pt x="718661" y="1478375"/>
                  </a:lnTo>
                  <a:close/>
                  <a:moveTo>
                    <a:pt x="919544" y="1478375"/>
                  </a:moveTo>
                  <a:cubicBezTo>
                    <a:pt x="926211" y="1465326"/>
                    <a:pt x="931831" y="1451705"/>
                    <a:pt x="935927" y="1437323"/>
                  </a:cubicBezTo>
                  <a:lnTo>
                    <a:pt x="2144078" y="1437323"/>
                  </a:lnTo>
                  <a:cubicBezTo>
                    <a:pt x="2148173" y="1451610"/>
                    <a:pt x="2153793" y="1465326"/>
                    <a:pt x="2160461" y="1478375"/>
                  </a:cubicBezTo>
                  <a:lnTo>
                    <a:pt x="919544" y="1478375"/>
                  </a:lnTo>
                  <a:close/>
                  <a:moveTo>
                    <a:pt x="2361343" y="1478375"/>
                  </a:moveTo>
                  <a:cubicBezTo>
                    <a:pt x="2304764" y="1478375"/>
                    <a:pt x="2258663" y="1432370"/>
                    <a:pt x="2258663" y="1375696"/>
                  </a:cubicBezTo>
                  <a:cubicBezTo>
                    <a:pt x="2258663" y="1319117"/>
                    <a:pt x="2304764" y="1273016"/>
                    <a:pt x="2361343" y="1273016"/>
                  </a:cubicBezTo>
                  <a:cubicBezTo>
                    <a:pt x="2417921" y="1273016"/>
                    <a:pt x="2464022" y="1319117"/>
                    <a:pt x="2464022" y="1375696"/>
                  </a:cubicBezTo>
                  <a:cubicBezTo>
                    <a:pt x="2464118" y="1432370"/>
                    <a:pt x="2418017" y="1478375"/>
                    <a:pt x="2361343" y="1478375"/>
                  </a:cubicBezTo>
                  <a:lnTo>
                    <a:pt x="2361343" y="1478375"/>
                  </a:lnTo>
                  <a:close/>
                  <a:moveTo>
                    <a:pt x="2562320" y="1478375"/>
                  </a:moveTo>
                  <a:cubicBezTo>
                    <a:pt x="2568988" y="1465326"/>
                    <a:pt x="2574608" y="1451705"/>
                    <a:pt x="2578703" y="1437323"/>
                  </a:cubicBezTo>
                  <a:lnTo>
                    <a:pt x="2636996" y="1437323"/>
                  </a:lnTo>
                  <a:cubicBezTo>
                    <a:pt x="2641092" y="1451610"/>
                    <a:pt x="2646712" y="1465326"/>
                    <a:pt x="2653379" y="1478375"/>
                  </a:cubicBezTo>
                  <a:lnTo>
                    <a:pt x="2562320" y="1478375"/>
                  </a:lnTo>
                  <a:close/>
                  <a:moveTo>
                    <a:pt x="2854262" y="1478375"/>
                  </a:moveTo>
                  <a:cubicBezTo>
                    <a:pt x="2797588" y="1478375"/>
                    <a:pt x="2751582" y="1432370"/>
                    <a:pt x="2751582" y="1375696"/>
                  </a:cubicBezTo>
                  <a:cubicBezTo>
                    <a:pt x="2751582" y="1319117"/>
                    <a:pt x="2797683" y="1273016"/>
                    <a:pt x="2854262" y="1273016"/>
                  </a:cubicBezTo>
                  <a:cubicBezTo>
                    <a:pt x="2910840" y="1273016"/>
                    <a:pt x="2956941" y="1319117"/>
                    <a:pt x="2956941" y="1375696"/>
                  </a:cubicBezTo>
                  <a:cubicBezTo>
                    <a:pt x="2956846" y="1432370"/>
                    <a:pt x="2910840" y="1478375"/>
                    <a:pt x="2854262" y="1478375"/>
                  </a:cubicBezTo>
                  <a:lnTo>
                    <a:pt x="2854262" y="1478375"/>
                  </a:lnTo>
                  <a:close/>
                  <a:moveTo>
                    <a:pt x="2854262" y="1149858"/>
                  </a:moveTo>
                  <a:cubicBezTo>
                    <a:pt x="2751011" y="1149858"/>
                    <a:pt x="2663857" y="1219486"/>
                    <a:pt x="2636996" y="1314164"/>
                  </a:cubicBezTo>
                  <a:lnTo>
                    <a:pt x="2578703" y="1314164"/>
                  </a:lnTo>
                  <a:cubicBezTo>
                    <a:pt x="2551843" y="1219486"/>
                    <a:pt x="2464594" y="1149858"/>
                    <a:pt x="2361438" y="1149858"/>
                  </a:cubicBezTo>
                  <a:cubicBezTo>
                    <a:pt x="2258282" y="1149858"/>
                    <a:pt x="2171129" y="1219486"/>
                    <a:pt x="2144173" y="1314164"/>
                  </a:cubicBezTo>
                  <a:lnTo>
                    <a:pt x="1765935" y="1314164"/>
                  </a:lnTo>
                  <a:lnTo>
                    <a:pt x="1765935" y="1180624"/>
                  </a:lnTo>
                  <a:cubicBezTo>
                    <a:pt x="1765935" y="1146524"/>
                    <a:pt x="1738313" y="1118997"/>
                    <a:pt x="1704308" y="1118997"/>
                  </a:cubicBezTo>
                  <a:cubicBezTo>
                    <a:pt x="1670304" y="1118997"/>
                    <a:pt x="1642682" y="1146524"/>
                    <a:pt x="1642682" y="1180624"/>
                  </a:cubicBezTo>
                  <a:lnTo>
                    <a:pt x="1642682" y="1314164"/>
                  </a:lnTo>
                  <a:lnTo>
                    <a:pt x="1108805" y="1314164"/>
                  </a:lnTo>
                  <a:lnTo>
                    <a:pt x="1108805" y="489585"/>
                  </a:lnTo>
                  <a:cubicBezTo>
                    <a:pt x="1108805" y="468630"/>
                    <a:pt x="1125760" y="451771"/>
                    <a:pt x="1146620" y="451771"/>
                  </a:cubicBezTo>
                  <a:lnTo>
                    <a:pt x="1604867" y="451771"/>
                  </a:lnTo>
                  <a:cubicBezTo>
                    <a:pt x="1625822" y="451771"/>
                    <a:pt x="1642682" y="468725"/>
                    <a:pt x="1642682" y="489585"/>
                  </a:cubicBezTo>
                  <a:lnTo>
                    <a:pt x="1642682" y="827722"/>
                  </a:lnTo>
                  <a:cubicBezTo>
                    <a:pt x="1642682" y="861727"/>
                    <a:pt x="1670209" y="889349"/>
                    <a:pt x="1704308" y="889349"/>
                  </a:cubicBezTo>
                  <a:cubicBezTo>
                    <a:pt x="1738313" y="889349"/>
                    <a:pt x="1765935" y="861727"/>
                    <a:pt x="1765935" y="827722"/>
                  </a:cubicBezTo>
                  <a:lnTo>
                    <a:pt x="1765935" y="489585"/>
                  </a:lnTo>
                  <a:cubicBezTo>
                    <a:pt x="1765935" y="400621"/>
                    <a:pt x="1693831" y="328517"/>
                    <a:pt x="1604867" y="328517"/>
                  </a:cubicBezTo>
                  <a:lnTo>
                    <a:pt x="1146620" y="328517"/>
                  </a:lnTo>
                  <a:cubicBezTo>
                    <a:pt x="1057656" y="328517"/>
                    <a:pt x="985552" y="400621"/>
                    <a:pt x="985552" y="489585"/>
                  </a:cubicBezTo>
                  <a:lnTo>
                    <a:pt x="985552" y="1314164"/>
                  </a:lnTo>
                  <a:lnTo>
                    <a:pt x="935927" y="1314164"/>
                  </a:lnTo>
                  <a:cubicBezTo>
                    <a:pt x="909066" y="1219486"/>
                    <a:pt x="821817" y="1149858"/>
                    <a:pt x="718661" y="1149858"/>
                  </a:cubicBezTo>
                  <a:cubicBezTo>
                    <a:pt x="615506" y="1149858"/>
                    <a:pt x="528352" y="1219486"/>
                    <a:pt x="501396" y="1314164"/>
                  </a:cubicBezTo>
                  <a:lnTo>
                    <a:pt x="443103" y="1314164"/>
                  </a:lnTo>
                  <a:cubicBezTo>
                    <a:pt x="416243" y="1219486"/>
                    <a:pt x="328994" y="1149858"/>
                    <a:pt x="225838" y="1149858"/>
                  </a:cubicBezTo>
                  <a:cubicBezTo>
                    <a:pt x="188881" y="1149858"/>
                    <a:pt x="154019" y="1158812"/>
                    <a:pt x="123158" y="1174623"/>
                  </a:cubicBezTo>
                  <a:lnTo>
                    <a:pt x="123158" y="171069"/>
                  </a:lnTo>
                  <a:cubicBezTo>
                    <a:pt x="123158" y="144589"/>
                    <a:pt x="144590" y="123158"/>
                    <a:pt x="171069" y="123158"/>
                  </a:cubicBezTo>
                  <a:lnTo>
                    <a:pt x="2839307" y="123158"/>
                  </a:lnTo>
                  <a:cubicBezTo>
                    <a:pt x="3060478" y="123158"/>
                    <a:pt x="3264027" y="200025"/>
                    <a:pt x="3424619" y="328517"/>
                  </a:cubicBezTo>
                  <a:lnTo>
                    <a:pt x="2938463" y="328517"/>
                  </a:lnTo>
                  <a:cubicBezTo>
                    <a:pt x="2857881" y="328517"/>
                    <a:pt x="2792635" y="393763"/>
                    <a:pt x="2792635" y="474345"/>
                  </a:cubicBezTo>
                  <a:lnTo>
                    <a:pt x="2792635" y="798766"/>
                  </a:lnTo>
                  <a:cubicBezTo>
                    <a:pt x="2792635" y="879253"/>
                    <a:pt x="2857881" y="944594"/>
                    <a:pt x="2938463" y="944594"/>
                  </a:cubicBezTo>
                  <a:lnTo>
                    <a:pt x="3770948" y="944594"/>
                  </a:lnTo>
                  <a:cubicBezTo>
                    <a:pt x="3775805" y="983647"/>
                    <a:pt x="3778377" y="1023461"/>
                    <a:pt x="3778282" y="1063847"/>
                  </a:cubicBezTo>
                  <a:cubicBezTo>
                    <a:pt x="3778091" y="1202436"/>
                    <a:pt x="3664744" y="1314259"/>
                    <a:pt x="3526250" y="1314259"/>
                  </a:cubicBezTo>
                  <a:lnTo>
                    <a:pt x="3071527" y="1314259"/>
                  </a:lnTo>
                  <a:cubicBezTo>
                    <a:pt x="3044571" y="1219486"/>
                    <a:pt x="2957417" y="1149858"/>
                    <a:pt x="2854262" y="1149858"/>
                  </a:cubicBezTo>
                  <a:lnTo>
                    <a:pt x="2854262" y="1149858"/>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思源黑体 CN Light" panose="020B0300000000000000" pitchFamily="34" charset="-122"/>
                <a:ea typeface="思源黑体 CN Light" panose="020B0300000000000000" pitchFamily="34" charset="-122"/>
                <a:cs typeface="+mn-cs"/>
              </a:endParaRPr>
            </a:p>
          </p:txBody>
        </p:sp>
      </p:grpSp>
      <p:sp>
        <p:nvSpPr>
          <p:cNvPr id="24" name="任意多边形: 形状 23"/>
          <p:cNvSpPr/>
          <p:nvPr/>
        </p:nvSpPr>
        <p:spPr>
          <a:xfrm>
            <a:off x="7229475" y="1921510"/>
            <a:ext cx="579120" cy="579120"/>
          </a:xfrm>
          <a:custGeom>
            <a:avLst/>
            <a:gdLst>
              <a:gd name="connsiteX0" fmla="*/ 574956 w 593706"/>
              <a:gd name="connsiteY0" fmla="*/ 521835 h 593706"/>
              <a:gd name="connsiteX1" fmla="*/ 521835 w 593706"/>
              <a:gd name="connsiteY1" fmla="*/ 574956 h 593706"/>
              <a:gd name="connsiteX2" fmla="*/ 468715 w 593706"/>
              <a:gd name="connsiteY2" fmla="*/ 521835 h 593706"/>
              <a:gd name="connsiteX3" fmla="*/ 468715 w 593706"/>
              <a:gd name="connsiteY3" fmla="*/ 506216 h 593706"/>
              <a:gd name="connsiteX4" fmla="*/ 521835 w 593706"/>
              <a:gd name="connsiteY4" fmla="*/ 506216 h 593706"/>
              <a:gd name="connsiteX5" fmla="*/ 531205 w 593706"/>
              <a:gd name="connsiteY5" fmla="*/ 496846 h 593706"/>
              <a:gd name="connsiteX6" fmla="*/ 531205 w 593706"/>
              <a:gd name="connsiteY6" fmla="*/ 132830 h 593706"/>
              <a:gd name="connsiteX7" fmla="*/ 521557 w 593706"/>
              <a:gd name="connsiteY7" fmla="*/ 107447 h 593706"/>
              <a:gd name="connsiteX8" fmla="*/ 498272 w 593706"/>
              <a:gd name="connsiteY8" fmla="*/ 81252 h 593706"/>
              <a:gd name="connsiteX9" fmla="*/ 558988 w 593706"/>
              <a:gd name="connsiteY9" fmla="*/ 81252 h 593706"/>
              <a:gd name="connsiteX10" fmla="*/ 574956 w 593706"/>
              <a:gd name="connsiteY10" fmla="*/ 97219 h 593706"/>
              <a:gd name="connsiteX11" fmla="*/ 574956 w 593706"/>
              <a:gd name="connsiteY11" fmla="*/ 521835 h 593706"/>
              <a:gd name="connsiteX12" fmla="*/ 574956 w 593706"/>
              <a:gd name="connsiteY12" fmla="*/ 521835 h 593706"/>
              <a:gd name="connsiteX13" fmla="*/ 193731 w 593706"/>
              <a:gd name="connsiteY13" fmla="*/ 411617 h 593706"/>
              <a:gd name="connsiteX14" fmla="*/ 193731 w 593706"/>
              <a:gd name="connsiteY14" fmla="*/ 371948 h 593706"/>
              <a:gd name="connsiteX15" fmla="*/ 193731 w 593706"/>
              <a:gd name="connsiteY15" fmla="*/ 371855 h 593706"/>
              <a:gd name="connsiteX16" fmla="*/ 193731 w 593706"/>
              <a:gd name="connsiteY16" fmla="*/ 357093 h 593706"/>
              <a:gd name="connsiteX17" fmla="*/ 207090 w 593706"/>
              <a:gd name="connsiteY17" fmla="*/ 343735 h 593706"/>
              <a:gd name="connsiteX18" fmla="*/ 261625 w 593706"/>
              <a:gd name="connsiteY18" fmla="*/ 343735 h 593706"/>
              <a:gd name="connsiteX19" fmla="*/ 274983 w 593706"/>
              <a:gd name="connsiteY19" fmla="*/ 357093 h 593706"/>
              <a:gd name="connsiteX20" fmla="*/ 274983 w 593706"/>
              <a:gd name="connsiteY20" fmla="*/ 371855 h 593706"/>
              <a:gd name="connsiteX21" fmla="*/ 274983 w 593706"/>
              <a:gd name="connsiteY21" fmla="*/ 371948 h 593706"/>
              <a:gd name="connsiteX22" fmla="*/ 274983 w 593706"/>
              <a:gd name="connsiteY22" fmla="*/ 411617 h 593706"/>
              <a:gd name="connsiteX23" fmla="*/ 261625 w 593706"/>
              <a:gd name="connsiteY23" fmla="*/ 424975 h 593706"/>
              <a:gd name="connsiteX24" fmla="*/ 207090 w 593706"/>
              <a:gd name="connsiteY24" fmla="*/ 424975 h 593706"/>
              <a:gd name="connsiteX25" fmla="*/ 193731 w 593706"/>
              <a:gd name="connsiteY25" fmla="*/ 411617 h 593706"/>
              <a:gd name="connsiteX26" fmla="*/ 193731 w 593706"/>
              <a:gd name="connsiteY26" fmla="*/ 411617 h 593706"/>
              <a:gd name="connsiteX27" fmla="*/ 71871 w 593706"/>
              <a:gd name="connsiteY27" fmla="*/ 574956 h 593706"/>
              <a:gd name="connsiteX28" fmla="*/ 18750 w 593706"/>
              <a:gd name="connsiteY28" fmla="*/ 521835 h 593706"/>
              <a:gd name="connsiteX29" fmla="*/ 18750 w 593706"/>
              <a:gd name="connsiteY29" fmla="*/ 311070 h 593706"/>
              <a:gd name="connsiteX30" fmla="*/ 174993 w 593706"/>
              <a:gd name="connsiteY30" fmla="*/ 378024 h 593706"/>
              <a:gd name="connsiteX31" fmla="*/ 174993 w 593706"/>
              <a:gd name="connsiteY31" fmla="*/ 411605 h 593706"/>
              <a:gd name="connsiteX32" fmla="*/ 207101 w 593706"/>
              <a:gd name="connsiteY32" fmla="*/ 443714 h 593706"/>
              <a:gd name="connsiteX33" fmla="*/ 261637 w 593706"/>
              <a:gd name="connsiteY33" fmla="*/ 443714 h 593706"/>
              <a:gd name="connsiteX34" fmla="*/ 293734 w 593706"/>
              <a:gd name="connsiteY34" fmla="*/ 411605 h 593706"/>
              <a:gd name="connsiteX35" fmla="*/ 293734 w 593706"/>
              <a:gd name="connsiteY35" fmla="*/ 378024 h 593706"/>
              <a:gd name="connsiteX36" fmla="*/ 345927 w 593706"/>
              <a:gd name="connsiteY36" fmla="*/ 355655 h 593706"/>
              <a:gd name="connsiteX37" fmla="*/ 351608 w 593706"/>
              <a:gd name="connsiteY37" fmla="*/ 347040 h 593706"/>
              <a:gd name="connsiteX38" fmla="*/ 338540 w 593706"/>
              <a:gd name="connsiteY38" fmla="*/ 338424 h 593706"/>
              <a:gd name="connsiteX39" fmla="*/ 293722 w 593706"/>
              <a:gd name="connsiteY39" fmla="*/ 357627 h 593706"/>
              <a:gd name="connsiteX40" fmla="*/ 293722 w 593706"/>
              <a:gd name="connsiteY40" fmla="*/ 357070 h 593706"/>
              <a:gd name="connsiteX41" fmla="*/ 261625 w 593706"/>
              <a:gd name="connsiteY41" fmla="*/ 324961 h 593706"/>
              <a:gd name="connsiteX42" fmla="*/ 207090 w 593706"/>
              <a:gd name="connsiteY42" fmla="*/ 324961 h 593706"/>
              <a:gd name="connsiteX43" fmla="*/ 174981 w 593706"/>
              <a:gd name="connsiteY43" fmla="*/ 357070 h 593706"/>
              <a:gd name="connsiteX44" fmla="*/ 174981 w 593706"/>
              <a:gd name="connsiteY44" fmla="*/ 357627 h 593706"/>
              <a:gd name="connsiteX45" fmla="*/ 18750 w 593706"/>
              <a:gd name="connsiteY45" fmla="*/ 290672 h 593706"/>
              <a:gd name="connsiteX46" fmla="*/ 18750 w 593706"/>
              <a:gd name="connsiteY46" fmla="*/ 234352 h 593706"/>
              <a:gd name="connsiteX47" fmla="*/ 71871 w 593706"/>
              <a:gd name="connsiteY47" fmla="*/ 181231 h 593706"/>
              <a:gd name="connsiteX48" fmla="*/ 396844 w 593706"/>
              <a:gd name="connsiteY48" fmla="*/ 181231 h 593706"/>
              <a:gd name="connsiteX49" fmla="*/ 449964 w 593706"/>
              <a:gd name="connsiteY49" fmla="*/ 234352 h 593706"/>
              <a:gd name="connsiteX50" fmla="*/ 449964 w 593706"/>
              <a:gd name="connsiteY50" fmla="*/ 290672 h 593706"/>
              <a:gd name="connsiteX51" fmla="*/ 379867 w 593706"/>
              <a:gd name="connsiteY51" fmla="*/ 320717 h 593706"/>
              <a:gd name="connsiteX52" fmla="*/ 374186 w 593706"/>
              <a:gd name="connsiteY52" fmla="*/ 329333 h 593706"/>
              <a:gd name="connsiteX53" fmla="*/ 387254 w 593706"/>
              <a:gd name="connsiteY53" fmla="*/ 337949 h 593706"/>
              <a:gd name="connsiteX54" fmla="*/ 449964 w 593706"/>
              <a:gd name="connsiteY54" fmla="*/ 311070 h 593706"/>
              <a:gd name="connsiteX55" fmla="*/ 449964 w 593706"/>
              <a:gd name="connsiteY55" fmla="*/ 521835 h 593706"/>
              <a:gd name="connsiteX56" fmla="*/ 473481 w 593706"/>
              <a:gd name="connsiteY56" fmla="*/ 574956 h 593706"/>
              <a:gd name="connsiteX57" fmla="*/ 71871 w 593706"/>
              <a:gd name="connsiteY57" fmla="*/ 574956 h 593706"/>
              <a:gd name="connsiteX58" fmla="*/ 71871 w 593706"/>
              <a:gd name="connsiteY58" fmla="*/ 574956 h 593706"/>
              <a:gd name="connsiteX59" fmla="*/ 256233 w 593706"/>
              <a:gd name="connsiteY59" fmla="*/ 159361 h 593706"/>
              <a:gd name="connsiteX60" fmla="*/ 256233 w 593706"/>
              <a:gd name="connsiteY60" fmla="*/ 162481 h 593706"/>
              <a:gd name="connsiteX61" fmla="*/ 212482 w 593706"/>
              <a:gd name="connsiteY61" fmla="*/ 162481 h 593706"/>
              <a:gd name="connsiteX62" fmla="*/ 212482 w 593706"/>
              <a:gd name="connsiteY62" fmla="*/ 159361 h 593706"/>
              <a:gd name="connsiteX63" fmla="*/ 234352 w 593706"/>
              <a:gd name="connsiteY63" fmla="*/ 137492 h 593706"/>
              <a:gd name="connsiteX64" fmla="*/ 256233 w 593706"/>
              <a:gd name="connsiteY64" fmla="*/ 159361 h 593706"/>
              <a:gd name="connsiteX65" fmla="*/ 256233 w 593706"/>
              <a:gd name="connsiteY65" fmla="*/ 159361 h 593706"/>
              <a:gd name="connsiteX66" fmla="*/ 234352 w 593706"/>
              <a:gd name="connsiteY66" fmla="*/ 118741 h 593706"/>
              <a:gd name="connsiteX67" fmla="*/ 193731 w 593706"/>
              <a:gd name="connsiteY67" fmla="*/ 159361 h 593706"/>
              <a:gd name="connsiteX68" fmla="*/ 193731 w 593706"/>
              <a:gd name="connsiteY68" fmla="*/ 162481 h 593706"/>
              <a:gd name="connsiteX69" fmla="*/ 168731 w 593706"/>
              <a:gd name="connsiteY69" fmla="*/ 162481 h 593706"/>
              <a:gd name="connsiteX70" fmla="*/ 168731 w 593706"/>
              <a:gd name="connsiteY70" fmla="*/ 159361 h 593706"/>
              <a:gd name="connsiteX71" fmla="*/ 234352 w 593706"/>
              <a:gd name="connsiteY71" fmla="*/ 93741 h 593706"/>
              <a:gd name="connsiteX72" fmla="*/ 299972 w 593706"/>
              <a:gd name="connsiteY72" fmla="*/ 159361 h 593706"/>
              <a:gd name="connsiteX73" fmla="*/ 299972 w 593706"/>
              <a:gd name="connsiteY73" fmla="*/ 162481 h 593706"/>
              <a:gd name="connsiteX74" fmla="*/ 274972 w 593706"/>
              <a:gd name="connsiteY74" fmla="*/ 162481 h 593706"/>
              <a:gd name="connsiteX75" fmla="*/ 274972 w 593706"/>
              <a:gd name="connsiteY75" fmla="*/ 159361 h 593706"/>
              <a:gd name="connsiteX76" fmla="*/ 234352 w 593706"/>
              <a:gd name="connsiteY76" fmla="*/ 118741 h 593706"/>
              <a:gd name="connsiteX77" fmla="*/ 234352 w 593706"/>
              <a:gd name="connsiteY77" fmla="*/ 118741 h 593706"/>
              <a:gd name="connsiteX78" fmla="*/ 81240 w 593706"/>
              <a:gd name="connsiteY78" fmla="*/ 38208 h 593706"/>
              <a:gd name="connsiteX79" fmla="*/ 100698 w 593706"/>
              <a:gd name="connsiteY79" fmla="*/ 18750 h 593706"/>
              <a:gd name="connsiteX80" fmla="*/ 408880 w 593706"/>
              <a:gd name="connsiteY80" fmla="*/ 18750 h 593706"/>
              <a:gd name="connsiteX81" fmla="*/ 412452 w 593706"/>
              <a:gd name="connsiteY81" fmla="*/ 19098 h 593706"/>
              <a:gd name="connsiteX82" fmla="*/ 412452 w 593706"/>
              <a:gd name="connsiteY82" fmla="*/ 98936 h 593706"/>
              <a:gd name="connsiteX83" fmla="*/ 444758 w 593706"/>
              <a:gd name="connsiteY83" fmla="*/ 131242 h 593706"/>
              <a:gd name="connsiteX84" fmla="*/ 512373 w 593706"/>
              <a:gd name="connsiteY84" fmla="*/ 131242 h 593706"/>
              <a:gd name="connsiteX85" fmla="*/ 512443 w 593706"/>
              <a:gd name="connsiteY85" fmla="*/ 132830 h 593706"/>
              <a:gd name="connsiteX86" fmla="*/ 512443 w 593706"/>
              <a:gd name="connsiteY86" fmla="*/ 487465 h 593706"/>
              <a:gd name="connsiteX87" fmla="*/ 468691 w 593706"/>
              <a:gd name="connsiteY87" fmla="*/ 487465 h 593706"/>
              <a:gd name="connsiteX88" fmla="*/ 468691 w 593706"/>
              <a:gd name="connsiteY88" fmla="*/ 296865 h 593706"/>
              <a:gd name="connsiteX89" fmla="*/ 468691 w 593706"/>
              <a:gd name="connsiteY89" fmla="*/ 296772 h 593706"/>
              <a:gd name="connsiteX90" fmla="*/ 468691 w 593706"/>
              <a:gd name="connsiteY90" fmla="*/ 234363 h 593706"/>
              <a:gd name="connsiteX91" fmla="*/ 396821 w 593706"/>
              <a:gd name="connsiteY91" fmla="*/ 162492 h 593706"/>
              <a:gd name="connsiteX92" fmla="*/ 318700 w 593706"/>
              <a:gd name="connsiteY92" fmla="*/ 162492 h 593706"/>
              <a:gd name="connsiteX93" fmla="*/ 318700 w 593706"/>
              <a:gd name="connsiteY93" fmla="*/ 159373 h 593706"/>
              <a:gd name="connsiteX94" fmla="*/ 234328 w 593706"/>
              <a:gd name="connsiteY94" fmla="*/ 75002 h 593706"/>
              <a:gd name="connsiteX95" fmla="*/ 149957 w 593706"/>
              <a:gd name="connsiteY95" fmla="*/ 159373 h 593706"/>
              <a:gd name="connsiteX96" fmla="*/ 149957 w 593706"/>
              <a:gd name="connsiteY96" fmla="*/ 162492 h 593706"/>
              <a:gd name="connsiteX97" fmla="*/ 81240 w 593706"/>
              <a:gd name="connsiteY97" fmla="*/ 162492 h 593706"/>
              <a:gd name="connsiteX98" fmla="*/ 81240 w 593706"/>
              <a:gd name="connsiteY98" fmla="*/ 38208 h 593706"/>
              <a:gd name="connsiteX99" fmla="*/ 81240 w 593706"/>
              <a:gd name="connsiteY99" fmla="*/ 38208 h 593706"/>
              <a:gd name="connsiteX100" fmla="*/ 431214 w 593706"/>
              <a:gd name="connsiteY100" fmla="*/ 34034 h 593706"/>
              <a:gd name="connsiteX101" fmla="*/ 500951 w 593706"/>
              <a:gd name="connsiteY101" fmla="*/ 112491 h 593706"/>
              <a:gd name="connsiteX102" fmla="*/ 444769 w 593706"/>
              <a:gd name="connsiteY102" fmla="*/ 112491 h 593706"/>
              <a:gd name="connsiteX103" fmla="*/ 431214 w 593706"/>
              <a:gd name="connsiteY103" fmla="*/ 98936 h 593706"/>
              <a:gd name="connsiteX104" fmla="*/ 431214 w 593706"/>
              <a:gd name="connsiteY104" fmla="*/ 34034 h 593706"/>
              <a:gd name="connsiteX105" fmla="*/ 431214 w 593706"/>
              <a:gd name="connsiteY105" fmla="*/ 34034 h 593706"/>
              <a:gd name="connsiteX106" fmla="*/ 558988 w 593706"/>
              <a:gd name="connsiteY106" fmla="*/ 62501 h 593706"/>
              <a:gd name="connsiteX107" fmla="*/ 484334 w 593706"/>
              <a:gd name="connsiteY107" fmla="*/ 62501 h 593706"/>
              <a:gd name="connsiteX108" fmla="*/ 481899 w 593706"/>
              <a:gd name="connsiteY108" fmla="*/ 62838 h 593706"/>
              <a:gd name="connsiteX109" fmla="*/ 437452 w 593706"/>
              <a:gd name="connsiteY109" fmla="*/ 12837 h 593706"/>
              <a:gd name="connsiteX110" fmla="*/ 408892 w 593706"/>
              <a:gd name="connsiteY110" fmla="*/ 0 h 593706"/>
              <a:gd name="connsiteX111" fmla="*/ 100710 w 593706"/>
              <a:gd name="connsiteY111" fmla="*/ 0 h 593706"/>
              <a:gd name="connsiteX112" fmla="*/ 62490 w 593706"/>
              <a:gd name="connsiteY112" fmla="*/ 38208 h 593706"/>
              <a:gd name="connsiteX113" fmla="*/ 62490 w 593706"/>
              <a:gd name="connsiteY113" fmla="*/ 163118 h 593706"/>
              <a:gd name="connsiteX114" fmla="*/ 0 w 593706"/>
              <a:gd name="connsiteY114" fmla="*/ 234363 h 593706"/>
              <a:gd name="connsiteX115" fmla="*/ 0 w 593706"/>
              <a:gd name="connsiteY115" fmla="*/ 296772 h 593706"/>
              <a:gd name="connsiteX116" fmla="*/ 0 w 593706"/>
              <a:gd name="connsiteY116" fmla="*/ 296865 h 593706"/>
              <a:gd name="connsiteX117" fmla="*/ 0 w 593706"/>
              <a:gd name="connsiteY117" fmla="*/ 521847 h 593706"/>
              <a:gd name="connsiteX118" fmla="*/ 71871 w 593706"/>
              <a:gd name="connsiteY118" fmla="*/ 593706 h 593706"/>
              <a:gd name="connsiteX119" fmla="*/ 521835 w 593706"/>
              <a:gd name="connsiteY119" fmla="*/ 593706 h 593706"/>
              <a:gd name="connsiteX120" fmla="*/ 593706 w 593706"/>
              <a:gd name="connsiteY120" fmla="*/ 521835 h 593706"/>
              <a:gd name="connsiteX121" fmla="*/ 593706 w 593706"/>
              <a:gd name="connsiteY121" fmla="*/ 97219 h 593706"/>
              <a:gd name="connsiteX122" fmla="*/ 558988 w 593706"/>
              <a:gd name="connsiteY122" fmla="*/ 62501 h 593706"/>
              <a:gd name="connsiteX123" fmla="*/ 558988 w 593706"/>
              <a:gd name="connsiteY123" fmla="*/ 62501 h 593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Lst>
            <a:rect l="l" t="t" r="r" b="b"/>
            <a:pathLst>
              <a:path w="593706" h="593706">
                <a:moveTo>
                  <a:pt x="574956" y="521835"/>
                </a:moveTo>
                <a:cubicBezTo>
                  <a:pt x="574956" y="551126"/>
                  <a:pt x="551126" y="574956"/>
                  <a:pt x="521835" y="574956"/>
                </a:cubicBezTo>
                <a:cubicBezTo>
                  <a:pt x="492544" y="574956"/>
                  <a:pt x="468715" y="551126"/>
                  <a:pt x="468715" y="521835"/>
                </a:cubicBezTo>
                <a:lnTo>
                  <a:pt x="468715" y="506216"/>
                </a:lnTo>
                <a:lnTo>
                  <a:pt x="521835" y="506216"/>
                </a:lnTo>
                <a:cubicBezTo>
                  <a:pt x="527018" y="506216"/>
                  <a:pt x="531205" y="502018"/>
                  <a:pt x="531205" y="496846"/>
                </a:cubicBezTo>
                <a:lnTo>
                  <a:pt x="531205" y="132830"/>
                </a:lnTo>
                <a:cubicBezTo>
                  <a:pt x="531205" y="123461"/>
                  <a:pt x="527784" y="114451"/>
                  <a:pt x="521557" y="107447"/>
                </a:cubicBezTo>
                <a:lnTo>
                  <a:pt x="498272" y="81252"/>
                </a:lnTo>
                <a:lnTo>
                  <a:pt x="558988" y="81252"/>
                </a:lnTo>
                <a:cubicBezTo>
                  <a:pt x="567801" y="81252"/>
                  <a:pt x="574956" y="88418"/>
                  <a:pt x="574956" y="97219"/>
                </a:cubicBezTo>
                <a:lnTo>
                  <a:pt x="574956" y="521835"/>
                </a:lnTo>
                <a:lnTo>
                  <a:pt x="574956" y="521835"/>
                </a:lnTo>
                <a:close/>
                <a:moveTo>
                  <a:pt x="193731" y="411617"/>
                </a:moveTo>
                <a:lnTo>
                  <a:pt x="193731" y="371948"/>
                </a:lnTo>
                <a:cubicBezTo>
                  <a:pt x="193731" y="371913"/>
                  <a:pt x="193731" y="371878"/>
                  <a:pt x="193731" y="371855"/>
                </a:cubicBezTo>
                <a:lnTo>
                  <a:pt x="193731" y="357093"/>
                </a:lnTo>
                <a:cubicBezTo>
                  <a:pt x="193731" y="349730"/>
                  <a:pt x="199726" y="343735"/>
                  <a:pt x="207090" y="343735"/>
                </a:cubicBezTo>
                <a:lnTo>
                  <a:pt x="261625" y="343735"/>
                </a:lnTo>
                <a:cubicBezTo>
                  <a:pt x="268988" y="343735"/>
                  <a:pt x="274983" y="349730"/>
                  <a:pt x="274983" y="357093"/>
                </a:cubicBezTo>
                <a:lnTo>
                  <a:pt x="274983" y="371855"/>
                </a:lnTo>
                <a:cubicBezTo>
                  <a:pt x="274983" y="371890"/>
                  <a:pt x="274983" y="371924"/>
                  <a:pt x="274983" y="371948"/>
                </a:cubicBezTo>
                <a:lnTo>
                  <a:pt x="274983" y="411617"/>
                </a:lnTo>
                <a:cubicBezTo>
                  <a:pt x="274983" y="418980"/>
                  <a:pt x="268988" y="424975"/>
                  <a:pt x="261625" y="424975"/>
                </a:cubicBezTo>
                <a:lnTo>
                  <a:pt x="207090" y="424975"/>
                </a:lnTo>
                <a:cubicBezTo>
                  <a:pt x="199726" y="424975"/>
                  <a:pt x="193731" y="418980"/>
                  <a:pt x="193731" y="411617"/>
                </a:cubicBezTo>
                <a:lnTo>
                  <a:pt x="193731" y="411617"/>
                </a:lnTo>
                <a:close/>
                <a:moveTo>
                  <a:pt x="71871" y="574956"/>
                </a:moveTo>
                <a:cubicBezTo>
                  <a:pt x="42533" y="574956"/>
                  <a:pt x="18750" y="551173"/>
                  <a:pt x="18750" y="521835"/>
                </a:cubicBezTo>
                <a:lnTo>
                  <a:pt x="18750" y="311070"/>
                </a:lnTo>
                <a:lnTo>
                  <a:pt x="174993" y="378024"/>
                </a:lnTo>
                <a:lnTo>
                  <a:pt x="174993" y="411605"/>
                </a:lnTo>
                <a:cubicBezTo>
                  <a:pt x="174993" y="429335"/>
                  <a:pt x="189371" y="443714"/>
                  <a:pt x="207101" y="443714"/>
                </a:cubicBezTo>
                <a:lnTo>
                  <a:pt x="261637" y="443714"/>
                </a:lnTo>
                <a:cubicBezTo>
                  <a:pt x="279367" y="443714"/>
                  <a:pt x="293734" y="429335"/>
                  <a:pt x="293734" y="411605"/>
                </a:cubicBezTo>
                <a:lnTo>
                  <a:pt x="293734" y="378024"/>
                </a:lnTo>
                <a:lnTo>
                  <a:pt x="345927" y="355655"/>
                </a:lnTo>
                <a:cubicBezTo>
                  <a:pt x="349370" y="354183"/>
                  <a:pt x="351608" y="350785"/>
                  <a:pt x="351608" y="347040"/>
                </a:cubicBezTo>
                <a:cubicBezTo>
                  <a:pt x="351608" y="340314"/>
                  <a:pt x="344732" y="335769"/>
                  <a:pt x="338540" y="338424"/>
                </a:cubicBezTo>
                <a:lnTo>
                  <a:pt x="293722" y="357627"/>
                </a:lnTo>
                <a:lnTo>
                  <a:pt x="293722" y="357070"/>
                </a:lnTo>
                <a:cubicBezTo>
                  <a:pt x="293722" y="339340"/>
                  <a:pt x="279343" y="324961"/>
                  <a:pt x="261625" y="324961"/>
                </a:cubicBezTo>
                <a:lnTo>
                  <a:pt x="207090" y="324961"/>
                </a:lnTo>
                <a:cubicBezTo>
                  <a:pt x="189360" y="324961"/>
                  <a:pt x="174981" y="339340"/>
                  <a:pt x="174981" y="357070"/>
                </a:cubicBezTo>
                <a:lnTo>
                  <a:pt x="174981" y="357627"/>
                </a:lnTo>
                <a:lnTo>
                  <a:pt x="18750" y="290672"/>
                </a:lnTo>
                <a:lnTo>
                  <a:pt x="18750" y="234352"/>
                </a:lnTo>
                <a:cubicBezTo>
                  <a:pt x="18750" y="205014"/>
                  <a:pt x="42533" y="181231"/>
                  <a:pt x="71871" y="181231"/>
                </a:cubicBezTo>
                <a:lnTo>
                  <a:pt x="396844" y="181231"/>
                </a:lnTo>
                <a:cubicBezTo>
                  <a:pt x="426181" y="181231"/>
                  <a:pt x="449964" y="205014"/>
                  <a:pt x="449964" y="234352"/>
                </a:cubicBezTo>
                <a:lnTo>
                  <a:pt x="449964" y="290672"/>
                </a:lnTo>
                <a:lnTo>
                  <a:pt x="379867" y="320717"/>
                </a:lnTo>
                <a:cubicBezTo>
                  <a:pt x="376424" y="322190"/>
                  <a:pt x="374186" y="325587"/>
                  <a:pt x="374186" y="329333"/>
                </a:cubicBezTo>
                <a:cubicBezTo>
                  <a:pt x="374186" y="336058"/>
                  <a:pt x="381062" y="340604"/>
                  <a:pt x="387254" y="337949"/>
                </a:cubicBezTo>
                <a:lnTo>
                  <a:pt x="449964" y="311070"/>
                </a:lnTo>
                <a:lnTo>
                  <a:pt x="449964" y="521835"/>
                </a:lnTo>
                <a:cubicBezTo>
                  <a:pt x="449964" y="542858"/>
                  <a:pt x="459044" y="561806"/>
                  <a:pt x="473481" y="574956"/>
                </a:cubicBezTo>
                <a:lnTo>
                  <a:pt x="71871" y="574956"/>
                </a:lnTo>
                <a:lnTo>
                  <a:pt x="71871" y="574956"/>
                </a:lnTo>
                <a:close/>
                <a:moveTo>
                  <a:pt x="256233" y="159361"/>
                </a:moveTo>
                <a:lnTo>
                  <a:pt x="256233" y="162481"/>
                </a:lnTo>
                <a:lnTo>
                  <a:pt x="212482" y="162481"/>
                </a:lnTo>
                <a:lnTo>
                  <a:pt x="212482" y="159361"/>
                </a:lnTo>
                <a:cubicBezTo>
                  <a:pt x="212482" y="147302"/>
                  <a:pt x="222292" y="137492"/>
                  <a:pt x="234352" y="137492"/>
                </a:cubicBezTo>
                <a:cubicBezTo>
                  <a:pt x="246423" y="137492"/>
                  <a:pt x="256233" y="147302"/>
                  <a:pt x="256233" y="159361"/>
                </a:cubicBezTo>
                <a:lnTo>
                  <a:pt x="256233" y="159361"/>
                </a:lnTo>
                <a:close/>
                <a:moveTo>
                  <a:pt x="234352" y="118741"/>
                </a:moveTo>
                <a:cubicBezTo>
                  <a:pt x="211948" y="118741"/>
                  <a:pt x="193731" y="136958"/>
                  <a:pt x="193731" y="159361"/>
                </a:cubicBezTo>
                <a:lnTo>
                  <a:pt x="193731" y="162481"/>
                </a:lnTo>
                <a:lnTo>
                  <a:pt x="168731" y="162481"/>
                </a:lnTo>
                <a:lnTo>
                  <a:pt x="168731" y="159361"/>
                </a:lnTo>
                <a:cubicBezTo>
                  <a:pt x="168731" y="123182"/>
                  <a:pt x="198173" y="93741"/>
                  <a:pt x="234352" y="93741"/>
                </a:cubicBezTo>
                <a:cubicBezTo>
                  <a:pt x="270531" y="93741"/>
                  <a:pt x="299972" y="123182"/>
                  <a:pt x="299972" y="159361"/>
                </a:cubicBezTo>
                <a:lnTo>
                  <a:pt x="299972" y="162481"/>
                </a:lnTo>
                <a:lnTo>
                  <a:pt x="274972" y="162481"/>
                </a:lnTo>
                <a:lnTo>
                  <a:pt x="274972" y="159361"/>
                </a:lnTo>
                <a:cubicBezTo>
                  <a:pt x="274983" y="136970"/>
                  <a:pt x="256755" y="118741"/>
                  <a:pt x="234352" y="118741"/>
                </a:cubicBezTo>
                <a:lnTo>
                  <a:pt x="234352" y="118741"/>
                </a:lnTo>
                <a:close/>
                <a:moveTo>
                  <a:pt x="81240" y="38208"/>
                </a:moveTo>
                <a:cubicBezTo>
                  <a:pt x="81240" y="27482"/>
                  <a:pt x="89972" y="18750"/>
                  <a:pt x="100698" y="18750"/>
                </a:cubicBezTo>
                <a:lnTo>
                  <a:pt x="408880" y="18750"/>
                </a:lnTo>
                <a:cubicBezTo>
                  <a:pt x="410086" y="18750"/>
                  <a:pt x="411281" y="18878"/>
                  <a:pt x="412452" y="19098"/>
                </a:cubicBezTo>
                <a:lnTo>
                  <a:pt x="412452" y="98936"/>
                </a:lnTo>
                <a:cubicBezTo>
                  <a:pt x="412452" y="116747"/>
                  <a:pt x="426947" y="131242"/>
                  <a:pt x="444758" y="131242"/>
                </a:cubicBezTo>
                <a:lnTo>
                  <a:pt x="512373" y="131242"/>
                </a:lnTo>
                <a:cubicBezTo>
                  <a:pt x="512419" y="131775"/>
                  <a:pt x="512443" y="132297"/>
                  <a:pt x="512443" y="132830"/>
                </a:cubicBezTo>
                <a:lnTo>
                  <a:pt x="512443" y="487465"/>
                </a:lnTo>
                <a:lnTo>
                  <a:pt x="468691" y="487465"/>
                </a:lnTo>
                <a:lnTo>
                  <a:pt x="468691" y="296865"/>
                </a:lnTo>
                <a:cubicBezTo>
                  <a:pt x="468691" y="296830"/>
                  <a:pt x="468691" y="296795"/>
                  <a:pt x="468691" y="296772"/>
                </a:cubicBezTo>
                <a:lnTo>
                  <a:pt x="468691" y="234363"/>
                </a:lnTo>
                <a:cubicBezTo>
                  <a:pt x="468691" y="194729"/>
                  <a:pt x="436455" y="162492"/>
                  <a:pt x="396821" y="162492"/>
                </a:cubicBezTo>
                <a:lnTo>
                  <a:pt x="318700" y="162492"/>
                </a:lnTo>
                <a:lnTo>
                  <a:pt x="318700" y="159373"/>
                </a:lnTo>
                <a:cubicBezTo>
                  <a:pt x="318700" y="112851"/>
                  <a:pt x="280851" y="75002"/>
                  <a:pt x="234328" y="75002"/>
                </a:cubicBezTo>
                <a:cubicBezTo>
                  <a:pt x="187806" y="75002"/>
                  <a:pt x="149957" y="112851"/>
                  <a:pt x="149957" y="159373"/>
                </a:cubicBezTo>
                <a:lnTo>
                  <a:pt x="149957" y="162492"/>
                </a:lnTo>
                <a:lnTo>
                  <a:pt x="81240" y="162492"/>
                </a:lnTo>
                <a:lnTo>
                  <a:pt x="81240" y="38208"/>
                </a:lnTo>
                <a:lnTo>
                  <a:pt x="81240" y="38208"/>
                </a:lnTo>
                <a:close/>
                <a:moveTo>
                  <a:pt x="431214" y="34034"/>
                </a:moveTo>
                <a:lnTo>
                  <a:pt x="500951" y="112491"/>
                </a:lnTo>
                <a:lnTo>
                  <a:pt x="444769" y="112491"/>
                </a:lnTo>
                <a:cubicBezTo>
                  <a:pt x="437290" y="112491"/>
                  <a:pt x="431214" y="106415"/>
                  <a:pt x="431214" y="98936"/>
                </a:cubicBezTo>
                <a:lnTo>
                  <a:pt x="431214" y="34034"/>
                </a:lnTo>
                <a:lnTo>
                  <a:pt x="431214" y="34034"/>
                </a:lnTo>
                <a:close/>
                <a:moveTo>
                  <a:pt x="558988" y="62501"/>
                </a:moveTo>
                <a:lnTo>
                  <a:pt x="484334" y="62501"/>
                </a:lnTo>
                <a:cubicBezTo>
                  <a:pt x="483488" y="62501"/>
                  <a:pt x="482676" y="62629"/>
                  <a:pt x="481899" y="62838"/>
                </a:cubicBezTo>
                <a:lnTo>
                  <a:pt x="437452" y="12837"/>
                </a:lnTo>
                <a:cubicBezTo>
                  <a:pt x="430205" y="4673"/>
                  <a:pt x="419803" y="0"/>
                  <a:pt x="408892" y="0"/>
                </a:cubicBezTo>
                <a:lnTo>
                  <a:pt x="100710" y="0"/>
                </a:lnTo>
                <a:cubicBezTo>
                  <a:pt x="79640" y="0"/>
                  <a:pt x="62490" y="17139"/>
                  <a:pt x="62490" y="38208"/>
                </a:cubicBezTo>
                <a:lnTo>
                  <a:pt x="62490" y="163118"/>
                </a:lnTo>
                <a:cubicBezTo>
                  <a:pt x="27285" y="167734"/>
                  <a:pt x="0" y="197906"/>
                  <a:pt x="0" y="234363"/>
                </a:cubicBezTo>
                <a:lnTo>
                  <a:pt x="0" y="296772"/>
                </a:lnTo>
                <a:cubicBezTo>
                  <a:pt x="0" y="296807"/>
                  <a:pt x="0" y="296841"/>
                  <a:pt x="0" y="296865"/>
                </a:cubicBezTo>
                <a:lnTo>
                  <a:pt x="0" y="521847"/>
                </a:lnTo>
                <a:cubicBezTo>
                  <a:pt x="0" y="561470"/>
                  <a:pt x="32236" y="593706"/>
                  <a:pt x="71871" y="593706"/>
                </a:cubicBezTo>
                <a:lnTo>
                  <a:pt x="521835" y="593706"/>
                </a:lnTo>
                <a:cubicBezTo>
                  <a:pt x="561470" y="593706"/>
                  <a:pt x="593706" y="561470"/>
                  <a:pt x="593706" y="521835"/>
                </a:cubicBezTo>
                <a:lnTo>
                  <a:pt x="593706" y="97219"/>
                </a:lnTo>
                <a:cubicBezTo>
                  <a:pt x="593706" y="78075"/>
                  <a:pt x="578133" y="62501"/>
                  <a:pt x="558988" y="62501"/>
                </a:cubicBezTo>
                <a:lnTo>
                  <a:pt x="558988" y="62501"/>
                </a:lnTo>
                <a:close/>
              </a:path>
            </a:pathLst>
          </a:custGeom>
          <a:solidFill>
            <a:srgbClr val="053365"/>
          </a:solidFill>
          <a:ln w="11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思源黑体 CN Light" panose="020B0300000000000000" pitchFamily="34" charset="-122"/>
              <a:ea typeface="思源黑体 CN Light" panose="020B0300000000000000" pitchFamily="34" charset="-122"/>
              <a:cs typeface="+mn-cs"/>
            </a:endParaRPr>
          </a:p>
        </p:txBody>
      </p:sp>
      <p:grpSp>
        <p:nvGrpSpPr>
          <p:cNvPr id="25" name="图形 324"/>
          <p:cNvGrpSpPr/>
          <p:nvPr/>
        </p:nvGrpSpPr>
        <p:grpSpPr>
          <a:xfrm rot="0">
            <a:off x="9909175" y="2052955"/>
            <a:ext cx="511810" cy="313690"/>
            <a:chOff x="6424088" y="2343180"/>
            <a:chExt cx="615397" cy="377411"/>
          </a:xfrm>
          <a:solidFill>
            <a:srgbClr val="053365"/>
          </a:solidFill>
        </p:grpSpPr>
        <p:sp>
          <p:nvSpPr>
            <p:cNvPr id="26" name="任意多边形: 形状 25"/>
            <p:cNvSpPr/>
            <p:nvPr/>
          </p:nvSpPr>
          <p:spPr>
            <a:xfrm>
              <a:off x="6492598" y="2373229"/>
              <a:ext cx="423085" cy="251207"/>
            </a:xfrm>
            <a:custGeom>
              <a:avLst/>
              <a:gdLst>
                <a:gd name="connsiteX0" fmla="*/ 414071 w 423085"/>
                <a:gd name="connsiteY0" fmla="*/ 76113 h 251207"/>
                <a:gd name="connsiteX1" fmla="*/ 423085 w 423085"/>
                <a:gd name="connsiteY1" fmla="*/ 67099 h 251207"/>
                <a:gd name="connsiteX2" fmla="*/ 423085 w 423085"/>
                <a:gd name="connsiteY2" fmla="*/ 9015 h 251207"/>
                <a:gd name="connsiteX3" fmla="*/ 414071 w 423085"/>
                <a:gd name="connsiteY3" fmla="*/ 0 h 251207"/>
                <a:gd name="connsiteX4" fmla="*/ 9015 w 423085"/>
                <a:gd name="connsiteY4" fmla="*/ 0 h 251207"/>
                <a:gd name="connsiteX5" fmla="*/ 0 w 423085"/>
                <a:gd name="connsiteY5" fmla="*/ 9015 h 251207"/>
                <a:gd name="connsiteX6" fmla="*/ 0 w 423085"/>
                <a:gd name="connsiteY6" fmla="*/ 242193 h 251207"/>
                <a:gd name="connsiteX7" fmla="*/ 9015 w 423085"/>
                <a:gd name="connsiteY7" fmla="*/ 251207 h 251207"/>
                <a:gd name="connsiteX8" fmla="*/ 414071 w 423085"/>
                <a:gd name="connsiteY8" fmla="*/ 251207 h 251207"/>
                <a:gd name="connsiteX9" fmla="*/ 423085 w 423085"/>
                <a:gd name="connsiteY9" fmla="*/ 242193 h 251207"/>
                <a:gd name="connsiteX10" fmla="*/ 423085 w 423085"/>
                <a:gd name="connsiteY10" fmla="*/ 119579 h 251207"/>
                <a:gd name="connsiteX11" fmla="*/ 414071 w 423085"/>
                <a:gd name="connsiteY11" fmla="*/ 110564 h 251207"/>
                <a:gd name="connsiteX12" fmla="*/ 405056 w 423085"/>
                <a:gd name="connsiteY12" fmla="*/ 119579 h 251207"/>
                <a:gd name="connsiteX13" fmla="*/ 405056 w 423085"/>
                <a:gd name="connsiteY13" fmla="*/ 233178 h 251207"/>
                <a:gd name="connsiteX14" fmla="*/ 18029 w 423085"/>
                <a:gd name="connsiteY14" fmla="*/ 233178 h 251207"/>
                <a:gd name="connsiteX15" fmla="*/ 18029 w 423085"/>
                <a:gd name="connsiteY15" fmla="*/ 18029 h 251207"/>
                <a:gd name="connsiteX16" fmla="*/ 405056 w 423085"/>
                <a:gd name="connsiteY16" fmla="*/ 18029 h 251207"/>
                <a:gd name="connsiteX17" fmla="*/ 405056 w 423085"/>
                <a:gd name="connsiteY17" fmla="*/ 67099 h 251207"/>
                <a:gd name="connsiteX18" fmla="*/ 414071 w 423085"/>
                <a:gd name="connsiteY18" fmla="*/ 76113 h 251207"/>
                <a:gd name="connsiteX19" fmla="*/ 414071 w 423085"/>
                <a:gd name="connsiteY19" fmla="*/ 76113 h 251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23085" h="251207">
                  <a:moveTo>
                    <a:pt x="414071" y="76113"/>
                  </a:moveTo>
                  <a:cubicBezTo>
                    <a:pt x="419044" y="76113"/>
                    <a:pt x="423085" y="72072"/>
                    <a:pt x="423085" y="67099"/>
                  </a:cubicBezTo>
                  <a:lnTo>
                    <a:pt x="423085" y="9015"/>
                  </a:lnTo>
                  <a:cubicBezTo>
                    <a:pt x="423085" y="4042"/>
                    <a:pt x="419044" y="0"/>
                    <a:pt x="414071" y="0"/>
                  </a:cubicBezTo>
                  <a:lnTo>
                    <a:pt x="9015" y="0"/>
                  </a:lnTo>
                  <a:cubicBezTo>
                    <a:pt x="4027" y="0"/>
                    <a:pt x="0" y="4042"/>
                    <a:pt x="0" y="9015"/>
                  </a:cubicBezTo>
                  <a:lnTo>
                    <a:pt x="0" y="242193"/>
                  </a:lnTo>
                  <a:cubicBezTo>
                    <a:pt x="0" y="247166"/>
                    <a:pt x="4027" y="251207"/>
                    <a:pt x="9015" y="251207"/>
                  </a:cubicBezTo>
                  <a:lnTo>
                    <a:pt x="414071" y="251207"/>
                  </a:lnTo>
                  <a:cubicBezTo>
                    <a:pt x="419044" y="251207"/>
                    <a:pt x="423085" y="247166"/>
                    <a:pt x="423085" y="242193"/>
                  </a:cubicBezTo>
                  <a:lnTo>
                    <a:pt x="423085" y="119579"/>
                  </a:lnTo>
                  <a:cubicBezTo>
                    <a:pt x="423085" y="114606"/>
                    <a:pt x="419044" y="110564"/>
                    <a:pt x="414071" y="110564"/>
                  </a:cubicBezTo>
                  <a:cubicBezTo>
                    <a:pt x="409098" y="110564"/>
                    <a:pt x="405056" y="114606"/>
                    <a:pt x="405056" y="119579"/>
                  </a:cubicBezTo>
                  <a:lnTo>
                    <a:pt x="405056" y="233178"/>
                  </a:lnTo>
                  <a:lnTo>
                    <a:pt x="18029" y="233178"/>
                  </a:lnTo>
                  <a:lnTo>
                    <a:pt x="18029" y="18029"/>
                  </a:lnTo>
                  <a:lnTo>
                    <a:pt x="405056" y="18029"/>
                  </a:lnTo>
                  <a:lnTo>
                    <a:pt x="405056" y="67099"/>
                  </a:lnTo>
                  <a:cubicBezTo>
                    <a:pt x="405056" y="72087"/>
                    <a:pt x="409098" y="76113"/>
                    <a:pt x="414071" y="76113"/>
                  </a:cubicBezTo>
                  <a:lnTo>
                    <a:pt x="414071" y="76113"/>
                  </a:lnTo>
                  <a:close/>
                </a:path>
              </a:pathLst>
            </a:custGeom>
            <a:grpFill/>
            <a:ln w="148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思源黑体 CN Light" panose="020B0300000000000000" pitchFamily="34" charset="-122"/>
                <a:ea typeface="思源黑体 CN Light" panose="020B0300000000000000" pitchFamily="34" charset="-122"/>
                <a:cs typeface="+mn-cs"/>
              </a:endParaRPr>
            </a:p>
          </p:txBody>
        </p:sp>
        <p:sp>
          <p:nvSpPr>
            <p:cNvPr id="27" name="任意多边形: 形状 26"/>
            <p:cNvSpPr/>
            <p:nvPr/>
          </p:nvSpPr>
          <p:spPr>
            <a:xfrm>
              <a:off x="6424088" y="2343180"/>
              <a:ext cx="615397" cy="377411"/>
            </a:xfrm>
            <a:custGeom>
              <a:avLst/>
              <a:gdLst>
                <a:gd name="connsiteX0" fmla="*/ 606382 w 615397"/>
                <a:gd name="connsiteY0" fmla="*/ 293275 h 377411"/>
                <a:gd name="connsiteX1" fmla="*/ 525251 w 615397"/>
                <a:gd name="connsiteY1" fmla="*/ 293275 h 377411"/>
                <a:gd name="connsiteX2" fmla="*/ 525251 w 615397"/>
                <a:gd name="connsiteY2" fmla="*/ 35593 h 377411"/>
                <a:gd name="connsiteX3" fmla="*/ 489658 w 615397"/>
                <a:gd name="connsiteY3" fmla="*/ 0 h 377411"/>
                <a:gd name="connsiteX4" fmla="*/ 38252 w 615397"/>
                <a:gd name="connsiteY4" fmla="*/ 0 h 377411"/>
                <a:gd name="connsiteX5" fmla="*/ 0 w 615397"/>
                <a:gd name="connsiteY5" fmla="*/ 38252 h 377411"/>
                <a:gd name="connsiteX6" fmla="*/ 0 w 615397"/>
                <a:gd name="connsiteY6" fmla="*/ 325202 h 377411"/>
                <a:gd name="connsiteX7" fmla="*/ 52210 w 615397"/>
                <a:gd name="connsiteY7" fmla="*/ 377412 h 377411"/>
                <a:gd name="connsiteX8" fmla="*/ 563187 w 615397"/>
                <a:gd name="connsiteY8" fmla="*/ 377412 h 377411"/>
                <a:gd name="connsiteX9" fmla="*/ 615397 w 615397"/>
                <a:gd name="connsiteY9" fmla="*/ 325202 h 377411"/>
                <a:gd name="connsiteX10" fmla="*/ 615397 w 615397"/>
                <a:gd name="connsiteY10" fmla="*/ 302290 h 377411"/>
                <a:gd name="connsiteX11" fmla="*/ 606382 w 615397"/>
                <a:gd name="connsiteY11" fmla="*/ 293275 h 377411"/>
                <a:gd name="connsiteX12" fmla="*/ 606382 w 615397"/>
                <a:gd name="connsiteY12" fmla="*/ 293275 h 377411"/>
                <a:gd name="connsiteX13" fmla="*/ 54974 w 615397"/>
                <a:gd name="connsiteY13" fmla="*/ 18029 h 377411"/>
                <a:gd name="connsiteX14" fmla="*/ 489658 w 615397"/>
                <a:gd name="connsiteY14" fmla="*/ 18029 h 377411"/>
                <a:gd name="connsiteX15" fmla="*/ 507222 w 615397"/>
                <a:gd name="connsiteY15" fmla="*/ 35593 h 377411"/>
                <a:gd name="connsiteX16" fmla="*/ 507222 w 615397"/>
                <a:gd name="connsiteY16" fmla="*/ 293275 h 377411"/>
                <a:gd name="connsiteX17" fmla="*/ 199012 w 615397"/>
                <a:gd name="connsiteY17" fmla="*/ 293275 h 377411"/>
                <a:gd name="connsiteX18" fmla="*/ 197795 w 615397"/>
                <a:gd name="connsiteY18" fmla="*/ 293185 h 377411"/>
                <a:gd name="connsiteX19" fmla="*/ 197780 w 615397"/>
                <a:gd name="connsiteY19" fmla="*/ 293185 h 377411"/>
                <a:gd name="connsiteX20" fmla="*/ 196548 w 615397"/>
                <a:gd name="connsiteY20" fmla="*/ 293275 h 377411"/>
                <a:gd name="connsiteX21" fmla="*/ 54974 w 615397"/>
                <a:gd name="connsiteY21" fmla="*/ 293275 h 377411"/>
                <a:gd name="connsiteX22" fmla="*/ 54974 w 615397"/>
                <a:gd name="connsiteY22" fmla="*/ 18029 h 377411"/>
                <a:gd name="connsiteX23" fmla="*/ 440424 w 615397"/>
                <a:gd name="connsiteY23" fmla="*/ 311305 h 377411"/>
                <a:gd name="connsiteX24" fmla="*/ 435781 w 615397"/>
                <a:gd name="connsiteY24" fmla="*/ 322122 h 377411"/>
                <a:gd name="connsiteX25" fmla="*/ 346702 w 615397"/>
                <a:gd name="connsiteY25" fmla="*/ 322122 h 377411"/>
                <a:gd name="connsiteX26" fmla="*/ 342044 w 615397"/>
                <a:gd name="connsiteY26" fmla="*/ 311305 h 377411"/>
                <a:gd name="connsiteX27" fmla="*/ 440424 w 615397"/>
                <a:gd name="connsiteY27" fmla="*/ 311305 h 377411"/>
                <a:gd name="connsiteX28" fmla="*/ 18029 w 615397"/>
                <a:gd name="connsiteY28" fmla="*/ 38252 h 377411"/>
                <a:gd name="connsiteX29" fmla="*/ 36945 w 615397"/>
                <a:gd name="connsiteY29" fmla="*/ 18104 h 377411"/>
                <a:gd name="connsiteX30" fmla="*/ 36945 w 615397"/>
                <a:gd name="connsiteY30" fmla="*/ 293275 h 377411"/>
                <a:gd name="connsiteX31" fmla="*/ 18029 w 615397"/>
                <a:gd name="connsiteY31" fmla="*/ 293275 h 377411"/>
                <a:gd name="connsiteX32" fmla="*/ 18029 w 615397"/>
                <a:gd name="connsiteY32" fmla="*/ 38252 h 377411"/>
                <a:gd name="connsiteX33" fmla="*/ 597368 w 615397"/>
                <a:gd name="connsiteY33" fmla="*/ 325202 h 377411"/>
                <a:gd name="connsiteX34" fmla="*/ 563187 w 615397"/>
                <a:gd name="connsiteY34" fmla="*/ 359383 h 377411"/>
                <a:gd name="connsiteX35" fmla="*/ 52210 w 615397"/>
                <a:gd name="connsiteY35" fmla="*/ 359383 h 377411"/>
                <a:gd name="connsiteX36" fmla="*/ 18029 w 615397"/>
                <a:gd name="connsiteY36" fmla="*/ 325202 h 377411"/>
                <a:gd name="connsiteX37" fmla="*/ 18029 w 615397"/>
                <a:gd name="connsiteY37" fmla="*/ 311305 h 377411"/>
                <a:gd name="connsiteX38" fmla="*/ 188751 w 615397"/>
                <a:gd name="connsiteY38" fmla="*/ 311305 h 377411"/>
                <a:gd name="connsiteX39" fmla="*/ 188706 w 615397"/>
                <a:gd name="connsiteY39" fmla="*/ 343141 h 377411"/>
                <a:gd name="connsiteX40" fmla="*/ 197705 w 615397"/>
                <a:gd name="connsiteY40" fmla="*/ 352171 h 377411"/>
                <a:gd name="connsiteX41" fmla="*/ 197720 w 615397"/>
                <a:gd name="connsiteY41" fmla="*/ 352171 h 377411"/>
                <a:gd name="connsiteX42" fmla="*/ 206735 w 615397"/>
                <a:gd name="connsiteY42" fmla="*/ 343171 h 377411"/>
                <a:gd name="connsiteX43" fmla="*/ 206780 w 615397"/>
                <a:gd name="connsiteY43" fmla="*/ 311305 h 377411"/>
                <a:gd name="connsiteX44" fmla="*/ 322422 w 615397"/>
                <a:gd name="connsiteY44" fmla="*/ 311305 h 377411"/>
                <a:gd name="connsiteX45" fmla="*/ 332474 w 615397"/>
                <a:gd name="connsiteY45" fmla="*/ 334698 h 377411"/>
                <a:gd name="connsiteX46" fmla="*/ 340752 w 615397"/>
                <a:gd name="connsiteY46" fmla="*/ 340151 h 377411"/>
                <a:gd name="connsiteX47" fmla="*/ 441716 w 615397"/>
                <a:gd name="connsiteY47" fmla="*/ 340151 h 377411"/>
                <a:gd name="connsiteX48" fmla="*/ 449994 w 615397"/>
                <a:gd name="connsiteY48" fmla="*/ 334698 h 377411"/>
                <a:gd name="connsiteX49" fmla="*/ 460045 w 615397"/>
                <a:gd name="connsiteY49" fmla="*/ 311305 h 377411"/>
                <a:gd name="connsiteX50" fmla="*/ 597368 w 615397"/>
                <a:gd name="connsiteY50" fmla="*/ 311305 h 377411"/>
                <a:gd name="connsiteX51" fmla="*/ 597368 w 615397"/>
                <a:gd name="connsiteY51" fmla="*/ 325202 h 3774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615397" h="377411">
                  <a:moveTo>
                    <a:pt x="606382" y="293275"/>
                  </a:moveTo>
                  <a:lnTo>
                    <a:pt x="525251" y="293275"/>
                  </a:lnTo>
                  <a:lnTo>
                    <a:pt x="525251" y="35593"/>
                  </a:lnTo>
                  <a:cubicBezTo>
                    <a:pt x="525251" y="15971"/>
                    <a:pt x="509280" y="0"/>
                    <a:pt x="489658" y="0"/>
                  </a:cubicBezTo>
                  <a:lnTo>
                    <a:pt x="38252" y="0"/>
                  </a:lnTo>
                  <a:cubicBezTo>
                    <a:pt x="17158" y="0"/>
                    <a:pt x="0" y="17158"/>
                    <a:pt x="0" y="38252"/>
                  </a:cubicBezTo>
                  <a:lnTo>
                    <a:pt x="0" y="325202"/>
                  </a:lnTo>
                  <a:cubicBezTo>
                    <a:pt x="0" y="353989"/>
                    <a:pt x="23423" y="377412"/>
                    <a:pt x="52210" y="377412"/>
                  </a:cubicBezTo>
                  <a:lnTo>
                    <a:pt x="563187" y="377412"/>
                  </a:lnTo>
                  <a:cubicBezTo>
                    <a:pt x="591974" y="377412"/>
                    <a:pt x="615397" y="353989"/>
                    <a:pt x="615397" y="325202"/>
                  </a:cubicBezTo>
                  <a:lnTo>
                    <a:pt x="615397" y="302290"/>
                  </a:lnTo>
                  <a:cubicBezTo>
                    <a:pt x="615397" y="297317"/>
                    <a:pt x="611356" y="293275"/>
                    <a:pt x="606382" y="293275"/>
                  </a:cubicBezTo>
                  <a:lnTo>
                    <a:pt x="606382" y="293275"/>
                  </a:lnTo>
                  <a:close/>
                  <a:moveTo>
                    <a:pt x="54974" y="18029"/>
                  </a:moveTo>
                  <a:lnTo>
                    <a:pt x="489658" y="18029"/>
                  </a:lnTo>
                  <a:cubicBezTo>
                    <a:pt x="499349" y="18029"/>
                    <a:pt x="507222" y="25917"/>
                    <a:pt x="507222" y="35593"/>
                  </a:cubicBezTo>
                  <a:lnTo>
                    <a:pt x="507222" y="293275"/>
                  </a:lnTo>
                  <a:lnTo>
                    <a:pt x="199012" y="293275"/>
                  </a:lnTo>
                  <a:cubicBezTo>
                    <a:pt x="198607" y="293230"/>
                    <a:pt x="198201" y="293185"/>
                    <a:pt x="197795" y="293185"/>
                  </a:cubicBezTo>
                  <a:lnTo>
                    <a:pt x="197780" y="293185"/>
                  </a:lnTo>
                  <a:cubicBezTo>
                    <a:pt x="197360" y="293185"/>
                    <a:pt x="196954" y="293230"/>
                    <a:pt x="196548" y="293275"/>
                  </a:cubicBezTo>
                  <a:lnTo>
                    <a:pt x="54974" y="293275"/>
                  </a:lnTo>
                  <a:lnTo>
                    <a:pt x="54974" y="18029"/>
                  </a:lnTo>
                  <a:close/>
                  <a:moveTo>
                    <a:pt x="440424" y="311305"/>
                  </a:moveTo>
                  <a:lnTo>
                    <a:pt x="435781" y="322122"/>
                  </a:lnTo>
                  <a:lnTo>
                    <a:pt x="346702" y="322122"/>
                  </a:lnTo>
                  <a:lnTo>
                    <a:pt x="342044" y="311305"/>
                  </a:lnTo>
                  <a:lnTo>
                    <a:pt x="440424" y="311305"/>
                  </a:lnTo>
                  <a:close/>
                  <a:moveTo>
                    <a:pt x="18029" y="38252"/>
                  </a:moveTo>
                  <a:cubicBezTo>
                    <a:pt x="18029" y="27540"/>
                    <a:pt x="26398" y="18780"/>
                    <a:pt x="36945" y="18104"/>
                  </a:cubicBezTo>
                  <a:lnTo>
                    <a:pt x="36945" y="293275"/>
                  </a:lnTo>
                  <a:lnTo>
                    <a:pt x="18029" y="293275"/>
                  </a:lnTo>
                  <a:lnTo>
                    <a:pt x="18029" y="38252"/>
                  </a:lnTo>
                  <a:close/>
                  <a:moveTo>
                    <a:pt x="597368" y="325202"/>
                  </a:moveTo>
                  <a:cubicBezTo>
                    <a:pt x="597368" y="344058"/>
                    <a:pt x="582028" y="359383"/>
                    <a:pt x="563187" y="359383"/>
                  </a:cubicBezTo>
                  <a:lnTo>
                    <a:pt x="52210" y="359383"/>
                  </a:lnTo>
                  <a:cubicBezTo>
                    <a:pt x="33369" y="359383"/>
                    <a:pt x="18029" y="344058"/>
                    <a:pt x="18029" y="325202"/>
                  </a:cubicBezTo>
                  <a:lnTo>
                    <a:pt x="18029" y="311305"/>
                  </a:lnTo>
                  <a:lnTo>
                    <a:pt x="188751" y="311305"/>
                  </a:lnTo>
                  <a:lnTo>
                    <a:pt x="188706" y="343141"/>
                  </a:lnTo>
                  <a:cubicBezTo>
                    <a:pt x="188691" y="348114"/>
                    <a:pt x="192732" y="352156"/>
                    <a:pt x="197705" y="352171"/>
                  </a:cubicBezTo>
                  <a:lnTo>
                    <a:pt x="197720" y="352171"/>
                  </a:lnTo>
                  <a:cubicBezTo>
                    <a:pt x="202693" y="352171"/>
                    <a:pt x="206720" y="348144"/>
                    <a:pt x="206735" y="343171"/>
                  </a:cubicBezTo>
                  <a:lnTo>
                    <a:pt x="206780" y="311305"/>
                  </a:lnTo>
                  <a:lnTo>
                    <a:pt x="322422" y="311305"/>
                  </a:lnTo>
                  <a:lnTo>
                    <a:pt x="332474" y="334698"/>
                  </a:lnTo>
                  <a:cubicBezTo>
                    <a:pt x="333886" y="338003"/>
                    <a:pt x="337146" y="340151"/>
                    <a:pt x="340752" y="340151"/>
                  </a:cubicBezTo>
                  <a:lnTo>
                    <a:pt x="441716" y="340151"/>
                  </a:lnTo>
                  <a:cubicBezTo>
                    <a:pt x="445321" y="340151"/>
                    <a:pt x="448582" y="338018"/>
                    <a:pt x="449994" y="334698"/>
                  </a:cubicBezTo>
                  <a:lnTo>
                    <a:pt x="460045" y="311305"/>
                  </a:lnTo>
                  <a:lnTo>
                    <a:pt x="597368" y="311305"/>
                  </a:lnTo>
                  <a:lnTo>
                    <a:pt x="597368" y="325202"/>
                  </a:lnTo>
                  <a:close/>
                </a:path>
              </a:pathLst>
            </a:custGeom>
            <a:grpFill/>
            <a:ln w="148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思源黑体 CN Light" panose="020B0300000000000000" pitchFamily="34" charset="-122"/>
                <a:ea typeface="思源黑体 CN Light" panose="020B0300000000000000" pitchFamily="34" charset="-122"/>
                <a:cs typeface="+mn-cs"/>
              </a:endParaRPr>
            </a:p>
          </p:txBody>
        </p:sp>
        <p:sp>
          <p:nvSpPr>
            <p:cNvPr id="28" name="任意多边形: 形状 27"/>
            <p:cNvSpPr/>
            <p:nvPr/>
          </p:nvSpPr>
          <p:spPr>
            <a:xfrm>
              <a:off x="6607114" y="2400273"/>
              <a:ext cx="18029" cy="197119"/>
            </a:xfrm>
            <a:custGeom>
              <a:avLst/>
              <a:gdLst>
                <a:gd name="connsiteX0" fmla="*/ 9015 w 18029"/>
                <a:gd name="connsiteY0" fmla="*/ 0 h 197119"/>
                <a:gd name="connsiteX1" fmla="*/ 0 w 18029"/>
                <a:gd name="connsiteY1" fmla="*/ 9015 h 197119"/>
                <a:gd name="connsiteX2" fmla="*/ 0 w 18029"/>
                <a:gd name="connsiteY2" fmla="*/ 188105 h 197119"/>
                <a:gd name="connsiteX3" fmla="*/ 9015 w 18029"/>
                <a:gd name="connsiteY3" fmla="*/ 197120 h 197119"/>
                <a:gd name="connsiteX4" fmla="*/ 18029 w 18029"/>
                <a:gd name="connsiteY4" fmla="*/ 188105 h 197119"/>
                <a:gd name="connsiteX5" fmla="*/ 18029 w 18029"/>
                <a:gd name="connsiteY5" fmla="*/ 9015 h 197119"/>
                <a:gd name="connsiteX6" fmla="*/ 9015 w 18029"/>
                <a:gd name="connsiteY6" fmla="*/ 0 h 197119"/>
                <a:gd name="connsiteX7" fmla="*/ 9015 w 18029"/>
                <a:gd name="connsiteY7" fmla="*/ 0 h 197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029" h="197119">
                  <a:moveTo>
                    <a:pt x="9015" y="0"/>
                  </a:moveTo>
                  <a:cubicBezTo>
                    <a:pt x="4027" y="0"/>
                    <a:pt x="0" y="4042"/>
                    <a:pt x="0" y="9015"/>
                  </a:cubicBezTo>
                  <a:lnTo>
                    <a:pt x="0" y="188105"/>
                  </a:lnTo>
                  <a:cubicBezTo>
                    <a:pt x="0" y="193078"/>
                    <a:pt x="4042" y="197120"/>
                    <a:pt x="9015" y="197120"/>
                  </a:cubicBezTo>
                  <a:cubicBezTo>
                    <a:pt x="13988" y="197120"/>
                    <a:pt x="18029" y="193078"/>
                    <a:pt x="18029" y="188105"/>
                  </a:cubicBezTo>
                  <a:lnTo>
                    <a:pt x="18029" y="9015"/>
                  </a:lnTo>
                  <a:cubicBezTo>
                    <a:pt x="18029" y="4042"/>
                    <a:pt x="13988" y="0"/>
                    <a:pt x="9015" y="0"/>
                  </a:cubicBezTo>
                  <a:lnTo>
                    <a:pt x="9015" y="0"/>
                  </a:lnTo>
                  <a:close/>
                </a:path>
              </a:pathLst>
            </a:custGeom>
            <a:grpFill/>
            <a:ln w="148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思源黑体 CN Light" panose="020B0300000000000000" pitchFamily="34" charset="-122"/>
                <a:ea typeface="思源黑体 CN Light" panose="020B0300000000000000" pitchFamily="34" charset="-122"/>
                <a:cs typeface="+mn-cs"/>
              </a:endParaRPr>
            </a:p>
          </p:txBody>
        </p:sp>
        <p:sp>
          <p:nvSpPr>
            <p:cNvPr id="29" name="任意多边形: 形状 28"/>
            <p:cNvSpPr/>
            <p:nvPr/>
          </p:nvSpPr>
          <p:spPr>
            <a:xfrm>
              <a:off x="6517839" y="2410489"/>
              <a:ext cx="38462" cy="52284"/>
            </a:xfrm>
            <a:custGeom>
              <a:avLst/>
              <a:gdLst>
                <a:gd name="connsiteX0" fmla="*/ 29448 w 38462"/>
                <a:gd name="connsiteY0" fmla="*/ 24039 h 52284"/>
                <a:gd name="connsiteX1" fmla="*/ 28847 w 38462"/>
                <a:gd name="connsiteY1" fmla="*/ 24039 h 52284"/>
                <a:gd name="connsiteX2" fmla="*/ 28847 w 38462"/>
                <a:gd name="connsiteY2" fmla="*/ 9015 h 52284"/>
                <a:gd name="connsiteX3" fmla="*/ 19832 w 38462"/>
                <a:gd name="connsiteY3" fmla="*/ 0 h 52284"/>
                <a:gd name="connsiteX4" fmla="*/ 10818 w 38462"/>
                <a:gd name="connsiteY4" fmla="*/ 9015 h 52284"/>
                <a:gd name="connsiteX5" fmla="*/ 10818 w 38462"/>
                <a:gd name="connsiteY5" fmla="*/ 24039 h 52284"/>
                <a:gd name="connsiteX6" fmla="*/ 9015 w 38462"/>
                <a:gd name="connsiteY6" fmla="*/ 24039 h 52284"/>
                <a:gd name="connsiteX7" fmla="*/ 0 w 38462"/>
                <a:gd name="connsiteY7" fmla="*/ 33054 h 52284"/>
                <a:gd name="connsiteX8" fmla="*/ 9015 w 38462"/>
                <a:gd name="connsiteY8" fmla="*/ 42068 h 52284"/>
                <a:gd name="connsiteX9" fmla="*/ 10818 w 38462"/>
                <a:gd name="connsiteY9" fmla="*/ 42068 h 52284"/>
                <a:gd name="connsiteX10" fmla="*/ 10818 w 38462"/>
                <a:gd name="connsiteY10" fmla="*/ 43270 h 52284"/>
                <a:gd name="connsiteX11" fmla="*/ 19832 w 38462"/>
                <a:gd name="connsiteY11" fmla="*/ 52285 h 52284"/>
                <a:gd name="connsiteX12" fmla="*/ 28847 w 38462"/>
                <a:gd name="connsiteY12" fmla="*/ 43270 h 52284"/>
                <a:gd name="connsiteX13" fmla="*/ 28847 w 38462"/>
                <a:gd name="connsiteY13" fmla="*/ 42068 h 52284"/>
                <a:gd name="connsiteX14" fmla="*/ 29448 w 38462"/>
                <a:gd name="connsiteY14" fmla="*/ 42068 h 52284"/>
                <a:gd name="connsiteX15" fmla="*/ 38462 w 38462"/>
                <a:gd name="connsiteY15" fmla="*/ 33054 h 52284"/>
                <a:gd name="connsiteX16" fmla="*/ 29448 w 38462"/>
                <a:gd name="connsiteY16" fmla="*/ 24039 h 52284"/>
                <a:gd name="connsiteX17" fmla="*/ 29448 w 38462"/>
                <a:gd name="connsiteY17" fmla="*/ 24039 h 522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8462" h="52284">
                  <a:moveTo>
                    <a:pt x="29448" y="24039"/>
                  </a:moveTo>
                  <a:lnTo>
                    <a:pt x="28847" y="24039"/>
                  </a:lnTo>
                  <a:lnTo>
                    <a:pt x="28847" y="9015"/>
                  </a:lnTo>
                  <a:cubicBezTo>
                    <a:pt x="28847" y="4042"/>
                    <a:pt x="24805" y="0"/>
                    <a:pt x="19832" y="0"/>
                  </a:cubicBezTo>
                  <a:cubicBezTo>
                    <a:pt x="14844" y="0"/>
                    <a:pt x="10818" y="4042"/>
                    <a:pt x="10818" y="9015"/>
                  </a:cubicBezTo>
                  <a:lnTo>
                    <a:pt x="10818" y="24039"/>
                  </a:lnTo>
                  <a:lnTo>
                    <a:pt x="9015" y="24039"/>
                  </a:lnTo>
                  <a:cubicBezTo>
                    <a:pt x="4042" y="24039"/>
                    <a:pt x="0" y="28081"/>
                    <a:pt x="0" y="33054"/>
                  </a:cubicBezTo>
                  <a:cubicBezTo>
                    <a:pt x="0" y="38027"/>
                    <a:pt x="4042" y="42068"/>
                    <a:pt x="9015" y="42068"/>
                  </a:cubicBezTo>
                  <a:lnTo>
                    <a:pt x="10818" y="42068"/>
                  </a:lnTo>
                  <a:lnTo>
                    <a:pt x="10818" y="43270"/>
                  </a:lnTo>
                  <a:cubicBezTo>
                    <a:pt x="10818" y="48243"/>
                    <a:pt x="14844" y="52285"/>
                    <a:pt x="19832" y="52285"/>
                  </a:cubicBezTo>
                  <a:cubicBezTo>
                    <a:pt x="24805" y="52285"/>
                    <a:pt x="28847" y="48243"/>
                    <a:pt x="28847" y="43270"/>
                  </a:cubicBezTo>
                  <a:lnTo>
                    <a:pt x="28847" y="42068"/>
                  </a:lnTo>
                  <a:lnTo>
                    <a:pt x="29448" y="42068"/>
                  </a:lnTo>
                  <a:cubicBezTo>
                    <a:pt x="34421" y="42068"/>
                    <a:pt x="38462" y="38027"/>
                    <a:pt x="38462" y="33054"/>
                  </a:cubicBezTo>
                  <a:cubicBezTo>
                    <a:pt x="38462" y="28081"/>
                    <a:pt x="34421" y="24039"/>
                    <a:pt x="29448" y="24039"/>
                  </a:cubicBezTo>
                  <a:lnTo>
                    <a:pt x="29448" y="24039"/>
                  </a:lnTo>
                  <a:close/>
                </a:path>
              </a:pathLst>
            </a:custGeom>
            <a:grpFill/>
            <a:ln w="148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思源黑体 CN Light" panose="020B0300000000000000" pitchFamily="34" charset="-122"/>
                <a:ea typeface="思源黑体 CN Light" panose="020B0300000000000000" pitchFamily="34" charset="-122"/>
                <a:cs typeface="+mn-cs"/>
              </a:endParaRPr>
            </a:p>
          </p:txBody>
        </p:sp>
        <p:sp>
          <p:nvSpPr>
            <p:cNvPr id="30" name="任意多边形: 形状 29"/>
            <p:cNvSpPr/>
            <p:nvPr/>
          </p:nvSpPr>
          <p:spPr>
            <a:xfrm>
              <a:off x="6561109" y="2410489"/>
              <a:ext cx="38462" cy="52284"/>
            </a:xfrm>
            <a:custGeom>
              <a:avLst/>
              <a:gdLst>
                <a:gd name="connsiteX0" fmla="*/ 29448 w 38462"/>
                <a:gd name="connsiteY0" fmla="*/ 10818 h 52284"/>
                <a:gd name="connsiteX1" fmla="*/ 28847 w 38462"/>
                <a:gd name="connsiteY1" fmla="*/ 10818 h 52284"/>
                <a:gd name="connsiteX2" fmla="*/ 28847 w 38462"/>
                <a:gd name="connsiteY2" fmla="*/ 9015 h 52284"/>
                <a:gd name="connsiteX3" fmla="*/ 19832 w 38462"/>
                <a:gd name="connsiteY3" fmla="*/ 0 h 52284"/>
                <a:gd name="connsiteX4" fmla="*/ 10818 w 38462"/>
                <a:gd name="connsiteY4" fmla="*/ 9015 h 52284"/>
                <a:gd name="connsiteX5" fmla="*/ 10818 w 38462"/>
                <a:gd name="connsiteY5" fmla="*/ 10818 h 52284"/>
                <a:gd name="connsiteX6" fmla="*/ 9015 w 38462"/>
                <a:gd name="connsiteY6" fmla="*/ 10818 h 52284"/>
                <a:gd name="connsiteX7" fmla="*/ 0 w 38462"/>
                <a:gd name="connsiteY7" fmla="*/ 19832 h 52284"/>
                <a:gd name="connsiteX8" fmla="*/ 9015 w 38462"/>
                <a:gd name="connsiteY8" fmla="*/ 28847 h 52284"/>
                <a:gd name="connsiteX9" fmla="*/ 10818 w 38462"/>
                <a:gd name="connsiteY9" fmla="*/ 28847 h 52284"/>
                <a:gd name="connsiteX10" fmla="*/ 10818 w 38462"/>
                <a:gd name="connsiteY10" fmla="*/ 43270 h 52284"/>
                <a:gd name="connsiteX11" fmla="*/ 19832 w 38462"/>
                <a:gd name="connsiteY11" fmla="*/ 52285 h 52284"/>
                <a:gd name="connsiteX12" fmla="*/ 28847 w 38462"/>
                <a:gd name="connsiteY12" fmla="*/ 43270 h 52284"/>
                <a:gd name="connsiteX13" fmla="*/ 28847 w 38462"/>
                <a:gd name="connsiteY13" fmla="*/ 28847 h 52284"/>
                <a:gd name="connsiteX14" fmla="*/ 29448 w 38462"/>
                <a:gd name="connsiteY14" fmla="*/ 28847 h 52284"/>
                <a:gd name="connsiteX15" fmla="*/ 38462 w 38462"/>
                <a:gd name="connsiteY15" fmla="*/ 19832 h 52284"/>
                <a:gd name="connsiteX16" fmla="*/ 29448 w 38462"/>
                <a:gd name="connsiteY16" fmla="*/ 10818 h 52284"/>
                <a:gd name="connsiteX17" fmla="*/ 29448 w 38462"/>
                <a:gd name="connsiteY17" fmla="*/ 10818 h 522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8462" h="52284">
                  <a:moveTo>
                    <a:pt x="29448" y="10818"/>
                  </a:moveTo>
                  <a:lnTo>
                    <a:pt x="28847" y="10818"/>
                  </a:lnTo>
                  <a:lnTo>
                    <a:pt x="28847" y="9015"/>
                  </a:lnTo>
                  <a:cubicBezTo>
                    <a:pt x="28847" y="4042"/>
                    <a:pt x="24820" y="0"/>
                    <a:pt x="19832" y="0"/>
                  </a:cubicBezTo>
                  <a:cubicBezTo>
                    <a:pt x="14859" y="0"/>
                    <a:pt x="10818" y="4042"/>
                    <a:pt x="10818" y="9015"/>
                  </a:cubicBezTo>
                  <a:lnTo>
                    <a:pt x="10818" y="10818"/>
                  </a:lnTo>
                  <a:lnTo>
                    <a:pt x="9015" y="10818"/>
                  </a:lnTo>
                  <a:cubicBezTo>
                    <a:pt x="4042" y="10818"/>
                    <a:pt x="0" y="14859"/>
                    <a:pt x="0" y="19832"/>
                  </a:cubicBezTo>
                  <a:cubicBezTo>
                    <a:pt x="0" y="24805"/>
                    <a:pt x="4042" y="28847"/>
                    <a:pt x="9015" y="28847"/>
                  </a:cubicBezTo>
                  <a:lnTo>
                    <a:pt x="10818" y="28847"/>
                  </a:lnTo>
                  <a:lnTo>
                    <a:pt x="10818" y="43270"/>
                  </a:lnTo>
                  <a:cubicBezTo>
                    <a:pt x="10818" y="48243"/>
                    <a:pt x="14859" y="52285"/>
                    <a:pt x="19832" y="52285"/>
                  </a:cubicBezTo>
                  <a:cubicBezTo>
                    <a:pt x="24820" y="52285"/>
                    <a:pt x="28847" y="48243"/>
                    <a:pt x="28847" y="43270"/>
                  </a:cubicBezTo>
                  <a:lnTo>
                    <a:pt x="28847" y="28847"/>
                  </a:lnTo>
                  <a:lnTo>
                    <a:pt x="29448" y="28847"/>
                  </a:lnTo>
                  <a:cubicBezTo>
                    <a:pt x="34421" y="28847"/>
                    <a:pt x="38462" y="24805"/>
                    <a:pt x="38462" y="19832"/>
                  </a:cubicBezTo>
                  <a:cubicBezTo>
                    <a:pt x="38462" y="14859"/>
                    <a:pt x="34421" y="10818"/>
                    <a:pt x="29448" y="10818"/>
                  </a:cubicBezTo>
                  <a:lnTo>
                    <a:pt x="29448" y="10818"/>
                  </a:lnTo>
                  <a:close/>
                </a:path>
              </a:pathLst>
            </a:custGeom>
            <a:grpFill/>
            <a:ln w="148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思源黑体 CN Light" panose="020B0300000000000000" pitchFamily="34" charset="-122"/>
                <a:ea typeface="思源黑体 CN Light" panose="020B0300000000000000" pitchFamily="34" charset="-122"/>
                <a:cs typeface="+mn-cs"/>
              </a:endParaRPr>
            </a:p>
          </p:txBody>
        </p:sp>
        <p:sp>
          <p:nvSpPr>
            <p:cNvPr id="31" name="任意多边形: 形状 30"/>
            <p:cNvSpPr/>
            <p:nvPr/>
          </p:nvSpPr>
          <p:spPr>
            <a:xfrm>
              <a:off x="6529258" y="2472390"/>
              <a:ext cx="16827" cy="16827"/>
            </a:xfrm>
            <a:custGeom>
              <a:avLst/>
              <a:gdLst>
                <a:gd name="connsiteX0" fmla="*/ 16827 w 16827"/>
                <a:gd name="connsiteY0" fmla="*/ 8414 h 16827"/>
                <a:gd name="connsiteX1" fmla="*/ 8414 w 16827"/>
                <a:gd name="connsiteY1" fmla="*/ 16827 h 16827"/>
                <a:gd name="connsiteX2" fmla="*/ 0 w 16827"/>
                <a:gd name="connsiteY2" fmla="*/ 8414 h 16827"/>
                <a:gd name="connsiteX3" fmla="*/ 8414 w 16827"/>
                <a:gd name="connsiteY3" fmla="*/ 0 h 16827"/>
                <a:gd name="connsiteX4" fmla="*/ 16827 w 16827"/>
                <a:gd name="connsiteY4" fmla="*/ 8414 h 16827"/>
                <a:gd name="connsiteX5" fmla="*/ 16827 w 16827"/>
                <a:gd name="connsiteY5" fmla="*/ 8414 h 1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827" h="16827">
                  <a:moveTo>
                    <a:pt x="16827" y="8414"/>
                  </a:moveTo>
                  <a:cubicBezTo>
                    <a:pt x="16827" y="13056"/>
                    <a:pt x="13056" y="16827"/>
                    <a:pt x="8414" y="16827"/>
                  </a:cubicBezTo>
                  <a:cubicBezTo>
                    <a:pt x="3771" y="16827"/>
                    <a:pt x="0" y="13056"/>
                    <a:pt x="0" y="8414"/>
                  </a:cubicBezTo>
                  <a:cubicBezTo>
                    <a:pt x="0" y="3771"/>
                    <a:pt x="3771" y="0"/>
                    <a:pt x="8414" y="0"/>
                  </a:cubicBezTo>
                  <a:cubicBezTo>
                    <a:pt x="13056" y="0"/>
                    <a:pt x="16827" y="3771"/>
                    <a:pt x="16827" y="8414"/>
                  </a:cubicBezTo>
                  <a:lnTo>
                    <a:pt x="16827" y="8414"/>
                  </a:lnTo>
                  <a:close/>
                </a:path>
              </a:pathLst>
            </a:custGeom>
            <a:grpFill/>
            <a:ln w="148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思源黑体 CN Light" panose="020B0300000000000000" pitchFamily="34" charset="-122"/>
                <a:ea typeface="思源黑体 CN Light" panose="020B0300000000000000" pitchFamily="34" charset="-122"/>
                <a:cs typeface="+mn-cs"/>
              </a:endParaRPr>
            </a:p>
          </p:txBody>
        </p:sp>
        <p:sp>
          <p:nvSpPr>
            <p:cNvPr id="32" name="任意多边形: 形状 31"/>
            <p:cNvSpPr/>
            <p:nvPr/>
          </p:nvSpPr>
          <p:spPr>
            <a:xfrm>
              <a:off x="6573129" y="2472991"/>
              <a:ext cx="16827" cy="16827"/>
            </a:xfrm>
            <a:custGeom>
              <a:avLst/>
              <a:gdLst>
                <a:gd name="connsiteX0" fmla="*/ 16827 w 16827"/>
                <a:gd name="connsiteY0" fmla="*/ 8414 h 16827"/>
                <a:gd name="connsiteX1" fmla="*/ 8414 w 16827"/>
                <a:gd name="connsiteY1" fmla="*/ 16827 h 16827"/>
                <a:gd name="connsiteX2" fmla="*/ 0 w 16827"/>
                <a:gd name="connsiteY2" fmla="*/ 8414 h 16827"/>
                <a:gd name="connsiteX3" fmla="*/ 8414 w 16827"/>
                <a:gd name="connsiteY3" fmla="*/ 0 h 16827"/>
                <a:gd name="connsiteX4" fmla="*/ 16827 w 16827"/>
                <a:gd name="connsiteY4" fmla="*/ 8414 h 16827"/>
                <a:gd name="connsiteX5" fmla="*/ 16827 w 16827"/>
                <a:gd name="connsiteY5" fmla="*/ 8414 h 1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827" h="16827">
                  <a:moveTo>
                    <a:pt x="16827" y="8414"/>
                  </a:moveTo>
                  <a:cubicBezTo>
                    <a:pt x="16827" y="13056"/>
                    <a:pt x="13071" y="16827"/>
                    <a:pt x="8414" y="16827"/>
                  </a:cubicBezTo>
                  <a:cubicBezTo>
                    <a:pt x="3756" y="16827"/>
                    <a:pt x="0" y="13056"/>
                    <a:pt x="0" y="8414"/>
                  </a:cubicBezTo>
                  <a:cubicBezTo>
                    <a:pt x="0" y="3771"/>
                    <a:pt x="3771" y="0"/>
                    <a:pt x="8414" y="0"/>
                  </a:cubicBezTo>
                  <a:cubicBezTo>
                    <a:pt x="13056" y="0"/>
                    <a:pt x="16827" y="3771"/>
                    <a:pt x="16827" y="8414"/>
                  </a:cubicBezTo>
                  <a:lnTo>
                    <a:pt x="16827" y="8414"/>
                  </a:lnTo>
                  <a:close/>
                </a:path>
              </a:pathLst>
            </a:custGeom>
            <a:grpFill/>
            <a:ln w="148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思源黑体 CN Light" panose="020B0300000000000000" pitchFamily="34" charset="-122"/>
                <a:ea typeface="思源黑体 CN Light" panose="020B0300000000000000" pitchFamily="34" charset="-122"/>
                <a:cs typeface="+mn-cs"/>
              </a:endParaRPr>
            </a:p>
          </p:txBody>
        </p:sp>
        <p:sp>
          <p:nvSpPr>
            <p:cNvPr id="33" name="任意多边形: 形状 32"/>
            <p:cNvSpPr/>
            <p:nvPr/>
          </p:nvSpPr>
          <p:spPr>
            <a:xfrm>
              <a:off x="6529258" y="2572151"/>
              <a:ext cx="16827" cy="16827"/>
            </a:xfrm>
            <a:custGeom>
              <a:avLst/>
              <a:gdLst>
                <a:gd name="connsiteX0" fmla="*/ 16827 w 16827"/>
                <a:gd name="connsiteY0" fmla="*/ 8414 h 16827"/>
                <a:gd name="connsiteX1" fmla="*/ 8414 w 16827"/>
                <a:gd name="connsiteY1" fmla="*/ 16827 h 16827"/>
                <a:gd name="connsiteX2" fmla="*/ 0 w 16827"/>
                <a:gd name="connsiteY2" fmla="*/ 8414 h 16827"/>
                <a:gd name="connsiteX3" fmla="*/ 8414 w 16827"/>
                <a:gd name="connsiteY3" fmla="*/ 0 h 16827"/>
                <a:gd name="connsiteX4" fmla="*/ 16827 w 16827"/>
                <a:gd name="connsiteY4" fmla="*/ 8414 h 16827"/>
                <a:gd name="connsiteX5" fmla="*/ 16827 w 16827"/>
                <a:gd name="connsiteY5" fmla="*/ 8414 h 1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827" h="16827">
                  <a:moveTo>
                    <a:pt x="16827" y="8414"/>
                  </a:moveTo>
                  <a:cubicBezTo>
                    <a:pt x="16827" y="13056"/>
                    <a:pt x="13056" y="16827"/>
                    <a:pt x="8414" y="16827"/>
                  </a:cubicBezTo>
                  <a:cubicBezTo>
                    <a:pt x="3771" y="16827"/>
                    <a:pt x="0" y="13056"/>
                    <a:pt x="0" y="8414"/>
                  </a:cubicBezTo>
                  <a:cubicBezTo>
                    <a:pt x="0" y="3771"/>
                    <a:pt x="3771" y="0"/>
                    <a:pt x="8414" y="0"/>
                  </a:cubicBezTo>
                  <a:cubicBezTo>
                    <a:pt x="13056" y="0"/>
                    <a:pt x="16827" y="3771"/>
                    <a:pt x="16827" y="8414"/>
                  </a:cubicBezTo>
                  <a:lnTo>
                    <a:pt x="16827" y="8414"/>
                  </a:lnTo>
                  <a:close/>
                </a:path>
              </a:pathLst>
            </a:custGeom>
            <a:grpFill/>
            <a:ln w="148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思源黑体 CN Light" panose="020B0300000000000000" pitchFamily="34" charset="-122"/>
                <a:ea typeface="思源黑体 CN Light" panose="020B0300000000000000" pitchFamily="34" charset="-122"/>
                <a:cs typeface="+mn-cs"/>
              </a:endParaRPr>
            </a:p>
          </p:txBody>
        </p:sp>
        <p:sp>
          <p:nvSpPr>
            <p:cNvPr id="34" name="任意多边形: 形状 33"/>
            <p:cNvSpPr/>
            <p:nvPr/>
          </p:nvSpPr>
          <p:spPr>
            <a:xfrm>
              <a:off x="6573129" y="2572752"/>
              <a:ext cx="16827" cy="16827"/>
            </a:xfrm>
            <a:custGeom>
              <a:avLst/>
              <a:gdLst>
                <a:gd name="connsiteX0" fmla="*/ 16827 w 16827"/>
                <a:gd name="connsiteY0" fmla="*/ 8414 h 16827"/>
                <a:gd name="connsiteX1" fmla="*/ 8414 w 16827"/>
                <a:gd name="connsiteY1" fmla="*/ 16827 h 16827"/>
                <a:gd name="connsiteX2" fmla="*/ 0 w 16827"/>
                <a:gd name="connsiteY2" fmla="*/ 8414 h 16827"/>
                <a:gd name="connsiteX3" fmla="*/ 8414 w 16827"/>
                <a:gd name="connsiteY3" fmla="*/ 0 h 16827"/>
                <a:gd name="connsiteX4" fmla="*/ 16827 w 16827"/>
                <a:gd name="connsiteY4" fmla="*/ 8414 h 16827"/>
                <a:gd name="connsiteX5" fmla="*/ 16827 w 16827"/>
                <a:gd name="connsiteY5" fmla="*/ 8414 h 1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827" h="16827">
                  <a:moveTo>
                    <a:pt x="16827" y="8414"/>
                  </a:moveTo>
                  <a:cubicBezTo>
                    <a:pt x="16827" y="13056"/>
                    <a:pt x="13071" y="16827"/>
                    <a:pt x="8414" y="16827"/>
                  </a:cubicBezTo>
                  <a:cubicBezTo>
                    <a:pt x="3756" y="16827"/>
                    <a:pt x="0" y="13056"/>
                    <a:pt x="0" y="8414"/>
                  </a:cubicBezTo>
                  <a:cubicBezTo>
                    <a:pt x="0" y="3771"/>
                    <a:pt x="3771" y="0"/>
                    <a:pt x="8414" y="0"/>
                  </a:cubicBezTo>
                  <a:cubicBezTo>
                    <a:pt x="13056" y="0"/>
                    <a:pt x="16827" y="3771"/>
                    <a:pt x="16827" y="8414"/>
                  </a:cubicBezTo>
                  <a:lnTo>
                    <a:pt x="16827" y="8414"/>
                  </a:lnTo>
                  <a:close/>
                </a:path>
              </a:pathLst>
            </a:custGeom>
            <a:grpFill/>
            <a:ln w="148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思源黑体 CN Light" panose="020B0300000000000000" pitchFamily="34" charset="-122"/>
                <a:ea typeface="思源黑体 CN Light" panose="020B0300000000000000" pitchFamily="34" charset="-122"/>
                <a:cs typeface="+mn-cs"/>
              </a:endParaRPr>
            </a:p>
          </p:txBody>
        </p:sp>
        <p:sp>
          <p:nvSpPr>
            <p:cNvPr id="35" name="任意多边形: 形状 34"/>
            <p:cNvSpPr/>
            <p:nvPr/>
          </p:nvSpPr>
          <p:spPr>
            <a:xfrm>
              <a:off x="6531061" y="2491020"/>
              <a:ext cx="57693" cy="69727"/>
            </a:xfrm>
            <a:custGeom>
              <a:avLst/>
              <a:gdLst>
                <a:gd name="connsiteX0" fmla="*/ 38462 w 57693"/>
                <a:gd name="connsiteY0" fmla="*/ 13672 h 69727"/>
                <a:gd name="connsiteX1" fmla="*/ 38462 w 57693"/>
                <a:gd name="connsiteY1" fmla="*/ 9015 h 69727"/>
                <a:gd name="connsiteX2" fmla="*/ 29448 w 57693"/>
                <a:gd name="connsiteY2" fmla="*/ 0 h 69727"/>
                <a:gd name="connsiteX3" fmla="*/ 20433 w 57693"/>
                <a:gd name="connsiteY3" fmla="*/ 9015 h 69727"/>
                <a:gd name="connsiteX4" fmla="*/ 20433 w 57693"/>
                <a:gd name="connsiteY4" fmla="*/ 13282 h 69727"/>
                <a:gd name="connsiteX5" fmla="*/ 0 w 57693"/>
                <a:gd name="connsiteY5" fmla="*/ 40881 h 69727"/>
                <a:gd name="connsiteX6" fmla="*/ 28847 w 57693"/>
                <a:gd name="connsiteY6" fmla="*/ 69728 h 69727"/>
                <a:gd name="connsiteX7" fmla="*/ 57693 w 57693"/>
                <a:gd name="connsiteY7" fmla="*/ 40881 h 69727"/>
                <a:gd name="connsiteX8" fmla="*/ 38462 w 57693"/>
                <a:gd name="connsiteY8" fmla="*/ 13672 h 69727"/>
                <a:gd name="connsiteX9" fmla="*/ 38462 w 57693"/>
                <a:gd name="connsiteY9" fmla="*/ 13672 h 69727"/>
                <a:gd name="connsiteX10" fmla="*/ 28847 w 57693"/>
                <a:gd name="connsiteY10" fmla="*/ 51684 h 69727"/>
                <a:gd name="connsiteX11" fmla="*/ 18029 w 57693"/>
                <a:gd name="connsiteY11" fmla="*/ 40866 h 69727"/>
                <a:gd name="connsiteX12" fmla="*/ 22792 w 57693"/>
                <a:gd name="connsiteY12" fmla="*/ 31912 h 69727"/>
                <a:gd name="connsiteX13" fmla="*/ 29448 w 57693"/>
                <a:gd name="connsiteY13" fmla="*/ 34856 h 69727"/>
                <a:gd name="connsiteX14" fmla="*/ 35593 w 57693"/>
                <a:gd name="connsiteY14" fmla="*/ 32423 h 69727"/>
                <a:gd name="connsiteX15" fmla="*/ 39664 w 57693"/>
                <a:gd name="connsiteY15" fmla="*/ 40866 h 69727"/>
                <a:gd name="connsiteX16" fmla="*/ 28847 w 57693"/>
                <a:gd name="connsiteY16" fmla="*/ 51684 h 69727"/>
                <a:gd name="connsiteX17" fmla="*/ 28847 w 57693"/>
                <a:gd name="connsiteY17" fmla="*/ 51684 h 69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7693" h="69727">
                  <a:moveTo>
                    <a:pt x="38462" y="13672"/>
                  </a:moveTo>
                  <a:lnTo>
                    <a:pt x="38462" y="9015"/>
                  </a:lnTo>
                  <a:cubicBezTo>
                    <a:pt x="38462" y="4042"/>
                    <a:pt x="34421" y="0"/>
                    <a:pt x="29448" y="0"/>
                  </a:cubicBezTo>
                  <a:cubicBezTo>
                    <a:pt x="24460" y="0"/>
                    <a:pt x="20433" y="4042"/>
                    <a:pt x="20433" y="9015"/>
                  </a:cubicBezTo>
                  <a:lnTo>
                    <a:pt x="20433" y="13282"/>
                  </a:lnTo>
                  <a:cubicBezTo>
                    <a:pt x="8624" y="16887"/>
                    <a:pt x="0" y="27900"/>
                    <a:pt x="0" y="40881"/>
                  </a:cubicBezTo>
                  <a:cubicBezTo>
                    <a:pt x="0" y="56792"/>
                    <a:pt x="12936" y="69728"/>
                    <a:pt x="28847" y="69728"/>
                  </a:cubicBezTo>
                  <a:cubicBezTo>
                    <a:pt x="44758" y="69728"/>
                    <a:pt x="57693" y="56792"/>
                    <a:pt x="57693" y="40881"/>
                  </a:cubicBezTo>
                  <a:cubicBezTo>
                    <a:pt x="57693" y="28336"/>
                    <a:pt x="49655" y="17654"/>
                    <a:pt x="38462" y="13672"/>
                  </a:cubicBezTo>
                  <a:lnTo>
                    <a:pt x="38462" y="13672"/>
                  </a:lnTo>
                  <a:close/>
                  <a:moveTo>
                    <a:pt x="28847" y="51684"/>
                  </a:moveTo>
                  <a:cubicBezTo>
                    <a:pt x="22882" y="51684"/>
                    <a:pt x="18029" y="46831"/>
                    <a:pt x="18029" y="40866"/>
                  </a:cubicBezTo>
                  <a:cubicBezTo>
                    <a:pt x="18029" y="37140"/>
                    <a:pt x="19922" y="33850"/>
                    <a:pt x="22792" y="31912"/>
                  </a:cubicBezTo>
                  <a:cubicBezTo>
                    <a:pt x="24445" y="33715"/>
                    <a:pt x="26803" y="34856"/>
                    <a:pt x="29448" y="34856"/>
                  </a:cubicBezTo>
                  <a:cubicBezTo>
                    <a:pt x="31822" y="34856"/>
                    <a:pt x="33985" y="33925"/>
                    <a:pt x="35593" y="32423"/>
                  </a:cubicBezTo>
                  <a:cubicBezTo>
                    <a:pt x="38072" y="34406"/>
                    <a:pt x="39664" y="37456"/>
                    <a:pt x="39664" y="40866"/>
                  </a:cubicBezTo>
                  <a:cubicBezTo>
                    <a:pt x="39664" y="46831"/>
                    <a:pt x="34811" y="51684"/>
                    <a:pt x="28847" y="51684"/>
                  </a:cubicBezTo>
                  <a:lnTo>
                    <a:pt x="28847" y="51684"/>
                  </a:lnTo>
                  <a:close/>
                </a:path>
              </a:pathLst>
            </a:custGeom>
            <a:grpFill/>
            <a:ln w="148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思源黑体 CN Light" panose="020B0300000000000000" pitchFamily="34" charset="-122"/>
                <a:ea typeface="思源黑体 CN Light" panose="020B0300000000000000" pitchFamily="34" charset="-122"/>
                <a:cs typeface="+mn-cs"/>
              </a:endParaRPr>
            </a:p>
          </p:txBody>
        </p:sp>
        <p:sp>
          <p:nvSpPr>
            <p:cNvPr id="36" name="任意多边形: 形状 35"/>
            <p:cNvSpPr/>
            <p:nvPr/>
          </p:nvSpPr>
          <p:spPr>
            <a:xfrm>
              <a:off x="6647650" y="2428519"/>
              <a:ext cx="225951" cy="141814"/>
            </a:xfrm>
            <a:custGeom>
              <a:avLst/>
              <a:gdLst>
                <a:gd name="connsiteX0" fmla="*/ 216997 w 225951"/>
                <a:gd name="connsiteY0" fmla="*/ 62501 h 141814"/>
                <a:gd name="connsiteX1" fmla="*/ 150244 w 225951"/>
                <a:gd name="connsiteY1" fmla="*/ 62126 h 141814"/>
                <a:gd name="connsiteX2" fmla="*/ 150244 w 225951"/>
                <a:gd name="connsiteY2" fmla="*/ 42669 h 141814"/>
                <a:gd name="connsiteX3" fmla="*/ 124402 w 225951"/>
                <a:gd name="connsiteY3" fmla="*/ 16827 h 141814"/>
                <a:gd name="connsiteX4" fmla="*/ 98560 w 225951"/>
                <a:gd name="connsiteY4" fmla="*/ 42669 h 141814"/>
                <a:gd name="connsiteX5" fmla="*/ 98560 w 225951"/>
                <a:gd name="connsiteY5" fmla="*/ 61825 h 141814"/>
                <a:gd name="connsiteX6" fmla="*/ 82935 w 225951"/>
                <a:gd name="connsiteY6" fmla="*/ 61735 h 141814"/>
                <a:gd name="connsiteX7" fmla="*/ 82935 w 225951"/>
                <a:gd name="connsiteY7" fmla="*/ 25842 h 141814"/>
                <a:gd name="connsiteX8" fmla="*/ 57093 w 225951"/>
                <a:gd name="connsiteY8" fmla="*/ 0 h 141814"/>
                <a:gd name="connsiteX9" fmla="*/ 31251 w 225951"/>
                <a:gd name="connsiteY9" fmla="*/ 25842 h 141814"/>
                <a:gd name="connsiteX10" fmla="*/ 31251 w 225951"/>
                <a:gd name="connsiteY10" fmla="*/ 61435 h 141814"/>
                <a:gd name="connsiteX11" fmla="*/ 9060 w 225951"/>
                <a:gd name="connsiteY11" fmla="*/ 61299 h 141814"/>
                <a:gd name="connsiteX12" fmla="*/ 9015 w 225951"/>
                <a:gd name="connsiteY12" fmla="*/ 61299 h 141814"/>
                <a:gd name="connsiteX13" fmla="*/ 0 w 225951"/>
                <a:gd name="connsiteY13" fmla="*/ 70254 h 141814"/>
                <a:gd name="connsiteX14" fmla="*/ 8955 w 225951"/>
                <a:gd name="connsiteY14" fmla="*/ 79329 h 141814"/>
                <a:gd name="connsiteX15" fmla="*/ 64890 w 225951"/>
                <a:gd name="connsiteY15" fmla="*/ 79644 h 141814"/>
                <a:gd name="connsiteX16" fmla="*/ 64890 w 225951"/>
                <a:gd name="connsiteY16" fmla="*/ 115973 h 141814"/>
                <a:gd name="connsiteX17" fmla="*/ 90732 w 225951"/>
                <a:gd name="connsiteY17" fmla="*/ 141815 h 141814"/>
                <a:gd name="connsiteX18" fmla="*/ 116574 w 225951"/>
                <a:gd name="connsiteY18" fmla="*/ 115973 h 141814"/>
                <a:gd name="connsiteX19" fmla="*/ 116574 w 225951"/>
                <a:gd name="connsiteY19" fmla="*/ 79945 h 141814"/>
                <a:gd name="connsiteX20" fmla="*/ 132199 w 225951"/>
                <a:gd name="connsiteY20" fmla="*/ 80035 h 141814"/>
                <a:gd name="connsiteX21" fmla="*/ 132199 w 225951"/>
                <a:gd name="connsiteY21" fmla="*/ 109978 h 141814"/>
                <a:gd name="connsiteX22" fmla="*/ 158041 w 225951"/>
                <a:gd name="connsiteY22" fmla="*/ 135820 h 141814"/>
                <a:gd name="connsiteX23" fmla="*/ 183883 w 225951"/>
                <a:gd name="connsiteY23" fmla="*/ 109978 h 141814"/>
                <a:gd name="connsiteX24" fmla="*/ 183883 w 225951"/>
                <a:gd name="connsiteY24" fmla="*/ 80531 h 141814"/>
                <a:gd name="connsiteX25" fmla="*/ 216937 w 225951"/>
                <a:gd name="connsiteY25" fmla="*/ 80531 h 141814"/>
                <a:gd name="connsiteX26" fmla="*/ 225951 w 225951"/>
                <a:gd name="connsiteY26" fmla="*/ 71546 h 141814"/>
                <a:gd name="connsiteX27" fmla="*/ 216997 w 225951"/>
                <a:gd name="connsiteY27" fmla="*/ 62501 h 141814"/>
                <a:gd name="connsiteX28" fmla="*/ 216997 w 225951"/>
                <a:gd name="connsiteY28" fmla="*/ 62501 h 141814"/>
                <a:gd name="connsiteX29" fmla="*/ 64905 w 225951"/>
                <a:gd name="connsiteY29" fmla="*/ 61630 h 141814"/>
                <a:gd name="connsiteX30" fmla="*/ 49280 w 225951"/>
                <a:gd name="connsiteY30" fmla="*/ 61540 h 141814"/>
                <a:gd name="connsiteX31" fmla="*/ 49280 w 225951"/>
                <a:gd name="connsiteY31" fmla="*/ 25842 h 141814"/>
                <a:gd name="connsiteX32" fmla="*/ 57093 w 225951"/>
                <a:gd name="connsiteY32" fmla="*/ 18029 h 141814"/>
                <a:gd name="connsiteX33" fmla="*/ 64905 w 225951"/>
                <a:gd name="connsiteY33" fmla="*/ 25842 h 141814"/>
                <a:gd name="connsiteX34" fmla="*/ 64905 w 225951"/>
                <a:gd name="connsiteY34" fmla="*/ 61630 h 141814"/>
                <a:gd name="connsiteX35" fmla="*/ 98560 w 225951"/>
                <a:gd name="connsiteY35" fmla="*/ 115988 h 141814"/>
                <a:gd name="connsiteX36" fmla="*/ 90747 w 225951"/>
                <a:gd name="connsiteY36" fmla="*/ 123801 h 141814"/>
                <a:gd name="connsiteX37" fmla="*/ 82935 w 225951"/>
                <a:gd name="connsiteY37" fmla="*/ 115988 h 141814"/>
                <a:gd name="connsiteX38" fmla="*/ 82935 w 225951"/>
                <a:gd name="connsiteY38" fmla="*/ 79749 h 141814"/>
                <a:gd name="connsiteX39" fmla="*/ 98560 w 225951"/>
                <a:gd name="connsiteY39" fmla="*/ 79839 h 141814"/>
                <a:gd name="connsiteX40" fmla="*/ 98560 w 225951"/>
                <a:gd name="connsiteY40" fmla="*/ 115988 h 141814"/>
                <a:gd name="connsiteX41" fmla="*/ 132214 w 225951"/>
                <a:gd name="connsiteY41" fmla="*/ 62005 h 141814"/>
                <a:gd name="connsiteX42" fmla="*/ 116589 w 225951"/>
                <a:gd name="connsiteY42" fmla="*/ 61915 h 141814"/>
                <a:gd name="connsiteX43" fmla="*/ 116589 w 225951"/>
                <a:gd name="connsiteY43" fmla="*/ 42669 h 141814"/>
                <a:gd name="connsiteX44" fmla="*/ 124402 w 225951"/>
                <a:gd name="connsiteY44" fmla="*/ 34857 h 141814"/>
                <a:gd name="connsiteX45" fmla="*/ 132214 w 225951"/>
                <a:gd name="connsiteY45" fmla="*/ 42669 h 141814"/>
                <a:gd name="connsiteX46" fmla="*/ 132214 w 225951"/>
                <a:gd name="connsiteY46" fmla="*/ 62005 h 141814"/>
                <a:gd name="connsiteX47" fmla="*/ 165869 w 225951"/>
                <a:gd name="connsiteY47" fmla="*/ 109978 h 141814"/>
                <a:gd name="connsiteX48" fmla="*/ 158056 w 225951"/>
                <a:gd name="connsiteY48" fmla="*/ 117791 h 141814"/>
                <a:gd name="connsiteX49" fmla="*/ 150244 w 225951"/>
                <a:gd name="connsiteY49" fmla="*/ 109978 h 141814"/>
                <a:gd name="connsiteX50" fmla="*/ 150244 w 225951"/>
                <a:gd name="connsiteY50" fmla="*/ 80155 h 141814"/>
                <a:gd name="connsiteX51" fmla="*/ 165869 w 225951"/>
                <a:gd name="connsiteY51" fmla="*/ 80245 h 141814"/>
                <a:gd name="connsiteX52" fmla="*/ 165869 w 225951"/>
                <a:gd name="connsiteY52" fmla="*/ 109978 h 1418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225951" h="141814">
                  <a:moveTo>
                    <a:pt x="216997" y="62501"/>
                  </a:moveTo>
                  <a:lnTo>
                    <a:pt x="150244" y="62126"/>
                  </a:lnTo>
                  <a:lnTo>
                    <a:pt x="150244" y="42669"/>
                  </a:lnTo>
                  <a:cubicBezTo>
                    <a:pt x="150244" y="28426"/>
                    <a:pt x="138660" y="16827"/>
                    <a:pt x="124402" y="16827"/>
                  </a:cubicBezTo>
                  <a:cubicBezTo>
                    <a:pt x="110159" y="16827"/>
                    <a:pt x="98560" y="28411"/>
                    <a:pt x="98560" y="42669"/>
                  </a:cubicBezTo>
                  <a:lnTo>
                    <a:pt x="98560" y="61825"/>
                  </a:lnTo>
                  <a:lnTo>
                    <a:pt x="82935" y="61735"/>
                  </a:lnTo>
                  <a:lnTo>
                    <a:pt x="82935" y="25842"/>
                  </a:lnTo>
                  <a:cubicBezTo>
                    <a:pt x="82935" y="11599"/>
                    <a:pt x="71351" y="0"/>
                    <a:pt x="57093" y="0"/>
                  </a:cubicBezTo>
                  <a:cubicBezTo>
                    <a:pt x="42835" y="0"/>
                    <a:pt x="31251" y="11584"/>
                    <a:pt x="31251" y="25842"/>
                  </a:cubicBezTo>
                  <a:lnTo>
                    <a:pt x="31251" y="61435"/>
                  </a:lnTo>
                  <a:lnTo>
                    <a:pt x="9060" y="61299"/>
                  </a:lnTo>
                  <a:lnTo>
                    <a:pt x="9015" y="61299"/>
                  </a:lnTo>
                  <a:cubicBezTo>
                    <a:pt x="4057" y="61299"/>
                    <a:pt x="30" y="65296"/>
                    <a:pt x="0" y="70254"/>
                  </a:cubicBezTo>
                  <a:cubicBezTo>
                    <a:pt x="-30" y="75227"/>
                    <a:pt x="3982" y="79299"/>
                    <a:pt x="8955" y="79329"/>
                  </a:cubicBezTo>
                  <a:lnTo>
                    <a:pt x="64890" y="79644"/>
                  </a:lnTo>
                  <a:lnTo>
                    <a:pt x="64890" y="115973"/>
                  </a:lnTo>
                  <a:cubicBezTo>
                    <a:pt x="64890" y="130216"/>
                    <a:pt x="76474" y="141815"/>
                    <a:pt x="90732" y="141815"/>
                  </a:cubicBezTo>
                  <a:cubicBezTo>
                    <a:pt x="104990" y="141815"/>
                    <a:pt x="116574" y="130231"/>
                    <a:pt x="116574" y="115973"/>
                  </a:cubicBezTo>
                  <a:lnTo>
                    <a:pt x="116574" y="79945"/>
                  </a:lnTo>
                  <a:lnTo>
                    <a:pt x="132199" y="80035"/>
                  </a:lnTo>
                  <a:lnTo>
                    <a:pt x="132199" y="109978"/>
                  </a:lnTo>
                  <a:cubicBezTo>
                    <a:pt x="132199" y="124221"/>
                    <a:pt x="143783" y="135820"/>
                    <a:pt x="158041" y="135820"/>
                  </a:cubicBezTo>
                  <a:cubicBezTo>
                    <a:pt x="172284" y="135820"/>
                    <a:pt x="183883" y="124236"/>
                    <a:pt x="183883" y="109978"/>
                  </a:cubicBezTo>
                  <a:lnTo>
                    <a:pt x="183883" y="80531"/>
                  </a:lnTo>
                  <a:lnTo>
                    <a:pt x="216937" y="80531"/>
                  </a:lnTo>
                  <a:cubicBezTo>
                    <a:pt x="221910" y="80531"/>
                    <a:pt x="225936" y="76519"/>
                    <a:pt x="225951" y="71546"/>
                  </a:cubicBezTo>
                  <a:cubicBezTo>
                    <a:pt x="225981" y="66573"/>
                    <a:pt x="221970" y="62531"/>
                    <a:pt x="216997" y="62501"/>
                  </a:cubicBezTo>
                  <a:lnTo>
                    <a:pt x="216997" y="62501"/>
                  </a:lnTo>
                  <a:close/>
                  <a:moveTo>
                    <a:pt x="64905" y="61630"/>
                  </a:moveTo>
                  <a:lnTo>
                    <a:pt x="49280" y="61540"/>
                  </a:lnTo>
                  <a:lnTo>
                    <a:pt x="49280" y="25842"/>
                  </a:lnTo>
                  <a:cubicBezTo>
                    <a:pt x="49280" y="21530"/>
                    <a:pt x="52781" y="18029"/>
                    <a:pt x="57093" y="18029"/>
                  </a:cubicBezTo>
                  <a:cubicBezTo>
                    <a:pt x="61405" y="18029"/>
                    <a:pt x="64905" y="21530"/>
                    <a:pt x="64905" y="25842"/>
                  </a:cubicBezTo>
                  <a:lnTo>
                    <a:pt x="64905" y="61630"/>
                  </a:lnTo>
                  <a:close/>
                  <a:moveTo>
                    <a:pt x="98560" y="115988"/>
                  </a:moveTo>
                  <a:cubicBezTo>
                    <a:pt x="98560" y="120300"/>
                    <a:pt x="95059" y="123801"/>
                    <a:pt x="90747" y="123801"/>
                  </a:cubicBezTo>
                  <a:cubicBezTo>
                    <a:pt x="86435" y="123801"/>
                    <a:pt x="82935" y="120300"/>
                    <a:pt x="82935" y="115988"/>
                  </a:cubicBezTo>
                  <a:lnTo>
                    <a:pt x="82935" y="79749"/>
                  </a:lnTo>
                  <a:lnTo>
                    <a:pt x="98560" y="79839"/>
                  </a:lnTo>
                  <a:lnTo>
                    <a:pt x="98560" y="115988"/>
                  </a:lnTo>
                  <a:close/>
                  <a:moveTo>
                    <a:pt x="132214" y="62005"/>
                  </a:moveTo>
                  <a:lnTo>
                    <a:pt x="116589" y="61915"/>
                  </a:lnTo>
                  <a:lnTo>
                    <a:pt x="116589" y="42669"/>
                  </a:lnTo>
                  <a:cubicBezTo>
                    <a:pt x="116589" y="38357"/>
                    <a:pt x="120105" y="34857"/>
                    <a:pt x="124402" y="34857"/>
                  </a:cubicBezTo>
                  <a:cubicBezTo>
                    <a:pt x="128714" y="34857"/>
                    <a:pt x="132214" y="38357"/>
                    <a:pt x="132214" y="42669"/>
                  </a:cubicBezTo>
                  <a:lnTo>
                    <a:pt x="132214" y="62005"/>
                  </a:lnTo>
                  <a:close/>
                  <a:moveTo>
                    <a:pt x="165869" y="109978"/>
                  </a:moveTo>
                  <a:cubicBezTo>
                    <a:pt x="165869" y="114290"/>
                    <a:pt x="162368" y="117791"/>
                    <a:pt x="158056" y="117791"/>
                  </a:cubicBezTo>
                  <a:cubicBezTo>
                    <a:pt x="153744" y="117791"/>
                    <a:pt x="150244" y="114290"/>
                    <a:pt x="150244" y="109978"/>
                  </a:cubicBezTo>
                  <a:lnTo>
                    <a:pt x="150244" y="80155"/>
                  </a:lnTo>
                  <a:lnTo>
                    <a:pt x="165869" y="80245"/>
                  </a:lnTo>
                  <a:lnTo>
                    <a:pt x="165869" y="109978"/>
                  </a:lnTo>
                  <a:close/>
                </a:path>
              </a:pathLst>
            </a:custGeom>
            <a:grpFill/>
            <a:ln w="148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思源黑体 CN Light" panose="020B0300000000000000" pitchFamily="34" charset="-122"/>
                <a:ea typeface="思源黑体 CN Light" panose="020B0300000000000000" pitchFamily="34" charset="-122"/>
                <a:cs typeface="+mn-cs"/>
              </a:endParaRPr>
            </a:p>
          </p:txBody>
        </p:sp>
        <p:sp>
          <p:nvSpPr>
            <p:cNvPr id="37" name="任意多边形: 形状 36"/>
            <p:cNvSpPr/>
            <p:nvPr/>
          </p:nvSpPr>
          <p:spPr>
            <a:xfrm>
              <a:off x="6478175" y="2668908"/>
              <a:ext cx="36058" cy="18029"/>
            </a:xfrm>
            <a:custGeom>
              <a:avLst/>
              <a:gdLst>
                <a:gd name="connsiteX0" fmla="*/ 27044 w 36058"/>
                <a:gd name="connsiteY0" fmla="*/ 0 h 18029"/>
                <a:gd name="connsiteX1" fmla="*/ 9015 w 36058"/>
                <a:gd name="connsiteY1" fmla="*/ 0 h 18029"/>
                <a:gd name="connsiteX2" fmla="*/ 0 w 36058"/>
                <a:gd name="connsiteY2" fmla="*/ 9015 h 18029"/>
                <a:gd name="connsiteX3" fmla="*/ 9015 w 36058"/>
                <a:gd name="connsiteY3" fmla="*/ 18029 h 18029"/>
                <a:gd name="connsiteX4" fmla="*/ 27044 w 36058"/>
                <a:gd name="connsiteY4" fmla="*/ 18029 h 18029"/>
                <a:gd name="connsiteX5" fmla="*/ 36058 w 36058"/>
                <a:gd name="connsiteY5" fmla="*/ 9015 h 18029"/>
                <a:gd name="connsiteX6" fmla="*/ 27044 w 36058"/>
                <a:gd name="connsiteY6" fmla="*/ 0 h 18029"/>
                <a:gd name="connsiteX7" fmla="*/ 27044 w 36058"/>
                <a:gd name="connsiteY7" fmla="*/ 0 h 180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058" h="18029">
                  <a:moveTo>
                    <a:pt x="27044" y="0"/>
                  </a:moveTo>
                  <a:lnTo>
                    <a:pt x="9015" y="0"/>
                  </a:lnTo>
                  <a:cubicBezTo>
                    <a:pt x="4042" y="0"/>
                    <a:pt x="0" y="4042"/>
                    <a:pt x="0" y="9015"/>
                  </a:cubicBezTo>
                  <a:cubicBezTo>
                    <a:pt x="0" y="13988"/>
                    <a:pt x="4042" y="18029"/>
                    <a:pt x="9015" y="18029"/>
                  </a:cubicBezTo>
                  <a:lnTo>
                    <a:pt x="27044" y="18029"/>
                  </a:lnTo>
                  <a:cubicBezTo>
                    <a:pt x="32017" y="18029"/>
                    <a:pt x="36058" y="13988"/>
                    <a:pt x="36058" y="9015"/>
                  </a:cubicBezTo>
                  <a:cubicBezTo>
                    <a:pt x="36058" y="4042"/>
                    <a:pt x="32017" y="0"/>
                    <a:pt x="27044" y="0"/>
                  </a:cubicBezTo>
                  <a:lnTo>
                    <a:pt x="27044" y="0"/>
                  </a:lnTo>
                  <a:close/>
                </a:path>
              </a:pathLst>
            </a:custGeom>
            <a:grpFill/>
            <a:ln w="148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思源黑体 CN Light" panose="020B0300000000000000" pitchFamily="34" charset="-122"/>
                <a:ea typeface="思源黑体 CN Light" panose="020B0300000000000000" pitchFamily="34" charset="-122"/>
                <a:cs typeface="+mn-cs"/>
              </a:endParaRPr>
            </a:p>
          </p:txBody>
        </p:sp>
        <p:sp>
          <p:nvSpPr>
            <p:cNvPr id="38" name="任意多边形: 形状 37"/>
            <p:cNvSpPr/>
            <p:nvPr/>
          </p:nvSpPr>
          <p:spPr>
            <a:xfrm>
              <a:off x="6525051" y="2668908"/>
              <a:ext cx="36058" cy="18029"/>
            </a:xfrm>
            <a:custGeom>
              <a:avLst/>
              <a:gdLst>
                <a:gd name="connsiteX0" fmla="*/ 27044 w 36058"/>
                <a:gd name="connsiteY0" fmla="*/ 0 h 18029"/>
                <a:gd name="connsiteX1" fmla="*/ 9015 w 36058"/>
                <a:gd name="connsiteY1" fmla="*/ 0 h 18029"/>
                <a:gd name="connsiteX2" fmla="*/ 0 w 36058"/>
                <a:gd name="connsiteY2" fmla="*/ 9015 h 18029"/>
                <a:gd name="connsiteX3" fmla="*/ 9015 w 36058"/>
                <a:gd name="connsiteY3" fmla="*/ 18029 h 18029"/>
                <a:gd name="connsiteX4" fmla="*/ 27044 w 36058"/>
                <a:gd name="connsiteY4" fmla="*/ 18029 h 18029"/>
                <a:gd name="connsiteX5" fmla="*/ 36058 w 36058"/>
                <a:gd name="connsiteY5" fmla="*/ 9015 h 18029"/>
                <a:gd name="connsiteX6" fmla="*/ 27044 w 36058"/>
                <a:gd name="connsiteY6" fmla="*/ 0 h 18029"/>
                <a:gd name="connsiteX7" fmla="*/ 27044 w 36058"/>
                <a:gd name="connsiteY7" fmla="*/ 0 h 180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058" h="18029">
                  <a:moveTo>
                    <a:pt x="27044" y="0"/>
                  </a:moveTo>
                  <a:lnTo>
                    <a:pt x="9015" y="0"/>
                  </a:lnTo>
                  <a:cubicBezTo>
                    <a:pt x="4042" y="0"/>
                    <a:pt x="0" y="4042"/>
                    <a:pt x="0" y="9015"/>
                  </a:cubicBezTo>
                  <a:cubicBezTo>
                    <a:pt x="0" y="13988"/>
                    <a:pt x="4042" y="18029"/>
                    <a:pt x="9015" y="18029"/>
                  </a:cubicBezTo>
                  <a:lnTo>
                    <a:pt x="27044" y="18029"/>
                  </a:lnTo>
                  <a:cubicBezTo>
                    <a:pt x="32032" y="18029"/>
                    <a:pt x="36058" y="13988"/>
                    <a:pt x="36058" y="9015"/>
                  </a:cubicBezTo>
                  <a:cubicBezTo>
                    <a:pt x="36058" y="4042"/>
                    <a:pt x="32032" y="0"/>
                    <a:pt x="27044" y="0"/>
                  </a:cubicBezTo>
                  <a:lnTo>
                    <a:pt x="27044" y="0"/>
                  </a:lnTo>
                  <a:close/>
                </a:path>
              </a:pathLst>
            </a:custGeom>
            <a:grpFill/>
            <a:ln w="148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思源黑体 CN Light" panose="020B0300000000000000" pitchFamily="34" charset="-122"/>
                <a:ea typeface="思源黑体 CN Light" panose="020B0300000000000000" pitchFamily="34" charset="-122"/>
                <a:cs typeface="+mn-cs"/>
              </a:endParaRPr>
            </a:p>
          </p:txBody>
        </p:sp>
      </p:grpSp>
      <p:cxnSp>
        <p:nvCxnSpPr>
          <p:cNvPr id="40" name="直接连接符 39"/>
          <p:cNvCxnSpPr/>
          <p:nvPr>
            <p:custDataLst>
              <p:tags r:id="rId6"/>
            </p:custDataLst>
          </p:nvPr>
        </p:nvCxnSpPr>
        <p:spPr>
          <a:xfrm>
            <a:off x="3288030" y="3313430"/>
            <a:ext cx="0" cy="2376170"/>
          </a:xfrm>
          <a:prstGeom prst="line">
            <a:avLst/>
          </a:prstGeom>
          <a:ln>
            <a:solidFill>
              <a:srgbClr val="388E3F">
                <a:alpha val="45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41" name="直接连接符 40"/>
          <p:cNvCxnSpPr/>
          <p:nvPr>
            <p:custDataLst>
              <p:tags r:id="rId7"/>
            </p:custDataLst>
          </p:nvPr>
        </p:nvCxnSpPr>
        <p:spPr>
          <a:xfrm>
            <a:off x="6022340" y="3313430"/>
            <a:ext cx="0" cy="2376170"/>
          </a:xfrm>
          <a:prstGeom prst="line">
            <a:avLst/>
          </a:prstGeom>
          <a:ln>
            <a:solidFill>
              <a:srgbClr val="388E3F">
                <a:alpha val="45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42" name="直接连接符 41"/>
          <p:cNvCxnSpPr/>
          <p:nvPr>
            <p:custDataLst>
              <p:tags r:id="rId8"/>
            </p:custDataLst>
          </p:nvPr>
        </p:nvCxnSpPr>
        <p:spPr>
          <a:xfrm>
            <a:off x="8781415" y="3313430"/>
            <a:ext cx="0" cy="2376170"/>
          </a:xfrm>
          <a:prstGeom prst="line">
            <a:avLst/>
          </a:prstGeom>
          <a:ln>
            <a:solidFill>
              <a:srgbClr val="388E3F">
                <a:alpha val="45000"/>
              </a:srgbClr>
            </a:solidFill>
            <a:prstDash val="dash"/>
          </a:ln>
        </p:spPr>
        <p:style>
          <a:lnRef idx="1">
            <a:schemeClr val="accent1"/>
          </a:lnRef>
          <a:fillRef idx="0">
            <a:schemeClr val="accent1"/>
          </a:fillRef>
          <a:effectRef idx="0">
            <a:schemeClr val="accent1"/>
          </a:effectRef>
          <a:fontRef idx="minor">
            <a:schemeClr val="tx1"/>
          </a:fontRef>
        </p:style>
      </p:cxnSp>
      <p:grpSp>
        <p:nvGrpSpPr>
          <p:cNvPr id="47" name="组合 46"/>
          <p:cNvGrpSpPr/>
          <p:nvPr>
            <p:custDataLst>
              <p:tags r:id="rId9"/>
            </p:custDataLst>
          </p:nvPr>
        </p:nvGrpSpPr>
        <p:grpSpPr>
          <a:xfrm>
            <a:off x="667272" y="3438985"/>
            <a:ext cx="2653557" cy="2140260"/>
            <a:chOff x="629172" y="3438985"/>
            <a:chExt cx="2653557" cy="2140260"/>
          </a:xfrm>
        </p:grpSpPr>
        <p:sp>
          <p:nvSpPr>
            <p:cNvPr id="44" name="文本框 43"/>
            <p:cNvSpPr txBox="1"/>
            <p:nvPr>
              <p:custDataLst>
                <p:tags r:id="rId10"/>
              </p:custDataLst>
            </p:nvPr>
          </p:nvSpPr>
          <p:spPr>
            <a:xfrm>
              <a:off x="1168431" y="3438985"/>
              <a:ext cx="1529828" cy="615553"/>
            </a:xfrm>
            <a:prstGeom prst="rect">
              <a:avLst/>
            </a:prstGeom>
            <a:noFill/>
          </p:spPr>
          <p:txBody>
            <a:bodyPr wrap="square" rtlCol="0">
              <a:spAutoFit/>
            </a:bodyPr>
            <a:lstStyle/>
            <a:p>
              <a:pPr algn="ctr"/>
              <a:r>
                <a:rPr lang="zh-CN" altLang="en-US" sz="3400" dirty="0">
                  <a:solidFill>
                    <a:srgbClr val="053365"/>
                  </a:solidFill>
                  <a:latin typeface="+mj-ea"/>
                  <a:ea typeface="+mj-ea"/>
                </a:rPr>
                <a:t>关键字</a:t>
              </a:r>
              <a:endParaRPr lang="zh-CN" altLang="en-US" sz="3400" dirty="0">
                <a:solidFill>
                  <a:srgbClr val="053365"/>
                </a:solidFill>
                <a:latin typeface="+mj-ea"/>
                <a:ea typeface="+mj-ea"/>
              </a:endParaRPr>
            </a:p>
          </p:txBody>
        </p:sp>
        <p:sp>
          <p:nvSpPr>
            <p:cNvPr id="45" name="矩形 44"/>
            <p:cNvSpPr/>
            <p:nvPr>
              <p:custDataLst>
                <p:tags r:id="rId11"/>
              </p:custDataLst>
            </p:nvPr>
          </p:nvSpPr>
          <p:spPr>
            <a:xfrm>
              <a:off x="629172" y="4267723"/>
              <a:ext cx="2653557" cy="400110"/>
            </a:xfrm>
            <a:prstGeom prst="rect">
              <a:avLst/>
            </a:prstGeom>
            <a:noFill/>
          </p:spPr>
          <p:txBody>
            <a:bodyPr wrap="square" rtlCol="0">
              <a:spAutoFit/>
            </a:bodyPr>
            <a:lstStyle/>
            <a:p>
              <a:pPr algn="ctr"/>
              <a:r>
                <a:rPr lang="zh-CN" altLang="en-US" sz="2000" dirty="0">
                  <a:solidFill>
                    <a:srgbClr val="053365"/>
                  </a:solidFill>
                  <a:latin typeface="+mj-ea"/>
                  <a:ea typeface="+mj-ea"/>
                </a:rPr>
                <a:t>单击添加小标题</a:t>
              </a:r>
              <a:endParaRPr lang="zh-CN" altLang="en-US" sz="2000" dirty="0">
                <a:solidFill>
                  <a:srgbClr val="053365"/>
                </a:solidFill>
                <a:latin typeface="+mj-ea"/>
                <a:ea typeface="+mj-ea"/>
              </a:endParaRPr>
            </a:p>
          </p:txBody>
        </p:sp>
        <p:sp>
          <p:nvSpPr>
            <p:cNvPr id="46" name="矩形 45"/>
            <p:cNvSpPr/>
            <p:nvPr>
              <p:custDataLst>
                <p:tags r:id="rId12"/>
              </p:custDataLst>
            </p:nvPr>
          </p:nvSpPr>
          <p:spPr>
            <a:xfrm>
              <a:off x="832173" y="4649605"/>
              <a:ext cx="2251860" cy="929640"/>
            </a:xfrm>
            <a:prstGeom prst="rect">
              <a:avLst/>
            </a:prstGeom>
          </p:spPr>
          <p:txBody>
            <a:bodyPr wrap="square">
              <a:spAutoFit/>
            </a:bodyPr>
            <a:lstStyle/>
            <a:p>
              <a:pPr algn="ctr">
                <a:lnSpc>
                  <a:spcPct val="130000"/>
                </a:lnSpc>
              </a:pPr>
              <a:r>
                <a:rPr lang="zh-CN" altLang="en-US" sz="1400" dirty="0">
                  <a:solidFill>
                    <a:schemeClr val="tx1">
                      <a:lumMod val="50000"/>
                      <a:lumOff val="50000"/>
                    </a:schemeClr>
                  </a:solidFill>
                  <a:ea typeface="思源黑体 CN Light" panose="020B0300000000000000" pitchFamily="34" charset="-122"/>
                </a:rPr>
                <a:t>单击此处输入你的正文</a:t>
              </a:r>
              <a:r>
                <a:rPr lang="zh-CN" altLang="en-US" sz="1400" dirty="0">
                  <a:solidFill>
                    <a:schemeClr val="tx1">
                      <a:lumMod val="50000"/>
                      <a:lumOff val="50000"/>
                    </a:schemeClr>
                  </a:solidFill>
                  <a:ea typeface="思源黑体 CN Light" panose="020B0300000000000000" pitchFamily="34" charset="-122"/>
                  <a:sym typeface="+mn-ea"/>
                </a:rPr>
                <a:t>单击此处输入你的正文单击此处输入你的正文</a:t>
              </a:r>
              <a:endParaRPr lang="zh-CN" altLang="en-US" sz="1400" dirty="0">
                <a:solidFill>
                  <a:schemeClr val="tx1">
                    <a:lumMod val="50000"/>
                    <a:lumOff val="50000"/>
                  </a:schemeClr>
                </a:solidFill>
                <a:ea typeface="思源黑体 CN Light" panose="020B0300000000000000" pitchFamily="34" charset="-122"/>
              </a:endParaRPr>
            </a:p>
          </p:txBody>
        </p:sp>
      </p:grpSp>
      <p:grpSp>
        <p:nvGrpSpPr>
          <p:cNvPr id="48" name="组合 47"/>
          <p:cNvGrpSpPr/>
          <p:nvPr>
            <p:custDataLst>
              <p:tags r:id="rId13"/>
            </p:custDataLst>
          </p:nvPr>
        </p:nvGrpSpPr>
        <p:grpSpPr>
          <a:xfrm>
            <a:off x="3319635" y="3438985"/>
            <a:ext cx="2653557" cy="2140260"/>
            <a:chOff x="629172" y="3438985"/>
            <a:chExt cx="2653557" cy="2140260"/>
          </a:xfrm>
        </p:grpSpPr>
        <p:sp>
          <p:nvSpPr>
            <p:cNvPr id="49" name="文本框 48"/>
            <p:cNvSpPr txBox="1"/>
            <p:nvPr>
              <p:custDataLst>
                <p:tags r:id="rId14"/>
              </p:custDataLst>
            </p:nvPr>
          </p:nvSpPr>
          <p:spPr>
            <a:xfrm>
              <a:off x="1168431" y="3438985"/>
              <a:ext cx="1529828" cy="615553"/>
            </a:xfrm>
            <a:prstGeom prst="rect">
              <a:avLst/>
            </a:prstGeom>
            <a:noFill/>
          </p:spPr>
          <p:txBody>
            <a:bodyPr wrap="square" rtlCol="0">
              <a:spAutoFit/>
            </a:bodyPr>
            <a:lstStyle/>
            <a:p>
              <a:pPr algn="ctr"/>
              <a:r>
                <a:rPr lang="zh-CN" altLang="en-US" sz="3400" dirty="0">
                  <a:solidFill>
                    <a:srgbClr val="053365"/>
                  </a:solidFill>
                  <a:latin typeface="+mj-ea"/>
                  <a:ea typeface="+mj-ea"/>
                </a:rPr>
                <a:t>关键字</a:t>
              </a:r>
              <a:endParaRPr lang="zh-CN" altLang="en-US" sz="3400" dirty="0">
                <a:solidFill>
                  <a:srgbClr val="053365"/>
                </a:solidFill>
                <a:latin typeface="+mj-ea"/>
                <a:ea typeface="+mj-ea"/>
              </a:endParaRPr>
            </a:p>
          </p:txBody>
        </p:sp>
        <p:sp>
          <p:nvSpPr>
            <p:cNvPr id="50" name="矩形 49"/>
            <p:cNvSpPr/>
            <p:nvPr>
              <p:custDataLst>
                <p:tags r:id="rId15"/>
              </p:custDataLst>
            </p:nvPr>
          </p:nvSpPr>
          <p:spPr>
            <a:xfrm>
              <a:off x="629172" y="4267723"/>
              <a:ext cx="2653557" cy="400110"/>
            </a:xfrm>
            <a:prstGeom prst="rect">
              <a:avLst/>
            </a:prstGeom>
            <a:noFill/>
          </p:spPr>
          <p:txBody>
            <a:bodyPr wrap="square" rtlCol="0">
              <a:spAutoFit/>
            </a:bodyPr>
            <a:lstStyle/>
            <a:p>
              <a:pPr algn="ctr"/>
              <a:r>
                <a:rPr lang="zh-CN" altLang="en-US" sz="2000" dirty="0">
                  <a:solidFill>
                    <a:srgbClr val="053365"/>
                  </a:solidFill>
                  <a:latin typeface="+mj-ea"/>
                  <a:ea typeface="+mj-ea"/>
                </a:rPr>
                <a:t>单击添加小标题</a:t>
              </a:r>
              <a:endParaRPr lang="zh-CN" altLang="en-US" sz="2000" dirty="0">
                <a:solidFill>
                  <a:srgbClr val="053365"/>
                </a:solidFill>
                <a:latin typeface="+mj-ea"/>
                <a:ea typeface="+mj-ea"/>
              </a:endParaRPr>
            </a:p>
          </p:txBody>
        </p:sp>
        <p:sp>
          <p:nvSpPr>
            <p:cNvPr id="51" name="矩形 50"/>
            <p:cNvSpPr/>
            <p:nvPr>
              <p:custDataLst>
                <p:tags r:id="rId16"/>
              </p:custDataLst>
            </p:nvPr>
          </p:nvSpPr>
          <p:spPr>
            <a:xfrm>
              <a:off x="832173" y="4649605"/>
              <a:ext cx="2251860" cy="929640"/>
            </a:xfrm>
            <a:prstGeom prst="rect">
              <a:avLst/>
            </a:prstGeom>
          </p:spPr>
          <p:txBody>
            <a:bodyPr wrap="square">
              <a:spAutoFit/>
            </a:bodyPr>
            <a:lstStyle/>
            <a:p>
              <a:pPr algn="ctr">
                <a:lnSpc>
                  <a:spcPct val="130000"/>
                </a:lnSpc>
              </a:pPr>
              <a:r>
                <a:rPr lang="zh-CN" altLang="en-US" sz="1400" dirty="0">
                  <a:solidFill>
                    <a:schemeClr val="tx1">
                      <a:lumMod val="50000"/>
                      <a:lumOff val="50000"/>
                    </a:schemeClr>
                  </a:solidFill>
                  <a:ea typeface="思源黑体 CN Light" panose="020B0300000000000000" pitchFamily="34" charset="-122"/>
                  <a:sym typeface="+mn-ea"/>
                </a:rPr>
                <a:t>单击此处输入你的正文单击此处输入你的正文单击此处输入你的正文</a:t>
              </a:r>
              <a:endParaRPr lang="en-US" altLang="zh-CN" sz="1400" dirty="0">
                <a:solidFill>
                  <a:schemeClr val="tx1">
                    <a:lumMod val="50000"/>
                    <a:lumOff val="50000"/>
                  </a:schemeClr>
                </a:solidFill>
                <a:ea typeface="思源黑体 CN Light" panose="020B0300000000000000" pitchFamily="34" charset="-122"/>
              </a:endParaRPr>
            </a:p>
          </p:txBody>
        </p:sp>
      </p:grpSp>
      <p:grpSp>
        <p:nvGrpSpPr>
          <p:cNvPr id="52" name="组合 51"/>
          <p:cNvGrpSpPr/>
          <p:nvPr>
            <p:custDataLst>
              <p:tags r:id="rId17"/>
            </p:custDataLst>
          </p:nvPr>
        </p:nvGrpSpPr>
        <p:grpSpPr>
          <a:xfrm>
            <a:off x="6067168" y="3438985"/>
            <a:ext cx="2653557" cy="2140260"/>
            <a:chOff x="629172" y="3438985"/>
            <a:chExt cx="2653557" cy="2140260"/>
          </a:xfrm>
        </p:grpSpPr>
        <p:sp>
          <p:nvSpPr>
            <p:cNvPr id="53" name="文本框 52"/>
            <p:cNvSpPr txBox="1"/>
            <p:nvPr>
              <p:custDataLst>
                <p:tags r:id="rId18"/>
              </p:custDataLst>
            </p:nvPr>
          </p:nvSpPr>
          <p:spPr>
            <a:xfrm>
              <a:off x="1168431" y="3438985"/>
              <a:ext cx="1529828" cy="615553"/>
            </a:xfrm>
            <a:prstGeom prst="rect">
              <a:avLst/>
            </a:prstGeom>
            <a:noFill/>
          </p:spPr>
          <p:txBody>
            <a:bodyPr wrap="square" rtlCol="0">
              <a:spAutoFit/>
            </a:bodyPr>
            <a:lstStyle/>
            <a:p>
              <a:pPr algn="ctr"/>
              <a:r>
                <a:rPr lang="zh-CN" altLang="en-US" sz="3400" dirty="0">
                  <a:solidFill>
                    <a:srgbClr val="053365"/>
                  </a:solidFill>
                  <a:latin typeface="+mj-ea"/>
                  <a:ea typeface="+mj-ea"/>
                </a:rPr>
                <a:t>关键字</a:t>
              </a:r>
              <a:endParaRPr lang="zh-CN" altLang="en-US" sz="3400" dirty="0">
                <a:solidFill>
                  <a:srgbClr val="053365"/>
                </a:solidFill>
                <a:latin typeface="+mj-ea"/>
                <a:ea typeface="+mj-ea"/>
              </a:endParaRPr>
            </a:p>
          </p:txBody>
        </p:sp>
        <p:sp>
          <p:nvSpPr>
            <p:cNvPr id="54" name="矩形 53"/>
            <p:cNvSpPr/>
            <p:nvPr>
              <p:custDataLst>
                <p:tags r:id="rId19"/>
              </p:custDataLst>
            </p:nvPr>
          </p:nvSpPr>
          <p:spPr>
            <a:xfrm>
              <a:off x="629172" y="4267723"/>
              <a:ext cx="2653557" cy="400110"/>
            </a:xfrm>
            <a:prstGeom prst="rect">
              <a:avLst/>
            </a:prstGeom>
            <a:noFill/>
          </p:spPr>
          <p:txBody>
            <a:bodyPr wrap="square" rtlCol="0">
              <a:spAutoFit/>
            </a:bodyPr>
            <a:lstStyle/>
            <a:p>
              <a:pPr algn="ctr"/>
              <a:r>
                <a:rPr lang="zh-CN" altLang="en-US" sz="2000" dirty="0">
                  <a:solidFill>
                    <a:srgbClr val="053365"/>
                  </a:solidFill>
                  <a:latin typeface="+mj-ea"/>
                  <a:ea typeface="+mj-ea"/>
                </a:rPr>
                <a:t>单击添加小标题</a:t>
              </a:r>
              <a:endParaRPr lang="zh-CN" altLang="en-US" sz="2000" dirty="0">
                <a:solidFill>
                  <a:srgbClr val="053365"/>
                </a:solidFill>
                <a:latin typeface="+mj-ea"/>
                <a:ea typeface="+mj-ea"/>
              </a:endParaRPr>
            </a:p>
          </p:txBody>
        </p:sp>
        <p:sp>
          <p:nvSpPr>
            <p:cNvPr id="55" name="矩形 54"/>
            <p:cNvSpPr/>
            <p:nvPr>
              <p:custDataLst>
                <p:tags r:id="rId20"/>
              </p:custDataLst>
            </p:nvPr>
          </p:nvSpPr>
          <p:spPr>
            <a:xfrm>
              <a:off x="832173" y="4649605"/>
              <a:ext cx="2251860" cy="929640"/>
            </a:xfrm>
            <a:prstGeom prst="rect">
              <a:avLst/>
            </a:prstGeom>
          </p:spPr>
          <p:txBody>
            <a:bodyPr wrap="square">
              <a:spAutoFit/>
            </a:bodyPr>
            <a:lstStyle/>
            <a:p>
              <a:pPr algn="ctr">
                <a:lnSpc>
                  <a:spcPct val="130000"/>
                </a:lnSpc>
              </a:pPr>
              <a:r>
                <a:rPr lang="zh-CN" altLang="en-US" sz="1400" dirty="0">
                  <a:solidFill>
                    <a:schemeClr val="tx1">
                      <a:lumMod val="50000"/>
                      <a:lumOff val="50000"/>
                    </a:schemeClr>
                  </a:solidFill>
                  <a:ea typeface="思源黑体 CN Light" panose="020B0300000000000000" pitchFamily="34" charset="-122"/>
                  <a:sym typeface="+mn-ea"/>
                </a:rPr>
                <a:t>单击此处输入你的正文单击此处输入你的正文单击此处输入你的正文</a:t>
              </a:r>
              <a:endParaRPr lang="en-US" altLang="zh-CN" sz="1400" dirty="0">
                <a:solidFill>
                  <a:schemeClr val="tx1">
                    <a:lumMod val="50000"/>
                    <a:lumOff val="50000"/>
                  </a:schemeClr>
                </a:solidFill>
                <a:ea typeface="思源黑体 CN Light" panose="020B0300000000000000" pitchFamily="34" charset="-122"/>
              </a:endParaRPr>
            </a:p>
          </p:txBody>
        </p:sp>
      </p:grpSp>
      <p:grpSp>
        <p:nvGrpSpPr>
          <p:cNvPr id="56" name="组合 55"/>
          <p:cNvGrpSpPr/>
          <p:nvPr>
            <p:custDataLst>
              <p:tags r:id="rId21"/>
            </p:custDataLst>
          </p:nvPr>
        </p:nvGrpSpPr>
        <p:grpSpPr>
          <a:xfrm>
            <a:off x="8789805" y="3438985"/>
            <a:ext cx="2653557" cy="2140260"/>
            <a:chOff x="629172" y="3438985"/>
            <a:chExt cx="2653557" cy="2140260"/>
          </a:xfrm>
        </p:grpSpPr>
        <p:sp>
          <p:nvSpPr>
            <p:cNvPr id="57" name="文本框 56"/>
            <p:cNvSpPr txBox="1"/>
            <p:nvPr>
              <p:custDataLst>
                <p:tags r:id="rId22"/>
              </p:custDataLst>
            </p:nvPr>
          </p:nvSpPr>
          <p:spPr>
            <a:xfrm>
              <a:off x="1168431" y="3438985"/>
              <a:ext cx="1529828" cy="615553"/>
            </a:xfrm>
            <a:prstGeom prst="rect">
              <a:avLst/>
            </a:prstGeom>
            <a:noFill/>
          </p:spPr>
          <p:txBody>
            <a:bodyPr wrap="square" rtlCol="0">
              <a:spAutoFit/>
            </a:bodyPr>
            <a:lstStyle/>
            <a:p>
              <a:pPr algn="ctr"/>
              <a:r>
                <a:rPr lang="zh-CN" altLang="en-US" sz="3400" dirty="0">
                  <a:solidFill>
                    <a:srgbClr val="053365"/>
                  </a:solidFill>
                  <a:latin typeface="+mj-ea"/>
                  <a:ea typeface="+mj-ea"/>
                </a:rPr>
                <a:t>关键字</a:t>
              </a:r>
              <a:endParaRPr lang="zh-CN" altLang="en-US" sz="3400" dirty="0">
                <a:solidFill>
                  <a:srgbClr val="053365"/>
                </a:solidFill>
                <a:latin typeface="+mj-ea"/>
                <a:ea typeface="+mj-ea"/>
              </a:endParaRPr>
            </a:p>
          </p:txBody>
        </p:sp>
        <p:sp>
          <p:nvSpPr>
            <p:cNvPr id="58" name="矩形 57"/>
            <p:cNvSpPr/>
            <p:nvPr>
              <p:custDataLst>
                <p:tags r:id="rId23"/>
              </p:custDataLst>
            </p:nvPr>
          </p:nvSpPr>
          <p:spPr>
            <a:xfrm>
              <a:off x="629172" y="4267723"/>
              <a:ext cx="2653557" cy="400110"/>
            </a:xfrm>
            <a:prstGeom prst="rect">
              <a:avLst/>
            </a:prstGeom>
            <a:noFill/>
          </p:spPr>
          <p:txBody>
            <a:bodyPr wrap="square" rtlCol="0">
              <a:spAutoFit/>
            </a:bodyPr>
            <a:lstStyle/>
            <a:p>
              <a:pPr algn="ctr"/>
              <a:r>
                <a:rPr lang="zh-CN" altLang="en-US" sz="2000" dirty="0">
                  <a:solidFill>
                    <a:srgbClr val="053365"/>
                  </a:solidFill>
                  <a:latin typeface="+mj-ea"/>
                  <a:ea typeface="+mj-ea"/>
                </a:rPr>
                <a:t>单击添加小标题</a:t>
              </a:r>
              <a:endParaRPr lang="zh-CN" altLang="en-US" sz="2000" dirty="0">
                <a:solidFill>
                  <a:srgbClr val="053365"/>
                </a:solidFill>
                <a:latin typeface="+mj-ea"/>
                <a:ea typeface="+mj-ea"/>
              </a:endParaRPr>
            </a:p>
          </p:txBody>
        </p:sp>
        <p:sp>
          <p:nvSpPr>
            <p:cNvPr id="59" name="矩形 58"/>
            <p:cNvSpPr/>
            <p:nvPr>
              <p:custDataLst>
                <p:tags r:id="rId24"/>
              </p:custDataLst>
            </p:nvPr>
          </p:nvSpPr>
          <p:spPr>
            <a:xfrm>
              <a:off x="832173" y="4649605"/>
              <a:ext cx="2251860" cy="929640"/>
            </a:xfrm>
            <a:prstGeom prst="rect">
              <a:avLst/>
            </a:prstGeom>
          </p:spPr>
          <p:txBody>
            <a:bodyPr wrap="square">
              <a:spAutoFit/>
            </a:bodyPr>
            <a:lstStyle/>
            <a:p>
              <a:pPr algn="ctr">
                <a:lnSpc>
                  <a:spcPct val="130000"/>
                </a:lnSpc>
              </a:pPr>
              <a:r>
                <a:rPr lang="zh-CN" altLang="en-US" sz="1400" dirty="0">
                  <a:solidFill>
                    <a:schemeClr val="tx1">
                      <a:lumMod val="50000"/>
                      <a:lumOff val="50000"/>
                    </a:schemeClr>
                  </a:solidFill>
                  <a:ea typeface="思源黑体 CN Light" panose="020B0300000000000000" pitchFamily="34" charset="-122"/>
                  <a:sym typeface="+mn-ea"/>
                </a:rPr>
                <a:t>单击此处输入你的正文单击此处输入你的正文单击此处输入你的正文</a:t>
              </a:r>
              <a:endParaRPr lang="en-US" altLang="zh-CN" sz="1400" dirty="0">
                <a:solidFill>
                  <a:schemeClr val="tx1">
                    <a:lumMod val="50000"/>
                    <a:lumOff val="50000"/>
                  </a:schemeClr>
                </a:solidFill>
                <a:ea typeface="思源黑体 CN Light" panose="020B0300000000000000" pitchFamily="34" charset="-122"/>
              </a:endParaRPr>
            </a:p>
          </p:txBody>
        </p:sp>
      </p:grpSp>
      <p:sp>
        <p:nvSpPr>
          <p:cNvPr id="7" name="文本框 6"/>
          <p:cNvSpPr txBox="1"/>
          <p:nvPr/>
        </p:nvSpPr>
        <p:spPr>
          <a:xfrm>
            <a:off x="751315" y="333033"/>
            <a:ext cx="4336573" cy="614045"/>
          </a:xfrm>
          <a:prstGeom prst="rect">
            <a:avLst/>
          </a:prstGeom>
          <a:noFill/>
        </p:spPr>
        <p:txBody>
          <a:bodyPr wrap="square" rtlCol="0">
            <a:spAutoFit/>
          </a:bodyPr>
          <a:lstStyle/>
          <a:p>
            <a:r>
              <a:rPr lang="zh-CN" altLang="en-US" sz="3400" dirty="0">
                <a:solidFill>
                  <a:srgbClr val="053365"/>
                </a:solidFill>
                <a:latin typeface="+mj-ea"/>
                <a:ea typeface="+mj-ea"/>
              </a:rPr>
              <a:t>请输入</a:t>
            </a:r>
            <a:r>
              <a:rPr lang="zh-CN" altLang="en-US" sz="3400" dirty="0">
                <a:solidFill>
                  <a:srgbClr val="053365"/>
                </a:solidFill>
                <a:latin typeface="+mj-ea"/>
                <a:ea typeface="+mj-ea"/>
              </a:rPr>
              <a:t>标题</a:t>
            </a:r>
            <a:endParaRPr lang="zh-CN" altLang="en-US" sz="3400" dirty="0">
              <a:solidFill>
                <a:srgbClr val="053365"/>
              </a:solidFill>
              <a:latin typeface="+mj-ea"/>
              <a:ea typeface="+mj-ea"/>
            </a:endParaRPr>
          </a:p>
        </p:txBody>
      </p:sp>
      <p:pic>
        <p:nvPicPr>
          <p:cNvPr id="39" name="图片 38" descr="logo"/>
          <p:cNvPicPr>
            <a:picLocks noChangeAspect="1"/>
          </p:cNvPicPr>
          <p:nvPr/>
        </p:nvPicPr>
        <p:blipFill>
          <a:blip r:embed="rId25"/>
          <a:stretch>
            <a:fillRect/>
          </a:stretch>
        </p:blipFill>
        <p:spPr>
          <a:xfrm>
            <a:off x="9552940" y="404495"/>
            <a:ext cx="2110105" cy="354330"/>
          </a:xfrm>
          <a:prstGeom prst="rect">
            <a:avLst/>
          </a:prstGeom>
        </p:spPr>
      </p:pic>
    </p:spTree>
  </p:cSld>
  <p:clrMapOvr>
    <a:masterClrMapping/>
  </p:clrMapOvr>
</p:sld>
</file>

<file path=ppt/tags/tag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00.xml><?xml version="1.0" encoding="utf-8"?>
<p:tagLst xmlns:p="http://schemas.openxmlformats.org/presentationml/2006/main">
  <p:tag name="KSO_WM_DIAGRAM_VIRTUALLY_FRAME" val="{&quot;height&quot;:138.66401574803155,&quot;left&quot;:66.12503937007874,&quot;top&quot;:337.8355905511811,&quot;width&quot;:463.56165354330716}"/>
</p:tagLst>
</file>

<file path=ppt/tags/tag101.xml><?xml version="1.0" encoding="utf-8"?>
<p:tagLst xmlns:p="http://schemas.openxmlformats.org/presentationml/2006/main">
  <p:tag name="KSO_WM_DIAGRAM_VIRTUALLY_FRAME" val="{&quot;height&quot;:138.66401574803155,&quot;left&quot;:66.12503937007874,&quot;top&quot;:337.8355905511811,&quot;width&quot;:463.56165354330716}"/>
</p:tagLst>
</file>

<file path=ppt/tags/tag102.xml><?xml version="1.0" encoding="utf-8"?>
<p:tagLst xmlns:p="http://schemas.openxmlformats.org/presentationml/2006/main">
  <p:tag name="KSO_WM_DIAGRAM_VIRTUALLY_FRAME" val="{&quot;height&quot;:138.66401574803155,&quot;left&quot;:66.12503937007874,&quot;top&quot;:337.8355905511811,&quot;width&quot;:463.56165354330716}"/>
</p:tagLst>
</file>

<file path=ppt/tags/tag103.xml><?xml version="1.0" encoding="utf-8"?>
<p:tagLst xmlns:p="http://schemas.openxmlformats.org/presentationml/2006/main">
  <p:tag name="KSO_WM_DIAGRAM_VIRTUALLY_FRAME" val="{&quot;height&quot;:138.66401574803155,&quot;left&quot;:66.12503937007874,&quot;top&quot;:337.8355905511811,&quot;width&quot;:463.56165354330716}"/>
</p:tagLst>
</file>

<file path=ppt/tags/tag104.xml><?xml version="1.0" encoding="utf-8"?>
<p:tagLst xmlns:p="http://schemas.openxmlformats.org/presentationml/2006/main">
  <p:tag name="KSO_WM_DIAGRAM_VIRTUALLY_FRAME" val="{&quot;height&quot;:138.66401574803155,&quot;left&quot;:66.12503937007874,&quot;top&quot;:337.8355905511811,&quot;width&quot;:463.56165354330716}"/>
</p:tagLst>
</file>

<file path=ppt/tags/tag105.xml><?xml version="1.0" encoding="utf-8"?>
<p:tagLst xmlns:p="http://schemas.openxmlformats.org/presentationml/2006/main">
  <p:tag name="KSO_WM_DIAGRAM_VIRTUALLY_FRAME" val="{&quot;height&quot;:138.66401574803155,&quot;left&quot;:66.12503937007874,&quot;top&quot;:337.8355905511811,&quot;width&quot;:463.56165354330716}"/>
</p:tagLst>
</file>

<file path=ppt/tags/tag106.xml><?xml version="1.0" encoding="utf-8"?>
<p:tagLst xmlns:p="http://schemas.openxmlformats.org/presentationml/2006/main">
  <p:tag name="KSO_WM_DIAGRAM_VIRTUALLY_FRAME" val="{&quot;height&quot;:138.66401574803155,&quot;left&quot;:66.12503937007874,&quot;top&quot;:337.8355905511811,&quot;width&quot;:463.56165354330716}"/>
</p:tagLst>
</file>

<file path=ppt/tags/tag107.xml><?xml version="1.0" encoding="utf-8"?>
<p:tagLst xmlns:p="http://schemas.openxmlformats.org/presentationml/2006/main">
  <p:tag name="KSO_WM_DIAGRAM_VIRTUALLY_FRAME" val="{&quot;height&quot;:138.66401574803155,&quot;left&quot;:66.12503937007874,&quot;top&quot;:337.8355905511811,&quot;width&quot;:463.56165354330716}"/>
</p:tagLst>
</file>

<file path=ppt/tags/tag108.xml><?xml version="1.0" encoding="utf-8"?>
<p:tagLst xmlns:p="http://schemas.openxmlformats.org/presentationml/2006/main">
  <p:tag name="KSO_WM_DIAGRAM_VIRTUALLY_FRAME" val="{&quot;height&quot;:138.66401574803155,&quot;left&quot;:66.12503937007874,&quot;top&quot;:337.8355905511811,&quot;width&quot;:463.56165354330716}"/>
</p:tagLst>
</file>

<file path=ppt/tags/tag109.xml><?xml version="1.0" encoding="utf-8"?>
<p:tagLst xmlns:p="http://schemas.openxmlformats.org/presentationml/2006/main">
  <p:tag name="KSO_WM_DIAGRAM_VIRTUALLY_FRAME" val="{&quot;height&quot;:138.66401574803155,&quot;left&quot;:66.12503937007874,&quot;top&quot;:337.8355905511811,&quot;width&quot;:463.56165354330716}"/>
</p:tagLst>
</file>

<file path=ppt/tags/tag1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10.xml><?xml version="1.0" encoding="utf-8"?>
<p:tagLst xmlns:p="http://schemas.openxmlformats.org/presentationml/2006/main">
  <p:tag name="KSO_WM_DIAGRAM_VIRTUALLY_FRAME" val="{&quot;height&quot;:138.66401574803155,&quot;left&quot;:66.12503937007874,&quot;top&quot;:337.8355905511811,&quot;width&quot;:463.56165354330716}"/>
</p:tagLst>
</file>

<file path=ppt/tags/tag111.xml><?xml version="1.0" encoding="utf-8"?>
<p:tagLst xmlns:p="http://schemas.openxmlformats.org/presentationml/2006/main">
  <p:tag name="KSO_WM_DIAGRAM_VIRTUALLY_FRAME" val="{&quot;height&quot;:138.66401574803155,&quot;left&quot;:66.12503937007874,&quot;top&quot;:337.8355905511811,&quot;width&quot;:463.56165354330716}"/>
</p:tagLst>
</file>

<file path=ppt/tags/tag112.xml><?xml version="1.0" encoding="utf-8"?>
<p:tagLst xmlns:p="http://schemas.openxmlformats.org/presentationml/2006/main">
  <p:tag name="KSO_WM_DIAGRAM_VIRTUALLY_FRAME" val="{&quot;height&quot;:138.66401574803155,&quot;left&quot;:66.12503937007874,&quot;top&quot;:337.8355905511811,&quot;width&quot;:463.56165354330716}"/>
</p:tagLst>
</file>

<file path=ppt/tags/tag113.xml><?xml version="1.0" encoding="utf-8"?>
<p:tagLst xmlns:p="http://schemas.openxmlformats.org/presentationml/2006/main">
  <p:tag name="KSO_WM_DIAGRAM_VIRTUALLY_FRAME" val="{&quot;height&quot;:138.66401574803155,&quot;left&quot;:66.12503937007874,&quot;top&quot;:337.8355905511811,&quot;width&quot;:463.56165354330716}"/>
</p:tagLst>
</file>

<file path=ppt/tags/tag114.xml><?xml version="1.0" encoding="utf-8"?>
<p:tagLst xmlns:p="http://schemas.openxmlformats.org/presentationml/2006/main">
  <p:tag name="KSO_WM_DIAGRAM_VIRTUALLY_FRAME" val="{&quot;height&quot;:138.66401574803155,&quot;left&quot;:66.12503937007874,&quot;top&quot;:337.8355905511811,&quot;width&quot;:463.56165354330716}"/>
</p:tagLst>
</file>

<file path=ppt/tags/tag115.xml><?xml version="1.0" encoding="utf-8"?>
<p:tagLst xmlns:p="http://schemas.openxmlformats.org/presentationml/2006/main">
  <p:tag name="KSO_WM_DIAGRAM_VIRTUALLY_FRAME" val="{&quot;height&quot;:138.66401574803155,&quot;left&quot;:66.12503937007874,&quot;top&quot;:337.8355905511811,&quot;width&quot;:463.56165354330716}"/>
</p:tagLst>
</file>

<file path=ppt/tags/tag116.xml><?xml version="1.0" encoding="utf-8"?>
<p:tagLst xmlns:p="http://schemas.openxmlformats.org/presentationml/2006/main">
  <p:tag name="KSO_WM_DIAGRAM_VIRTUALLY_FRAME" val="{&quot;height&quot;:138.66401574803155,&quot;left&quot;:66.12503937007874,&quot;top&quot;:337.8355905511811,&quot;width&quot;:463.56165354330716}"/>
</p:tagLst>
</file>

<file path=ppt/tags/tag117.xml><?xml version="1.0" encoding="utf-8"?>
<p:tagLst xmlns:p="http://schemas.openxmlformats.org/presentationml/2006/main">
  <p:tag name="KSO_WM_DIAGRAM_VIRTUALLY_FRAME" val="{&quot;height&quot;:138.66401574803155,&quot;left&quot;:66.12503937007874,&quot;top&quot;:337.8355905511811,&quot;width&quot;:463.56165354330716}"/>
</p:tagLst>
</file>

<file path=ppt/tags/tag118.xml><?xml version="1.0" encoding="utf-8"?>
<p:tagLst xmlns:p="http://schemas.openxmlformats.org/presentationml/2006/main">
  <p:tag name="KSO_WM_DIAGRAM_VIRTUALLY_FRAME" val="{&quot;height&quot;:138.66401574803155,&quot;left&quot;:66.12503937007874,&quot;top&quot;:337.8355905511811,&quot;width&quot;:463.56165354330716}"/>
</p:tagLst>
</file>

<file path=ppt/tags/tag119.xml><?xml version="1.0" encoding="utf-8"?>
<p:tagLst xmlns:p="http://schemas.openxmlformats.org/presentationml/2006/main">
  <p:tag name="KSO_WM_DIAGRAM_VIRTUALLY_FRAME" val="{&quot;height&quot;:138.66401574803155,&quot;left&quot;:66.12503937007874,&quot;top&quot;:337.8355905511811,&quot;width&quot;:463.56165354330716}"/>
</p:tagLst>
</file>

<file path=ppt/tags/tag1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20.xml><?xml version="1.0" encoding="utf-8"?>
<p:tagLst xmlns:p="http://schemas.openxmlformats.org/presentationml/2006/main">
  <p:tag name="KSO_WM_DIAGRAM_VIRTUALLY_FRAME" val="{&quot;height&quot;:138.66401574803155,&quot;left&quot;:66.12503937007874,&quot;top&quot;:337.8355905511811,&quot;width&quot;:463.56165354330716}"/>
</p:tagLst>
</file>

<file path=ppt/tags/tag121.xml><?xml version="1.0" encoding="utf-8"?>
<p:tagLst xmlns:p="http://schemas.openxmlformats.org/presentationml/2006/main">
  <p:tag name="KSO_WM_DIAGRAM_VIRTUALLY_FRAME" val="{&quot;height&quot;:138.66401574803155,&quot;left&quot;:66.12503937007874,&quot;top&quot;:337.8355905511811,&quot;width&quot;:463.56165354330716}"/>
</p:tagLst>
</file>

<file path=ppt/tags/tag122.xml><?xml version="1.0" encoding="utf-8"?>
<p:tagLst xmlns:p="http://schemas.openxmlformats.org/presentationml/2006/main">
  <p:tag name="KSO_WM_DIAGRAM_VIRTUALLY_FRAME" val="{&quot;height&quot;:138.66401574803155,&quot;left&quot;:66.12503937007874,&quot;top&quot;:337.8355905511811,&quot;width&quot;:463.56165354330716}"/>
</p:tagLst>
</file>

<file path=ppt/tags/tag123.xml><?xml version="1.0" encoding="utf-8"?>
<p:tagLst xmlns:p="http://schemas.openxmlformats.org/presentationml/2006/main">
  <p:tag name="KSO_WM_DIAGRAM_VIRTUALLY_FRAME" val="{&quot;height&quot;:138.66401574803155,&quot;left&quot;:66.12503937007874,&quot;top&quot;:337.8355905511811,&quot;width&quot;:463.56165354330716}"/>
</p:tagLst>
</file>

<file path=ppt/tags/tag124.xml><?xml version="1.0" encoding="utf-8"?>
<p:tagLst xmlns:p="http://schemas.openxmlformats.org/presentationml/2006/main">
  <p:tag name="KSO_WM_DIAGRAM_VIRTUALLY_FRAME" val="{&quot;height&quot;:138.66401574803155,&quot;left&quot;:66.12503937007874,&quot;top&quot;:337.8355905511811,&quot;width&quot;:463.56165354330716}"/>
</p:tagLst>
</file>

<file path=ppt/tags/tag125.xml><?xml version="1.0" encoding="utf-8"?>
<p:tagLst xmlns:p="http://schemas.openxmlformats.org/presentationml/2006/main">
  <p:tag name="KSO_WM_DIAGRAM_VIRTUALLY_FRAME" val="{&quot;height&quot;:138.66401574803155,&quot;left&quot;:66.12503937007874,&quot;top&quot;:337.8355905511811,&quot;width&quot;:463.56165354330716}"/>
</p:tagLst>
</file>

<file path=ppt/tags/tag126.xml><?xml version="1.0" encoding="utf-8"?>
<p:tagLst xmlns:p="http://schemas.openxmlformats.org/presentationml/2006/main">
  <p:tag name="KSO_WM_DIAGRAM_VIRTUALLY_FRAME" val="{&quot;height&quot;:138.66401574803155,&quot;left&quot;:66.12503937007874,&quot;top&quot;:337.8355905511811,&quot;width&quot;:463.56165354330716}"/>
</p:tagLst>
</file>

<file path=ppt/tags/tag127.xml><?xml version="1.0" encoding="utf-8"?>
<p:tagLst xmlns:p="http://schemas.openxmlformats.org/presentationml/2006/main">
  <p:tag name="KSO_WM_DIAGRAM_VIRTUALLY_FRAME" val="{&quot;height&quot;:138.66401574803155,&quot;left&quot;:66.12503937007874,&quot;top&quot;:337.8355905511811,&quot;width&quot;:463.56165354330716}"/>
</p:tagLst>
</file>

<file path=ppt/tags/tag128.xml><?xml version="1.0" encoding="utf-8"?>
<p:tagLst xmlns:p="http://schemas.openxmlformats.org/presentationml/2006/main">
  <p:tag name="KSO_WM_DIAGRAM_VIRTUALLY_FRAME" val="{&quot;height&quot;:138.66401574803155,&quot;left&quot;:66.12503937007874,&quot;top&quot;:337.8355905511811,&quot;width&quot;:463.56165354330716}"/>
</p:tagLst>
</file>

<file path=ppt/tags/tag129.xml><?xml version="1.0" encoding="utf-8"?>
<p:tagLst xmlns:p="http://schemas.openxmlformats.org/presentationml/2006/main">
  <p:tag name="KSO_WM_DIAGRAM_VIRTUALLY_FRAME" val="{&quot;height&quot;:138.66401574803155,&quot;left&quot;:66.12503937007874,&quot;top&quot;:337.8355905511811,&quot;width&quot;:463.56165354330716}"/>
</p:tagLst>
</file>

<file path=ppt/tags/tag1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30.xml><?xml version="1.0" encoding="utf-8"?>
<p:tagLst xmlns:p="http://schemas.openxmlformats.org/presentationml/2006/main">
  <p:tag name="KSO_WM_DIAGRAM_VIRTUALLY_FRAME" val="{&quot;height&quot;:138.66401574803155,&quot;left&quot;:66.12503937007874,&quot;top&quot;:337.8355905511811,&quot;width&quot;:463.56165354330716}"/>
</p:tagLst>
</file>

<file path=ppt/tags/tag131.xml><?xml version="1.0" encoding="utf-8"?>
<p:tagLst xmlns:p="http://schemas.openxmlformats.org/presentationml/2006/main">
  <p:tag name="KSO_WM_DIAGRAM_VIRTUALLY_FRAME" val="{&quot;height&quot;:138.66401574803155,&quot;left&quot;:66.12503937007874,&quot;top&quot;:337.8355905511811,&quot;width&quot;:463.56165354330716}"/>
</p:tagLst>
</file>

<file path=ppt/tags/tag132.xml><?xml version="1.0" encoding="utf-8"?>
<p:tagLst xmlns:p="http://schemas.openxmlformats.org/presentationml/2006/main">
  <p:tag name="KSO_WM_DIAGRAM_VIRTUALLY_FRAME" val="{&quot;height&quot;:138.66401574803155,&quot;left&quot;:66.12503937007874,&quot;top&quot;:337.8355905511811,&quot;width&quot;:463.56165354330716}"/>
</p:tagLst>
</file>

<file path=ppt/tags/tag133.xml><?xml version="1.0" encoding="utf-8"?>
<p:tagLst xmlns:p="http://schemas.openxmlformats.org/presentationml/2006/main">
  <p:tag name="KSO_WM_DIAGRAM_VIRTUALLY_FRAME" val="{&quot;height&quot;:138.66401574803155,&quot;left&quot;:66.12503937007874,&quot;top&quot;:337.8355905511811,&quot;width&quot;:463.56165354330716}"/>
</p:tagLst>
</file>

<file path=ppt/tags/tag134.xml><?xml version="1.0" encoding="utf-8"?>
<p:tagLst xmlns:p="http://schemas.openxmlformats.org/presentationml/2006/main">
  <p:tag name="KSO_WM_DIAGRAM_VIRTUALLY_FRAME" val="{&quot;height&quot;:138.66401574803155,&quot;left&quot;:66.12503937007874,&quot;top&quot;:337.8355905511811,&quot;width&quot;:463.56165354330716}"/>
</p:tagLst>
</file>

<file path=ppt/tags/tag135.xml><?xml version="1.0" encoding="utf-8"?>
<p:tagLst xmlns:p="http://schemas.openxmlformats.org/presentationml/2006/main">
  <p:tag name="KSO_WM_DIAGRAM_VIRTUALLY_FRAME" val="{&quot;height&quot;:138.66401574803155,&quot;left&quot;:66.12503937007874,&quot;top&quot;:337.8355905511811,&quot;width&quot;:463.56165354330716}"/>
</p:tagLst>
</file>

<file path=ppt/tags/tag136.xml><?xml version="1.0" encoding="utf-8"?>
<p:tagLst xmlns:p="http://schemas.openxmlformats.org/presentationml/2006/main">
  <p:tag name="KSO_WM_DIAGRAM_VIRTUALLY_FRAME" val="{&quot;height&quot;:138.66401574803155,&quot;left&quot;:66.12503937007874,&quot;top&quot;:337.8355905511811,&quot;width&quot;:463.56165354330716}"/>
</p:tagLst>
</file>

<file path=ppt/tags/tag137.xml><?xml version="1.0" encoding="utf-8"?>
<p:tagLst xmlns:p="http://schemas.openxmlformats.org/presentationml/2006/main">
  <p:tag name="KSO_WM_DIAGRAM_VIRTUALLY_FRAME" val="{&quot;height&quot;:138.66401574803155,&quot;left&quot;:66.12503937007874,&quot;top&quot;:337.8355905511811,&quot;width&quot;:463.56165354330716}"/>
</p:tagLst>
</file>

<file path=ppt/tags/tag138.xml><?xml version="1.0" encoding="utf-8"?>
<p:tagLst xmlns:p="http://schemas.openxmlformats.org/presentationml/2006/main">
  <p:tag name="KSO_WM_DIAGRAM_VIRTUALLY_FRAME" val="{&quot;height&quot;:138.66401574803155,&quot;left&quot;:66.12503937007874,&quot;top&quot;:337.8355905511811,&quot;width&quot;:463.56165354330716}"/>
</p:tagLst>
</file>

<file path=ppt/tags/tag139.xml><?xml version="1.0" encoding="utf-8"?>
<p:tagLst xmlns:p="http://schemas.openxmlformats.org/presentationml/2006/main">
  <p:tag name="KSO_WM_DIAGRAM_VIRTUALLY_FRAME" val="{&quot;height&quot;:138.66401574803155,&quot;left&quot;:66.12503937007874,&quot;top&quot;:337.8355905511811,&quot;width&quot;:463.56165354330716}"/>
</p:tagLst>
</file>

<file path=ppt/tags/tag1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40.xml><?xml version="1.0" encoding="utf-8"?>
<p:tagLst xmlns:p="http://schemas.openxmlformats.org/presentationml/2006/main">
  <p:tag name="KSO_WM_DIAGRAM_VIRTUALLY_FRAME" val="{&quot;height&quot;:138.66401574803155,&quot;left&quot;:66.12503937007874,&quot;top&quot;:337.8355905511811,&quot;width&quot;:463.56165354330716}"/>
</p:tagLst>
</file>

<file path=ppt/tags/tag141.xml><?xml version="1.0" encoding="utf-8"?>
<p:tagLst xmlns:p="http://schemas.openxmlformats.org/presentationml/2006/main">
  <p:tag name="KSO_WM_DIAGRAM_VIRTUALLY_FRAME" val="{&quot;height&quot;:138.66401574803155,&quot;left&quot;:66.12503937007874,&quot;top&quot;:337.8355905511811,&quot;width&quot;:463.56165354330716}"/>
</p:tagLst>
</file>

<file path=ppt/tags/tag142.xml><?xml version="1.0" encoding="utf-8"?>
<p:tagLst xmlns:p="http://schemas.openxmlformats.org/presentationml/2006/main">
  <p:tag name="KSO_WM_DIAGRAM_VIRTUALLY_FRAME" val="{&quot;height&quot;:138.66401574803155,&quot;left&quot;:66.12503937007874,&quot;top&quot;:337.8355905511811,&quot;width&quot;:463.56165354330716}"/>
</p:tagLst>
</file>

<file path=ppt/tags/tag143.xml><?xml version="1.0" encoding="utf-8"?>
<p:tagLst xmlns:p="http://schemas.openxmlformats.org/presentationml/2006/main">
  <p:tag name="KSO_WM_DIAGRAM_VIRTUALLY_FRAME" val="{&quot;height&quot;:138.66401574803155,&quot;left&quot;:66.12503937007874,&quot;top&quot;:337.8355905511811,&quot;width&quot;:463.56165354330716}"/>
</p:tagLst>
</file>

<file path=ppt/tags/tag144.xml><?xml version="1.0" encoding="utf-8"?>
<p:tagLst xmlns:p="http://schemas.openxmlformats.org/presentationml/2006/main">
  <p:tag name="KSO_WM_DIAGRAM_VIRTUALLY_FRAME" val="{&quot;height&quot;:138.66401574803155,&quot;left&quot;:66.12503937007874,&quot;top&quot;:337.8355905511811,&quot;width&quot;:463.56165354330716}"/>
</p:tagLst>
</file>

<file path=ppt/tags/tag145.xml><?xml version="1.0" encoding="utf-8"?>
<p:tagLst xmlns:p="http://schemas.openxmlformats.org/presentationml/2006/main">
  <p:tag name="KSO_WM_DIAGRAM_VIRTUALLY_FRAME" val="{&quot;height&quot;:138.66401574803155,&quot;left&quot;:66.12503937007874,&quot;top&quot;:337.8355905511811,&quot;width&quot;:463.56165354330716}"/>
</p:tagLst>
</file>

<file path=ppt/tags/tag146.xml><?xml version="1.0" encoding="utf-8"?>
<p:tagLst xmlns:p="http://schemas.openxmlformats.org/presentationml/2006/main">
  <p:tag name="KSO_WM_DIAGRAM_VIRTUALLY_FRAME" val="{&quot;height&quot;:138.66401574803155,&quot;left&quot;:66.12503937007874,&quot;top&quot;:337.8355905511811,&quot;width&quot;:463.56165354330716}"/>
</p:tagLst>
</file>

<file path=ppt/tags/tag147.xml><?xml version="1.0" encoding="utf-8"?>
<p:tagLst xmlns:p="http://schemas.openxmlformats.org/presentationml/2006/main">
  <p:tag name="KSO_WM_DIAGRAM_VIRTUALLY_FRAME" val="{&quot;height&quot;:284.4546236594081,&quot;left&quot;:96.29409448818899,&quot;top&quot;:163.95,&quot;width&quot;:770.705905511811}"/>
</p:tagLst>
</file>

<file path=ppt/tags/tag148.xml><?xml version="1.0" encoding="utf-8"?>
<p:tagLst xmlns:p="http://schemas.openxmlformats.org/presentationml/2006/main">
  <p:tag name="KSO_WM_DIAGRAM_VIRTUALLY_FRAME" val="{&quot;height&quot;:284.4546236594081,&quot;left&quot;:96.29409448818899,&quot;top&quot;:163.95,&quot;width&quot;:770.705905511811}"/>
</p:tagLst>
</file>

<file path=ppt/tags/tag149.xml><?xml version="1.0" encoding="utf-8"?>
<p:tagLst xmlns:p="http://schemas.openxmlformats.org/presentationml/2006/main">
  <p:tag name="KSO_WM_DIAGRAM_VIRTUALLY_FRAME" val="{&quot;height&quot;:284.4546236594081,&quot;left&quot;:96.29409448818899,&quot;top&quot;:163.95,&quot;width&quot;:770.705905511811}"/>
</p:tagLst>
</file>

<file path=ppt/tags/tag1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50.xml><?xml version="1.0" encoding="utf-8"?>
<p:tagLst xmlns:p="http://schemas.openxmlformats.org/presentationml/2006/main">
  <p:tag name="KSO_WM_DIAGRAM_VIRTUALLY_FRAME" val="{&quot;height&quot;:283.06228346456686,&quot;left&quot;:96.29409448818897,&quot;top&quot;:163.96905511811025,&quot;width&quot;:779.2978740157481}"/>
</p:tagLst>
</file>

<file path=ppt/tags/tag151.xml><?xml version="1.0" encoding="utf-8"?>
<p:tagLst xmlns:p="http://schemas.openxmlformats.org/presentationml/2006/main">
  <p:tag name="KSO_WM_DIAGRAM_VIRTUALLY_FRAME" val="{&quot;height&quot;:284.4546236594081,&quot;left&quot;:96.29409448818899,&quot;top&quot;:163.95,&quot;width&quot;:770.705905511811}"/>
</p:tagLst>
</file>

<file path=ppt/tags/tag152.xml><?xml version="1.0" encoding="utf-8"?>
<p:tagLst xmlns:p="http://schemas.openxmlformats.org/presentationml/2006/main">
  <p:tag name="KSO_WM_DIAGRAM_VIRTUALLY_FRAME" val="{&quot;height&quot;:284.4546236594081,&quot;left&quot;:96.29409448818899,&quot;top&quot;:163.95,&quot;width&quot;:770.705905511811}"/>
</p:tagLst>
</file>

<file path=ppt/tags/tag153.xml><?xml version="1.0" encoding="utf-8"?>
<p:tagLst xmlns:p="http://schemas.openxmlformats.org/presentationml/2006/main">
  <p:tag name="KSO_WM_DIAGRAM_VIRTUALLY_FRAME" val="{&quot;height&quot;:284.4546236594081,&quot;left&quot;:96.29409448818899,&quot;top&quot;:163.95,&quot;width&quot;:770.705905511811}"/>
</p:tagLst>
</file>

<file path=ppt/tags/tag154.xml><?xml version="1.0" encoding="utf-8"?>
<p:tagLst xmlns:p="http://schemas.openxmlformats.org/presentationml/2006/main">
  <p:tag name="KSO_WM_DIAGRAM_VIRTUALLY_FRAME" val="{&quot;height&quot;:284.4546236594081,&quot;left&quot;:96.29409448818899,&quot;top&quot;:163.95,&quot;width&quot;:770.705905511811}"/>
</p:tagLst>
</file>

<file path=ppt/tags/tag155.xml><?xml version="1.0" encoding="utf-8"?>
<p:tagLst xmlns:p="http://schemas.openxmlformats.org/presentationml/2006/main">
  <p:tag name="KSO_WM_DIAGRAM_VIRTUALLY_FRAME" val="{&quot;height&quot;:284.4546236594081,&quot;left&quot;:96.29409448818899,&quot;top&quot;:163.95,&quot;width&quot;:770.705905511811}"/>
</p:tagLst>
</file>

<file path=ppt/tags/tag156.xml><?xml version="1.0" encoding="utf-8"?>
<p:tagLst xmlns:p="http://schemas.openxmlformats.org/presentationml/2006/main">
  <p:tag name="KSO_WM_DIAGRAM_VIRTUALLY_FRAME" val="{&quot;height&quot;:283.06228346456686,&quot;left&quot;:96.29409448818897,&quot;top&quot;:163.96905511811025,&quot;width&quot;:779.2978740157481}"/>
</p:tagLst>
</file>

<file path=ppt/tags/tag157.xml><?xml version="1.0" encoding="utf-8"?>
<p:tagLst xmlns:p="http://schemas.openxmlformats.org/presentationml/2006/main">
  <p:tag name="KSO_WM_DIAGRAM_VIRTUALLY_FRAME" val="{&quot;height&quot;:284.4546236594081,&quot;left&quot;:96.29409448818899,&quot;top&quot;:163.95,&quot;width&quot;:770.705905511811}"/>
</p:tagLst>
</file>

<file path=ppt/tags/tag158.xml><?xml version="1.0" encoding="utf-8"?>
<p:tagLst xmlns:p="http://schemas.openxmlformats.org/presentationml/2006/main">
  <p:tag name="KSO_WM_DIAGRAM_VIRTUALLY_FRAME" val="{&quot;height&quot;:284.4546236594081,&quot;left&quot;:96.29409448818899,&quot;top&quot;:163.95,&quot;width&quot;:770.705905511811}"/>
</p:tagLst>
</file>

<file path=ppt/tags/tag159.xml><?xml version="1.0" encoding="utf-8"?>
<p:tagLst xmlns:p="http://schemas.openxmlformats.org/presentationml/2006/main">
  <p:tag name="KSO_WM_DIAGRAM_VIRTUALLY_FRAME" val="{&quot;height&quot;:284.4546236594081,&quot;left&quot;:96.29409448818899,&quot;top&quot;:163.95,&quot;width&quot;:770.705905511811}"/>
</p:tagLst>
</file>

<file path=ppt/tags/tag1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60.xml><?xml version="1.0" encoding="utf-8"?>
<p:tagLst xmlns:p="http://schemas.openxmlformats.org/presentationml/2006/main">
  <p:tag name="KSO_WM_DIAGRAM_VIRTUALLY_FRAME" val="{&quot;height&quot;:284.4546236594081,&quot;left&quot;:96.29409448818899,&quot;top&quot;:163.95,&quot;width&quot;:770.705905511811}"/>
</p:tagLst>
</file>

<file path=ppt/tags/tag161.xml><?xml version="1.0" encoding="utf-8"?>
<p:tagLst xmlns:p="http://schemas.openxmlformats.org/presentationml/2006/main">
  <p:tag name="KSO_WM_DIAGRAM_VIRTUALLY_FRAME" val="{&quot;height&quot;:284.4546236594081,&quot;left&quot;:96.29409448818899,&quot;top&quot;:163.95,&quot;width&quot;:770.705905511811}"/>
</p:tagLst>
</file>

<file path=ppt/tags/tag162.xml><?xml version="1.0" encoding="utf-8"?>
<p:tagLst xmlns:p="http://schemas.openxmlformats.org/presentationml/2006/main">
  <p:tag name="KSO_WM_DIAGRAM_VIRTUALLY_FRAME" val="{&quot;height&quot;:283.06228346456686,&quot;left&quot;:96.29409448818897,&quot;top&quot;:163.96905511811025,&quot;width&quot;:779.2978740157481}"/>
</p:tagLst>
</file>

<file path=ppt/tags/tag163.xml><?xml version="1.0" encoding="utf-8"?>
<p:tagLst xmlns:p="http://schemas.openxmlformats.org/presentationml/2006/main">
  <p:tag name="KSO_WM_DIAGRAM_VIRTUALLY_FRAME" val="{&quot;height&quot;:284.4546236594081,&quot;left&quot;:96.29409448818899,&quot;top&quot;:163.95,&quot;width&quot;:770.705905511811}"/>
</p:tagLst>
</file>

<file path=ppt/tags/tag164.xml><?xml version="1.0" encoding="utf-8"?>
<p:tagLst xmlns:p="http://schemas.openxmlformats.org/presentationml/2006/main">
  <p:tag name="KSO_WM_DIAGRAM_VIRTUALLY_FRAME" val="{&quot;height&quot;:284.4546236594081,&quot;left&quot;:96.29409448818899,&quot;top&quot;:163.95,&quot;width&quot;:770.705905511811}"/>
</p:tagLst>
</file>

<file path=ppt/tags/tag165.xml><?xml version="1.0" encoding="utf-8"?>
<p:tagLst xmlns:p="http://schemas.openxmlformats.org/presentationml/2006/main">
  <p:tag name="KSO_WM_DIAGRAM_VIRTUALLY_FRAME" val="{&quot;height&quot;:284.4546236594081,&quot;left&quot;:96.29409448818899,&quot;top&quot;:163.95,&quot;width&quot;:770.705905511811}"/>
</p:tagLst>
</file>

<file path=ppt/tags/tag166.xml><?xml version="1.0" encoding="utf-8"?>
<p:tagLst xmlns:p="http://schemas.openxmlformats.org/presentationml/2006/main">
  <p:tag name="KSO_WM_DIAGRAM_VIRTUALLY_FRAME" val="{&quot;height&quot;:284.4546236594081,&quot;left&quot;:96.29409448818899,&quot;top&quot;:163.95,&quot;width&quot;:770.705905511811}"/>
</p:tagLst>
</file>

<file path=ppt/tags/tag167.xml><?xml version="1.0" encoding="utf-8"?>
<p:tagLst xmlns:p="http://schemas.openxmlformats.org/presentationml/2006/main">
  <p:tag name="KSO_WM_DIAGRAM_VIRTUALLY_FRAME" val="{&quot;height&quot;:284.4546236594081,&quot;left&quot;:96.29409448818899,&quot;top&quot;:163.95,&quot;width&quot;:770.705905511811}"/>
</p:tagLst>
</file>

<file path=ppt/tags/tag168.xml><?xml version="1.0" encoding="utf-8"?>
<p:tagLst xmlns:p="http://schemas.openxmlformats.org/presentationml/2006/main">
  <p:tag name="KSO_WM_DIAGRAM_VIRTUALLY_FRAME" val="{&quot;height&quot;:283.06228346456686,&quot;left&quot;:96.29409448818897,&quot;top&quot;:163.96905511811025,&quot;width&quot;:779.2978740157481}"/>
</p:tagLst>
</file>

<file path=ppt/tags/tag169.xml><?xml version="1.0" encoding="utf-8"?>
<p:tagLst xmlns:p="http://schemas.openxmlformats.org/presentationml/2006/main">
  <p:tag name="KSO_WM_DIAGRAM_VIRTUALLY_FRAME" val="{&quot;height&quot;:284.4546236594081,&quot;left&quot;:96.29409448818899,&quot;top&quot;:163.95,&quot;width&quot;:770.705905511811}"/>
</p:tagLst>
</file>

<file path=ppt/tags/tag1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70.xml><?xml version="1.0" encoding="utf-8"?>
<p:tagLst xmlns:p="http://schemas.openxmlformats.org/presentationml/2006/main">
  <p:tag name="KSO_WM_DIAGRAM_VIRTUALLY_FRAME" val="{&quot;height&quot;:284.4546236594081,&quot;left&quot;:96.29409448818899,&quot;top&quot;:163.95,&quot;width&quot;:770.705905511811}"/>
</p:tagLst>
</file>

<file path=ppt/tags/tag171.xml><?xml version="1.0" encoding="utf-8"?>
<p:tagLst xmlns:p="http://schemas.openxmlformats.org/presentationml/2006/main">
  <p:tag name="KSO_WM_DIAGRAM_VIRTUALLY_FRAME" val="{&quot;height&quot;:357.27346456692914,&quot;left&quot;:64.45,&quot;top&quot;:130.47653543307086,&quot;width&quot;:430.93377952755907}"/>
</p:tagLst>
</file>

<file path=ppt/tags/tag172.xml><?xml version="1.0" encoding="utf-8"?>
<p:tagLst xmlns:p="http://schemas.openxmlformats.org/presentationml/2006/main">
  <p:tag name="KSO_WM_DIAGRAM_VIRTUALLY_FRAME" val="{&quot;height&quot;:357.27346456692914,&quot;left&quot;:64.45,&quot;top&quot;:130.47653543307086,&quot;width&quot;:430.93377952755907}"/>
</p:tagLst>
</file>

<file path=ppt/tags/tag173.xml><?xml version="1.0" encoding="utf-8"?>
<p:tagLst xmlns:p="http://schemas.openxmlformats.org/presentationml/2006/main">
  <p:tag name="KSO_WM_DIAGRAM_VIRTUALLY_FRAME" val="{&quot;height&quot;:357.27346456692914,&quot;left&quot;:64.45,&quot;top&quot;:130.47653543307086,&quot;width&quot;:430.93377952755907}"/>
</p:tagLst>
</file>

<file path=ppt/tags/tag174.xml><?xml version="1.0" encoding="utf-8"?>
<p:tagLst xmlns:p="http://schemas.openxmlformats.org/presentationml/2006/main">
  <p:tag name="KSO_WM_DIAGRAM_VIRTUALLY_FRAME" val="{&quot;height&quot;:357.27346456692914,&quot;left&quot;:64.45,&quot;top&quot;:130.47653543307086,&quot;width&quot;:430.93377952755907}"/>
</p:tagLst>
</file>

<file path=ppt/tags/tag175.xml><?xml version="1.0" encoding="utf-8"?>
<p:tagLst xmlns:p="http://schemas.openxmlformats.org/presentationml/2006/main">
  <p:tag name="KSO_WM_DIAGRAM_VIRTUALLY_FRAME" val="{&quot;height&quot;:357.27346456692914,&quot;left&quot;:64.45,&quot;top&quot;:130.47653543307086,&quot;width&quot;:430.93377952755907}"/>
</p:tagLst>
</file>

<file path=ppt/tags/tag176.xml><?xml version="1.0" encoding="utf-8"?>
<p:tagLst xmlns:p="http://schemas.openxmlformats.org/presentationml/2006/main">
  <p:tag name="KSO_WM_DIAGRAM_VIRTUALLY_FRAME" val="{&quot;height&quot;:357.27346456692914,&quot;left&quot;:64.45,&quot;top&quot;:130.47653543307086,&quot;width&quot;:430.93377952755907}"/>
</p:tagLst>
</file>

<file path=ppt/tags/tag177.xml><?xml version="1.0" encoding="utf-8"?>
<p:tagLst xmlns:p="http://schemas.openxmlformats.org/presentationml/2006/main">
  <p:tag name="KSO_WM_DIAGRAM_VIRTUALLY_FRAME" val="{&quot;height&quot;:357.27346456692914,&quot;left&quot;:64.45,&quot;top&quot;:130.47653543307086,&quot;width&quot;:430.93377952755907}"/>
</p:tagLst>
</file>

<file path=ppt/tags/tag178.xml><?xml version="1.0" encoding="utf-8"?>
<p:tagLst xmlns:p="http://schemas.openxmlformats.org/presentationml/2006/main">
  <p:tag name="KSO_WM_DIAGRAM_VIRTUALLY_FRAME" val="{&quot;height&quot;:357.27346456692914,&quot;left&quot;:64.45,&quot;top&quot;:130.47653543307086,&quot;width&quot;:430.93377952755907}"/>
</p:tagLst>
</file>

<file path=ppt/tags/tag179.xml><?xml version="1.0" encoding="utf-8"?>
<p:tagLst xmlns:p="http://schemas.openxmlformats.org/presentationml/2006/main">
  <p:tag name="KSO_WM_DIAGRAM_VIRTUALLY_FRAME" val="{&quot;height&quot;:357.27346456692914,&quot;left&quot;:64.45,&quot;top&quot;:130.47653543307086,&quot;width&quot;:430.93377952755907}"/>
</p:tagLst>
</file>

<file path=ppt/tags/tag1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80.xml><?xml version="1.0" encoding="utf-8"?>
<p:tagLst xmlns:p="http://schemas.openxmlformats.org/presentationml/2006/main">
  <p:tag name="KSO_WM_DIAGRAM_VIRTUALLY_FRAME" val="{&quot;height&quot;:357.27346456692914,&quot;left&quot;:64.45,&quot;top&quot;:130.47653543307086,&quot;width&quot;:430.93377952755907}"/>
</p:tagLst>
</file>

<file path=ppt/tags/tag181.xml><?xml version="1.0" encoding="utf-8"?>
<p:tagLst xmlns:p="http://schemas.openxmlformats.org/presentationml/2006/main">
  <p:tag name="KSO_WM_DIAGRAM_VIRTUALLY_FRAME" val="{&quot;height&quot;:357.27346456692914,&quot;left&quot;:64.45,&quot;top&quot;:130.47653543307086,&quot;width&quot;:430.93377952755907}"/>
</p:tagLst>
</file>

<file path=ppt/tags/tag182.xml><?xml version="1.0" encoding="utf-8"?>
<p:tagLst xmlns:p="http://schemas.openxmlformats.org/presentationml/2006/main">
  <p:tag name="KSO_WM_DIAGRAM_VIRTUALLY_FRAME" val="{&quot;height&quot;:357.27346456692914,&quot;left&quot;:64.45,&quot;top&quot;:130.47653543307086,&quot;width&quot;:430.93377952755907}"/>
</p:tagLst>
</file>

<file path=ppt/tags/tag183.xml><?xml version="1.0" encoding="utf-8"?>
<p:tagLst xmlns:p="http://schemas.openxmlformats.org/presentationml/2006/main">
  <p:tag name="KSO_WM_DIAGRAM_VIRTUALLY_FRAME" val="{&quot;height&quot;:220.52779527559056,&quot;left&quot;:101.00448818897638,&quot;top&quot;:157.926062992126,&quot;width&quot;:763.6121259842519}"/>
</p:tagLst>
</file>

<file path=ppt/tags/tag184.xml><?xml version="1.0" encoding="utf-8"?>
<p:tagLst xmlns:p="http://schemas.openxmlformats.org/presentationml/2006/main">
  <p:tag name="KSO_WM_DIAGRAM_VIRTUALLY_FRAME" val="{&quot;height&quot;:220.52779527559056,&quot;left&quot;:101.00448818897638,&quot;top&quot;:157.926062992126,&quot;width&quot;:763.6121259842519}"/>
</p:tagLst>
</file>

<file path=ppt/tags/tag185.xml><?xml version="1.0" encoding="utf-8"?>
<p:tagLst xmlns:p="http://schemas.openxmlformats.org/presentationml/2006/main">
  <p:tag name="KSO_WM_DIAGRAM_VIRTUALLY_FRAME" val="{&quot;height&quot;:220.52779527559056,&quot;left&quot;:101.00448818897638,&quot;top&quot;:157.926062992126,&quot;width&quot;:763.6121259842519}"/>
</p:tagLst>
</file>

<file path=ppt/tags/tag186.xml><?xml version="1.0" encoding="utf-8"?>
<p:tagLst xmlns:p="http://schemas.openxmlformats.org/presentationml/2006/main">
  <p:tag name="KSO_WM_DIAGRAM_VIRTUALLY_FRAME" val="{&quot;height&quot;:220.52779527559056,&quot;left&quot;:101.00448818897638,&quot;top&quot;:157.926062992126,&quot;width&quot;:763.6121259842519}"/>
</p:tagLst>
</file>

<file path=ppt/tags/tag187.xml><?xml version="1.0" encoding="utf-8"?>
<p:tagLst xmlns:p="http://schemas.openxmlformats.org/presentationml/2006/main">
  <p:tag name="KSO_WM_DIAGRAM_VIRTUALLY_FRAME" val="{&quot;height&quot;:220.52779527559056,&quot;left&quot;:101.00448818897638,&quot;top&quot;:157.926062992126,&quot;width&quot;:763.6121259842519}"/>
</p:tagLst>
</file>

<file path=ppt/tags/tag188.xml><?xml version="1.0" encoding="utf-8"?>
<p:tagLst xmlns:p="http://schemas.openxmlformats.org/presentationml/2006/main">
  <p:tag name="KSO_WM_DIAGRAM_VIRTUALLY_FRAME" val="{&quot;height&quot;:220.52779527559056,&quot;left&quot;:101.00448818897638,&quot;top&quot;:157.926062992126,&quot;width&quot;:763.6121259842519}"/>
</p:tagLst>
</file>

<file path=ppt/tags/tag189.xml><?xml version="1.0" encoding="utf-8"?>
<p:tagLst xmlns:p="http://schemas.openxmlformats.org/presentationml/2006/main">
  <p:tag name="KSO_WM_DIAGRAM_VIRTUALLY_FRAME" val="{&quot;height&quot;:220.52779527559056,&quot;left&quot;:101.00448818897638,&quot;top&quot;:157.926062992126,&quot;width&quot;:763.6121259842519}"/>
</p:tagLst>
</file>

<file path=ppt/tags/tag1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90.xml><?xml version="1.0" encoding="utf-8"?>
<p:tagLst xmlns:p="http://schemas.openxmlformats.org/presentationml/2006/main">
  <p:tag name="KSO_WM_DIAGRAM_VIRTUALLY_FRAME" val="{&quot;height&quot;:220.52779527559056,&quot;left&quot;:101.00448818897638,&quot;top&quot;:157.926062992126,&quot;width&quot;:763.6121259842519}"/>
</p:tagLst>
</file>

<file path=ppt/tags/tag191.xml><?xml version="1.0" encoding="utf-8"?>
<p:tagLst xmlns:p="http://schemas.openxmlformats.org/presentationml/2006/main">
  <p:tag name="KSO_WM_DIAGRAM_VIRTUALLY_FRAME" val="{&quot;height&quot;:220.52779527559056,&quot;left&quot;:101.00448818897638,&quot;top&quot;:157.926062992126,&quot;width&quot;:763.6121259842519}"/>
</p:tagLst>
</file>

<file path=ppt/tags/tag192.xml><?xml version="1.0" encoding="utf-8"?>
<p:tagLst xmlns:p="http://schemas.openxmlformats.org/presentationml/2006/main">
  <p:tag name="KSO_WM_DIAGRAM_VIRTUALLY_FRAME" val="{&quot;height&quot;:220.52779527559056,&quot;left&quot;:101.00448818897638,&quot;top&quot;:157.926062992126,&quot;width&quot;:763.6121259842519}"/>
</p:tagLst>
</file>

<file path=ppt/tags/tag193.xml><?xml version="1.0" encoding="utf-8"?>
<p:tagLst xmlns:p="http://schemas.openxmlformats.org/presentationml/2006/main">
  <p:tag name="KSO_WM_DIAGRAM_VIRTUALLY_FRAME" val="{&quot;height&quot;:220.52779527559056,&quot;left&quot;:101.00448818897638,&quot;top&quot;:157.926062992126,&quot;width&quot;:763.6121259842519}"/>
</p:tagLst>
</file>

<file path=ppt/tags/tag194.xml><?xml version="1.0" encoding="utf-8"?>
<p:tagLst xmlns:p="http://schemas.openxmlformats.org/presentationml/2006/main">
  <p:tag name="KSO_WM_DIAGRAM_VIRTUALLY_FRAME" val="{&quot;height&quot;:220.52779527559056,&quot;left&quot;:101.00448818897638,&quot;top&quot;:157.926062992126,&quot;width&quot;:763.6121259842519}"/>
</p:tagLst>
</file>

<file path=ppt/tags/tag195.xml><?xml version="1.0" encoding="utf-8"?>
<p:tagLst xmlns:p="http://schemas.openxmlformats.org/presentationml/2006/main">
  <p:tag name="KSO_WM_DIAGRAM_VIRTUALLY_FRAME" val="{&quot;height&quot;:220.52779527559056,&quot;left&quot;:101.00448818897638,&quot;top&quot;:157.926062992126,&quot;width&quot;:763.6121259842519}"/>
</p:tagLst>
</file>

<file path=ppt/tags/tag196.xml><?xml version="1.0" encoding="utf-8"?>
<p:tagLst xmlns:p="http://schemas.openxmlformats.org/presentationml/2006/main">
  <p:tag name="KSO_WM_DIAGRAM_VIRTUALLY_FRAME" val="{&quot;height&quot;:220.52779527559056,&quot;left&quot;:101.00448818897638,&quot;top&quot;:157.926062992126,&quot;width&quot;:763.6121259842519}"/>
</p:tagLst>
</file>

<file path=ppt/tags/tag197.xml><?xml version="1.0" encoding="utf-8"?>
<p:tagLst xmlns:p="http://schemas.openxmlformats.org/presentationml/2006/main">
  <p:tag name="KSO_WM_DIAGRAM_VIRTUALLY_FRAME" val="{&quot;height&quot;:220.52779527559056,&quot;left&quot;:101.00448818897638,&quot;top&quot;:157.926062992126,&quot;width&quot;:763.6121259842519}"/>
</p:tagLst>
</file>

<file path=ppt/tags/tag198.xml><?xml version="1.0" encoding="utf-8"?>
<p:tagLst xmlns:p="http://schemas.openxmlformats.org/presentationml/2006/main">
  <p:tag name="KSO_WM_DIAGRAM_VIRTUALLY_FRAME" val="{&quot;height&quot;:220.52779527559056,&quot;left&quot;:101.00448818897638,&quot;top&quot;:157.926062992126,&quot;width&quot;:763.6121259842519}"/>
</p:tagLst>
</file>

<file path=ppt/tags/tag199.xml><?xml version="1.0" encoding="utf-8"?>
<p:tagLst xmlns:p="http://schemas.openxmlformats.org/presentationml/2006/main">
  <p:tag name="KSO_WM_DIAGRAM_VIRTUALLY_FRAME" val="{&quot;height&quot;:220.52779527559056,&quot;left&quot;:101.00448818897638,&quot;top&quot;:157.926062992126,&quot;width&quot;:763.6121259842519}"/>
</p:tagLst>
</file>

<file path=ppt/tags/tag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00.xml><?xml version="1.0" encoding="utf-8"?>
<p:tagLst xmlns:p="http://schemas.openxmlformats.org/presentationml/2006/main">
  <p:tag name="KSO_WM_DIAGRAM_VIRTUALLY_FRAME" val="{&quot;height&quot;:220.52779527559056,&quot;left&quot;:101.00448818897638,&quot;top&quot;:157.926062992126,&quot;width&quot;:763.6121259842519}"/>
</p:tagLst>
</file>

<file path=ppt/tags/tag201.xml><?xml version="1.0" encoding="utf-8"?>
<p:tagLst xmlns:p="http://schemas.openxmlformats.org/presentationml/2006/main">
  <p:tag name="KSO_WM_DIAGRAM_VIRTUALLY_FRAME" val="{&quot;height&quot;:220.52779527559056,&quot;left&quot;:101.00448818897638,&quot;top&quot;:157.926062992126,&quot;width&quot;:763.6121259842519}"/>
</p:tagLst>
</file>

<file path=ppt/tags/tag202.xml><?xml version="1.0" encoding="utf-8"?>
<p:tagLst xmlns:p="http://schemas.openxmlformats.org/presentationml/2006/main">
  <p:tag name="KSO_WM_DIAGRAM_VIRTUALLY_FRAME" val="{&quot;height&quot;:220.52779527559056,&quot;left&quot;:101.00448818897638,&quot;top&quot;:157.926062992126,&quot;width&quot;:763.6121259842519}"/>
</p:tagLst>
</file>

<file path=ppt/tags/tag203.xml><?xml version="1.0" encoding="utf-8"?>
<p:tagLst xmlns:p="http://schemas.openxmlformats.org/presentationml/2006/main">
  <p:tag name="KSO_WM_DIAGRAM_VIRTUALLY_FRAME" val="{&quot;height&quot;:220.52779527559056,&quot;left&quot;:101.00448818897638,&quot;top&quot;:157.926062992126,&quot;width&quot;:763.6121259842519}"/>
</p:tagLst>
</file>

<file path=ppt/tags/tag204.xml><?xml version="1.0" encoding="utf-8"?>
<p:tagLst xmlns:p="http://schemas.openxmlformats.org/presentationml/2006/main">
  <p:tag name="KSO_WM_DIAGRAM_VIRTUALLY_FRAME" val="{&quot;height&quot;:220.52779527559056,&quot;left&quot;:101.00448818897638,&quot;top&quot;:157.926062992126,&quot;width&quot;:763.6121259842519}"/>
</p:tagLst>
</file>

<file path=ppt/tags/tag205.xml><?xml version="1.0" encoding="utf-8"?>
<p:tagLst xmlns:p="http://schemas.openxmlformats.org/presentationml/2006/main">
  <p:tag name="KSO_WM_DIAGRAM_VIRTUALLY_FRAME" val="{&quot;height&quot;:220.52779527559056,&quot;left&quot;:101.00448818897638,&quot;top&quot;:157.926062992126,&quot;width&quot;:763.6121259842519}"/>
</p:tagLst>
</file>

<file path=ppt/tags/tag206.xml><?xml version="1.0" encoding="utf-8"?>
<p:tagLst xmlns:p="http://schemas.openxmlformats.org/presentationml/2006/main">
  <p:tag name="KSO_WM_DIAGRAM_VIRTUALLY_FRAME" val="{&quot;height&quot;:220.52779527559056,&quot;left&quot;:101.00448818897638,&quot;top&quot;:157.926062992126,&quot;width&quot;:763.6121259842519}"/>
</p:tagLst>
</file>

<file path=ppt/tags/tag207.xml><?xml version="1.0" encoding="utf-8"?>
<p:tagLst xmlns:p="http://schemas.openxmlformats.org/presentationml/2006/main">
  <p:tag name="KSO_WM_DIAGRAM_VIRTUALLY_FRAME" val="{&quot;height&quot;:220.52779527559056,&quot;left&quot;:101.00448818897638,&quot;top&quot;:157.926062992126,&quot;width&quot;:763.6121259842519}"/>
</p:tagLst>
</file>

<file path=ppt/tags/tag208.xml><?xml version="1.0" encoding="utf-8"?>
<p:tagLst xmlns:p="http://schemas.openxmlformats.org/presentationml/2006/main">
  <p:tag name="KSO_WM_DIAGRAM_VIRTUALLY_FRAME" val="{&quot;height&quot;:220.52779527559056,&quot;left&quot;:101.00448818897638,&quot;top&quot;:157.926062992126,&quot;width&quot;:763.6121259842519}"/>
</p:tagLst>
</file>

<file path=ppt/tags/tag209.xml><?xml version="1.0" encoding="utf-8"?>
<p:tagLst xmlns:p="http://schemas.openxmlformats.org/presentationml/2006/main">
  <p:tag name="KSO_WM_DIAGRAM_VIRTUALLY_FRAME" val="{&quot;height&quot;:220.52779527559056,&quot;left&quot;:101.00448818897638,&quot;top&quot;:157.926062992126,&quot;width&quot;:763.6121259842519}"/>
</p:tagLst>
</file>

<file path=ppt/tags/tag2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10.xml><?xml version="1.0" encoding="utf-8"?>
<p:tagLst xmlns:p="http://schemas.openxmlformats.org/presentationml/2006/main">
  <p:tag name="KSO_WM_DIAGRAM_VIRTUALLY_FRAME" val="{&quot;height&quot;:220.52779527559056,&quot;left&quot;:101.00448818897638,&quot;top&quot;:157.926062992126,&quot;width&quot;:763.6121259842519}"/>
</p:tagLst>
</file>

<file path=ppt/tags/tag211.xml><?xml version="1.0" encoding="utf-8"?>
<p:tagLst xmlns:p="http://schemas.openxmlformats.org/presentationml/2006/main">
  <p:tag name="KSO_WM_DIAGRAM_VIRTUALLY_FRAME" val="{&quot;height&quot;:220.52779527559056,&quot;left&quot;:101.00448818897638,&quot;top&quot;:157.926062992126,&quot;width&quot;:763.6121259842519}"/>
</p:tagLst>
</file>

<file path=ppt/tags/tag212.xml><?xml version="1.0" encoding="utf-8"?>
<p:tagLst xmlns:p="http://schemas.openxmlformats.org/presentationml/2006/main">
  <p:tag name="KSO_WM_DIAGRAM_VIRTUALLY_FRAME" val="{&quot;height&quot;:220.52779527559056,&quot;left&quot;:101.00448818897638,&quot;top&quot;:157.926062992126,&quot;width&quot;:763.6121259842519}"/>
</p:tagLst>
</file>

<file path=ppt/tags/tag213.xml><?xml version="1.0" encoding="utf-8"?>
<p:tagLst xmlns:p="http://schemas.openxmlformats.org/presentationml/2006/main">
  <p:tag name="KSO_WM_DIAGRAM_VIRTUALLY_FRAME" val="{&quot;height&quot;:220.52779527559056,&quot;left&quot;:101.00448818897638,&quot;top&quot;:157.926062992126,&quot;width&quot;:763.6121259842519}"/>
</p:tagLst>
</file>

<file path=ppt/tags/tag214.xml><?xml version="1.0" encoding="utf-8"?>
<p:tagLst xmlns:p="http://schemas.openxmlformats.org/presentationml/2006/main">
  <p:tag name="KSO_WM_DIAGRAM_VIRTUALLY_FRAME" val="{&quot;height&quot;:220.52779527559056,&quot;left&quot;:101.00448818897638,&quot;top&quot;:157.926062992126,&quot;width&quot;:763.6121259842519}"/>
</p:tagLst>
</file>

<file path=ppt/tags/tag215.xml><?xml version="1.0" encoding="utf-8"?>
<p:tagLst xmlns:p="http://schemas.openxmlformats.org/presentationml/2006/main">
  <p:tag name="KSO_WM_DIAGRAM_VIRTUALLY_FRAME" val="{&quot;height&quot;:220.52779527559056,&quot;left&quot;:101.00448818897638,&quot;top&quot;:157.926062992126,&quot;width&quot;:763.6121259842519}"/>
</p:tagLst>
</file>

<file path=ppt/tags/tag216.xml><?xml version="1.0" encoding="utf-8"?>
<p:tagLst xmlns:p="http://schemas.openxmlformats.org/presentationml/2006/main">
  <p:tag name="KSO_WM_DIAGRAM_VIRTUALLY_FRAME" val="{&quot;height&quot;:220.52779527559056,&quot;left&quot;:101.00448818897638,&quot;top&quot;:157.926062992126,&quot;width&quot;:763.6121259842519}"/>
</p:tagLst>
</file>

<file path=ppt/tags/tag217.xml><?xml version="1.0" encoding="utf-8"?>
<p:tagLst xmlns:p="http://schemas.openxmlformats.org/presentationml/2006/main">
  <p:tag name="KSO_WM_DIAGRAM_VIRTUALLY_FRAME" val="{&quot;height&quot;:220.52779527559056,&quot;left&quot;:101.00448818897638,&quot;top&quot;:157.926062992126,&quot;width&quot;:763.6121259842519}"/>
</p:tagLst>
</file>

<file path=ppt/tags/tag218.xml><?xml version="1.0" encoding="utf-8"?>
<p:tagLst xmlns:p="http://schemas.openxmlformats.org/presentationml/2006/main">
  <p:tag name="KSO_WM_DIAGRAM_VIRTUALLY_FRAME" val="{&quot;height&quot;:220.52779527559056,&quot;left&quot;:101.00448818897638,&quot;top&quot;:157.926062992126,&quot;width&quot;:763.6121259842519}"/>
</p:tagLst>
</file>

<file path=ppt/tags/tag219.xml><?xml version="1.0" encoding="utf-8"?>
<p:tagLst xmlns:p="http://schemas.openxmlformats.org/presentationml/2006/main">
  <p:tag name="KSO_WM_DIAGRAM_VIRTUALLY_FRAME" val="{&quot;height&quot;:220.52779527559056,&quot;left&quot;:101.00448818897638,&quot;top&quot;:157.926062992126,&quot;width&quot;:763.6121259842519}"/>
</p:tagLst>
</file>

<file path=ppt/tags/tag2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20.xml><?xml version="1.0" encoding="utf-8"?>
<p:tagLst xmlns:p="http://schemas.openxmlformats.org/presentationml/2006/main">
  <p:tag name="KSO_WM_DIAGRAM_VIRTUALLY_FRAME" val="{&quot;height&quot;:220.52779527559056,&quot;left&quot;:101.00448818897638,&quot;top&quot;:157.926062992126,&quot;width&quot;:763.6121259842519}"/>
</p:tagLst>
</file>

<file path=ppt/tags/tag221.xml><?xml version="1.0" encoding="utf-8"?>
<p:tagLst xmlns:p="http://schemas.openxmlformats.org/presentationml/2006/main">
  <p:tag name="KSO_WM_DIAGRAM_VIRTUALLY_FRAME" val="{&quot;height&quot;:220.52779527559056,&quot;left&quot;:101.00448818897638,&quot;top&quot;:157.926062992126,&quot;width&quot;:763.6121259842519}"/>
</p:tagLst>
</file>

<file path=ppt/tags/tag222.xml><?xml version="1.0" encoding="utf-8"?>
<p:tagLst xmlns:p="http://schemas.openxmlformats.org/presentationml/2006/main">
  <p:tag name="KSO_WM_DIAGRAM_VIRTUALLY_FRAME" val="{&quot;height&quot;:220.52779527559056,&quot;left&quot;:101.00448818897638,&quot;top&quot;:157.926062992126,&quot;width&quot;:763.6121259842519}"/>
</p:tagLst>
</file>

<file path=ppt/tags/tag223.xml><?xml version="1.0" encoding="utf-8"?>
<p:tagLst xmlns:p="http://schemas.openxmlformats.org/presentationml/2006/main">
  <p:tag name="KSO_WM_DIAGRAM_VIRTUALLY_FRAME" val="{&quot;height&quot;:220.52779527559056,&quot;left&quot;:101.00448818897638,&quot;top&quot;:157.926062992126,&quot;width&quot;:763.6121259842519}"/>
</p:tagLst>
</file>

<file path=ppt/tags/tag224.xml><?xml version="1.0" encoding="utf-8"?>
<p:tagLst xmlns:p="http://schemas.openxmlformats.org/presentationml/2006/main">
  <p:tag name="KSO_WM_DIAGRAM_VIRTUALLY_FRAME" val="{&quot;height&quot;:220.52779527559056,&quot;left&quot;:101.00448818897638,&quot;top&quot;:157.926062992126,&quot;width&quot;:763.6121259842519}"/>
</p:tagLst>
</file>

<file path=ppt/tags/tag225.xml><?xml version="1.0" encoding="utf-8"?>
<p:tagLst xmlns:p="http://schemas.openxmlformats.org/presentationml/2006/main">
  <p:tag name="KSO_WM_DIAGRAM_VIRTUALLY_FRAME" val="{&quot;height&quot;:220.52779527559056,&quot;left&quot;:101.00448818897638,&quot;top&quot;:157.926062992126,&quot;width&quot;:763.6121259842519}"/>
</p:tagLst>
</file>

<file path=ppt/tags/tag226.xml><?xml version="1.0" encoding="utf-8"?>
<p:tagLst xmlns:p="http://schemas.openxmlformats.org/presentationml/2006/main">
  <p:tag name="KSO_WM_DIAGRAM_VIRTUALLY_FRAME" val="{&quot;height&quot;:220.52779527559056,&quot;left&quot;:101.00448818897638,&quot;top&quot;:157.926062992126,&quot;width&quot;:763.6121259842519}"/>
</p:tagLst>
</file>

<file path=ppt/tags/tag227.xml><?xml version="1.0" encoding="utf-8"?>
<p:tagLst xmlns:p="http://schemas.openxmlformats.org/presentationml/2006/main">
  <p:tag name="KSO_WM_DIAGRAM_VIRTUALLY_FRAME" val="{&quot;height&quot;:220.52779527559056,&quot;left&quot;:101.00448818897638,&quot;top&quot;:157.926062992126,&quot;width&quot;:763.6121259842519}"/>
</p:tagLst>
</file>

<file path=ppt/tags/tag228.xml><?xml version="1.0" encoding="utf-8"?>
<p:tagLst xmlns:p="http://schemas.openxmlformats.org/presentationml/2006/main">
  <p:tag name="KSO_WM_DIAGRAM_VIRTUALLY_FRAME" val="{&quot;height&quot;:220.52779527559056,&quot;left&quot;:101.00448818897638,&quot;top&quot;:157.926062992126,&quot;width&quot;:763.6121259842519}"/>
</p:tagLst>
</file>

<file path=ppt/tags/tag229.xml><?xml version="1.0" encoding="utf-8"?>
<p:tagLst xmlns:p="http://schemas.openxmlformats.org/presentationml/2006/main">
  <p:tag name="KSO_WM_DIAGRAM_VIRTUALLY_FRAME" val="{&quot;height&quot;:220.52779527559056,&quot;left&quot;:101.00448818897638,&quot;top&quot;:157.926062992126,&quot;width&quot;:763.6121259842519}"/>
</p:tagLst>
</file>

<file path=ppt/tags/tag2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30.xml><?xml version="1.0" encoding="utf-8"?>
<p:tagLst xmlns:p="http://schemas.openxmlformats.org/presentationml/2006/main">
  <p:tag name="KSO_WM_DIAGRAM_VIRTUALLY_FRAME" val="{&quot;height&quot;:220.52779527559056,&quot;left&quot;:101.00448818897638,&quot;top&quot;:157.926062992126,&quot;width&quot;:763.6121259842519}"/>
</p:tagLst>
</file>

<file path=ppt/tags/tag231.xml><?xml version="1.0" encoding="utf-8"?>
<p:tagLst xmlns:p="http://schemas.openxmlformats.org/presentationml/2006/main">
  <p:tag name="KSO_WM_DIAGRAM_VIRTUALLY_FRAME" val="{&quot;height&quot;:220.52779527559056,&quot;left&quot;:101.00448818897638,&quot;top&quot;:157.926062992126,&quot;width&quot;:763.6121259842519}"/>
</p:tagLst>
</file>

<file path=ppt/tags/tag232.xml><?xml version="1.0" encoding="utf-8"?>
<p:tagLst xmlns:p="http://schemas.openxmlformats.org/presentationml/2006/main">
  <p:tag name="KSO_WM_DIAGRAM_VIRTUALLY_FRAME" val="{&quot;height&quot;:220.52779527559056,&quot;left&quot;:101.00448818897638,&quot;top&quot;:157.926062992126,&quot;width&quot;:763.6121259842519}"/>
</p:tagLst>
</file>

<file path=ppt/tags/tag233.xml><?xml version="1.0" encoding="utf-8"?>
<p:tagLst xmlns:p="http://schemas.openxmlformats.org/presentationml/2006/main">
  <p:tag name="KSO_WM_DIAGRAM_VIRTUALLY_FRAME" val="{&quot;height&quot;:220.52779527559056,&quot;left&quot;:101.00448818897638,&quot;top&quot;:157.926062992126,&quot;width&quot;:763.6121259842519}"/>
</p:tagLst>
</file>

<file path=ppt/tags/tag234.xml><?xml version="1.0" encoding="utf-8"?>
<p:tagLst xmlns:p="http://schemas.openxmlformats.org/presentationml/2006/main">
  <p:tag name="KSO_WM_DIAGRAM_VIRTUALLY_FRAME" val="{&quot;height&quot;:220.52779527559056,&quot;left&quot;:101.00448818897638,&quot;top&quot;:157.926062992126,&quot;width&quot;:763.6121259842519}"/>
</p:tagLst>
</file>

<file path=ppt/tags/tag235.xml><?xml version="1.0" encoding="utf-8"?>
<p:tagLst xmlns:p="http://schemas.openxmlformats.org/presentationml/2006/main">
  <p:tag name="KSO_WM_DIAGRAM_VIRTUALLY_FRAME" val="{&quot;height&quot;:220.52779527559056,&quot;left&quot;:101.00448818897638,&quot;top&quot;:157.926062992126,&quot;width&quot;:763.6121259842519}"/>
</p:tagLst>
</file>

<file path=ppt/tags/tag236.xml><?xml version="1.0" encoding="utf-8"?>
<p:tagLst xmlns:p="http://schemas.openxmlformats.org/presentationml/2006/main">
  <p:tag name="KSO_WM_DIAGRAM_VIRTUALLY_FRAME" val="{&quot;height&quot;:220.52779527559056,&quot;left&quot;:101.00448818897638,&quot;top&quot;:157.926062992126,&quot;width&quot;:763.6121259842519}"/>
</p:tagLst>
</file>

<file path=ppt/tags/tag237.xml><?xml version="1.0" encoding="utf-8"?>
<p:tagLst xmlns:p="http://schemas.openxmlformats.org/presentationml/2006/main">
  <p:tag name="KSO_WM_DIAGRAM_VIRTUALLY_FRAME" val="{&quot;height&quot;:220.52779527559056,&quot;left&quot;:101.00448818897638,&quot;top&quot;:157.926062992126,&quot;width&quot;:763.6121259842519}"/>
</p:tagLst>
</file>

<file path=ppt/tags/tag238.xml><?xml version="1.0" encoding="utf-8"?>
<p:tagLst xmlns:p="http://schemas.openxmlformats.org/presentationml/2006/main">
  <p:tag name="KSO_WM_DIAGRAM_VIRTUALLY_FRAME" val="{&quot;height&quot;:220.52779527559056,&quot;left&quot;:101.00448818897638,&quot;top&quot;:157.926062992126,&quot;width&quot;:763.6121259842519}"/>
</p:tagLst>
</file>

<file path=ppt/tags/tag239.xml><?xml version="1.0" encoding="utf-8"?>
<p:tagLst xmlns:p="http://schemas.openxmlformats.org/presentationml/2006/main">
  <p:tag name="KSO_WM_DIAGRAM_VIRTUALLY_FRAME" val="{&quot;height&quot;:273.4606299212599,&quot;left&quot;:39.45,&quot;top&quot;:209.9,&quot;width&quot;:881.1}"/>
</p:tagLst>
</file>

<file path=ppt/tags/tag2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40.xml><?xml version="1.0" encoding="utf-8"?>
<p:tagLst xmlns:p="http://schemas.openxmlformats.org/presentationml/2006/main">
  <p:tag name="KSO_WM_DIAGRAM_VIRTUALLY_FRAME" val="{&quot;height&quot;:273.4606299212599,&quot;left&quot;:39.45,&quot;top&quot;:209.9,&quot;width&quot;:881.1}"/>
</p:tagLst>
</file>

<file path=ppt/tags/tag241.xml><?xml version="1.0" encoding="utf-8"?>
<p:tagLst xmlns:p="http://schemas.openxmlformats.org/presentationml/2006/main">
  <p:tag name="KSO_WM_DIAGRAM_VIRTUALLY_FRAME" val="{&quot;height&quot;:273.4606299212599,&quot;left&quot;:39.45,&quot;top&quot;:209.9,&quot;width&quot;:881.1}"/>
</p:tagLst>
</file>

<file path=ppt/tags/tag242.xml><?xml version="1.0" encoding="utf-8"?>
<p:tagLst xmlns:p="http://schemas.openxmlformats.org/presentationml/2006/main">
  <p:tag name="KSO_WM_DIAGRAM_VIRTUALLY_FRAME" val="{&quot;height&quot;:273.4606299212599,&quot;left&quot;:39.45,&quot;top&quot;:209.9,&quot;width&quot;:881.1}"/>
</p:tagLst>
</file>

<file path=ppt/tags/tag243.xml><?xml version="1.0" encoding="utf-8"?>
<p:tagLst xmlns:p="http://schemas.openxmlformats.org/presentationml/2006/main">
  <p:tag name="KSO_WM_DIAGRAM_VIRTUALLY_FRAME" val="{&quot;height&quot;:273.4606299212599,&quot;left&quot;:39.45,&quot;top&quot;:209.9,&quot;width&quot;:881.1}"/>
</p:tagLst>
</file>

<file path=ppt/tags/tag244.xml><?xml version="1.0" encoding="utf-8"?>
<p:tagLst xmlns:p="http://schemas.openxmlformats.org/presentationml/2006/main">
  <p:tag name="KSO_WM_DIAGRAM_VIRTUALLY_FRAME" val="{&quot;height&quot;:273.4606299212599,&quot;left&quot;:39.45,&quot;top&quot;:209.9,&quot;width&quot;:881.1}"/>
</p:tagLst>
</file>

<file path=ppt/tags/tag245.xml><?xml version="1.0" encoding="utf-8"?>
<p:tagLst xmlns:p="http://schemas.openxmlformats.org/presentationml/2006/main">
  <p:tag name="KSO_WM_DIAGRAM_VIRTUALLY_FRAME" val="{&quot;height&quot;:273.4606299212599,&quot;left&quot;:39.45,&quot;top&quot;:209.9,&quot;width&quot;:881.1}"/>
</p:tagLst>
</file>

<file path=ppt/tags/tag246.xml><?xml version="1.0" encoding="utf-8"?>
<p:tagLst xmlns:p="http://schemas.openxmlformats.org/presentationml/2006/main">
  <p:tag name="KSO_WM_DIAGRAM_VIRTUALLY_FRAME" val="{&quot;height&quot;:273.4606299212599,&quot;left&quot;:39.45,&quot;top&quot;:209.9,&quot;width&quot;:881.1}"/>
</p:tagLst>
</file>

<file path=ppt/tags/tag247.xml><?xml version="1.0" encoding="utf-8"?>
<p:tagLst xmlns:p="http://schemas.openxmlformats.org/presentationml/2006/main">
  <p:tag name="KSO_WM_DIAGRAM_VIRTUALLY_FRAME" val="{&quot;height&quot;:273.4606299212599,&quot;left&quot;:39.45,&quot;top&quot;:209.9,&quot;width&quot;:881.1}"/>
</p:tagLst>
</file>

<file path=ppt/tags/tag248.xml><?xml version="1.0" encoding="utf-8"?>
<p:tagLst xmlns:p="http://schemas.openxmlformats.org/presentationml/2006/main">
  <p:tag name="KSO_WM_DIAGRAM_VIRTUALLY_FRAME" val="{&quot;height&quot;:273.4606299212599,&quot;left&quot;:39.45,&quot;top&quot;:209.9,&quot;width&quot;:881.1}"/>
</p:tagLst>
</file>

<file path=ppt/tags/tag249.xml><?xml version="1.0" encoding="utf-8"?>
<p:tagLst xmlns:p="http://schemas.openxmlformats.org/presentationml/2006/main">
  <p:tag name="KSO_WM_DIAGRAM_VIRTUALLY_FRAME" val="{&quot;height&quot;:273.4606299212599,&quot;left&quot;:39.45,&quot;top&quot;:209.9,&quot;width&quot;:881.1}"/>
</p:tagLst>
</file>

<file path=ppt/tags/tag2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50.xml><?xml version="1.0" encoding="utf-8"?>
<p:tagLst xmlns:p="http://schemas.openxmlformats.org/presentationml/2006/main">
  <p:tag name="KSO_WM_DIAGRAM_VIRTUALLY_FRAME" val="{&quot;height&quot;:273.4606299212599,&quot;left&quot;:39.45,&quot;top&quot;:209.9,&quot;width&quot;:881.1}"/>
</p:tagLst>
</file>

<file path=ppt/tags/tag251.xml><?xml version="1.0" encoding="utf-8"?>
<p:tagLst xmlns:p="http://schemas.openxmlformats.org/presentationml/2006/main">
  <p:tag name="KSO_WM_DIAGRAM_VIRTUALLY_FRAME" val="{&quot;height&quot;:273.4606299212599,&quot;left&quot;:39.45,&quot;top&quot;:209.9,&quot;width&quot;:881.1}"/>
</p:tagLst>
</file>

<file path=ppt/tags/tag252.xml><?xml version="1.0" encoding="utf-8"?>
<p:tagLst xmlns:p="http://schemas.openxmlformats.org/presentationml/2006/main">
  <p:tag name="KSO_WM_DIAGRAM_VIRTUALLY_FRAME" val="{&quot;height&quot;:273.4606299212599,&quot;left&quot;:39.45,&quot;top&quot;:209.9,&quot;width&quot;:881.1}"/>
</p:tagLst>
</file>

<file path=ppt/tags/tag253.xml><?xml version="1.0" encoding="utf-8"?>
<p:tagLst xmlns:p="http://schemas.openxmlformats.org/presentationml/2006/main">
  <p:tag name="KSO_WM_DIAGRAM_VIRTUALLY_FRAME" val="{&quot;height&quot;:273.4606299212599,&quot;left&quot;:39.45,&quot;top&quot;:209.9,&quot;width&quot;:881.1}"/>
</p:tagLst>
</file>

<file path=ppt/tags/tag254.xml><?xml version="1.0" encoding="utf-8"?>
<p:tagLst xmlns:p="http://schemas.openxmlformats.org/presentationml/2006/main">
  <p:tag name="KSO_WM_DIAGRAM_VIRTUALLY_FRAME" val="{&quot;height&quot;:273.4606299212599,&quot;left&quot;:39.45,&quot;top&quot;:209.9,&quot;width&quot;:881.1}"/>
</p:tagLst>
</file>

<file path=ppt/tags/tag255.xml><?xml version="1.0" encoding="utf-8"?>
<p:tagLst xmlns:p="http://schemas.openxmlformats.org/presentationml/2006/main">
  <p:tag name="KSO_WM_DIAGRAM_VIRTUALLY_FRAME" val="{&quot;height&quot;:273.4606299212599,&quot;left&quot;:39.45,&quot;top&quot;:209.9,&quot;width&quot;:881.1}"/>
</p:tagLst>
</file>

<file path=ppt/tags/tag256.xml><?xml version="1.0" encoding="utf-8"?>
<p:tagLst xmlns:p="http://schemas.openxmlformats.org/presentationml/2006/main">
  <p:tag name="KSO_WM_DIAGRAM_VIRTUALLY_FRAME" val="{&quot;height&quot;:273.4606299212599,&quot;left&quot;:39.45,&quot;top&quot;:209.9,&quot;width&quot;:881.1}"/>
</p:tagLst>
</file>

<file path=ppt/tags/tag257.xml><?xml version="1.0" encoding="utf-8"?>
<p:tagLst xmlns:p="http://schemas.openxmlformats.org/presentationml/2006/main">
  <p:tag name="KSO_WM_DIAGRAM_VIRTUALLY_FRAME" val="{&quot;height&quot;:273.4606299212599,&quot;left&quot;:39.45,&quot;top&quot;:209.9,&quot;width&quot;:881.1}"/>
</p:tagLst>
</file>

<file path=ppt/tags/tag258.xml><?xml version="1.0" encoding="utf-8"?>
<p:tagLst xmlns:p="http://schemas.openxmlformats.org/presentationml/2006/main">
  <p:tag name="KSO_WM_DIAGRAM_VIRTUALLY_FRAME" val="{&quot;height&quot;:273.4606299212599,&quot;left&quot;:39.45,&quot;top&quot;:209.9,&quot;width&quot;:881.1}"/>
</p:tagLst>
</file>

<file path=ppt/tags/tag259.xml><?xml version="1.0" encoding="utf-8"?>
<p:tagLst xmlns:p="http://schemas.openxmlformats.org/presentationml/2006/main">
  <p:tag name="KSO_WM_DIAGRAM_VIRTUALLY_FRAME" val="{&quot;height&quot;:273.4606299212599,&quot;left&quot;:39.45,&quot;top&quot;:209.9,&quot;width&quot;:881.1}"/>
</p:tagLst>
</file>

<file path=ppt/tags/tag2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60.xml><?xml version="1.0" encoding="utf-8"?>
<p:tagLst xmlns:p="http://schemas.openxmlformats.org/presentationml/2006/main">
  <p:tag name="KSO_WM_DIAGRAM_VIRTUALLY_FRAME" val="{&quot;height&quot;:273.4606299212599,&quot;left&quot;:39.45,&quot;top&quot;:209.9,&quot;width&quot;:881.1}"/>
</p:tagLst>
</file>

<file path=ppt/tags/tag261.xml><?xml version="1.0" encoding="utf-8"?>
<p:tagLst xmlns:p="http://schemas.openxmlformats.org/presentationml/2006/main">
  <p:tag name="KSO_WM_DIAGRAM_VIRTUALLY_FRAME" val="{&quot;height&quot;:273.4606299212599,&quot;left&quot;:39.45,&quot;top&quot;:209.9,&quot;width&quot;:881.1}"/>
</p:tagLst>
</file>

<file path=ppt/tags/tag262.xml><?xml version="1.0" encoding="utf-8"?>
<p:tagLst xmlns:p="http://schemas.openxmlformats.org/presentationml/2006/main">
  <p:tag name="KSO_WM_DIAGRAM_VIRTUALLY_FRAME" val="{&quot;height&quot;:273.4606299212599,&quot;left&quot;:39.45,&quot;top&quot;:209.9,&quot;width&quot;:881.1}"/>
</p:tagLst>
</file>

<file path=ppt/tags/tag263.xml><?xml version="1.0" encoding="utf-8"?>
<p:tagLst xmlns:p="http://schemas.openxmlformats.org/presentationml/2006/main">
  <p:tag name="KSO_WM_DIAGRAM_VIRTUALLY_FRAME" val="{&quot;height&quot;:374.20779527559057,&quot;left&quot;:527.2514173228346,&quot;top&quot;:128.84629921259844,&quot;width&quot;:373.63496062992124}"/>
</p:tagLst>
</file>

<file path=ppt/tags/tag264.xml><?xml version="1.0" encoding="utf-8"?>
<p:tagLst xmlns:p="http://schemas.openxmlformats.org/presentationml/2006/main">
  <p:tag name="KSO_WM_DIAGRAM_VIRTUALLY_FRAME" val="{&quot;height&quot;:374.20779527559057,&quot;left&quot;:527.2514173228346,&quot;top&quot;:128.84629921259844,&quot;width&quot;:373.63496062992124}"/>
</p:tagLst>
</file>

<file path=ppt/tags/tag265.xml><?xml version="1.0" encoding="utf-8"?>
<p:tagLst xmlns:p="http://schemas.openxmlformats.org/presentationml/2006/main">
  <p:tag name="KSO_WM_DIAGRAM_VIRTUALLY_FRAME" val="{&quot;height&quot;:374.20779527559057,&quot;left&quot;:527.2514173228346,&quot;top&quot;:128.84629921259844,&quot;width&quot;:373.63496062992124}"/>
</p:tagLst>
</file>

<file path=ppt/tags/tag266.xml><?xml version="1.0" encoding="utf-8"?>
<p:tagLst xmlns:p="http://schemas.openxmlformats.org/presentationml/2006/main">
  <p:tag name="KSO_WM_DIAGRAM_VIRTUALLY_FRAME" val="{&quot;height&quot;:374.20779527559057,&quot;left&quot;:527.2514173228346,&quot;top&quot;:128.84629921259844,&quot;width&quot;:373.63496062992124}"/>
</p:tagLst>
</file>

<file path=ppt/tags/tag267.xml><?xml version="1.0" encoding="utf-8"?>
<p:tagLst xmlns:p="http://schemas.openxmlformats.org/presentationml/2006/main">
  <p:tag name="KSO_WM_DIAGRAM_VIRTUALLY_FRAME" val="{&quot;height&quot;:374.20779527559057,&quot;left&quot;:527.2514173228346,&quot;top&quot;:128.84629921259844,&quot;width&quot;:373.63496062992124}"/>
</p:tagLst>
</file>

<file path=ppt/tags/tag268.xml><?xml version="1.0" encoding="utf-8"?>
<p:tagLst xmlns:p="http://schemas.openxmlformats.org/presentationml/2006/main">
  <p:tag name="KSO_WM_DIAGRAM_VIRTUALLY_FRAME" val="{&quot;height&quot;:374.20779527559057,&quot;left&quot;:527.2514173228346,&quot;top&quot;:128.84629921259844,&quot;width&quot;:373.63496062992124}"/>
</p:tagLst>
</file>

<file path=ppt/tags/tag269.xml><?xml version="1.0" encoding="utf-8"?>
<p:tagLst xmlns:p="http://schemas.openxmlformats.org/presentationml/2006/main">
  <p:tag name="KSO_WM_DIAGRAM_VIRTUALLY_FRAME" val="{&quot;height&quot;:374.20779527559057,&quot;left&quot;:527.2514173228346,&quot;top&quot;:128.84629921259844,&quot;width&quot;:373.63496062992124}"/>
</p:tagLst>
</file>

<file path=ppt/tags/tag2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70.xml><?xml version="1.0" encoding="utf-8"?>
<p:tagLst xmlns:p="http://schemas.openxmlformats.org/presentationml/2006/main">
  <p:tag name="KSO_WM_DIAGRAM_VIRTUALLY_FRAME" val="{&quot;height&quot;:374.20779527559057,&quot;left&quot;:527.2514173228346,&quot;top&quot;:128.84629921259844,&quot;width&quot;:373.63496062992124}"/>
</p:tagLst>
</file>

<file path=ppt/tags/tag271.xml><?xml version="1.0" encoding="utf-8"?>
<p:tagLst xmlns:p="http://schemas.openxmlformats.org/presentationml/2006/main">
  <p:tag name="KSO_WM_DIAGRAM_VIRTUALLY_FRAME" val="{&quot;height&quot;:374.20779527559057,&quot;left&quot;:527.2514173228346,&quot;top&quot;:128.84629921259844,&quot;width&quot;:373.63496062992124}"/>
</p:tagLst>
</file>

<file path=ppt/tags/tag272.xml><?xml version="1.0" encoding="utf-8"?>
<p:tagLst xmlns:p="http://schemas.openxmlformats.org/presentationml/2006/main">
  <p:tag name="KSO_WM_DIAGRAM_VIRTUALLY_FRAME" val="{&quot;height&quot;:152.31944881889763,&quot;left&quot;:57.27393700787402,&quot;top&quot;:338.03905511811024,&quot;width&quot;:604.9952755905512}"/>
</p:tagLst>
</file>

<file path=ppt/tags/tag273.xml><?xml version="1.0" encoding="utf-8"?>
<p:tagLst xmlns:p="http://schemas.openxmlformats.org/presentationml/2006/main">
  <p:tag name="KSO_WM_DIAGRAM_VIRTUALLY_FRAME" val="{&quot;height&quot;:152.31944881889763,&quot;left&quot;:57.27393700787402,&quot;top&quot;:338.03905511811024,&quot;width&quot;:604.9952755905512}"/>
</p:tagLst>
</file>

<file path=ppt/tags/tag274.xml><?xml version="1.0" encoding="utf-8"?>
<p:tagLst xmlns:p="http://schemas.openxmlformats.org/presentationml/2006/main">
  <p:tag name="KSO_WM_DIAGRAM_VIRTUALLY_FRAME" val="{&quot;height&quot;:152.31944881889763,&quot;left&quot;:57.27393700787402,&quot;top&quot;:338.03905511811024,&quot;width&quot;:604.9952755905512}"/>
</p:tagLst>
</file>

<file path=ppt/tags/tag275.xml><?xml version="1.0" encoding="utf-8"?>
<p:tagLst xmlns:p="http://schemas.openxmlformats.org/presentationml/2006/main">
  <p:tag name="KSO_WM_DIAGRAM_VIRTUALLY_FRAME" val="{&quot;height&quot;:152.31944881889763,&quot;left&quot;:57.27393700787402,&quot;top&quot;:338.03905511811024,&quot;width&quot;:604.9952755905512}"/>
</p:tagLst>
</file>

<file path=ppt/tags/tag276.xml><?xml version="1.0" encoding="utf-8"?>
<p:tagLst xmlns:p="http://schemas.openxmlformats.org/presentationml/2006/main">
  <p:tag name="KSO_WM_DIAGRAM_VIRTUALLY_FRAME" val="{&quot;height&quot;:152.31944881889763,&quot;left&quot;:57.27393700787402,&quot;top&quot;:338.03905511811024,&quot;width&quot;:604.9952755905512}"/>
</p:tagLst>
</file>

<file path=ppt/tags/tag277.xml><?xml version="1.0" encoding="utf-8"?>
<p:tagLst xmlns:p="http://schemas.openxmlformats.org/presentationml/2006/main">
  <p:tag name="KSO_WM_DIAGRAM_VIRTUALLY_FRAME" val="{&quot;height&quot;:152.31944881889763,&quot;left&quot;:57.27393700787402,&quot;top&quot;:338.03905511811024,&quot;width&quot;:604.9952755905512}"/>
</p:tagLst>
</file>

<file path=ppt/tags/tag278.xml><?xml version="1.0" encoding="utf-8"?>
<p:tagLst xmlns:p="http://schemas.openxmlformats.org/presentationml/2006/main">
  <p:tag name="KSO_WM_DIAGRAM_VIRTUALLY_FRAME" val="{&quot;height&quot;:152.31944881889763,&quot;left&quot;:57.27393700787402,&quot;top&quot;:338.03905511811024,&quot;width&quot;:604.9952755905512}"/>
</p:tagLst>
</file>

<file path=ppt/tags/tag279.xml><?xml version="1.0" encoding="utf-8"?>
<p:tagLst xmlns:p="http://schemas.openxmlformats.org/presentationml/2006/main">
  <p:tag name="KSO_WM_DIAGRAM_VIRTUALLY_FRAME" val="{&quot;height&quot;:152.31944881889763,&quot;left&quot;:57.27393700787402,&quot;top&quot;:338.03905511811024,&quot;width&quot;:604.9952755905512}"/>
</p:tagLst>
</file>

<file path=ppt/tags/tag2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80.xml><?xml version="1.0" encoding="utf-8"?>
<p:tagLst xmlns:p="http://schemas.openxmlformats.org/presentationml/2006/main">
  <p:tag name="KSO_WM_DIAGRAM_VIRTUALLY_FRAME" val="{&quot;height&quot;:152.31944881889763,&quot;left&quot;:57.27393700787402,&quot;top&quot;:338.03905511811024,&quot;width&quot;:604.9952755905512}"/>
</p:tagLst>
</file>

<file path=ppt/tags/tag281.xml><?xml version="1.0" encoding="utf-8"?>
<p:tagLst xmlns:p="http://schemas.openxmlformats.org/presentationml/2006/main">
  <p:tag name="KSO_WM_DIAGRAM_VIRTUALLY_FRAME" val="{&quot;height&quot;:152.31944881889763,&quot;left&quot;:57.27393700787402,&quot;top&quot;:338.03905511811024,&quot;width&quot;:604.9952755905512}"/>
</p:tagLst>
</file>

<file path=ppt/tags/tag282.xml><?xml version="1.0" encoding="utf-8"?>
<p:tagLst xmlns:p="http://schemas.openxmlformats.org/presentationml/2006/main">
  <p:tag name="KSO_WM_DIAGRAM_VIRTUALLY_FRAME" val="{&quot;height&quot;:152.31944881889763,&quot;left&quot;:57.27393700787402,&quot;top&quot;:338.03905511811024,&quot;width&quot;:604.9952755905512}"/>
</p:tagLst>
</file>

<file path=ppt/tags/tag283.xml><?xml version="1.0" encoding="utf-8"?>
<p:tagLst xmlns:p="http://schemas.openxmlformats.org/presentationml/2006/main">
  <p:tag name="resource_record_key" val="{&quot;12&quot;:[25002805],&quot;8&quot;:[20476690]}"/>
</p:tagLst>
</file>

<file path=ppt/tags/tag2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3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4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5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5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5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6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6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62.xml><?xml version="1.0" encoding="utf-8"?>
<p:tagLst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63.xml><?xml version="1.0" encoding="utf-8"?>
<p:tagLst xmlns:p="http://schemas.openxmlformats.org/presentationml/2006/main">
  <p:tag name="KSO_WM_DIAGRAM_VIRTUALLY_FRAME" val="{&quot;height&quot;:377.3755118110236,&quot;left&quot;:293.99110236220474,&quot;top&quot;:135.06472440944881,&quot;width&quot;:599.8838582677165}"/>
</p:tagLst>
</file>

<file path=ppt/tags/tag64.xml><?xml version="1.0" encoding="utf-8"?>
<p:tagLst xmlns:p="http://schemas.openxmlformats.org/presentationml/2006/main">
  <p:tag name="KSO_WM_DIAGRAM_VIRTUALLY_FRAME" val="{&quot;height&quot;:377.3755118110236,&quot;left&quot;:293.99110236220474,&quot;top&quot;:135.06472440944881,&quot;width&quot;:599.8838582677165}"/>
</p:tagLst>
</file>

<file path=ppt/tags/tag65.xml><?xml version="1.0" encoding="utf-8"?>
<p:tagLst xmlns:p="http://schemas.openxmlformats.org/presentationml/2006/main">
  <p:tag name="KSO_WM_DIAGRAM_VIRTUALLY_FRAME" val="{&quot;height&quot;:377.3755118110236,&quot;left&quot;:293.99110236220474,&quot;top&quot;:135.06472440944881,&quot;width&quot;:599.8838582677165}"/>
</p:tagLst>
</file>

<file path=ppt/tags/tag66.xml><?xml version="1.0" encoding="utf-8"?>
<p:tagLst xmlns:p="http://schemas.openxmlformats.org/presentationml/2006/main">
  <p:tag name="KSO_WM_DIAGRAM_VIRTUALLY_FRAME" val="{&quot;height&quot;:377.3755118110236,&quot;left&quot;:293.99110236220474,&quot;top&quot;:135.06472440944881,&quot;width&quot;:599.8838582677165}"/>
</p:tagLst>
</file>

<file path=ppt/tags/tag67.xml><?xml version="1.0" encoding="utf-8"?>
<p:tagLst xmlns:p="http://schemas.openxmlformats.org/presentationml/2006/main">
  <p:tag name="KSO_WM_DIAGRAM_VIRTUALLY_FRAME" val="{&quot;height&quot;:377.3755118110236,&quot;left&quot;:293.99110236220474,&quot;top&quot;:135.06472440944881,&quot;width&quot;:599.8838582677165}"/>
</p:tagLst>
</file>

<file path=ppt/tags/tag68.xml><?xml version="1.0" encoding="utf-8"?>
<p:tagLst xmlns:p="http://schemas.openxmlformats.org/presentationml/2006/main">
  <p:tag name="KSO_WM_DIAGRAM_VIRTUALLY_FRAME" val="{&quot;height&quot;:377.3755118110236,&quot;left&quot;:293.99110236220474,&quot;top&quot;:135.06472440944881,&quot;width&quot;:599.8838582677165}"/>
</p:tagLst>
</file>

<file path=ppt/tags/tag69.xml><?xml version="1.0" encoding="utf-8"?>
<p:tagLst xmlns:p="http://schemas.openxmlformats.org/presentationml/2006/main">
  <p:tag name="KSO_WM_DIAGRAM_VIRTUALLY_FRAME" val="{&quot;height&quot;:377.3755118110236,&quot;left&quot;:293.99110236220474,&quot;top&quot;:135.06472440944881,&quot;width&quot;:599.8838582677165}"/>
</p:tagLst>
</file>

<file path=ppt/tags/tag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70.xml><?xml version="1.0" encoding="utf-8"?>
<p:tagLst xmlns:p="http://schemas.openxmlformats.org/presentationml/2006/main">
  <p:tag name="KSO_WM_DIAGRAM_VIRTUALLY_FRAME" val="{&quot;height&quot;:377.3755118110236,&quot;left&quot;:293.99110236220474,&quot;top&quot;:135.06472440944881,&quot;width&quot;:599.8838582677165}"/>
</p:tagLst>
</file>

<file path=ppt/tags/tag71.xml><?xml version="1.0" encoding="utf-8"?>
<p:tagLst xmlns:p="http://schemas.openxmlformats.org/presentationml/2006/main">
  <p:tag name="KSO_WM_DIAGRAM_VIRTUALLY_FRAME" val="{&quot;height&quot;:377.3755118110236,&quot;left&quot;:293.99110236220474,&quot;top&quot;:135.06472440944881,&quot;width&quot;:599.8838582677165}"/>
</p:tagLst>
</file>

<file path=ppt/tags/tag72.xml><?xml version="1.0" encoding="utf-8"?>
<p:tagLst xmlns:p="http://schemas.openxmlformats.org/presentationml/2006/main">
  <p:tag name="KSO_WM_DIAGRAM_VIRTUALLY_FRAME" val="{&quot;height&quot;:138.66401574803155,&quot;left&quot;:66.12503937007874,&quot;top&quot;:337.8355905511811,&quot;width&quot;:463.56165354330716}"/>
</p:tagLst>
</file>

<file path=ppt/tags/tag73.xml><?xml version="1.0" encoding="utf-8"?>
<p:tagLst xmlns:p="http://schemas.openxmlformats.org/presentationml/2006/main">
  <p:tag name="KSO_WM_DIAGRAM_VIRTUALLY_FRAME" val="{&quot;height&quot;:138.66401574803155,&quot;left&quot;:66.12503937007874,&quot;top&quot;:337.8355905511811,&quot;width&quot;:463.56165354330716}"/>
</p:tagLst>
</file>

<file path=ppt/tags/tag74.xml><?xml version="1.0" encoding="utf-8"?>
<p:tagLst xmlns:p="http://schemas.openxmlformats.org/presentationml/2006/main">
  <p:tag name="KSO_WM_DIAGRAM_VIRTUALLY_FRAME" val="{&quot;height&quot;:138.66401574803155,&quot;left&quot;:66.12503937007874,&quot;top&quot;:337.8355905511811,&quot;width&quot;:463.56165354330716}"/>
</p:tagLst>
</file>

<file path=ppt/tags/tag75.xml><?xml version="1.0" encoding="utf-8"?>
<p:tagLst xmlns:p="http://schemas.openxmlformats.org/presentationml/2006/main">
  <p:tag name="KSO_WM_DIAGRAM_VIRTUALLY_FRAME" val="{&quot;height&quot;:138.66401574803155,&quot;left&quot;:66.12503937007874,&quot;top&quot;:337.8355905511811,&quot;width&quot;:463.56165354330716}"/>
</p:tagLst>
</file>

<file path=ppt/tags/tag76.xml><?xml version="1.0" encoding="utf-8"?>
<p:tagLst xmlns:p="http://schemas.openxmlformats.org/presentationml/2006/main">
  <p:tag name="KSO_WM_DIAGRAM_VIRTUALLY_FRAME" val="{&quot;height&quot;:138.66401574803155,&quot;left&quot;:66.12503937007874,&quot;top&quot;:337.8355905511811,&quot;width&quot;:463.56165354330716}"/>
</p:tagLst>
</file>

<file path=ppt/tags/tag77.xml><?xml version="1.0" encoding="utf-8"?>
<p:tagLst xmlns:p="http://schemas.openxmlformats.org/presentationml/2006/main">
  <p:tag name="KSO_WM_DIAGRAM_VIRTUALLY_FRAME" val="{&quot;height&quot;:138.66401574803155,&quot;left&quot;:66.12503937007874,&quot;top&quot;:337.8355905511811,&quot;width&quot;:463.56165354330716}"/>
</p:tagLst>
</file>

<file path=ppt/tags/tag78.xml><?xml version="1.0" encoding="utf-8"?>
<p:tagLst xmlns:p="http://schemas.openxmlformats.org/presentationml/2006/main">
  <p:tag name="KSO_WM_DIAGRAM_VIRTUALLY_FRAME" val="{&quot;height&quot;:138.66401574803155,&quot;left&quot;:66.12503937007874,&quot;top&quot;:337.8355905511811,&quot;width&quot;:463.56165354330716}"/>
</p:tagLst>
</file>

<file path=ppt/tags/tag79.xml><?xml version="1.0" encoding="utf-8"?>
<p:tagLst xmlns:p="http://schemas.openxmlformats.org/presentationml/2006/main">
  <p:tag name="KSO_WM_DIAGRAM_VIRTUALLY_FRAME" val="{&quot;height&quot;:138.66401574803155,&quot;left&quot;:66.12503937007874,&quot;top&quot;:337.8355905511811,&quot;width&quot;:463.56165354330716}"/>
</p:tagLst>
</file>

<file path=ppt/tags/tag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80.xml><?xml version="1.0" encoding="utf-8"?>
<p:tagLst xmlns:p="http://schemas.openxmlformats.org/presentationml/2006/main">
  <p:tag name="KSO_WM_DIAGRAM_VIRTUALLY_FRAME" val="{&quot;height&quot;:138.66401574803155,&quot;left&quot;:66.12503937007874,&quot;top&quot;:337.8355905511811,&quot;width&quot;:463.56165354330716}"/>
</p:tagLst>
</file>

<file path=ppt/tags/tag81.xml><?xml version="1.0" encoding="utf-8"?>
<p:tagLst xmlns:p="http://schemas.openxmlformats.org/presentationml/2006/main">
  <p:tag name="KSO_WM_DIAGRAM_VIRTUALLY_FRAME" val="{&quot;height&quot;:138.66401574803155,&quot;left&quot;:66.12503937007874,&quot;top&quot;:337.8355905511811,&quot;width&quot;:463.56165354330716}"/>
</p:tagLst>
</file>

<file path=ppt/tags/tag82.xml><?xml version="1.0" encoding="utf-8"?>
<p:tagLst xmlns:p="http://schemas.openxmlformats.org/presentationml/2006/main">
  <p:tag name="KSO_WM_DIAGRAM_VIRTUALLY_FRAME" val="{&quot;height&quot;:138.66401574803155,&quot;left&quot;:66.12503937007874,&quot;top&quot;:337.8355905511811,&quot;width&quot;:463.56165354330716}"/>
</p:tagLst>
</file>

<file path=ppt/tags/tag83.xml><?xml version="1.0" encoding="utf-8"?>
<p:tagLst xmlns:p="http://schemas.openxmlformats.org/presentationml/2006/main">
  <p:tag name="KSO_WM_DIAGRAM_VIRTUALLY_FRAME" val="{&quot;height&quot;:138.66401574803155,&quot;left&quot;:66.12503937007874,&quot;top&quot;:337.8355905511811,&quot;width&quot;:463.56165354330716}"/>
</p:tagLst>
</file>

<file path=ppt/tags/tag84.xml><?xml version="1.0" encoding="utf-8"?>
<p:tagLst xmlns:p="http://schemas.openxmlformats.org/presentationml/2006/main">
  <p:tag name="KSO_WM_DIAGRAM_VIRTUALLY_FRAME" val="{&quot;height&quot;:138.66401574803155,&quot;left&quot;:66.12503937007874,&quot;top&quot;:337.8355905511811,&quot;width&quot;:463.56165354330716}"/>
</p:tagLst>
</file>

<file path=ppt/tags/tag85.xml><?xml version="1.0" encoding="utf-8"?>
<p:tagLst xmlns:p="http://schemas.openxmlformats.org/presentationml/2006/main">
  <p:tag name="KSO_WM_DIAGRAM_VIRTUALLY_FRAME" val="{&quot;height&quot;:138.66401574803155,&quot;left&quot;:66.12503937007874,&quot;top&quot;:337.8355905511811,&quot;width&quot;:463.56165354330716}"/>
</p:tagLst>
</file>

<file path=ppt/tags/tag86.xml><?xml version="1.0" encoding="utf-8"?>
<p:tagLst xmlns:p="http://schemas.openxmlformats.org/presentationml/2006/main">
  <p:tag name="KSO_WM_DIAGRAM_VIRTUALLY_FRAME" val="{&quot;height&quot;:138.66401574803155,&quot;left&quot;:66.12503937007874,&quot;top&quot;:337.8355905511811,&quot;width&quot;:463.56165354330716}"/>
</p:tagLst>
</file>

<file path=ppt/tags/tag87.xml><?xml version="1.0" encoding="utf-8"?>
<p:tagLst xmlns:p="http://schemas.openxmlformats.org/presentationml/2006/main">
  <p:tag name="KSO_WM_DIAGRAM_VIRTUALLY_FRAME" val="{&quot;height&quot;:138.66401574803155,&quot;left&quot;:66.12503937007874,&quot;top&quot;:337.8355905511811,&quot;width&quot;:463.56165354330716}"/>
</p:tagLst>
</file>

<file path=ppt/tags/tag88.xml><?xml version="1.0" encoding="utf-8"?>
<p:tagLst xmlns:p="http://schemas.openxmlformats.org/presentationml/2006/main">
  <p:tag name="KSO_WM_DIAGRAM_VIRTUALLY_FRAME" val="{&quot;height&quot;:138.66401574803155,&quot;left&quot;:66.12503937007874,&quot;top&quot;:337.8355905511811,&quot;width&quot;:463.56165354330716}"/>
</p:tagLst>
</file>

<file path=ppt/tags/tag89.xml><?xml version="1.0" encoding="utf-8"?>
<p:tagLst xmlns:p="http://schemas.openxmlformats.org/presentationml/2006/main">
  <p:tag name="KSO_WM_DIAGRAM_VIRTUALLY_FRAME" val="{&quot;height&quot;:138.66401574803155,&quot;left&quot;:66.12503937007874,&quot;top&quot;:337.8355905511811,&quot;width&quot;:463.56165354330716}"/>
</p:tagLst>
</file>

<file path=ppt/tags/tag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90.xml><?xml version="1.0" encoding="utf-8"?>
<p:tagLst xmlns:p="http://schemas.openxmlformats.org/presentationml/2006/main">
  <p:tag name="KSO_WM_DIAGRAM_VIRTUALLY_FRAME" val="{&quot;height&quot;:138.66401574803155,&quot;left&quot;:66.12503937007874,&quot;top&quot;:337.8355905511811,&quot;width&quot;:463.56165354330716}"/>
</p:tagLst>
</file>

<file path=ppt/tags/tag91.xml><?xml version="1.0" encoding="utf-8"?>
<p:tagLst xmlns:p="http://schemas.openxmlformats.org/presentationml/2006/main">
  <p:tag name="KSO_WM_DIAGRAM_VIRTUALLY_FRAME" val="{&quot;height&quot;:138.66401574803155,&quot;left&quot;:66.12503937007874,&quot;top&quot;:337.8355905511811,&quot;width&quot;:463.56165354330716}"/>
</p:tagLst>
</file>

<file path=ppt/tags/tag92.xml><?xml version="1.0" encoding="utf-8"?>
<p:tagLst xmlns:p="http://schemas.openxmlformats.org/presentationml/2006/main">
  <p:tag name="KSO_WM_DIAGRAM_VIRTUALLY_FRAME" val="{&quot;height&quot;:138.66401574803155,&quot;left&quot;:66.12503937007874,&quot;top&quot;:337.8355905511811,&quot;width&quot;:463.56165354330716}"/>
</p:tagLst>
</file>

<file path=ppt/tags/tag93.xml><?xml version="1.0" encoding="utf-8"?>
<p:tagLst xmlns:p="http://schemas.openxmlformats.org/presentationml/2006/main">
  <p:tag name="KSO_WM_DIAGRAM_VIRTUALLY_FRAME" val="{&quot;height&quot;:138.66401574803155,&quot;left&quot;:66.12503937007874,&quot;top&quot;:337.8355905511811,&quot;width&quot;:463.56165354330716}"/>
</p:tagLst>
</file>

<file path=ppt/tags/tag94.xml><?xml version="1.0" encoding="utf-8"?>
<p:tagLst xmlns:p="http://schemas.openxmlformats.org/presentationml/2006/main">
  <p:tag name="KSO_WM_DIAGRAM_VIRTUALLY_FRAME" val="{&quot;height&quot;:138.66401574803155,&quot;left&quot;:66.12503937007874,&quot;top&quot;:337.8355905511811,&quot;width&quot;:463.56165354330716}"/>
</p:tagLst>
</file>

<file path=ppt/tags/tag95.xml><?xml version="1.0" encoding="utf-8"?>
<p:tagLst xmlns:p="http://schemas.openxmlformats.org/presentationml/2006/main">
  <p:tag name="KSO_WM_DIAGRAM_VIRTUALLY_FRAME" val="{&quot;height&quot;:138.66401574803155,&quot;left&quot;:66.12503937007874,&quot;top&quot;:337.8355905511811,&quot;width&quot;:463.56165354330716}"/>
</p:tagLst>
</file>

<file path=ppt/tags/tag96.xml><?xml version="1.0" encoding="utf-8"?>
<p:tagLst xmlns:p="http://schemas.openxmlformats.org/presentationml/2006/main">
  <p:tag name="KSO_WM_DIAGRAM_VIRTUALLY_FRAME" val="{&quot;height&quot;:138.66401574803155,&quot;left&quot;:66.12503937007874,&quot;top&quot;:337.8355905511811,&quot;width&quot;:463.56165354330716}"/>
</p:tagLst>
</file>

<file path=ppt/tags/tag97.xml><?xml version="1.0" encoding="utf-8"?>
<p:tagLst xmlns:p="http://schemas.openxmlformats.org/presentationml/2006/main">
  <p:tag name="KSO_WM_DIAGRAM_VIRTUALLY_FRAME" val="{&quot;height&quot;:138.66401574803155,&quot;left&quot;:66.12503937007874,&quot;top&quot;:337.8355905511811,&quot;width&quot;:463.56165354330716}"/>
</p:tagLst>
</file>

<file path=ppt/tags/tag98.xml><?xml version="1.0" encoding="utf-8"?>
<p:tagLst xmlns:p="http://schemas.openxmlformats.org/presentationml/2006/main">
  <p:tag name="KSO_WM_DIAGRAM_VIRTUALLY_FRAME" val="{&quot;height&quot;:138.66401574803155,&quot;left&quot;:66.12503937007874,&quot;top&quot;:337.8355905511811,&quot;width&quot;:463.56165354330716}"/>
</p:tagLst>
</file>

<file path=ppt/tags/tag99.xml><?xml version="1.0" encoding="utf-8"?>
<p:tagLst xmlns:p="http://schemas.openxmlformats.org/presentationml/2006/main">
  <p:tag name="KSO_WM_DIAGRAM_VIRTUALLY_FRAME" val="{&quot;height&quot;:138.66401574803155,&quot;left&quot;:66.12503937007874,&quot;top&quot;:337.8355905511811,&quot;width&quot;:463.56165354330716}"/>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常用思源系列字体">
      <a:majorFont>
        <a:latin typeface="思源宋体 CN Heavy"/>
        <a:ea typeface="思源宋体 CN Heavy"/>
        <a:cs typeface=""/>
      </a:majorFont>
      <a:minorFont>
        <a:latin typeface="思源黑体 CN Light"/>
        <a:ea typeface="思源黑体 CN Light"/>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5BA263"/>
        </a:solidFill>
        <a:ln>
          <a:noFill/>
        </a:ln>
      </a:spPr>
      <a:bodyPr rot="0" spcFirstLastPara="0" vertOverflow="overflow" horzOverflow="overflow" vert="horz" wrap="square" lIns="91440" tIns="45720" rIns="91440" bIns="45720" numCol="1" spcCol="0" rtlCol="0" fromWordArt="0" anchor="ctr" anchorCtr="0" forceAA="0" compatLnSpc="1">
        <a:noAutofit/>
      </a:bodyP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自定义设计方案">
  <a:themeElements>
    <a:clrScheme name="WPS">
      <a:dk1>
        <a:sysClr val="windowText" lastClr="000000"/>
      </a:dk1>
      <a:lt1>
        <a:sysClr val="window" lastClr="FFFFFF"/>
      </a:lt1>
      <a:dk2>
        <a:srgbClr val="44546A"/>
      </a:dk2>
      <a:lt2>
        <a:srgbClr val="E7E6E6"/>
      </a:lt2>
      <a:accent1>
        <a:srgbClr val="4874CB"/>
      </a:accent1>
      <a:accent2>
        <a:srgbClr val="EE822F"/>
      </a:accent2>
      <a:accent3>
        <a:srgbClr val="F2BA02"/>
      </a:accent3>
      <a:accent4>
        <a:srgbClr val="75BD42"/>
      </a:accent4>
      <a:accent5>
        <a:srgbClr val="30C0B4"/>
      </a:accent5>
      <a:accent6>
        <a:srgbClr val="E54C5E"/>
      </a:accent6>
      <a:hlink>
        <a:srgbClr val="0026E5"/>
      </a:hlink>
      <a:folHlink>
        <a:srgbClr val="7E1FAD"/>
      </a:folHlink>
    </a:clrScheme>
    <a:fontScheme name="WPS">
      <a:majorFont>
        <a:latin typeface="Arial"/>
        <a:ea typeface="微软雅黑"/>
        <a:cs typeface=""/>
      </a:majorFont>
      <a:minorFont>
        <a:latin typeface="Arial"/>
        <a:ea typeface="微软雅黑"/>
        <a:cs typeface=""/>
      </a:minorFont>
    </a:fontScheme>
    <a:fmtScheme name="WPS">
      <a:fillStyleLst>
        <a:solidFill>
          <a:schemeClr val="phClr"/>
        </a:solidFill>
        <a:gradFill>
          <a:gsLst>
            <a:gs pos="0">
              <a:schemeClr val="phClr">
                <a:lumOff val="17500"/>
              </a:schemeClr>
            </a:gs>
            <a:gs pos="100000">
              <a:schemeClr val="phClr"/>
            </a:gs>
          </a:gsLst>
          <a:lin ang="2700000" scaled="0"/>
        </a:gradFill>
        <a:gradFill>
          <a:gsLst>
            <a:gs pos="0">
              <a:schemeClr val="phClr">
                <a:hueOff val="-2520000"/>
              </a:schemeClr>
            </a:gs>
            <a:gs pos="100000">
              <a:schemeClr val="phClr"/>
            </a:gs>
          </a:gsLst>
          <a:lin ang="2700000" scaled="0"/>
        </a:gradFill>
      </a:fillStyleLst>
      <a:lnStyleLst>
        <a:ln w="12700" cap="flat" cmpd="sng" algn="ctr">
          <a:solidFill>
            <a:schemeClr val="phClr"/>
          </a:solidFill>
          <a:prstDash val="solid"/>
          <a:miter lim="800000"/>
        </a:ln>
        <a:ln w="12700" cap="flat" cmpd="sng" algn="ctr">
          <a:solidFill>
            <a:schemeClr val="phClr"/>
          </a:solidFill>
          <a:prstDash val="solid"/>
          <a:miter lim="800000"/>
        </a:ln>
        <a:ln w="12700" cap="flat" cmpd="sng" algn="ctr">
          <a:gradFill>
            <a:gsLst>
              <a:gs pos="0">
                <a:schemeClr val="phClr">
                  <a:hueOff val="-4200000"/>
                </a:schemeClr>
              </a:gs>
              <a:gs pos="100000">
                <a:schemeClr val="phClr"/>
              </a:gs>
            </a:gsLst>
            <a:lin ang="2700000" scaled="1"/>
          </a:gradFill>
          <a:prstDash val="solid"/>
          <a:miter lim="800000"/>
        </a:ln>
      </a:lnStyleLst>
      <a:effectStyleLst>
        <a:effectStyle>
          <a:effectLst>
            <a:outerShdw blurRad="101600" dist="50800" dir="5400000" algn="ctr" rotWithShape="0">
              <a:schemeClr val="phClr">
                <a:alpha val="60000"/>
              </a:schemeClr>
            </a:outerShdw>
          </a:effectLst>
        </a:effectStyle>
        <a:effectStyle>
          <a:effectLst>
            <a:reflection stA="50000" endA="300" endPos="40000" dist="25400" dir="5400000" sy="-100000" algn="bl" rotWithShape="0"/>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2081</Words>
  <Application>WPS 演示</Application>
  <PresentationFormat>宽屏</PresentationFormat>
  <Paragraphs>231</Paragraphs>
  <Slides>12</Slides>
  <Notes>0</Notes>
  <HiddenSlides>0</HiddenSlides>
  <MMClips>0</MMClips>
  <ScaleCrop>false</ScaleCrop>
  <HeadingPairs>
    <vt:vector size="6" baseType="variant">
      <vt:variant>
        <vt:lpstr>已用的字体</vt:lpstr>
      </vt:variant>
      <vt:variant>
        <vt:i4>15</vt:i4>
      </vt:variant>
      <vt:variant>
        <vt:lpstr>主题</vt:lpstr>
      </vt:variant>
      <vt:variant>
        <vt:i4>2</vt:i4>
      </vt:variant>
      <vt:variant>
        <vt:lpstr>幻灯片标题</vt:lpstr>
      </vt:variant>
      <vt:variant>
        <vt:i4>12</vt:i4>
      </vt:variant>
    </vt:vector>
  </HeadingPairs>
  <TitlesOfParts>
    <vt:vector size="29" baseType="lpstr">
      <vt:lpstr>Arial</vt:lpstr>
      <vt:lpstr>宋体</vt:lpstr>
      <vt:lpstr>Wingdings</vt:lpstr>
      <vt:lpstr>Wingdings</vt:lpstr>
      <vt:lpstr>思源黑体 CN Light</vt:lpstr>
      <vt:lpstr>汉仪雅酷黑简</vt:lpstr>
      <vt:lpstr>汉仪超粗宋简</vt:lpstr>
      <vt:lpstr>汉仪铸字木头人简</vt:lpstr>
      <vt:lpstr>方正大黑体_GBK</vt:lpstr>
      <vt:lpstr>方正公文黑体</vt:lpstr>
      <vt:lpstr>庞门正道粗书体</vt:lpstr>
      <vt:lpstr>微软雅黑</vt:lpstr>
      <vt:lpstr>Arial Unicode MS</vt:lpstr>
      <vt:lpstr>思源宋体 CN Heavy</vt:lpstr>
      <vt:lpstr>Calibri</vt:lpstr>
      <vt:lpstr>Office 主题​​</vt:lpstr>
      <vt:lpstr>自定义设计方案</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彭玉凤</dc:creator>
  <cp:lastModifiedBy>侯欧巴</cp:lastModifiedBy>
  <cp:revision>252</cp:revision>
  <dcterms:created xsi:type="dcterms:W3CDTF">2023-02-25T06:40:00Z</dcterms:created>
  <dcterms:modified xsi:type="dcterms:W3CDTF">2025-03-26T02:14:37Z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801188D57FD14C57B48CBB475A1B8688_11</vt:lpwstr>
  </property>
  <property fmtid="{D5CDD505-2E9C-101B-9397-08002B2CF9AE}" pid="3" name="KSOProductBuildVer">
    <vt:lpwstr>2052-12.1.0.20305</vt:lpwstr>
  </property>
</Properties>
</file>