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3"/>
    <p:sldId id="259" r:id="rId4"/>
    <p:sldId id="260" r:id="rId5"/>
    <p:sldId id="264" r:id="rId6"/>
    <p:sldId id="265" r:id="rId7"/>
    <p:sldId id="266" r:id="rId8"/>
    <p:sldId id="268" r:id="rId9"/>
    <p:sldId id="269" r:id="rId10"/>
    <p:sldId id="270" r:id="rId11"/>
    <p:sldId id="271" r:id="rId12"/>
    <p:sldId id="272" r:id="rId13"/>
    <p:sldId id="274" r:id="rId14"/>
    <p:sldId id="275" r:id="rId15"/>
    <p:sldId id="278" r:id="rId16"/>
    <p:sldId id="280" r:id="rId17"/>
    <p:sldId id="281" r:id="rId18"/>
  </p:sldIdLst>
  <p:sldSz cx="12192000" cy="6858000"/>
  <p:notesSz cx="6858000" cy="9144000"/>
  <p:embeddedFontLst>
    <p:embeddedFont>
      <p:font typeface="微软雅黑" panose="020B0503020204020204" pitchFamily="34" charset="-122"/>
      <p:regular r:id="rId22"/>
    </p:embeddedFont>
    <p:embeddedFont>
      <p:font typeface="OPPOSans H" panose="02010600030101010101" pitchFamily="18" charset="-122"/>
      <p:regular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FFFF"/>
    <a:srgbClr val="4176C6"/>
    <a:srgbClr val="E3E3E3"/>
    <a:srgbClr val="FD7622"/>
    <a:srgbClr val="2248D6"/>
    <a:srgbClr val="F5F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C606-54A9-4F0D-8E9E-BB6579FA97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3C0B8-5184-428F-9547-0104058A6E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C606-54A9-4F0D-8E9E-BB6579FA97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3C0B8-5184-428F-9547-0104058A6E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C606-54A9-4F0D-8E9E-BB6579FA97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3C0B8-5184-428F-9547-0104058A6E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C606-54A9-4F0D-8E9E-BB6579FA97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3C0B8-5184-428F-9547-0104058A6E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C606-54A9-4F0D-8E9E-BB6579FA97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3C0B8-5184-428F-9547-0104058A6E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C606-54A9-4F0D-8E9E-BB6579FA97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3C0B8-5184-428F-9547-0104058A6E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C606-54A9-4F0D-8E9E-BB6579FA97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3C0B8-5184-428F-9547-0104058A6E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C606-54A9-4F0D-8E9E-BB6579FA97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3C0B8-5184-428F-9547-0104058A6E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C606-54A9-4F0D-8E9E-BB6579FA97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3C0B8-5184-428F-9547-0104058A6E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C606-54A9-4F0D-8E9E-BB6579FA97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3C0B8-5184-428F-9547-0104058A6E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C606-54A9-4F0D-8E9E-BB6579FA97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3C0B8-5184-428F-9547-0104058A6E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0C606-54A9-4F0D-8E9E-BB6579FA97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3C0B8-5184-428F-9547-0104058A6EF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2.png"/><Relationship Id="rId20" Type="http://schemas.openxmlformats.org/officeDocument/2006/relationships/tags" Target="../tags/tag149.xml"/><Relationship Id="rId2" Type="http://schemas.openxmlformats.org/officeDocument/2006/relationships/tags" Target="../tags/tag131.xml"/><Relationship Id="rId19" Type="http://schemas.openxmlformats.org/officeDocument/2006/relationships/tags" Target="../tags/tag148.xml"/><Relationship Id="rId18" Type="http://schemas.openxmlformats.org/officeDocument/2006/relationships/tags" Target="../tags/tag147.xml"/><Relationship Id="rId17" Type="http://schemas.openxmlformats.org/officeDocument/2006/relationships/tags" Target="../tags/tag146.xml"/><Relationship Id="rId16" Type="http://schemas.openxmlformats.org/officeDocument/2006/relationships/tags" Target="../tags/tag145.xml"/><Relationship Id="rId15" Type="http://schemas.openxmlformats.org/officeDocument/2006/relationships/tags" Target="../tags/tag144.xml"/><Relationship Id="rId14" Type="http://schemas.openxmlformats.org/officeDocument/2006/relationships/tags" Target="../tags/tag143.xml"/><Relationship Id="rId13" Type="http://schemas.openxmlformats.org/officeDocument/2006/relationships/tags" Target="../tags/tag142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tags" Target="../tags/tag13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.png"/><Relationship Id="rId12" Type="http://schemas.openxmlformats.org/officeDocument/2006/relationships/tags" Target="../tags/tag161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tags" Target="../tags/tag15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2.png"/><Relationship Id="rId15" Type="http://schemas.openxmlformats.org/officeDocument/2006/relationships/tags" Target="../tags/tag176.xml"/><Relationship Id="rId14" Type="http://schemas.openxmlformats.org/officeDocument/2006/relationships/tags" Target="../tags/tag175.xml"/><Relationship Id="rId13" Type="http://schemas.openxmlformats.org/officeDocument/2006/relationships/tags" Target="../tags/tag174.xml"/><Relationship Id="rId12" Type="http://schemas.openxmlformats.org/officeDocument/2006/relationships/tags" Target="../tags/tag173.xml"/><Relationship Id="rId11" Type="http://schemas.openxmlformats.org/officeDocument/2006/relationships/tags" Target="../tags/tag172.xml"/><Relationship Id="rId10" Type="http://schemas.openxmlformats.org/officeDocument/2006/relationships/tags" Target="../tags/tag171.xml"/><Relationship Id="rId1" Type="http://schemas.openxmlformats.org/officeDocument/2006/relationships/tags" Target="../tags/tag16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tags" Target="../tags/tag184.xml"/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9" Type="http://schemas.openxmlformats.org/officeDocument/2006/relationships/slideLayout" Target="../slideLayouts/slideLayout1.xml"/><Relationship Id="rId28" Type="http://schemas.openxmlformats.org/officeDocument/2006/relationships/image" Target="../media/image2.png"/><Relationship Id="rId27" Type="http://schemas.openxmlformats.org/officeDocument/2006/relationships/tags" Target="../tags/tag203.xml"/><Relationship Id="rId26" Type="http://schemas.openxmlformats.org/officeDocument/2006/relationships/tags" Target="../tags/tag202.xml"/><Relationship Id="rId25" Type="http://schemas.openxmlformats.org/officeDocument/2006/relationships/tags" Target="../tags/tag201.xml"/><Relationship Id="rId24" Type="http://schemas.openxmlformats.org/officeDocument/2006/relationships/tags" Target="../tags/tag200.xml"/><Relationship Id="rId23" Type="http://schemas.openxmlformats.org/officeDocument/2006/relationships/tags" Target="../tags/tag199.xml"/><Relationship Id="rId22" Type="http://schemas.openxmlformats.org/officeDocument/2006/relationships/tags" Target="../tags/tag198.xml"/><Relationship Id="rId21" Type="http://schemas.openxmlformats.org/officeDocument/2006/relationships/tags" Target="../tags/tag197.xml"/><Relationship Id="rId20" Type="http://schemas.openxmlformats.org/officeDocument/2006/relationships/tags" Target="../tags/tag196.xml"/><Relationship Id="rId2" Type="http://schemas.openxmlformats.org/officeDocument/2006/relationships/tags" Target="../tags/tag178.xml"/><Relationship Id="rId19" Type="http://schemas.openxmlformats.org/officeDocument/2006/relationships/tags" Target="../tags/tag195.xml"/><Relationship Id="rId18" Type="http://schemas.openxmlformats.org/officeDocument/2006/relationships/tags" Target="../tags/tag194.xml"/><Relationship Id="rId17" Type="http://schemas.openxmlformats.org/officeDocument/2006/relationships/tags" Target="../tags/tag193.xml"/><Relationship Id="rId16" Type="http://schemas.openxmlformats.org/officeDocument/2006/relationships/tags" Target="../tags/tag192.xml"/><Relationship Id="rId15" Type="http://schemas.openxmlformats.org/officeDocument/2006/relationships/tags" Target="../tags/tag191.xml"/><Relationship Id="rId14" Type="http://schemas.openxmlformats.org/officeDocument/2006/relationships/tags" Target="../tags/tag190.xml"/><Relationship Id="rId13" Type="http://schemas.openxmlformats.org/officeDocument/2006/relationships/tags" Target="../tags/tag189.xml"/><Relationship Id="rId12" Type="http://schemas.openxmlformats.org/officeDocument/2006/relationships/tags" Target="../tags/tag188.xml"/><Relationship Id="rId11" Type="http://schemas.openxmlformats.org/officeDocument/2006/relationships/tags" Target="../tags/tag187.xml"/><Relationship Id="rId10" Type="http://schemas.openxmlformats.org/officeDocument/2006/relationships/tags" Target="../tags/tag186.xml"/><Relationship Id="rId1" Type="http://schemas.openxmlformats.org/officeDocument/2006/relationships/tags" Target="../tags/tag17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2.png"/><Relationship Id="rId20" Type="http://schemas.openxmlformats.org/officeDocument/2006/relationships/tags" Target="../tags/tag223.xml"/><Relationship Id="rId2" Type="http://schemas.openxmlformats.org/officeDocument/2006/relationships/tags" Target="../tags/tag205.xml"/><Relationship Id="rId19" Type="http://schemas.openxmlformats.org/officeDocument/2006/relationships/tags" Target="../tags/tag222.xml"/><Relationship Id="rId18" Type="http://schemas.openxmlformats.org/officeDocument/2006/relationships/tags" Target="../tags/tag221.xml"/><Relationship Id="rId17" Type="http://schemas.openxmlformats.org/officeDocument/2006/relationships/tags" Target="../tags/tag220.xml"/><Relationship Id="rId16" Type="http://schemas.openxmlformats.org/officeDocument/2006/relationships/tags" Target="../tags/tag219.xml"/><Relationship Id="rId15" Type="http://schemas.openxmlformats.org/officeDocument/2006/relationships/tags" Target="../tags/tag218.xml"/><Relationship Id="rId14" Type="http://schemas.openxmlformats.org/officeDocument/2006/relationships/tags" Target="../tags/tag217.xml"/><Relationship Id="rId13" Type="http://schemas.openxmlformats.org/officeDocument/2006/relationships/tags" Target="../tags/tag216.xml"/><Relationship Id="rId12" Type="http://schemas.openxmlformats.org/officeDocument/2006/relationships/tags" Target="../tags/tag215.xml"/><Relationship Id="rId11" Type="http://schemas.openxmlformats.org/officeDocument/2006/relationships/tags" Target="../tags/tag214.xml"/><Relationship Id="rId10" Type="http://schemas.openxmlformats.org/officeDocument/2006/relationships/tags" Target="../tags/tag213.xml"/><Relationship Id="rId1" Type="http://schemas.openxmlformats.org/officeDocument/2006/relationships/tags" Target="../tags/tag20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image" Target="../media/image1.jpeg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4" Type="http://schemas.openxmlformats.org/officeDocument/2006/relationships/slideLayout" Target="../slideLayouts/slideLayout1.xml"/><Relationship Id="rId33" Type="http://schemas.openxmlformats.org/officeDocument/2006/relationships/tags" Target="../tags/tag55.xml"/><Relationship Id="rId32" Type="http://schemas.openxmlformats.org/officeDocument/2006/relationships/tags" Target="../tags/tag54.xml"/><Relationship Id="rId31" Type="http://schemas.openxmlformats.org/officeDocument/2006/relationships/tags" Target="../tags/tag53.xml"/><Relationship Id="rId30" Type="http://schemas.openxmlformats.org/officeDocument/2006/relationships/tags" Target="../tags/tag52.xml"/><Relationship Id="rId3" Type="http://schemas.openxmlformats.org/officeDocument/2006/relationships/tags" Target="../tags/tag25.xml"/><Relationship Id="rId29" Type="http://schemas.openxmlformats.org/officeDocument/2006/relationships/tags" Target="../tags/tag51.xml"/><Relationship Id="rId28" Type="http://schemas.openxmlformats.org/officeDocument/2006/relationships/tags" Target="../tags/tag50.xml"/><Relationship Id="rId27" Type="http://schemas.openxmlformats.org/officeDocument/2006/relationships/tags" Target="../tags/tag49.xml"/><Relationship Id="rId26" Type="http://schemas.openxmlformats.org/officeDocument/2006/relationships/tags" Target="../tags/tag48.xml"/><Relationship Id="rId25" Type="http://schemas.openxmlformats.org/officeDocument/2006/relationships/tags" Target="../tags/tag47.xml"/><Relationship Id="rId24" Type="http://schemas.openxmlformats.org/officeDocument/2006/relationships/tags" Target="../tags/tag46.xml"/><Relationship Id="rId23" Type="http://schemas.openxmlformats.org/officeDocument/2006/relationships/tags" Target="../tags/tag45.xml"/><Relationship Id="rId22" Type="http://schemas.openxmlformats.org/officeDocument/2006/relationships/tags" Target="../tags/tag44.xml"/><Relationship Id="rId21" Type="http://schemas.openxmlformats.org/officeDocument/2006/relationships/tags" Target="../tags/tag43.xml"/><Relationship Id="rId20" Type="http://schemas.openxmlformats.org/officeDocument/2006/relationships/tags" Target="../tags/tag42.xml"/><Relationship Id="rId2" Type="http://schemas.openxmlformats.org/officeDocument/2006/relationships/tags" Target="../tags/tag24.xml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1" Type="http://schemas.openxmlformats.org/officeDocument/2006/relationships/slideLayout" Target="../slideLayouts/slideLayout7.xml"/><Relationship Id="rId30" Type="http://schemas.openxmlformats.org/officeDocument/2006/relationships/image" Target="../media/image2.png"/><Relationship Id="rId3" Type="http://schemas.openxmlformats.org/officeDocument/2006/relationships/tags" Target="../tags/tag58.xml"/><Relationship Id="rId29" Type="http://schemas.openxmlformats.org/officeDocument/2006/relationships/image" Target="../media/image4.jpeg"/><Relationship Id="rId28" Type="http://schemas.openxmlformats.org/officeDocument/2006/relationships/tags" Target="../tags/tag83.xml"/><Relationship Id="rId27" Type="http://schemas.openxmlformats.org/officeDocument/2006/relationships/tags" Target="../tags/tag82.xml"/><Relationship Id="rId26" Type="http://schemas.openxmlformats.org/officeDocument/2006/relationships/tags" Target="../tags/tag81.xml"/><Relationship Id="rId25" Type="http://schemas.openxmlformats.org/officeDocument/2006/relationships/tags" Target="../tags/tag80.xml"/><Relationship Id="rId24" Type="http://schemas.openxmlformats.org/officeDocument/2006/relationships/tags" Target="../tags/tag79.xml"/><Relationship Id="rId23" Type="http://schemas.openxmlformats.org/officeDocument/2006/relationships/tags" Target="../tags/tag78.xml"/><Relationship Id="rId22" Type="http://schemas.openxmlformats.org/officeDocument/2006/relationships/tags" Target="../tags/tag77.xml"/><Relationship Id="rId21" Type="http://schemas.openxmlformats.org/officeDocument/2006/relationships/tags" Target="../tags/tag76.xml"/><Relationship Id="rId20" Type="http://schemas.openxmlformats.org/officeDocument/2006/relationships/tags" Target="../tags/tag75.xml"/><Relationship Id="rId2" Type="http://schemas.openxmlformats.org/officeDocument/2006/relationships/tags" Target="../tags/tag57.xml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tags" Target="../tags/tag5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.png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tags" Target="../tags/tag8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2.png"/><Relationship Id="rId2" Type="http://schemas.openxmlformats.org/officeDocument/2006/relationships/tags" Target="../tags/tag97.xml"/><Relationship Id="rId19" Type="http://schemas.openxmlformats.org/officeDocument/2006/relationships/image" Target="../media/image4.jpeg"/><Relationship Id="rId18" Type="http://schemas.openxmlformats.org/officeDocument/2006/relationships/tags" Target="../tags/tag113.xml"/><Relationship Id="rId17" Type="http://schemas.openxmlformats.org/officeDocument/2006/relationships/tags" Target="../tags/tag112.xml"/><Relationship Id="rId16" Type="http://schemas.openxmlformats.org/officeDocument/2006/relationships/tags" Target="../tags/tag111.xml"/><Relationship Id="rId15" Type="http://schemas.openxmlformats.org/officeDocument/2006/relationships/tags" Target="../tags/tag110.xml"/><Relationship Id="rId14" Type="http://schemas.openxmlformats.org/officeDocument/2006/relationships/tags" Target="../tags/tag109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tags" Target="../tags/tag9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16" Type="http://schemas.openxmlformats.org/officeDocument/2006/relationships/tags" Target="../tags/tag129.xml"/><Relationship Id="rId15" Type="http://schemas.openxmlformats.org/officeDocument/2006/relationships/tags" Target="../tags/tag128.xml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tags" Target="../tags/tag1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0" y="5388428"/>
            <a:ext cx="1836195" cy="1469572"/>
          </a:xfrm>
          <a:custGeom>
            <a:avLst/>
            <a:gdLst>
              <a:gd name="connsiteX0" fmla="*/ 0 w 1836195"/>
              <a:gd name="connsiteY0" fmla="*/ 0 h 1469572"/>
              <a:gd name="connsiteX1" fmla="*/ 1798563 w 1836195"/>
              <a:gd name="connsiteY1" fmla="*/ 1323214 h 1469572"/>
              <a:gd name="connsiteX2" fmla="*/ 1836195 w 1836195"/>
              <a:gd name="connsiteY2" fmla="*/ 1469572 h 1469572"/>
              <a:gd name="connsiteX3" fmla="*/ 1136843 w 1836195"/>
              <a:gd name="connsiteY3" fmla="*/ 1469572 h 1469572"/>
              <a:gd name="connsiteX4" fmla="*/ 1118568 w 1836195"/>
              <a:gd name="connsiteY4" fmla="*/ 1410699 h 1469572"/>
              <a:gd name="connsiteX5" fmla="*/ 0 w 1836195"/>
              <a:gd name="connsiteY5" fmla="*/ 669262 h 146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6195" h="1469572">
                <a:moveTo>
                  <a:pt x="0" y="0"/>
                </a:moveTo>
                <a:cubicBezTo>
                  <a:pt x="845064" y="0"/>
                  <a:pt x="1560125" y="556611"/>
                  <a:pt x="1798563" y="1323214"/>
                </a:cubicBezTo>
                <a:lnTo>
                  <a:pt x="1836195" y="1469572"/>
                </a:lnTo>
                <a:lnTo>
                  <a:pt x="1136843" y="1469572"/>
                </a:lnTo>
                <a:lnTo>
                  <a:pt x="1118568" y="1410699"/>
                </a:lnTo>
                <a:cubicBezTo>
                  <a:pt x="934277" y="974988"/>
                  <a:pt x="502841" y="669262"/>
                  <a:pt x="0" y="669262"/>
                </a:cubicBezTo>
                <a:close/>
              </a:path>
            </a:pathLst>
          </a:cu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127000" dist="38100" dir="2700000" algn="tl" rotWithShape="0">
              <a:srgbClr val="2248D6">
                <a:alpha val="25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srgbClr val="FFFFFF"/>
              </a:solidFill>
              <a:latin typeface="思源黑体 CN Light" panose="020B03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8403417" y="0"/>
            <a:ext cx="3788583" cy="6858000"/>
          </a:xfrm>
          <a:custGeom>
            <a:avLst/>
            <a:gdLst>
              <a:gd name="connsiteX0" fmla="*/ 2023329 w 3788583"/>
              <a:gd name="connsiteY0" fmla="*/ 0 h 6858000"/>
              <a:gd name="connsiteX1" fmla="*/ 3788583 w 3788583"/>
              <a:gd name="connsiteY1" fmla="*/ 0 h 6858000"/>
              <a:gd name="connsiteX2" fmla="*/ 3788583 w 3788583"/>
              <a:gd name="connsiteY2" fmla="*/ 910454 h 6858000"/>
              <a:gd name="connsiteX3" fmla="*/ 3658922 w 3788583"/>
              <a:gd name="connsiteY3" fmla="*/ 917002 h 6858000"/>
              <a:gd name="connsiteX4" fmla="*/ 1392056 w 3788583"/>
              <a:gd name="connsiteY4" fmla="*/ 3429001 h 6858000"/>
              <a:gd name="connsiteX5" fmla="*/ 3658922 w 3788583"/>
              <a:gd name="connsiteY5" fmla="*/ 5941001 h 6858000"/>
              <a:gd name="connsiteX6" fmla="*/ 3788583 w 3788583"/>
              <a:gd name="connsiteY6" fmla="*/ 5947548 h 6858000"/>
              <a:gd name="connsiteX7" fmla="*/ 3788583 w 3788583"/>
              <a:gd name="connsiteY7" fmla="*/ 6858000 h 6858000"/>
              <a:gd name="connsiteX8" fmla="*/ 2023326 w 3788583"/>
              <a:gd name="connsiteY8" fmla="*/ 6858000 h 6858000"/>
              <a:gd name="connsiteX9" fmla="*/ 1885938 w 3788583"/>
              <a:gd name="connsiteY9" fmla="*/ 6779004 h 6858000"/>
              <a:gd name="connsiteX10" fmla="*/ 0 w 3788583"/>
              <a:gd name="connsiteY10" fmla="*/ 3429001 h 6858000"/>
              <a:gd name="connsiteX11" fmla="*/ 1885938 w 3788583"/>
              <a:gd name="connsiteY11" fmla="*/ 78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88583" h="6858000">
                <a:moveTo>
                  <a:pt x="2023329" y="0"/>
                </a:moveTo>
                <a:lnTo>
                  <a:pt x="3788583" y="0"/>
                </a:lnTo>
                <a:lnTo>
                  <a:pt x="3788583" y="910454"/>
                </a:lnTo>
                <a:lnTo>
                  <a:pt x="3658922" y="917002"/>
                </a:lnTo>
                <a:cubicBezTo>
                  <a:pt x="2385657" y="1046309"/>
                  <a:pt x="1392056" y="2121621"/>
                  <a:pt x="1392056" y="3429001"/>
                </a:cubicBezTo>
                <a:cubicBezTo>
                  <a:pt x="1392056" y="4736382"/>
                  <a:pt x="2385657" y="5811694"/>
                  <a:pt x="3658922" y="5941001"/>
                </a:cubicBezTo>
                <a:lnTo>
                  <a:pt x="3788583" y="5947548"/>
                </a:lnTo>
                <a:lnTo>
                  <a:pt x="3788583" y="6858000"/>
                </a:lnTo>
                <a:lnTo>
                  <a:pt x="2023326" y="6858000"/>
                </a:lnTo>
                <a:lnTo>
                  <a:pt x="1885938" y="6779004"/>
                </a:lnTo>
                <a:cubicBezTo>
                  <a:pt x="755274" y="6091996"/>
                  <a:pt x="0" y="4848700"/>
                  <a:pt x="0" y="3429001"/>
                </a:cubicBezTo>
                <a:cubicBezTo>
                  <a:pt x="0" y="2009302"/>
                  <a:pt x="755274" y="766007"/>
                  <a:pt x="1885938" y="78999"/>
                </a:cubicBezTo>
                <a:close/>
              </a:path>
            </a:pathLst>
          </a:cu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127000" dist="38100" dir="2700000" algn="tl" rotWithShape="0">
              <a:srgbClr val="4176C6">
                <a:alpha val="25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srgbClr val="FFFFFF"/>
              </a:solidFill>
              <a:latin typeface="思源黑体 CN Light" panose="020B03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16" name="图片 15" descr="D:/学校ppt/年终述职ppt/微信图片_20240104152110.jpg微信图片_20240104152110"/>
          <p:cNvPicPr>
            <a:picLocks noChangeAspect="1"/>
          </p:cNvPicPr>
          <p:nvPr/>
        </p:nvPicPr>
        <p:blipFill>
          <a:blip r:embed="rId1"/>
          <a:srcRect l="26692" t="24400" r="29509" b="4751"/>
          <a:stretch>
            <a:fillRect/>
          </a:stretch>
        </p:blipFill>
        <p:spPr>
          <a:xfrm>
            <a:off x="7330440" y="1303020"/>
            <a:ext cx="4251960" cy="4251960"/>
          </a:xfrm>
          <a:custGeom>
            <a:avLst/>
            <a:gdLst>
              <a:gd name="connsiteX0" fmla="*/ 2125980 w 4251960"/>
              <a:gd name="connsiteY0" fmla="*/ 0 h 4251960"/>
              <a:gd name="connsiteX1" fmla="*/ 4251960 w 4251960"/>
              <a:gd name="connsiteY1" fmla="*/ 2125980 h 4251960"/>
              <a:gd name="connsiteX2" fmla="*/ 2125980 w 4251960"/>
              <a:gd name="connsiteY2" fmla="*/ 4251960 h 4251960"/>
              <a:gd name="connsiteX3" fmla="*/ 0 w 4251960"/>
              <a:gd name="connsiteY3" fmla="*/ 2125980 h 4251960"/>
              <a:gd name="connsiteX4" fmla="*/ 2125980 w 4251960"/>
              <a:gd name="connsiteY4" fmla="*/ 0 h 425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1960" h="4251960">
                <a:moveTo>
                  <a:pt x="2125980" y="0"/>
                </a:moveTo>
                <a:cubicBezTo>
                  <a:pt x="3300126" y="0"/>
                  <a:pt x="4251960" y="951834"/>
                  <a:pt x="4251960" y="2125980"/>
                </a:cubicBezTo>
                <a:cubicBezTo>
                  <a:pt x="4251960" y="3300126"/>
                  <a:pt x="3300126" y="4251960"/>
                  <a:pt x="2125980" y="4251960"/>
                </a:cubicBezTo>
                <a:cubicBezTo>
                  <a:pt x="951834" y="4251960"/>
                  <a:pt x="0" y="3300126"/>
                  <a:pt x="0" y="2125980"/>
                </a:cubicBezTo>
                <a:cubicBezTo>
                  <a:pt x="0" y="951834"/>
                  <a:pt x="951834" y="0"/>
                  <a:pt x="2125980" y="0"/>
                </a:cubicBezTo>
                <a:close/>
              </a:path>
            </a:pathLst>
          </a:custGeom>
          <a:solidFill>
            <a:srgbClr val="FD7622"/>
          </a:solidFill>
          <a:ln w="57150" cap="flat" cmpd="sng" algn="ctr">
            <a:solidFill>
              <a:schemeClr val="bg1"/>
            </a:solidFill>
            <a:prstDash val="solid"/>
            <a:miter lim="800000"/>
            <a:headEnd/>
            <a:tailEnd/>
          </a:ln>
          <a:effectLst/>
        </p:spPr>
      </p:pic>
      <p:sp>
        <p:nvSpPr>
          <p:cNvPr id="10" name="文本占位符 43"/>
          <p:cNvSpPr txBox="1"/>
          <p:nvPr/>
        </p:nvSpPr>
        <p:spPr>
          <a:xfrm>
            <a:off x="822017" y="2351183"/>
            <a:ext cx="5319703" cy="9144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4000" dirty="0" smtClean="0">
                <a:solidFill>
                  <a:srgbClr val="4176C6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东北师范大学附属小学</a:t>
            </a:r>
            <a:endParaRPr lang="zh-CN" altLang="en-US" sz="4000" dirty="0" smtClean="0">
              <a:solidFill>
                <a:srgbClr val="4176C6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9" name="文本占位符 5"/>
          <p:cNvSpPr txBox="1"/>
          <p:nvPr/>
        </p:nvSpPr>
        <p:spPr>
          <a:xfrm>
            <a:off x="772795" y="3783965"/>
            <a:ext cx="5034280" cy="2508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indent="0" algn="dist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400" kern="1200" spc="10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1000" dirty="0">
                <a:solidFill>
                  <a:schemeClr val="tx1"/>
                </a:solidFill>
                <a:sym typeface="+mn-lt"/>
              </a:rPr>
              <a:t>PRIMARY SCHOOL ATTACHED NORTHEAST NORMAL UNIVERSITY</a:t>
            </a:r>
            <a:endParaRPr lang="en-US" altLang="zh-CN" sz="1000" dirty="0">
              <a:solidFill>
                <a:schemeClr val="tx1"/>
              </a:solidFill>
              <a:sym typeface="+mn-lt"/>
            </a:endParaRPr>
          </a:p>
          <a:p>
            <a:pPr algn="ctr">
              <a:lnSpc>
                <a:spcPct val="100000"/>
              </a:lnSpc>
            </a:pPr>
            <a:endParaRPr lang="en-US" altLang="zh-CN" sz="1000" dirty="0">
              <a:solidFill>
                <a:schemeClr val="tx1"/>
              </a:solidFill>
              <a:sym typeface="+mn-lt"/>
            </a:endParaRPr>
          </a:p>
        </p:txBody>
      </p:sp>
      <p:sp>
        <p:nvSpPr>
          <p:cNvPr id="20" name="文本占位符 43"/>
          <p:cNvSpPr txBox="1"/>
          <p:nvPr/>
        </p:nvSpPr>
        <p:spPr>
          <a:xfrm>
            <a:off x="822017" y="3095499"/>
            <a:ext cx="2820343" cy="50292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率性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教育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7562129" y="4436935"/>
            <a:ext cx="1118045" cy="1118045"/>
          </a:xfrm>
          <a:prstGeom prst="ellipse">
            <a:avLst/>
          </a:prstGeom>
          <a:solidFill>
            <a:srgbClr val="4176C6"/>
          </a:solidFill>
          <a:ln w="571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rgbClr val="FFFFFF"/>
              </a:solidFill>
              <a:latin typeface="思源黑体 CN Light" panose="020B03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918097" y="4493424"/>
            <a:ext cx="1661348" cy="555306"/>
          </a:xfrm>
          <a:prstGeom prst="roundRect">
            <a:avLst>
              <a:gd name="adj" fmla="val 50000"/>
            </a:avLst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srgbClr val="2248D6">
                <a:alpha val="40000"/>
              </a:srgbClr>
            </a:outerShdw>
          </a:effectLst>
        </p:spPr>
        <p:txBody>
          <a:bodyPr rtlCol="0" anchor="ctr"/>
          <a:lstStyle/>
          <a:p>
            <a:pPr algn="ctr"/>
            <a:r>
              <a:rPr lang="zh-CN" altLang="en-US" sz="1600" kern="0" dirty="0" smtClean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汇报：</a:t>
            </a:r>
            <a:r>
              <a:rPr lang="en-US" altLang="zh-CN" sz="1600" kern="0" dirty="0" smtClean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XXX</a:t>
            </a:r>
            <a:endParaRPr lang="en-US" altLang="zh-CN" sz="1600" kern="0" dirty="0" smtClean="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831080" y="5383973"/>
            <a:ext cx="1713506" cy="506981"/>
            <a:chOff x="2604927" y="5908818"/>
            <a:chExt cx="2841965" cy="840864"/>
          </a:xfrm>
          <a:gradFill flip="none" rotWithShape="1">
            <a:gsLst>
              <a:gs pos="48000">
                <a:srgbClr val="4176C6"/>
              </a:gs>
              <a:gs pos="12000">
                <a:srgbClr val="4176C6">
                  <a:alpha val="0"/>
                </a:srgbClr>
              </a:gs>
              <a:gs pos="84000">
                <a:srgbClr val="4176C6">
                  <a:alpha val="0"/>
                </a:srgbClr>
              </a:gs>
            </a:gsLst>
            <a:lin ang="0" scaled="1"/>
            <a:tileRect/>
          </a:gradFill>
        </p:grpSpPr>
        <p:sp>
          <p:nvSpPr>
            <p:cNvPr id="18" name="椭圆 17"/>
            <p:cNvSpPr>
              <a:spLocks noChangeAspect="1"/>
            </p:cNvSpPr>
            <p:nvPr/>
          </p:nvSpPr>
          <p:spPr>
            <a:xfrm>
              <a:off x="2850399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1" name="椭圆 20"/>
            <p:cNvSpPr>
              <a:spLocks noChangeAspect="1"/>
            </p:cNvSpPr>
            <p:nvPr/>
          </p:nvSpPr>
          <p:spPr>
            <a:xfrm>
              <a:off x="3102426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2" name="椭圆 21"/>
            <p:cNvSpPr>
              <a:spLocks noChangeAspect="1"/>
            </p:cNvSpPr>
            <p:nvPr/>
          </p:nvSpPr>
          <p:spPr>
            <a:xfrm>
              <a:off x="3354453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3" name="椭圆 22"/>
            <p:cNvSpPr>
              <a:spLocks noChangeAspect="1"/>
            </p:cNvSpPr>
            <p:nvPr/>
          </p:nvSpPr>
          <p:spPr>
            <a:xfrm>
              <a:off x="3606478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4" name="椭圆 23"/>
            <p:cNvSpPr>
              <a:spLocks noChangeAspect="1"/>
            </p:cNvSpPr>
            <p:nvPr/>
          </p:nvSpPr>
          <p:spPr>
            <a:xfrm>
              <a:off x="3858505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5" name="椭圆 24"/>
            <p:cNvSpPr>
              <a:spLocks noChangeAspect="1"/>
            </p:cNvSpPr>
            <p:nvPr/>
          </p:nvSpPr>
          <p:spPr>
            <a:xfrm>
              <a:off x="4110531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6" name="椭圆 25"/>
            <p:cNvSpPr>
              <a:spLocks noChangeAspect="1"/>
            </p:cNvSpPr>
            <p:nvPr/>
          </p:nvSpPr>
          <p:spPr>
            <a:xfrm>
              <a:off x="4362557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7" name="椭圆 26"/>
            <p:cNvSpPr>
              <a:spLocks noChangeAspect="1"/>
            </p:cNvSpPr>
            <p:nvPr/>
          </p:nvSpPr>
          <p:spPr>
            <a:xfrm>
              <a:off x="4614585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8" name="椭圆 27"/>
            <p:cNvSpPr>
              <a:spLocks noChangeAspect="1"/>
            </p:cNvSpPr>
            <p:nvPr/>
          </p:nvSpPr>
          <p:spPr>
            <a:xfrm>
              <a:off x="4866610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9" name="椭圆 28"/>
            <p:cNvSpPr>
              <a:spLocks noChangeAspect="1"/>
            </p:cNvSpPr>
            <p:nvPr/>
          </p:nvSpPr>
          <p:spPr>
            <a:xfrm>
              <a:off x="5118637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0" name="椭圆 29"/>
            <p:cNvSpPr>
              <a:spLocks noChangeAspect="1"/>
            </p:cNvSpPr>
            <p:nvPr/>
          </p:nvSpPr>
          <p:spPr>
            <a:xfrm>
              <a:off x="5370663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1" name="椭圆 30"/>
            <p:cNvSpPr>
              <a:spLocks noChangeAspect="1"/>
            </p:cNvSpPr>
            <p:nvPr/>
          </p:nvSpPr>
          <p:spPr>
            <a:xfrm>
              <a:off x="2850399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3102426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3" name="椭圆 32"/>
            <p:cNvSpPr>
              <a:spLocks noChangeAspect="1"/>
            </p:cNvSpPr>
            <p:nvPr/>
          </p:nvSpPr>
          <p:spPr>
            <a:xfrm>
              <a:off x="3354453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4" name="椭圆 33"/>
            <p:cNvSpPr>
              <a:spLocks noChangeAspect="1"/>
            </p:cNvSpPr>
            <p:nvPr/>
          </p:nvSpPr>
          <p:spPr>
            <a:xfrm>
              <a:off x="3606478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3858505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6" name="椭圆 35"/>
            <p:cNvSpPr>
              <a:spLocks noChangeAspect="1"/>
            </p:cNvSpPr>
            <p:nvPr/>
          </p:nvSpPr>
          <p:spPr>
            <a:xfrm>
              <a:off x="4110531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7" name="椭圆 36"/>
            <p:cNvSpPr>
              <a:spLocks noChangeAspect="1"/>
            </p:cNvSpPr>
            <p:nvPr/>
          </p:nvSpPr>
          <p:spPr>
            <a:xfrm>
              <a:off x="4362557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8" name="椭圆 37"/>
            <p:cNvSpPr>
              <a:spLocks noChangeAspect="1"/>
            </p:cNvSpPr>
            <p:nvPr/>
          </p:nvSpPr>
          <p:spPr>
            <a:xfrm>
              <a:off x="4614585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9" name="椭圆 38"/>
            <p:cNvSpPr>
              <a:spLocks noChangeAspect="1"/>
            </p:cNvSpPr>
            <p:nvPr/>
          </p:nvSpPr>
          <p:spPr>
            <a:xfrm>
              <a:off x="4866610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0" name="椭圆 39"/>
            <p:cNvSpPr>
              <a:spLocks noChangeAspect="1"/>
            </p:cNvSpPr>
            <p:nvPr/>
          </p:nvSpPr>
          <p:spPr>
            <a:xfrm>
              <a:off x="5118637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5370663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2" name="椭圆 41"/>
            <p:cNvSpPr>
              <a:spLocks noChangeAspect="1"/>
            </p:cNvSpPr>
            <p:nvPr/>
          </p:nvSpPr>
          <p:spPr>
            <a:xfrm>
              <a:off x="2850399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3" name="椭圆 42"/>
            <p:cNvSpPr>
              <a:spLocks noChangeAspect="1"/>
            </p:cNvSpPr>
            <p:nvPr/>
          </p:nvSpPr>
          <p:spPr>
            <a:xfrm>
              <a:off x="3102426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4" name="椭圆 43"/>
            <p:cNvSpPr>
              <a:spLocks noChangeAspect="1"/>
            </p:cNvSpPr>
            <p:nvPr/>
          </p:nvSpPr>
          <p:spPr>
            <a:xfrm>
              <a:off x="3354453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5" name="椭圆 44"/>
            <p:cNvSpPr>
              <a:spLocks noChangeAspect="1"/>
            </p:cNvSpPr>
            <p:nvPr/>
          </p:nvSpPr>
          <p:spPr>
            <a:xfrm>
              <a:off x="3606478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6" name="椭圆 45"/>
            <p:cNvSpPr>
              <a:spLocks noChangeAspect="1"/>
            </p:cNvSpPr>
            <p:nvPr/>
          </p:nvSpPr>
          <p:spPr>
            <a:xfrm>
              <a:off x="3858505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7" name="椭圆 46"/>
            <p:cNvSpPr>
              <a:spLocks noChangeAspect="1"/>
            </p:cNvSpPr>
            <p:nvPr/>
          </p:nvSpPr>
          <p:spPr>
            <a:xfrm>
              <a:off x="4110531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8" name="椭圆 47"/>
            <p:cNvSpPr>
              <a:spLocks noChangeAspect="1"/>
            </p:cNvSpPr>
            <p:nvPr/>
          </p:nvSpPr>
          <p:spPr>
            <a:xfrm>
              <a:off x="4362557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9" name="椭圆 48"/>
            <p:cNvSpPr>
              <a:spLocks noChangeAspect="1"/>
            </p:cNvSpPr>
            <p:nvPr/>
          </p:nvSpPr>
          <p:spPr>
            <a:xfrm>
              <a:off x="4614585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0" name="椭圆 49"/>
            <p:cNvSpPr>
              <a:spLocks noChangeAspect="1"/>
            </p:cNvSpPr>
            <p:nvPr/>
          </p:nvSpPr>
          <p:spPr>
            <a:xfrm>
              <a:off x="4866610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1" name="椭圆 50"/>
            <p:cNvSpPr>
              <a:spLocks noChangeAspect="1"/>
            </p:cNvSpPr>
            <p:nvPr/>
          </p:nvSpPr>
          <p:spPr>
            <a:xfrm>
              <a:off x="5118637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2" name="椭圆 51"/>
            <p:cNvSpPr>
              <a:spLocks noChangeAspect="1"/>
            </p:cNvSpPr>
            <p:nvPr/>
          </p:nvSpPr>
          <p:spPr>
            <a:xfrm>
              <a:off x="5370663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3" name="椭圆 52"/>
            <p:cNvSpPr>
              <a:spLocks noChangeAspect="1"/>
            </p:cNvSpPr>
            <p:nvPr/>
          </p:nvSpPr>
          <p:spPr>
            <a:xfrm>
              <a:off x="2850399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4" name="椭圆 53"/>
            <p:cNvSpPr>
              <a:spLocks noChangeAspect="1"/>
            </p:cNvSpPr>
            <p:nvPr/>
          </p:nvSpPr>
          <p:spPr>
            <a:xfrm>
              <a:off x="3102426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5" name="椭圆 54"/>
            <p:cNvSpPr>
              <a:spLocks noChangeAspect="1"/>
            </p:cNvSpPr>
            <p:nvPr/>
          </p:nvSpPr>
          <p:spPr>
            <a:xfrm>
              <a:off x="3354453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6" name="椭圆 55"/>
            <p:cNvSpPr>
              <a:spLocks noChangeAspect="1"/>
            </p:cNvSpPr>
            <p:nvPr/>
          </p:nvSpPr>
          <p:spPr>
            <a:xfrm>
              <a:off x="3606478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7" name="椭圆 56"/>
            <p:cNvSpPr>
              <a:spLocks noChangeAspect="1"/>
            </p:cNvSpPr>
            <p:nvPr/>
          </p:nvSpPr>
          <p:spPr>
            <a:xfrm>
              <a:off x="3858505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8" name="椭圆 57"/>
            <p:cNvSpPr>
              <a:spLocks noChangeAspect="1"/>
            </p:cNvSpPr>
            <p:nvPr/>
          </p:nvSpPr>
          <p:spPr>
            <a:xfrm>
              <a:off x="4110531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9" name="椭圆 58"/>
            <p:cNvSpPr>
              <a:spLocks noChangeAspect="1"/>
            </p:cNvSpPr>
            <p:nvPr/>
          </p:nvSpPr>
          <p:spPr>
            <a:xfrm>
              <a:off x="4362557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0" name="椭圆 59"/>
            <p:cNvSpPr>
              <a:spLocks noChangeAspect="1"/>
            </p:cNvSpPr>
            <p:nvPr/>
          </p:nvSpPr>
          <p:spPr>
            <a:xfrm>
              <a:off x="4614585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1" name="椭圆 60"/>
            <p:cNvSpPr>
              <a:spLocks noChangeAspect="1"/>
            </p:cNvSpPr>
            <p:nvPr/>
          </p:nvSpPr>
          <p:spPr>
            <a:xfrm>
              <a:off x="4866610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2" name="椭圆 61"/>
            <p:cNvSpPr>
              <a:spLocks noChangeAspect="1"/>
            </p:cNvSpPr>
            <p:nvPr/>
          </p:nvSpPr>
          <p:spPr>
            <a:xfrm>
              <a:off x="5118637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3" name="椭圆 62"/>
            <p:cNvSpPr>
              <a:spLocks noChangeAspect="1"/>
            </p:cNvSpPr>
            <p:nvPr/>
          </p:nvSpPr>
          <p:spPr>
            <a:xfrm>
              <a:off x="5370663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4" name="椭圆 63"/>
            <p:cNvSpPr>
              <a:spLocks noChangeAspect="1"/>
            </p:cNvSpPr>
            <p:nvPr/>
          </p:nvSpPr>
          <p:spPr>
            <a:xfrm>
              <a:off x="2604927" y="5908818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5" name="椭圆 64"/>
            <p:cNvSpPr>
              <a:spLocks noChangeAspect="1"/>
            </p:cNvSpPr>
            <p:nvPr/>
          </p:nvSpPr>
          <p:spPr>
            <a:xfrm>
              <a:off x="2604927" y="6160844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6" name="椭圆 65"/>
            <p:cNvSpPr>
              <a:spLocks noChangeAspect="1"/>
            </p:cNvSpPr>
            <p:nvPr/>
          </p:nvSpPr>
          <p:spPr>
            <a:xfrm>
              <a:off x="2604927" y="6412872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7" name="椭圆 66"/>
            <p:cNvSpPr>
              <a:spLocks noChangeAspect="1"/>
            </p:cNvSpPr>
            <p:nvPr/>
          </p:nvSpPr>
          <p:spPr>
            <a:xfrm>
              <a:off x="2604927" y="6664898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937000" y="871028"/>
            <a:ext cx="1713506" cy="506981"/>
            <a:chOff x="2604927" y="5908818"/>
            <a:chExt cx="2841965" cy="840864"/>
          </a:xfrm>
          <a:gradFill flip="none" rotWithShape="1">
            <a:gsLst>
              <a:gs pos="48000">
                <a:srgbClr val="4176C6"/>
              </a:gs>
              <a:gs pos="12000">
                <a:srgbClr val="4176C6">
                  <a:alpha val="0"/>
                </a:srgbClr>
              </a:gs>
              <a:gs pos="84000">
                <a:srgbClr val="4176C6">
                  <a:alpha val="0"/>
                </a:srgbClr>
              </a:gs>
            </a:gsLst>
            <a:lin ang="0" scaled="1"/>
            <a:tileRect/>
          </a:gradFill>
        </p:grpSpPr>
        <p:sp>
          <p:nvSpPr>
            <p:cNvPr id="3" name="椭圆 2"/>
            <p:cNvSpPr>
              <a:spLocks noChangeAspect="1"/>
            </p:cNvSpPr>
            <p:nvPr/>
          </p:nvSpPr>
          <p:spPr>
            <a:xfrm>
              <a:off x="2850399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/>
            <p:cNvSpPr>
              <a:spLocks noChangeAspect="1"/>
            </p:cNvSpPr>
            <p:nvPr/>
          </p:nvSpPr>
          <p:spPr>
            <a:xfrm>
              <a:off x="3102426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" name="椭圆 4"/>
            <p:cNvSpPr>
              <a:spLocks noChangeAspect="1"/>
            </p:cNvSpPr>
            <p:nvPr/>
          </p:nvSpPr>
          <p:spPr>
            <a:xfrm>
              <a:off x="3354453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" name="椭圆 5"/>
            <p:cNvSpPr>
              <a:spLocks noChangeAspect="1"/>
            </p:cNvSpPr>
            <p:nvPr/>
          </p:nvSpPr>
          <p:spPr>
            <a:xfrm>
              <a:off x="3606478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3858505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4110531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" name="椭圆 13"/>
            <p:cNvSpPr>
              <a:spLocks noChangeAspect="1"/>
            </p:cNvSpPr>
            <p:nvPr/>
          </p:nvSpPr>
          <p:spPr>
            <a:xfrm>
              <a:off x="4362557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4614585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1" name="椭圆 120"/>
            <p:cNvSpPr>
              <a:spLocks noChangeAspect="1"/>
            </p:cNvSpPr>
            <p:nvPr/>
          </p:nvSpPr>
          <p:spPr>
            <a:xfrm>
              <a:off x="4866610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2" name="椭圆 121"/>
            <p:cNvSpPr>
              <a:spLocks noChangeAspect="1"/>
            </p:cNvSpPr>
            <p:nvPr/>
          </p:nvSpPr>
          <p:spPr>
            <a:xfrm>
              <a:off x="5118637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3" name="椭圆 122"/>
            <p:cNvSpPr>
              <a:spLocks noChangeAspect="1"/>
            </p:cNvSpPr>
            <p:nvPr/>
          </p:nvSpPr>
          <p:spPr>
            <a:xfrm>
              <a:off x="5370663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4" name="椭圆 123"/>
            <p:cNvSpPr>
              <a:spLocks noChangeAspect="1"/>
            </p:cNvSpPr>
            <p:nvPr/>
          </p:nvSpPr>
          <p:spPr>
            <a:xfrm>
              <a:off x="2850399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5" name="椭圆 124"/>
            <p:cNvSpPr>
              <a:spLocks noChangeAspect="1"/>
            </p:cNvSpPr>
            <p:nvPr/>
          </p:nvSpPr>
          <p:spPr>
            <a:xfrm>
              <a:off x="3102426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6" name="椭圆 125"/>
            <p:cNvSpPr>
              <a:spLocks noChangeAspect="1"/>
            </p:cNvSpPr>
            <p:nvPr/>
          </p:nvSpPr>
          <p:spPr>
            <a:xfrm>
              <a:off x="3354453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7" name="椭圆 126"/>
            <p:cNvSpPr>
              <a:spLocks noChangeAspect="1"/>
            </p:cNvSpPr>
            <p:nvPr/>
          </p:nvSpPr>
          <p:spPr>
            <a:xfrm>
              <a:off x="3606478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8" name="椭圆 127"/>
            <p:cNvSpPr>
              <a:spLocks noChangeAspect="1"/>
            </p:cNvSpPr>
            <p:nvPr/>
          </p:nvSpPr>
          <p:spPr>
            <a:xfrm>
              <a:off x="3858505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9" name="椭圆 128"/>
            <p:cNvSpPr>
              <a:spLocks noChangeAspect="1"/>
            </p:cNvSpPr>
            <p:nvPr/>
          </p:nvSpPr>
          <p:spPr>
            <a:xfrm>
              <a:off x="4110531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0" name="椭圆 129"/>
            <p:cNvSpPr>
              <a:spLocks noChangeAspect="1"/>
            </p:cNvSpPr>
            <p:nvPr/>
          </p:nvSpPr>
          <p:spPr>
            <a:xfrm>
              <a:off x="4362557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1" name="椭圆 130"/>
            <p:cNvSpPr>
              <a:spLocks noChangeAspect="1"/>
            </p:cNvSpPr>
            <p:nvPr/>
          </p:nvSpPr>
          <p:spPr>
            <a:xfrm>
              <a:off x="4614585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2" name="椭圆 131"/>
            <p:cNvSpPr>
              <a:spLocks noChangeAspect="1"/>
            </p:cNvSpPr>
            <p:nvPr/>
          </p:nvSpPr>
          <p:spPr>
            <a:xfrm>
              <a:off x="4866610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3" name="椭圆 132"/>
            <p:cNvSpPr>
              <a:spLocks noChangeAspect="1"/>
            </p:cNvSpPr>
            <p:nvPr/>
          </p:nvSpPr>
          <p:spPr>
            <a:xfrm>
              <a:off x="5118637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4" name="椭圆 133"/>
            <p:cNvSpPr>
              <a:spLocks noChangeAspect="1"/>
            </p:cNvSpPr>
            <p:nvPr/>
          </p:nvSpPr>
          <p:spPr>
            <a:xfrm>
              <a:off x="5370663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5" name="椭圆 134"/>
            <p:cNvSpPr>
              <a:spLocks noChangeAspect="1"/>
            </p:cNvSpPr>
            <p:nvPr/>
          </p:nvSpPr>
          <p:spPr>
            <a:xfrm>
              <a:off x="2850399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6" name="椭圆 135"/>
            <p:cNvSpPr>
              <a:spLocks noChangeAspect="1"/>
            </p:cNvSpPr>
            <p:nvPr/>
          </p:nvSpPr>
          <p:spPr>
            <a:xfrm>
              <a:off x="3102426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7" name="椭圆 136"/>
            <p:cNvSpPr>
              <a:spLocks noChangeAspect="1"/>
            </p:cNvSpPr>
            <p:nvPr/>
          </p:nvSpPr>
          <p:spPr>
            <a:xfrm>
              <a:off x="3354453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8" name="椭圆 137"/>
            <p:cNvSpPr>
              <a:spLocks noChangeAspect="1"/>
            </p:cNvSpPr>
            <p:nvPr/>
          </p:nvSpPr>
          <p:spPr>
            <a:xfrm>
              <a:off x="3606478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9" name="椭圆 138"/>
            <p:cNvSpPr>
              <a:spLocks noChangeAspect="1"/>
            </p:cNvSpPr>
            <p:nvPr/>
          </p:nvSpPr>
          <p:spPr>
            <a:xfrm>
              <a:off x="3858505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0" name="椭圆 139"/>
            <p:cNvSpPr>
              <a:spLocks noChangeAspect="1"/>
            </p:cNvSpPr>
            <p:nvPr/>
          </p:nvSpPr>
          <p:spPr>
            <a:xfrm>
              <a:off x="4110531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1" name="椭圆 140"/>
            <p:cNvSpPr>
              <a:spLocks noChangeAspect="1"/>
            </p:cNvSpPr>
            <p:nvPr/>
          </p:nvSpPr>
          <p:spPr>
            <a:xfrm>
              <a:off x="4362557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2" name="椭圆 141"/>
            <p:cNvSpPr>
              <a:spLocks noChangeAspect="1"/>
            </p:cNvSpPr>
            <p:nvPr/>
          </p:nvSpPr>
          <p:spPr>
            <a:xfrm>
              <a:off x="4614585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3" name="椭圆 142"/>
            <p:cNvSpPr>
              <a:spLocks noChangeAspect="1"/>
            </p:cNvSpPr>
            <p:nvPr/>
          </p:nvSpPr>
          <p:spPr>
            <a:xfrm>
              <a:off x="4866610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4" name="椭圆 143"/>
            <p:cNvSpPr>
              <a:spLocks noChangeAspect="1"/>
            </p:cNvSpPr>
            <p:nvPr/>
          </p:nvSpPr>
          <p:spPr>
            <a:xfrm>
              <a:off x="5118637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5" name="椭圆 144"/>
            <p:cNvSpPr>
              <a:spLocks noChangeAspect="1"/>
            </p:cNvSpPr>
            <p:nvPr/>
          </p:nvSpPr>
          <p:spPr>
            <a:xfrm>
              <a:off x="5370663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6" name="椭圆 145"/>
            <p:cNvSpPr>
              <a:spLocks noChangeAspect="1"/>
            </p:cNvSpPr>
            <p:nvPr/>
          </p:nvSpPr>
          <p:spPr>
            <a:xfrm>
              <a:off x="2850399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7" name="椭圆 146"/>
            <p:cNvSpPr>
              <a:spLocks noChangeAspect="1"/>
            </p:cNvSpPr>
            <p:nvPr/>
          </p:nvSpPr>
          <p:spPr>
            <a:xfrm>
              <a:off x="3102426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8" name="椭圆 147"/>
            <p:cNvSpPr>
              <a:spLocks noChangeAspect="1"/>
            </p:cNvSpPr>
            <p:nvPr/>
          </p:nvSpPr>
          <p:spPr>
            <a:xfrm>
              <a:off x="3354453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9" name="椭圆 148"/>
            <p:cNvSpPr>
              <a:spLocks noChangeAspect="1"/>
            </p:cNvSpPr>
            <p:nvPr/>
          </p:nvSpPr>
          <p:spPr>
            <a:xfrm>
              <a:off x="3606478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0" name="椭圆 149"/>
            <p:cNvSpPr>
              <a:spLocks noChangeAspect="1"/>
            </p:cNvSpPr>
            <p:nvPr/>
          </p:nvSpPr>
          <p:spPr>
            <a:xfrm>
              <a:off x="3858505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1" name="椭圆 150"/>
            <p:cNvSpPr>
              <a:spLocks noChangeAspect="1"/>
            </p:cNvSpPr>
            <p:nvPr/>
          </p:nvSpPr>
          <p:spPr>
            <a:xfrm>
              <a:off x="4110531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2" name="椭圆 151"/>
            <p:cNvSpPr>
              <a:spLocks noChangeAspect="1"/>
            </p:cNvSpPr>
            <p:nvPr/>
          </p:nvSpPr>
          <p:spPr>
            <a:xfrm>
              <a:off x="4362557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3" name="椭圆 152"/>
            <p:cNvSpPr>
              <a:spLocks noChangeAspect="1"/>
            </p:cNvSpPr>
            <p:nvPr/>
          </p:nvSpPr>
          <p:spPr>
            <a:xfrm>
              <a:off x="4614585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4" name="椭圆 153"/>
            <p:cNvSpPr>
              <a:spLocks noChangeAspect="1"/>
            </p:cNvSpPr>
            <p:nvPr/>
          </p:nvSpPr>
          <p:spPr>
            <a:xfrm>
              <a:off x="4866610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5" name="椭圆 154"/>
            <p:cNvSpPr>
              <a:spLocks noChangeAspect="1"/>
            </p:cNvSpPr>
            <p:nvPr/>
          </p:nvSpPr>
          <p:spPr>
            <a:xfrm>
              <a:off x="5118637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6" name="椭圆 155"/>
            <p:cNvSpPr>
              <a:spLocks noChangeAspect="1"/>
            </p:cNvSpPr>
            <p:nvPr/>
          </p:nvSpPr>
          <p:spPr>
            <a:xfrm>
              <a:off x="5370663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7" name="椭圆 156"/>
            <p:cNvSpPr>
              <a:spLocks noChangeAspect="1"/>
            </p:cNvSpPr>
            <p:nvPr/>
          </p:nvSpPr>
          <p:spPr>
            <a:xfrm>
              <a:off x="2604927" y="5908818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8" name="椭圆 157"/>
            <p:cNvSpPr>
              <a:spLocks noChangeAspect="1"/>
            </p:cNvSpPr>
            <p:nvPr/>
          </p:nvSpPr>
          <p:spPr>
            <a:xfrm>
              <a:off x="2604927" y="6160844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9" name="椭圆 158"/>
            <p:cNvSpPr>
              <a:spLocks noChangeAspect="1"/>
            </p:cNvSpPr>
            <p:nvPr/>
          </p:nvSpPr>
          <p:spPr>
            <a:xfrm>
              <a:off x="2604927" y="6412872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60" name="椭圆 159"/>
            <p:cNvSpPr>
              <a:spLocks noChangeAspect="1"/>
            </p:cNvSpPr>
            <p:nvPr/>
          </p:nvSpPr>
          <p:spPr>
            <a:xfrm>
              <a:off x="2604927" y="6664898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162" name="图片 161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10" y="1577340"/>
            <a:ext cx="2932430" cy="492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ṣ1ïďê"/>
          <p:cNvSpPr/>
          <p:nvPr>
            <p:custDataLst>
              <p:tags r:id="rId1"/>
            </p:custDataLst>
          </p:nvPr>
        </p:nvSpPr>
        <p:spPr>
          <a:xfrm rot="8100000">
            <a:off x="5065254" y="2991380"/>
            <a:ext cx="1281091" cy="416959"/>
          </a:xfrm>
          <a:prstGeom prst="triangle">
            <a:avLst/>
          </a:prstGeom>
          <a:solidFill>
            <a:schemeClr val="bg1">
              <a:lumMod val="65000"/>
            </a:schemeClr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7" name="iśľïdê"/>
          <p:cNvSpPr/>
          <p:nvPr>
            <p:custDataLst>
              <p:tags r:id="rId2"/>
            </p:custDataLst>
          </p:nvPr>
        </p:nvSpPr>
        <p:spPr>
          <a:xfrm rot="13500000">
            <a:off x="4677937" y="2047205"/>
            <a:ext cx="1031504" cy="1281091"/>
          </a:xfrm>
          <a:prstGeom prst="homePlate">
            <a:avLst>
              <a:gd name="adj" fmla="val 30072"/>
            </a:avLst>
          </a:prstGeom>
          <a:solidFill>
            <a:srgbClr val="4176C6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8" name="ïṩ1ïḍè"/>
          <p:cNvSpPr/>
          <p:nvPr>
            <p:custDataLst>
              <p:tags r:id="rId3"/>
            </p:custDataLst>
          </p:nvPr>
        </p:nvSpPr>
        <p:spPr>
          <a:xfrm rot="13500000" flipH="1">
            <a:off x="5874085" y="2991381"/>
            <a:ext cx="1281091" cy="416959"/>
          </a:xfrm>
          <a:prstGeom prst="triangle">
            <a:avLst/>
          </a:prstGeom>
          <a:solidFill>
            <a:schemeClr val="bg1">
              <a:lumMod val="65000"/>
            </a:schemeClr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9" name="íṩḻiḋe"/>
          <p:cNvSpPr/>
          <p:nvPr>
            <p:custDataLst>
              <p:tags r:id="rId4"/>
            </p:custDataLst>
          </p:nvPr>
        </p:nvSpPr>
        <p:spPr>
          <a:xfrm rot="8100000" flipH="1">
            <a:off x="6510989" y="2047205"/>
            <a:ext cx="1031504" cy="1281091"/>
          </a:xfrm>
          <a:prstGeom prst="homePlate">
            <a:avLst>
              <a:gd name="adj" fmla="val 30072"/>
            </a:avLst>
          </a:prstGeom>
          <a:solidFill>
            <a:srgbClr val="4176C6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0" name="iṥļiďe"/>
          <p:cNvSpPr/>
          <p:nvPr>
            <p:custDataLst>
              <p:tags r:id="rId5"/>
            </p:custDataLst>
          </p:nvPr>
        </p:nvSpPr>
        <p:spPr>
          <a:xfrm rot="13500000" flipV="1">
            <a:off x="5065254" y="3694803"/>
            <a:ext cx="1281091" cy="416959"/>
          </a:xfrm>
          <a:prstGeom prst="triangle">
            <a:avLst/>
          </a:prstGeom>
          <a:solidFill>
            <a:schemeClr val="bg1">
              <a:lumMod val="65000"/>
            </a:schemeClr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1" name="išlîḓê"/>
          <p:cNvSpPr/>
          <p:nvPr>
            <p:custDataLst>
              <p:tags r:id="rId6"/>
            </p:custDataLst>
          </p:nvPr>
        </p:nvSpPr>
        <p:spPr>
          <a:xfrm rot="8100000" flipV="1">
            <a:off x="4677937" y="3774847"/>
            <a:ext cx="1031504" cy="1281091"/>
          </a:xfrm>
          <a:prstGeom prst="homePlate">
            <a:avLst>
              <a:gd name="adj" fmla="val 30072"/>
            </a:avLst>
          </a:prstGeom>
          <a:solidFill>
            <a:srgbClr val="4176C6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2" name="íṩḷiḋè"/>
          <p:cNvSpPr/>
          <p:nvPr>
            <p:custDataLst>
              <p:tags r:id="rId7"/>
            </p:custDataLst>
          </p:nvPr>
        </p:nvSpPr>
        <p:spPr>
          <a:xfrm rot="8100000" flipH="1" flipV="1">
            <a:off x="5874085" y="3719388"/>
            <a:ext cx="1281091" cy="416959"/>
          </a:xfrm>
          <a:prstGeom prst="triangle">
            <a:avLst/>
          </a:prstGeom>
          <a:solidFill>
            <a:schemeClr val="bg1">
              <a:lumMod val="65000"/>
            </a:schemeClr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3" name="işlîďé"/>
          <p:cNvSpPr/>
          <p:nvPr>
            <p:custDataLst>
              <p:tags r:id="rId8"/>
            </p:custDataLst>
          </p:nvPr>
        </p:nvSpPr>
        <p:spPr>
          <a:xfrm rot="13500000" flipH="1" flipV="1">
            <a:off x="6510989" y="3799431"/>
            <a:ext cx="1031504" cy="1281091"/>
          </a:xfrm>
          <a:prstGeom prst="homePlate">
            <a:avLst>
              <a:gd name="adj" fmla="val 30072"/>
            </a:avLst>
          </a:prstGeom>
          <a:solidFill>
            <a:srgbClr val="4176C6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4" name="iŝlïďé"/>
          <p:cNvSpPr/>
          <p:nvPr>
            <p:custDataLst>
              <p:tags r:id="rId9"/>
            </p:custDataLst>
          </p:nvPr>
        </p:nvSpPr>
        <p:spPr bwMode="auto">
          <a:xfrm>
            <a:off x="5039450" y="4192479"/>
            <a:ext cx="422488" cy="357032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5" name="ïśļiḋè"/>
          <p:cNvSpPr>
            <a:spLocks noChangeAspect="1"/>
          </p:cNvSpPr>
          <p:nvPr>
            <p:custDataLst>
              <p:tags r:id="rId10"/>
            </p:custDataLst>
          </p:nvPr>
        </p:nvSpPr>
        <p:spPr bwMode="auto">
          <a:xfrm>
            <a:off x="6793945" y="2536734"/>
            <a:ext cx="414523" cy="350302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6" name="ïṥḻiďè"/>
          <p:cNvSpPr/>
          <p:nvPr>
            <p:custDataLst>
              <p:tags r:id="rId11"/>
            </p:custDataLst>
          </p:nvPr>
        </p:nvSpPr>
        <p:spPr bwMode="auto">
          <a:xfrm>
            <a:off x="5072496" y="2561295"/>
            <a:ext cx="356395" cy="301179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7" name="îṩľíḋe"/>
          <p:cNvSpPr/>
          <p:nvPr>
            <p:custDataLst>
              <p:tags r:id="rId12"/>
            </p:custDataLst>
          </p:nvPr>
        </p:nvSpPr>
        <p:spPr bwMode="auto">
          <a:xfrm>
            <a:off x="6803062" y="4203548"/>
            <a:ext cx="396291" cy="334894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1702042" y="2208313"/>
            <a:ext cx="1755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4176C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dirty="0">
              <a:solidFill>
                <a:srgbClr val="4176C6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1538352" y="2495306"/>
            <a:ext cx="2082800" cy="8102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/>
                </a:solidFill>
                <a:ea typeface="思源黑体 CN Normal" panose="020B0400000000000000" pitchFamily="34" charset="-122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zh-CN" altLang="en-US" sz="1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输入你的正文内容，输入你的正文内容输入你的正文内容，输入你的正文内容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5"/>
            </p:custDataLst>
          </p:nvPr>
        </p:nvSpPr>
        <p:spPr>
          <a:xfrm>
            <a:off x="1702042" y="3800211"/>
            <a:ext cx="1755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4176C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dirty="0">
              <a:solidFill>
                <a:srgbClr val="4176C6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6"/>
            </p:custDataLst>
          </p:nvPr>
        </p:nvSpPr>
        <p:spPr>
          <a:xfrm>
            <a:off x="1538352" y="4087204"/>
            <a:ext cx="2082800" cy="8102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/>
                </a:solidFill>
                <a:ea typeface="思源黑体 CN Normal" panose="020B0400000000000000" pitchFamily="34" charset="-122"/>
              </a:defRPr>
            </a:lvl1pPr>
          </a:lstStyle>
          <a:p>
            <a:pPr algn="ctr"/>
            <a:r>
              <a:rPr lang="zh-CN" altLang="en-US" sz="1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输入你的正文内容，输入你的正文内容输入你的正文内容，输入你的正文内容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17"/>
            </p:custDataLst>
          </p:nvPr>
        </p:nvSpPr>
        <p:spPr>
          <a:xfrm>
            <a:off x="8602004" y="2208313"/>
            <a:ext cx="1755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4176C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dirty="0">
              <a:solidFill>
                <a:srgbClr val="4176C6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8"/>
            </p:custDataLst>
          </p:nvPr>
        </p:nvSpPr>
        <p:spPr>
          <a:xfrm>
            <a:off x="8438314" y="2495306"/>
            <a:ext cx="2082800" cy="8102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/>
                </a:solidFill>
                <a:ea typeface="思源黑体 CN Normal" panose="020B0400000000000000" pitchFamily="34" charset="-122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zh-CN" altLang="en-US" sz="1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输入你的正文内容，输入你的正文内容输入你的正文内容，输入你的正文内容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9"/>
            </p:custDataLst>
          </p:nvPr>
        </p:nvSpPr>
        <p:spPr>
          <a:xfrm>
            <a:off x="8602004" y="3800211"/>
            <a:ext cx="1755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4176C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dirty="0">
              <a:solidFill>
                <a:srgbClr val="4176C6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20"/>
            </p:custDataLst>
          </p:nvPr>
        </p:nvSpPr>
        <p:spPr>
          <a:xfrm>
            <a:off x="8438314" y="4087204"/>
            <a:ext cx="2082800" cy="8102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/>
                </a:solidFill>
                <a:ea typeface="思源黑体 CN Normal" panose="020B0400000000000000" pitchFamily="34" charset="-122"/>
              </a:defRPr>
            </a:lvl1pPr>
          </a:lstStyle>
          <a:p>
            <a:pPr algn="ctr"/>
            <a:r>
              <a:rPr lang="zh-CN" altLang="en-US" sz="1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输入你的正文内容，输入你的正文内容输入你的正文内容，输入你的正文内容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7952" y="362148"/>
            <a:ext cx="191911" cy="598311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8574" y="571392"/>
            <a:ext cx="191911" cy="389067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9797" y="621833"/>
            <a:ext cx="2163670" cy="4305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>
              <a:defRPr/>
            </a:pP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添加</a:t>
            </a: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标题</a:t>
            </a:r>
            <a:endParaRPr lang="zh-CN" altLang="en-US" sz="28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26" name="图片 25" descr="log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66785" y="530225"/>
            <a:ext cx="2704465" cy="454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1571034" y="2361536"/>
            <a:ext cx="2156879" cy="2156879"/>
          </a:xfrm>
          <a:prstGeom prst="ellipse">
            <a:avLst/>
          </a:prstGeom>
          <a:solidFill>
            <a:srgbClr val="4176C6"/>
          </a:solidFill>
          <a:ln w="38100" cap="flat" cmpd="sng" algn="ctr">
            <a:noFill/>
            <a:prstDash val="solid"/>
            <a:miter lim="800000"/>
          </a:ln>
          <a:effectLst>
            <a:outerShdw blurRad="152400" dist="76200" dir="2700000" algn="tl" rotWithShape="0">
              <a:srgbClr val="4176C6">
                <a:alpha val="3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415031" y="2205536"/>
            <a:ext cx="2468880" cy="2468880"/>
          </a:xfrm>
          <a:prstGeom prst="ellipse">
            <a:avLst/>
          </a:prstGeom>
          <a:noFill/>
          <a:ln w="17145" cap="flat" cmpd="sng" algn="ctr">
            <a:solidFill>
              <a:srgbClr val="4176C6"/>
            </a:solidFill>
            <a:prstDash val="solid"/>
            <a:miter lim="800000"/>
          </a:ln>
          <a:effectLst/>
        </p:spPr>
        <p:txBody>
          <a:bodyPr lIns="82296" tIns="41148" rIns="82296" bIns="41148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4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8" name="user_209046"/>
          <p:cNvSpPr/>
          <p:nvPr/>
        </p:nvSpPr>
        <p:spPr>
          <a:xfrm>
            <a:off x="2337848" y="2738952"/>
            <a:ext cx="737237" cy="737237"/>
          </a:xfrm>
          <a:custGeom>
            <a:avLst/>
            <a:gdLst>
              <a:gd name="T0" fmla="*/ 3955 w 9493"/>
              <a:gd name="T1" fmla="*/ 1318 h 9492"/>
              <a:gd name="T2" fmla="*/ 2373 w 9493"/>
              <a:gd name="T3" fmla="*/ 2900 h 9492"/>
              <a:gd name="T4" fmla="*/ 2900 w 9493"/>
              <a:gd name="T5" fmla="*/ 2900 h 9492"/>
              <a:gd name="T6" fmla="*/ 3955 w 9493"/>
              <a:gd name="T7" fmla="*/ 1846 h 9492"/>
              <a:gd name="T8" fmla="*/ 4741 w 9493"/>
              <a:gd name="T9" fmla="*/ 2644 h 9492"/>
              <a:gd name="T10" fmla="*/ 4190 w 9493"/>
              <a:gd name="T11" fmla="*/ 3534 h 9492"/>
              <a:gd name="T12" fmla="*/ 3691 w 9493"/>
              <a:gd name="T13" fmla="*/ 4482 h 9492"/>
              <a:gd name="T14" fmla="*/ 3691 w 9493"/>
              <a:gd name="T15" fmla="*/ 5010 h 9492"/>
              <a:gd name="T16" fmla="*/ 4219 w 9493"/>
              <a:gd name="T17" fmla="*/ 5010 h 9492"/>
              <a:gd name="T18" fmla="*/ 4219 w 9493"/>
              <a:gd name="T19" fmla="*/ 4482 h 9492"/>
              <a:gd name="T20" fmla="*/ 4604 w 9493"/>
              <a:gd name="T21" fmla="*/ 3814 h 9492"/>
              <a:gd name="T22" fmla="*/ 5265 w 9493"/>
              <a:gd name="T23" fmla="*/ 2644 h 9492"/>
              <a:gd name="T24" fmla="*/ 3955 w 9493"/>
              <a:gd name="T25" fmla="*/ 1318 h 9492"/>
              <a:gd name="T26" fmla="*/ 3691 w 9493"/>
              <a:gd name="T27" fmla="*/ 6064 h 9492"/>
              <a:gd name="T28" fmla="*/ 4219 w 9493"/>
              <a:gd name="T29" fmla="*/ 6064 h 9492"/>
              <a:gd name="T30" fmla="*/ 4219 w 9493"/>
              <a:gd name="T31" fmla="*/ 5537 h 9492"/>
              <a:gd name="T32" fmla="*/ 3691 w 9493"/>
              <a:gd name="T33" fmla="*/ 5537 h 9492"/>
              <a:gd name="T34" fmla="*/ 3691 w 9493"/>
              <a:gd name="T35" fmla="*/ 6064 h 9492"/>
              <a:gd name="T36" fmla="*/ 8174 w 9493"/>
              <a:gd name="T37" fmla="*/ 4381 h 9492"/>
              <a:gd name="T38" fmla="*/ 8174 w 9493"/>
              <a:gd name="T39" fmla="*/ 730 h 9492"/>
              <a:gd name="T40" fmla="*/ 7383 w 9493"/>
              <a:gd name="T41" fmla="*/ 0 h 9492"/>
              <a:gd name="T42" fmla="*/ 0 w 9493"/>
              <a:gd name="T43" fmla="*/ 0 h 9492"/>
              <a:gd name="T44" fmla="*/ 0 w 9493"/>
              <a:gd name="T45" fmla="*/ 7545 h 9492"/>
              <a:gd name="T46" fmla="*/ 1055 w 9493"/>
              <a:gd name="T47" fmla="*/ 8174 h 9492"/>
              <a:gd name="T48" fmla="*/ 3955 w 9493"/>
              <a:gd name="T49" fmla="*/ 8174 h 9492"/>
              <a:gd name="T50" fmla="*/ 8174 w 9493"/>
              <a:gd name="T51" fmla="*/ 4381 h 9492"/>
              <a:gd name="T52" fmla="*/ 3691 w 9493"/>
              <a:gd name="T53" fmla="*/ 7646 h 9492"/>
              <a:gd name="T54" fmla="*/ 1055 w 9493"/>
              <a:gd name="T55" fmla="*/ 7646 h 9492"/>
              <a:gd name="T56" fmla="*/ 527 w 9493"/>
              <a:gd name="T57" fmla="*/ 7058 h 9492"/>
              <a:gd name="T58" fmla="*/ 527 w 9493"/>
              <a:gd name="T59" fmla="*/ 487 h 9492"/>
              <a:gd name="T60" fmla="*/ 7383 w 9493"/>
              <a:gd name="T61" fmla="*/ 487 h 9492"/>
              <a:gd name="T62" fmla="*/ 7646 w 9493"/>
              <a:gd name="T63" fmla="*/ 974 h 9492"/>
              <a:gd name="T64" fmla="*/ 7646 w 9493"/>
              <a:gd name="T65" fmla="*/ 4139 h 9492"/>
              <a:gd name="T66" fmla="*/ 3691 w 9493"/>
              <a:gd name="T67" fmla="*/ 7646 h 9492"/>
              <a:gd name="T68" fmla="*/ 9330 w 9493"/>
              <a:gd name="T69" fmla="*/ 5863 h 9492"/>
              <a:gd name="T70" fmla="*/ 8413 w 9493"/>
              <a:gd name="T71" fmla="*/ 5008 h 9492"/>
              <a:gd name="T72" fmla="*/ 8251 w 9493"/>
              <a:gd name="T73" fmla="*/ 4857 h 9492"/>
              <a:gd name="T74" fmla="*/ 8089 w 9493"/>
              <a:gd name="T75" fmla="*/ 5008 h 9492"/>
              <a:gd name="T76" fmla="*/ 7402 w 9493"/>
              <a:gd name="T77" fmla="*/ 5649 h 9492"/>
              <a:gd name="T78" fmla="*/ 4881 w 9493"/>
              <a:gd name="T79" fmla="*/ 8000 h 9492"/>
              <a:gd name="T80" fmla="*/ 4831 w 9493"/>
              <a:gd name="T81" fmla="*/ 8045 h 9492"/>
              <a:gd name="T82" fmla="*/ 4818 w 9493"/>
              <a:gd name="T83" fmla="*/ 8108 h 9492"/>
              <a:gd name="T84" fmla="*/ 4482 w 9493"/>
              <a:gd name="T85" fmla="*/ 9492 h 9492"/>
              <a:gd name="T86" fmla="*/ 6004 w 9493"/>
              <a:gd name="T87" fmla="*/ 9216 h 9492"/>
              <a:gd name="T88" fmla="*/ 6073 w 9493"/>
              <a:gd name="T89" fmla="*/ 9203 h 9492"/>
              <a:gd name="T90" fmla="*/ 6122 w 9493"/>
              <a:gd name="T91" fmla="*/ 9158 h 9492"/>
              <a:gd name="T92" fmla="*/ 8643 w 9493"/>
              <a:gd name="T93" fmla="*/ 6807 h 9492"/>
              <a:gd name="T94" fmla="*/ 9331 w 9493"/>
              <a:gd name="T95" fmla="*/ 6166 h 9492"/>
              <a:gd name="T96" fmla="*/ 9493 w 9493"/>
              <a:gd name="T97" fmla="*/ 6015 h 9492"/>
              <a:gd name="T98" fmla="*/ 9330 w 9493"/>
              <a:gd name="T99" fmla="*/ 5863 h 9492"/>
              <a:gd name="T100" fmla="*/ 5846 w 9493"/>
              <a:gd name="T101" fmla="*/ 8809 h 9492"/>
              <a:gd name="T102" fmla="*/ 5106 w 9493"/>
              <a:gd name="T103" fmla="*/ 8947 h 9492"/>
              <a:gd name="T104" fmla="*/ 5253 w 9493"/>
              <a:gd name="T105" fmla="*/ 8256 h 9492"/>
              <a:gd name="T106" fmla="*/ 7563 w 9493"/>
              <a:gd name="T107" fmla="*/ 6102 h 9492"/>
              <a:gd name="T108" fmla="*/ 8156 w 9493"/>
              <a:gd name="T109" fmla="*/ 6655 h 9492"/>
              <a:gd name="T110" fmla="*/ 5846 w 9493"/>
              <a:gd name="T111" fmla="*/ 8809 h 9492"/>
              <a:gd name="T112" fmla="*/ 8481 w 9493"/>
              <a:gd name="T113" fmla="*/ 6352 h 9492"/>
              <a:gd name="T114" fmla="*/ 7888 w 9493"/>
              <a:gd name="T115" fmla="*/ 5800 h 9492"/>
              <a:gd name="T116" fmla="*/ 8252 w 9493"/>
              <a:gd name="T117" fmla="*/ 5461 h 9492"/>
              <a:gd name="T118" fmla="*/ 8845 w 9493"/>
              <a:gd name="T119" fmla="*/ 6014 h 9492"/>
              <a:gd name="T120" fmla="*/ 8481 w 9493"/>
              <a:gd name="T121" fmla="*/ 6352 h 9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493" h="9492">
                <a:moveTo>
                  <a:pt x="3955" y="1318"/>
                </a:moveTo>
                <a:cubicBezTo>
                  <a:pt x="2867" y="1318"/>
                  <a:pt x="2373" y="1968"/>
                  <a:pt x="2373" y="2900"/>
                </a:cubicBezTo>
                <a:lnTo>
                  <a:pt x="2900" y="2900"/>
                </a:lnTo>
                <a:cubicBezTo>
                  <a:pt x="2918" y="2239"/>
                  <a:pt x="3349" y="1862"/>
                  <a:pt x="3955" y="1846"/>
                </a:cubicBezTo>
                <a:cubicBezTo>
                  <a:pt x="4488" y="1862"/>
                  <a:pt x="4723" y="2153"/>
                  <a:pt x="4741" y="2644"/>
                </a:cubicBezTo>
                <a:cubicBezTo>
                  <a:pt x="4741" y="2898"/>
                  <a:pt x="4557" y="3195"/>
                  <a:pt x="4190" y="3534"/>
                </a:cubicBezTo>
                <a:cubicBezTo>
                  <a:pt x="3767" y="3908"/>
                  <a:pt x="3691" y="4178"/>
                  <a:pt x="3691" y="4482"/>
                </a:cubicBezTo>
                <a:lnTo>
                  <a:pt x="3691" y="5010"/>
                </a:lnTo>
                <a:lnTo>
                  <a:pt x="4219" y="5010"/>
                </a:lnTo>
                <a:lnTo>
                  <a:pt x="4219" y="4482"/>
                </a:lnTo>
                <a:cubicBezTo>
                  <a:pt x="4219" y="4314"/>
                  <a:pt x="4309" y="4085"/>
                  <a:pt x="4604" y="3814"/>
                </a:cubicBezTo>
                <a:cubicBezTo>
                  <a:pt x="5044" y="3423"/>
                  <a:pt x="5265" y="3034"/>
                  <a:pt x="5265" y="2644"/>
                </a:cubicBezTo>
                <a:cubicBezTo>
                  <a:pt x="5265" y="1865"/>
                  <a:pt x="4800" y="1318"/>
                  <a:pt x="3955" y="1318"/>
                </a:cubicBezTo>
                <a:close/>
                <a:moveTo>
                  <a:pt x="3691" y="6064"/>
                </a:moveTo>
                <a:lnTo>
                  <a:pt x="4219" y="6064"/>
                </a:lnTo>
                <a:lnTo>
                  <a:pt x="4219" y="5537"/>
                </a:lnTo>
                <a:lnTo>
                  <a:pt x="3691" y="5537"/>
                </a:lnTo>
                <a:lnTo>
                  <a:pt x="3691" y="6064"/>
                </a:lnTo>
                <a:close/>
                <a:moveTo>
                  <a:pt x="8174" y="4381"/>
                </a:moveTo>
                <a:lnTo>
                  <a:pt x="8174" y="730"/>
                </a:lnTo>
                <a:cubicBezTo>
                  <a:pt x="8174" y="730"/>
                  <a:pt x="8075" y="0"/>
                  <a:pt x="7383" y="0"/>
                </a:cubicBezTo>
                <a:lnTo>
                  <a:pt x="0" y="0"/>
                </a:lnTo>
                <a:lnTo>
                  <a:pt x="0" y="7545"/>
                </a:lnTo>
                <a:cubicBezTo>
                  <a:pt x="0" y="7545"/>
                  <a:pt x="99" y="8159"/>
                  <a:pt x="1055" y="8174"/>
                </a:cubicBezTo>
                <a:cubicBezTo>
                  <a:pt x="2010" y="8189"/>
                  <a:pt x="3955" y="8174"/>
                  <a:pt x="3955" y="8174"/>
                </a:cubicBezTo>
                <a:cubicBezTo>
                  <a:pt x="3840" y="8189"/>
                  <a:pt x="8174" y="4381"/>
                  <a:pt x="8174" y="4381"/>
                </a:cubicBezTo>
                <a:close/>
                <a:moveTo>
                  <a:pt x="3691" y="7646"/>
                </a:moveTo>
                <a:cubicBezTo>
                  <a:pt x="3691" y="7646"/>
                  <a:pt x="1252" y="7639"/>
                  <a:pt x="1055" y="7646"/>
                </a:cubicBezTo>
                <a:cubicBezTo>
                  <a:pt x="445" y="7670"/>
                  <a:pt x="527" y="7058"/>
                  <a:pt x="527" y="7058"/>
                </a:cubicBezTo>
                <a:lnTo>
                  <a:pt x="527" y="487"/>
                </a:lnTo>
                <a:lnTo>
                  <a:pt x="7383" y="487"/>
                </a:lnTo>
                <a:cubicBezTo>
                  <a:pt x="7729" y="487"/>
                  <a:pt x="7646" y="776"/>
                  <a:pt x="7646" y="974"/>
                </a:cubicBezTo>
                <a:lnTo>
                  <a:pt x="7646" y="4139"/>
                </a:lnTo>
                <a:lnTo>
                  <a:pt x="3691" y="7646"/>
                </a:lnTo>
                <a:close/>
                <a:moveTo>
                  <a:pt x="9330" y="5863"/>
                </a:moveTo>
                <a:lnTo>
                  <a:pt x="8413" y="5008"/>
                </a:lnTo>
                <a:lnTo>
                  <a:pt x="8251" y="4857"/>
                </a:lnTo>
                <a:lnTo>
                  <a:pt x="8089" y="5008"/>
                </a:lnTo>
                <a:lnTo>
                  <a:pt x="7402" y="5649"/>
                </a:lnTo>
                <a:lnTo>
                  <a:pt x="4881" y="8000"/>
                </a:lnTo>
                <a:lnTo>
                  <a:pt x="4831" y="8045"/>
                </a:lnTo>
                <a:lnTo>
                  <a:pt x="4818" y="8108"/>
                </a:lnTo>
                <a:lnTo>
                  <a:pt x="4482" y="9492"/>
                </a:lnTo>
                <a:lnTo>
                  <a:pt x="6004" y="9216"/>
                </a:lnTo>
                <a:lnTo>
                  <a:pt x="6073" y="9203"/>
                </a:lnTo>
                <a:lnTo>
                  <a:pt x="6122" y="9158"/>
                </a:lnTo>
                <a:lnTo>
                  <a:pt x="8643" y="6807"/>
                </a:lnTo>
                <a:lnTo>
                  <a:pt x="9331" y="6166"/>
                </a:lnTo>
                <a:lnTo>
                  <a:pt x="9493" y="6015"/>
                </a:lnTo>
                <a:lnTo>
                  <a:pt x="9330" y="5863"/>
                </a:lnTo>
                <a:close/>
                <a:moveTo>
                  <a:pt x="5846" y="8809"/>
                </a:moveTo>
                <a:lnTo>
                  <a:pt x="5106" y="8947"/>
                </a:lnTo>
                <a:lnTo>
                  <a:pt x="5253" y="8256"/>
                </a:lnTo>
                <a:lnTo>
                  <a:pt x="7563" y="6102"/>
                </a:lnTo>
                <a:lnTo>
                  <a:pt x="8156" y="6655"/>
                </a:lnTo>
                <a:lnTo>
                  <a:pt x="5846" y="8809"/>
                </a:lnTo>
                <a:close/>
                <a:moveTo>
                  <a:pt x="8481" y="6352"/>
                </a:moveTo>
                <a:lnTo>
                  <a:pt x="7888" y="5800"/>
                </a:lnTo>
                <a:lnTo>
                  <a:pt x="8252" y="5461"/>
                </a:lnTo>
                <a:lnTo>
                  <a:pt x="8845" y="6014"/>
                </a:lnTo>
                <a:lnTo>
                  <a:pt x="8481" y="6352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635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77183" y="3527714"/>
            <a:ext cx="1344577" cy="38671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2520" dirty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输入</a:t>
            </a:r>
            <a:r>
              <a:rPr lang="zh-CN" altLang="en-US" sz="2520" dirty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标题</a:t>
            </a:r>
            <a:endParaRPr lang="zh-CN" altLang="en-US" sz="2520" dirty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0" name="任意多边形: 形状 79"/>
          <p:cNvSpPr/>
          <p:nvPr/>
        </p:nvSpPr>
        <p:spPr>
          <a:xfrm>
            <a:off x="2572780" y="1737886"/>
            <a:ext cx="2468880" cy="467648"/>
          </a:xfrm>
          <a:custGeom>
            <a:avLst/>
            <a:gdLst>
              <a:gd name="connsiteX0" fmla="*/ 1250454 w 6580752"/>
              <a:gd name="connsiteY0" fmla="*/ 0 h 1009650"/>
              <a:gd name="connsiteX1" fmla="*/ 5330297 w 6580752"/>
              <a:gd name="connsiteY1" fmla="*/ 0 h 1009650"/>
              <a:gd name="connsiteX2" fmla="*/ 6552312 w 6580752"/>
              <a:gd name="connsiteY2" fmla="*/ 899045 h 1009650"/>
              <a:gd name="connsiteX3" fmla="*/ 6580752 w 6580752"/>
              <a:gd name="connsiteY3" fmla="*/ 1009650 h 1009650"/>
              <a:gd name="connsiteX4" fmla="*/ 0 w 6580752"/>
              <a:gd name="connsiteY4" fmla="*/ 1009650 h 1009650"/>
              <a:gd name="connsiteX5" fmla="*/ 28439 w 6580752"/>
              <a:gd name="connsiteY5" fmla="*/ 899045 h 1009650"/>
              <a:gd name="connsiteX6" fmla="*/ 1250454 w 6580752"/>
              <a:gd name="connsiteY6" fmla="*/ 0 h 1009650"/>
              <a:gd name="connsiteX0-1" fmla="*/ 6580752 w 6672192"/>
              <a:gd name="connsiteY0-2" fmla="*/ 1009650 h 1101090"/>
              <a:gd name="connsiteX1-3" fmla="*/ 0 w 6672192"/>
              <a:gd name="connsiteY1-4" fmla="*/ 1009650 h 1101090"/>
              <a:gd name="connsiteX2-5" fmla="*/ 28439 w 6672192"/>
              <a:gd name="connsiteY2-6" fmla="*/ 899045 h 1101090"/>
              <a:gd name="connsiteX3-7" fmla="*/ 1250454 w 6672192"/>
              <a:gd name="connsiteY3-8" fmla="*/ 0 h 1101090"/>
              <a:gd name="connsiteX4-9" fmla="*/ 5330297 w 6672192"/>
              <a:gd name="connsiteY4-10" fmla="*/ 0 h 1101090"/>
              <a:gd name="connsiteX5-11" fmla="*/ 6552312 w 6672192"/>
              <a:gd name="connsiteY5-12" fmla="*/ 899045 h 1101090"/>
              <a:gd name="connsiteX6-13" fmla="*/ 6672192 w 6672192"/>
              <a:gd name="connsiteY6-14" fmla="*/ 1101090 h 1101090"/>
              <a:gd name="connsiteX0-15" fmla="*/ 6580752 w 6580752"/>
              <a:gd name="connsiteY0-16" fmla="*/ 1009650 h 1009650"/>
              <a:gd name="connsiteX1-17" fmla="*/ 0 w 6580752"/>
              <a:gd name="connsiteY1-18" fmla="*/ 1009650 h 1009650"/>
              <a:gd name="connsiteX2-19" fmla="*/ 28439 w 6580752"/>
              <a:gd name="connsiteY2-20" fmla="*/ 899045 h 1009650"/>
              <a:gd name="connsiteX3-21" fmla="*/ 1250454 w 6580752"/>
              <a:gd name="connsiteY3-22" fmla="*/ 0 h 1009650"/>
              <a:gd name="connsiteX4-23" fmla="*/ 5330297 w 6580752"/>
              <a:gd name="connsiteY4-24" fmla="*/ 0 h 1009650"/>
              <a:gd name="connsiteX5-25" fmla="*/ 6552312 w 6580752"/>
              <a:gd name="connsiteY5-26" fmla="*/ 899045 h 1009650"/>
              <a:gd name="connsiteX0-27" fmla="*/ 0 w 6552312"/>
              <a:gd name="connsiteY0-28" fmla="*/ 1009650 h 1009650"/>
              <a:gd name="connsiteX1-29" fmla="*/ 28439 w 6552312"/>
              <a:gd name="connsiteY1-30" fmla="*/ 899045 h 1009650"/>
              <a:gd name="connsiteX2-31" fmla="*/ 1250454 w 6552312"/>
              <a:gd name="connsiteY2-32" fmla="*/ 0 h 1009650"/>
              <a:gd name="connsiteX3-33" fmla="*/ 5330297 w 6552312"/>
              <a:gd name="connsiteY3-34" fmla="*/ 0 h 1009650"/>
              <a:gd name="connsiteX4-35" fmla="*/ 6552312 w 6552312"/>
              <a:gd name="connsiteY4-36" fmla="*/ 899045 h 1009650"/>
              <a:gd name="connsiteX0-37" fmla="*/ 0 w 5330297"/>
              <a:gd name="connsiteY0-38" fmla="*/ 1009650 h 1009650"/>
              <a:gd name="connsiteX1-39" fmla="*/ 28439 w 5330297"/>
              <a:gd name="connsiteY1-40" fmla="*/ 899045 h 1009650"/>
              <a:gd name="connsiteX2-41" fmla="*/ 1250454 w 5330297"/>
              <a:gd name="connsiteY2-42" fmla="*/ 0 h 1009650"/>
              <a:gd name="connsiteX3-43" fmla="*/ 5330297 w 5330297"/>
              <a:gd name="connsiteY3-44" fmla="*/ 0 h 10096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330297" h="1009650">
                <a:moveTo>
                  <a:pt x="0" y="1009650"/>
                </a:moveTo>
                <a:lnTo>
                  <a:pt x="28439" y="899045"/>
                </a:lnTo>
                <a:cubicBezTo>
                  <a:pt x="190443" y="378184"/>
                  <a:pt x="676284" y="0"/>
                  <a:pt x="1250454" y="0"/>
                </a:cubicBezTo>
                <a:lnTo>
                  <a:pt x="5330297" y="0"/>
                </a:lnTo>
              </a:path>
            </a:pathLst>
          </a:custGeom>
          <a:noFill/>
          <a:ln w="17145" cap="flat" cmpd="sng" algn="ctr">
            <a:solidFill>
              <a:srgbClr val="4176C6"/>
            </a:solidFill>
            <a:prstDash val="solid"/>
            <a:miter lim="800000"/>
          </a:ln>
          <a:effectLst/>
        </p:spPr>
        <p:txBody>
          <a:bodyPr wrap="square" lIns="82296" tIns="41148" rIns="82296" bIns="41148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4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1" name="任意多边形: 形状 80"/>
          <p:cNvSpPr/>
          <p:nvPr/>
        </p:nvSpPr>
        <p:spPr>
          <a:xfrm flipV="1">
            <a:off x="2572780" y="4690984"/>
            <a:ext cx="2468880" cy="467648"/>
          </a:xfrm>
          <a:custGeom>
            <a:avLst/>
            <a:gdLst>
              <a:gd name="connsiteX0" fmla="*/ 1250454 w 6580752"/>
              <a:gd name="connsiteY0" fmla="*/ 0 h 1009650"/>
              <a:gd name="connsiteX1" fmla="*/ 5330297 w 6580752"/>
              <a:gd name="connsiteY1" fmla="*/ 0 h 1009650"/>
              <a:gd name="connsiteX2" fmla="*/ 6552312 w 6580752"/>
              <a:gd name="connsiteY2" fmla="*/ 899045 h 1009650"/>
              <a:gd name="connsiteX3" fmla="*/ 6580752 w 6580752"/>
              <a:gd name="connsiteY3" fmla="*/ 1009650 h 1009650"/>
              <a:gd name="connsiteX4" fmla="*/ 0 w 6580752"/>
              <a:gd name="connsiteY4" fmla="*/ 1009650 h 1009650"/>
              <a:gd name="connsiteX5" fmla="*/ 28439 w 6580752"/>
              <a:gd name="connsiteY5" fmla="*/ 899045 h 1009650"/>
              <a:gd name="connsiteX6" fmla="*/ 1250454 w 6580752"/>
              <a:gd name="connsiteY6" fmla="*/ 0 h 1009650"/>
              <a:gd name="connsiteX0-1" fmla="*/ 6580752 w 6672192"/>
              <a:gd name="connsiteY0-2" fmla="*/ 1009650 h 1101090"/>
              <a:gd name="connsiteX1-3" fmla="*/ 0 w 6672192"/>
              <a:gd name="connsiteY1-4" fmla="*/ 1009650 h 1101090"/>
              <a:gd name="connsiteX2-5" fmla="*/ 28439 w 6672192"/>
              <a:gd name="connsiteY2-6" fmla="*/ 899045 h 1101090"/>
              <a:gd name="connsiteX3-7" fmla="*/ 1250454 w 6672192"/>
              <a:gd name="connsiteY3-8" fmla="*/ 0 h 1101090"/>
              <a:gd name="connsiteX4-9" fmla="*/ 5330297 w 6672192"/>
              <a:gd name="connsiteY4-10" fmla="*/ 0 h 1101090"/>
              <a:gd name="connsiteX5-11" fmla="*/ 6552312 w 6672192"/>
              <a:gd name="connsiteY5-12" fmla="*/ 899045 h 1101090"/>
              <a:gd name="connsiteX6-13" fmla="*/ 6672192 w 6672192"/>
              <a:gd name="connsiteY6-14" fmla="*/ 1101090 h 1101090"/>
              <a:gd name="connsiteX0-15" fmla="*/ 6580752 w 6580752"/>
              <a:gd name="connsiteY0-16" fmla="*/ 1009650 h 1009650"/>
              <a:gd name="connsiteX1-17" fmla="*/ 0 w 6580752"/>
              <a:gd name="connsiteY1-18" fmla="*/ 1009650 h 1009650"/>
              <a:gd name="connsiteX2-19" fmla="*/ 28439 w 6580752"/>
              <a:gd name="connsiteY2-20" fmla="*/ 899045 h 1009650"/>
              <a:gd name="connsiteX3-21" fmla="*/ 1250454 w 6580752"/>
              <a:gd name="connsiteY3-22" fmla="*/ 0 h 1009650"/>
              <a:gd name="connsiteX4-23" fmla="*/ 5330297 w 6580752"/>
              <a:gd name="connsiteY4-24" fmla="*/ 0 h 1009650"/>
              <a:gd name="connsiteX5-25" fmla="*/ 6552312 w 6580752"/>
              <a:gd name="connsiteY5-26" fmla="*/ 899045 h 1009650"/>
              <a:gd name="connsiteX0-27" fmla="*/ 0 w 6552312"/>
              <a:gd name="connsiteY0-28" fmla="*/ 1009650 h 1009650"/>
              <a:gd name="connsiteX1-29" fmla="*/ 28439 w 6552312"/>
              <a:gd name="connsiteY1-30" fmla="*/ 899045 h 1009650"/>
              <a:gd name="connsiteX2-31" fmla="*/ 1250454 w 6552312"/>
              <a:gd name="connsiteY2-32" fmla="*/ 0 h 1009650"/>
              <a:gd name="connsiteX3-33" fmla="*/ 5330297 w 6552312"/>
              <a:gd name="connsiteY3-34" fmla="*/ 0 h 1009650"/>
              <a:gd name="connsiteX4-35" fmla="*/ 6552312 w 6552312"/>
              <a:gd name="connsiteY4-36" fmla="*/ 899045 h 1009650"/>
              <a:gd name="connsiteX0-37" fmla="*/ 0 w 5330297"/>
              <a:gd name="connsiteY0-38" fmla="*/ 1009650 h 1009650"/>
              <a:gd name="connsiteX1-39" fmla="*/ 28439 w 5330297"/>
              <a:gd name="connsiteY1-40" fmla="*/ 899045 h 1009650"/>
              <a:gd name="connsiteX2-41" fmla="*/ 1250454 w 5330297"/>
              <a:gd name="connsiteY2-42" fmla="*/ 0 h 1009650"/>
              <a:gd name="connsiteX3-43" fmla="*/ 5330297 w 5330297"/>
              <a:gd name="connsiteY3-44" fmla="*/ 0 h 10096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330297" h="1009650">
                <a:moveTo>
                  <a:pt x="0" y="1009650"/>
                </a:moveTo>
                <a:lnTo>
                  <a:pt x="28439" y="899045"/>
                </a:lnTo>
                <a:cubicBezTo>
                  <a:pt x="190443" y="378184"/>
                  <a:pt x="676284" y="0"/>
                  <a:pt x="1250454" y="0"/>
                </a:cubicBezTo>
                <a:lnTo>
                  <a:pt x="5330297" y="0"/>
                </a:lnTo>
              </a:path>
            </a:pathLst>
          </a:custGeom>
          <a:noFill/>
          <a:ln w="17145" cap="flat" cmpd="sng" algn="ctr">
            <a:solidFill>
              <a:srgbClr val="4176C6"/>
            </a:solidFill>
            <a:prstDash val="solid"/>
            <a:miter lim="800000"/>
          </a:ln>
          <a:effectLst/>
        </p:spPr>
        <p:txBody>
          <a:bodyPr wrap="square" lIns="82296" tIns="41148" rIns="82296" bIns="41148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4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2" name="矩形: 圆角 81"/>
          <p:cNvSpPr/>
          <p:nvPr>
            <p:custDataLst>
              <p:tags r:id="rId1"/>
            </p:custDataLst>
          </p:nvPr>
        </p:nvSpPr>
        <p:spPr>
          <a:xfrm>
            <a:off x="4886914" y="4606155"/>
            <a:ext cx="4836028" cy="1104957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381000" dist="127000" dir="5400000" sx="95000" sy="95000" algn="ctr" rotWithShape="0">
              <a:sysClr val="windowText" lastClr="000000">
                <a:lumMod val="65000"/>
                <a:lumOff val="35000"/>
                <a:alpha val="17000"/>
              </a:sysClr>
            </a:outerShdw>
          </a:effectLst>
        </p:spPr>
        <p:txBody>
          <a:bodyPr lIns="98755" tIns="49378" rIns="98755" bIns="49378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45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00BCF6"/>
                  </a:gs>
                  <a:gs pos="100000">
                    <a:srgbClr val="5B9BD5"/>
                  </a:gs>
                </a:gsLst>
                <a:lin ang="2700000" scaled="0"/>
              </a:gra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3" name="椭圆 12"/>
          <p:cNvSpPr/>
          <p:nvPr>
            <p:custDataLst>
              <p:tags r:id="rId2"/>
            </p:custDataLst>
          </p:nvPr>
        </p:nvSpPr>
        <p:spPr>
          <a:xfrm flipV="1">
            <a:off x="4835496" y="5107217"/>
            <a:ext cx="102834" cy="102832"/>
          </a:xfrm>
          <a:prstGeom prst="ellipse">
            <a:avLst/>
          </a:prstGeom>
          <a:solidFill>
            <a:sysClr val="window" lastClr="FFFFFF"/>
          </a:solidFill>
          <a:ln w="17145" cap="flat" cmpd="sng" algn="ctr">
            <a:solidFill>
              <a:srgbClr val="4176C6"/>
            </a:solidFill>
            <a:prstDash val="solid"/>
            <a:miter lim="800000"/>
          </a:ln>
          <a:effectLst/>
        </p:spPr>
        <p:txBody>
          <a:bodyPr lIns="82296" tIns="41148" rIns="82296" bIns="41148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4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4" name="矩形: 圆角 83"/>
          <p:cNvSpPr/>
          <p:nvPr>
            <p:custDataLst>
              <p:tags r:id="rId3"/>
            </p:custDataLst>
          </p:nvPr>
        </p:nvSpPr>
        <p:spPr>
          <a:xfrm>
            <a:off x="4886914" y="1185409"/>
            <a:ext cx="4836028" cy="1104957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381000" dist="127000" dir="5400000" sx="95000" sy="95000" algn="ctr" rotWithShape="0">
              <a:sysClr val="windowText" lastClr="000000">
                <a:lumMod val="65000"/>
                <a:lumOff val="35000"/>
                <a:alpha val="17000"/>
              </a:sysClr>
            </a:outerShdw>
          </a:effectLst>
        </p:spPr>
        <p:txBody>
          <a:bodyPr lIns="98755" tIns="49378" rIns="98755" bIns="49378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45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00BCF6"/>
                  </a:gs>
                  <a:gs pos="100000">
                    <a:srgbClr val="5B9BD5"/>
                  </a:gs>
                </a:gsLst>
                <a:lin ang="2700000" scaled="0"/>
              </a:gra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5" name="矩形: 圆角 84"/>
          <p:cNvSpPr/>
          <p:nvPr>
            <p:custDataLst>
              <p:tags r:id="rId4"/>
            </p:custDataLst>
          </p:nvPr>
        </p:nvSpPr>
        <p:spPr>
          <a:xfrm>
            <a:off x="5811008" y="2887498"/>
            <a:ext cx="4656867" cy="1104957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381000" dist="127000" dir="5400000" sx="95000" sy="95000" algn="ctr" rotWithShape="0">
              <a:sysClr val="windowText" lastClr="000000">
                <a:lumMod val="65000"/>
                <a:lumOff val="35000"/>
                <a:alpha val="17000"/>
              </a:sysClr>
            </a:outerShdw>
          </a:effectLst>
        </p:spPr>
        <p:txBody>
          <a:bodyPr lIns="98755" tIns="49378" rIns="98755" bIns="49378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45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00BCF6"/>
                  </a:gs>
                  <a:gs pos="100000">
                    <a:srgbClr val="5B9BD5"/>
                  </a:gs>
                </a:gsLst>
                <a:lin ang="2700000" scaled="0"/>
              </a:gra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6" name="椭圆 15"/>
          <p:cNvSpPr/>
          <p:nvPr>
            <p:custDataLst>
              <p:tags r:id="rId5"/>
            </p:custDataLst>
          </p:nvPr>
        </p:nvSpPr>
        <p:spPr>
          <a:xfrm>
            <a:off x="4835496" y="1686469"/>
            <a:ext cx="102834" cy="102832"/>
          </a:xfrm>
          <a:prstGeom prst="ellipse">
            <a:avLst/>
          </a:prstGeom>
          <a:solidFill>
            <a:sysClr val="window" lastClr="FFFFFF"/>
          </a:solidFill>
          <a:ln w="17145" cap="flat" cmpd="sng" algn="ctr">
            <a:solidFill>
              <a:srgbClr val="4176C6"/>
            </a:solidFill>
            <a:prstDash val="solid"/>
            <a:miter lim="800000"/>
          </a:ln>
          <a:effectLst/>
        </p:spPr>
        <p:txBody>
          <a:bodyPr lIns="82296" tIns="41148" rIns="82296" bIns="41148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4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7" name="椭圆 16"/>
          <p:cNvSpPr/>
          <p:nvPr>
            <p:custDataLst>
              <p:tags r:id="rId6"/>
            </p:custDataLst>
          </p:nvPr>
        </p:nvSpPr>
        <p:spPr>
          <a:xfrm>
            <a:off x="5751607" y="3388559"/>
            <a:ext cx="102834" cy="102832"/>
          </a:xfrm>
          <a:prstGeom prst="ellipse">
            <a:avLst/>
          </a:prstGeom>
          <a:solidFill>
            <a:sysClr val="window" lastClr="FFFFFF"/>
          </a:solidFill>
          <a:ln w="17145" cap="flat" cmpd="sng" algn="ctr">
            <a:solidFill>
              <a:srgbClr val="4176C6"/>
            </a:solidFill>
            <a:prstDash val="solid"/>
            <a:miter lim="800000"/>
          </a:ln>
          <a:effectLst/>
        </p:spPr>
        <p:txBody>
          <a:bodyPr lIns="82296" tIns="41148" rIns="82296" bIns="41148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4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3883911" y="3439975"/>
            <a:ext cx="1867696" cy="0"/>
          </a:xfrm>
          <a:prstGeom prst="line">
            <a:avLst/>
          </a:prstGeom>
          <a:noFill/>
          <a:ln w="17145" cap="flat" cmpd="sng" algn="ctr">
            <a:solidFill>
              <a:srgbClr val="4176C6"/>
            </a:solidFill>
            <a:prstDash val="solid"/>
            <a:miter lim="800000"/>
          </a:ln>
          <a:effectLst/>
        </p:spPr>
      </p:cxn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5183603" y="1334790"/>
            <a:ext cx="1107995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0000">
                      <a:schemeClr val="accent2"/>
                    </a:gs>
                  </a:gsLst>
                  <a:lin ang="2700000" scaled="1"/>
                  <a:tileRect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sz="2000" dirty="0">
              <a:solidFill>
                <a:srgbClr val="4176C6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6059738" y="3036879"/>
            <a:ext cx="1107995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0000">
                      <a:schemeClr val="accent2"/>
                    </a:gs>
                  </a:gsLst>
                  <a:lin ang="2700000" scaled="1"/>
                  <a:tileRect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sz="2000" dirty="0">
              <a:solidFill>
                <a:srgbClr val="4176C6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5183603" y="4755536"/>
            <a:ext cx="1107995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0000">
                      <a:schemeClr val="accent2"/>
                    </a:gs>
                  </a:gsLst>
                  <a:lin ang="2700000" scaled="1"/>
                  <a:tileRect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sz="2000" dirty="0">
              <a:solidFill>
                <a:srgbClr val="4176C6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5093078" y="1645963"/>
            <a:ext cx="4274867" cy="65956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marR="0" lvl="0"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输入你的正文内容，输入你的正文内容输入你的正文内容，输入你的正文内容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5093078" y="5051543"/>
            <a:ext cx="4274867" cy="65956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marR="0" lvl="0"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输入你的正文内容，输入你的正文内容输入你的正文内容，输入你的正文内容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2"/>
            </p:custDataLst>
          </p:nvPr>
        </p:nvSpPr>
        <p:spPr>
          <a:xfrm>
            <a:off x="5932494" y="3341554"/>
            <a:ext cx="4274867" cy="65956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marR="0" lvl="0"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输入你的正文内容，输入你的正文内容输入你的正文内容，输入你的正文内容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7952" y="362148"/>
            <a:ext cx="191911" cy="598311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8574" y="571392"/>
            <a:ext cx="191911" cy="389067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9797" y="621833"/>
            <a:ext cx="2163670" cy="4305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>
              <a:defRPr/>
            </a:pP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添加</a:t>
            </a: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标题</a:t>
            </a:r>
            <a:endParaRPr lang="zh-CN" altLang="en-US" sz="28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25" name="图片 24" descr="logo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66785" y="530225"/>
            <a:ext cx="2704465" cy="454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单圆角 1"/>
          <p:cNvSpPr/>
          <p:nvPr/>
        </p:nvSpPr>
        <p:spPr>
          <a:xfrm flipH="1">
            <a:off x="905685" y="1562582"/>
            <a:ext cx="3900792" cy="4046706"/>
          </a:xfrm>
          <a:prstGeom prst="round1Rect">
            <a:avLst>
              <a:gd name="adj" fmla="val 717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342900" algn="ctr" rotWithShape="0">
              <a:srgbClr val="4176C6">
                <a:alpha val="40000"/>
              </a:srgbClr>
            </a:outerShdw>
          </a:effectLst>
          <a:scene3d>
            <a:camera prst="orthographicFront"/>
            <a:lightRig rig="contrasting" dir="t"/>
          </a:scene3d>
          <a:sp3d>
            <a:bevelT w="0" h="0"/>
            <a:bevelB w="0" h="0"/>
          </a:sp3d>
        </p:spPr>
        <p:txBody>
          <a:bodyPr lIns="98755" tIns="49378" rIns="98755" bIns="49378" rtlCol="0" anchor="ctr">
            <a:sp3d>
              <a:bevelT w="0" h="0"/>
              <a:bevelB w="0" h="0"/>
            </a:sp3d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45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61347" y="1562583"/>
            <a:ext cx="146246" cy="4046706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8" name="文本框 11"/>
          <p:cNvSpPr txBox="1"/>
          <p:nvPr>
            <p:custDataLst>
              <p:tags r:id="rId1"/>
            </p:custDataLst>
          </p:nvPr>
        </p:nvSpPr>
        <p:spPr>
          <a:xfrm>
            <a:off x="6250709" y="1453076"/>
            <a:ext cx="1877709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rPr>
              <a:t>添加标题</a:t>
            </a:r>
            <a:endParaRPr lang="zh-CN" altLang="en-US" sz="2000" dirty="0" smtClean="0">
              <a:solidFill>
                <a:srgbClr val="4176C6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9" name="文本框 12"/>
          <p:cNvSpPr txBox="1"/>
          <p:nvPr>
            <p:custDataLst>
              <p:tags r:id="rId2"/>
            </p:custDataLst>
          </p:nvPr>
        </p:nvSpPr>
        <p:spPr>
          <a:xfrm>
            <a:off x="6168413" y="1748570"/>
            <a:ext cx="5024306" cy="109760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sym typeface="思源黑体 CN Normal" panose="020B0400000000000000" pitchFamily="34" charset="-122"/>
              </a:rPr>
              <a:t>输入你的正文内容，输入你的正文内容输入你的正文内容，输入你的正文内容输入你的正文内容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>
            <a:off x="5113785" y="1429596"/>
            <a:ext cx="793658" cy="793658"/>
          </a:xfrm>
          <a:prstGeom prst="ellipse">
            <a:avLst/>
          </a:prstGeom>
          <a:solidFill>
            <a:srgbClr val="4176C6"/>
          </a:solidFill>
          <a:ln w="38100" cap="flat" cmpd="sng" algn="ctr">
            <a:noFill/>
            <a:prstDash val="solid"/>
            <a:miter lim="800000"/>
          </a:ln>
          <a:effectLst>
            <a:outerShdw blurRad="152400" dist="76200" dir="2700000" algn="tl" rotWithShape="0">
              <a:srgbClr val="4176C6">
                <a:alpha val="3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1" name="文本框 14"/>
          <p:cNvSpPr txBox="1"/>
          <p:nvPr>
            <p:custDataLst>
              <p:tags r:id="rId4"/>
            </p:custDataLst>
          </p:nvPr>
        </p:nvSpPr>
        <p:spPr>
          <a:xfrm>
            <a:off x="6250709" y="3068544"/>
            <a:ext cx="1694829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rPr>
              <a:t>添加标题</a:t>
            </a:r>
            <a:endParaRPr lang="zh-CN" altLang="en-US" sz="2000" dirty="0">
              <a:solidFill>
                <a:srgbClr val="4176C6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6168413" y="3364038"/>
            <a:ext cx="5024306" cy="98488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sym typeface="思源黑体 CN Normal" panose="020B0400000000000000" pitchFamily="34" charset="-122"/>
              </a:rPr>
              <a:t>输入你的正文内容，输入你的正文内容输入你的正文内容，输入你的正文内容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3" name="椭圆 12"/>
          <p:cNvSpPr/>
          <p:nvPr>
            <p:custDataLst>
              <p:tags r:id="rId6"/>
            </p:custDataLst>
          </p:nvPr>
        </p:nvSpPr>
        <p:spPr>
          <a:xfrm>
            <a:off x="5113785" y="3080727"/>
            <a:ext cx="793658" cy="793658"/>
          </a:xfrm>
          <a:prstGeom prst="ellipse">
            <a:avLst/>
          </a:prstGeom>
          <a:solidFill>
            <a:srgbClr val="4176C6"/>
          </a:solidFill>
          <a:ln w="38100" cap="flat" cmpd="sng" algn="ctr">
            <a:noFill/>
            <a:prstDash val="solid"/>
            <a:miter lim="800000"/>
          </a:ln>
          <a:effectLst>
            <a:outerShdw blurRad="152400" dist="76200" dir="2700000" algn="tl" rotWithShape="0">
              <a:srgbClr val="4176C6">
                <a:alpha val="3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6250709" y="4748866"/>
            <a:ext cx="1877709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rPr>
              <a:t>添加标题</a:t>
            </a:r>
            <a:endParaRPr lang="zh-CN" altLang="en-US" sz="2000" dirty="0">
              <a:solidFill>
                <a:srgbClr val="4176C6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5" name="文本框 10"/>
          <p:cNvSpPr txBox="1"/>
          <p:nvPr>
            <p:custDataLst>
              <p:tags r:id="rId8"/>
            </p:custDataLst>
          </p:nvPr>
        </p:nvSpPr>
        <p:spPr>
          <a:xfrm>
            <a:off x="6168413" y="5003849"/>
            <a:ext cx="5024306" cy="98488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sym typeface="思源黑体 CN Normal" panose="020B0400000000000000" pitchFamily="34" charset="-122"/>
              </a:rPr>
              <a:t>输入你的正文内容，输入你的正文内容输入你的正文内容，输入你的正文内容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6" name="椭圆 15"/>
          <p:cNvSpPr/>
          <p:nvPr>
            <p:custDataLst>
              <p:tags r:id="rId9"/>
            </p:custDataLst>
          </p:nvPr>
        </p:nvSpPr>
        <p:spPr>
          <a:xfrm>
            <a:off x="5113785" y="4708771"/>
            <a:ext cx="793658" cy="793658"/>
          </a:xfrm>
          <a:prstGeom prst="ellipse">
            <a:avLst/>
          </a:prstGeom>
          <a:solidFill>
            <a:srgbClr val="4176C6"/>
          </a:solidFill>
          <a:ln w="38100" cap="flat" cmpd="sng" algn="ctr">
            <a:noFill/>
            <a:prstDash val="solid"/>
            <a:miter lim="800000"/>
          </a:ln>
          <a:effectLst>
            <a:outerShdw blurRad="152400" dist="76200" dir="2700000" algn="tl" rotWithShape="0">
              <a:srgbClr val="4176C6">
                <a:alpha val="3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10"/>
            </p:custDataLst>
          </p:nvPr>
        </p:nvCxnSpPr>
        <p:spPr>
          <a:xfrm>
            <a:off x="5510613" y="2416340"/>
            <a:ext cx="0" cy="487524"/>
          </a:xfrm>
          <a:prstGeom prst="line">
            <a:avLst/>
          </a:prstGeom>
          <a:gradFill flip="none" rotWithShape="1">
            <a:gsLst>
              <a:gs pos="100000">
                <a:srgbClr val="5B9BD5">
                  <a:lumMod val="75000"/>
                </a:srgbClr>
              </a:gs>
              <a:gs pos="0">
                <a:srgbClr val="5B9BD5">
                  <a:lumMod val="60000"/>
                  <a:lumOff val="40000"/>
                </a:srgbClr>
              </a:gs>
              <a:gs pos="63000">
                <a:srgbClr val="5B9BD5">
                  <a:lumMod val="75000"/>
                </a:srgb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2100000" sx="93000" sy="93000" algn="ctr" rotWithShape="0">
              <a:srgbClr val="5B9BD5">
                <a:alpha val="40000"/>
              </a:srgbClr>
            </a:outerShdw>
          </a:effectLst>
        </p:spPr>
      </p:cxnSp>
      <p:cxnSp>
        <p:nvCxnSpPr>
          <p:cNvPr id="18" name="直接连接符 17"/>
          <p:cNvCxnSpPr/>
          <p:nvPr>
            <p:custDataLst>
              <p:tags r:id="rId11"/>
            </p:custDataLst>
          </p:nvPr>
        </p:nvCxnSpPr>
        <p:spPr>
          <a:xfrm>
            <a:off x="5510613" y="4067471"/>
            <a:ext cx="0" cy="487524"/>
          </a:xfrm>
          <a:prstGeom prst="line">
            <a:avLst/>
          </a:prstGeom>
          <a:noFill/>
          <a:ln w="25400" cap="rnd" cmpd="sng" algn="ctr">
            <a:solidFill>
              <a:srgbClr val="4176C6"/>
            </a:solidFill>
            <a:prstDash val="solid"/>
            <a:miter lim="800000"/>
          </a:ln>
          <a:effectLst/>
        </p:spPr>
      </p:cxnSp>
      <p:cxnSp>
        <p:nvCxnSpPr>
          <p:cNvPr id="19" name="直接连接符 18"/>
          <p:cNvCxnSpPr/>
          <p:nvPr>
            <p:custDataLst>
              <p:tags r:id="rId12"/>
            </p:custDataLst>
          </p:nvPr>
        </p:nvCxnSpPr>
        <p:spPr>
          <a:xfrm>
            <a:off x="5510613" y="2368291"/>
            <a:ext cx="0" cy="487524"/>
          </a:xfrm>
          <a:prstGeom prst="line">
            <a:avLst/>
          </a:prstGeom>
          <a:noFill/>
          <a:ln w="25400" cap="rnd" cmpd="sng" algn="ctr">
            <a:solidFill>
              <a:srgbClr val="4176C6"/>
            </a:solidFill>
            <a:prstDash val="solid"/>
            <a:miter lim="800000"/>
          </a:ln>
          <a:effectLst/>
        </p:spPr>
      </p:cxnSp>
      <p:sp>
        <p:nvSpPr>
          <p:cNvPr id="20" name="文本框 9"/>
          <p:cNvSpPr txBox="1"/>
          <p:nvPr/>
        </p:nvSpPr>
        <p:spPr>
          <a:xfrm>
            <a:off x="1062250" y="2271040"/>
            <a:ext cx="3438525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 smtClean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rPr>
              <a:t>添加标题</a:t>
            </a:r>
            <a:endParaRPr lang="zh-CN" altLang="en-US" sz="3200" dirty="0" smtClean="0">
              <a:solidFill>
                <a:srgbClr val="4176C6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62263" y="3006499"/>
            <a:ext cx="3300412" cy="0"/>
          </a:xfrm>
          <a:prstGeom prst="line">
            <a:avLst/>
          </a:prstGeom>
          <a:noFill/>
          <a:ln w="6350" cap="flat" cmpd="sng" algn="ctr">
            <a:solidFill>
              <a:srgbClr val="4176C6"/>
            </a:solidFill>
            <a:prstDash val="solid"/>
            <a:miter lim="800000"/>
          </a:ln>
          <a:effectLst/>
        </p:spPr>
      </p:cxnSp>
      <p:sp>
        <p:nvSpPr>
          <p:cNvPr id="23" name="文本框 12"/>
          <p:cNvSpPr txBox="1"/>
          <p:nvPr/>
        </p:nvSpPr>
        <p:spPr>
          <a:xfrm>
            <a:off x="1065312" y="3376334"/>
            <a:ext cx="3494314" cy="117857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sym typeface="思源黑体 CN Normal" panose="020B0400000000000000" pitchFamily="34" charset="-122"/>
              </a:rPr>
              <a:t>输入你的正文内容，输入你的正文内容输入你的正文内容，输入你的正文内容输入你的正文内容，输入你的正文内容输入你的正文内容，输入你的正文内容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sym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4" name="íṩlíḋè" title="ry6MHxwOH8WsTKLSa514qPVJnvhhWFnRDjZGIbRZNsFBp"/>
          <p:cNvSpPr/>
          <p:nvPr>
            <p:custDataLst>
              <p:tags r:id="rId13"/>
            </p:custDataLst>
          </p:nvPr>
        </p:nvSpPr>
        <p:spPr bwMode="auto">
          <a:xfrm>
            <a:off x="5339401" y="1696035"/>
            <a:ext cx="342426" cy="260779"/>
          </a:xfrm>
          <a:custGeom>
            <a:avLst/>
            <a:gdLst>
              <a:gd name="connsiteX0" fmla="*/ 126410 w 609391"/>
              <a:gd name="connsiteY0" fmla="*/ 263684 h 464090"/>
              <a:gd name="connsiteX1" fmla="*/ 157550 w 609391"/>
              <a:gd name="connsiteY1" fmla="*/ 362113 h 464090"/>
              <a:gd name="connsiteX2" fmla="*/ 163441 w 609391"/>
              <a:gd name="connsiteY2" fmla="*/ 380603 h 464090"/>
              <a:gd name="connsiteX3" fmla="*/ 163535 w 609391"/>
              <a:gd name="connsiteY3" fmla="*/ 380416 h 464090"/>
              <a:gd name="connsiteX4" fmla="*/ 168678 w 609391"/>
              <a:gd name="connsiteY4" fmla="*/ 396105 h 464090"/>
              <a:gd name="connsiteX5" fmla="*/ 185136 w 609391"/>
              <a:gd name="connsiteY5" fmla="*/ 349506 h 464090"/>
              <a:gd name="connsiteX6" fmla="*/ 195984 w 609391"/>
              <a:gd name="connsiteY6" fmla="*/ 293848 h 464090"/>
              <a:gd name="connsiteX7" fmla="*/ 206831 w 609391"/>
              <a:gd name="connsiteY7" fmla="*/ 349506 h 464090"/>
              <a:gd name="connsiteX8" fmla="*/ 223289 w 609391"/>
              <a:gd name="connsiteY8" fmla="*/ 396105 h 464090"/>
              <a:gd name="connsiteX9" fmla="*/ 228339 w 609391"/>
              <a:gd name="connsiteY9" fmla="*/ 380416 h 464090"/>
              <a:gd name="connsiteX10" fmla="*/ 228526 w 609391"/>
              <a:gd name="connsiteY10" fmla="*/ 380603 h 464090"/>
              <a:gd name="connsiteX11" fmla="*/ 234324 w 609391"/>
              <a:gd name="connsiteY11" fmla="*/ 362113 h 464090"/>
              <a:gd name="connsiteX12" fmla="*/ 265557 w 609391"/>
              <a:gd name="connsiteY12" fmla="*/ 263684 h 464090"/>
              <a:gd name="connsiteX13" fmla="*/ 354674 w 609391"/>
              <a:gd name="connsiteY13" fmla="*/ 304307 h 464090"/>
              <a:gd name="connsiteX14" fmla="*/ 391612 w 609391"/>
              <a:gd name="connsiteY14" fmla="*/ 376774 h 464090"/>
              <a:gd name="connsiteX15" fmla="*/ 387310 w 609391"/>
              <a:gd name="connsiteY15" fmla="*/ 417584 h 464090"/>
              <a:gd name="connsiteX16" fmla="*/ 195796 w 609391"/>
              <a:gd name="connsiteY16" fmla="*/ 464090 h 464090"/>
              <a:gd name="connsiteX17" fmla="*/ 4563 w 609391"/>
              <a:gd name="connsiteY17" fmla="*/ 417584 h 464090"/>
              <a:gd name="connsiteX18" fmla="*/ 355 w 609391"/>
              <a:gd name="connsiteY18" fmla="*/ 376774 h 464090"/>
              <a:gd name="connsiteX19" fmla="*/ 37199 w 609391"/>
              <a:gd name="connsiteY19" fmla="*/ 304307 h 464090"/>
              <a:gd name="connsiteX20" fmla="*/ 126410 w 609391"/>
              <a:gd name="connsiteY20" fmla="*/ 263684 h 464090"/>
              <a:gd name="connsiteX21" fmla="*/ 394348 w 609391"/>
              <a:gd name="connsiteY21" fmla="*/ 151062 h 464090"/>
              <a:gd name="connsiteX22" fmla="*/ 470689 w 609391"/>
              <a:gd name="connsiteY22" fmla="*/ 151062 h 464090"/>
              <a:gd name="connsiteX23" fmla="*/ 476022 w 609391"/>
              <a:gd name="connsiteY23" fmla="*/ 156386 h 464090"/>
              <a:gd name="connsiteX24" fmla="*/ 476022 w 609391"/>
              <a:gd name="connsiteY24" fmla="*/ 168248 h 464090"/>
              <a:gd name="connsiteX25" fmla="*/ 470689 w 609391"/>
              <a:gd name="connsiteY25" fmla="*/ 173572 h 464090"/>
              <a:gd name="connsiteX26" fmla="*/ 394348 w 609391"/>
              <a:gd name="connsiteY26" fmla="*/ 173572 h 464090"/>
              <a:gd name="connsiteX27" fmla="*/ 389015 w 609391"/>
              <a:gd name="connsiteY27" fmla="*/ 168248 h 464090"/>
              <a:gd name="connsiteX28" fmla="*/ 389015 w 609391"/>
              <a:gd name="connsiteY28" fmla="*/ 156386 h 464090"/>
              <a:gd name="connsiteX29" fmla="*/ 394348 w 609391"/>
              <a:gd name="connsiteY29" fmla="*/ 151062 h 464090"/>
              <a:gd name="connsiteX30" fmla="*/ 394346 w 609391"/>
              <a:gd name="connsiteY30" fmla="*/ 115003 h 464090"/>
              <a:gd name="connsiteX31" fmla="*/ 546879 w 609391"/>
              <a:gd name="connsiteY31" fmla="*/ 115003 h 464090"/>
              <a:gd name="connsiteX32" fmla="*/ 552209 w 609391"/>
              <a:gd name="connsiteY32" fmla="*/ 120432 h 464090"/>
              <a:gd name="connsiteX33" fmla="*/ 552209 w 609391"/>
              <a:gd name="connsiteY33" fmla="*/ 132226 h 464090"/>
              <a:gd name="connsiteX34" fmla="*/ 546879 w 609391"/>
              <a:gd name="connsiteY34" fmla="*/ 137655 h 464090"/>
              <a:gd name="connsiteX35" fmla="*/ 394346 w 609391"/>
              <a:gd name="connsiteY35" fmla="*/ 137655 h 464090"/>
              <a:gd name="connsiteX36" fmla="*/ 389015 w 609391"/>
              <a:gd name="connsiteY36" fmla="*/ 132226 h 464090"/>
              <a:gd name="connsiteX37" fmla="*/ 389015 w 609391"/>
              <a:gd name="connsiteY37" fmla="*/ 120432 h 464090"/>
              <a:gd name="connsiteX38" fmla="*/ 394346 w 609391"/>
              <a:gd name="connsiteY38" fmla="*/ 115003 h 464090"/>
              <a:gd name="connsiteX39" fmla="*/ 394346 w 609391"/>
              <a:gd name="connsiteY39" fmla="*/ 79085 h 464090"/>
              <a:gd name="connsiteX40" fmla="*/ 546879 w 609391"/>
              <a:gd name="connsiteY40" fmla="*/ 79085 h 464090"/>
              <a:gd name="connsiteX41" fmla="*/ 552209 w 609391"/>
              <a:gd name="connsiteY41" fmla="*/ 84409 h 464090"/>
              <a:gd name="connsiteX42" fmla="*/ 552209 w 609391"/>
              <a:gd name="connsiteY42" fmla="*/ 96271 h 464090"/>
              <a:gd name="connsiteX43" fmla="*/ 546879 w 609391"/>
              <a:gd name="connsiteY43" fmla="*/ 101595 h 464090"/>
              <a:gd name="connsiteX44" fmla="*/ 394346 w 609391"/>
              <a:gd name="connsiteY44" fmla="*/ 101595 h 464090"/>
              <a:gd name="connsiteX45" fmla="*/ 389015 w 609391"/>
              <a:gd name="connsiteY45" fmla="*/ 96271 h 464090"/>
              <a:gd name="connsiteX46" fmla="*/ 389015 w 609391"/>
              <a:gd name="connsiteY46" fmla="*/ 84409 h 464090"/>
              <a:gd name="connsiteX47" fmla="*/ 394346 w 609391"/>
              <a:gd name="connsiteY47" fmla="*/ 79085 h 464090"/>
              <a:gd name="connsiteX48" fmla="*/ 371612 w 609391"/>
              <a:gd name="connsiteY48" fmla="*/ 54718 h 464090"/>
              <a:gd name="connsiteX49" fmla="*/ 359638 w 609391"/>
              <a:gd name="connsiteY49" fmla="*/ 66671 h 464090"/>
              <a:gd name="connsiteX50" fmla="*/ 359638 w 609391"/>
              <a:gd name="connsiteY50" fmla="*/ 186384 h 464090"/>
              <a:gd name="connsiteX51" fmla="*/ 371612 w 609391"/>
              <a:gd name="connsiteY51" fmla="*/ 198336 h 464090"/>
              <a:gd name="connsiteX52" fmla="*/ 391255 w 609391"/>
              <a:gd name="connsiteY52" fmla="*/ 198336 h 464090"/>
              <a:gd name="connsiteX53" fmla="*/ 391255 w 609391"/>
              <a:gd name="connsiteY53" fmla="*/ 229525 h 464090"/>
              <a:gd name="connsiteX54" fmla="*/ 422404 w 609391"/>
              <a:gd name="connsiteY54" fmla="*/ 198336 h 464090"/>
              <a:gd name="connsiteX55" fmla="*/ 569543 w 609391"/>
              <a:gd name="connsiteY55" fmla="*/ 198336 h 464090"/>
              <a:gd name="connsiteX56" fmla="*/ 581516 w 609391"/>
              <a:gd name="connsiteY56" fmla="*/ 186384 h 464090"/>
              <a:gd name="connsiteX57" fmla="*/ 581516 w 609391"/>
              <a:gd name="connsiteY57" fmla="*/ 66671 h 464090"/>
              <a:gd name="connsiteX58" fmla="*/ 569543 w 609391"/>
              <a:gd name="connsiteY58" fmla="*/ 54718 h 464090"/>
              <a:gd name="connsiteX59" fmla="*/ 371612 w 609391"/>
              <a:gd name="connsiteY59" fmla="*/ 27078 h 464090"/>
              <a:gd name="connsiteX60" fmla="*/ 569543 w 609391"/>
              <a:gd name="connsiteY60" fmla="*/ 27078 h 464090"/>
              <a:gd name="connsiteX61" fmla="*/ 609391 w 609391"/>
              <a:gd name="connsiteY61" fmla="*/ 66764 h 464090"/>
              <a:gd name="connsiteX62" fmla="*/ 609391 w 609391"/>
              <a:gd name="connsiteY62" fmla="*/ 186571 h 464090"/>
              <a:gd name="connsiteX63" fmla="*/ 569543 w 609391"/>
              <a:gd name="connsiteY63" fmla="*/ 226257 h 464090"/>
              <a:gd name="connsiteX64" fmla="*/ 433909 w 609391"/>
              <a:gd name="connsiteY64" fmla="*/ 226257 h 464090"/>
              <a:gd name="connsiteX65" fmla="*/ 389010 w 609391"/>
              <a:gd name="connsiteY65" fmla="*/ 271079 h 464090"/>
              <a:gd name="connsiteX66" fmla="*/ 378347 w 609391"/>
              <a:gd name="connsiteY66" fmla="*/ 275468 h 464090"/>
              <a:gd name="connsiteX67" fmla="*/ 368151 w 609391"/>
              <a:gd name="connsiteY67" fmla="*/ 271453 h 464090"/>
              <a:gd name="connsiteX68" fmla="*/ 363380 w 609391"/>
              <a:gd name="connsiteY68" fmla="*/ 260621 h 464090"/>
              <a:gd name="connsiteX69" fmla="*/ 363380 w 609391"/>
              <a:gd name="connsiteY69" fmla="*/ 225416 h 464090"/>
              <a:gd name="connsiteX70" fmla="*/ 331857 w 609391"/>
              <a:gd name="connsiteY70" fmla="*/ 186571 h 464090"/>
              <a:gd name="connsiteX71" fmla="*/ 331857 w 609391"/>
              <a:gd name="connsiteY71" fmla="*/ 66764 h 464090"/>
              <a:gd name="connsiteX72" fmla="*/ 371612 w 609391"/>
              <a:gd name="connsiteY72" fmla="*/ 27078 h 464090"/>
              <a:gd name="connsiteX73" fmla="*/ 189634 w 609391"/>
              <a:gd name="connsiteY73" fmla="*/ 367 h 464090"/>
              <a:gd name="connsiteX74" fmla="*/ 239585 w 609391"/>
              <a:gd name="connsiteY74" fmla="*/ 11011 h 464090"/>
              <a:gd name="connsiteX75" fmla="*/ 263906 w 609391"/>
              <a:gd name="connsiteY75" fmla="*/ 33515 h 464090"/>
              <a:gd name="connsiteX76" fmla="*/ 290659 w 609391"/>
              <a:gd name="connsiteY76" fmla="*/ 118301 h 464090"/>
              <a:gd name="connsiteX77" fmla="*/ 287104 w 609391"/>
              <a:gd name="connsiteY77" fmla="*/ 131281 h 464090"/>
              <a:gd name="connsiteX78" fmla="*/ 295710 w 609391"/>
              <a:gd name="connsiteY78" fmla="*/ 166764 h 464090"/>
              <a:gd name="connsiteX79" fmla="*/ 278498 w 609391"/>
              <a:gd name="connsiteY79" fmla="*/ 196738 h 464090"/>
              <a:gd name="connsiteX80" fmla="*/ 218071 w 609391"/>
              <a:gd name="connsiteY80" fmla="*/ 271439 h 464090"/>
              <a:gd name="connsiteX81" fmla="*/ 173732 w 609391"/>
              <a:gd name="connsiteY81" fmla="*/ 271532 h 464090"/>
              <a:gd name="connsiteX82" fmla="*/ 113399 w 609391"/>
              <a:gd name="connsiteY82" fmla="*/ 196831 h 464090"/>
              <a:gd name="connsiteX83" fmla="*/ 96187 w 609391"/>
              <a:gd name="connsiteY83" fmla="*/ 166857 h 464090"/>
              <a:gd name="connsiteX84" fmla="*/ 104699 w 609391"/>
              <a:gd name="connsiteY84" fmla="*/ 131000 h 464090"/>
              <a:gd name="connsiteX85" fmla="*/ 101145 w 609391"/>
              <a:gd name="connsiteY85" fmla="*/ 118021 h 464090"/>
              <a:gd name="connsiteX86" fmla="*/ 100958 w 609391"/>
              <a:gd name="connsiteY86" fmla="*/ 76468 h 464090"/>
              <a:gd name="connsiteX87" fmla="*/ 125278 w 609391"/>
              <a:gd name="connsiteY87" fmla="*/ 33889 h 464090"/>
              <a:gd name="connsiteX88" fmla="*/ 147822 w 609391"/>
              <a:gd name="connsiteY88" fmla="*/ 15307 h 464090"/>
              <a:gd name="connsiteX89" fmla="*/ 169617 w 609391"/>
              <a:gd name="connsiteY89" fmla="*/ 4102 h 464090"/>
              <a:gd name="connsiteX90" fmla="*/ 189634 w 609391"/>
              <a:gd name="connsiteY90" fmla="*/ 367 h 464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9391" h="464090">
                <a:moveTo>
                  <a:pt x="126410" y="263684"/>
                </a:moveTo>
                <a:lnTo>
                  <a:pt x="157550" y="362113"/>
                </a:lnTo>
                <a:lnTo>
                  <a:pt x="163441" y="380603"/>
                </a:lnTo>
                <a:lnTo>
                  <a:pt x="163535" y="380416"/>
                </a:lnTo>
                <a:lnTo>
                  <a:pt x="168678" y="396105"/>
                </a:lnTo>
                <a:lnTo>
                  <a:pt x="185136" y="349506"/>
                </a:lnTo>
                <a:cubicBezTo>
                  <a:pt x="144739" y="293194"/>
                  <a:pt x="193178" y="293754"/>
                  <a:pt x="195984" y="293848"/>
                </a:cubicBezTo>
                <a:cubicBezTo>
                  <a:pt x="198695" y="293848"/>
                  <a:pt x="247228" y="293194"/>
                  <a:pt x="206831" y="349506"/>
                </a:cubicBezTo>
                <a:lnTo>
                  <a:pt x="223289" y="396105"/>
                </a:lnTo>
                <a:lnTo>
                  <a:pt x="228339" y="380416"/>
                </a:lnTo>
                <a:lnTo>
                  <a:pt x="228526" y="380603"/>
                </a:lnTo>
                <a:lnTo>
                  <a:pt x="234324" y="362113"/>
                </a:lnTo>
                <a:lnTo>
                  <a:pt x="265557" y="263684"/>
                </a:lnTo>
                <a:cubicBezTo>
                  <a:pt x="265557" y="263684"/>
                  <a:pt x="305580" y="291887"/>
                  <a:pt x="354674" y="304307"/>
                </a:cubicBezTo>
                <a:cubicBezTo>
                  <a:pt x="391331" y="313645"/>
                  <a:pt x="393108" y="355856"/>
                  <a:pt x="391612" y="376774"/>
                </a:cubicBezTo>
                <a:cubicBezTo>
                  <a:pt x="391612" y="376774"/>
                  <a:pt x="389461" y="405164"/>
                  <a:pt x="387310" y="417584"/>
                </a:cubicBezTo>
                <a:cubicBezTo>
                  <a:pt x="387310" y="417584"/>
                  <a:pt x="315773" y="464090"/>
                  <a:pt x="195796" y="464090"/>
                </a:cubicBezTo>
                <a:cubicBezTo>
                  <a:pt x="76100" y="464090"/>
                  <a:pt x="4563" y="417584"/>
                  <a:pt x="4563" y="417584"/>
                </a:cubicBezTo>
                <a:cubicBezTo>
                  <a:pt x="2412" y="405164"/>
                  <a:pt x="355" y="376774"/>
                  <a:pt x="355" y="376774"/>
                </a:cubicBezTo>
                <a:cubicBezTo>
                  <a:pt x="-1141" y="355856"/>
                  <a:pt x="542" y="313645"/>
                  <a:pt x="37199" y="304307"/>
                </a:cubicBezTo>
                <a:cubicBezTo>
                  <a:pt x="86480" y="291700"/>
                  <a:pt x="126410" y="263684"/>
                  <a:pt x="126410" y="263684"/>
                </a:cubicBezTo>
                <a:close/>
                <a:moveTo>
                  <a:pt x="394348" y="151062"/>
                </a:moveTo>
                <a:lnTo>
                  <a:pt x="470689" y="151062"/>
                </a:lnTo>
                <a:cubicBezTo>
                  <a:pt x="473683" y="151062"/>
                  <a:pt x="476022" y="153490"/>
                  <a:pt x="476022" y="156386"/>
                </a:cubicBezTo>
                <a:lnTo>
                  <a:pt x="476022" y="168248"/>
                </a:lnTo>
                <a:cubicBezTo>
                  <a:pt x="476022" y="171237"/>
                  <a:pt x="473683" y="173572"/>
                  <a:pt x="470689" y="173572"/>
                </a:cubicBezTo>
                <a:lnTo>
                  <a:pt x="394348" y="173572"/>
                </a:lnTo>
                <a:cubicBezTo>
                  <a:pt x="391354" y="173572"/>
                  <a:pt x="389015" y="171237"/>
                  <a:pt x="389015" y="168248"/>
                </a:cubicBezTo>
                <a:lnTo>
                  <a:pt x="389015" y="156386"/>
                </a:lnTo>
                <a:cubicBezTo>
                  <a:pt x="389015" y="153397"/>
                  <a:pt x="391354" y="151062"/>
                  <a:pt x="394348" y="151062"/>
                </a:cubicBezTo>
                <a:close/>
                <a:moveTo>
                  <a:pt x="394346" y="115003"/>
                </a:moveTo>
                <a:lnTo>
                  <a:pt x="546879" y="115003"/>
                </a:lnTo>
                <a:cubicBezTo>
                  <a:pt x="549871" y="115003"/>
                  <a:pt x="552303" y="117437"/>
                  <a:pt x="552209" y="120432"/>
                </a:cubicBezTo>
                <a:lnTo>
                  <a:pt x="552209" y="132226"/>
                </a:lnTo>
                <a:cubicBezTo>
                  <a:pt x="552209" y="135221"/>
                  <a:pt x="549871" y="137655"/>
                  <a:pt x="546879" y="137655"/>
                </a:cubicBezTo>
                <a:lnTo>
                  <a:pt x="394346" y="137655"/>
                </a:lnTo>
                <a:cubicBezTo>
                  <a:pt x="391353" y="137655"/>
                  <a:pt x="389015" y="135221"/>
                  <a:pt x="389015" y="132226"/>
                </a:cubicBezTo>
                <a:lnTo>
                  <a:pt x="389015" y="120432"/>
                </a:lnTo>
                <a:cubicBezTo>
                  <a:pt x="389015" y="117437"/>
                  <a:pt x="391353" y="115003"/>
                  <a:pt x="394346" y="115003"/>
                </a:cubicBezTo>
                <a:close/>
                <a:moveTo>
                  <a:pt x="394346" y="79085"/>
                </a:moveTo>
                <a:lnTo>
                  <a:pt x="546879" y="79085"/>
                </a:lnTo>
                <a:cubicBezTo>
                  <a:pt x="549871" y="79085"/>
                  <a:pt x="552303" y="81420"/>
                  <a:pt x="552209" y="84409"/>
                </a:cubicBezTo>
                <a:lnTo>
                  <a:pt x="552209" y="96271"/>
                </a:lnTo>
                <a:cubicBezTo>
                  <a:pt x="552209" y="99260"/>
                  <a:pt x="549871" y="101595"/>
                  <a:pt x="546879" y="101595"/>
                </a:cubicBezTo>
                <a:lnTo>
                  <a:pt x="394346" y="101595"/>
                </a:lnTo>
                <a:cubicBezTo>
                  <a:pt x="391353" y="101595"/>
                  <a:pt x="389015" y="99260"/>
                  <a:pt x="389015" y="96271"/>
                </a:cubicBezTo>
                <a:lnTo>
                  <a:pt x="389015" y="84409"/>
                </a:lnTo>
                <a:cubicBezTo>
                  <a:pt x="389015" y="81420"/>
                  <a:pt x="391353" y="79085"/>
                  <a:pt x="394346" y="79085"/>
                </a:cubicBezTo>
                <a:close/>
                <a:moveTo>
                  <a:pt x="371612" y="54718"/>
                </a:moveTo>
                <a:cubicBezTo>
                  <a:pt x="365064" y="54718"/>
                  <a:pt x="359638" y="60041"/>
                  <a:pt x="359638" y="66671"/>
                </a:cubicBezTo>
                <a:lnTo>
                  <a:pt x="359638" y="186384"/>
                </a:lnTo>
                <a:cubicBezTo>
                  <a:pt x="359638" y="193014"/>
                  <a:pt x="365064" y="198336"/>
                  <a:pt x="371612" y="198336"/>
                </a:cubicBezTo>
                <a:lnTo>
                  <a:pt x="391255" y="198336"/>
                </a:lnTo>
                <a:lnTo>
                  <a:pt x="391255" y="229525"/>
                </a:lnTo>
                <a:lnTo>
                  <a:pt x="422404" y="198336"/>
                </a:lnTo>
                <a:lnTo>
                  <a:pt x="569543" y="198336"/>
                </a:lnTo>
                <a:cubicBezTo>
                  <a:pt x="576184" y="198336"/>
                  <a:pt x="581516" y="193014"/>
                  <a:pt x="581516" y="186384"/>
                </a:cubicBezTo>
                <a:lnTo>
                  <a:pt x="581516" y="66671"/>
                </a:lnTo>
                <a:cubicBezTo>
                  <a:pt x="581516" y="60041"/>
                  <a:pt x="576184" y="54718"/>
                  <a:pt x="569543" y="54718"/>
                </a:cubicBezTo>
                <a:close/>
                <a:moveTo>
                  <a:pt x="371612" y="27078"/>
                </a:moveTo>
                <a:lnTo>
                  <a:pt x="569543" y="27078"/>
                </a:lnTo>
                <a:cubicBezTo>
                  <a:pt x="591525" y="27078"/>
                  <a:pt x="609391" y="44820"/>
                  <a:pt x="609391" y="66764"/>
                </a:cubicBezTo>
                <a:lnTo>
                  <a:pt x="609391" y="186571"/>
                </a:lnTo>
                <a:cubicBezTo>
                  <a:pt x="609391" y="208421"/>
                  <a:pt x="591525" y="226257"/>
                  <a:pt x="569543" y="226257"/>
                </a:cubicBezTo>
                <a:lnTo>
                  <a:pt x="433909" y="226257"/>
                </a:lnTo>
                <a:lnTo>
                  <a:pt x="389010" y="271079"/>
                </a:lnTo>
                <a:cubicBezTo>
                  <a:pt x="386110" y="273974"/>
                  <a:pt x="382369" y="275468"/>
                  <a:pt x="378347" y="275468"/>
                </a:cubicBezTo>
                <a:cubicBezTo>
                  <a:pt x="374511" y="275468"/>
                  <a:pt x="370863" y="274067"/>
                  <a:pt x="368151" y="271453"/>
                </a:cubicBezTo>
                <a:cubicBezTo>
                  <a:pt x="365157" y="268745"/>
                  <a:pt x="363380" y="264729"/>
                  <a:pt x="363380" y="260621"/>
                </a:cubicBezTo>
                <a:lnTo>
                  <a:pt x="363380" y="225416"/>
                </a:lnTo>
                <a:cubicBezTo>
                  <a:pt x="345420" y="221681"/>
                  <a:pt x="331857" y="205620"/>
                  <a:pt x="331857" y="186571"/>
                </a:cubicBezTo>
                <a:lnTo>
                  <a:pt x="331857" y="66764"/>
                </a:lnTo>
                <a:cubicBezTo>
                  <a:pt x="331857" y="44820"/>
                  <a:pt x="349723" y="27078"/>
                  <a:pt x="371612" y="27078"/>
                </a:cubicBezTo>
                <a:close/>
                <a:moveTo>
                  <a:pt x="189634" y="367"/>
                </a:moveTo>
                <a:cubicBezTo>
                  <a:pt x="211336" y="-1501"/>
                  <a:pt x="227799" y="4008"/>
                  <a:pt x="239585" y="11011"/>
                </a:cubicBezTo>
                <a:cubicBezTo>
                  <a:pt x="257171" y="20723"/>
                  <a:pt x="263906" y="33515"/>
                  <a:pt x="263906" y="33515"/>
                </a:cubicBezTo>
                <a:cubicBezTo>
                  <a:pt x="263906" y="33515"/>
                  <a:pt x="304222" y="36410"/>
                  <a:pt x="290659" y="118301"/>
                </a:cubicBezTo>
                <a:cubicBezTo>
                  <a:pt x="289911" y="122503"/>
                  <a:pt x="288601" y="126892"/>
                  <a:pt x="287104" y="131281"/>
                </a:cubicBezTo>
                <a:cubicBezTo>
                  <a:pt x="295242" y="130347"/>
                  <a:pt x="304690" y="135109"/>
                  <a:pt x="295710" y="166764"/>
                </a:cubicBezTo>
                <a:cubicBezTo>
                  <a:pt x="289256" y="189921"/>
                  <a:pt x="283176" y="196364"/>
                  <a:pt x="278498" y="196738"/>
                </a:cubicBezTo>
                <a:cubicBezTo>
                  <a:pt x="274289" y="224284"/>
                  <a:pt x="252494" y="259113"/>
                  <a:pt x="218071" y="271439"/>
                </a:cubicBezTo>
                <a:cubicBezTo>
                  <a:pt x="203853" y="276668"/>
                  <a:pt x="188138" y="276575"/>
                  <a:pt x="173732" y="271532"/>
                </a:cubicBezTo>
                <a:cubicBezTo>
                  <a:pt x="138842" y="259393"/>
                  <a:pt x="117608" y="224377"/>
                  <a:pt x="113399" y="196831"/>
                </a:cubicBezTo>
                <a:cubicBezTo>
                  <a:pt x="108815" y="196457"/>
                  <a:pt x="102828" y="190014"/>
                  <a:pt x="96187" y="166857"/>
                </a:cubicBezTo>
                <a:cubicBezTo>
                  <a:pt x="87207" y="135202"/>
                  <a:pt x="96655" y="130627"/>
                  <a:pt x="104699" y="131000"/>
                </a:cubicBezTo>
                <a:cubicBezTo>
                  <a:pt x="103015" y="126612"/>
                  <a:pt x="101893" y="122410"/>
                  <a:pt x="101145" y="118021"/>
                </a:cubicBezTo>
                <a:cubicBezTo>
                  <a:pt x="98151" y="103361"/>
                  <a:pt x="97403" y="89635"/>
                  <a:pt x="100958" y="76468"/>
                </a:cubicBezTo>
                <a:cubicBezTo>
                  <a:pt x="105073" y="58914"/>
                  <a:pt x="114521" y="44814"/>
                  <a:pt x="125278" y="33889"/>
                </a:cubicBezTo>
                <a:cubicBezTo>
                  <a:pt x="132107" y="26792"/>
                  <a:pt x="139684" y="20443"/>
                  <a:pt x="147822" y="15307"/>
                </a:cubicBezTo>
                <a:cubicBezTo>
                  <a:pt x="154276" y="10731"/>
                  <a:pt x="161666" y="6903"/>
                  <a:pt x="169617" y="4102"/>
                </a:cubicBezTo>
                <a:cubicBezTo>
                  <a:pt x="175884" y="2141"/>
                  <a:pt x="182619" y="740"/>
                  <a:pt x="189634" y="367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Medium" panose="020B0600000000000000" pitchFamily="34" charset="-122"/>
            </a:endParaRPr>
          </a:p>
        </p:txBody>
      </p:sp>
      <p:sp>
        <p:nvSpPr>
          <p:cNvPr id="25" name="íṩlíḋè" title="ry6MHxwOH8WsTKLSa514qPVJnvhhWFnRDjZGIbRZNsFBp"/>
          <p:cNvSpPr/>
          <p:nvPr>
            <p:custDataLst>
              <p:tags r:id="rId14"/>
            </p:custDataLst>
          </p:nvPr>
        </p:nvSpPr>
        <p:spPr bwMode="auto">
          <a:xfrm>
            <a:off x="5359147" y="3307288"/>
            <a:ext cx="302934" cy="342426"/>
          </a:xfrm>
          <a:custGeom>
            <a:avLst/>
            <a:gdLst>
              <a:gd name="connsiteX0" fmla="*/ 120030 w 537629"/>
              <a:gd name="connsiteY0" fmla="*/ 9 h 607718"/>
              <a:gd name="connsiteX1" fmla="*/ 120277 w 537629"/>
              <a:gd name="connsiteY1" fmla="*/ 9 h 607718"/>
              <a:gd name="connsiteX2" fmla="*/ 144603 w 537629"/>
              <a:gd name="connsiteY2" fmla="*/ 9983 h 607718"/>
              <a:gd name="connsiteX3" fmla="*/ 232464 w 537629"/>
              <a:gd name="connsiteY3" fmla="*/ 96685 h 607718"/>
              <a:gd name="connsiteX4" fmla="*/ 232712 w 537629"/>
              <a:gd name="connsiteY4" fmla="*/ 145567 h 607718"/>
              <a:gd name="connsiteX5" fmla="*/ 208138 w 537629"/>
              <a:gd name="connsiteY5" fmla="*/ 155837 h 607718"/>
              <a:gd name="connsiteX6" fmla="*/ 183812 w 537629"/>
              <a:gd name="connsiteY6" fmla="*/ 145863 h 607718"/>
              <a:gd name="connsiteX7" fmla="*/ 155975 w 537629"/>
              <a:gd name="connsiteY7" fmla="*/ 118411 h 607718"/>
              <a:gd name="connsiteX8" fmla="*/ 155975 w 537629"/>
              <a:gd name="connsiteY8" fmla="*/ 573155 h 607718"/>
              <a:gd name="connsiteX9" fmla="*/ 121365 w 537629"/>
              <a:gd name="connsiteY9" fmla="*/ 607718 h 607718"/>
              <a:gd name="connsiteX10" fmla="*/ 86755 w 537629"/>
              <a:gd name="connsiteY10" fmla="*/ 573155 h 607718"/>
              <a:gd name="connsiteX11" fmla="*/ 86755 w 537629"/>
              <a:gd name="connsiteY11" fmla="*/ 117621 h 607718"/>
              <a:gd name="connsiteX12" fmla="*/ 59215 w 537629"/>
              <a:gd name="connsiteY12" fmla="*/ 145419 h 607718"/>
              <a:gd name="connsiteX13" fmla="*/ 10266 w 537629"/>
              <a:gd name="connsiteY13" fmla="*/ 145715 h 607718"/>
              <a:gd name="connsiteX14" fmla="*/ 10018 w 537629"/>
              <a:gd name="connsiteY14" fmla="*/ 96834 h 607718"/>
              <a:gd name="connsiteX15" fmla="*/ 95654 w 537629"/>
              <a:gd name="connsiteY15" fmla="*/ 10279 h 607718"/>
              <a:gd name="connsiteX16" fmla="*/ 120030 w 537629"/>
              <a:gd name="connsiteY16" fmla="*/ 9 h 607718"/>
              <a:gd name="connsiteX17" fmla="*/ 414941 w 537629"/>
              <a:gd name="connsiteY17" fmla="*/ 1 h 607718"/>
              <a:gd name="connsiteX18" fmla="*/ 439491 w 537629"/>
              <a:gd name="connsiteY18" fmla="*/ 9980 h 607718"/>
              <a:gd name="connsiteX19" fmla="*/ 527357 w 537629"/>
              <a:gd name="connsiteY19" fmla="*/ 96676 h 607718"/>
              <a:gd name="connsiteX20" fmla="*/ 527653 w 537629"/>
              <a:gd name="connsiteY20" fmla="*/ 145554 h 607718"/>
              <a:gd name="connsiteX21" fmla="*/ 503029 w 537629"/>
              <a:gd name="connsiteY21" fmla="*/ 155823 h 607718"/>
              <a:gd name="connsiteX22" fmla="*/ 478702 w 537629"/>
              <a:gd name="connsiteY22" fmla="*/ 145850 h 607718"/>
              <a:gd name="connsiteX23" fmla="*/ 450369 w 537629"/>
              <a:gd name="connsiteY23" fmla="*/ 117906 h 607718"/>
              <a:gd name="connsiteX24" fmla="*/ 439639 w 537629"/>
              <a:gd name="connsiteY24" fmla="*/ 231953 h 607718"/>
              <a:gd name="connsiteX25" fmla="*/ 313354 w 537629"/>
              <a:gd name="connsiteY25" fmla="*/ 405740 h 607718"/>
              <a:gd name="connsiteX26" fmla="*/ 248381 w 537629"/>
              <a:gd name="connsiteY26" fmla="*/ 505569 h 607718"/>
              <a:gd name="connsiteX27" fmla="*/ 237009 w 537629"/>
              <a:gd name="connsiteY27" fmla="*/ 576120 h 607718"/>
              <a:gd name="connsiteX28" fmla="*/ 202495 w 537629"/>
              <a:gd name="connsiteY28" fmla="*/ 607520 h 607718"/>
              <a:gd name="connsiteX29" fmla="*/ 201803 w 537629"/>
              <a:gd name="connsiteY29" fmla="*/ 607520 h 607718"/>
              <a:gd name="connsiteX30" fmla="*/ 167982 w 537629"/>
              <a:gd name="connsiteY30" fmla="*/ 570443 h 607718"/>
              <a:gd name="connsiteX31" fmla="*/ 181777 w 537629"/>
              <a:gd name="connsiteY31" fmla="*/ 486512 h 607718"/>
              <a:gd name="connsiteX32" fmla="*/ 231075 w 537629"/>
              <a:gd name="connsiteY32" fmla="*/ 394187 h 607718"/>
              <a:gd name="connsiteX33" fmla="*/ 305788 w 537629"/>
              <a:gd name="connsiteY33" fmla="*/ 322846 h 607718"/>
              <a:gd name="connsiteX34" fmla="*/ 370414 w 537629"/>
              <a:gd name="connsiteY34" fmla="*/ 217734 h 607718"/>
              <a:gd name="connsiteX35" fmla="*/ 380946 w 537629"/>
              <a:gd name="connsiteY35" fmla="*/ 118301 h 607718"/>
              <a:gd name="connsiteX36" fmla="*/ 354097 w 537629"/>
              <a:gd name="connsiteY36" fmla="*/ 145405 h 607718"/>
              <a:gd name="connsiteX37" fmla="*/ 305195 w 537629"/>
              <a:gd name="connsiteY37" fmla="*/ 145702 h 607718"/>
              <a:gd name="connsiteX38" fmla="*/ 304898 w 537629"/>
              <a:gd name="connsiteY38" fmla="*/ 96824 h 607718"/>
              <a:gd name="connsiteX39" fmla="*/ 390539 w 537629"/>
              <a:gd name="connsiteY39" fmla="*/ 10276 h 607718"/>
              <a:gd name="connsiteX40" fmla="*/ 414941 w 537629"/>
              <a:gd name="connsiteY40" fmla="*/ 1 h 60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37629" h="607718">
                <a:moveTo>
                  <a:pt x="120030" y="9"/>
                </a:moveTo>
                <a:cubicBezTo>
                  <a:pt x="120129" y="9"/>
                  <a:pt x="120178" y="9"/>
                  <a:pt x="120277" y="9"/>
                </a:cubicBezTo>
                <a:cubicBezTo>
                  <a:pt x="129375" y="9"/>
                  <a:pt x="138126" y="3613"/>
                  <a:pt x="144603" y="9983"/>
                </a:cubicBezTo>
                <a:lnTo>
                  <a:pt x="232464" y="96685"/>
                </a:lnTo>
                <a:cubicBezTo>
                  <a:pt x="246061" y="110116"/>
                  <a:pt x="246160" y="131989"/>
                  <a:pt x="232712" y="145567"/>
                </a:cubicBezTo>
                <a:cubicBezTo>
                  <a:pt x="225987" y="152381"/>
                  <a:pt x="217038" y="155837"/>
                  <a:pt x="208138" y="155837"/>
                </a:cubicBezTo>
                <a:cubicBezTo>
                  <a:pt x="199337" y="155837"/>
                  <a:pt x="190536" y="152479"/>
                  <a:pt x="183812" y="145863"/>
                </a:cubicBezTo>
                <a:lnTo>
                  <a:pt x="155975" y="118411"/>
                </a:lnTo>
                <a:lnTo>
                  <a:pt x="155975" y="573155"/>
                </a:lnTo>
                <a:cubicBezTo>
                  <a:pt x="155975" y="592264"/>
                  <a:pt x="140499" y="607718"/>
                  <a:pt x="121365" y="607718"/>
                </a:cubicBezTo>
                <a:cubicBezTo>
                  <a:pt x="102230" y="607718"/>
                  <a:pt x="86755" y="592264"/>
                  <a:pt x="86755" y="573155"/>
                </a:cubicBezTo>
                <a:lnTo>
                  <a:pt x="86755" y="117621"/>
                </a:lnTo>
                <a:lnTo>
                  <a:pt x="59215" y="145419"/>
                </a:lnTo>
                <a:cubicBezTo>
                  <a:pt x="45815" y="158997"/>
                  <a:pt x="23863" y="159145"/>
                  <a:pt x="10266" y="145715"/>
                </a:cubicBezTo>
                <a:cubicBezTo>
                  <a:pt x="-3331" y="132285"/>
                  <a:pt x="-3430" y="110412"/>
                  <a:pt x="10018" y="96834"/>
                </a:cubicBezTo>
                <a:lnTo>
                  <a:pt x="95654" y="10279"/>
                </a:lnTo>
                <a:cubicBezTo>
                  <a:pt x="102082" y="3762"/>
                  <a:pt x="110883" y="58"/>
                  <a:pt x="120030" y="9"/>
                </a:cubicBezTo>
                <a:close/>
                <a:moveTo>
                  <a:pt x="414941" y="1"/>
                </a:moveTo>
                <a:cubicBezTo>
                  <a:pt x="423804" y="-55"/>
                  <a:pt x="432692" y="3266"/>
                  <a:pt x="439491" y="9980"/>
                </a:cubicBezTo>
                <a:lnTo>
                  <a:pt x="527357" y="96676"/>
                </a:lnTo>
                <a:cubicBezTo>
                  <a:pt x="540954" y="110105"/>
                  <a:pt x="541053" y="131976"/>
                  <a:pt x="527653" y="145554"/>
                </a:cubicBezTo>
                <a:cubicBezTo>
                  <a:pt x="520879" y="152367"/>
                  <a:pt x="511929" y="155823"/>
                  <a:pt x="503029" y="155823"/>
                </a:cubicBezTo>
                <a:cubicBezTo>
                  <a:pt x="494228" y="155823"/>
                  <a:pt x="485426" y="152515"/>
                  <a:pt x="478702" y="145850"/>
                </a:cubicBezTo>
                <a:lnTo>
                  <a:pt x="450369" y="117906"/>
                </a:lnTo>
                <a:cubicBezTo>
                  <a:pt x="447798" y="155773"/>
                  <a:pt x="447303" y="194727"/>
                  <a:pt x="439639" y="231953"/>
                </a:cubicBezTo>
                <a:cubicBezTo>
                  <a:pt x="423816" y="308479"/>
                  <a:pt x="371255" y="358294"/>
                  <a:pt x="313354" y="405740"/>
                </a:cubicBezTo>
                <a:cubicBezTo>
                  <a:pt x="282202" y="431314"/>
                  <a:pt x="260842" y="467701"/>
                  <a:pt x="248381" y="505569"/>
                </a:cubicBezTo>
                <a:cubicBezTo>
                  <a:pt x="241953" y="525120"/>
                  <a:pt x="238690" y="556372"/>
                  <a:pt x="237009" y="576120"/>
                </a:cubicBezTo>
                <a:cubicBezTo>
                  <a:pt x="235525" y="593993"/>
                  <a:pt x="220494" y="607718"/>
                  <a:pt x="202495" y="607520"/>
                </a:cubicBezTo>
                <a:lnTo>
                  <a:pt x="201803" y="607520"/>
                </a:lnTo>
                <a:cubicBezTo>
                  <a:pt x="181876" y="607323"/>
                  <a:pt x="166350" y="590290"/>
                  <a:pt x="167982" y="570443"/>
                </a:cubicBezTo>
                <a:cubicBezTo>
                  <a:pt x="169910" y="547288"/>
                  <a:pt x="173816" y="511296"/>
                  <a:pt x="181777" y="486512"/>
                </a:cubicBezTo>
                <a:cubicBezTo>
                  <a:pt x="192507" y="453087"/>
                  <a:pt x="208182" y="421045"/>
                  <a:pt x="231075" y="394187"/>
                </a:cubicBezTo>
                <a:cubicBezTo>
                  <a:pt x="253474" y="367922"/>
                  <a:pt x="280818" y="346544"/>
                  <a:pt x="305788" y="322846"/>
                </a:cubicBezTo>
                <a:cubicBezTo>
                  <a:pt x="336840" y="293420"/>
                  <a:pt x="361811" y="260194"/>
                  <a:pt x="370414" y="217734"/>
                </a:cubicBezTo>
                <a:cubicBezTo>
                  <a:pt x="377040" y="184952"/>
                  <a:pt x="378672" y="151774"/>
                  <a:pt x="380946" y="118301"/>
                </a:cubicBezTo>
                <a:lnTo>
                  <a:pt x="354097" y="145405"/>
                </a:lnTo>
                <a:cubicBezTo>
                  <a:pt x="340697" y="158982"/>
                  <a:pt x="318743" y="159131"/>
                  <a:pt x="305195" y="145702"/>
                </a:cubicBezTo>
                <a:cubicBezTo>
                  <a:pt x="291597" y="132273"/>
                  <a:pt x="291449" y="110401"/>
                  <a:pt x="304898" y="96824"/>
                </a:cubicBezTo>
                <a:lnTo>
                  <a:pt x="390539" y="10276"/>
                </a:lnTo>
                <a:cubicBezTo>
                  <a:pt x="397239" y="3488"/>
                  <a:pt x="406078" y="56"/>
                  <a:pt x="414941" y="1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Medium" panose="020B0600000000000000" pitchFamily="34" charset="-122"/>
            </a:endParaRPr>
          </a:p>
        </p:txBody>
      </p:sp>
      <p:sp>
        <p:nvSpPr>
          <p:cNvPr id="26" name="íṩlíḋè" title="ry6MHxwOH8WsTKLSa514qPVJnvhhWFnRDjZGIbRZNsFBp"/>
          <p:cNvSpPr/>
          <p:nvPr>
            <p:custDataLst>
              <p:tags r:id="rId15"/>
            </p:custDataLst>
          </p:nvPr>
        </p:nvSpPr>
        <p:spPr bwMode="auto">
          <a:xfrm>
            <a:off x="5339401" y="4948468"/>
            <a:ext cx="342426" cy="314264"/>
          </a:xfrm>
          <a:custGeom>
            <a:avLst/>
            <a:gdLst>
              <a:gd name="T0" fmla="*/ 3784 w 6599"/>
              <a:gd name="T1" fmla="*/ 657 h 6065"/>
              <a:gd name="T2" fmla="*/ 4441 w 6599"/>
              <a:gd name="T3" fmla="*/ 0 h 6065"/>
              <a:gd name="T4" fmla="*/ 5098 w 6599"/>
              <a:gd name="T5" fmla="*/ 657 h 6065"/>
              <a:gd name="T6" fmla="*/ 4441 w 6599"/>
              <a:gd name="T7" fmla="*/ 1315 h 6065"/>
              <a:gd name="T8" fmla="*/ 3784 w 6599"/>
              <a:gd name="T9" fmla="*/ 657 h 6065"/>
              <a:gd name="T10" fmla="*/ 5375 w 6599"/>
              <a:gd name="T11" fmla="*/ 2838 h 6065"/>
              <a:gd name="T12" fmla="*/ 6599 w 6599"/>
              <a:gd name="T13" fmla="*/ 1786 h 6065"/>
              <a:gd name="T14" fmla="*/ 6281 w 6599"/>
              <a:gd name="T15" fmla="*/ 1417 h 6065"/>
              <a:gd name="T16" fmla="*/ 5359 w 6599"/>
              <a:gd name="T17" fmla="*/ 2209 h 6065"/>
              <a:gd name="T18" fmla="*/ 4675 w 6599"/>
              <a:gd name="T19" fmla="*/ 1677 h 6065"/>
              <a:gd name="T20" fmla="*/ 3512 w 6599"/>
              <a:gd name="T21" fmla="*/ 1224 h 6065"/>
              <a:gd name="T22" fmla="*/ 2068 w 6599"/>
              <a:gd name="T23" fmla="*/ 1224 h 6065"/>
              <a:gd name="T24" fmla="*/ 1382 w 6599"/>
              <a:gd name="T25" fmla="*/ 2777 h 6065"/>
              <a:gd name="T26" fmla="*/ 1198 w 6599"/>
              <a:gd name="T27" fmla="*/ 2701 h 6065"/>
              <a:gd name="T28" fmla="*/ 1124 w 6599"/>
              <a:gd name="T29" fmla="*/ 2878 h 6065"/>
              <a:gd name="T30" fmla="*/ 1097 w 6599"/>
              <a:gd name="T31" fmla="*/ 2944 h 6065"/>
              <a:gd name="T32" fmla="*/ 1070 w 6599"/>
              <a:gd name="T33" fmla="*/ 3010 h 6065"/>
              <a:gd name="T34" fmla="*/ 856 w 6599"/>
              <a:gd name="T35" fmla="*/ 2921 h 6065"/>
              <a:gd name="T36" fmla="*/ 362 w 6599"/>
              <a:gd name="T37" fmla="*/ 4105 h 6065"/>
              <a:gd name="T38" fmla="*/ 1512 w 6599"/>
              <a:gd name="T39" fmla="*/ 4585 h 6065"/>
              <a:gd name="T40" fmla="*/ 1606 w 6599"/>
              <a:gd name="T41" fmla="*/ 4624 h 6065"/>
              <a:gd name="T42" fmla="*/ 1626 w 6599"/>
              <a:gd name="T43" fmla="*/ 4576 h 6065"/>
              <a:gd name="T44" fmla="*/ 2100 w 6599"/>
              <a:gd name="T45" fmla="*/ 3440 h 6065"/>
              <a:gd name="T46" fmla="*/ 1892 w 6599"/>
              <a:gd name="T47" fmla="*/ 3353 h 6065"/>
              <a:gd name="T48" fmla="*/ 1919 w 6599"/>
              <a:gd name="T49" fmla="*/ 3287 h 6065"/>
              <a:gd name="T50" fmla="*/ 1947 w 6599"/>
              <a:gd name="T51" fmla="*/ 3221 h 6065"/>
              <a:gd name="T52" fmla="*/ 2021 w 6599"/>
              <a:gd name="T53" fmla="*/ 3044 h 6065"/>
              <a:gd name="T54" fmla="*/ 1831 w 6599"/>
              <a:gd name="T55" fmla="*/ 2965 h 6065"/>
              <a:gd name="T56" fmla="*/ 2386 w 6599"/>
              <a:gd name="T57" fmla="*/ 1711 h 6065"/>
              <a:gd name="T58" fmla="*/ 3335 w 6599"/>
              <a:gd name="T59" fmla="*/ 1711 h 6065"/>
              <a:gd name="T60" fmla="*/ 2680 w 6599"/>
              <a:gd name="T61" fmla="*/ 3521 h 6065"/>
              <a:gd name="T62" fmla="*/ 2521 w 6599"/>
              <a:gd name="T63" fmla="*/ 4508 h 6065"/>
              <a:gd name="T64" fmla="*/ 2231 w 6599"/>
              <a:gd name="T65" fmla="*/ 4530 h 6065"/>
              <a:gd name="T66" fmla="*/ 2105 w 6599"/>
              <a:gd name="T67" fmla="*/ 4832 h 6065"/>
              <a:gd name="T68" fmla="*/ 2050 w 6599"/>
              <a:gd name="T69" fmla="*/ 4964 h 6065"/>
              <a:gd name="T70" fmla="*/ 1919 w 6599"/>
              <a:gd name="T71" fmla="*/ 4909 h 6065"/>
              <a:gd name="T72" fmla="*/ 1199 w 6599"/>
              <a:gd name="T73" fmla="*/ 4609 h 6065"/>
              <a:gd name="T74" fmla="*/ 1082 w 6599"/>
              <a:gd name="T75" fmla="*/ 4617 h 6065"/>
              <a:gd name="T76" fmla="*/ 1131 w 6599"/>
              <a:gd name="T77" fmla="*/ 5265 h 6065"/>
              <a:gd name="T78" fmla="*/ 3077 w 6599"/>
              <a:gd name="T79" fmla="*/ 5118 h 6065"/>
              <a:gd name="T80" fmla="*/ 3275 w 6599"/>
              <a:gd name="T81" fmla="*/ 3939 h 6065"/>
              <a:gd name="T82" fmla="*/ 3323 w 6599"/>
              <a:gd name="T83" fmla="*/ 3973 h 6065"/>
              <a:gd name="T84" fmla="*/ 4092 w 6599"/>
              <a:gd name="T85" fmla="*/ 4541 h 6065"/>
              <a:gd name="T86" fmla="*/ 4167 w 6599"/>
              <a:gd name="T87" fmla="*/ 6065 h 6065"/>
              <a:gd name="T88" fmla="*/ 4816 w 6599"/>
              <a:gd name="T89" fmla="*/ 6033 h 6065"/>
              <a:gd name="T90" fmla="*/ 4725 w 6599"/>
              <a:gd name="T91" fmla="*/ 4202 h 6065"/>
              <a:gd name="T92" fmla="*/ 3784 w 6599"/>
              <a:gd name="T93" fmla="*/ 3506 h 6065"/>
              <a:gd name="T94" fmla="*/ 4456 w 6599"/>
              <a:gd name="T95" fmla="*/ 2127 h 6065"/>
              <a:gd name="T96" fmla="*/ 5375 w 6599"/>
              <a:gd name="T97" fmla="*/ 2838 h 6065"/>
              <a:gd name="T98" fmla="*/ 494 w 6599"/>
              <a:gd name="T99" fmla="*/ 2770 h 6065"/>
              <a:gd name="T100" fmla="*/ 0 w 6599"/>
              <a:gd name="T101" fmla="*/ 3954 h 6065"/>
              <a:gd name="T102" fmla="*/ 197 w 6599"/>
              <a:gd name="T103" fmla="*/ 4036 h 6065"/>
              <a:gd name="T104" fmla="*/ 691 w 6599"/>
              <a:gd name="T105" fmla="*/ 2852 h 6065"/>
              <a:gd name="T106" fmla="*/ 494 w 6599"/>
              <a:gd name="T107" fmla="*/ 2770 h 6065"/>
              <a:gd name="T108" fmla="*/ 2071 w 6599"/>
              <a:gd name="T109" fmla="*/ 4542 h 6065"/>
              <a:gd name="T110" fmla="*/ 2467 w 6599"/>
              <a:gd name="T111" fmla="*/ 3593 h 6065"/>
              <a:gd name="T112" fmla="*/ 2265 w 6599"/>
              <a:gd name="T113" fmla="*/ 3508 h 6065"/>
              <a:gd name="T114" fmla="*/ 1825 w 6599"/>
              <a:gd name="T115" fmla="*/ 4561 h 6065"/>
              <a:gd name="T116" fmla="*/ 1771 w 6599"/>
              <a:gd name="T117" fmla="*/ 4692 h 6065"/>
              <a:gd name="T118" fmla="*/ 1973 w 6599"/>
              <a:gd name="T119" fmla="*/ 4777 h 6065"/>
              <a:gd name="T120" fmla="*/ 2071 w 6599"/>
              <a:gd name="T121" fmla="*/ 4542 h 6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599" h="6065">
                <a:moveTo>
                  <a:pt x="3784" y="657"/>
                </a:moveTo>
                <a:cubicBezTo>
                  <a:pt x="3784" y="294"/>
                  <a:pt x="4078" y="0"/>
                  <a:pt x="4441" y="0"/>
                </a:cubicBezTo>
                <a:cubicBezTo>
                  <a:pt x="4804" y="0"/>
                  <a:pt x="5098" y="294"/>
                  <a:pt x="5098" y="657"/>
                </a:cubicBezTo>
                <a:cubicBezTo>
                  <a:pt x="5098" y="1020"/>
                  <a:pt x="4804" y="1315"/>
                  <a:pt x="4441" y="1315"/>
                </a:cubicBezTo>
                <a:cubicBezTo>
                  <a:pt x="4078" y="1315"/>
                  <a:pt x="3784" y="1020"/>
                  <a:pt x="3784" y="657"/>
                </a:cubicBezTo>
                <a:close/>
                <a:moveTo>
                  <a:pt x="5375" y="2838"/>
                </a:moveTo>
                <a:lnTo>
                  <a:pt x="6599" y="1786"/>
                </a:lnTo>
                <a:lnTo>
                  <a:pt x="6281" y="1417"/>
                </a:lnTo>
                <a:lnTo>
                  <a:pt x="5359" y="2209"/>
                </a:lnTo>
                <a:lnTo>
                  <a:pt x="4675" y="1677"/>
                </a:lnTo>
                <a:lnTo>
                  <a:pt x="3512" y="1224"/>
                </a:lnTo>
                <a:lnTo>
                  <a:pt x="2068" y="1224"/>
                </a:lnTo>
                <a:lnTo>
                  <a:pt x="1382" y="2777"/>
                </a:lnTo>
                <a:lnTo>
                  <a:pt x="1198" y="2701"/>
                </a:lnTo>
                <a:lnTo>
                  <a:pt x="1124" y="2878"/>
                </a:lnTo>
                <a:lnTo>
                  <a:pt x="1097" y="2944"/>
                </a:lnTo>
                <a:lnTo>
                  <a:pt x="1070" y="3010"/>
                </a:lnTo>
                <a:lnTo>
                  <a:pt x="856" y="2921"/>
                </a:lnTo>
                <a:lnTo>
                  <a:pt x="362" y="4105"/>
                </a:lnTo>
                <a:lnTo>
                  <a:pt x="1512" y="4585"/>
                </a:lnTo>
                <a:lnTo>
                  <a:pt x="1606" y="4624"/>
                </a:lnTo>
                <a:lnTo>
                  <a:pt x="1626" y="4576"/>
                </a:lnTo>
                <a:lnTo>
                  <a:pt x="2100" y="3440"/>
                </a:lnTo>
                <a:lnTo>
                  <a:pt x="1892" y="3353"/>
                </a:lnTo>
                <a:lnTo>
                  <a:pt x="1919" y="3287"/>
                </a:lnTo>
                <a:lnTo>
                  <a:pt x="1947" y="3221"/>
                </a:lnTo>
                <a:lnTo>
                  <a:pt x="2021" y="3044"/>
                </a:lnTo>
                <a:lnTo>
                  <a:pt x="1831" y="2965"/>
                </a:lnTo>
                <a:lnTo>
                  <a:pt x="2386" y="1711"/>
                </a:lnTo>
                <a:lnTo>
                  <a:pt x="3335" y="1711"/>
                </a:lnTo>
                <a:lnTo>
                  <a:pt x="2680" y="3521"/>
                </a:lnTo>
                <a:lnTo>
                  <a:pt x="2521" y="4508"/>
                </a:lnTo>
                <a:lnTo>
                  <a:pt x="2231" y="4530"/>
                </a:lnTo>
                <a:lnTo>
                  <a:pt x="2105" y="4832"/>
                </a:lnTo>
                <a:lnTo>
                  <a:pt x="2050" y="4964"/>
                </a:lnTo>
                <a:lnTo>
                  <a:pt x="1919" y="4909"/>
                </a:lnTo>
                <a:lnTo>
                  <a:pt x="1199" y="4609"/>
                </a:lnTo>
                <a:lnTo>
                  <a:pt x="1082" y="4617"/>
                </a:lnTo>
                <a:lnTo>
                  <a:pt x="1131" y="5265"/>
                </a:lnTo>
                <a:lnTo>
                  <a:pt x="3077" y="5118"/>
                </a:lnTo>
                <a:lnTo>
                  <a:pt x="3275" y="3939"/>
                </a:lnTo>
                <a:lnTo>
                  <a:pt x="3323" y="3973"/>
                </a:lnTo>
                <a:lnTo>
                  <a:pt x="4092" y="4541"/>
                </a:lnTo>
                <a:lnTo>
                  <a:pt x="4167" y="6065"/>
                </a:lnTo>
                <a:lnTo>
                  <a:pt x="4816" y="6033"/>
                </a:lnTo>
                <a:lnTo>
                  <a:pt x="4725" y="4202"/>
                </a:lnTo>
                <a:lnTo>
                  <a:pt x="3784" y="3506"/>
                </a:lnTo>
                <a:lnTo>
                  <a:pt x="4456" y="2127"/>
                </a:lnTo>
                <a:lnTo>
                  <a:pt x="5375" y="2838"/>
                </a:lnTo>
                <a:close/>
                <a:moveTo>
                  <a:pt x="494" y="2770"/>
                </a:moveTo>
                <a:lnTo>
                  <a:pt x="0" y="3954"/>
                </a:lnTo>
                <a:lnTo>
                  <a:pt x="197" y="4036"/>
                </a:lnTo>
                <a:lnTo>
                  <a:pt x="691" y="2852"/>
                </a:lnTo>
                <a:lnTo>
                  <a:pt x="494" y="2770"/>
                </a:lnTo>
                <a:close/>
                <a:moveTo>
                  <a:pt x="2071" y="4542"/>
                </a:moveTo>
                <a:lnTo>
                  <a:pt x="2467" y="3593"/>
                </a:lnTo>
                <a:lnTo>
                  <a:pt x="2265" y="3508"/>
                </a:lnTo>
                <a:lnTo>
                  <a:pt x="1825" y="4561"/>
                </a:lnTo>
                <a:lnTo>
                  <a:pt x="1771" y="4692"/>
                </a:lnTo>
                <a:lnTo>
                  <a:pt x="1973" y="4777"/>
                </a:lnTo>
                <a:lnTo>
                  <a:pt x="2071" y="454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Medium" panose="020B06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7952" y="362148"/>
            <a:ext cx="191911" cy="598311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8574" y="571392"/>
            <a:ext cx="191911" cy="389067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9797" y="621833"/>
            <a:ext cx="2163670" cy="4305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>
              <a:defRPr/>
            </a:pP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添加</a:t>
            </a: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标题</a:t>
            </a:r>
            <a:endParaRPr lang="zh-CN" altLang="en-US" sz="28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27" name="图片 26" descr="logo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66785" y="530225"/>
            <a:ext cx="2704465" cy="454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/>
          <p:cNvSpPr/>
          <p:nvPr>
            <p:custDataLst>
              <p:tags r:id="rId1"/>
            </p:custDataLst>
          </p:nvPr>
        </p:nvSpPr>
        <p:spPr>
          <a:xfrm rot="409421">
            <a:off x="1135989" y="1798539"/>
            <a:ext cx="2602081" cy="3742944"/>
          </a:xfrm>
          <a:prstGeom prst="roundRect">
            <a:avLst>
              <a:gd name="adj" fmla="val 8509"/>
            </a:avLst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139700" algn="ctr" rotWithShape="0">
              <a:srgbClr val="4176C6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7" name="矩形: 圆角 4"/>
          <p:cNvSpPr/>
          <p:nvPr>
            <p:custDataLst>
              <p:tags r:id="rId2"/>
            </p:custDataLst>
          </p:nvPr>
        </p:nvSpPr>
        <p:spPr>
          <a:xfrm>
            <a:off x="1128216" y="1798539"/>
            <a:ext cx="2602081" cy="3742944"/>
          </a:xfrm>
          <a:prstGeom prst="roundRect">
            <a:avLst>
              <a:gd name="adj" fmla="val 850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39700" algn="ctr" rotWithShape="0">
              <a:srgbClr val="E7E6E6">
                <a:lumMod val="10000"/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8" name="任意多边形: 形状 8"/>
          <p:cNvSpPr/>
          <p:nvPr>
            <p:custDataLst>
              <p:tags r:id="rId3"/>
            </p:custDataLst>
          </p:nvPr>
        </p:nvSpPr>
        <p:spPr>
          <a:xfrm>
            <a:off x="1323305" y="2069306"/>
            <a:ext cx="821687" cy="821687"/>
          </a:xfrm>
          <a:custGeom>
            <a:avLst/>
            <a:gdLst>
              <a:gd name="connsiteX0" fmla="*/ 758361 w 1516722"/>
              <a:gd name="connsiteY0" fmla="*/ 0 h 1516722"/>
              <a:gd name="connsiteX1" fmla="*/ 1516722 w 1516722"/>
              <a:gd name="connsiteY1" fmla="*/ 758361 h 1516722"/>
              <a:gd name="connsiteX2" fmla="*/ 1509094 w 1516722"/>
              <a:gd name="connsiteY2" fmla="*/ 834034 h 1516722"/>
              <a:gd name="connsiteX3" fmla="*/ 830024 w 1516722"/>
              <a:gd name="connsiteY3" fmla="*/ 1513103 h 1516722"/>
              <a:gd name="connsiteX4" fmla="*/ 758361 w 1516722"/>
              <a:gd name="connsiteY4" fmla="*/ 1516722 h 1516722"/>
              <a:gd name="connsiteX5" fmla="*/ 0 w 1516722"/>
              <a:gd name="connsiteY5" fmla="*/ 758361 h 1516722"/>
              <a:gd name="connsiteX6" fmla="*/ 758361 w 1516722"/>
              <a:gd name="connsiteY6" fmla="*/ 0 h 1516722"/>
              <a:gd name="connsiteX0-1" fmla="*/ 758361 w 1516722"/>
              <a:gd name="connsiteY0-2" fmla="*/ 0 h 1516722"/>
              <a:gd name="connsiteX1-3" fmla="*/ 1516722 w 1516722"/>
              <a:gd name="connsiteY1-4" fmla="*/ 758361 h 1516722"/>
              <a:gd name="connsiteX2-5" fmla="*/ 1509094 w 1516722"/>
              <a:gd name="connsiteY2-6" fmla="*/ 834034 h 1516722"/>
              <a:gd name="connsiteX3-7" fmla="*/ 867855 w 1516722"/>
              <a:gd name="connsiteY3-8" fmla="*/ 1475574 h 1516722"/>
              <a:gd name="connsiteX4-9" fmla="*/ 830024 w 1516722"/>
              <a:gd name="connsiteY4-10" fmla="*/ 1513103 h 1516722"/>
              <a:gd name="connsiteX5-11" fmla="*/ 758361 w 1516722"/>
              <a:gd name="connsiteY5-12" fmla="*/ 1516722 h 1516722"/>
              <a:gd name="connsiteX6-13" fmla="*/ 0 w 1516722"/>
              <a:gd name="connsiteY6-14" fmla="*/ 758361 h 1516722"/>
              <a:gd name="connsiteX7" fmla="*/ 758361 w 1516722"/>
              <a:gd name="connsiteY7" fmla="*/ 0 h 1516722"/>
              <a:gd name="connsiteX0-15" fmla="*/ 758361 w 1516722"/>
              <a:gd name="connsiteY0-16" fmla="*/ 0 h 1516722"/>
              <a:gd name="connsiteX1-17" fmla="*/ 1516722 w 1516722"/>
              <a:gd name="connsiteY1-18" fmla="*/ 758361 h 1516722"/>
              <a:gd name="connsiteX2-19" fmla="*/ 1509094 w 1516722"/>
              <a:gd name="connsiteY2-20" fmla="*/ 834034 h 1516722"/>
              <a:gd name="connsiteX3-21" fmla="*/ 1472375 w 1516722"/>
              <a:gd name="connsiteY3-22" fmla="*/ 871054 h 1516722"/>
              <a:gd name="connsiteX4-23" fmla="*/ 867855 w 1516722"/>
              <a:gd name="connsiteY4-24" fmla="*/ 1475574 h 1516722"/>
              <a:gd name="connsiteX5-25" fmla="*/ 830024 w 1516722"/>
              <a:gd name="connsiteY5-26" fmla="*/ 1513103 h 1516722"/>
              <a:gd name="connsiteX6-27" fmla="*/ 758361 w 1516722"/>
              <a:gd name="connsiteY6-28" fmla="*/ 1516722 h 1516722"/>
              <a:gd name="connsiteX7-29" fmla="*/ 0 w 1516722"/>
              <a:gd name="connsiteY7-30" fmla="*/ 758361 h 1516722"/>
              <a:gd name="connsiteX8" fmla="*/ 758361 w 1516722"/>
              <a:gd name="connsiteY8" fmla="*/ 0 h 1516722"/>
              <a:gd name="connsiteX0-31" fmla="*/ 758361 w 1516722"/>
              <a:gd name="connsiteY0-32" fmla="*/ 0 h 1516722"/>
              <a:gd name="connsiteX1-33" fmla="*/ 1516722 w 1516722"/>
              <a:gd name="connsiteY1-34" fmla="*/ 758361 h 1516722"/>
              <a:gd name="connsiteX2-35" fmla="*/ 1507189 w 1516722"/>
              <a:gd name="connsiteY2-36" fmla="*/ 826414 h 1516722"/>
              <a:gd name="connsiteX3-37" fmla="*/ 1472375 w 1516722"/>
              <a:gd name="connsiteY3-38" fmla="*/ 871054 h 1516722"/>
              <a:gd name="connsiteX4-39" fmla="*/ 867855 w 1516722"/>
              <a:gd name="connsiteY4-40" fmla="*/ 1475574 h 1516722"/>
              <a:gd name="connsiteX5-41" fmla="*/ 830024 w 1516722"/>
              <a:gd name="connsiteY5-42" fmla="*/ 1513103 h 1516722"/>
              <a:gd name="connsiteX6-43" fmla="*/ 758361 w 1516722"/>
              <a:gd name="connsiteY6-44" fmla="*/ 1516722 h 1516722"/>
              <a:gd name="connsiteX7-45" fmla="*/ 0 w 1516722"/>
              <a:gd name="connsiteY7-46" fmla="*/ 758361 h 1516722"/>
              <a:gd name="connsiteX8-47" fmla="*/ 758361 w 1516722"/>
              <a:gd name="connsiteY8-48" fmla="*/ 0 h 1516722"/>
              <a:gd name="connsiteX0-49" fmla="*/ 758361 w 1516722"/>
              <a:gd name="connsiteY0-50" fmla="*/ 0 h 1516722"/>
              <a:gd name="connsiteX1-51" fmla="*/ 1516722 w 1516722"/>
              <a:gd name="connsiteY1-52" fmla="*/ 758361 h 1516722"/>
              <a:gd name="connsiteX2-53" fmla="*/ 1507189 w 1516722"/>
              <a:gd name="connsiteY2-54" fmla="*/ 826414 h 1516722"/>
              <a:gd name="connsiteX3-55" fmla="*/ 1472375 w 1516722"/>
              <a:gd name="connsiteY3-56" fmla="*/ 871054 h 1516722"/>
              <a:gd name="connsiteX4-57" fmla="*/ 867855 w 1516722"/>
              <a:gd name="connsiteY4-58" fmla="*/ 1475574 h 1516722"/>
              <a:gd name="connsiteX5-59" fmla="*/ 830024 w 1516722"/>
              <a:gd name="connsiteY5-60" fmla="*/ 1513103 h 1516722"/>
              <a:gd name="connsiteX6-61" fmla="*/ 758361 w 1516722"/>
              <a:gd name="connsiteY6-62" fmla="*/ 1516722 h 1516722"/>
              <a:gd name="connsiteX7-63" fmla="*/ 0 w 1516722"/>
              <a:gd name="connsiteY7-64" fmla="*/ 758361 h 1516722"/>
              <a:gd name="connsiteX8-65" fmla="*/ 758361 w 1516722"/>
              <a:gd name="connsiteY8-66" fmla="*/ 0 h 1516722"/>
              <a:gd name="connsiteX0-67" fmla="*/ 758361 w 1516722"/>
              <a:gd name="connsiteY0-68" fmla="*/ 0 h 1516722"/>
              <a:gd name="connsiteX1-69" fmla="*/ 1516722 w 1516722"/>
              <a:gd name="connsiteY1-70" fmla="*/ 758361 h 1516722"/>
              <a:gd name="connsiteX2-71" fmla="*/ 1507189 w 1516722"/>
              <a:gd name="connsiteY2-72" fmla="*/ 826414 h 1516722"/>
              <a:gd name="connsiteX3-73" fmla="*/ 1472375 w 1516722"/>
              <a:gd name="connsiteY3-74" fmla="*/ 871054 h 1516722"/>
              <a:gd name="connsiteX4-75" fmla="*/ 867855 w 1516722"/>
              <a:gd name="connsiteY4-76" fmla="*/ 1475574 h 1516722"/>
              <a:gd name="connsiteX5-77" fmla="*/ 820499 w 1516722"/>
              <a:gd name="connsiteY5-78" fmla="*/ 1509293 h 1516722"/>
              <a:gd name="connsiteX6-79" fmla="*/ 758361 w 1516722"/>
              <a:gd name="connsiteY6-80" fmla="*/ 1516722 h 1516722"/>
              <a:gd name="connsiteX7-81" fmla="*/ 0 w 1516722"/>
              <a:gd name="connsiteY7-82" fmla="*/ 758361 h 1516722"/>
              <a:gd name="connsiteX8-83" fmla="*/ 758361 w 1516722"/>
              <a:gd name="connsiteY8-84" fmla="*/ 0 h 1516722"/>
              <a:gd name="connsiteX0-85" fmla="*/ 758361 w 1516722"/>
              <a:gd name="connsiteY0-86" fmla="*/ 0 h 1516722"/>
              <a:gd name="connsiteX1-87" fmla="*/ 1516722 w 1516722"/>
              <a:gd name="connsiteY1-88" fmla="*/ 758361 h 1516722"/>
              <a:gd name="connsiteX2-89" fmla="*/ 1507189 w 1516722"/>
              <a:gd name="connsiteY2-90" fmla="*/ 826414 h 1516722"/>
              <a:gd name="connsiteX3-91" fmla="*/ 1472375 w 1516722"/>
              <a:gd name="connsiteY3-92" fmla="*/ 871054 h 1516722"/>
              <a:gd name="connsiteX4-93" fmla="*/ 867855 w 1516722"/>
              <a:gd name="connsiteY4-94" fmla="*/ 1475574 h 1516722"/>
              <a:gd name="connsiteX5-95" fmla="*/ 820499 w 1516722"/>
              <a:gd name="connsiteY5-96" fmla="*/ 1509293 h 1516722"/>
              <a:gd name="connsiteX6-97" fmla="*/ 758361 w 1516722"/>
              <a:gd name="connsiteY6-98" fmla="*/ 1516722 h 1516722"/>
              <a:gd name="connsiteX7-99" fmla="*/ 0 w 1516722"/>
              <a:gd name="connsiteY7-100" fmla="*/ 758361 h 1516722"/>
              <a:gd name="connsiteX8-101" fmla="*/ 758361 w 1516722"/>
              <a:gd name="connsiteY8-102" fmla="*/ 0 h 15167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29" y="connsiteY7-30"/>
              </a:cxn>
              <a:cxn ang="0">
                <a:pos x="connsiteX8-47" y="connsiteY8-48"/>
              </a:cxn>
            </a:cxnLst>
            <a:rect l="l" t="t" r="r" b="b"/>
            <a:pathLst>
              <a:path w="1516722" h="1516722">
                <a:moveTo>
                  <a:pt x="758361" y="0"/>
                </a:moveTo>
                <a:cubicBezTo>
                  <a:pt x="1177192" y="0"/>
                  <a:pt x="1516722" y="339530"/>
                  <a:pt x="1516722" y="758361"/>
                </a:cubicBezTo>
                <a:cubicBezTo>
                  <a:pt x="1513544" y="781045"/>
                  <a:pt x="1519892" y="801825"/>
                  <a:pt x="1507189" y="826414"/>
                </a:cubicBezTo>
                <a:cubicBezTo>
                  <a:pt x="1494486" y="851003"/>
                  <a:pt x="1484615" y="859561"/>
                  <a:pt x="1472375" y="871054"/>
                </a:cubicBezTo>
                <a:lnTo>
                  <a:pt x="867855" y="1475574"/>
                </a:lnTo>
                <a:cubicBezTo>
                  <a:pt x="852070" y="1486814"/>
                  <a:pt x="838189" y="1498053"/>
                  <a:pt x="820499" y="1509293"/>
                </a:cubicBezTo>
                <a:cubicBezTo>
                  <a:pt x="802809" y="1520533"/>
                  <a:pt x="779074" y="1514246"/>
                  <a:pt x="758361" y="1516722"/>
                </a:cubicBezTo>
                <a:cubicBezTo>
                  <a:pt x="339530" y="1516722"/>
                  <a:pt x="0" y="1177192"/>
                  <a:pt x="0" y="758361"/>
                </a:cubicBezTo>
                <a:cubicBezTo>
                  <a:pt x="0" y="339530"/>
                  <a:pt x="339530" y="0"/>
                  <a:pt x="758361" y="0"/>
                </a:cubicBezTo>
                <a:close/>
              </a:path>
            </a:pathLst>
          </a:cu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9" name="任意多边形: 形状 9"/>
          <p:cNvSpPr/>
          <p:nvPr>
            <p:custDataLst>
              <p:tags r:id="rId4"/>
            </p:custDataLst>
          </p:nvPr>
        </p:nvSpPr>
        <p:spPr>
          <a:xfrm rot="21596683">
            <a:off x="1766830" y="2522098"/>
            <a:ext cx="366061" cy="366061"/>
          </a:xfrm>
          <a:custGeom>
            <a:avLst/>
            <a:gdLst>
              <a:gd name="connsiteX0" fmla="*/ 1849679 w 1849679"/>
              <a:gd name="connsiteY0" fmla="*/ 0 h 1849680"/>
              <a:gd name="connsiteX1" fmla="*/ 1754378 w 1849679"/>
              <a:gd name="connsiteY1" fmla="*/ 122199 h 1849680"/>
              <a:gd name="connsiteX2" fmla="*/ 1277426 w 1849679"/>
              <a:gd name="connsiteY2" fmla="*/ 599152 h 1849680"/>
              <a:gd name="connsiteX3" fmla="*/ 1277426 w 1849679"/>
              <a:gd name="connsiteY3" fmla="*/ 599153 h 1849680"/>
              <a:gd name="connsiteX4" fmla="*/ 122199 w 1849679"/>
              <a:gd name="connsiteY4" fmla="*/ 1754378 h 1849680"/>
              <a:gd name="connsiteX5" fmla="*/ 0 w 1849679"/>
              <a:gd name="connsiteY5" fmla="*/ 1849680 h 1849680"/>
              <a:gd name="connsiteX6" fmla="*/ 206599 w 1849679"/>
              <a:gd name="connsiteY6" fmla="*/ 1408604 h 1849680"/>
              <a:gd name="connsiteX7" fmla="*/ 221276 w 1849679"/>
              <a:gd name="connsiteY7" fmla="*/ 971061 h 1849680"/>
              <a:gd name="connsiteX8" fmla="*/ 233586 w 1849679"/>
              <a:gd name="connsiteY8" fmla="*/ 911860 h 1849680"/>
              <a:gd name="connsiteX9" fmla="*/ 232380 w 1849679"/>
              <a:gd name="connsiteY9" fmla="*/ 910654 h 1849680"/>
              <a:gd name="connsiteX10" fmla="*/ 241230 w 1849679"/>
              <a:gd name="connsiteY10" fmla="*/ 875098 h 1849680"/>
              <a:gd name="connsiteX11" fmla="*/ 249154 w 1849679"/>
              <a:gd name="connsiteY11" fmla="*/ 836988 h 1849680"/>
              <a:gd name="connsiteX12" fmla="*/ 254069 w 1849679"/>
              <a:gd name="connsiteY12" fmla="*/ 823513 h 1849680"/>
              <a:gd name="connsiteX13" fmla="*/ 265106 w 1849679"/>
              <a:gd name="connsiteY13" fmla="*/ 779166 h 1849680"/>
              <a:gd name="connsiteX14" fmla="*/ 436763 w 1849679"/>
              <a:gd name="connsiteY14" fmla="*/ 488078 h 1849680"/>
              <a:gd name="connsiteX15" fmla="*/ 463106 w 1849679"/>
              <a:gd name="connsiteY15" fmla="*/ 463091 h 1849680"/>
              <a:gd name="connsiteX16" fmla="*/ 488078 w 1849679"/>
              <a:gd name="connsiteY16" fmla="*/ 436764 h 1849680"/>
              <a:gd name="connsiteX17" fmla="*/ 779166 w 1849679"/>
              <a:gd name="connsiteY17" fmla="*/ 265106 h 1849680"/>
              <a:gd name="connsiteX18" fmla="*/ 823507 w 1849679"/>
              <a:gd name="connsiteY18" fmla="*/ 254071 h 1849680"/>
              <a:gd name="connsiteX19" fmla="*/ 836987 w 1849679"/>
              <a:gd name="connsiteY19" fmla="*/ 249154 h 1849680"/>
              <a:gd name="connsiteX20" fmla="*/ 875114 w 1849679"/>
              <a:gd name="connsiteY20" fmla="*/ 241226 h 1849680"/>
              <a:gd name="connsiteX21" fmla="*/ 910654 w 1849679"/>
              <a:gd name="connsiteY21" fmla="*/ 232381 h 1849680"/>
              <a:gd name="connsiteX22" fmla="*/ 911859 w 1849679"/>
              <a:gd name="connsiteY22" fmla="*/ 233586 h 1849680"/>
              <a:gd name="connsiteX23" fmla="*/ 971060 w 1849679"/>
              <a:gd name="connsiteY23" fmla="*/ 221276 h 1849680"/>
              <a:gd name="connsiteX24" fmla="*/ 1408603 w 1849679"/>
              <a:gd name="connsiteY24" fmla="*/ 206599 h 1849680"/>
              <a:gd name="connsiteX25" fmla="*/ 1849679 w 1849679"/>
              <a:gd name="connsiteY25" fmla="*/ 0 h 184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49679" h="1849680">
                <a:moveTo>
                  <a:pt x="1849679" y="0"/>
                </a:moveTo>
                <a:cubicBezTo>
                  <a:pt x="1804744" y="67311"/>
                  <a:pt x="1787884" y="90738"/>
                  <a:pt x="1754378" y="122199"/>
                </a:cubicBezTo>
                <a:lnTo>
                  <a:pt x="1277426" y="599152"/>
                </a:lnTo>
                <a:lnTo>
                  <a:pt x="1277426" y="599153"/>
                </a:lnTo>
                <a:lnTo>
                  <a:pt x="122199" y="1754378"/>
                </a:lnTo>
                <a:cubicBezTo>
                  <a:pt x="90738" y="1787885"/>
                  <a:pt x="67311" y="1804745"/>
                  <a:pt x="0" y="1849680"/>
                </a:cubicBezTo>
                <a:cubicBezTo>
                  <a:pt x="104236" y="1719660"/>
                  <a:pt x="194467" y="1613607"/>
                  <a:pt x="206599" y="1408604"/>
                </a:cubicBezTo>
                <a:cubicBezTo>
                  <a:pt x="212666" y="1306102"/>
                  <a:pt x="195961" y="1146644"/>
                  <a:pt x="221276" y="971061"/>
                </a:cubicBezTo>
                <a:lnTo>
                  <a:pt x="233586" y="911860"/>
                </a:lnTo>
                <a:lnTo>
                  <a:pt x="232380" y="910654"/>
                </a:lnTo>
                <a:lnTo>
                  <a:pt x="241230" y="875098"/>
                </a:lnTo>
                <a:lnTo>
                  <a:pt x="249154" y="836988"/>
                </a:lnTo>
                <a:lnTo>
                  <a:pt x="254069" y="823513"/>
                </a:lnTo>
                <a:lnTo>
                  <a:pt x="265106" y="779166"/>
                </a:lnTo>
                <a:cubicBezTo>
                  <a:pt x="299827" y="674961"/>
                  <a:pt x="353261" y="575153"/>
                  <a:pt x="436763" y="488078"/>
                </a:cubicBezTo>
                <a:lnTo>
                  <a:pt x="463106" y="463091"/>
                </a:lnTo>
                <a:lnTo>
                  <a:pt x="488078" y="436764"/>
                </a:lnTo>
                <a:cubicBezTo>
                  <a:pt x="575153" y="353262"/>
                  <a:pt x="674961" y="299827"/>
                  <a:pt x="779166" y="265106"/>
                </a:cubicBezTo>
                <a:lnTo>
                  <a:pt x="823507" y="254071"/>
                </a:lnTo>
                <a:lnTo>
                  <a:pt x="836987" y="249154"/>
                </a:lnTo>
                <a:lnTo>
                  <a:pt x="875114" y="241226"/>
                </a:lnTo>
                <a:lnTo>
                  <a:pt x="910654" y="232381"/>
                </a:lnTo>
                <a:lnTo>
                  <a:pt x="911859" y="233586"/>
                </a:lnTo>
                <a:lnTo>
                  <a:pt x="971060" y="221276"/>
                </a:lnTo>
                <a:cubicBezTo>
                  <a:pt x="1146643" y="195960"/>
                  <a:pt x="1306101" y="212666"/>
                  <a:pt x="1408603" y="206599"/>
                </a:cubicBezTo>
                <a:cubicBezTo>
                  <a:pt x="1613606" y="194467"/>
                  <a:pt x="1719659" y="104236"/>
                  <a:pt x="1849679" y="0"/>
                </a:cubicBezTo>
                <a:close/>
              </a:path>
            </a:pathLst>
          </a:custGeom>
          <a:gradFill>
            <a:gsLst>
              <a:gs pos="50000">
                <a:sysClr val="window" lastClr="FFFFFF">
                  <a:lumMod val="85000"/>
                </a:sysClr>
              </a:gs>
              <a:gs pos="35000">
                <a:sysClr val="window" lastClr="FFFFFF"/>
              </a:gs>
              <a:gs pos="18000">
                <a:sysClr val="window" lastClr="FFFFFF">
                  <a:lumMod val="85000"/>
                </a:sys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532653" y="2270529"/>
            <a:ext cx="349455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2400" dirty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01</a:t>
            </a:r>
            <a:endParaRPr lang="zh-CN" altLang="en-US" sz="2400" dirty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1291474" y="3208980"/>
            <a:ext cx="222403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kern="1400" spc="100" dirty="0">
                <a:solidFill>
                  <a:srgbClr val="E7E6E6">
                    <a:lumMod val="25000"/>
                  </a:srgb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此处添加详细内容此处添加详细内容此处添加详细内容</a:t>
            </a:r>
            <a:endParaRPr lang="zh-CN" altLang="en-US" sz="1200" kern="1400" spc="100" dirty="0">
              <a:solidFill>
                <a:srgbClr val="E7E6E6">
                  <a:lumMod val="25000"/>
                </a:srgb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2233105" y="2369187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sz="2000" dirty="0">
              <a:solidFill>
                <a:srgbClr val="4176C6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1291474" y="4260540"/>
            <a:ext cx="222403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kern="1400" spc="100" dirty="0">
                <a:solidFill>
                  <a:srgbClr val="E7E6E6">
                    <a:lumMod val="25000"/>
                  </a:srgb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此处添加详细内容此处添加详细内容此处添加详细内容</a:t>
            </a:r>
            <a:endParaRPr lang="zh-CN" altLang="en-US" sz="1200" kern="1400" spc="100" dirty="0">
              <a:solidFill>
                <a:srgbClr val="E7E6E6">
                  <a:lumMod val="25000"/>
                </a:srgb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4" name="矩形: 圆角 14"/>
          <p:cNvSpPr/>
          <p:nvPr>
            <p:custDataLst>
              <p:tags r:id="rId9"/>
            </p:custDataLst>
          </p:nvPr>
        </p:nvSpPr>
        <p:spPr>
          <a:xfrm rot="409421">
            <a:off x="4794960" y="1798539"/>
            <a:ext cx="2602081" cy="3742944"/>
          </a:xfrm>
          <a:prstGeom prst="roundRect">
            <a:avLst>
              <a:gd name="adj" fmla="val 8509"/>
            </a:avLst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139700" algn="ctr" rotWithShape="0">
              <a:srgbClr val="4176C6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5" name="矩形: 圆角 15"/>
          <p:cNvSpPr/>
          <p:nvPr>
            <p:custDataLst>
              <p:tags r:id="rId10"/>
            </p:custDataLst>
          </p:nvPr>
        </p:nvSpPr>
        <p:spPr>
          <a:xfrm>
            <a:off x="4794960" y="1798539"/>
            <a:ext cx="2602081" cy="3742944"/>
          </a:xfrm>
          <a:prstGeom prst="roundRect">
            <a:avLst>
              <a:gd name="adj" fmla="val 850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39700" algn="ctr" rotWithShape="0">
              <a:srgbClr val="E7E6E6">
                <a:lumMod val="10000"/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6" name="任意多边形: 形状 19"/>
          <p:cNvSpPr/>
          <p:nvPr>
            <p:custDataLst>
              <p:tags r:id="rId11"/>
            </p:custDataLst>
          </p:nvPr>
        </p:nvSpPr>
        <p:spPr>
          <a:xfrm>
            <a:off x="4982276" y="2069306"/>
            <a:ext cx="821687" cy="821687"/>
          </a:xfrm>
          <a:custGeom>
            <a:avLst/>
            <a:gdLst>
              <a:gd name="connsiteX0" fmla="*/ 758361 w 1516722"/>
              <a:gd name="connsiteY0" fmla="*/ 0 h 1516722"/>
              <a:gd name="connsiteX1" fmla="*/ 1516722 w 1516722"/>
              <a:gd name="connsiteY1" fmla="*/ 758361 h 1516722"/>
              <a:gd name="connsiteX2" fmla="*/ 1509094 w 1516722"/>
              <a:gd name="connsiteY2" fmla="*/ 834034 h 1516722"/>
              <a:gd name="connsiteX3" fmla="*/ 830024 w 1516722"/>
              <a:gd name="connsiteY3" fmla="*/ 1513103 h 1516722"/>
              <a:gd name="connsiteX4" fmla="*/ 758361 w 1516722"/>
              <a:gd name="connsiteY4" fmla="*/ 1516722 h 1516722"/>
              <a:gd name="connsiteX5" fmla="*/ 0 w 1516722"/>
              <a:gd name="connsiteY5" fmla="*/ 758361 h 1516722"/>
              <a:gd name="connsiteX6" fmla="*/ 758361 w 1516722"/>
              <a:gd name="connsiteY6" fmla="*/ 0 h 1516722"/>
              <a:gd name="connsiteX0-1" fmla="*/ 758361 w 1516722"/>
              <a:gd name="connsiteY0-2" fmla="*/ 0 h 1516722"/>
              <a:gd name="connsiteX1-3" fmla="*/ 1516722 w 1516722"/>
              <a:gd name="connsiteY1-4" fmla="*/ 758361 h 1516722"/>
              <a:gd name="connsiteX2-5" fmla="*/ 1509094 w 1516722"/>
              <a:gd name="connsiteY2-6" fmla="*/ 834034 h 1516722"/>
              <a:gd name="connsiteX3-7" fmla="*/ 867855 w 1516722"/>
              <a:gd name="connsiteY3-8" fmla="*/ 1475574 h 1516722"/>
              <a:gd name="connsiteX4-9" fmla="*/ 830024 w 1516722"/>
              <a:gd name="connsiteY4-10" fmla="*/ 1513103 h 1516722"/>
              <a:gd name="connsiteX5-11" fmla="*/ 758361 w 1516722"/>
              <a:gd name="connsiteY5-12" fmla="*/ 1516722 h 1516722"/>
              <a:gd name="connsiteX6-13" fmla="*/ 0 w 1516722"/>
              <a:gd name="connsiteY6-14" fmla="*/ 758361 h 1516722"/>
              <a:gd name="connsiteX7" fmla="*/ 758361 w 1516722"/>
              <a:gd name="connsiteY7" fmla="*/ 0 h 1516722"/>
              <a:gd name="connsiteX0-15" fmla="*/ 758361 w 1516722"/>
              <a:gd name="connsiteY0-16" fmla="*/ 0 h 1516722"/>
              <a:gd name="connsiteX1-17" fmla="*/ 1516722 w 1516722"/>
              <a:gd name="connsiteY1-18" fmla="*/ 758361 h 1516722"/>
              <a:gd name="connsiteX2-19" fmla="*/ 1509094 w 1516722"/>
              <a:gd name="connsiteY2-20" fmla="*/ 834034 h 1516722"/>
              <a:gd name="connsiteX3-21" fmla="*/ 1472375 w 1516722"/>
              <a:gd name="connsiteY3-22" fmla="*/ 871054 h 1516722"/>
              <a:gd name="connsiteX4-23" fmla="*/ 867855 w 1516722"/>
              <a:gd name="connsiteY4-24" fmla="*/ 1475574 h 1516722"/>
              <a:gd name="connsiteX5-25" fmla="*/ 830024 w 1516722"/>
              <a:gd name="connsiteY5-26" fmla="*/ 1513103 h 1516722"/>
              <a:gd name="connsiteX6-27" fmla="*/ 758361 w 1516722"/>
              <a:gd name="connsiteY6-28" fmla="*/ 1516722 h 1516722"/>
              <a:gd name="connsiteX7-29" fmla="*/ 0 w 1516722"/>
              <a:gd name="connsiteY7-30" fmla="*/ 758361 h 1516722"/>
              <a:gd name="connsiteX8" fmla="*/ 758361 w 1516722"/>
              <a:gd name="connsiteY8" fmla="*/ 0 h 1516722"/>
              <a:gd name="connsiteX0-31" fmla="*/ 758361 w 1516722"/>
              <a:gd name="connsiteY0-32" fmla="*/ 0 h 1516722"/>
              <a:gd name="connsiteX1-33" fmla="*/ 1516722 w 1516722"/>
              <a:gd name="connsiteY1-34" fmla="*/ 758361 h 1516722"/>
              <a:gd name="connsiteX2-35" fmla="*/ 1507189 w 1516722"/>
              <a:gd name="connsiteY2-36" fmla="*/ 826414 h 1516722"/>
              <a:gd name="connsiteX3-37" fmla="*/ 1472375 w 1516722"/>
              <a:gd name="connsiteY3-38" fmla="*/ 871054 h 1516722"/>
              <a:gd name="connsiteX4-39" fmla="*/ 867855 w 1516722"/>
              <a:gd name="connsiteY4-40" fmla="*/ 1475574 h 1516722"/>
              <a:gd name="connsiteX5-41" fmla="*/ 830024 w 1516722"/>
              <a:gd name="connsiteY5-42" fmla="*/ 1513103 h 1516722"/>
              <a:gd name="connsiteX6-43" fmla="*/ 758361 w 1516722"/>
              <a:gd name="connsiteY6-44" fmla="*/ 1516722 h 1516722"/>
              <a:gd name="connsiteX7-45" fmla="*/ 0 w 1516722"/>
              <a:gd name="connsiteY7-46" fmla="*/ 758361 h 1516722"/>
              <a:gd name="connsiteX8-47" fmla="*/ 758361 w 1516722"/>
              <a:gd name="connsiteY8-48" fmla="*/ 0 h 1516722"/>
              <a:gd name="connsiteX0-49" fmla="*/ 758361 w 1516722"/>
              <a:gd name="connsiteY0-50" fmla="*/ 0 h 1516722"/>
              <a:gd name="connsiteX1-51" fmla="*/ 1516722 w 1516722"/>
              <a:gd name="connsiteY1-52" fmla="*/ 758361 h 1516722"/>
              <a:gd name="connsiteX2-53" fmla="*/ 1507189 w 1516722"/>
              <a:gd name="connsiteY2-54" fmla="*/ 826414 h 1516722"/>
              <a:gd name="connsiteX3-55" fmla="*/ 1472375 w 1516722"/>
              <a:gd name="connsiteY3-56" fmla="*/ 871054 h 1516722"/>
              <a:gd name="connsiteX4-57" fmla="*/ 867855 w 1516722"/>
              <a:gd name="connsiteY4-58" fmla="*/ 1475574 h 1516722"/>
              <a:gd name="connsiteX5-59" fmla="*/ 830024 w 1516722"/>
              <a:gd name="connsiteY5-60" fmla="*/ 1513103 h 1516722"/>
              <a:gd name="connsiteX6-61" fmla="*/ 758361 w 1516722"/>
              <a:gd name="connsiteY6-62" fmla="*/ 1516722 h 1516722"/>
              <a:gd name="connsiteX7-63" fmla="*/ 0 w 1516722"/>
              <a:gd name="connsiteY7-64" fmla="*/ 758361 h 1516722"/>
              <a:gd name="connsiteX8-65" fmla="*/ 758361 w 1516722"/>
              <a:gd name="connsiteY8-66" fmla="*/ 0 h 1516722"/>
              <a:gd name="connsiteX0-67" fmla="*/ 758361 w 1516722"/>
              <a:gd name="connsiteY0-68" fmla="*/ 0 h 1516722"/>
              <a:gd name="connsiteX1-69" fmla="*/ 1516722 w 1516722"/>
              <a:gd name="connsiteY1-70" fmla="*/ 758361 h 1516722"/>
              <a:gd name="connsiteX2-71" fmla="*/ 1507189 w 1516722"/>
              <a:gd name="connsiteY2-72" fmla="*/ 826414 h 1516722"/>
              <a:gd name="connsiteX3-73" fmla="*/ 1472375 w 1516722"/>
              <a:gd name="connsiteY3-74" fmla="*/ 871054 h 1516722"/>
              <a:gd name="connsiteX4-75" fmla="*/ 867855 w 1516722"/>
              <a:gd name="connsiteY4-76" fmla="*/ 1475574 h 1516722"/>
              <a:gd name="connsiteX5-77" fmla="*/ 820499 w 1516722"/>
              <a:gd name="connsiteY5-78" fmla="*/ 1509293 h 1516722"/>
              <a:gd name="connsiteX6-79" fmla="*/ 758361 w 1516722"/>
              <a:gd name="connsiteY6-80" fmla="*/ 1516722 h 1516722"/>
              <a:gd name="connsiteX7-81" fmla="*/ 0 w 1516722"/>
              <a:gd name="connsiteY7-82" fmla="*/ 758361 h 1516722"/>
              <a:gd name="connsiteX8-83" fmla="*/ 758361 w 1516722"/>
              <a:gd name="connsiteY8-84" fmla="*/ 0 h 1516722"/>
              <a:gd name="connsiteX0-85" fmla="*/ 758361 w 1516722"/>
              <a:gd name="connsiteY0-86" fmla="*/ 0 h 1516722"/>
              <a:gd name="connsiteX1-87" fmla="*/ 1516722 w 1516722"/>
              <a:gd name="connsiteY1-88" fmla="*/ 758361 h 1516722"/>
              <a:gd name="connsiteX2-89" fmla="*/ 1507189 w 1516722"/>
              <a:gd name="connsiteY2-90" fmla="*/ 826414 h 1516722"/>
              <a:gd name="connsiteX3-91" fmla="*/ 1472375 w 1516722"/>
              <a:gd name="connsiteY3-92" fmla="*/ 871054 h 1516722"/>
              <a:gd name="connsiteX4-93" fmla="*/ 867855 w 1516722"/>
              <a:gd name="connsiteY4-94" fmla="*/ 1475574 h 1516722"/>
              <a:gd name="connsiteX5-95" fmla="*/ 820499 w 1516722"/>
              <a:gd name="connsiteY5-96" fmla="*/ 1509293 h 1516722"/>
              <a:gd name="connsiteX6-97" fmla="*/ 758361 w 1516722"/>
              <a:gd name="connsiteY6-98" fmla="*/ 1516722 h 1516722"/>
              <a:gd name="connsiteX7-99" fmla="*/ 0 w 1516722"/>
              <a:gd name="connsiteY7-100" fmla="*/ 758361 h 1516722"/>
              <a:gd name="connsiteX8-101" fmla="*/ 758361 w 1516722"/>
              <a:gd name="connsiteY8-102" fmla="*/ 0 h 15167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29" y="connsiteY7-30"/>
              </a:cxn>
              <a:cxn ang="0">
                <a:pos x="connsiteX8-47" y="connsiteY8-48"/>
              </a:cxn>
            </a:cxnLst>
            <a:rect l="l" t="t" r="r" b="b"/>
            <a:pathLst>
              <a:path w="1516722" h="1516722">
                <a:moveTo>
                  <a:pt x="758361" y="0"/>
                </a:moveTo>
                <a:cubicBezTo>
                  <a:pt x="1177192" y="0"/>
                  <a:pt x="1516722" y="339530"/>
                  <a:pt x="1516722" y="758361"/>
                </a:cubicBezTo>
                <a:cubicBezTo>
                  <a:pt x="1513544" y="781045"/>
                  <a:pt x="1519892" y="801825"/>
                  <a:pt x="1507189" y="826414"/>
                </a:cubicBezTo>
                <a:cubicBezTo>
                  <a:pt x="1494486" y="851003"/>
                  <a:pt x="1484615" y="859561"/>
                  <a:pt x="1472375" y="871054"/>
                </a:cubicBezTo>
                <a:lnTo>
                  <a:pt x="867855" y="1475574"/>
                </a:lnTo>
                <a:cubicBezTo>
                  <a:pt x="852070" y="1486814"/>
                  <a:pt x="838189" y="1498053"/>
                  <a:pt x="820499" y="1509293"/>
                </a:cubicBezTo>
                <a:cubicBezTo>
                  <a:pt x="802809" y="1520533"/>
                  <a:pt x="779074" y="1514246"/>
                  <a:pt x="758361" y="1516722"/>
                </a:cubicBezTo>
                <a:cubicBezTo>
                  <a:pt x="339530" y="1516722"/>
                  <a:pt x="0" y="1177192"/>
                  <a:pt x="0" y="758361"/>
                </a:cubicBezTo>
                <a:cubicBezTo>
                  <a:pt x="0" y="339530"/>
                  <a:pt x="339530" y="0"/>
                  <a:pt x="758361" y="0"/>
                </a:cubicBezTo>
                <a:close/>
              </a:path>
            </a:pathLst>
          </a:cu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7" name="任意多边形: 形状 20"/>
          <p:cNvSpPr/>
          <p:nvPr>
            <p:custDataLst>
              <p:tags r:id="rId12"/>
            </p:custDataLst>
          </p:nvPr>
        </p:nvSpPr>
        <p:spPr>
          <a:xfrm rot="21596683">
            <a:off x="5433574" y="2522098"/>
            <a:ext cx="366061" cy="366061"/>
          </a:xfrm>
          <a:custGeom>
            <a:avLst/>
            <a:gdLst>
              <a:gd name="connsiteX0" fmla="*/ 1849679 w 1849679"/>
              <a:gd name="connsiteY0" fmla="*/ 0 h 1849680"/>
              <a:gd name="connsiteX1" fmla="*/ 1754378 w 1849679"/>
              <a:gd name="connsiteY1" fmla="*/ 122199 h 1849680"/>
              <a:gd name="connsiteX2" fmla="*/ 1277426 w 1849679"/>
              <a:gd name="connsiteY2" fmla="*/ 599152 h 1849680"/>
              <a:gd name="connsiteX3" fmla="*/ 1277426 w 1849679"/>
              <a:gd name="connsiteY3" fmla="*/ 599153 h 1849680"/>
              <a:gd name="connsiteX4" fmla="*/ 122199 w 1849679"/>
              <a:gd name="connsiteY4" fmla="*/ 1754378 h 1849680"/>
              <a:gd name="connsiteX5" fmla="*/ 0 w 1849679"/>
              <a:gd name="connsiteY5" fmla="*/ 1849680 h 1849680"/>
              <a:gd name="connsiteX6" fmla="*/ 206599 w 1849679"/>
              <a:gd name="connsiteY6" fmla="*/ 1408604 h 1849680"/>
              <a:gd name="connsiteX7" fmla="*/ 221276 w 1849679"/>
              <a:gd name="connsiteY7" fmla="*/ 971061 h 1849680"/>
              <a:gd name="connsiteX8" fmla="*/ 233586 w 1849679"/>
              <a:gd name="connsiteY8" fmla="*/ 911860 h 1849680"/>
              <a:gd name="connsiteX9" fmla="*/ 232380 w 1849679"/>
              <a:gd name="connsiteY9" fmla="*/ 910654 h 1849680"/>
              <a:gd name="connsiteX10" fmla="*/ 241230 w 1849679"/>
              <a:gd name="connsiteY10" fmla="*/ 875098 h 1849680"/>
              <a:gd name="connsiteX11" fmla="*/ 249154 w 1849679"/>
              <a:gd name="connsiteY11" fmla="*/ 836988 h 1849680"/>
              <a:gd name="connsiteX12" fmla="*/ 254069 w 1849679"/>
              <a:gd name="connsiteY12" fmla="*/ 823513 h 1849680"/>
              <a:gd name="connsiteX13" fmla="*/ 265106 w 1849679"/>
              <a:gd name="connsiteY13" fmla="*/ 779166 h 1849680"/>
              <a:gd name="connsiteX14" fmla="*/ 436763 w 1849679"/>
              <a:gd name="connsiteY14" fmla="*/ 488078 h 1849680"/>
              <a:gd name="connsiteX15" fmla="*/ 463106 w 1849679"/>
              <a:gd name="connsiteY15" fmla="*/ 463091 h 1849680"/>
              <a:gd name="connsiteX16" fmla="*/ 488078 w 1849679"/>
              <a:gd name="connsiteY16" fmla="*/ 436764 h 1849680"/>
              <a:gd name="connsiteX17" fmla="*/ 779166 w 1849679"/>
              <a:gd name="connsiteY17" fmla="*/ 265106 h 1849680"/>
              <a:gd name="connsiteX18" fmla="*/ 823507 w 1849679"/>
              <a:gd name="connsiteY18" fmla="*/ 254071 h 1849680"/>
              <a:gd name="connsiteX19" fmla="*/ 836987 w 1849679"/>
              <a:gd name="connsiteY19" fmla="*/ 249154 h 1849680"/>
              <a:gd name="connsiteX20" fmla="*/ 875114 w 1849679"/>
              <a:gd name="connsiteY20" fmla="*/ 241226 h 1849680"/>
              <a:gd name="connsiteX21" fmla="*/ 910654 w 1849679"/>
              <a:gd name="connsiteY21" fmla="*/ 232381 h 1849680"/>
              <a:gd name="connsiteX22" fmla="*/ 911859 w 1849679"/>
              <a:gd name="connsiteY22" fmla="*/ 233586 h 1849680"/>
              <a:gd name="connsiteX23" fmla="*/ 971060 w 1849679"/>
              <a:gd name="connsiteY23" fmla="*/ 221276 h 1849680"/>
              <a:gd name="connsiteX24" fmla="*/ 1408603 w 1849679"/>
              <a:gd name="connsiteY24" fmla="*/ 206599 h 1849680"/>
              <a:gd name="connsiteX25" fmla="*/ 1849679 w 1849679"/>
              <a:gd name="connsiteY25" fmla="*/ 0 h 184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49679" h="1849680">
                <a:moveTo>
                  <a:pt x="1849679" y="0"/>
                </a:moveTo>
                <a:cubicBezTo>
                  <a:pt x="1804744" y="67311"/>
                  <a:pt x="1787884" y="90738"/>
                  <a:pt x="1754378" y="122199"/>
                </a:cubicBezTo>
                <a:lnTo>
                  <a:pt x="1277426" y="599152"/>
                </a:lnTo>
                <a:lnTo>
                  <a:pt x="1277426" y="599153"/>
                </a:lnTo>
                <a:lnTo>
                  <a:pt x="122199" y="1754378"/>
                </a:lnTo>
                <a:cubicBezTo>
                  <a:pt x="90738" y="1787885"/>
                  <a:pt x="67311" y="1804745"/>
                  <a:pt x="0" y="1849680"/>
                </a:cubicBezTo>
                <a:cubicBezTo>
                  <a:pt x="104236" y="1719660"/>
                  <a:pt x="194467" y="1613607"/>
                  <a:pt x="206599" y="1408604"/>
                </a:cubicBezTo>
                <a:cubicBezTo>
                  <a:pt x="212666" y="1306102"/>
                  <a:pt x="195961" y="1146644"/>
                  <a:pt x="221276" y="971061"/>
                </a:cubicBezTo>
                <a:lnTo>
                  <a:pt x="233586" y="911860"/>
                </a:lnTo>
                <a:lnTo>
                  <a:pt x="232380" y="910654"/>
                </a:lnTo>
                <a:lnTo>
                  <a:pt x="241230" y="875098"/>
                </a:lnTo>
                <a:lnTo>
                  <a:pt x="249154" y="836988"/>
                </a:lnTo>
                <a:lnTo>
                  <a:pt x="254069" y="823513"/>
                </a:lnTo>
                <a:lnTo>
                  <a:pt x="265106" y="779166"/>
                </a:lnTo>
                <a:cubicBezTo>
                  <a:pt x="299827" y="674961"/>
                  <a:pt x="353261" y="575153"/>
                  <a:pt x="436763" y="488078"/>
                </a:cubicBezTo>
                <a:lnTo>
                  <a:pt x="463106" y="463091"/>
                </a:lnTo>
                <a:lnTo>
                  <a:pt x="488078" y="436764"/>
                </a:lnTo>
                <a:cubicBezTo>
                  <a:pt x="575153" y="353262"/>
                  <a:pt x="674961" y="299827"/>
                  <a:pt x="779166" y="265106"/>
                </a:cubicBezTo>
                <a:lnTo>
                  <a:pt x="823507" y="254071"/>
                </a:lnTo>
                <a:lnTo>
                  <a:pt x="836987" y="249154"/>
                </a:lnTo>
                <a:lnTo>
                  <a:pt x="875114" y="241226"/>
                </a:lnTo>
                <a:lnTo>
                  <a:pt x="910654" y="232381"/>
                </a:lnTo>
                <a:lnTo>
                  <a:pt x="911859" y="233586"/>
                </a:lnTo>
                <a:lnTo>
                  <a:pt x="971060" y="221276"/>
                </a:lnTo>
                <a:cubicBezTo>
                  <a:pt x="1146643" y="195960"/>
                  <a:pt x="1306101" y="212666"/>
                  <a:pt x="1408603" y="206599"/>
                </a:cubicBezTo>
                <a:cubicBezTo>
                  <a:pt x="1613606" y="194467"/>
                  <a:pt x="1719659" y="104236"/>
                  <a:pt x="1849679" y="0"/>
                </a:cubicBezTo>
                <a:close/>
              </a:path>
            </a:pathLst>
          </a:custGeom>
          <a:gradFill>
            <a:gsLst>
              <a:gs pos="50000">
                <a:sysClr val="window" lastClr="FFFFFF">
                  <a:lumMod val="85000"/>
                </a:sysClr>
              </a:gs>
              <a:gs pos="35000">
                <a:sysClr val="window" lastClr="FFFFFF"/>
              </a:gs>
              <a:gs pos="18000">
                <a:sysClr val="window" lastClr="FFFFFF">
                  <a:lumMod val="85000"/>
                </a:sys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5199397" y="2270529"/>
            <a:ext cx="349455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2400" dirty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02</a:t>
            </a:r>
            <a:endParaRPr lang="zh-CN" altLang="en-US" sz="2400" dirty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5899849" y="2369187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sz="2000" dirty="0">
              <a:solidFill>
                <a:srgbClr val="4176C6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0" name="矩形: 圆角 25"/>
          <p:cNvSpPr/>
          <p:nvPr>
            <p:custDataLst>
              <p:tags r:id="rId15"/>
            </p:custDataLst>
          </p:nvPr>
        </p:nvSpPr>
        <p:spPr>
          <a:xfrm rot="409421">
            <a:off x="8461704" y="1798539"/>
            <a:ext cx="2602081" cy="3742944"/>
          </a:xfrm>
          <a:prstGeom prst="roundRect">
            <a:avLst>
              <a:gd name="adj" fmla="val 8509"/>
            </a:avLst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139700" algn="ctr" rotWithShape="0">
              <a:srgbClr val="4176C6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21" name="矩形: 圆角 26"/>
          <p:cNvSpPr/>
          <p:nvPr>
            <p:custDataLst>
              <p:tags r:id="rId16"/>
            </p:custDataLst>
          </p:nvPr>
        </p:nvSpPr>
        <p:spPr>
          <a:xfrm>
            <a:off x="8461704" y="1798539"/>
            <a:ext cx="2602081" cy="3742944"/>
          </a:xfrm>
          <a:prstGeom prst="roundRect">
            <a:avLst>
              <a:gd name="adj" fmla="val 850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39700" algn="ctr" rotWithShape="0">
              <a:srgbClr val="E7E6E6">
                <a:lumMod val="10000"/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22" name="任意多边形: 形状 30"/>
          <p:cNvSpPr/>
          <p:nvPr>
            <p:custDataLst>
              <p:tags r:id="rId17"/>
            </p:custDataLst>
          </p:nvPr>
        </p:nvSpPr>
        <p:spPr>
          <a:xfrm>
            <a:off x="8649020" y="2069306"/>
            <a:ext cx="821687" cy="821687"/>
          </a:xfrm>
          <a:custGeom>
            <a:avLst/>
            <a:gdLst>
              <a:gd name="connsiteX0" fmla="*/ 758361 w 1516722"/>
              <a:gd name="connsiteY0" fmla="*/ 0 h 1516722"/>
              <a:gd name="connsiteX1" fmla="*/ 1516722 w 1516722"/>
              <a:gd name="connsiteY1" fmla="*/ 758361 h 1516722"/>
              <a:gd name="connsiteX2" fmla="*/ 1509094 w 1516722"/>
              <a:gd name="connsiteY2" fmla="*/ 834034 h 1516722"/>
              <a:gd name="connsiteX3" fmla="*/ 830024 w 1516722"/>
              <a:gd name="connsiteY3" fmla="*/ 1513103 h 1516722"/>
              <a:gd name="connsiteX4" fmla="*/ 758361 w 1516722"/>
              <a:gd name="connsiteY4" fmla="*/ 1516722 h 1516722"/>
              <a:gd name="connsiteX5" fmla="*/ 0 w 1516722"/>
              <a:gd name="connsiteY5" fmla="*/ 758361 h 1516722"/>
              <a:gd name="connsiteX6" fmla="*/ 758361 w 1516722"/>
              <a:gd name="connsiteY6" fmla="*/ 0 h 1516722"/>
              <a:gd name="connsiteX0-1" fmla="*/ 758361 w 1516722"/>
              <a:gd name="connsiteY0-2" fmla="*/ 0 h 1516722"/>
              <a:gd name="connsiteX1-3" fmla="*/ 1516722 w 1516722"/>
              <a:gd name="connsiteY1-4" fmla="*/ 758361 h 1516722"/>
              <a:gd name="connsiteX2-5" fmla="*/ 1509094 w 1516722"/>
              <a:gd name="connsiteY2-6" fmla="*/ 834034 h 1516722"/>
              <a:gd name="connsiteX3-7" fmla="*/ 867855 w 1516722"/>
              <a:gd name="connsiteY3-8" fmla="*/ 1475574 h 1516722"/>
              <a:gd name="connsiteX4-9" fmla="*/ 830024 w 1516722"/>
              <a:gd name="connsiteY4-10" fmla="*/ 1513103 h 1516722"/>
              <a:gd name="connsiteX5-11" fmla="*/ 758361 w 1516722"/>
              <a:gd name="connsiteY5-12" fmla="*/ 1516722 h 1516722"/>
              <a:gd name="connsiteX6-13" fmla="*/ 0 w 1516722"/>
              <a:gd name="connsiteY6-14" fmla="*/ 758361 h 1516722"/>
              <a:gd name="connsiteX7" fmla="*/ 758361 w 1516722"/>
              <a:gd name="connsiteY7" fmla="*/ 0 h 1516722"/>
              <a:gd name="connsiteX0-15" fmla="*/ 758361 w 1516722"/>
              <a:gd name="connsiteY0-16" fmla="*/ 0 h 1516722"/>
              <a:gd name="connsiteX1-17" fmla="*/ 1516722 w 1516722"/>
              <a:gd name="connsiteY1-18" fmla="*/ 758361 h 1516722"/>
              <a:gd name="connsiteX2-19" fmla="*/ 1509094 w 1516722"/>
              <a:gd name="connsiteY2-20" fmla="*/ 834034 h 1516722"/>
              <a:gd name="connsiteX3-21" fmla="*/ 1472375 w 1516722"/>
              <a:gd name="connsiteY3-22" fmla="*/ 871054 h 1516722"/>
              <a:gd name="connsiteX4-23" fmla="*/ 867855 w 1516722"/>
              <a:gd name="connsiteY4-24" fmla="*/ 1475574 h 1516722"/>
              <a:gd name="connsiteX5-25" fmla="*/ 830024 w 1516722"/>
              <a:gd name="connsiteY5-26" fmla="*/ 1513103 h 1516722"/>
              <a:gd name="connsiteX6-27" fmla="*/ 758361 w 1516722"/>
              <a:gd name="connsiteY6-28" fmla="*/ 1516722 h 1516722"/>
              <a:gd name="connsiteX7-29" fmla="*/ 0 w 1516722"/>
              <a:gd name="connsiteY7-30" fmla="*/ 758361 h 1516722"/>
              <a:gd name="connsiteX8" fmla="*/ 758361 w 1516722"/>
              <a:gd name="connsiteY8" fmla="*/ 0 h 1516722"/>
              <a:gd name="connsiteX0-31" fmla="*/ 758361 w 1516722"/>
              <a:gd name="connsiteY0-32" fmla="*/ 0 h 1516722"/>
              <a:gd name="connsiteX1-33" fmla="*/ 1516722 w 1516722"/>
              <a:gd name="connsiteY1-34" fmla="*/ 758361 h 1516722"/>
              <a:gd name="connsiteX2-35" fmla="*/ 1507189 w 1516722"/>
              <a:gd name="connsiteY2-36" fmla="*/ 826414 h 1516722"/>
              <a:gd name="connsiteX3-37" fmla="*/ 1472375 w 1516722"/>
              <a:gd name="connsiteY3-38" fmla="*/ 871054 h 1516722"/>
              <a:gd name="connsiteX4-39" fmla="*/ 867855 w 1516722"/>
              <a:gd name="connsiteY4-40" fmla="*/ 1475574 h 1516722"/>
              <a:gd name="connsiteX5-41" fmla="*/ 830024 w 1516722"/>
              <a:gd name="connsiteY5-42" fmla="*/ 1513103 h 1516722"/>
              <a:gd name="connsiteX6-43" fmla="*/ 758361 w 1516722"/>
              <a:gd name="connsiteY6-44" fmla="*/ 1516722 h 1516722"/>
              <a:gd name="connsiteX7-45" fmla="*/ 0 w 1516722"/>
              <a:gd name="connsiteY7-46" fmla="*/ 758361 h 1516722"/>
              <a:gd name="connsiteX8-47" fmla="*/ 758361 w 1516722"/>
              <a:gd name="connsiteY8-48" fmla="*/ 0 h 1516722"/>
              <a:gd name="connsiteX0-49" fmla="*/ 758361 w 1516722"/>
              <a:gd name="connsiteY0-50" fmla="*/ 0 h 1516722"/>
              <a:gd name="connsiteX1-51" fmla="*/ 1516722 w 1516722"/>
              <a:gd name="connsiteY1-52" fmla="*/ 758361 h 1516722"/>
              <a:gd name="connsiteX2-53" fmla="*/ 1507189 w 1516722"/>
              <a:gd name="connsiteY2-54" fmla="*/ 826414 h 1516722"/>
              <a:gd name="connsiteX3-55" fmla="*/ 1472375 w 1516722"/>
              <a:gd name="connsiteY3-56" fmla="*/ 871054 h 1516722"/>
              <a:gd name="connsiteX4-57" fmla="*/ 867855 w 1516722"/>
              <a:gd name="connsiteY4-58" fmla="*/ 1475574 h 1516722"/>
              <a:gd name="connsiteX5-59" fmla="*/ 830024 w 1516722"/>
              <a:gd name="connsiteY5-60" fmla="*/ 1513103 h 1516722"/>
              <a:gd name="connsiteX6-61" fmla="*/ 758361 w 1516722"/>
              <a:gd name="connsiteY6-62" fmla="*/ 1516722 h 1516722"/>
              <a:gd name="connsiteX7-63" fmla="*/ 0 w 1516722"/>
              <a:gd name="connsiteY7-64" fmla="*/ 758361 h 1516722"/>
              <a:gd name="connsiteX8-65" fmla="*/ 758361 w 1516722"/>
              <a:gd name="connsiteY8-66" fmla="*/ 0 h 1516722"/>
              <a:gd name="connsiteX0-67" fmla="*/ 758361 w 1516722"/>
              <a:gd name="connsiteY0-68" fmla="*/ 0 h 1516722"/>
              <a:gd name="connsiteX1-69" fmla="*/ 1516722 w 1516722"/>
              <a:gd name="connsiteY1-70" fmla="*/ 758361 h 1516722"/>
              <a:gd name="connsiteX2-71" fmla="*/ 1507189 w 1516722"/>
              <a:gd name="connsiteY2-72" fmla="*/ 826414 h 1516722"/>
              <a:gd name="connsiteX3-73" fmla="*/ 1472375 w 1516722"/>
              <a:gd name="connsiteY3-74" fmla="*/ 871054 h 1516722"/>
              <a:gd name="connsiteX4-75" fmla="*/ 867855 w 1516722"/>
              <a:gd name="connsiteY4-76" fmla="*/ 1475574 h 1516722"/>
              <a:gd name="connsiteX5-77" fmla="*/ 820499 w 1516722"/>
              <a:gd name="connsiteY5-78" fmla="*/ 1509293 h 1516722"/>
              <a:gd name="connsiteX6-79" fmla="*/ 758361 w 1516722"/>
              <a:gd name="connsiteY6-80" fmla="*/ 1516722 h 1516722"/>
              <a:gd name="connsiteX7-81" fmla="*/ 0 w 1516722"/>
              <a:gd name="connsiteY7-82" fmla="*/ 758361 h 1516722"/>
              <a:gd name="connsiteX8-83" fmla="*/ 758361 w 1516722"/>
              <a:gd name="connsiteY8-84" fmla="*/ 0 h 1516722"/>
              <a:gd name="connsiteX0-85" fmla="*/ 758361 w 1516722"/>
              <a:gd name="connsiteY0-86" fmla="*/ 0 h 1516722"/>
              <a:gd name="connsiteX1-87" fmla="*/ 1516722 w 1516722"/>
              <a:gd name="connsiteY1-88" fmla="*/ 758361 h 1516722"/>
              <a:gd name="connsiteX2-89" fmla="*/ 1507189 w 1516722"/>
              <a:gd name="connsiteY2-90" fmla="*/ 826414 h 1516722"/>
              <a:gd name="connsiteX3-91" fmla="*/ 1472375 w 1516722"/>
              <a:gd name="connsiteY3-92" fmla="*/ 871054 h 1516722"/>
              <a:gd name="connsiteX4-93" fmla="*/ 867855 w 1516722"/>
              <a:gd name="connsiteY4-94" fmla="*/ 1475574 h 1516722"/>
              <a:gd name="connsiteX5-95" fmla="*/ 820499 w 1516722"/>
              <a:gd name="connsiteY5-96" fmla="*/ 1509293 h 1516722"/>
              <a:gd name="connsiteX6-97" fmla="*/ 758361 w 1516722"/>
              <a:gd name="connsiteY6-98" fmla="*/ 1516722 h 1516722"/>
              <a:gd name="connsiteX7-99" fmla="*/ 0 w 1516722"/>
              <a:gd name="connsiteY7-100" fmla="*/ 758361 h 1516722"/>
              <a:gd name="connsiteX8-101" fmla="*/ 758361 w 1516722"/>
              <a:gd name="connsiteY8-102" fmla="*/ 0 h 15167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29" y="connsiteY7-30"/>
              </a:cxn>
              <a:cxn ang="0">
                <a:pos x="connsiteX8-47" y="connsiteY8-48"/>
              </a:cxn>
            </a:cxnLst>
            <a:rect l="l" t="t" r="r" b="b"/>
            <a:pathLst>
              <a:path w="1516722" h="1516722">
                <a:moveTo>
                  <a:pt x="758361" y="0"/>
                </a:moveTo>
                <a:cubicBezTo>
                  <a:pt x="1177192" y="0"/>
                  <a:pt x="1516722" y="339530"/>
                  <a:pt x="1516722" y="758361"/>
                </a:cubicBezTo>
                <a:cubicBezTo>
                  <a:pt x="1513544" y="781045"/>
                  <a:pt x="1519892" y="801825"/>
                  <a:pt x="1507189" y="826414"/>
                </a:cubicBezTo>
                <a:cubicBezTo>
                  <a:pt x="1494486" y="851003"/>
                  <a:pt x="1484615" y="859561"/>
                  <a:pt x="1472375" y="871054"/>
                </a:cubicBezTo>
                <a:lnTo>
                  <a:pt x="867855" y="1475574"/>
                </a:lnTo>
                <a:cubicBezTo>
                  <a:pt x="852070" y="1486814"/>
                  <a:pt x="838189" y="1498053"/>
                  <a:pt x="820499" y="1509293"/>
                </a:cubicBezTo>
                <a:cubicBezTo>
                  <a:pt x="802809" y="1520533"/>
                  <a:pt x="779074" y="1514246"/>
                  <a:pt x="758361" y="1516722"/>
                </a:cubicBezTo>
                <a:cubicBezTo>
                  <a:pt x="339530" y="1516722"/>
                  <a:pt x="0" y="1177192"/>
                  <a:pt x="0" y="758361"/>
                </a:cubicBezTo>
                <a:cubicBezTo>
                  <a:pt x="0" y="339530"/>
                  <a:pt x="339530" y="0"/>
                  <a:pt x="758361" y="0"/>
                </a:cubicBezTo>
                <a:close/>
              </a:path>
            </a:pathLst>
          </a:cu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23" name="任意多边形: 形状 31"/>
          <p:cNvSpPr/>
          <p:nvPr>
            <p:custDataLst>
              <p:tags r:id="rId18"/>
            </p:custDataLst>
          </p:nvPr>
        </p:nvSpPr>
        <p:spPr>
          <a:xfrm rot="21596683">
            <a:off x="9100318" y="2522098"/>
            <a:ext cx="366061" cy="366061"/>
          </a:xfrm>
          <a:custGeom>
            <a:avLst/>
            <a:gdLst>
              <a:gd name="connsiteX0" fmla="*/ 1849679 w 1849679"/>
              <a:gd name="connsiteY0" fmla="*/ 0 h 1849680"/>
              <a:gd name="connsiteX1" fmla="*/ 1754378 w 1849679"/>
              <a:gd name="connsiteY1" fmla="*/ 122199 h 1849680"/>
              <a:gd name="connsiteX2" fmla="*/ 1277426 w 1849679"/>
              <a:gd name="connsiteY2" fmla="*/ 599152 h 1849680"/>
              <a:gd name="connsiteX3" fmla="*/ 1277426 w 1849679"/>
              <a:gd name="connsiteY3" fmla="*/ 599153 h 1849680"/>
              <a:gd name="connsiteX4" fmla="*/ 122199 w 1849679"/>
              <a:gd name="connsiteY4" fmla="*/ 1754378 h 1849680"/>
              <a:gd name="connsiteX5" fmla="*/ 0 w 1849679"/>
              <a:gd name="connsiteY5" fmla="*/ 1849680 h 1849680"/>
              <a:gd name="connsiteX6" fmla="*/ 206599 w 1849679"/>
              <a:gd name="connsiteY6" fmla="*/ 1408604 h 1849680"/>
              <a:gd name="connsiteX7" fmla="*/ 221276 w 1849679"/>
              <a:gd name="connsiteY7" fmla="*/ 971061 h 1849680"/>
              <a:gd name="connsiteX8" fmla="*/ 233586 w 1849679"/>
              <a:gd name="connsiteY8" fmla="*/ 911860 h 1849680"/>
              <a:gd name="connsiteX9" fmla="*/ 232380 w 1849679"/>
              <a:gd name="connsiteY9" fmla="*/ 910654 h 1849680"/>
              <a:gd name="connsiteX10" fmla="*/ 241230 w 1849679"/>
              <a:gd name="connsiteY10" fmla="*/ 875098 h 1849680"/>
              <a:gd name="connsiteX11" fmla="*/ 249154 w 1849679"/>
              <a:gd name="connsiteY11" fmla="*/ 836988 h 1849680"/>
              <a:gd name="connsiteX12" fmla="*/ 254069 w 1849679"/>
              <a:gd name="connsiteY12" fmla="*/ 823513 h 1849680"/>
              <a:gd name="connsiteX13" fmla="*/ 265106 w 1849679"/>
              <a:gd name="connsiteY13" fmla="*/ 779166 h 1849680"/>
              <a:gd name="connsiteX14" fmla="*/ 436763 w 1849679"/>
              <a:gd name="connsiteY14" fmla="*/ 488078 h 1849680"/>
              <a:gd name="connsiteX15" fmla="*/ 463106 w 1849679"/>
              <a:gd name="connsiteY15" fmla="*/ 463091 h 1849680"/>
              <a:gd name="connsiteX16" fmla="*/ 488078 w 1849679"/>
              <a:gd name="connsiteY16" fmla="*/ 436764 h 1849680"/>
              <a:gd name="connsiteX17" fmla="*/ 779166 w 1849679"/>
              <a:gd name="connsiteY17" fmla="*/ 265106 h 1849680"/>
              <a:gd name="connsiteX18" fmla="*/ 823507 w 1849679"/>
              <a:gd name="connsiteY18" fmla="*/ 254071 h 1849680"/>
              <a:gd name="connsiteX19" fmla="*/ 836987 w 1849679"/>
              <a:gd name="connsiteY19" fmla="*/ 249154 h 1849680"/>
              <a:gd name="connsiteX20" fmla="*/ 875114 w 1849679"/>
              <a:gd name="connsiteY20" fmla="*/ 241226 h 1849680"/>
              <a:gd name="connsiteX21" fmla="*/ 910654 w 1849679"/>
              <a:gd name="connsiteY21" fmla="*/ 232381 h 1849680"/>
              <a:gd name="connsiteX22" fmla="*/ 911859 w 1849679"/>
              <a:gd name="connsiteY22" fmla="*/ 233586 h 1849680"/>
              <a:gd name="connsiteX23" fmla="*/ 971060 w 1849679"/>
              <a:gd name="connsiteY23" fmla="*/ 221276 h 1849680"/>
              <a:gd name="connsiteX24" fmla="*/ 1408603 w 1849679"/>
              <a:gd name="connsiteY24" fmla="*/ 206599 h 1849680"/>
              <a:gd name="connsiteX25" fmla="*/ 1849679 w 1849679"/>
              <a:gd name="connsiteY25" fmla="*/ 0 h 184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49679" h="1849680">
                <a:moveTo>
                  <a:pt x="1849679" y="0"/>
                </a:moveTo>
                <a:cubicBezTo>
                  <a:pt x="1804744" y="67311"/>
                  <a:pt x="1787884" y="90738"/>
                  <a:pt x="1754378" y="122199"/>
                </a:cubicBezTo>
                <a:lnTo>
                  <a:pt x="1277426" y="599152"/>
                </a:lnTo>
                <a:lnTo>
                  <a:pt x="1277426" y="599153"/>
                </a:lnTo>
                <a:lnTo>
                  <a:pt x="122199" y="1754378"/>
                </a:lnTo>
                <a:cubicBezTo>
                  <a:pt x="90738" y="1787885"/>
                  <a:pt x="67311" y="1804745"/>
                  <a:pt x="0" y="1849680"/>
                </a:cubicBezTo>
                <a:cubicBezTo>
                  <a:pt x="104236" y="1719660"/>
                  <a:pt x="194467" y="1613607"/>
                  <a:pt x="206599" y="1408604"/>
                </a:cubicBezTo>
                <a:cubicBezTo>
                  <a:pt x="212666" y="1306102"/>
                  <a:pt x="195961" y="1146644"/>
                  <a:pt x="221276" y="971061"/>
                </a:cubicBezTo>
                <a:lnTo>
                  <a:pt x="233586" y="911860"/>
                </a:lnTo>
                <a:lnTo>
                  <a:pt x="232380" y="910654"/>
                </a:lnTo>
                <a:lnTo>
                  <a:pt x="241230" y="875098"/>
                </a:lnTo>
                <a:lnTo>
                  <a:pt x="249154" y="836988"/>
                </a:lnTo>
                <a:lnTo>
                  <a:pt x="254069" y="823513"/>
                </a:lnTo>
                <a:lnTo>
                  <a:pt x="265106" y="779166"/>
                </a:lnTo>
                <a:cubicBezTo>
                  <a:pt x="299827" y="674961"/>
                  <a:pt x="353261" y="575153"/>
                  <a:pt x="436763" y="488078"/>
                </a:cubicBezTo>
                <a:lnTo>
                  <a:pt x="463106" y="463091"/>
                </a:lnTo>
                <a:lnTo>
                  <a:pt x="488078" y="436764"/>
                </a:lnTo>
                <a:cubicBezTo>
                  <a:pt x="575153" y="353262"/>
                  <a:pt x="674961" y="299827"/>
                  <a:pt x="779166" y="265106"/>
                </a:cubicBezTo>
                <a:lnTo>
                  <a:pt x="823507" y="254071"/>
                </a:lnTo>
                <a:lnTo>
                  <a:pt x="836987" y="249154"/>
                </a:lnTo>
                <a:lnTo>
                  <a:pt x="875114" y="241226"/>
                </a:lnTo>
                <a:lnTo>
                  <a:pt x="910654" y="232381"/>
                </a:lnTo>
                <a:lnTo>
                  <a:pt x="911859" y="233586"/>
                </a:lnTo>
                <a:lnTo>
                  <a:pt x="971060" y="221276"/>
                </a:lnTo>
                <a:cubicBezTo>
                  <a:pt x="1146643" y="195960"/>
                  <a:pt x="1306101" y="212666"/>
                  <a:pt x="1408603" y="206599"/>
                </a:cubicBezTo>
                <a:cubicBezTo>
                  <a:pt x="1613606" y="194467"/>
                  <a:pt x="1719659" y="104236"/>
                  <a:pt x="1849679" y="0"/>
                </a:cubicBezTo>
                <a:close/>
              </a:path>
            </a:pathLst>
          </a:custGeom>
          <a:gradFill>
            <a:gsLst>
              <a:gs pos="50000">
                <a:sysClr val="window" lastClr="FFFFFF">
                  <a:lumMod val="85000"/>
                </a:sysClr>
              </a:gs>
              <a:gs pos="35000">
                <a:sysClr val="window" lastClr="FFFFFF"/>
              </a:gs>
              <a:gs pos="18000">
                <a:sysClr val="window" lastClr="FFFFFF">
                  <a:lumMod val="85000"/>
                </a:sys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9"/>
            </p:custDataLst>
          </p:nvPr>
        </p:nvSpPr>
        <p:spPr>
          <a:xfrm>
            <a:off x="8866141" y="2270529"/>
            <a:ext cx="349455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2400" dirty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03</a:t>
            </a:r>
            <a:endParaRPr lang="zh-CN" altLang="en-US" sz="2400" dirty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20"/>
            </p:custDataLst>
          </p:nvPr>
        </p:nvSpPr>
        <p:spPr>
          <a:xfrm>
            <a:off x="9566593" y="2369187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sz="2000" dirty="0">
              <a:solidFill>
                <a:srgbClr val="4176C6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21"/>
            </p:custDataLst>
          </p:nvPr>
        </p:nvSpPr>
        <p:spPr>
          <a:xfrm>
            <a:off x="4966829" y="3208980"/>
            <a:ext cx="222403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kern="1400" spc="100" dirty="0">
                <a:solidFill>
                  <a:srgbClr val="E7E6E6">
                    <a:lumMod val="25000"/>
                  </a:srgb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此处添加详细内容此处添加详细内容此处添加详细内容</a:t>
            </a:r>
            <a:endParaRPr lang="zh-CN" altLang="en-US" sz="1200" kern="1400" spc="100" dirty="0">
              <a:solidFill>
                <a:srgbClr val="E7E6E6">
                  <a:lumMod val="25000"/>
                </a:srgb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22"/>
            </p:custDataLst>
          </p:nvPr>
        </p:nvSpPr>
        <p:spPr>
          <a:xfrm>
            <a:off x="4966829" y="4260540"/>
            <a:ext cx="222403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kern="1400" spc="100" dirty="0">
                <a:solidFill>
                  <a:srgbClr val="E7E6E6">
                    <a:lumMod val="25000"/>
                  </a:srgb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此处添加详细内容此处添加详细内容此处添加详细内容</a:t>
            </a:r>
            <a:endParaRPr lang="zh-CN" altLang="en-US" sz="1200" kern="1400" spc="100" dirty="0">
              <a:solidFill>
                <a:srgbClr val="E7E6E6">
                  <a:lumMod val="25000"/>
                </a:srgb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23"/>
            </p:custDataLst>
          </p:nvPr>
        </p:nvSpPr>
        <p:spPr>
          <a:xfrm>
            <a:off x="8651062" y="3208980"/>
            <a:ext cx="222403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kern="1400" spc="100" dirty="0">
                <a:solidFill>
                  <a:srgbClr val="E7E6E6">
                    <a:lumMod val="25000"/>
                  </a:srgb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此处添加详细内容此处添加详细内容此处添加详细内容</a:t>
            </a:r>
            <a:endParaRPr lang="zh-CN" altLang="en-US" sz="1200" kern="1400" spc="100" dirty="0">
              <a:solidFill>
                <a:srgbClr val="E7E6E6">
                  <a:lumMod val="25000"/>
                </a:srgb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24"/>
            </p:custDataLst>
          </p:nvPr>
        </p:nvSpPr>
        <p:spPr>
          <a:xfrm>
            <a:off x="8651062" y="4260540"/>
            <a:ext cx="222403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kern="1400" spc="100" dirty="0">
                <a:solidFill>
                  <a:srgbClr val="E7E6E6">
                    <a:lumMod val="25000"/>
                  </a:srgb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此处添加详细内容此处添加详细内容此处添加详细内容</a:t>
            </a:r>
            <a:endParaRPr lang="zh-CN" altLang="en-US" sz="1200" kern="1400" spc="100" dirty="0">
              <a:solidFill>
                <a:srgbClr val="E7E6E6">
                  <a:lumMod val="25000"/>
                </a:srgb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cxnSp>
        <p:nvCxnSpPr>
          <p:cNvPr id="30" name="直接连接符 29"/>
          <p:cNvCxnSpPr/>
          <p:nvPr>
            <p:custDataLst>
              <p:tags r:id="rId25"/>
            </p:custDataLst>
          </p:nvPr>
        </p:nvCxnSpPr>
        <p:spPr>
          <a:xfrm>
            <a:off x="1315532" y="3998433"/>
            <a:ext cx="2199975" cy="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lgDash"/>
            <a:miter lim="800000"/>
          </a:ln>
          <a:effectLst/>
        </p:spPr>
      </p:cxnSp>
      <p:cxnSp>
        <p:nvCxnSpPr>
          <p:cNvPr id="31" name="直接连接符 30"/>
          <p:cNvCxnSpPr/>
          <p:nvPr>
            <p:custDataLst>
              <p:tags r:id="rId26"/>
            </p:custDataLst>
          </p:nvPr>
        </p:nvCxnSpPr>
        <p:spPr>
          <a:xfrm>
            <a:off x="4985832" y="3998433"/>
            <a:ext cx="2199975" cy="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lgDash"/>
            <a:miter lim="800000"/>
          </a:ln>
          <a:effectLst/>
        </p:spPr>
      </p:cxnSp>
      <p:cxnSp>
        <p:nvCxnSpPr>
          <p:cNvPr id="32" name="直接连接符 31"/>
          <p:cNvCxnSpPr/>
          <p:nvPr>
            <p:custDataLst>
              <p:tags r:id="rId27"/>
            </p:custDataLst>
          </p:nvPr>
        </p:nvCxnSpPr>
        <p:spPr>
          <a:xfrm>
            <a:off x="8656132" y="3998433"/>
            <a:ext cx="2199975" cy="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lgDash"/>
            <a:miter lim="800000"/>
          </a:ln>
          <a:effectLst/>
        </p:spPr>
      </p:cxnSp>
      <p:sp>
        <p:nvSpPr>
          <p:cNvPr id="2" name="矩形 1"/>
          <p:cNvSpPr/>
          <p:nvPr/>
        </p:nvSpPr>
        <p:spPr>
          <a:xfrm>
            <a:off x="377952" y="362148"/>
            <a:ext cx="191911" cy="598311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8574" y="571392"/>
            <a:ext cx="191911" cy="389067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9797" y="621833"/>
            <a:ext cx="2163670" cy="4305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>
              <a:defRPr/>
            </a:pP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添加</a:t>
            </a: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标题</a:t>
            </a:r>
            <a:endParaRPr lang="zh-CN" altLang="en-US" sz="28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33" name="图片 32" descr="logo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66785" y="530225"/>
            <a:ext cx="2704465" cy="454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29"/>
          <p:cNvSpPr/>
          <p:nvPr>
            <p:custDataLst>
              <p:tags r:id="rId1"/>
            </p:custDataLst>
          </p:nvPr>
        </p:nvSpPr>
        <p:spPr>
          <a:xfrm>
            <a:off x="731404" y="1986512"/>
            <a:ext cx="2232248" cy="4212468"/>
          </a:xfrm>
          <a:custGeom>
            <a:avLst/>
            <a:gdLst>
              <a:gd name="connsiteX0" fmla="*/ 0 w 2232248"/>
              <a:gd name="connsiteY0" fmla="*/ 0 h 4212468"/>
              <a:gd name="connsiteX1" fmla="*/ 2232248 w 2232248"/>
              <a:gd name="connsiteY1" fmla="*/ 0 h 4212468"/>
              <a:gd name="connsiteX2" fmla="*/ 2232248 w 2232248"/>
              <a:gd name="connsiteY2" fmla="*/ 360807 h 4212468"/>
              <a:gd name="connsiteX3" fmla="*/ 2228448 w 2232248"/>
              <a:gd name="connsiteY3" fmla="*/ 360040 h 4212468"/>
              <a:gd name="connsiteX4" fmla="*/ 2007154 w 2232248"/>
              <a:gd name="connsiteY4" fmla="*/ 581334 h 4212468"/>
              <a:gd name="connsiteX5" fmla="*/ 2228448 w 2232248"/>
              <a:gd name="connsiteY5" fmla="*/ 802628 h 4212468"/>
              <a:gd name="connsiteX6" fmla="*/ 2232248 w 2232248"/>
              <a:gd name="connsiteY6" fmla="*/ 801861 h 4212468"/>
              <a:gd name="connsiteX7" fmla="*/ 2232248 w 2232248"/>
              <a:gd name="connsiteY7" fmla="*/ 3369975 h 4212468"/>
              <a:gd name="connsiteX8" fmla="*/ 1116124 w 2232248"/>
              <a:gd name="connsiteY8" fmla="*/ 4212468 h 4212468"/>
              <a:gd name="connsiteX9" fmla="*/ 0 w 2232248"/>
              <a:gd name="connsiteY9" fmla="*/ 3369975 h 4212468"/>
              <a:gd name="connsiteX10" fmla="*/ 0 w 2232248"/>
              <a:gd name="connsiteY10" fmla="*/ 801861 h 4212468"/>
              <a:gd name="connsiteX11" fmla="*/ 3800 w 2232248"/>
              <a:gd name="connsiteY11" fmla="*/ 802628 h 4212468"/>
              <a:gd name="connsiteX12" fmla="*/ 225094 w 2232248"/>
              <a:gd name="connsiteY12" fmla="*/ 581334 h 4212468"/>
              <a:gd name="connsiteX13" fmla="*/ 3800 w 2232248"/>
              <a:gd name="connsiteY13" fmla="*/ 360040 h 4212468"/>
              <a:gd name="connsiteX14" fmla="*/ 0 w 2232248"/>
              <a:gd name="connsiteY14" fmla="*/ 360807 h 421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2248" h="4212468">
                <a:moveTo>
                  <a:pt x="0" y="0"/>
                </a:moveTo>
                <a:lnTo>
                  <a:pt x="2232248" y="0"/>
                </a:lnTo>
                <a:lnTo>
                  <a:pt x="2232248" y="360807"/>
                </a:lnTo>
                <a:lnTo>
                  <a:pt x="2228448" y="360040"/>
                </a:lnTo>
                <a:cubicBezTo>
                  <a:pt x="2106231" y="360040"/>
                  <a:pt x="2007154" y="459117"/>
                  <a:pt x="2007154" y="581334"/>
                </a:cubicBezTo>
                <a:cubicBezTo>
                  <a:pt x="2007154" y="703551"/>
                  <a:pt x="2106231" y="802628"/>
                  <a:pt x="2228448" y="802628"/>
                </a:cubicBezTo>
                <a:lnTo>
                  <a:pt x="2232248" y="801861"/>
                </a:lnTo>
                <a:lnTo>
                  <a:pt x="2232248" y="3369975"/>
                </a:lnTo>
                <a:lnTo>
                  <a:pt x="1116124" y="4212468"/>
                </a:lnTo>
                <a:lnTo>
                  <a:pt x="0" y="3369975"/>
                </a:lnTo>
                <a:lnTo>
                  <a:pt x="0" y="801861"/>
                </a:lnTo>
                <a:lnTo>
                  <a:pt x="3800" y="802628"/>
                </a:lnTo>
                <a:cubicBezTo>
                  <a:pt x="126017" y="802628"/>
                  <a:pt x="225094" y="703551"/>
                  <a:pt x="225094" y="581334"/>
                </a:cubicBezTo>
                <a:cubicBezTo>
                  <a:pt x="225094" y="459117"/>
                  <a:pt x="126017" y="360040"/>
                  <a:pt x="3800" y="360040"/>
                </a:cubicBezTo>
                <a:lnTo>
                  <a:pt x="0" y="360807"/>
                </a:lnTo>
                <a:close/>
              </a:path>
            </a:pathLst>
          </a:custGeom>
          <a:solidFill>
            <a:sysClr val="window" lastClr="FFFFFF">
              <a:alpha val="70000"/>
            </a:sysClr>
          </a:solidFill>
          <a:ln w="25400" cap="flat" cmpd="sng" algn="ctr">
            <a:solidFill>
              <a:srgbClr val="4176C6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7" name="任意多边形: 形状 26"/>
          <p:cNvSpPr/>
          <p:nvPr>
            <p:custDataLst>
              <p:tags r:id="rId2"/>
            </p:custDataLst>
          </p:nvPr>
        </p:nvSpPr>
        <p:spPr>
          <a:xfrm>
            <a:off x="659396" y="1986512"/>
            <a:ext cx="2232248" cy="4212468"/>
          </a:xfrm>
          <a:custGeom>
            <a:avLst/>
            <a:gdLst>
              <a:gd name="connsiteX0" fmla="*/ 0 w 2232248"/>
              <a:gd name="connsiteY0" fmla="*/ 0 h 4212468"/>
              <a:gd name="connsiteX1" fmla="*/ 2232248 w 2232248"/>
              <a:gd name="connsiteY1" fmla="*/ 0 h 4212468"/>
              <a:gd name="connsiteX2" fmla="*/ 2232248 w 2232248"/>
              <a:gd name="connsiteY2" fmla="*/ 360807 h 4212468"/>
              <a:gd name="connsiteX3" fmla="*/ 2228448 w 2232248"/>
              <a:gd name="connsiteY3" fmla="*/ 360040 h 4212468"/>
              <a:gd name="connsiteX4" fmla="*/ 2007154 w 2232248"/>
              <a:gd name="connsiteY4" fmla="*/ 581334 h 4212468"/>
              <a:gd name="connsiteX5" fmla="*/ 2228448 w 2232248"/>
              <a:gd name="connsiteY5" fmla="*/ 802628 h 4212468"/>
              <a:gd name="connsiteX6" fmla="*/ 2232248 w 2232248"/>
              <a:gd name="connsiteY6" fmla="*/ 801861 h 4212468"/>
              <a:gd name="connsiteX7" fmla="*/ 2232248 w 2232248"/>
              <a:gd name="connsiteY7" fmla="*/ 3369975 h 4212468"/>
              <a:gd name="connsiteX8" fmla="*/ 1116124 w 2232248"/>
              <a:gd name="connsiteY8" fmla="*/ 4212468 h 4212468"/>
              <a:gd name="connsiteX9" fmla="*/ 0 w 2232248"/>
              <a:gd name="connsiteY9" fmla="*/ 3369975 h 4212468"/>
              <a:gd name="connsiteX10" fmla="*/ 0 w 2232248"/>
              <a:gd name="connsiteY10" fmla="*/ 801861 h 4212468"/>
              <a:gd name="connsiteX11" fmla="*/ 3800 w 2232248"/>
              <a:gd name="connsiteY11" fmla="*/ 802628 h 4212468"/>
              <a:gd name="connsiteX12" fmla="*/ 225094 w 2232248"/>
              <a:gd name="connsiteY12" fmla="*/ 581334 h 4212468"/>
              <a:gd name="connsiteX13" fmla="*/ 3800 w 2232248"/>
              <a:gd name="connsiteY13" fmla="*/ 360040 h 4212468"/>
              <a:gd name="connsiteX14" fmla="*/ 0 w 2232248"/>
              <a:gd name="connsiteY14" fmla="*/ 360807 h 421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2248" h="4212468">
                <a:moveTo>
                  <a:pt x="0" y="0"/>
                </a:moveTo>
                <a:lnTo>
                  <a:pt x="2232248" y="0"/>
                </a:lnTo>
                <a:lnTo>
                  <a:pt x="2232248" y="360807"/>
                </a:lnTo>
                <a:lnTo>
                  <a:pt x="2228448" y="360040"/>
                </a:lnTo>
                <a:cubicBezTo>
                  <a:pt x="2106231" y="360040"/>
                  <a:pt x="2007154" y="459117"/>
                  <a:pt x="2007154" y="581334"/>
                </a:cubicBezTo>
                <a:cubicBezTo>
                  <a:pt x="2007154" y="703551"/>
                  <a:pt x="2106231" y="802628"/>
                  <a:pt x="2228448" y="802628"/>
                </a:cubicBezTo>
                <a:lnTo>
                  <a:pt x="2232248" y="801861"/>
                </a:lnTo>
                <a:lnTo>
                  <a:pt x="2232248" y="3369975"/>
                </a:lnTo>
                <a:lnTo>
                  <a:pt x="1116124" y="4212468"/>
                </a:lnTo>
                <a:lnTo>
                  <a:pt x="0" y="3369975"/>
                </a:lnTo>
                <a:lnTo>
                  <a:pt x="0" y="801861"/>
                </a:lnTo>
                <a:lnTo>
                  <a:pt x="3800" y="802628"/>
                </a:lnTo>
                <a:cubicBezTo>
                  <a:pt x="126017" y="802628"/>
                  <a:pt x="225094" y="703551"/>
                  <a:pt x="225094" y="581334"/>
                </a:cubicBezTo>
                <a:cubicBezTo>
                  <a:pt x="225094" y="459117"/>
                  <a:pt x="126017" y="360040"/>
                  <a:pt x="3800" y="360040"/>
                </a:cubicBezTo>
                <a:lnTo>
                  <a:pt x="0" y="360807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889000" dist="444500" dir="5400000" algn="t" rotWithShape="0">
              <a:srgbClr val="4176C6">
                <a:alpha val="20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067634" y="2346552"/>
            <a:ext cx="141577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gradFill>
                  <a:gsLst>
                    <a:gs pos="15000">
                      <a:srgbClr val="6A9DAD"/>
                    </a:gs>
                    <a:gs pos="100000">
                      <a:srgbClr val="2A748C"/>
                    </a:gs>
                  </a:gsLst>
                  <a:path path="circle">
                    <a:fillToRect r="100000" b="100000"/>
                  </a:path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176C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4176C6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699260" y="2958620"/>
            <a:ext cx="2152520" cy="23279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ea typeface="思源黑体 CN Normal" panose="020B0400000000000000" pitchFamily="34" charset="-122"/>
              </a:defRPr>
            </a:lvl1pPr>
          </a:lstStyle>
          <a:p>
            <a:pPr algn="ctr"/>
            <a:r>
              <a:rPr lang="zh-CN" altLang="en-US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输入你的正文内容，输入你的正文内容输入你的正文内容，输入你的正文内容输入你的正文内容，输入你的正文内容输入你的正文内容，输入你的正文内容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sym typeface="思源黑体 CN Normal" panose="020B0400000000000000" pitchFamily="34" charset="-122"/>
            </a:endParaRPr>
          </a:p>
          <a:p>
            <a:pPr algn="ctr"/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0" name="bars-code-search_57539"/>
          <p:cNvSpPr/>
          <p:nvPr>
            <p:custDataLst>
              <p:tags r:id="rId5"/>
            </p:custDataLst>
          </p:nvPr>
        </p:nvSpPr>
        <p:spPr>
          <a:xfrm>
            <a:off x="1447567" y="5205408"/>
            <a:ext cx="655906" cy="535897"/>
          </a:xfrm>
          <a:custGeom>
            <a:avLst/>
            <a:gdLst>
              <a:gd name="connsiteX0" fmla="*/ 303047 w 605786"/>
              <a:gd name="connsiteY0" fmla="*/ 366700 h 494948"/>
              <a:gd name="connsiteX1" fmla="*/ 257103 w 605786"/>
              <a:gd name="connsiteY1" fmla="*/ 412457 h 494948"/>
              <a:gd name="connsiteX2" fmla="*/ 303047 w 605786"/>
              <a:gd name="connsiteY2" fmla="*/ 458343 h 494948"/>
              <a:gd name="connsiteX3" fmla="*/ 348863 w 605786"/>
              <a:gd name="connsiteY3" fmla="*/ 412457 h 494948"/>
              <a:gd name="connsiteX4" fmla="*/ 303047 w 605786"/>
              <a:gd name="connsiteY4" fmla="*/ 366700 h 494948"/>
              <a:gd name="connsiteX5" fmla="*/ 303047 w 605786"/>
              <a:gd name="connsiteY5" fmla="*/ 329966 h 494948"/>
              <a:gd name="connsiteX6" fmla="*/ 385644 w 605786"/>
              <a:gd name="connsiteY6" fmla="*/ 412457 h 494948"/>
              <a:gd name="connsiteX7" fmla="*/ 303047 w 605786"/>
              <a:gd name="connsiteY7" fmla="*/ 494948 h 494948"/>
              <a:gd name="connsiteX8" fmla="*/ 220450 w 605786"/>
              <a:gd name="connsiteY8" fmla="*/ 412457 h 494948"/>
              <a:gd name="connsiteX9" fmla="*/ 303047 w 605786"/>
              <a:gd name="connsiteY9" fmla="*/ 329966 h 494948"/>
              <a:gd name="connsiteX10" fmla="*/ 303030 w 605786"/>
              <a:gd name="connsiteY10" fmla="*/ 165043 h 494948"/>
              <a:gd name="connsiteX11" fmla="*/ 470955 w 605786"/>
              <a:gd name="connsiteY11" fmla="*/ 224324 h 494948"/>
              <a:gd name="connsiteX12" fmla="*/ 473537 w 605786"/>
              <a:gd name="connsiteY12" fmla="*/ 250098 h 494948"/>
              <a:gd name="connsiteX13" fmla="*/ 447722 w 605786"/>
              <a:gd name="connsiteY13" fmla="*/ 252676 h 494948"/>
              <a:gd name="connsiteX14" fmla="*/ 158726 w 605786"/>
              <a:gd name="connsiteY14" fmla="*/ 252676 h 494948"/>
              <a:gd name="connsiteX15" fmla="*/ 132911 w 605786"/>
              <a:gd name="connsiteY15" fmla="*/ 250098 h 494948"/>
              <a:gd name="connsiteX16" fmla="*/ 135363 w 605786"/>
              <a:gd name="connsiteY16" fmla="*/ 224324 h 494948"/>
              <a:gd name="connsiteX17" fmla="*/ 303030 w 605786"/>
              <a:gd name="connsiteY17" fmla="*/ 165043 h 494948"/>
              <a:gd name="connsiteX18" fmla="*/ 302922 w 605786"/>
              <a:gd name="connsiteY18" fmla="*/ 0 h 494948"/>
              <a:gd name="connsiteX19" fmla="*/ 599853 w 605786"/>
              <a:gd name="connsiteY19" fmla="*/ 114731 h 494948"/>
              <a:gd name="connsiteX20" fmla="*/ 600756 w 605786"/>
              <a:gd name="connsiteY20" fmla="*/ 140635 h 494948"/>
              <a:gd name="connsiteX21" fmla="*/ 574817 w 605786"/>
              <a:gd name="connsiteY21" fmla="*/ 141924 h 494948"/>
              <a:gd name="connsiteX22" fmla="*/ 30607 w 605786"/>
              <a:gd name="connsiteY22" fmla="*/ 141924 h 494948"/>
              <a:gd name="connsiteX23" fmla="*/ 4797 w 605786"/>
              <a:gd name="connsiteY23" fmla="*/ 140635 h 494948"/>
              <a:gd name="connsiteX24" fmla="*/ 6087 w 605786"/>
              <a:gd name="connsiteY24" fmla="*/ 114731 h 494948"/>
              <a:gd name="connsiteX25" fmla="*/ 302922 w 605786"/>
              <a:gd name="connsiteY25" fmla="*/ 0 h 494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5786" h="494948">
                <a:moveTo>
                  <a:pt x="303047" y="366700"/>
                </a:moveTo>
                <a:cubicBezTo>
                  <a:pt x="277752" y="366700"/>
                  <a:pt x="257103" y="387194"/>
                  <a:pt x="257103" y="412457"/>
                </a:cubicBezTo>
                <a:cubicBezTo>
                  <a:pt x="257103" y="437720"/>
                  <a:pt x="277752" y="458343"/>
                  <a:pt x="303047" y="458343"/>
                </a:cubicBezTo>
                <a:cubicBezTo>
                  <a:pt x="328343" y="458343"/>
                  <a:pt x="348863" y="437720"/>
                  <a:pt x="348863" y="412457"/>
                </a:cubicBezTo>
                <a:cubicBezTo>
                  <a:pt x="348863" y="387194"/>
                  <a:pt x="328343" y="366700"/>
                  <a:pt x="303047" y="366700"/>
                </a:cubicBezTo>
                <a:close/>
                <a:moveTo>
                  <a:pt x="303047" y="329966"/>
                </a:moveTo>
                <a:cubicBezTo>
                  <a:pt x="348734" y="329966"/>
                  <a:pt x="385644" y="366829"/>
                  <a:pt x="385644" y="412457"/>
                </a:cubicBezTo>
                <a:cubicBezTo>
                  <a:pt x="385644" y="458085"/>
                  <a:pt x="348734" y="494948"/>
                  <a:pt x="303047" y="494948"/>
                </a:cubicBezTo>
                <a:cubicBezTo>
                  <a:pt x="257361" y="494948"/>
                  <a:pt x="220450" y="458085"/>
                  <a:pt x="220450" y="412457"/>
                </a:cubicBezTo>
                <a:cubicBezTo>
                  <a:pt x="220450" y="366829"/>
                  <a:pt x="257361" y="329966"/>
                  <a:pt x="303047" y="329966"/>
                </a:cubicBezTo>
                <a:close/>
                <a:moveTo>
                  <a:pt x="303030" y="165043"/>
                </a:moveTo>
                <a:cubicBezTo>
                  <a:pt x="363953" y="164914"/>
                  <a:pt x="423198" y="185791"/>
                  <a:pt x="470955" y="224324"/>
                </a:cubicBezTo>
                <a:cubicBezTo>
                  <a:pt x="478699" y="230639"/>
                  <a:pt x="479990" y="242237"/>
                  <a:pt x="473537" y="250098"/>
                </a:cubicBezTo>
                <a:cubicBezTo>
                  <a:pt x="467083" y="257830"/>
                  <a:pt x="455595" y="259119"/>
                  <a:pt x="447722" y="252676"/>
                </a:cubicBezTo>
                <a:cubicBezTo>
                  <a:pt x="363178" y="184889"/>
                  <a:pt x="243011" y="184889"/>
                  <a:pt x="158726" y="252676"/>
                </a:cubicBezTo>
                <a:cubicBezTo>
                  <a:pt x="150852" y="259119"/>
                  <a:pt x="139236" y="257959"/>
                  <a:pt x="132911" y="250098"/>
                </a:cubicBezTo>
                <a:cubicBezTo>
                  <a:pt x="126457" y="242237"/>
                  <a:pt x="127490" y="230639"/>
                  <a:pt x="135363" y="224324"/>
                </a:cubicBezTo>
                <a:cubicBezTo>
                  <a:pt x="182733" y="185791"/>
                  <a:pt x="242107" y="165043"/>
                  <a:pt x="303030" y="165043"/>
                </a:cubicBezTo>
                <a:close/>
                <a:moveTo>
                  <a:pt x="302922" y="0"/>
                </a:moveTo>
                <a:cubicBezTo>
                  <a:pt x="409276" y="0"/>
                  <a:pt x="515647" y="38244"/>
                  <a:pt x="599853" y="114731"/>
                </a:cubicBezTo>
                <a:cubicBezTo>
                  <a:pt x="607338" y="121561"/>
                  <a:pt x="607854" y="133289"/>
                  <a:pt x="600756" y="140635"/>
                </a:cubicBezTo>
                <a:cubicBezTo>
                  <a:pt x="593917" y="148110"/>
                  <a:pt x="582431" y="148754"/>
                  <a:pt x="574817" y="141924"/>
                </a:cubicBezTo>
                <a:cubicBezTo>
                  <a:pt x="420730" y="1707"/>
                  <a:pt x="184824" y="1707"/>
                  <a:pt x="30607" y="141924"/>
                </a:cubicBezTo>
                <a:cubicBezTo>
                  <a:pt x="23251" y="148754"/>
                  <a:pt x="11508" y="147981"/>
                  <a:pt x="4797" y="140635"/>
                </a:cubicBezTo>
                <a:cubicBezTo>
                  <a:pt x="-2043" y="133289"/>
                  <a:pt x="-1527" y="121561"/>
                  <a:pt x="6087" y="114731"/>
                </a:cubicBezTo>
                <a:cubicBezTo>
                  <a:pt x="90229" y="38244"/>
                  <a:pt x="196567" y="0"/>
                  <a:pt x="302922" y="0"/>
                </a:cubicBezTo>
                <a:close/>
              </a:path>
            </a:pathLst>
          </a:cu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76C6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1" name="任意多边形: 形状 32"/>
          <p:cNvSpPr/>
          <p:nvPr>
            <p:custDataLst>
              <p:tags r:id="rId6"/>
            </p:custDataLst>
          </p:nvPr>
        </p:nvSpPr>
        <p:spPr>
          <a:xfrm>
            <a:off x="3587721" y="1373939"/>
            <a:ext cx="2232248" cy="4212468"/>
          </a:xfrm>
          <a:custGeom>
            <a:avLst/>
            <a:gdLst>
              <a:gd name="connsiteX0" fmla="*/ 0 w 2232248"/>
              <a:gd name="connsiteY0" fmla="*/ 0 h 4212468"/>
              <a:gd name="connsiteX1" fmla="*/ 2232248 w 2232248"/>
              <a:gd name="connsiteY1" fmla="*/ 0 h 4212468"/>
              <a:gd name="connsiteX2" fmla="*/ 2232248 w 2232248"/>
              <a:gd name="connsiteY2" fmla="*/ 360807 h 4212468"/>
              <a:gd name="connsiteX3" fmla="*/ 2228448 w 2232248"/>
              <a:gd name="connsiteY3" fmla="*/ 360040 h 4212468"/>
              <a:gd name="connsiteX4" fmla="*/ 2007154 w 2232248"/>
              <a:gd name="connsiteY4" fmla="*/ 581334 h 4212468"/>
              <a:gd name="connsiteX5" fmla="*/ 2228448 w 2232248"/>
              <a:gd name="connsiteY5" fmla="*/ 802628 h 4212468"/>
              <a:gd name="connsiteX6" fmla="*/ 2232248 w 2232248"/>
              <a:gd name="connsiteY6" fmla="*/ 801861 h 4212468"/>
              <a:gd name="connsiteX7" fmla="*/ 2232248 w 2232248"/>
              <a:gd name="connsiteY7" fmla="*/ 3369975 h 4212468"/>
              <a:gd name="connsiteX8" fmla="*/ 1116124 w 2232248"/>
              <a:gd name="connsiteY8" fmla="*/ 4212468 h 4212468"/>
              <a:gd name="connsiteX9" fmla="*/ 0 w 2232248"/>
              <a:gd name="connsiteY9" fmla="*/ 3369975 h 4212468"/>
              <a:gd name="connsiteX10" fmla="*/ 0 w 2232248"/>
              <a:gd name="connsiteY10" fmla="*/ 801861 h 4212468"/>
              <a:gd name="connsiteX11" fmla="*/ 3800 w 2232248"/>
              <a:gd name="connsiteY11" fmla="*/ 802628 h 4212468"/>
              <a:gd name="connsiteX12" fmla="*/ 225094 w 2232248"/>
              <a:gd name="connsiteY12" fmla="*/ 581334 h 4212468"/>
              <a:gd name="connsiteX13" fmla="*/ 3800 w 2232248"/>
              <a:gd name="connsiteY13" fmla="*/ 360040 h 4212468"/>
              <a:gd name="connsiteX14" fmla="*/ 0 w 2232248"/>
              <a:gd name="connsiteY14" fmla="*/ 360807 h 421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2248" h="4212468">
                <a:moveTo>
                  <a:pt x="0" y="0"/>
                </a:moveTo>
                <a:lnTo>
                  <a:pt x="2232248" y="0"/>
                </a:lnTo>
                <a:lnTo>
                  <a:pt x="2232248" y="360807"/>
                </a:lnTo>
                <a:lnTo>
                  <a:pt x="2228448" y="360040"/>
                </a:lnTo>
                <a:cubicBezTo>
                  <a:pt x="2106231" y="360040"/>
                  <a:pt x="2007154" y="459117"/>
                  <a:pt x="2007154" y="581334"/>
                </a:cubicBezTo>
                <a:cubicBezTo>
                  <a:pt x="2007154" y="703551"/>
                  <a:pt x="2106231" y="802628"/>
                  <a:pt x="2228448" y="802628"/>
                </a:cubicBezTo>
                <a:lnTo>
                  <a:pt x="2232248" y="801861"/>
                </a:lnTo>
                <a:lnTo>
                  <a:pt x="2232248" y="3369975"/>
                </a:lnTo>
                <a:lnTo>
                  <a:pt x="1116124" y="4212468"/>
                </a:lnTo>
                <a:lnTo>
                  <a:pt x="0" y="3369975"/>
                </a:lnTo>
                <a:lnTo>
                  <a:pt x="0" y="801861"/>
                </a:lnTo>
                <a:lnTo>
                  <a:pt x="3800" y="802628"/>
                </a:lnTo>
                <a:cubicBezTo>
                  <a:pt x="126017" y="802628"/>
                  <a:pt x="225094" y="703551"/>
                  <a:pt x="225094" y="581334"/>
                </a:cubicBezTo>
                <a:cubicBezTo>
                  <a:pt x="225094" y="459117"/>
                  <a:pt x="126017" y="360040"/>
                  <a:pt x="3800" y="360040"/>
                </a:cubicBezTo>
                <a:lnTo>
                  <a:pt x="0" y="360807"/>
                </a:lnTo>
                <a:close/>
              </a:path>
            </a:pathLst>
          </a:custGeom>
          <a:solidFill>
            <a:sysClr val="window" lastClr="FFFFFF">
              <a:alpha val="70000"/>
            </a:sysClr>
          </a:solidFill>
          <a:ln w="25400" cap="flat" cmpd="sng" algn="ctr">
            <a:solidFill>
              <a:srgbClr val="4176C6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2" name="任意多边形: 形状 33"/>
          <p:cNvSpPr/>
          <p:nvPr>
            <p:custDataLst>
              <p:tags r:id="rId7"/>
            </p:custDataLst>
          </p:nvPr>
        </p:nvSpPr>
        <p:spPr>
          <a:xfrm>
            <a:off x="3515713" y="1373939"/>
            <a:ext cx="2232248" cy="4212468"/>
          </a:xfrm>
          <a:custGeom>
            <a:avLst/>
            <a:gdLst>
              <a:gd name="connsiteX0" fmla="*/ 0 w 2232248"/>
              <a:gd name="connsiteY0" fmla="*/ 0 h 4212468"/>
              <a:gd name="connsiteX1" fmla="*/ 2232248 w 2232248"/>
              <a:gd name="connsiteY1" fmla="*/ 0 h 4212468"/>
              <a:gd name="connsiteX2" fmla="*/ 2232248 w 2232248"/>
              <a:gd name="connsiteY2" fmla="*/ 360807 h 4212468"/>
              <a:gd name="connsiteX3" fmla="*/ 2228448 w 2232248"/>
              <a:gd name="connsiteY3" fmla="*/ 360040 h 4212468"/>
              <a:gd name="connsiteX4" fmla="*/ 2007154 w 2232248"/>
              <a:gd name="connsiteY4" fmla="*/ 581334 h 4212468"/>
              <a:gd name="connsiteX5" fmla="*/ 2228448 w 2232248"/>
              <a:gd name="connsiteY5" fmla="*/ 802628 h 4212468"/>
              <a:gd name="connsiteX6" fmla="*/ 2232248 w 2232248"/>
              <a:gd name="connsiteY6" fmla="*/ 801861 h 4212468"/>
              <a:gd name="connsiteX7" fmla="*/ 2232248 w 2232248"/>
              <a:gd name="connsiteY7" fmla="*/ 3369975 h 4212468"/>
              <a:gd name="connsiteX8" fmla="*/ 1116124 w 2232248"/>
              <a:gd name="connsiteY8" fmla="*/ 4212468 h 4212468"/>
              <a:gd name="connsiteX9" fmla="*/ 0 w 2232248"/>
              <a:gd name="connsiteY9" fmla="*/ 3369975 h 4212468"/>
              <a:gd name="connsiteX10" fmla="*/ 0 w 2232248"/>
              <a:gd name="connsiteY10" fmla="*/ 801861 h 4212468"/>
              <a:gd name="connsiteX11" fmla="*/ 3800 w 2232248"/>
              <a:gd name="connsiteY11" fmla="*/ 802628 h 4212468"/>
              <a:gd name="connsiteX12" fmla="*/ 225094 w 2232248"/>
              <a:gd name="connsiteY12" fmla="*/ 581334 h 4212468"/>
              <a:gd name="connsiteX13" fmla="*/ 3800 w 2232248"/>
              <a:gd name="connsiteY13" fmla="*/ 360040 h 4212468"/>
              <a:gd name="connsiteX14" fmla="*/ 0 w 2232248"/>
              <a:gd name="connsiteY14" fmla="*/ 360807 h 421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2248" h="4212468">
                <a:moveTo>
                  <a:pt x="0" y="0"/>
                </a:moveTo>
                <a:lnTo>
                  <a:pt x="2232248" y="0"/>
                </a:lnTo>
                <a:lnTo>
                  <a:pt x="2232248" y="360807"/>
                </a:lnTo>
                <a:lnTo>
                  <a:pt x="2228448" y="360040"/>
                </a:lnTo>
                <a:cubicBezTo>
                  <a:pt x="2106231" y="360040"/>
                  <a:pt x="2007154" y="459117"/>
                  <a:pt x="2007154" y="581334"/>
                </a:cubicBezTo>
                <a:cubicBezTo>
                  <a:pt x="2007154" y="703551"/>
                  <a:pt x="2106231" y="802628"/>
                  <a:pt x="2228448" y="802628"/>
                </a:cubicBezTo>
                <a:lnTo>
                  <a:pt x="2232248" y="801861"/>
                </a:lnTo>
                <a:lnTo>
                  <a:pt x="2232248" y="3369975"/>
                </a:lnTo>
                <a:lnTo>
                  <a:pt x="1116124" y="4212468"/>
                </a:lnTo>
                <a:lnTo>
                  <a:pt x="0" y="3369975"/>
                </a:lnTo>
                <a:lnTo>
                  <a:pt x="0" y="801861"/>
                </a:lnTo>
                <a:lnTo>
                  <a:pt x="3800" y="802628"/>
                </a:lnTo>
                <a:cubicBezTo>
                  <a:pt x="126017" y="802628"/>
                  <a:pt x="225094" y="703551"/>
                  <a:pt x="225094" y="581334"/>
                </a:cubicBezTo>
                <a:cubicBezTo>
                  <a:pt x="225094" y="459117"/>
                  <a:pt x="126017" y="360040"/>
                  <a:pt x="3800" y="360040"/>
                </a:cubicBezTo>
                <a:lnTo>
                  <a:pt x="0" y="360807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889000" dist="444500" dir="5400000" algn="t" rotWithShape="0">
              <a:srgbClr val="4176C6">
                <a:alpha val="20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3923951" y="1733979"/>
            <a:ext cx="141577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gradFill>
                  <a:gsLst>
                    <a:gs pos="15000">
                      <a:srgbClr val="6A9DAD"/>
                    </a:gs>
                    <a:gs pos="100000">
                      <a:srgbClr val="2A748C"/>
                    </a:gs>
                  </a:gsLst>
                  <a:path path="circle">
                    <a:fillToRect r="100000" b="100000"/>
                  </a:path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176C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4176C6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3555577" y="2346047"/>
            <a:ext cx="2152520" cy="23279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ea typeface="思源黑体 CN Normal" panose="020B0400000000000000" pitchFamily="34" charset="-122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zh-CN" altLang="en-US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输入你的正文内容，输入你的正文内容输入你的正文内容，输入你的正文内容输入你的正文内容，输入你的正文内容输入你的正文内容，输入你的正文内容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sym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</a:pP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5" name="bars-code-search_57539"/>
          <p:cNvSpPr/>
          <p:nvPr>
            <p:custDataLst>
              <p:tags r:id="rId10"/>
            </p:custDataLst>
          </p:nvPr>
        </p:nvSpPr>
        <p:spPr>
          <a:xfrm>
            <a:off x="4303884" y="4620640"/>
            <a:ext cx="655906" cy="480288"/>
          </a:xfrm>
          <a:custGeom>
            <a:avLst/>
            <a:gdLst>
              <a:gd name="connsiteX0" fmla="*/ 37589 w 609332"/>
              <a:gd name="connsiteY0" fmla="*/ 366613 h 446185"/>
              <a:gd name="connsiteX1" fmla="*/ 32265 w 609332"/>
              <a:gd name="connsiteY1" fmla="*/ 371928 h 446185"/>
              <a:gd name="connsiteX2" fmla="*/ 32265 w 609332"/>
              <a:gd name="connsiteY2" fmla="*/ 408493 h 446185"/>
              <a:gd name="connsiteX3" fmla="*/ 37589 w 609332"/>
              <a:gd name="connsiteY3" fmla="*/ 413970 h 446185"/>
              <a:gd name="connsiteX4" fmla="*/ 571743 w 609332"/>
              <a:gd name="connsiteY4" fmla="*/ 413970 h 446185"/>
              <a:gd name="connsiteX5" fmla="*/ 577067 w 609332"/>
              <a:gd name="connsiteY5" fmla="*/ 408493 h 446185"/>
              <a:gd name="connsiteX6" fmla="*/ 577067 w 609332"/>
              <a:gd name="connsiteY6" fmla="*/ 371928 h 446185"/>
              <a:gd name="connsiteX7" fmla="*/ 571743 w 609332"/>
              <a:gd name="connsiteY7" fmla="*/ 366613 h 446185"/>
              <a:gd name="connsiteX8" fmla="*/ 486827 w 609332"/>
              <a:gd name="connsiteY8" fmla="*/ 82901 h 446185"/>
              <a:gd name="connsiteX9" fmla="*/ 498684 w 609332"/>
              <a:gd name="connsiteY9" fmla="*/ 86505 h 446185"/>
              <a:gd name="connsiteX10" fmla="*/ 500781 w 609332"/>
              <a:gd name="connsiteY10" fmla="*/ 109052 h 446185"/>
              <a:gd name="connsiteX11" fmla="*/ 404631 w 609332"/>
              <a:gd name="connsiteY11" fmla="*/ 225975 h 446185"/>
              <a:gd name="connsiteX12" fmla="*/ 357685 w 609332"/>
              <a:gd name="connsiteY12" fmla="*/ 230967 h 446185"/>
              <a:gd name="connsiteX13" fmla="*/ 308158 w 609332"/>
              <a:gd name="connsiteY13" fmla="*/ 192154 h 446185"/>
              <a:gd name="connsiteX14" fmla="*/ 307674 w 609332"/>
              <a:gd name="connsiteY14" fmla="*/ 191993 h 446185"/>
              <a:gd name="connsiteX15" fmla="*/ 307029 w 609332"/>
              <a:gd name="connsiteY15" fmla="*/ 192154 h 446185"/>
              <a:gd name="connsiteX16" fmla="*/ 232012 w 609332"/>
              <a:gd name="connsiteY16" fmla="*/ 290234 h 446185"/>
              <a:gd name="connsiteX17" fmla="*/ 209588 w 609332"/>
              <a:gd name="connsiteY17" fmla="*/ 302635 h 446185"/>
              <a:gd name="connsiteX18" fmla="*/ 206846 w 609332"/>
              <a:gd name="connsiteY18" fmla="*/ 302796 h 446185"/>
              <a:gd name="connsiteX19" fmla="*/ 185228 w 609332"/>
              <a:gd name="connsiteY19" fmla="*/ 294260 h 446185"/>
              <a:gd name="connsiteX20" fmla="*/ 126828 w 609332"/>
              <a:gd name="connsiteY20" fmla="*/ 240792 h 446185"/>
              <a:gd name="connsiteX21" fmla="*/ 125860 w 609332"/>
              <a:gd name="connsiteY21" fmla="*/ 218083 h 446185"/>
              <a:gd name="connsiteX22" fmla="*/ 148768 w 609332"/>
              <a:gd name="connsiteY22" fmla="*/ 217117 h 446185"/>
              <a:gd name="connsiteX23" fmla="*/ 206684 w 609332"/>
              <a:gd name="connsiteY23" fmla="*/ 270264 h 446185"/>
              <a:gd name="connsiteX24" fmla="*/ 281378 w 609332"/>
              <a:gd name="connsiteY24" fmla="*/ 172667 h 446185"/>
              <a:gd name="connsiteX25" fmla="*/ 303641 w 609332"/>
              <a:gd name="connsiteY25" fmla="*/ 159944 h 446185"/>
              <a:gd name="connsiteX26" fmla="*/ 328163 w 609332"/>
              <a:gd name="connsiteY26" fmla="*/ 166708 h 446185"/>
              <a:gd name="connsiteX27" fmla="*/ 377690 w 609332"/>
              <a:gd name="connsiteY27" fmla="*/ 205682 h 446185"/>
              <a:gd name="connsiteX28" fmla="*/ 379626 w 609332"/>
              <a:gd name="connsiteY28" fmla="*/ 205521 h 446185"/>
              <a:gd name="connsiteX29" fmla="*/ 475937 w 609332"/>
              <a:gd name="connsiteY29" fmla="*/ 88599 h 446185"/>
              <a:gd name="connsiteX30" fmla="*/ 486827 w 609332"/>
              <a:gd name="connsiteY30" fmla="*/ 82901 h 446185"/>
              <a:gd name="connsiteX31" fmla="*/ 90343 w 609332"/>
              <a:gd name="connsiteY31" fmla="*/ 32215 h 446185"/>
              <a:gd name="connsiteX32" fmla="*/ 74210 w 609332"/>
              <a:gd name="connsiteY32" fmla="*/ 48323 h 446185"/>
              <a:gd name="connsiteX33" fmla="*/ 74210 w 609332"/>
              <a:gd name="connsiteY33" fmla="*/ 334397 h 446185"/>
              <a:gd name="connsiteX34" fmla="*/ 535122 w 609332"/>
              <a:gd name="connsiteY34" fmla="*/ 334397 h 446185"/>
              <a:gd name="connsiteX35" fmla="*/ 535122 w 609332"/>
              <a:gd name="connsiteY35" fmla="*/ 48323 h 446185"/>
              <a:gd name="connsiteX36" fmla="*/ 518989 w 609332"/>
              <a:gd name="connsiteY36" fmla="*/ 32215 h 446185"/>
              <a:gd name="connsiteX37" fmla="*/ 90343 w 609332"/>
              <a:gd name="connsiteY37" fmla="*/ 0 h 446185"/>
              <a:gd name="connsiteX38" fmla="*/ 518989 w 609332"/>
              <a:gd name="connsiteY38" fmla="*/ 0 h 446185"/>
              <a:gd name="connsiteX39" fmla="*/ 567387 w 609332"/>
              <a:gd name="connsiteY39" fmla="*/ 48323 h 446185"/>
              <a:gd name="connsiteX40" fmla="*/ 567387 w 609332"/>
              <a:gd name="connsiteY40" fmla="*/ 334397 h 446185"/>
              <a:gd name="connsiteX41" fmla="*/ 571743 w 609332"/>
              <a:gd name="connsiteY41" fmla="*/ 334397 h 446185"/>
              <a:gd name="connsiteX42" fmla="*/ 609332 w 609332"/>
              <a:gd name="connsiteY42" fmla="*/ 371928 h 446185"/>
              <a:gd name="connsiteX43" fmla="*/ 609332 w 609332"/>
              <a:gd name="connsiteY43" fmla="*/ 408493 h 446185"/>
              <a:gd name="connsiteX44" fmla="*/ 571743 w 609332"/>
              <a:gd name="connsiteY44" fmla="*/ 446185 h 446185"/>
              <a:gd name="connsiteX45" fmla="*/ 37589 w 609332"/>
              <a:gd name="connsiteY45" fmla="*/ 446185 h 446185"/>
              <a:gd name="connsiteX46" fmla="*/ 0 w 609332"/>
              <a:gd name="connsiteY46" fmla="*/ 408493 h 446185"/>
              <a:gd name="connsiteX47" fmla="*/ 0 w 609332"/>
              <a:gd name="connsiteY47" fmla="*/ 371928 h 446185"/>
              <a:gd name="connsiteX48" fmla="*/ 37589 w 609332"/>
              <a:gd name="connsiteY48" fmla="*/ 334397 h 446185"/>
              <a:gd name="connsiteX49" fmla="*/ 41945 w 609332"/>
              <a:gd name="connsiteY49" fmla="*/ 334397 h 446185"/>
              <a:gd name="connsiteX50" fmla="*/ 41945 w 609332"/>
              <a:gd name="connsiteY50" fmla="*/ 48323 h 446185"/>
              <a:gd name="connsiteX51" fmla="*/ 90343 w 609332"/>
              <a:gd name="connsiteY51" fmla="*/ 0 h 44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9332" h="446185">
                <a:moveTo>
                  <a:pt x="37589" y="366613"/>
                </a:moveTo>
                <a:cubicBezTo>
                  <a:pt x="34685" y="366613"/>
                  <a:pt x="32265" y="369029"/>
                  <a:pt x="32265" y="371928"/>
                </a:cubicBezTo>
                <a:lnTo>
                  <a:pt x="32265" y="408493"/>
                </a:lnTo>
                <a:cubicBezTo>
                  <a:pt x="32265" y="411392"/>
                  <a:pt x="34685" y="413970"/>
                  <a:pt x="37589" y="413970"/>
                </a:cubicBezTo>
                <a:lnTo>
                  <a:pt x="571743" y="413970"/>
                </a:lnTo>
                <a:cubicBezTo>
                  <a:pt x="574647" y="413970"/>
                  <a:pt x="577067" y="411392"/>
                  <a:pt x="577067" y="408493"/>
                </a:cubicBezTo>
                <a:lnTo>
                  <a:pt x="577067" y="371928"/>
                </a:lnTo>
                <a:cubicBezTo>
                  <a:pt x="577067" y="369029"/>
                  <a:pt x="574647" y="366613"/>
                  <a:pt x="571743" y="366613"/>
                </a:cubicBezTo>
                <a:close/>
                <a:moveTo>
                  <a:pt x="486827" y="82901"/>
                </a:moveTo>
                <a:cubicBezTo>
                  <a:pt x="490940" y="82519"/>
                  <a:pt x="495215" y="83686"/>
                  <a:pt x="498684" y="86505"/>
                </a:cubicBezTo>
                <a:cubicBezTo>
                  <a:pt x="505460" y="92142"/>
                  <a:pt x="506589" y="102288"/>
                  <a:pt x="500781" y="109052"/>
                </a:cubicBezTo>
                <a:lnTo>
                  <a:pt x="404631" y="225975"/>
                </a:lnTo>
                <a:cubicBezTo>
                  <a:pt x="393016" y="239986"/>
                  <a:pt x="372043" y="242241"/>
                  <a:pt x="357685" y="230967"/>
                </a:cubicBezTo>
                <a:lnTo>
                  <a:pt x="308158" y="192154"/>
                </a:lnTo>
                <a:cubicBezTo>
                  <a:pt x="308158" y="191993"/>
                  <a:pt x="307997" y="191832"/>
                  <a:pt x="307674" y="191993"/>
                </a:cubicBezTo>
                <a:cubicBezTo>
                  <a:pt x="307190" y="191993"/>
                  <a:pt x="307190" y="192154"/>
                  <a:pt x="307029" y="192154"/>
                </a:cubicBezTo>
                <a:lnTo>
                  <a:pt x="232012" y="290234"/>
                </a:lnTo>
                <a:cubicBezTo>
                  <a:pt x="226527" y="297320"/>
                  <a:pt x="218300" y="301830"/>
                  <a:pt x="209588" y="302635"/>
                </a:cubicBezTo>
                <a:cubicBezTo>
                  <a:pt x="208620" y="302796"/>
                  <a:pt x="207652" y="302796"/>
                  <a:pt x="206846" y="302796"/>
                </a:cubicBezTo>
                <a:cubicBezTo>
                  <a:pt x="198941" y="302796"/>
                  <a:pt x="191197" y="299736"/>
                  <a:pt x="185228" y="294260"/>
                </a:cubicBezTo>
                <a:lnTo>
                  <a:pt x="126828" y="240792"/>
                </a:lnTo>
                <a:cubicBezTo>
                  <a:pt x="120375" y="234833"/>
                  <a:pt x="119891" y="224686"/>
                  <a:pt x="125860" y="218083"/>
                </a:cubicBezTo>
                <a:cubicBezTo>
                  <a:pt x="131990" y="211480"/>
                  <a:pt x="142154" y="211158"/>
                  <a:pt x="148768" y="217117"/>
                </a:cubicBezTo>
                <a:lnTo>
                  <a:pt x="206684" y="270264"/>
                </a:lnTo>
                <a:lnTo>
                  <a:pt x="281378" y="172667"/>
                </a:lnTo>
                <a:cubicBezTo>
                  <a:pt x="286863" y="165581"/>
                  <a:pt x="294768" y="161071"/>
                  <a:pt x="303641" y="159944"/>
                </a:cubicBezTo>
                <a:cubicBezTo>
                  <a:pt x="312514" y="158817"/>
                  <a:pt x="321226" y="161232"/>
                  <a:pt x="328163" y="166708"/>
                </a:cubicBezTo>
                <a:lnTo>
                  <a:pt x="377690" y="205682"/>
                </a:lnTo>
                <a:cubicBezTo>
                  <a:pt x="378174" y="206166"/>
                  <a:pt x="379142" y="206005"/>
                  <a:pt x="379626" y="205521"/>
                </a:cubicBezTo>
                <a:lnTo>
                  <a:pt x="475937" y="88599"/>
                </a:lnTo>
                <a:cubicBezTo>
                  <a:pt x="478760" y="85216"/>
                  <a:pt x="482713" y="83284"/>
                  <a:pt x="486827" y="82901"/>
                </a:cubicBezTo>
                <a:close/>
                <a:moveTo>
                  <a:pt x="90343" y="32215"/>
                </a:moveTo>
                <a:cubicBezTo>
                  <a:pt x="81470" y="32215"/>
                  <a:pt x="74210" y="39303"/>
                  <a:pt x="74210" y="48323"/>
                </a:cubicBezTo>
                <a:lnTo>
                  <a:pt x="74210" y="334397"/>
                </a:lnTo>
                <a:lnTo>
                  <a:pt x="535122" y="334397"/>
                </a:lnTo>
                <a:lnTo>
                  <a:pt x="535122" y="48323"/>
                </a:lnTo>
                <a:cubicBezTo>
                  <a:pt x="535122" y="39303"/>
                  <a:pt x="527862" y="32215"/>
                  <a:pt x="518989" y="32215"/>
                </a:cubicBezTo>
                <a:close/>
                <a:moveTo>
                  <a:pt x="90343" y="0"/>
                </a:moveTo>
                <a:lnTo>
                  <a:pt x="518989" y="0"/>
                </a:lnTo>
                <a:cubicBezTo>
                  <a:pt x="545608" y="0"/>
                  <a:pt x="567387" y="21584"/>
                  <a:pt x="567387" y="48323"/>
                </a:cubicBezTo>
                <a:lnTo>
                  <a:pt x="567387" y="334397"/>
                </a:lnTo>
                <a:lnTo>
                  <a:pt x="571743" y="334397"/>
                </a:lnTo>
                <a:cubicBezTo>
                  <a:pt x="592393" y="334397"/>
                  <a:pt x="609332" y="351149"/>
                  <a:pt x="609332" y="371928"/>
                </a:cubicBezTo>
                <a:lnTo>
                  <a:pt x="609332" y="408493"/>
                </a:lnTo>
                <a:cubicBezTo>
                  <a:pt x="609332" y="429272"/>
                  <a:pt x="592393" y="446185"/>
                  <a:pt x="571743" y="446185"/>
                </a:cubicBezTo>
                <a:lnTo>
                  <a:pt x="37589" y="446185"/>
                </a:lnTo>
                <a:cubicBezTo>
                  <a:pt x="16939" y="446185"/>
                  <a:pt x="0" y="429272"/>
                  <a:pt x="0" y="408493"/>
                </a:cubicBezTo>
                <a:lnTo>
                  <a:pt x="0" y="371928"/>
                </a:lnTo>
                <a:cubicBezTo>
                  <a:pt x="0" y="351149"/>
                  <a:pt x="16939" y="334397"/>
                  <a:pt x="37589" y="334397"/>
                </a:cubicBezTo>
                <a:lnTo>
                  <a:pt x="41945" y="334397"/>
                </a:lnTo>
                <a:lnTo>
                  <a:pt x="41945" y="48323"/>
                </a:lnTo>
                <a:cubicBezTo>
                  <a:pt x="41945" y="21584"/>
                  <a:pt x="63724" y="0"/>
                  <a:pt x="90343" y="0"/>
                </a:cubicBezTo>
                <a:close/>
              </a:path>
            </a:pathLst>
          </a:cu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76C6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6" name="任意多边形: 形状 38"/>
          <p:cNvSpPr/>
          <p:nvPr>
            <p:custDataLst>
              <p:tags r:id="rId11"/>
            </p:custDataLst>
          </p:nvPr>
        </p:nvSpPr>
        <p:spPr>
          <a:xfrm>
            <a:off x="6444038" y="1986512"/>
            <a:ext cx="2232248" cy="4212468"/>
          </a:xfrm>
          <a:custGeom>
            <a:avLst/>
            <a:gdLst>
              <a:gd name="connsiteX0" fmla="*/ 0 w 2232248"/>
              <a:gd name="connsiteY0" fmla="*/ 0 h 4212468"/>
              <a:gd name="connsiteX1" fmla="*/ 2232248 w 2232248"/>
              <a:gd name="connsiteY1" fmla="*/ 0 h 4212468"/>
              <a:gd name="connsiteX2" fmla="*/ 2232248 w 2232248"/>
              <a:gd name="connsiteY2" fmla="*/ 360807 h 4212468"/>
              <a:gd name="connsiteX3" fmla="*/ 2228448 w 2232248"/>
              <a:gd name="connsiteY3" fmla="*/ 360040 h 4212468"/>
              <a:gd name="connsiteX4" fmla="*/ 2007154 w 2232248"/>
              <a:gd name="connsiteY4" fmla="*/ 581334 h 4212468"/>
              <a:gd name="connsiteX5" fmla="*/ 2228448 w 2232248"/>
              <a:gd name="connsiteY5" fmla="*/ 802628 h 4212468"/>
              <a:gd name="connsiteX6" fmla="*/ 2232248 w 2232248"/>
              <a:gd name="connsiteY6" fmla="*/ 801861 h 4212468"/>
              <a:gd name="connsiteX7" fmla="*/ 2232248 w 2232248"/>
              <a:gd name="connsiteY7" fmla="*/ 3369975 h 4212468"/>
              <a:gd name="connsiteX8" fmla="*/ 1116124 w 2232248"/>
              <a:gd name="connsiteY8" fmla="*/ 4212468 h 4212468"/>
              <a:gd name="connsiteX9" fmla="*/ 0 w 2232248"/>
              <a:gd name="connsiteY9" fmla="*/ 3369975 h 4212468"/>
              <a:gd name="connsiteX10" fmla="*/ 0 w 2232248"/>
              <a:gd name="connsiteY10" fmla="*/ 801861 h 4212468"/>
              <a:gd name="connsiteX11" fmla="*/ 3800 w 2232248"/>
              <a:gd name="connsiteY11" fmla="*/ 802628 h 4212468"/>
              <a:gd name="connsiteX12" fmla="*/ 225094 w 2232248"/>
              <a:gd name="connsiteY12" fmla="*/ 581334 h 4212468"/>
              <a:gd name="connsiteX13" fmla="*/ 3800 w 2232248"/>
              <a:gd name="connsiteY13" fmla="*/ 360040 h 4212468"/>
              <a:gd name="connsiteX14" fmla="*/ 0 w 2232248"/>
              <a:gd name="connsiteY14" fmla="*/ 360807 h 421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2248" h="4212468">
                <a:moveTo>
                  <a:pt x="0" y="0"/>
                </a:moveTo>
                <a:lnTo>
                  <a:pt x="2232248" y="0"/>
                </a:lnTo>
                <a:lnTo>
                  <a:pt x="2232248" y="360807"/>
                </a:lnTo>
                <a:lnTo>
                  <a:pt x="2228448" y="360040"/>
                </a:lnTo>
                <a:cubicBezTo>
                  <a:pt x="2106231" y="360040"/>
                  <a:pt x="2007154" y="459117"/>
                  <a:pt x="2007154" y="581334"/>
                </a:cubicBezTo>
                <a:cubicBezTo>
                  <a:pt x="2007154" y="703551"/>
                  <a:pt x="2106231" y="802628"/>
                  <a:pt x="2228448" y="802628"/>
                </a:cubicBezTo>
                <a:lnTo>
                  <a:pt x="2232248" y="801861"/>
                </a:lnTo>
                <a:lnTo>
                  <a:pt x="2232248" y="3369975"/>
                </a:lnTo>
                <a:lnTo>
                  <a:pt x="1116124" y="4212468"/>
                </a:lnTo>
                <a:lnTo>
                  <a:pt x="0" y="3369975"/>
                </a:lnTo>
                <a:lnTo>
                  <a:pt x="0" y="801861"/>
                </a:lnTo>
                <a:lnTo>
                  <a:pt x="3800" y="802628"/>
                </a:lnTo>
                <a:cubicBezTo>
                  <a:pt x="126017" y="802628"/>
                  <a:pt x="225094" y="703551"/>
                  <a:pt x="225094" y="581334"/>
                </a:cubicBezTo>
                <a:cubicBezTo>
                  <a:pt x="225094" y="459117"/>
                  <a:pt x="126017" y="360040"/>
                  <a:pt x="3800" y="360040"/>
                </a:cubicBezTo>
                <a:lnTo>
                  <a:pt x="0" y="360807"/>
                </a:lnTo>
                <a:close/>
              </a:path>
            </a:pathLst>
          </a:custGeom>
          <a:solidFill>
            <a:sysClr val="window" lastClr="FFFFFF">
              <a:alpha val="70000"/>
            </a:sysClr>
          </a:solidFill>
          <a:ln w="25400" cap="flat" cmpd="sng" algn="ctr">
            <a:solidFill>
              <a:srgbClr val="4176C6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7" name="任意多边形: 形状 39"/>
          <p:cNvSpPr/>
          <p:nvPr>
            <p:custDataLst>
              <p:tags r:id="rId12"/>
            </p:custDataLst>
          </p:nvPr>
        </p:nvSpPr>
        <p:spPr>
          <a:xfrm>
            <a:off x="6372030" y="1986512"/>
            <a:ext cx="2232248" cy="4212468"/>
          </a:xfrm>
          <a:custGeom>
            <a:avLst/>
            <a:gdLst>
              <a:gd name="connsiteX0" fmla="*/ 0 w 2232248"/>
              <a:gd name="connsiteY0" fmla="*/ 0 h 4212468"/>
              <a:gd name="connsiteX1" fmla="*/ 2232248 w 2232248"/>
              <a:gd name="connsiteY1" fmla="*/ 0 h 4212468"/>
              <a:gd name="connsiteX2" fmla="*/ 2232248 w 2232248"/>
              <a:gd name="connsiteY2" fmla="*/ 360807 h 4212468"/>
              <a:gd name="connsiteX3" fmla="*/ 2228448 w 2232248"/>
              <a:gd name="connsiteY3" fmla="*/ 360040 h 4212468"/>
              <a:gd name="connsiteX4" fmla="*/ 2007154 w 2232248"/>
              <a:gd name="connsiteY4" fmla="*/ 581334 h 4212468"/>
              <a:gd name="connsiteX5" fmla="*/ 2228448 w 2232248"/>
              <a:gd name="connsiteY5" fmla="*/ 802628 h 4212468"/>
              <a:gd name="connsiteX6" fmla="*/ 2232248 w 2232248"/>
              <a:gd name="connsiteY6" fmla="*/ 801861 h 4212468"/>
              <a:gd name="connsiteX7" fmla="*/ 2232248 w 2232248"/>
              <a:gd name="connsiteY7" fmla="*/ 3369975 h 4212468"/>
              <a:gd name="connsiteX8" fmla="*/ 1116124 w 2232248"/>
              <a:gd name="connsiteY8" fmla="*/ 4212468 h 4212468"/>
              <a:gd name="connsiteX9" fmla="*/ 0 w 2232248"/>
              <a:gd name="connsiteY9" fmla="*/ 3369975 h 4212468"/>
              <a:gd name="connsiteX10" fmla="*/ 0 w 2232248"/>
              <a:gd name="connsiteY10" fmla="*/ 801861 h 4212468"/>
              <a:gd name="connsiteX11" fmla="*/ 3800 w 2232248"/>
              <a:gd name="connsiteY11" fmla="*/ 802628 h 4212468"/>
              <a:gd name="connsiteX12" fmla="*/ 225094 w 2232248"/>
              <a:gd name="connsiteY12" fmla="*/ 581334 h 4212468"/>
              <a:gd name="connsiteX13" fmla="*/ 3800 w 2232248"/>
              <a:gd name="connsiteY13" fmla="*/ 360040 h 4212468"/>
              <a:gd name="connsiteX14" fmla="*/ 0 w 2232248"/>
              <a:gd name="connsiteY14" fmla="*/ 360807 h 421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2248" h="4212468">
                <a:moveTo>
                  <a:pt x="0" y="0"/>
                </a:moveTo>
                <a:lnTo>
                  <a:pt x="2232248" y="0"/>
                </a:lnTo>
                <a:lnTo>
                  <a:pt x="2232248" y="360807"/>
                </a:lnTo>
                <a:lnTo>
                  <a:pt x="2228448" y="360040"/>
                </a:lnTo>
                <a:cubicBezTo>
                  <a:pt x="2106231" y="360040"/>
                  <a:pt x="2007154" y="459117"/>
                  <a:pt x="2007154" y="581334"/>
                </a:cubicBezTo>
                <a:cubicBezTo>
                  <a:pt x="2007154" y="703551"/>
                  <a:pt x="2106231" y="802628"/>
                  <a:pt x="2228448" y="802628"/>
                </a:cubicBezTo>
                <a:lnTo>
                  <a:pt x="2232248" y="801861"/>
                </a:lnTo>
                <a:lnTo>
                  <a:pt x="2232248" y="3369975"/>
                </a:lnTo>
                <a:lnTo>
                  <a:pt x="1116124" y="4212468"/>
                </a:lnTo>
                <a:lnTo>
                  <a:pt x="0" y="3369975"/>
                </a:lnTo>
                <a:lnTo>
                  <a:pt x="0" y="801861"/>
                </a:lnTo>
                <a:lnTo>
                  <a:pt x="3800" y="802628"/>
                </a:lnTo>
                <a:cubicBezTo>
                  <a:pt x="126017" y="802628"/>
                  <a:pt x="225094" y="703551"/>
                  <a:pt x="225094" y="581334"/>
                </a:cubicBezTo>
                <a:cubicBezTo>
                  <a:pt x="225094" y="459117"/>
                  <a:pt x="126017" y="360040"/>
                  <a:pt x="3800" y="360040"/>
                </a:cubicBezTo>
                <a:lnTo>
                  <a:pt x="0" y="360807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889000" dist="444500" dir="5400000" algn="t" rotWithShape="0">
              <a:srgbClr val="4176C6">
                <a:alpha val="20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6780268" y="2346552"/>
            <a:ext cx="141577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gradFill>
                  <a:gsLst>
                    <a:gs pos="15000">
                      <a:srgbClr val="6A9DAD"/>
                    </a:gs>
                    <a:gs pos="100000">
                      <a:srgbClr val="2A748C"/>
                    </a:gs>
                  </a:gsLst>
                  <a:path path="circle">
                    <a:fillToRect r="100000" b="100000"/>
                  </a:path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176C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4176C6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6411894" y="2958620"/>
            <a:ext cx="2152520" cy="26073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ea typeface="思源黑体 CN Normal" panose="020B0400000000000000" pitchFamily="34" charset="-122"/>
              </a:defRPr>
            </a:lvl1pPr>
          </a:lstStyle>
          <a:p>
            <a:pPr algn="ctr"/>
            <a:r>
              <a:rPr lang="zh-CN" altLang="en-US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输入你的正文内容，输入你的正文内容输入你的正文内容，输入你的正文内容输入你的正文内容，输入你的正文内容输入你的正文内容，输入你的正文内容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sym typeface="思源黑体 CN Normal" panose="020B0400000000000000" pitchFamily="34" charset="-122"/>
            </a:endParaRPr>
          </a:p>
          <a:p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sym typeface="思源黑体 CN Normal" panose="020B0400000000000000" pitchFamily="34" charset="-122"/>
            </a:endParaRPr>
          </a:p>
          <a:p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0" name="bars-code-search_57539"/>
          <p:cNvSpPr/>
          <p:nvPr>
            <p:custDataLst>
              <p:tags r:id="rId15"/>
            </p:custDataLst>
          </p:nvPr>
        </p:nvSpPr>
        <p:spPr>
          <a:xfrm>
            <a:off x="7160201" y="5145899"/>
            <a:ext cx="655906" cy="654915"/>
          </a:xfrm>
          <a:custGeom>
            <a:avLst/>
            <a:gdLst>
              <a:gd name="T0" fmla="*/ 121763 h 600884"/>
              <a:gd name="T1" fmla="*/ 121763 h 600884"/>
              <a:gd name="T2" fmla="*/ 121763 h 600884"/>
              <a:gd name="T3" fmla="*/ 121763 h 600884"/>
              <a:gd name="T4" fmla="*/ 121763 h 600884"/>
              <a:gd name="T5" fmla="*/ 121763 h 600884"/>
              <a:gd name="T6" fmla="*/ 121763 h 600884"/>
              <a:gd name="T7" fmla="*/ 121763 h 600884"/>
              <a:gd name="T8" fmla="*/ 121763 h 600884"/>
              <a:gd name="T9" fmla="*/ 121763 h 600884"/>
              <a:gd name="T10" fmla="*/ 121763 h 600884"/>
              <a:gd name="T11" fmla="*/ 121763 h 600884"/>
              <a:gd name="T12" fmla="*/ 121763 h 600884"/>
              <a:gd name="T13" fmla="*/ 121763 h 600884"/>
              <a:gd name="T14" fmla="*/ 121763 h 600884"/>
              <a:gd name="T15" fmla="*/ 121763 h 600884"/>
              <a:gd name="T16" fmla="*/ 121763 h 600884"/>
              <a:gd name="T17" fmla="*/ 121763 h 600884"/>
              <a:gd name="T18" fmla="*/ 121763 h 600884"/>
              <a:gd name="T19" fmla="*/ 121763 h 600884"/>
              <a:gd name="T20" fmla="*/ 121763 h 600884"/>
              <a:gd name="T21" fmla="*/ 121763 h 600884"/>
              <a:gd name="T22" fmla="*/ 121763 h 600884"/>
              <a:gd name="T23" fmla="*/ 121763 h 600884"/>
              <a:gd name="T24" fmla="*/ 121763 h 600884"/>
              <a:gd name="T25" fmla="*/ 121763 h 600884"/>
              <a:gd name="T26" fmla="*/ 121763 h 600884"/>
              <a:gd name="T27" fmla="*/ 121763 h 600884"/>
              <a:gd name="T28" fmla="*/ 121763 h 600884"/>
              <a:gd name="T29" fmla="*/ 121763 h 600884"/>
              <a:gd name="T30" fmla="*/ 121763 h 600884"/>
              <a:gd name="T31" fmla="*/ 121763 h 600884"/>
              <a:gd name="T32" fmla="*/ 121763 h 600884"/>
              <a:gd name="T33" fmla="*/ 121763 h 600884"/>
              <a:gd name="T34" fmla="*/ 121763 h 600884"/>
              <a:gd name="T35" fmla="*/ 121763 h 600884"/>
              <a:gd name="T36" fmla="*/ 121763 h 600884"/>
              <a:gd name="T37" fmla="*/ 121763 h 600884"/>
              <a:gd name="T38" fmla="*/ 121763 h 600884"/>
              <a:gd name="T39" fmla="*/ 121763 h 600884"/>
              <a:gd name="T40" fmla="*/ 121763 h 600884"/>
              <a:gd name="T41" fmla="*/ 121763 h 600884"/>
              <a:gd name="T42" fmla="*/ 121763 h 600884"/>
              <a:gd name="T43" fmla="*/ 121763 h 600884"/>
              <a:gd name="T44" fmla="*/ 121763 h 600884"/>
              <a:gd name="T45" fmla="*/ 121763 h 600884"/>
              <a:gd name="T46" fmla="*/ 121763 h 600884"/>
              <a:gd name="T47" fmla="*/ 121763 h 600884"/>
              <a:gd name="T48" fmla="*/ 121763 h 600884"/>
              <a:gd name="T49" fmla="*/ 121763 h 600884"/>
              <a:gd name="T50" fmla="*/ 121763 h 600884"/>
              <a:gd name="T51" fmla="*/ 121763 h 600884"/>
              <a:gd name="T52" fmla="*/ 121763 h 600884"/>
              <a:gd name="T53" fmla="*/ 121763 h 600884"/>
              <a:gd name="T54" fmla="*/ 121763 h 600884"/>
              <a:gd name="T55" fmla="*/ 121763 h 600884"/>
              <a:gd name="T56" fmla="*/ 121763 h 600884"/>
              <a:gd name="T57" fmla="*/ 121763 h 600884"/>
              <a:gd name="T58" fmla="*/ 121763 h 600884"/>
              <a:gd name="T59" fmla="*/ 121763 h 600884"/>
              <a:gd name="T60" fmla="*/ 121763 h 600884"/>
              <a:gd name="T61" fmla="*/ 121763 h 600884"/>
              <a:gd name="T62" fmla="*/ 121763 h 600884"/>
              <a:gd name="T63" fmla="*/ 121763 h 600884"/>
              <a:gd name="T64" fmla="*/ 121763 h 600884"/>
              <a:gd name="T65" fmla="*/ 121763 h 600884"/>
              <a:gd name="T66" fmla="*/ 121763 h 600884"/>
              <a:gd name="T67" fmla="*/ 121763 h 600884"/>
              <a:gd name="T68" fmla="*/ 121763 h 600884"/>
              <a:gd name="T69" fmla="*/ 121763 h 600884"/>
              <a:gd name="T70" fmla="*/ 121763 h 600884"/>
              <a:gd name="T71" fmla="*/ 121763 h 600884"/>
              <a:gd name="T72" fmla="*/ 121763 h 600884"/>
              <a:gd name="T73" fmla="*/ 121763 h 600884"/>
              <a:gd name="T74" fmla="*/ 121763 h 600884"/>
              <a:gd name="T75" fmla="*/ 121763 h 600884"/>
              <a:gd name="T76" fmla="*/ 121763 h 600884"/>
              <a:gd name="T77" fmla="*/ 121763 h 600884"/>
              <a:gd name="T78" fmla="*/ 121763 h 600884"/>
              <a:gd name="T79" fmla="*/ 121763 h 600884"/>
              <a:gd name="T80" fmla="*/ 121763 h 600884"/>
              <a:gd name="T81" fmla="*/ 121763 h 600884"/>
              <a:gd name="T82" fmla="*/ 121763 h 600884"/>
              <a:gd name="T83" fmla="*/ 121763 h 600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6827">
                <a:moveTo>
                  <a:pt x="3413" y="0"/>
                </a:moveTo>
                <a:cubicBezTo>
                  <a:pt x="1531" y="0"/>
                  <a:pt x="0" y="1531"/>
                  <a:pt x="0" y="3413"/>
                </a:cubicBezTo>
                <a:cubicBezTo>
                  <a:pt x="0" y="5246"/>
                  <a:pt x="1452" y="6741"/>
                  <a:pt x="3266" y="6819"/>
                </a:cubicBezTo>
                <a:cubicBezTo>
                  <a:pt x="3267" y="6820"/>
                  <a:pt x="3269" y="6822"/>
                  <a:pt x="3270" y="6823"/>
                </a:cubicBezTo>
                <a:lnTo>
                  <a:pt x="3273" y="6819"/>
                </a:lnTo>
                <a:cubicBezTo>
                  <a:pt x="3319" y="6822"/>
                  <a:pt x="3366" y="6827"/>
                  <a:pt x="3413" y="6827"/>
                </a:cubicBezTo>
                <a:cubicBezTo>
                  <a:pt x="3461" y="6827"/>
                  <a:pt x="3507" y="6822"/>
                  <a:pt x="3554" y="6820"/>
                </a:cubicBezTo>
                <a:lnTo>
                  <a:pt x="3557" y="6823"/>
                </a:lnTo>
                <a:cubicBezTo>
                  <a:pt x="3558" y="6822"/>
                  <a:pt x="3560" y="6820"/>
                  <a:pt x="3561" y="6819"/>
                </a:cubicBezTo>
                <a:cubicBezTo>
                  <a:pt x="5374" y="6741"/>
                  <a:pt x="6827" y="5246"/>
                  <a:pt x="6827" y="3413"/>
                </a:cubicBezTo>
                <a:cubicBezTo>
                  <a:pt x="6827" y="1531"/>
                  <a:pt x="5295" y="0"/>
                  <a:pt x="3413" y="0"/>
                </a:cubicBezTo>
                <a:close/>
                <a:moveTo>
                  <a:pt x="3126" y="228"/>
                </a:moveTo>
                <a:cubicBezTo>
                  <a:pt x="2852" y="503"/>
                  <a:pt x="2333" y="1098"/>
                  <a:pt x="1996" y="1904"/>
                </a:cubicBezTo>
                <a:cubicBezTo>
                  <a:pt x="1571" y="1606"/>
                  <a:pt x="1330" y="1238"/>
                  <a:pt x="1237" y="1074"/>
                </a:cubicBezTo>
                <a:cubicBezTo>
                  <a:pt x="1743" y="603"/>
                  <a:pt x="2399" y="293"/>
                  <a:pt x="3126" y="228"/>
                </a:cubicBezTo>
                <a:close/>
                <a:moveTo>
                  <a:pt x="1082" y="1228"/>
                </a:moveTo>
                <a:cubicBezTo>
                  <a:pt x="1207" y="1431"/>
                  <a:pt x="1477" y="1803"/>
                  <a:pt x="1917" y="2102"/>
                </a:cubicBezTo>
                <a:cubicBezTo>
                  <a:pt x="1785" y="2467"/>
                  <a:pt x="1697" y="2873"/>
                  <a:pt x="1684" y="3307"/>
                </a:cubicBezTo>
                <a:lnTo>
                  <a:pt x="219" y="3307"/>
                </a:lnTo>
                <a:cubicBezTo>
                  <a:pt x="245" y="2504"/>
                  <a:pt x="568" y="1776"/>
                  <a:pt x="1082" y="1228"/>
                </a:cubicBezTo>
                <a:close/>
                <a:moveTo>
                  <a:pt x="218" y="3520"/>
                </a:moveTo>
                <a:lnTo>
                  <a:pt x="1684" y="3520"/>
                </a:lnTo>
                <a:cubicBezTo>
                  <a:pt x="1696" y="3953"/>
                  <a:pt x="1782" y="4360"/>
                  <a:pt x="1911" y="4729"/>
                </a:cubicBezTo>
                <a:cubicBezTo>
                  <a:pt x="1474" y="5027"/>
                  <a:pt x="1207" y="5397"/>
                  <a:pt x="1082" y="5599"/>
                </a:cubicBezTo>
                <a:cubicBezTo>
                  <a:pt x="568" y="5051"/>
                  <a:pt x="245" y="4323"/>
                  <a:pt x="218" y="3520"/>
                </a:cubicBezTo>
                <a:close/>
                <a:moveTo>
                  <a:pt x="1237" y="5753"/>
                </a:moveTo>
                <a:cubicBezTo>
                  <a:pt x="1329" y="5589"/>
                  <a:pt x="1568" y="5226"/>
                  <a:pt x="1988" y="4929"/>
                </a:cubicBezTo>
                <a:cubicBezTo>
                  <a:pt x="2298" y="5699"/>
                  <a:pt x="2765" y="6286"/>
                  <a:pt x="3043" y="6590"/>
                </a:cubicBezTo>
                <a:cubicBezTo>
                  <a:pt x="2349" y="6509"/>
                  <a:pt x="1723" y="6205"/>
                  <a:pt x="1237" y="5753"/>
                </a:cubicBezTo>
                <a:close/>
                <a:moveTo>
                  <a:pt x="3307" y="6558"/>
                </a:moveTo>
                <a:cubicBezTo>
                  <a:pt x="3075" y="6318"/>
                  <a:pt x="2516" y="5678"/>
                  <a:pt x="2174" y="4810"/>
                </a:cubicBezTo>
                <a:cubicBezTo>
                  <a:pt x="2473" y="4637"/>
                  <a:pt x="2848" y="4510"/>
                  <a:pt x="3307" y="4492"/>
                </a:cubicBezTo>
                <a:lnTo>
                  <a:pt x="3307" y="6558"/>
                </a:lnTo>
                <a:close/>
                <a:moveTo>
                  <a:pt x="3307" y="4279"/>
                </a:moveTo>
                <a:cubicBezTo>
                  <a:pt x="2824" y="4296"/>
                  <a:pt x="2423" y="4428"/>
                  <a:pt x="2100" y="4611"/>
                </a:cubicBezTo>
                <a:cubicBezTo>
                  <a:pt x="1986" y="4274"/>
                  <a:pt x="1910" y="3907"/>
                  <a:pt x="1897" y="3520"/>
                </a:cubicBezTo>
                <a:lnTo>
                  <a:pt x="3307" y="3520"/>
                </a:lnTo>
                <a:lnTo>
                  <a:pt x="3307" y="4279"/>
                </a:lnTo>
                <a:close/>
                <a:moveTo>
                  <a:pt x="3307" y="3307"/>
                </a:moveTo>
                <a:lnTo>
                  <a:pt x="1897" y="3307"/>
                </a:lnTo>
                <a:cubicBezTo>
                  <a:pt x="1910" y="2918"/>
                  <a:pt x="1989" y="2553"/>
                  <a:pt x="2107" y="2219"/>
                </a:cubicBezTo>
                <a:cubicBezTo>
                  <a:pt x="2428" y="2400"/>
                  <a:pt x="2827" y="2530"/>
                  <a:pt x="3307" y="2548"/>
                </a:cubicBezTo>
                <a:lnTo>
                  <a:pt x="3307" y="3307"/>
                </a:lnTo>
                <a:close/>
                <a:moveTo>
                  <a:pt x="3307" y="2335"/>
                </a:moveTo>
                <a:cubicBezTo>
                  <a:pt x="2852" y="2317"/>
                  <a:pt x="2480" y="2193"/>
                  <a:pt x="2182" y="2023"/>
                </a:cubicBezTo>
                <a:cubicBezTo>
                  <a:pt x="2518" y="1206"/>
                  <a:pt x="3056" y="603"/>
                  <a:pt x="3307" y="351"/>
                </a:cubicBezTo>
                <a:lnTo>
                  <a:pt x="3307" y="2335"/>
                </a:lnTo>
                <a:close/>
                <a:moveTo>
                  <a:pt x="6608" y="3307"/>
                </a:moveTo>
                <a:lnTo>
                  <a:pt x="5143" y="3307"/>
                </a:lnTo>
                <a:cubicBezTo>
                  <a:pt x="5130" y="2871"/>
                  <a:pt x="5042" y="2465"/>
                  <a:pt x="4909" y="2098"/>
                </a:cubicBezTo>
                <a:cubicBezTo>
                  <a:pt x="5356" y="1792"/>
                  <a:pt x="5620" y="1411"/>
                  <a:pt x="5735" y="1217"/>
                </a:cubicBezTo>
                <a:cubicBezTo>
                  <a:pt x="6255" y="1767"/>
                  <a:pt x="6581" y="2499"/>
                  <a:pt x="6608" y="3307"/>
                </a:cubicBezTo>
                <a:close/>
                <a:moveTo>
                  <a:pt x="5579" y="1064"/>
                </a:moveTo>
                <a:cubicBezTo>
                  <a:pt x="5500" y="1210"/>
                  <a:pt x="5265" y="1591"/>
                  <a:pt x="4829" y="1900"/>
                </a:cubicBezTo>
                <a:cubicBezTo>
                  <a:pt x="4492" y="1096"/>
                  <a:pt x="3974" y="503"/>
                  <a:pt x="3701" y="228"/>
                </a:cubicBezTo>
                <a:cubicBezTo>
                  <a:pt x="4423" y="292"/>
                  <a:pt x="5075" y="599"/>
                  <a:pt x="5579" y="1064"/>
                </a:cubicBezTo>
                <a:close/>
                <a:moveTo>
                  <a:pt x="3520" y="351"/>
                </a:moveTo>
                <a:cubicBezTo>
                  <a:pt x="3771" y="602"/>
                  <a:pt x="4307" y="1203"/>
                  <a:pt x="4643" y="2019"/>
                </a:cubicBezTo>
                <a:cubicBezTo>
                  <a:pt x="4348" y="2190"/>
                  <a:pt x="3976" y="2316"/>
                  <a:pt x="3520" y="2334"/>
                </a:cubicBezTo>
                <a:lnTo>
                  <a:pt x="3520" y="351"/>
                </a:lnTo>
                <a:close/>
                <a:moveTo>
                  <a:pt x="3520" y="3307"/>
                </a:moveTo>
                <a:lnTo>
                  <a:pt x="3520" y="2547"/>
                </a:lnTo>
                <a:cubicBezTo>
                  <a:pt x="4001" y="2529"/>
                  <a:pt x="4400" y="2398"/>
                  <a:pt x="4719" y="2217"/>
                </a:cubicBezTo>
                <a:cubicBezTo>
                  <a:pt x="4838" y="2551"/>
                  <a:pt x="4916" y="2917"/>
                  <a:pt x="4929" y="3307"/>
                </a:cubicBezTo>
                <a:lnTo>
                  <a:pt x="3520" y="3307"/>
                </a:lnTo>
                <a:lnTo>
                  <a:pt x="3520" y="3307"/>
                </a:lnTo>
                <a:close/>
                <a:moveTo>
                  <a:pt x="3520" y="3520"/>
                </a:moveTo>
                <a:lnTo>
                  <a:pt x="4929" y="3520"/>
                </a:lnTo>
                <a:cubicBezTo>
                  <a:pt x="4917" y="3908"/>
                  <a:pt x="4840" y="4276"/>
                  <a:pt x="4725" y="4613"/>
                </a:cubicBezTo>
                <a:cubicBezTo>
                  <a:pt x="4405" y="4431"/>
                  <a:pt x="4004" y="4298"/>
                  <a:pt x="3520" y="4279"/>
                </a:cubicBezTo>
                <a:lnTo>
                  <a:pt x="3520" y="3520"/>
                </a:lnTo>
                <a:close/>
                <a:moveTo>
                  <a:pt x="3520" y="6558"/>
                </a:moveTo>
                <a:lnTo>
                  <a:pt x="3520" y="4493"/>
                </a:lnTo>
                <a:cubicBezTo>
                  <a:pt x="3980" y="4511"/>
                  <a:pt x="4355" y="4640"/>
                  <a:pt x="4651" y="4813"/>
                </a:cubicBezTo>
                <a:cubicBezTo>
                  <a:pt x="4308" y="5678"/>
                  <a:pt x="3751" y="6317"/>
                  <a:pt x="3520" y="6558"/>
                </a:cubicBezTo>
                <a:close/>
                <a:moveTo>
                  <a:pt x="3784" y="6590"/>
                </a:moveTo>
                <a:cubicBezTo>
                  <a:pt x="4061" y="6286"/>
                  <a:pt x="4527" y="5701"/>
                  <a:pt x="4838" y="4933"/>
                </a:cubicBezTo>
                <a:cubicBezTo>
                  <a:pt x="5268" y="5241"/>
                  <a:pt x="5501" y="5617"/>
                  <a:pt x="5579" y="5763"/>
                </a:cubicBezTo>
                <a:cubicBezTo>
                  <a:pt x="5094" y="6210"/>
                  <a:pt x="4473" y="6510"/>
                  <a:pt x="3784" y="6590"/>
                </a:cubicBezTo>
                <a:close/>
                <a:moveTo>
                  <a:pt x="5735" y="5609"/>
                </a:moveTo>
                <a:cubicBezTo>
                  <a:pt x="5621" y="5417"/>
                  <a:pt x="5359" y="5039"/>
                  <a:pt x="4915" y="4732"/>
                </a:cubicBezTo>
                <a:cubicBezTo>
                  <a:pt x="5044" y="4362"/>
                  <a:pt x="5130" y="3954"/>
                  <a:pt x="5143" y="3520"/>
                </a:cubicBezTo>
                <a:lnTo>
                  <a:pt x="6608" y="3520"/>
                </a:lnTo>
                <a:cubicBezTo>
                  <a:pt x="6581" y="4328"/>
                  <a:pt x="6255" y="5060"/>
                  <a:pt x="5735" y="5609"/>
                </a:cubicBezTo>
                <a:close/>
              </a:path>
            </a:pathLst>
          </a:cu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76C6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21" name="任意多边形: 形状 44"/>
          <p:cNvSpPr/>
          <p:nvPr>
            <p:custDataLst>
              <p:tags r:id="rId16"/>
            </p:custDataLst>
          </p:nvPr>
        </p:nvSpPr>
        <p:spPr>
          <a:xfrm>
            <a:off x="9300356" y="1373939"/>
            <a:ext cx="2232248" cy="4212468"/>
          </a:xfrm>
          <a:custGeom>
            <a:avLst/>
            <a:gdLst>
              <a:gd name="connsiteX0" fmla="*/ 0 w 2232248"/>
              <a:gd name="connsiteY0" fmla="*/ 0 h 4212468"/>
              <a:gd name="connsiteX1" fmla="*/ 2232248 w 2232248"/>
              <a:gd name="connsiteY1" fmla="*/ 0 h 4212468"/>
              <a:gd name="connsiteX2" fmla="*/ 2232248 w 2232248"/>
              <a:gd name="connsiteY2" fmla="*/ 360807 h 4212468"/>
              <a:gd name="connsiteX3" fmla="*/ 2228448 w 2232248"/>
              <a:gd name="connsiteY3" fmla="*/ 360040 h 4212468"/>
              <a:gd name="connsiteX4" fmla="*/ 2007154 w 2232248"/>
              <a:gd name="connsiteY4" fmla="*/ 581334 h 4212468"/>
              <a:gd name="connsiteX5" fmla="*/ 2228448 w 2232248"/>
              <a:gd name="connsiteY5" fmla="*/ 802628 h 4212468"/>
              <a:gd name="connsiteX6" fmla="*/ 2232248 w 2232248"/>
              <a:gd name="connsiteY6" fmla="*/ 801861 h 4212468"/>
              <a:gd name="connsiteX7" fmla="*/ 2232248 w 2232248"/>
              <a:gd name="connsiteY7" fmla="*/ 3369975 h 4212468"/>
              <a:gd name="connsiteX8" fmla="*/ 1116124 w 2232248"/>
              <a:gd name="connsiteY8" fmla="*/ 4212468 h 4212468"/>
              <a:gd name="connsiteX9" fmla="*/ 0 w 2232248"/>
              <a:gd name="connsiteY9" fmla="*/ 3369975 h 4212468"/>
              <a:gd name="connsiteX10" fmla="*/ 0 w 2232248"/>
              <a:gd name="connsiteY10" fmla="*/ 801861 h 4212468"/>
              <a:gd name="connsiteX11" fmla="*/ 3800 w 2232248"/>
              <a:gd name="connsiteY11" fmla="*/ 802628 h 4212468"/>
              <a:gd name="connsiteX12" fmla="*/ 225094 w 2232248"/>
              <a:gd name="connsiteY12" fmla="*/ 581334 h 4212468"/>
              <a:gd name="connsiteX13" fmla="*/ 3800 w 2232248"/>
              <a:gd name="connsiteY13" fmla="*/ 360040 h 4212468"/>
              <a:gd name="connsiteX14" fmla="*/ 0 w 2232248"/>
              <a:gd name="connsiteY14" fmla="*/ 360807 h 421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2248" h="4212468">
                <a:moveTo>
                  <a:pt x="0" y="0"/>
                </a:moveTo>
                <a:lnTo>
                  <a:pt x="2232248" y="0"/>
                </a:lnTo>
                <a:lnTo>
                  <a:pt x="2232248" y="360807"/>
                </a:lnTo>
                <a:lnTo>
                  <a:pt x="2228448" y="360040"/>
                </a:lnTo>
                <a:cubicBezTo>
                  <a:pt x="2106231" y="360040"/>
                  <a:pt x="2007154" y="459117"/>
                  <a:pt x="2007154" y="581334"/>
                </a:cubicBezTo>
                <a:cubicBezTo>
                  <a:pt x="2007154" y="703551"/>
                  <a:pt x="2106231" y="802628"/>
                  <a:pt x="2228448" y="802628"/>
                </a:cubicBezTo>
                <a:lnTo>
                  <a:pt x="2232248" y="801861"/>
                </a:lnTo>
                <a:lnTo>
                  <a:pt x="2232248" y="3369975"/>
                </a:lnTo>
                <a:lnTo>
                  <a:pt x="1116124" y="4212468"/>
                </a:lnTo>
                <a:lnTo>
                  <a:pt x="0" y="3369975"/>
                </a:lnTo>
                <a:lnTo>
                  <a:pt x="0" y="801861"/>
                </a:lnTo>
                <a:lnTo>
                  <a:pt x="3800" y="802628"/>
                </a:lnTo>
                <a:cubicBezTo>
                  <a:pt x="126017" y="802628"/>
                  <a:pt x="225094" y="703551"/>
                  <a:pt x="225094" y="581334"/>
                </a:cubicBezTo>
                <a:cubicBezTo>
                  <a:pt x="225094" y="459117"/>
                  <a:pt x="126017" y="360040"/>
                  <a:pt x="3800" y="360040"/>
                </a:cubicBezTo>
                <a:lnTo>
                  <a:pt x="0" y="360807"/>
                </a:lnTo>
                <a:close/>
              </a:path>
            </a:pathLst>
          </a:custGeom>
          <a:solidFill>
            <a:sysClr val="window" lastClr="FFFFFF">
              <a:alpha val="70000"/>
            </a:sysClr>
          </a:solidFill>
          <a:ln w="25400" cap="flat" cmpd="sng" algn="ctr">
            <a:solidFill>
              <a:srgbClr val="4176C6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22" name="任意多边形: 形状 45"/>
          <p:cNvSpPr/>
          <p:nvPr>
            <p:custDataLst>
              <p:tags r:id="rId17"/>
            </p:custDataLst>
          </p:nvPr>
        </p:nvSpPr>
        <p:spPr>
          <a:xfrm>
            <a:off x="9228348" y="1373939"/>
            <a:ext cx="2232248" cy="4212468"/>
          </a:xfrm>
          <a:custGeom>
            <a:avLst/>
            <a:gdLst>
              <a:gd name="connsiteX0" fmla="*/ 0 w 2232248"/>
              <a:gd name="connsiteY0" fmla="*/ 0 h 4212468"/>
              <a:gd name="connsiteX1" fmla="*/ 2232248 w 2232248"/>
              <a:gd name="connsiteY1" fmla="*/ 0 h 4212468"/>
              <a:gd name="connsiteX2" fmla="*/ 2232248 w 2232248"/>
              <a:gd name="connsiteY2" fmla="*/ 360807 h 4212468"/>
              <a:gd name="connsiteX3" fmla="*/ 2228448 w 2232248"/>
              <a:gd name="connsiteY3" fmla="*/ 360040 h 4212468"/>
              <a:gd name="connsiteX4" fmla="*/ 2007154 w 2232248"/>
              <a:gd name="connsiteY4" fmla="*/ 581334 h 4212468"/>
              <a:gd name="connsiteX5" fmla="*/ 2228448 w 2232248"/>
              <a:gd name="connsiteY5" fmla="*/ 802628 h 4212468"/>
              <a:gd name="connsiteX6" fmla="*/ 2232248 w 2232248"/>
              <a:gd name="connsiteY6" fmla="*/ 801861 h 4212468"/>
              <a:gd name="connsiteX7" fmla="*/ 2232248 w 2232248"/>
              <a:gd name="connsiteY7" fmla="*/ 3369975 h 4212468"/>
              <a:gd name="connsiteX8" fmla="*/ 1116124 w 2232248"/>
              <a:gd name="connsiteY8" fmla="*/ 4212468 h 4212468"/>
              <a:gd name="connsiteX9" fmla="*/ 0 w 2232248"/>
              <a:gd name="connsiteY9" fmla="*/ 3369975 h 4212468"/>
              <a:gd name="connsiteX10" fmla="*/ 0 w 2232248"/>
              <a:gd name="connsiteY10" fmla="*/ 801861 h 4212468"/>
              <a:gd name="connsiteX11" fmla="*/ 3800 w 2232248"/>
              <a:gd name="connsiteY11" fmla="*/ 802628 h 4212468"/>
              <a:gd name="connsiteX12" fmla="*/ 225094 w 2232248"/>
              <a:gd name="connsiteY12" fmla="*/ 581334 h 4212468"/>
              <a:gd name="connsiteX13" fmla="*/ 3800 w 2232248"/>
              <a:gd name="connsiteY13" fmla="*/ 360040 h 4212468"/>
              <a:gd name="connsiteX14" fmla="*/ 0 w 2232248"/>
              <a:gd name="connsiteY14" fmla="*/ 360807 h 421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2248" h="4212468">
                <a:moveTo>
                  <a:pt x="0" y="0"/>
                </a:moveTo>
                <a:lnTo>
                  <a:pt x="2232248" y="0"/>
                </a:lnTo>
                <a:lnTo>
                  <a:pt x="2232248" y="360807"/>
                </a:lnTo>
                <a:lnTo>
                  <a:pt x="2228448" y="360040"/>
                </a:lnTo>
                <a:cubicBezTo>
                  <a:pt x="2106231" y="360040"/>
                  <a:pt x="2007154" y="459117"/>
                  <a:pt x="2007154" y="581334"/>
                </a:cubicBezTo>
                <a:cubicBezTo>
                  <a:pt x="2007154" y="703551"/>
                  <a:pt x="2106231" y="802628"/>
                  <a:pt x="2228448" y="802628"/>
                </a:cubicBezTo>
                <a:lnTo>
                  <a:pt x="2232248" y="801861"/>
                </a:lnTo>
                <a:lnTo>
                  <a:pt x="2232248" y="3369975"/>
                </a:lnTo>
                <a:lnTo>
                  <a:pt x="1116124" y="4212468"/>
                </a:lnTo>
                <a:lnTo>
                  <a:pt x="0" y="3369975"/>
                </a:lnTo>
                <a:lnTo>
                  <a:pt x="0" y="801861"/>
                </a:lnTo>
                <a:lnTo>
                  <a:pt x="3800" y="802628"/>
                </a:lnTo>
                <a:cubicBezTo>
                  <a:pt x="126017" y="802628"/>
                  <a:pt x="225094" y="703551"/>
                  <a:pt x="225094" y="581334"/>
                </a:cubicBezTo>
                <a:cubicBezTo>
                  <a:pt x="225094" y="459117"/>
                  <a:pt x="126017" y="360040"/>
                  <a:pt x="3800" y="360040"/>
                </a:cubicBezTo>
                <a:lnTo>
                  <a:pt x="0" y="360807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889000" dist="444500" dir="5400000" algn="t" rotWithShape="0">
              <a:srgbClr val="4176C6">
                <a:alpha val="20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8"/>
            </p:custDataLst>
          </p:nvPr>
        </p:nvSpPr>
        <p:spPr>
          <a:xfrm>
            <a:off x="9636586" y="1733979"/>
            <a:ext cx="141577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gradFill>
                  <a:gsLst>
                    <a:gs pos="15000">
                      <a:srgbClr val="6A9DAD"/>
                    </a:gs>
                    <a:gs pos="100000">
                      <a:srgbClr val="2A748C"/>
                    </a:gs>
                  </a:gsLst>
                  <a:path path="circle">
                    <a:fillToRect r="100000" b="100000"/>
                  </a:path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176C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4176C6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9"/>
            </p:custDataLst>
          </p:nvPr>
        </p:nvSpPr>
        <p:spPr>
          <a:xfrm>
            <a:off x="9268212" y="2346047"/>
            <a:ext cx="2152520" cy="23279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ea typeface="思源黑体 CN Normal" panose="020B0400000000000000" pitchFamily="34" charset="-122"/>
              </a:defRPr>
            </a:lvl1pPr>
          </a:lstStyle>
          <a:p>
            <a:pPr algn="ctr"/>
            <a:r>
              <a:rPr lang="zh-CN" altLang="en-US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输入你的正文内容，输入你的正文内容输入你的正文内容，输入你的正文内容输入你的正文内容，输入你的正文内容输入你的正文内容，输入你的正文内容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sym typeface="思源黑体 CN Normal" panose="020B0400000000000000" pitchFamily="34" charset="-122"/>
            </a:endParaRPr>
          </a:p>
          <a:p>
            <a:pPr algn="ctr"/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5" name="bars-code-search_57539"/>
          <p:cNvSpPr/>
          <p:nvPr>
            <p:custDataLst>
              <p:tags r:id="rId20"/>
            </p:custDataLst>
          </p:nvPr>
        </p:nvSpPr>
        <p:spPr>
          <a:xfrm>
            <a:off x="10016519" y="4608559"/>
            <a:ext cx="655906" cy="504448"/>
          </a:xfrm>
          <a:custGeom>
            <a:avLst/>
            <a:gdLst>
              <a:gd name="connsiteX0" fmla="*/ 121763 h 600884"/>
              <a:gd name="connsiteY0" fmla="*/ 121763 h 600884"/>
              <a:gd name="connsiteX1" fmla="*/ 121763 h 600884"/>
              <a:gd name="connsiteY1" fmla="*/ 121763 h 600884"/>
              <a:gd name="connsiteX2" fmla="*/ 121763 h 600884"/>
              <a:gd name="connsiteY2" fmla="*/ 121763 h 600884"/>
              <a:gd name="connsiteX3" fmla="*/ 121763 h 600884"/>
              <a:gd name="connsiteY3" fmla="*/ 121763 h 600884"/>
              <a:gd name="connsiteX4" fmla="*/ 121763 h 600884"/>
              <a:gd name="connsiteY4" fmla="*/ 121763 h 600884"/>
              <a:gd name="connsiteX5" fmla="*/ 121763 h 600884"/>
              <a:gd name="connsiteY5" fmla="*/ 121763 h 600884"/>
              <a:gd name="connsiteX6" fmla="*/ 121763 h 600884"/>
              <a:gd name="connsiteY6" fmla="*/ 121763 h 600884"/>
              <a:gd name="connsiteX7" fmla="*/ 121763 h 600884"/>
              <a:gd name="connsiteY7" fmla="*/ 121763 h 600884"/>
              <a:gd name="connsiteX8" fmla="*/ 121763 h 600884"/>
              <a:gd name="connsiteY8" fmla="*/ 121763 h 600884"/>
              <a:gd name="connsiteX9" fmla="*/ 121763 h 600884"/>
              <a:gd name="connsiteY9" fmla="*/ 121763 h 600884"/>
              <a:gd name="connsiteX10" fmla="*/ 121763 h 600884"/>
              <a:gd name="connsiteY10" fmla="*/ 121763 h 600884"/>
              <a:gd name="connsiteX11" fmla="*/ 121763 h 600884"/>
              <a:gd name="connsiteY11" fmla="*/ 121763 h 600884"/>
              <a:gd name="connsiteX12" fmla="*/ 121763 h 600884"/>
              <a:gd name="connsiteY12" fmla="*/ 121763 h 600884"/>
              <a:gd name="connsiteX13" fmla="*/ 121763 h 600884"/>
              <a:gd name="connsiteY13" fmla="*/ 121763 h 600884"/>
              <a:gd name="connsiteX14" fmla="*/ 121763 h 600884"/>
              <a:gd name="connsiteY14" fmla="*/ 121763 h 600884"/>
              <a:gd name="connsiteX15" fmla="*/ 121763 h 600884"/>
              <a:gd name="connsiteY15" fmla="*/ 121763 h 600884"/>
              <a:gd name="connsiteX16" fmla="*/ 121763 h 600884"/>
              <a:gd name="connsiteY16" fmla="*/ 121763 h 600884"/>
              <a:gd name="connsiteX17" fmla="*/ 121763 h 600884"/>
              <a:gd name="connsiteY17" fmla="*/ 121763 h 600884"/>
              <a:gd name="connsiteX18" fmla="*/ 121763 h 600884"/>
              <a:gd name="connsiteY18" fmla="*/ 121763 h 600884"/>
              <a:gd name="connsiteX19" fmla="*/ 121763 h 600884"/>
              <a:gd name="connsiteY19" fmla="*/ 121763 h 600884"/>
              <a:gd name="connsiteX20" fmla="*/ 121763 h 600884"/>
              <a:gd name="connsiteY20" fmla="*/ 121763 h 600884"/>
              <a:gd name="connsiteX21" fmla="*/ 121763 h 600884"/>
              <a:gd name="connsiteY21" fmla="*/ 121763 h 600884"/>
              <a:gd name="connsiteX22" fmla="*/ 121763 h 600884"/>
              <a:gd name="connsiteY22" fmla="*/ 121763 h 600884"/>
              <a:gd name="connsiteX23" fmla="*/ 121763 h 600884"/>
              <a:gd name="connsiteY23" fmla="*/ 121763 h 600884"/>
              <a:gd name="connsiteX24" fmla="*/ 121763 h 600884"/>
              <a:gd name="connsiteY24" fmla="*/ 121763 h 600884"/>
              <a:gd name="connsiteX25" fmla="*/ 121763 h 600884"/>
              <a:gd name="connsiteY25" fmla="*/ 121763 h 600884"/>
              <a:gd name="connsiteX26" fmla="*/ 121763 h 600884"/>
              <a:gd name="connsiteY26" fmla="*/ 121763 h 600884"/>
              <a:gd name="connsiteX27" fmla="*/ 121763 h 600884"/>
              <a:gd name="connsiteY27" fmla="*/ 121763 h 600884"/>
              <a:gd name="connsiteX28" fmla="*/ 121763 h 600884"/>
              <a:gd name="connsiteY28" fmla="*/ 121763 h 600884"/>
              <a:gd name="connsiteX29" fmla="*/ 121763 h 600884"/>
              <a:gd name="connsiteY29" fmla="*/ 121763 h 600884"/>
              <a:gd name="connsiteX30" fmla="*/ 121763 h 600884"/>
              <a:gd name="connsiteY30" fmla="*/ 121763 h 600884"/>
              <a:gd name="connsiteX31" fmla="*/ 121763 h 600884"/>
              <a:gd name="connsiteY31" fmla="*/ 121763 h 600884"/>
              <a:gd name="connsiteX32" fmla="*/ 121763 h 600884"/>
              <a:gd name="connsiteY32" fmla="*/ 121763 h 600884"/>
              <a:gd name="connsiteX33" fmla="*/ 121763 h 600884"/>
              <a:gd name="connsiteY33" fmla="*/ 121763 h 6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0241" h="446256">
                <a:moveTo>
                  <a:pt x="81503" y="346335"/>
                </a:moveTo>
                <a:lnTo>
                  <a:pt x="337020" y="346335"/>
                </a:lnTo>
                <a:lnTo>
                  <a:pt x="337020" y="370962"/>
                </a:lnTo>
                <a:lnTo>
                  <a:pt x="81503" y="370962"/>
                </a:lnTo>
                <a:close/>
                <a:moveTo>
                  <a:pt x="81503" y="268784"/>
                </a:moveTo>
                <a:lnTo>
                  <a:pt x="337020" y="268784"/>
                </a:lnTo>
                <a:lnTo>
                  <a:pt x="337020" y="293411"/>
                </a:lnTo>
                <a:lnTo>
                  <a:pt x="81503" y="293411"/>
                </a:lnTo>
                <a:close/>
                <a:moveTo>
                  <a:pt x="93882" y="103579"/>
                </a:moveTo>
                <a:lnTo>
                  <a:pt x="93882" y="183649"/>
                </a:lnTo>
                <a:lnTo>
                  <a:pt x="174083" y="183649"/>
                </a:lnTo>
                <a:lnTo>
                  <a:pt x="174083" y="103579"/>
                </a:lnTo>
                <a:close/>
                <a:moveTo>
                  <a:pt x="69225" y="78963"/>
                </a:moveTo>
                <a:lnTo>
                  <a:pt x="197583" y="78963"/>
                </a:lnTo>
                <a:lnTo>
                  <a:pt x="197583" y="207110"/>
                </a:lnTo>
                <a:lnTo>
                  <a:pt x="69225" y="207110"/>
                </a:lnTo>
                <a:close/>
                <a:moveTo>
                  <a:pt x="43258" y="23464"/>
                </a:moveTo>
                <a:cubicBezTo>
                  <a:pt x="32221" y="23464"/>
                  <a:pt x="23498" y="31996"/>
                  <a:pt x="23498" y="43106"/>
                </a:cubicBezTo>
                <a:lnTo>
                  <a:pt x="23498" y="401817"/>
                </a:lnTo>
                <a:cubicBezTo>
                  <a:pt x="23498" y="412838"/>
                  <a:pt x="32043" y="421459"/>
                  <a:pt x="43258" y="421459"/>
                </a:cubicBezTo>
                <a:lnTo>
                  <a:pt x="537161" y="421459"/>
                </a:lnTo>
                <a:cubicBezTo>
                  <a:pt x="548198" y="421459"/>
                  <a:pt x="556832" y="412927"/>
                  <a:pt x="556832" y="401817"/>
                </a:cubicBezTo>
                <a:lnTo>
                  <a:pt x="556743" y="401817"/>
                </a:lnTo>
                <a:lnTo>
                  <a:pt x="556743" y="43106"/>
                </a:lnTo>
                <a:cubicBezTo>
                  <a:pt x="556743" y="32085"/>
                  <a:pt x="548198" y="23464"/>
                  <a:pt x="537072" y="23464"/>
                </a:cubicBezTo>
                <a:close/>
                <a:moveTo>
                  <a:pt x="43258" y="0"/>
                </a:moveTo>
                <a:lnTo>
                  <a:pt x="537161" y="0"/>
                </a:lnTo>
                <a:cubicBezTo>
                  <a:pt x="561816" y="0"/>
                  <a:pt x="580330" y="19731"/>
                  <a:pt x="580241" y="43106"/>
                </a:cubicBezTo>
                <a:lnTo>
                  <a:pt x="580241" y="401906"/>
                </a:lnTo>
                <a:cubicBezTo>
                  <a:pt x="580241" y="426614"/>
                  <a:pt x="560570" y="446256"/>
                  <a:pt x="537072" y="446256"/>
                </a:cubicBezTo>
                <a:lnTo>
                  <a:pt x="43258" y="446256"/>
                </a:lnTo>
                <a:cubicBezTo>
                  <a:pt x="18514" y="446256"/>
                  <a:pt x="0" y="426614"/>
                  <a:pt x="0" y="403150"/>
                </a:cubicBezTo>
                <a:lnTo>
                  <a:pt x="0" y="43106"/>
                </a:lnTo>
                <a:cubicBezTo>
                  <a:pt x="0" y="18486"/>
                  <a:pt x="19760" y="0"/>
                  <a:pt x="43258" y="0"/>
                </a:cubicBezTo>
                <a:close/>
              </a:path>
            </a:pathLst>
          </a:cu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7952" y="362148"/>
            <a:ext cx="191911" cy="598311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8574" y="571392"/>
            <a:ext cx="191911" cy="389067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9797" y="621833"/>
            <a:ext cx="2163670" cy="4305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>
              <a:defRPr/>
            </a:pP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添加</a:t>
            </a: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标题</a:t>
            </a:r>
            <a:endParaRPr lang="zh-CN" altLang="en-US" sz="28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26" name="图片 25" descr="log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66785" y="530225"/>
            <a:ext cx="2704465" cy="454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: 空心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9525" y="19050"/>
            <a:ext cx="4686300" cy="4686300"/>
          </a:xfrm>
          <a:prstGeom prst="donut">
            <a:avLst>
              <a:gd name="adj" fmla="val 7914"/>
            </a:avLst>
          </a:prstGeom>
          <a:gradFill>
            <a:gsLst>
              <a:gs pos="41000">
                <a:srgbClr val="4176C6">
                  <a:alpha val="0"/>
                </a:srgbClr>
              </a:gs>
              <a:gs pos="100000">
                <a:srgbClr val="4176C6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801491" y="1146337"/>
            <a:ext cx="2457450" cy="2457450"/>
          </a:xfrm>
          <a:prstGeom prst="ellipse">
            <a:avLst/>
          </a:prstGeom>
          <a:solidFill>
            <a:srgbClr val="4176C6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endParaRPr lang="zh-CN" altLang="en-US" sz="1600" kern="0" dirty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963416" y="1308262"/>
            <a:ext cx="2133600" cy="2133600"/>
          </a:xfrm>
          <a:prstGeom prst="ellipse">
            <a:avLst/>
          </a:prstGeom>
          <a:solidFill>
            <a:srgbClr val="4176C6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lIns="122530" tIns="61265" rIns="122530" bIns="61265" rtlCol="0" anchor="ctr"/>
          <a:lstStyle/>
          <a:p>
            <a:pPr algn="ctr">
              <a:defRPr/>
            </a:pPr>
            <a:endParaRPr lang="zh-CN" altLang="en-US" sz="2400" kern="0">
              <a:solidFill>
                <a:srgbClr val="ED7D3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3476997" y="2384587"/>
            <a:ext cx="914400" cy="914400"/>
          </a:xfrm>
          <a:prstGeom prst="ellipse">
            <a:avLst/>
          </a:prstGeom>
          <a:solidFill>
            <a:srgbClr val="4176C6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lIns="122530" tIns="61265" rIns="122530" bIns="61265" rtlCol="0" anchor="ctr"/>
          <a:lstStyle/>
          <a:p>
            <a:pPr algn="ctr">
              <a:defRPr/>
            </a:pPr>
            <a:endParaRPr lang="zh-CN" altLang="en-US" sz="2400" kern="0">
              <a:solidFill>
                <a:srgbClr val="ED7D3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573016" y="3994312"/>
            <a:ext cx="914400" cy="914400"/>
          </a:xfrm>
          <a:prstGeom prst="ellipse">
            <a:avLst/>
          </a:prstGeom>
          <a:solidFill>
            <a:srgbClr val="4176C6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lIns="122530" tIns="61265" rIns="122530" bIns="61265" rtlCol="0" anchor="ctr"/>
          <a:lstStyle/>
          <a:p>
            <a:pPr algn="ctr">
              <a:defRPr/>
            </a:pPr>
            <a:endParaRPr lang="zh-CN" altLang="en-US" sz="2400" kern="0">
              <a:solidFill>
                <a:srgbClr val="ED7D3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703759" y="2384587"/>
            <a:ext cx="914400" cy="914400"/>
          </a:xfrm>
          <a:prstGeom prst="ellipse">
            <a:avLst/>
          </a:prstGeom>
          <a:solidFill>
            <a:srgbClr val="4176C6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lIns="122530" tIns="61265" rIns="122530" bIns="61265" rtlCol="0" anchor="ctr"/>
          <a:lstStyle/>
          <a:p>
            <a:pPr algn="ctr">
              <a:defRPr/>
            </a:pPr>
            <a:endParaRPr lang="zh-CN" altLang="en-US" sz="2400" kern="0">
              <a:solidFill>
                <a:srgbClr val="ED7D3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2" name="user_209046"/>
          <p:cNvSpPr/>
          <p:nvPr/>
        </p:nvSpPr>
        <p:spPr>
          <a:xfrm>
            <a:off x="7991413" y="2617735"/>
            <a:ext cx="339092" cy="416420"/>
          </a:xfrm>
          <a:custGeom>
            <a:avLst/>
            <a:gdLst>
              <a:gd name="T0" fmla="*/ 4225 w 8450"/>
              <a:gd name="T1" fmla="*/ 0 h 10376"/>
              <a:gd name="T2" fmla="*/ 0 w 8450"/>
              <a:gd name="T3" fmla="*/ 4225 h 10376"/>
              <a:gd name="T4" fmla="*/ 4225 w 8450"/>
              <a:gd name="T5" fmla="*/ 8450 h 10376"/>
              <a:gd name="T6" fmla="*/ 8450 w 8450"/>
              <a:gd name="T7" fmla="*/ 4225 h 10376"/>
              <a:gd name="T8" fmla="*/ 4225 w 8450"/>
              <a:gd name="T9" fmla="*/ 0 h 10376"/>
              <a:gd name="T10" fmla="*/ 4225 w 8450"/>
              <a:gd name="T11" fmla="*/ 6092 h 10376"/>
              <a:gd name="T12" fmla="*/ 2359 w 8450"/>
              <a:gd name="T13" fmla="*/ 4226 h 10376"/>
              <a:gd name="T14" fmla="*/ 4225 w 8450"/>
              <a:gd name="T15" fmla="*/ 2360 h 10376"/>
              <a:gd name="T16" fmla="*/ 6092 w 8450"/>
              <a:gd name="T17" fmla="*/ 4226 h 10376"/>
              <a:gd name="T18" fmla="*/ 4225 w 8450"/>
              <a:gd name="T19" fmla="*/ 6092 h 10376"/>
              <a:gd name="T20" fmla="*/ 6682 w 8450"/>
              <a:gd name="T21" fmla="*/ 8571 h 10376"/>
              <a:gd name="T22" fmla="*/ 6322 w 8450"/>
              <a:gd name="T23" fmla="*/ 8582 h 10376"/>
              <a:gd name="T24" fmla="*/ 4225 w 8450"/>
              <a:gd name="T25" fmla="*/ 9225 h 10376"/>
              <a:gd name="T26" fmla="*/ 2180 w 8450"/>
              <a:gd name="T27" fmla="*/ 8611 h 10376"/>
              <a:gd name="T28" fmla="*/ 1793 w 8450"/>
              <a:gd name="T29" fmla="*/ 8620 h 10376"/>
              <a:gd name="T30" fmla="*/ 1533 w 8450"/>
              <a:gd name="T31" fmla="*/ 8956 h 10376"/>
              <a:gd name="T32" fmla="*/ 1352 w 8450"/>
              <a:gd name="T33" fmla="*/ 9871 h 10376"/>
              <a:gd name="T34" fmla="*/ 1857 w 8450"/>
              <a:gd name="T35" fmla="*/ 10376 h 10376"/>
              <a:gd name="T36" fmla="*/ 6680 w 8450"/>
              <a:gd name="T37" fmla="*/ 10376 h 10376"/>
              <a:gd name="T38" fmla="*/ 7185 w 8450"/>
              <a:gd name="T39" fmla="*/ 9871 h 10376"/>
              <a:gd name="T40" fmla="*/ 7004 w 8450"/>
              <a:gd name="T41" fmla="*/ 8956 h 10376"/>
              <a:gd name="T42" fmla="*/ 6682 w 8450"/>
              <a:gd name="T43" fmla="*/ 8571 h 10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450" h="10376">
                <a:moveTo>
                  <a:pt x="4225" y="0"/>
                </a:moveTo>
                <a:cubicBezTo>
                  <a:pt x="1892" y="0"/>
                  <a:pt x="0" y="1891"/>
                  <a:pt x="0" y="4225"/>
                </a:cubicBezTo>
                <a:cubicBezTo>
                  <a:pt x="0" y="6558"/>
                  <a:pt x="1892" y="8450"/>
                  <a:pt x="4225" y="8450"/>
                </a:cubicBezTo>
                <a:cubicBezTo>
                  <a:pt x="6559" y="8450"/>
                  <a:pt x="8450" y="6558"/>
                  <a:pt x="8450" y="4225"/>
                </a:cubicBezTo>
                <a:cubicBezTo>
                  <a:pt x="8450" y="1892"/>
                  <a:pt x="6559" y="0"/>
                  <a:pt x="4225" y="0"/>
                </a:cubicBezTo>
                <a:close/>
                <a:moveTo>
                  <a:pt x="4225" y="6092"/>
                </a:moveTo>
                <a:cubicBezTo>
                  <a:pt x="3194" y="6092"/>
                  <a:pt x="2359" y="5257"/>
                  <a:pt x="2359" y="4226"/>
                </a:cubicBezTo>
                <a:cubicBezTo>
                  <a:pt x="2359" y="3194"/>
                  <a:pt x="3194" y="2360"/>
                  <a:pt x="4225" y="2360"/>
                </a:cubicBezTo>
                <a:cubicBezTo>
                  <a:pt x="5257" y="2360"/>
                  <a:pt x="6092" y="3195"/>
                  <a:pt x="6092" y="4226"/>
                </a:cubicBezTo>
                <a:cubicBezTo>
                  <a:pt x="6092" y="5257"/>
                  <a:pt x="5257" y="6092"/>
                  <a:pt x="4225" y="6092"/>
                </a:cubicBezTo>
                <a:close/>
                <a:moveTo>
                  <a:pt x="6682" y="8571"/>
                </a:moveTo>
                <a:cubicBezTo>
                  <a:pt x="6570" y="8507"/>
                  <a:pt x="6432" y="8516"/>
                  <a:pt x="6322" y="8582"/>
                </a:cubicBezTo>
                <a:cubicBezTo>
                  <a:pt x="5643" y="8991"/>
                  <a:pt x="5117" y="9225"/>
                  <a:pt x="4225" y="9225"/>
                </a:cubicBezTo>
                <a:cubicBezTo>
                  <a:pt x="3355" y="9225"/>
                  <a:pt x="2843" y="9002"/>
                  <a:pt x="2180" y="8611"/>
                </a:cubicBezTo>
                <a:cubicBezTo>
                  <a:pt x="2060" y="8539"/>
                  <a:pt x="1909" y="8542"/>
                  <a:pt x="1793" y="8620"/>
                </a:cubicBezTo>
                <a:cubicBezTo>
                  <a:pt x="1659" y="8710"/>
                  <a:pt x="1584" y="8811"/>
                  <a:pt x="1533" y="8956"/>
                </a:cubicBezTo>
                <a:lnTo>
                  <a:pt x="1352" y="9871"/>
                </a:lnTo>
                <a:cubicBezTo>
                  <a:pt x="1352" y="10148"/>
                  <a:pt x="1579" y="10376"/>
                  <a:pt x="1857" y="10376"/>
                </a:cubicBezTo>
                <a:lnTo>
                  <a:pt x="6680" y="10376"/>
                </a:lnTo>
                <a:cubicBezTo>
                  <a:pt x="6958" y="10376"/>
                  <a:pt x="7185" y="10148"/>
                  <a:pt x="7185" y="9871"/>
                </a:cubicBezTo>
                <a:lnTo>
                  <a:pt x="7004" y="8956"/>
                </a:lnTo>
                <a:cubicBezTo>
                  <a:pt x="6947" y="8792"/>
                  <a:pt x="6845" y="8663"/>
                  <a:pt x="6682" y="8571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635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3" name="user_209046"/>
          <p:cNvSpPr/>
          <p:nvPr/>
        </p:nvSpPr>
        <p:spPr>
          <a:xfrm>
            <a:off x="5806784" y="4262666"/>
            <a:ext cx="446864" cy="377692"/>
          </a:xfrm>
          <a:custGeom>
            <a:avLst/>
            <a:gdLst>
              <a:gd name="T0" fmla="*/ 4484 w 10375"/>
              <a:gd name="T1" fmla="*/ 6967 h 8769"/>
              <a:gd name="T2" fmla="*/ 4484 w 10375"/>
              <a:gd name="T3" fmla="*/ 8374 h 8769"/>
              <a:gd name="T4" fmla="*/ 5891 w 10375"/>
              <a:gd name="T5" fmla="*/ 8374 h 8769"/>
              <a:gd name="T6" fmla="*/ 5891 w 10375"/>
              <a:gd name="T7" fmla="*/ 6967 h 8769"/>
              <a:gd name="T8" fmla="*/ 4484 w 10375"/>
              <a:gd name="T9" fmla="*/ 6967 h 8769"/>
              <a:gd name="T10" fmla="*/ 1754 w 10375"/>
              <a:gd name="T11" fmla="*/ 5262 h 8769"/>
              <a:gd name="T12" fmla="*/ 2766 w 10375"/>
              <a:gd name="T13" fmla="*/ 6423 h 8769"/>
              <a:gd name="T14" fmla="*/ 7633 w 10375"/>
              <a:gd name="T15" fmla="*/ 6423 h 8769"/>
              <a:gd name="T16" fmla="*/ 8645 w 10375"/>
              <a:gd name="T17" fmla="*/ 5262 h 8769"/>
              <a:gd name="T18" fmla="*/ 1754 w 10375"/>
              <a:gd name="T19" fmla="*/ 5262 h 8769"/>
              <a:gd name="T20" fmla="*/ 0 w 10375"/>
              <a:gd name="T21" fmla="*/ 3261 h 8769"/>
              <a:gd name="T22" fmla="*/ 1038 w 10375"/>
              <a:gd name="T23" fmla="*/ 4447 h 8769"/>
              <a:gd name="T24" fmla="*/ 9338 w 10375"/>
              <a:gd name="T25" fmla="*/ 4447 h 8769"/>
              <a:gd name="T26" fmla="*/ 10375 w 10375"/>
              <a:gd name="T27" fmla="*/ 3261 h 8769"/>
              <a:gd name="T28" fmla="*/ 0 w 10375"/>
              <a:gd name="T29" fmla="*/ 3261 h 8769"/>
              <a:gd name="T30" fmla="*/ 0 w 10375"/>
              <a:gd name="T31" fmla="*/ 3261 h 8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375" h="8769">
                <a:moveTo>
                  <a:pt x="4484" y="6967"/>
                </a:moveTo>
                <a:cubicBezTo>
                  <a:pt x="4089" y="7362"/>
                  <a:pt x="4089" y="7979"/>
                  <a:pt x="4484" y="8374"/>
                </a:cubicBezTo>
                <a:cubicBezTo>
                  <a:pt x="4879" y="8769"/>
                  <a:pt x="5496" y="8769"/>
                  <a:pt x="5891" y="8374"/>
                </a:cubicBezTo>
                <a:cubicBezTo>
                  <a:pt x="6286" y="7979"/>
                  <a:pt x="6286" y="7362"/>
                  <a:pt x="5891" y="6967"/>
                </a:cubicBezTo>
                <a:cubicBezTo>
                  <a:pt x="5471" y="6571"/>
                  <a:pt x="4854" y="6571"/>
                  <a:pt x="4484" y="6967"/>
                </a:cubicBezTo>
                <a:close/>
                <a:moveTo>
                  <a:pt x="1754" y="5262"/>
                </a:moveTo>
                <a:lnTo>
                  <a:pt x="2766" y="6423"/>
                </a:lnTo>
                <a:cubicBezTo>
                  <a:pt x="4100" y="4892"/>
                  <a:pt x="6299" y="4892"/>
                  <a:pt x="7633" y="6423"/>
                </a:cubicBezTo>
                <a:lnTo>
                  <a:pt x="8645" y="5262"/>
                </a:lnTo>
                <a:cubicBezTo>
                  <a:pt x="6719" y="3088"/>
                  <a:pt x="3656" y="3088"/>
                  <a:pt x="1754" y="5262"/>
                </a:cubicBezTo>
                <a:close/>
                <a:moveTo>
                  <a:pt x="0" y="3261"/>
                </a:moveTo>
                <a:lnTo>
                  <a:pt x="1038" y="4447"/>
                </a:lnTo>
                <a:cubicBezTo>
                  <a:pt x="3335" y="1803"/>
                  <a:pt x="7040" y="1803"/>
                  <a:pt x="9338" y="4447"/>
                </a:cubicBezTo>
                <a:lnTo>
                  <a:pt x="10375" y="3261"/>
                </a:lnTo>
                <a:cubicBezTo>
                  <a:pt x="7534" y="0"/>
                  <a:pt x="2865" y="0"/>
                  <a:pt x="0" y="3261"/>
                </a:cubicBezTo>
                <a:close/>
                <a:moveTo>
                  <a:pt x="0" y="3261"/>
                </a:move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635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4" name="user_209046"/>
          <p:cNvSpPr/>
          <p:nvPr/>
        </p:nvSpPr>
        <p:spPr>
          <a:xfrm>
            <a:off x="5671705" y="1538845"/>
            <a:ext cx="819152" cy="738676"/>
          </a:xfrm>
          <a:custGeom>
            <a:avLst/>
            <a:gdLst>
              <a:gd name="connsiteX0" fmla="*/ 521432 w 608344"/>
              <a:gd name="connsiteY0" fmla="*/ 370453 h 548582"/>
              <a:gd name="connsiteX1" fmla="*/ 465737 w 608344"/>
              <a:gd name="connsiteY1" fmla="*/ 425787 h 548582"/>
              <a:gd name="connsiteX2" fmla="*/ 442491 w 608344"/>
              <a:gd name="connsiteY2" fmla="*/ 402479 h 548582"/>
              <a:gd name="connsiteX3" fmla="*/ 418201 w 608344"/>
              <a:gd name="connsiteY3" fmla="*/ 426545 h 548582"/>
              <a:gd name="connsiteX4" fmla="*/ 441447 w 608344"/>
              <a:gd name="connsiteY4" fmla="*/ 449948 h 548582"/>
              <a:gd name="connsiteX5" fmla="*/ 465642 w 608344"/>
              <a:gd name="connsiteY5" fmla="*/ 474204 h 548582"/>
              <a:gd name="connsiteX6" fmla="*/ 489932 w 608344"/>
              <a:gd name="connsiteY6" fmla="*/ 450043 h 548582"/>
              <a:gd name="connsiteX7" fmla="*/ 545532 w 608344"/>
              <a:gd name="connsiteY7" fmla="*/ 394709 h 548582"/>
              <a:gd name="connsiteX8" fmla="*/ 481962 w 608344"/>
              <a:gd name="connsiteY8" fmla="*/ 296170 h 548582"/>
              <a:gd name="connsiteX9" fmla="*/ 608344 w 608344"/>
              <a:gd name="connsiteY9" fmla="*/ 422376 h 548582"/>
              <a:gd name="connsiteX10" fmla="*/ 481962 w 608344"/>
              <a:gd name="connsiteY10" fmla="*/ 548582 h 548582"/>
              <a:gd name="connsiteX11" fmla="*/ 355579 w 608344"/>
              <a:gd name="connsiteY11" fmla="*/ 422376 h 548582"/>
              <a:gd name="connsiteX12" fmla="*/ 481962 w 608344"/>
              <a:gd name="connsiteY12" fmla="*/ 296170 h 548582"/>
              <a:gd name="connsiteX13" fmla="*/ 255835 w 608344"/>
              <a:gd name="connsiteY13" fmla="*/ 446 h 548582"/>
              <a:gd name="connsiteX14" fmla="*/ 317801 w 608344"/>
              <a:gd name="connsiteY14" fmla="*/ 13616 h 548582"/>
              <a:gd name="connsiteX15" fmla="*/ 348072 w 608344"/>
              <a:gd name="connsiteY15" fmla="*/ 41661 h 548582"/>
              <a:gd name="connsiteX16" fmla="*/ 381190 w 608344"/>
              <a:gd name="connsiteY16" fmla="*/ 146831 h 548582"/>
              <a:gd name="connsiteX17" fmla="*/ 378913 w 608344"/>
              <a:gd name="connsiteY17" fmla="*/ 156211 h 548582"/>
              <a:gd name="connsiteX18" fmla="*/ 387833 w 608344"/>
              <a:gd name="connsiteY18" fmla="*/ 200458 h 548582"/>
              <a:gd name="connsiteX19" fmla="*/ 366387 w 608344"/>
              <a:gd name="connsiteY19" fmla="*/ 237694 h 548582"/>
              <a:gd name="connsiteX20" fmla="*/ 351393 w 608344"/>
              <a:gd name="connsiteY20" fmla="*/ 278720 h 548582"/>
              <a:gd name="connsiteX21" fmla="*/ 351393 w 608344"/>
              <a:gd name="connsiteY21" fmla="*/ 322873 h 548582"/>
              <a:gd name="connsiteX22" fmla="*/ 317611 w 608344"/>
              <a:gd name="connsiteY22" fmla="*/ 422358 h 548582"/>
              <a:gd name="connsiteX23" fmla="*/ 376635 w 608344"/>
              <a:gd name="connsiteY23" fmla="*/ 548088 h 548582"/>
              <a:gd name="connsiteX24" fmla="*/ 26855 w 608344"/>
              <a:gd name="connsiteY24" fmla="*/ 548088 h 548582"/>
              <a:gd name="connsiteX25" fmla="*/ 0 w 608344"/>
              <a:gd name="connsiteY25" fmla="*/ 521274 h 548582"/>
              <a:gd name="connsiteX26" fmla="*/ 0 w 608344"/>
              <a:gd name="connsiteY26" fmla="*/ 473806 h 548582"/>
              <a:gd name="connsiteX27" fmla="*/ 19453 w 608344"/>
              <a:gd name="connsiteY27" fmla="*/ 432969 h 548582"/>
              <a:gd name="connsiteX28" fmla="*/ 173751 w 608344"/>
              <a:gd name="connsiteY28" fmla="*/ 334242 h 548582"/>
              <a:gd name="connsiteX29" fmla="*/ 176408 w 608344"/>
              <a:gd name="connsiteY29" fmla="*/ 329884 h 548582"/>
              <a:gd name="connsiteX30" fmla="*/ 176408 w 608344"/>
              <a:gd name="connsiteY30" fmla="*/ 278720 h 548582"/>
              <a:gd name="connsiteX31" fmla="*/ 161320 w 608344"/>
              <a:gd name="connsiteY31" fmla="*/ 237694 h 548582"/>
              <a:gd name="connsiteX32" fmla="*/ 139969 w 608344"/>
              <a:gd name="connsiteY32" fmla="*/ 200458 h 548582"/>
              <a:gd name="connsiteX33" fmla="*/ 148320 w 608344"/>
              <a:gd name="connsiteY33" fmla="*/ 156211 h 548582"/>
              <a:gd name="connsiteX34" fmla="*/ 146042 w 608344"/>
              <a:gd name="connsiteY34" fmla="*/ 146736 h 548582"/>
              <a:gd name="connsiteX35" fmla="*/ 145758 w 608344"/>
              <a:gd name="connsiteY35" fmla="*/ 95099 h 548582"/>
              <a:gd name="connsiteX36" fmla="*/ 176029 w 608344"/>
              <a:gd name="connsiteY36" fmla="*/ 42135 h 548582"/>
              <a:gd name="connsiteX37" fmla="*/ 203928 w 608344"/>
              <a:gd name="connsiteY37" fmla="*/ 19017 h 548582"/>
              <a:gd name="connsiteX38" fmla="*/ 231162 w 608344"/>
              <a:gd name="connsiteY38" fmla="*/ 5089 h 548582"/>
              <a:gd name="connsiteX39" fmla="*/ 255835 w 608344"/>
              <a:gd name="connsiteY39" fmla="*/ 446 h 54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8344" h="548582">
                <a:moveTo>
                  <a:pt x="521432" y="370453"/>
                </a:moveTo>
                <a:lnTo>
                  <a:pt x="465737" y="425787"/>
                </a:lnTo>
                <a:lnTo>
                  <a:pt x="442491" y="402479"/>
                </a:lnTo>
                <a:lnTo>
                  <a:pt x="418201" y="426545"/>
                </a:lnTo>
                <a:lnTo>
                  <a:pt x="441447" y="449948"/>
                </a:lnTo>
                <a:lnTo>
                  <a:pt x="465642" y="474204"/>
                </a:lnTo>
                <a:lnTo>
                  <a:pt x="489932" y="450043"/>
                </a:lnTo>
                <a:lnTo>
                  <a:pt x="545532" y="394709"/>
                </a:lnTo>
                <a:close/>
                <a:moveTo>
                  <a:pt x="481962" y="296170"/>
                </a:moveTo>
                <a:cubicBezTo>
                  <a:pt x="551795" y="296170"/>
                  <a:pt x="608344" y="352641"/>
                  <a:pt x="608344" y="422376"/>
                </a:cubicBezTo>
                <a:cubicBezTo>
                  <a:pt x="608344" y="492111"/>
                  <a:pt x="551795" y="548582"/>
                  <a:pt x="481962" y="548582"/>
                </a:cubicBezTo>
                <a:cubicBezTo>
                  <a:pt x="412129" y="548582"/>
                  <a:pt x="355579" y="492111"/>
                  <a:pt x="355579" y="422376"/>
                </a:cubicBezTo>
                <a:cubicBezTo>
                  <a:pt x="355579" y="352641"/>
                  <a:pt x="412129" y="296170"/>
                  <a:pt x="481962" y="296170"/>
                </a:cubicBezTo>
                <a:close/>
                <a:moveTo>
                  <a:pt x="255835" y="446"/>
                </a:moveTo>
                <a:cubicBezTo>
                  <a:pt x="282785" y="-1828"/>
                  <a:pt x="303187" y="4899"/>
                  <a:pt x="317801" y="13616"/>
                </a:cubicBezTo>
                <a:cubicBezTo>
                  <a:pt x="339721" y="25744"/>
                  <a:pt x="348072" y="41661"/>
                  <a:pt x="348072" y="41661"/>
                </a:cubicBezTo>
                <a:cubicBezTo>
                  <a:pt x="348072" y="41661"/>
                  <a:pt x="398176" y="45167"/>
                  <a:pt x="381190" y="146831"/>
                </a:cubicBezTo>
                <a:cubicBezTo>
                  <a:pt x="380621" y="149863"/>
                  <a:pt x="379862" y="153085"/>
                  <a:pt x="378913" y="156211"/>
                </a:cubicBezTo>
                <a:cubicBezTo>
                  <a:pt x="388592" y="156211"/>
                  <a:pt x="398271" y="163507"/>
                  <a:pt x="387833" y="200458"/>
                </a:cubicBezTo>
                <a:cubicBezTo>
                  <a:pt x="379672" y="229262"/>
                  <a:pt x="372080" y="237221"/>
                  <a:pt x="366387" y="237694"/>
                </a:cubicBezTo>
                <a:cubicBezTo>
                  <a:pt x="364394" y="250675"/>
                  <a:pt x="359175" y="265076"/>
                  <a:pt x="351393" y="278720"/>
                </a:cubicBezTo>
                <a:lnTo>
                  <a:pt x="351393" y="322873"/>
                </a:lnTo>
                <a:cubicBezTo>
                  <a:pt x="330232" y="350539"/>
                  <a:pt x="317611" y="385027"/>
                  <a:pt x="317611" y="422358"/>
                </a:cubicBezTo>
                <a:cubicBezTo>
                  <a:pt x="317611" y="472764"/>
                  <a:pt x="340480" y="518053"/>
                  <a:pt x="376635" y="548088"/>
                </a:cubicBezTo>
                <a:lnTo>
                  <a:pt x="26855" y="548088"/>
                </a:lnTo>
                <a:cubicBezTo>
                  <a:pt x="12052" y="548088"/>
                  <a:pt x="0" y="536055"/>
                  <a:pt x="0" y="521274"/>
                </a:cubicBezTo>
                <a:lnTo>
                  <a:pt x="0" y="473806"/>
                </a:lnTo>
                <a:cubicBezTo>
                  <a:pt x="0" y="457983"/>
                  <a:pt x="7212" y="443013"/>
                  <a:pt x="19453" y="432969"/>
                </a:cubicBezTo>
                <a:cubicBezTo>
                  <a:pt x="86638" y="377921"/>
                  <a:pt x="159043" y="341443"/>
                  <a:pt x="173751" y="334242"/>
                </a:cubicBezTo>
                <a:cubicBezTo>
                  <a:pt x="175365" y="333484"/>
                  <a:pt x="176408" y="331779"/>
                  <a:pt x="176408" y="329884"/>
                </a:cubicBezTo>
                <a:lnTo>
                  <a:pt x="176408" y="278720"/>
                </a:lnTo>
                <a:cubicBezTo>
                  <a:pt x="168437" y="265076"/>
                  <a:pt x="163313" y="250675"/>
                  <a:pt x="161320" y="237694"/>
                </a:cubicBezTo>
                <a:cubicBezTo>
                  <a:pt x="155627" y="237221"/>
                  <a:pt x="148035" y="229072"/>
                  <a:pt x="139969" y="200458"/>
                </a:cubicBezTo>
                <a:cubicBezTo>
                  <a:pt x="129531" y="164170"/>
                  <a:pt x="138925" y="156496"/>
                  <a:pt x="148320" y="156211"/>
                </a:cubicBezTo>
                <a:cubicBezTo>
                  <a:pt x="147371" y="153085"/>
                  <a:pt x="146612" y="149863"/>
                  <a:pt x="146042" y="146736"/>
                </a:cubicBezTo>
                <a:cubicBezTo>
                  <a:pt x="142436" y="128450"/>
                  <a:pt x="141487" y="111396"/>
                  <a:pt x="145758" y="95099"/>
                </a:cubicBezTo>
                <a:cubicBezTo>
                  <a:pt x="150787" y="73212"/>
                  <a:pt x="162744" y="55684"/>
                  <a:pt x="176029" y="42135"/>
                </a:cubicBezTo>
                <a:cubicBezTo>
                  <a:pt x="184379" y="33134"/>
                  <a:pt x="193869" y="25459"/>
                  <a:pt x="203928" y="19017"/>
                </a:cubicBezTo>
                <a:cubicBezTo>
                  <a:pt x="212183" y="13332"/>
                  <a:pt x="221293" y="8405"/>
                  <a:pt x="231162" y="5089"/>
                </a:cubicBezTo>
                <a:cubicBezTo>
                  <a:pt x="238849" y="2625"/>
                  <a:pt x="247105" y="825"/>
                  <a:pt x="255835" y="446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526181" y="2375009"/>
            <a:ext cx="1008071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2800" dirty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sz="2800" dirty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6" name="user_209046"/>
          <p:cNvSpPr/>
          <p:nvPr/>
        </p:nvSpPr>
        <p:spPr>
          <a:xfrm>
            <a:off x="3693915" y="2637691"/>
            <a:ext cx="411116" cy="396464"/>
          </a:xfrm>
          <a:custGeom>
            <a:avLst/>
            <a:gdLst>
              <a:gd name="T0" fmla="*/ 11888 w 12803"/>
              <a:gd name="T1" fmla="*/ 0 h 12345"/>
              <a:gd name="T2" fmla="*/ 914 w 12803"/>
              <a:gd name="T3" fmla="*/ 0 h 12345"/>
              <a:gd name="T4" fmla="*/ 0 w 12803"/>
              <a:gd name="T5" fmla="*/ 914 h 12345"/>
              <a:gd name="T6" fmla="*/ 0 w 12803"/>
              <a:gd name="T7" fmla="*/ 8687 h 12345"/>
              <a:gd name="T8" fmla="*/ 914 w 12803"/>
              <a:gd name="T9" fmla="*/ 9602 h 12345"/>
              <a:gd name="T10" fmla="*/ 3201 w 12803"/>
              <a:gd name="T11" fmla="*/ 9602 h 12345"/>
              <a:gd name="T12" fmla="*/ 3201 w 12803"/>
              <a:gd name="T13" fmla="*/ 12345 h 12345"/>
              <a:gd name="T14" fmla="*/ 8230 w 12803"/>
              <a:gd name="T15" fmla="*/ 9602 h 12345"/>
              <a:gd name="T16" fmla="*/ 11888 w 12803"/>
              <a:gd name="T17" fmla="*/ 9602 h 12345"/>
              <a:gd name="T18" fmla="*/ 12803 w 12803"/>
              <a:gd name="T19" fmla="*/ 8687 h 12345"/>
              <a:gd name="T20" fmla="*/ 12803 w 12803"/>
              <a:gd name="T21" fmla="*/ 914 h 12345"/>
              <a:gd name="T22" fmla="*/ 11888 w 12803"/>
              <a:gd name="T23" fmla="*/ 0 h 12345"/>
              <a:gd name="T24" fmla="*/ 3201 w 12803"/>
              <a:gd name="T25" fmla="*/ 5487 h 12345"/>
              <a:gd name="T26" fmla="*/ 2286 w 12803"/>
              <a:gd name="T27" fmla="*/ 4572 h 12345"/>
              <a:gd name="T28" fmla="*/ 3201 w 12803"/>
              <a:gd name="T29" fmla="*/ 3658 h 12345"/>
              <a:gd name="T30" fmla="*/ 4115 w 12803"/>
              <a:gd name="T31" fmla="*/ 4572 h 12345"/>
              <a:gd name="T32" fmla="*/ 3201 w 12803"/>
              <a:gd name="T33" fmla="*/ 5487 h 12345"/>
              <a:gd name="T34" fmla="*/ 6401 w 12803"/>
              <a:gd name="T35" fmla="*/ 5487 h 12345"/>
              <a:gd name="T36" fmla="*/ 5487 w 12803"/>
              <a:gd name="T37" fmla="*/ 4572 h 12345"/>
              <a:gd name="T38" fmla="*/ 6401 w 12803"/>
              <a:gd name="T39" fmla="*/ 3658 h 12345"/>
              <a:gd name="T40" fmla="*/ 7316 w 12803"/>
              <a:gd name="T41" fmla="*/ 4572 h 12345"/>
              <a:gd name="T42" fmla="*/ 6401 w 12803"/>
              <a:gd name="T43" fmla="*/ 5487 h 12345"/>
              <a:gd name="T44" fmla="*/ 9602 w 12803"/>
              <a:gd name="T45" fmla="*/ 5487 h 12345"/>
              <a:gd name="T46" fmla="*/ 8687 w 12803"/>
              <a:gd name="T47" fmla="*/ 4572 h 12345"/>
              <a:gd name="T48" fmla="*/ 9602 w 12803"/>
              <a:gd name="T49" fmla="*/ 3658 h 12345"/>
              <a:gd name="T50" fmla="*/ 10516 w 12803"/>
              <a:gd name="T51" fmla="*/ 4572 h 12345"/>
              <a:gd name="T52" fmla="*/ 9602 w 12803"/>
              <a:gd name="T53" fmla="*/ 5487 h 12345"/>
              <a:gd name="T54" fmla="*/ 9602 w 12803"/>
              <a:gd name="T55" fmla="*/ 5487 h 12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803" h="12345">
                <a:moveTo>
                  <a:pt x="11888" y="0"/>
                </a:moveTo>
                <a:lnTo>
                  <a:pt x="914" y="0"/>
                </a:lnTo>
                <a:cubicBezTo>
                  <a:pt x="409" y="0"/>
                  <a:pt x="0" y="409"/>
                  <a:pt x="0" y="914"/>
                </a:cubicBezTo>
                <a:lnTo>
                  <a:pt x="0" y="8687"/>
                </a:lnTo>
                <a:cubicBezTo>
                  <a:pt x="0" y="9193"/>
                  <a:pt x="409" y="9602"/>
                  <a:pt x="914" y="9602"/>
                </a:cubicBezTo>
                <a:lnTo>
                  <a:pt x="3201" y="9602"/>
                </a:lnTo>
                <a:lnTo>
                  <a:pt x="3201" y="12345"/>
                </a:lnTo>
                <a:lnTo>
                  <a:pt x="8230" y="9602"/>
                </a:lnTo>
                <a:lnTo>
                  <a:pt x="11888" y="9602"/>
                </a:lnTo>
                <a:cubicBezTo>
                  <a:pt x="12393" y="9602"/>
                  <a:pt x="12803" y="9193"/>
                  <a:pt x="12803" y="8687"/>
                </a:cubicBezTo>
                <a:lnTo>
                  <a:pt x="12803" y="914"/>
                </a:lnTo>
                <a:cubicBezTo>
                  <a:pt x="12803" y="409"/>
                  <a:pt x="12393" y="0"/>
                  <a:pt x="11888" y="0"/>
                </a:cubicBezTo>
                <a:close/>
                <a:moveTo>
                  <a:pt x="3201" y="5487"/>
                </a:moveTo>
                <a:cubicBezTo>
                  <a:pt x="2695" y="5487"/>
                  <a:pt x="2286" y="5077"/>
                  <a:pt x="2286" y="4572"/>
                </a:cubicBezTo>
                <a:cubicBezTo>
                  <a:pt x="2286" y="4067"/>
                  <a:pt x="2695" y="3658"/>
                  <a:pt x="3201" y="3658"/>
                </a:cubicBezTo>
                <a:cubicBezTo>
                  <a:pt x="3706" y="3658"/>
                  <a:pt x="4115" y="4067"/>
                  <a:pt x="4115" y="4572"/>
                </a:cubicBezTo>
                <a:cubicBezTo>
                  <a:pt x="4115" y="5077"/>
                  <a:pt x="3706" y="5487"/>
                  <a:pt x="3201" y="5487"/>
                </a:cubicBezTo>
                <a:close/>
                <a:moveTo>
                  <a:pt x="6401" y="5487"/>
                </a:moveTo>
                <a:cubicBezTo>
                  <a:pt x="5896" y="5487"/>
                  <a:pt x="5487" y="5077"/>
                  <a:pt x="5487" y="4572"/>
                </a:cubicBezTo>
                <a:cubicBezTo>
                  <a:pt x="5487" y="4067"/>
                  <a:pt x="5896" y="3658"/>
                  <a:pt x="6401" y="3658"/>
                </a:cubicBezTo>
                <a:cubicBezTo>
                  <a:pt x="6907" y="3658"/>
                  <a:pt x="7316" y="4067"/>
                  <a:pt x="7316" y="4572"/>
                </a:cubicBezTo>
                <a:cubicBezTo>
                  <a:pt x="7316" y="5077"/>
                  <a:pt x="6907" y="5487"/>
                  <a:pt x="6401" y="5487"/>
                </a:cubicBezTo>
                <a:close/>
                <a:moveTo>
                  <a:pt x="9602" y="5487"/>
                </a:moveTo>
                <a:cubicBezTo>
                  <a:pt x="9097" y="5487"/>
                  <a:pt x="8687" y="5077"/>
                  <a:pt x="8687" y="4572"/>
                </a:cubicBezTo>
                <a:cubicBezTo>
                  <a:pt x="8687" y="4067"/>
                  <a:pt x="9097" y="3658"/>
                  <a:pt x="9602" y="3658"/>
                </a:cubicBezTo>
                <a:cubicBezTo>
                  <a:pt x="10107" y="3658"/>
                  <a:pt x="10516" y="4067"/>
                  <a:pt x="10516" y="4572"/>
                </a:cubicBezTo>
                <a:cubicBezTo>
                  <a:pt x="10516" y="5077"/>
                  <a:pt x="10107" y="5487"/>
                  <a:pt x="9602" y="5487"/>
                </a:cubicBezTo>
                <a:close/>
                <a:moveTo>
                  <a:pt x="9602" y="5487"/>
                </a:move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635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194438" y="2681892"/>
            <a:ext cx="102592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sz="2000" dirty="0">
              <a:solidFill>
                <a:srgbClr val="4176C6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8027" y="3186818"/>
            <a:ext cx="2723387" cy="9296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sym typeface="思源黑体 CN Normal" panose="020B0400000000000000" pitchFamily="34" charset="-122"/>
              </a:rPr>
              <a:t>输入你的正文内容，输入你的正文内容输入你的正文内容，输入你的正文内容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H="1">
            <a:off x="2795547" y="3116107"/>
            <a:ext cx="424814" cy="0"/>
          </a:xfrm>
          <a:prstGeom prst="line">
            <a:avLst/>
          </a:prstGeom>
          <a:noFill/>
          <a:ln w="19050" cap="flat" cmpd="sng" algn="ctr">
            <a:solidFill>
              <a:srgbClr val="4176C6"/>
            </a:solidFill>
            <a:prstDash val="solid"/>
            <a:miter lim="800000"/>
          </a:ln>
          <a:effectLst/>
        </p:spPr>
      </p:cxnSp>
      <p:sp>
        <p:nvSpPr>
          <p:cNvPr id="20" name="文本框 19"/>
          <p:cNvSpPr txBox="1"/>
          <p:nvPr/>
        </p:nvSpPr>
        <p:spPr>
          <a:xfrm>
            <a:off x="5450718" y="5082067"/>
            <a:ext cx="102592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sz="2000" dirty="0">
              <a:solidFill>
                <a:srgbClr val="4176C6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43257" y="5586993"/>
            <a:ext cx="4076047" cy="6502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sym typeface="思源黑体 CN Normal" panose="020B0400000000000000" pitchFamily="34" charset="-122"/>
              </a:rPr>
              <a:t>输入你的正文内容，输入你的正文内容输入你的正文内容，输入你的正文内容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 flipH="1">
            <a:off x="5821805" y="5516282"/>
            <a:ext cx="424814" cy="0"/>
          </a:xfrm>
          <a:prstGeom prst="line">
            <a:avLst/>
          </a:prstGeom>
          <a:noFill/>
          <a:ln w="19050" cap="flat" cmpd="sng" algn="ctr">
            <a:solidFill>
              <a:srgbClr val="4176C6"/>
            </a:solidFill>
            <a:prstDash val="solid"/>
            <a:miter lim="800000"/>
          </a:ln>
          <a:effectLst/>
        </p:spPr>
      </p:cxnSp>
      <p:sp>
        <p:nvSpPr>
          <p:cNvPr id="23" name="文本框 22"/>
          <p:cNvSpPr txBox="1"/>
          <p:nvPr/>
        </p:nvSpPr>
        <p:spPr>
          <a:xfrm>
            <a:off x="8803220" y="2681892"/>
            <a:ext cx="102592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sz="2000" dirty="0">
              <a:solidFill>
                <a:srgbClr val="4176C6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706194" y="3186818"/>
            <a:ext cx="2785363" cy="9296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sym typeface="思源黑体 CN Normal" panose="020B0400000000000000" pitchFamily="34" charset="-122"/>
              </a:rPr>
              <a:t>输入你的正文内容，输入你的正文内容输入你的正文内容，输入你的正文内容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 flipH="1">
            <a:off x="8905813" y="3116107"/>
            <a:ext cx="424814" cy="0"/>
          </a:xfrm>
          <a:prstGeom prst="line">
            <a:avLst/>
          </a:prstGeom>
          <a:noFill/>
          <a:ln w="19050" cap="flat" cmpd="sng" algn="ctr">
            <a:solidFill>
              <a:srgbClr val="4176C6"/>
            </a:solidFill>
            <a:prstDash val="solid"/>
            <a:miter lim="800000"/>
          </a:ln>
          <a:effectLst/>
        </p:spPr>
      </p:cxnSp>
      <p:sp>
        <p:nvSpPr>
          <p:cNvPr id="2" name="矩形 1"/>
          <p:cNvSpPr/>
          <p:nvPr/>
        </p:nvSpPr>
        <p:spPr>
          <a:xfrm>
            <a:off x="377952" y="362148"/>
            <a:ext cx="191911" cy="598311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8574" y="571392"/>
            <a:ext cx="191911" cy="389067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9797" y="621833"/>
            <a:ext cx="2163670" cy="4305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>
              <a:defRPr/>
            </a:pP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添加</a:t>
            </a: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标题</a:t>
            </a:r>
            <a:endParaRPr lang="zh-CN" altLang="en-US" sz="28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26" name="图片 25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66785" y="530225"/>
            <a:ext cx="2704465" cy="454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0" y="5388428"/>
            <a:ext cx="1836195" cy="1469572"/>
          </a:xfrm>
          <a:custGeom>
            <a:avLst/>
            <a:gdLst>
              <a:gd name="connsiteX0" fmla="*/ 0 w 1836195"/>
              <a:gd name="connsiteY0" fmla="*/ 0 h 1469572"/>
              <a:gd name="connsiteX1" fmla="*/ 1798563 w 1836195"/>
              <a:gd name="connsiteY1" fmla="*/ 1323214 h 1469572"/>
              <a:gd name="connsiteX2" fmla="*/ 1836195 w 1836195"/>
              <a:gd name="connsiteY2" fmla="*/ 1469572 h 1469572"/>
              <a:gd name="connsiteX3" fmla="*/ 1136843 w 1836195"/>
              <a:gd name="connsiteY3" fmla="*/ 1469572 h 1469572"/>
              <a:gd name="connsiteX4" fmla="*/ 1118568 w 1836195"/>
              <a:gd name="connsiteY4" fmla="*/ 1410699 h 1469572"/>
              <a:gd name="connsiteX5" fmla="*/ 0 w 1836195"/>
              <a:gd name="connsiteY5" fmla="*/ 669262 h 146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6195" h="1469572">
                <a:moveTo>
                  <a:pt x="0" y="0"/>
                </a:moveTo>
                <a:cubicBezTo>
                  <a:pt x="845064" y="0"/>
                  <a:pt x="1560125" y="556611"/>
                  <a:pt x="1798563" y="1323214"/>
                </a:cubicBezTo>
                <a:lnTo>
                  <a:pt x="1836195" y="1469572"/>
                </a:lnTo>
                <a:lnTo>
                  <a:pt x="1136843" y="1469572"/>
                </a:lnTo>
                <a:lnTo>
                  <a:pt x="1118568" y="1410699"/>
                </a:lnTo>
                <a:cubicBezTo>
                  <a:pt x="934277" y="974988"/>
                  <a:pt x="502841" y="669262"/>
                  <a:pt x="0" y="669262"/>
                </a:cubicBezTo>
                <a:close/>
              </a:path>
            </a:pathLst>
          </a:cu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127000" dist="38100" dir="2700000" algn="tl" rotWithShape="0">
              <a:srgbClr val="2248D6">
                <a:alpha val="25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srgbClr val="FFFFFF"/>
              </a:solidFill>
              <a:latin typeface="思源黑体 CN Light" panose="020B03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8403417" y="0"/>
            <a:ext cx="3788583" cy="6858000"/>
          </a:xfrm>
          <a:custGeom>
            <a:avLst/>
            <a:gdLst>
              <a:gd name="connsiteX0" fmla="*/ 2023329 w 3788583"/>
              <a:gd name="connsiteY0" fmla="*/ 0 h 6858000"/>
              <a:gd name="connsiteX1" fmla="*/ 3788583 w 3788583"/>
              <a:gd name="connsiteY1" fmla="*/ 0 h 6858000"/>
              <a:gd name="connsiteX2" fmla="*/ 3788583 w 3788583"/>
              <a:gd name="connsiteY2" fmla="*/ 910454 h 6858000"/>
              <a:gd name="connsiteX3" fmla="*/ 3658922 w 3788583"/>
              <a:gd name="connsiteY3" fmla="*/ 917002 h 6858000"/>
              <a:gd name="connsiteX4" fmla="*/ 1392056 w 3788583"/>
              <a:gd name="connsiteY4" fmla="*/ 3429001 h 6858000"/>
              <a:gd name="connsiteX5" fmla="*/ 3658922 w 3788583"/>
              <a:gd name="connsiteY5" fmla="*/ 5941001 h 6858000"/>
              <a:gd name="connsiteX6" fmla="*/ 3788583 w 3788583"/>
              <a:gd name="connsiteY6" fmla="*/ 5947548 h 6858000"/>
              <a:gd name="connsiteX7" fmla="*/ 3788583 w 3788583"/>
              <a:gd name="connsiteY7" fmla="*/ 6858000 h 6858000"/>
              <a:gd name="connsiteX8" fmla="*/ 2023326 w 3788583"/>
              <a:gd name="connsiteY8" fmla="*/ 6858000 h 6858000"/>
              <a:gd name="connsiteX9" fmla="*/ 1885938 w 3788583"/>
              <a:gd name="connsiteY9" fmla="*/ 6779004 h 6858000"/>
              <a:gd name="connsiteX10" fmla="*/ 0 w 3788583"/>
              <a:gd name="connsiteY10" fmla="*/ 3429001 h 6858000"/>
              <a:gd name="connsiteX11" fmla="*/ 1885938 w 3788583"/>
              <a:gd name="connsiteY11" fmla="*/ 78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88583" h="6858000">
                <a:moveTo>
                  <a:pt x="2023329" y="0"/>
                </a:moveTo>
                <a:lnTo>
                  <a:pt x="3788583" y="0"/>
                </a:lnTo>
                <a:lnTo>
                  <a:pt x="3788583" y="910454"/>
                </a:lnTo>
                <a:lnTo>
                  <a:pt x="3658922" y="917002"/>
                </a:lnTo>
                <a:cubicBezTo>
                  <a:pt x="2385657" y="1046309"/>
                  <a:pt x="1392056" y="2121621"/>
                  <a:pt x="1392056" y="3429001"/>
                </a:cubicBezTo>
                <a:cubicBezTo>
                  <a:pt x="1392056" y="4736382"/>
                  <a:pt x="2385657" y="5811694"/>
                  <a:pt x="3658922" y="5941001"/>
                </a:cubicBezTo>
                <a:lnTo>
                  <a:pt x="3788583" y="5947548"/>
                </a:lnTo>
                <a:lnTo>
                  <a:pt x="3788583" y="6858000"/>
                </a:lnTo>
                <a:lnTo>
                  <a:pt x="2023326" y="6858000"/>
                </a:lnTo>
                <a:lnTo>
                  <a:pt x="1885938" y="6779004"/>
                </a:lnTo>
                <a:cubicBezTo>
                  <a:pt x="755274" y="6091996"/>
                  <a:pt x="0" y="4848700"/>
                  <a:pt x="0" y="3429001"/>
                </a:cubicBezTo>
                <a:cubicBezTo>
                  <a:pt x="0" y="2009302"/>
                  <a:pt x="755274" y="766007"/>
                  <a:pt x="1885938" y="78999"/>
                </a:cubicBezTo>
                <a:close/>
              </a:path>
            </a:pathLst>
          </a:cu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127000" dist="38100" dir="2700000" algn="tl" rotWithShape="0">
              <a:srgbClr val="4176C6">
                <a:alpha val="25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srgbClr val="FFFFFF"/>
              </a:solidFill>
              <a:latin typeface="思源黑体 CN Light" panose="020B03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16" name="图片 15" descr="D:/学校ppt/年终述职ppt/微信图片_20240104152110.jpg微信图片_20240104152110"/>
          <p:cNvPicPr>
            <a:picLocks noChangeAspect="1"/>
          </p:cNvPicPr>
          <p:nvPr/>
        </p:nvPicPr>
        <p:blipFill>
          <a:blip r:embed="rId1"/>
          <a:srcRect l="26692" t="24400" r="29509" b="4751"/>
          <a:stretch>
            <a:fillRect/>
          </a:stretch>
        </p:blipFill>
        <p:spPr>
          <a:xfrm>
            <a:off x="7330440" y="1303020"/>
            <a:ext cx="4251960" cy="4251960"/>
          </a:xfrm>
          <a:custGeom>
            <a:avLst/>
            <a:gdLst>
              <a:gd name="connsiteX0" fmla="*/ 2125980 w 4251960"/>
              <a:gd name="connsiteY0" fmla="*/ 0 h 4251960"/>
              <a:gd name="connsiteX1" fmla="*/ 4251960 w 4251960"/>
              <a:gd name="connsiteY1" fmla="*/ 2125980 h 4251960"/>
              <a:gd name="connsiteX2" fmla="*/ 2125980 w 4251960"/>
              <a:gd name="connsiteY2" fmla="*/ 4251960 h 4251960"/>
              <a:gd name="connsiteX3" fmla="*/ 0 w 4251960"/>
              <a:gd name="connsiteY3" fmla="*/ 2125980 h 4251960"/>
              <a:gd name="connsiteX4" fmla="*/ 2125980 w 4251960"/>
              <a:gd name="connsiteY4" fmla="*/ 0 h 425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1960" h="4251960">
                <a:moveTo>
                  <a:pt x="2125980" y="0"/>
                </a:moveTo>
                <a:cubicBezTo>
                  <a:pt x="3300126" y="0"/>
                  <a:pt x="4251960" y="951834"/>
                  <a:pt x="4251960" y="2125980"/>
                </a:cubicBezTo>
                <a:cubicBezTo>
                  <a:pt x="4251960" y="3300126"/>
                  <a:pt x="3300126" y="4251960"/>
                  <a:pt x="2125980" y="4251960"/>
                </a:cubicBezTo>
                <a:cubicBezTo>
                  <a:pt x="951834" y="4251960"/>
                  <a:pt x="0" y="3300126"/>
                  <a:pt x="0" y="2125980"/>
                </a:cubicBezTo>
                <a:cubicBezTo>
                  <a:pt x="0" y="951834"/>
                  <a:pt x="951834" y="0"/>
                  <a:pt x="2125980" y="0"/>
                </a:cubicBezTo>
                <a:close/>
              </a:path>
            </a:pathLst>
          </a:custGeom>
          <a:solidFill>
            <a:srgbClr val="FD7622"/>
          </a:solidFill>
          <a:ln w="57150" cap="flat" cmpd="sng" algn="ctr">
            <a:solidFill>
              <a:schemeClr val="bg1"/>
            </a:solidFill>
            <a:prstDash val="solid"/>
            <a:miter lim="800000"/>
            <a:headEnd/>
            <a:tailEnd/>
          </a:ln>
          <a:effectLst/>
        </p:spPr>
      </p:pic>
      <p:sp>
        <p:nvSpPr>
          <p:cNvPr id="10" name="文本占位符 43"/>
          <p:cNvSpPr txBox="1"/>
          <p:nvPr/>
        </p:nvSpPr>
        <p:spPr>
          <a:xfrm>
            <a:off x="822017" y="2971578"/>
            <a:ext cx="5319703" cy="9144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6600" dirty="0" smtClean="0">
                <a:solidFill>
                  <a:srgbClr val="4176C6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感谢您的观看</a:t>
            </a:r>
            <a:endParaRPr lang="zh-CN" altLang="en-US" sz="6600" dirty="0" smtClean="0">
              <a:solidFill>
                <a:srgbClr val="4176C6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7562129" y="4436935"/>
            <a:ext cx="1118045" cy="1118045"/>
          </a:xfrm>
          <a:prstGeom prst="ellipse">
            <a:avLst/>
          </a:prstGeom>
          <a:solidFill>
            <a:srgbClr val="4176C6"/>
          </a:solidFill>
          <a:ln w="571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rgbClr val="FFFFFF"/>
              </a:solidFill>
              <a:latin typeface="思源黑体 CN Light" panose="020B03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831080" y="5383973"/>
            <a:ext cx="1713506" cy="506981"/>
            <a:chOff x="2604927" y="5908818"/>
            <a:chExt cx="2841965" cy="840864"/>
          </a:xfrm>
          <a:gradFill flip="none" rotWithShape="1">
            <a:gsLst>
              <a:gs pos="48000">
                <a:srgbClr val="4176C6"/>
              </a:gs>
              <a:gs pos="12000">
                <a:srgbClr val="4176C6">
                  <a:alpha val="0"/>
                </a:srgbClr>
              </a:gs>
              <a:gs pos="84000">
                <a:srgbClr val="4176C6">
                  <a:alpha val="0"/>
                </a:srgbClr>
              </a:gs>
            </a:gsLst>
            <a:lin ang="0" scaled="1"/>
            <a:tileRect/>
          </a:gradFill>
        </p:grpSpPr>
        <p:sp>
          <p:nvSpPr>
            <p:cNvPr id="18" name="椭圆 17"/>
            <p:cNvSpPr>
              <a:spLocks noChangeAspect="1"/>
            </p:cNvSpPr>
            <p:nvPr/>
          </p:nvSpPr>
          <p:spPr>
            <a:xfrm>
              <a:off x="2850399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1" name="椭圆 20"/>
            <p:cNvSpPr>
              <a:spLocks noChangeAspect="1"/>
            </p:cNvSpPr>
            <p:nvPr/>
          </p:nvSpPr>
          <p:spPr>
            <a:xfrm>
              <a:off x="3102426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2" name="椭圆 21"/>
            <p:cNvSpPr>
              <a:spLocks noChangeAspect="1"/>
            </p:cNvSpPr>
            <p:nvPr/>
          </p:nvSpPr>
          <p:spPr>
            <a:xfrm>
              <a:off x="3354453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3" name="椭圆 22"/>
            <p:cNvSpPr>
              <a:spLocks noChangeAspect="1"/>
            </p:cNvSpPr>
            <p:nvPr/>
          </p:nvSpPr>
          <p:spPr>
            <a:xfrm>
              <a:off x="3606478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4" name="椭圆 23"/>
            <p:cNvSpPr>
              <a:spLocks noChangeAspect="1"/>
            </p:cNvSpPr>
            <p:nvPr/>
          </p:nvSpPr>
          <p:spPr>
            <a:xfrm>
              <a:off x="3858505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5" name="椭圆 24"/>
            <p:cNvSpPr>
              <a:spLocks noChangeAspect="1"/>
            </p:cNvSpPr>
            <p:nvPr/>
          </p:nvSpPr>
          <p:spPr>
            <a:xfrm>
              <a:off x="4110531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6" name="椭圆 25"/>
            <p:cNvSpPr>
              <a:spLocks noChangeAspect="1"/>
            </p:cNvSpPr>
            <p:nvPr/>
          </p:nvSpPr>
          <p:spPr>
            <a:xfrm>
              <a:off x="4362557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7" name="椭圆 26"/>
            <p:cNvSpPr>
              <a:spLocks noChangeAspect="1"/>
            </p:cNvSpPr>
            <p:nvPr/>
          </p:nvSpPr>
          <p:spPr>
            <a:xfrm>
              <a:off x="4614585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8" name="椭圆 27"/>
            <p:cNvSpPr>
              <a:spLocks noChangeAspect="1"/>
            </p:cNvSpPr>
            <p:nvPr/>
          </p:nvSpPr>
          <p:spPr>
            <a:xfrm>
              <a:off x="4866610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9" name="椭圆 28"/>
            <p:cNvSpPr>
              <a:spLocks noChangeAspect="1"/>
            </p:cNvSpPr>
            <p:nvPr/>
          </p:nvSpPr>
          <p:spPr>
            <a:xfrm>
              <a:off x="5118637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0" name="椭圆 29"/>
            <p:cNvSpPr>
              <a:spLocks noChangeAspect="1"/>
            </p:cNvSpPr>
            <p:nvPr/>
          </p:nvSpPr>
          <p:spPr>
            <a:xfrm>
              <a:off x="5370663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1" name="椭圆 30"/>
            <p:cNvSpPr>
              <a:spLocks noChangeAspect="1"/>
            </p:cNvSpPr>
            <p:nvPr/>
          </p:nvSpPr>
          <p:spPr>
            <a:xfrm>
              <a:off x="2850399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3102426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3" name="椭圆 32"/>
            <p:cNvSpPr>
              <a:spLocks noChangeAspect="1"/>
            </p:cNvSpPr>
            <p:nvPr/>
          </p:nvSpPr>
          <p:spPr>
            <a:xfrm>
              <a:off x="3354453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4" name="椭圆 33"/>
            <p:cNvSpPr>
              <a:spLocks noChangeAspect="1"/>
            </p:cNvSpPr>
            <p:nvPr/>
          </p:nvSpPr>
          <p:spPr>
            <a:xfrm>
              <a:off x="3606478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3858505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6" name="椭圆 35"/>
            <p:cNvSpPr>
              <a:spLocks noChangeAspect="1"/>
            </p:cNvSpPr>
            <p:nvPr/>
          </p:nvSpPr>
          <p:spPr>
            <a:xfrm>
              <a:off x="4110531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7" name="椭圆 36"/>
            <p:cNvSpPr>
              <a:spLocks noChangeAspect="1"/>
            </p:cNvSpPr>
            <p:nvPr/>
          </p:nvSpPr>
          <p:spPr>
            <a:xfrm>
              <a:off x="4362557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8" name="椭圆 37"/>
            <p:cNvSpPr>
              <a:spLocks noChangeAspect="1"/>
            </p:cNvSpPr>
            <p:nvPr/>
          </p:nvSpPr>
          <p:spPr>
            <a:xfrm>
              <a:off x="4614585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9" name="椭圆 38"/>
            <p:cNvSpPr>
              <a:spLocks noChangeAspect="1"/>
            </p:cNvSpPr>
            <p:nvPr/>
          </p:nvSpPr>
          <p:spPr>
            <a:xfrm>
              <a:off x="4866610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0" name="椭圆 39"/>
            <p:cNvSpPr>
              <a:spLocks noChangeAspect="1"/>
            </p:cNvSpPr>
            <p:nvPr/>
          </p:nvSpPr>
          <p:spPr>
            <a:xfrm>
              <a:off x="5118637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5370663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2" name="椭圆 41"/>
            <p:cNvSpPr>
              <a:spLocks noChangeAspect="1"/>
            </p:cNvSpPr>
            <p:nvPr/>
          </p:nvSpPr>
          <p:spPr>
            <a:xfrm>
              <a:off x="2850399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3" name="椭圆 42"/>
            <p:cNvSpPr>
              <a:spLocks noChangeAspect="1"/>
            </p:cNvSpPr>
            <p:nvPr/>
          </p:nvSpPr>
          <p:spPr>
            <a:xfrm>
              <a:off x="3102426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4" name="椭圆 43"/>
            <p:cNvSpPr>
              <a:spLocks noChangeAspect="1"/>
            </p:cNvSpPr>
            <p:nvPr/>
          </p:nvSpPr>
          <p:spPr>
            <a:xfrm>
              <a:off x="3354453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5" name="椭圆 44"/>
            <p:cNvSpPr>
              <a:spLocks noChangeAspect="1"/>
            </p:cNvSpPr>
            <p:nvPr/>
          </p:nvSpPr>
          <p:spPr>
            <a:xfrm>
              <a:off x="3606478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6" name="椭圆 45"/>
            <p:cNvSpPr>
              <a:spLocks noChangeAspect="1"/>
            </p:cNvSpPr>
            <p:nvPr/>
          </p:nvSpPr>
          <p:spPr>
            <a:xfrm>
              <a:off x="3858505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7" name="椭圆 46"/>
            <p:cNvSpPr>
              <a:spLocks noChangeAspect="1"/>
            </p:cNvSpPr>
            <p:nvPr/>
          </p:nvSpPr>
          <p:spPr>
            <a:xfrm>
              <a:off x="4110531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8" name="椭圆 47"/>
            <p:cNvSpPr>
              <a:spLocks noChangeAspect="1"/>
            </p:cNvSpPr>
            <p:nvPr/>
          </p:nvSpPr>
          <p:spPr>
            <a:xfrm>
              <a:off x="4362557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9" name="椭圆 48"/>
            <p:cNvSpPr>
              <a:spLocks noChangeAspect="1"/>
            </p:cNvSpPr>
            <p:nvPr/>
          </p:nvSpPr>
          <p:spPr>
            <a:xfrm>
              <a:off x="4614585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0" name="椭圆 49"/>
            <p:cNvSpPr>
              <a:spLocks noChangeAspect="1"/>
            </p:cNvSpPr>
            <p:nvPr/>
          </p:nvSpPr>
          <p:spPr>
            <a:xfrm>
              <a:off x="4866610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1" name="椭圆 50"/>
            <p:cNvSpPr>
              <a:spLocks noChangeAspect="1"/>
            </p:cNvSpPr>
            <p:nvPr/>
          </p:nvSpPr>
          <p:spPr>
            <a:xfrm>
              <a:off x="5118637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2" name="椭圆 51"/>
            <p:cNvSpPr>
              <a:spLocks noChangeAspect="1"/>
            </p:cNvSpPr>
            <p:nvPr/>
          </p:nvSpPr>
          <p:spPr>
            <a:xfrm>
              <a:off x="5370663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3" name="椭圆 52"/>
            <p:cNvSpPr>
              <a:spLocks noChangeAspect="1"/>
            </p:cNvSpPr>
            <p:nvPr/>
          </p:nvSpPr>
          <p:spPr>
            <a:xfrm>
              <a:off x="2850399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4" name="椭圆 53"/>
            <p:cNvSpPr>
              <a:spLocks noChangeAspect="1"/>
            </p:cNvSpPr>
            <p:nvPr/>
          </p:nvSpPr>
          <p:spPr>
            <a:xfrm>
              <a:off x="3102426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5" name="椭圆 54"/>
            <p:cNvSpPr>
              <a:spLocks noChangeAspect="1"/>
            </p:cNvSpPr>
            <p:nvPr/>
          </p:nvSpPr>
          <p:spPr>
            <a:xfrm>
              <a:off x="3354453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6" name="椭圆 55"/>
            <p:cNvSpPr>
              <a:spLocks noChangeAspect="1"/>
            </p:cNvSpPr>
            <p:nvPr/>
          </p:nvSpPr>
          <p:spPr>
            <a:xfrm>
              <a:off x="3606478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7" name="椭圆 56"/>
            <p:cNvSpPr>
              <a:spLocks noChangeAspect="1"/>
            </p:cNvSpPr>
            <p:nvPr/>
          </p:nvSpPr>
          <p:spPr>
            <a:xfrm>
              <a:off x="3858505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8" name="椭圆 57"/>
            <p:cNvSpPr>
              <a:spLocks noChangeAspect="1"/>
            </p:cNvSpPr>
            <p:nvPr/>
          </p:nvSpPr>
          <p:spPr>
            <a:xfrm>
              <a:off x="4110531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9" name="椭圆 58"/>
            <p:cNvSpPr>
              <a:spLocks noChangeAspect="1"/>
            </p:cNvSpPr>
            <p:nvPr/>
          </p:nvSpPr>
          <p:spPr>
            <a:xfrm>
              <a:off x="4362557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0" name="椭圆 59"/>
            <p:cNvSpPr>
              <a:spLocks noChangeAspect="1"/>
            </p:cNvSpPr>
            <p:nvPr/>
          </p:nvSpPr>
          <p:spPr>
            <a:xfrm>
              <a:off x="4614585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1" name="椭圆 60"/>
            <p:cNvSpPr>
              <a:spLocks noChangeAspect="1"/>
            </p:cNvSpPr>
            <p:nvPr/>
          </p:nvSpPr>
          <p:spPr>
            <a:xfrm>
              <a:off x="4866610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2" name="椭圆 61"/>
            <p:cNvSpPr>
              <a:spLocks noChangeAspect="1"/>
            </p:cNvSpPr>
            <p:nvPr/>
          </p:nvSpPr>
          <p:spPr>
            <a:xfrm>
              <a:off x="5118637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3" name="椭圆 62"/>
            <p:cNvSpPr>
              <a:spLocks noChangeAspect="1"/>
            </p:cNvSpPr>
            <p:nvPr/>
          </p:nvSpPr>
          <p:spPr>
            <a:xfrm>
              <a:off x="5370663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4" name="椭圆 63"/>
            <p:cNvSpPr>
              <a:spLocks noChangeAspect="1"/>
            </p:cNvSpPr>
            <p:nvPr/>
          </p:nvSpPr>
          <p:spPr>
            <a:xfrm>
              <a:off x="2604927" y="5908818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5" name="椭圆 64"/>
            <p:cNvSpPr>
              <a:spLocks noChangeAspect="1"/>
            </p:cNvSpPr>
            <p:nvPr/>
          </p:nvSpPr>
          <p:spPr>
            <a:xfrm>
              <a:off x="2604927" y="6160844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6" name="椭圆 65"/>
            <p:cNvSpPr>
              <a:spLocks noChangeAspect="1"/>
            </p:cNvSpPr>
            <p:nvPr/>
          </p:nvSpPr>
          <p:spPr>
            <a:xfrm>
              <a:off x="2604927" y="6412872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7" name="椭圆 66"/>
            <p:cNvSpPr>
              <a:spLocks noChangeAspect="1"/>
            </p:cNvSpPr>
            <p:nvPr/>
          </p:nvSpPr>
          <p:spPr>
            <a:xfrm>
              <a:off x="2604927" y="6664898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937000" y="871028"/>
            <a:ext cx="1713506" cy="506981"/>
            <a:chOff x="2604927" y="5908818"/>
            <a:chExt cx="2841965" cy="840864"/>
          </a:xfrm>
          <a:gradFill flip="none" rotWithShape="1">
            <a:gsLst>
              <a:gs pos="48000">
                <a:srgbClr val="4176C6"/>
              </a:gs>
              <a:gs pos="12000">
                <a:srgbClr val="4176C6">
                  <a:alpha val="0"/>
                </a:srgbClr>
              </a:gs>
              <a:gs pos="84000">
                <a:srgbClr val="4176C6">
                  <a:alpha val="0"/>
                </a:srgbClr>
              </a:gs>
            </a:gsLst>
            <a:lin ang="0" scaled="1"/>
            <a:tileRect/>
          </a:gradFill>
        </p:grpSpPr>
        <p:sp>
          <p:nvSpPr>
            <p:cNvPr id="3" name="椭圆 2"/>
            <p:cNvSpPr>
              <a:spLocks noChangeAspect="1"/>
            </p:cNvSpPr>
            <p:nvPr/>
          </p:nvSpPr>
          <p:spPr>
            <a:xfrm>
              <a:off x="2850399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/>
            <p:cNvSpPr>
              <a:spLocks noChangeAspect="1"/>
            </p:cNvSpPr>
            <p:nvPr/>
          </p:nvSpPr>
          <p:spPr>
            <a:xfrm>
              <a:off x="3102426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" name="椭圆 4"/>
            <p:cNvSpPr>
              <a:spLocks noChangeAspect="1"/>
            </p:cNvSpPr>
            <p:nvPr/>
          </p:nvSpPr>
          <p:spPr>
            <a:xfrm>
              <a:off x="3354453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" name="椭圆 5"/>
            <p:cNvSpPr>
              <a:spLocks noChangeAspect="1"/>
            </p:cNvSpPr>
            <p:nvPr/>
          </p:nvSpPr>
          <p:spPr>
            <a:xfrm>
              <a:off x="3606478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3858505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4110531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" name="椭圆 13"/>
            <p:cNvSpPr>
              <a:spLocks noChangeAspect="1"/>
            </p:cNvSpPr>
            <p:nvPr/>
          </p:nvSpPr>
          <p:spPr>
            <a:xfrm>
              <a:off x="4362557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4614585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1" name="椭圆 120"/>
            <p:cNvSpPr>
              <a:spLocks noChangeAspect="1"/>
            </p:cNvSpPr>
            <p:nvPr/>
          </p:nvSpPr>
          <p:spPr>
            <a:xfrm>
              <a:off x="4866610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2" name="椭圆 121"/>
            <p:cNvSpPr>
              <a:spLocks noChangeAspect="1"/>
            </p:cNvSpPr>
            <p:nvPr/>
          </p:nvSpPr>
          <p:spPr>
            <a:xfrm>
              <a:off x="5118637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3" name="椭圆 122"/>
            <p:cNvSpPr>
              <a:spLocks noChangeAspect="1"/>
            </p:cNvSpPr>
            <p:nvPr/>
          </p:nvSpPr>
          <p:spPr>
            <a:xfrm>
              <a:off x="5370663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4" name="椭圆 123"/>
            <p:cNvSpPr>
              <a:spLocks noChangeAspect="1"/>
            </p:cNvSpPr>
            <p:nvPr/>
          </p:nvSpPr>
          <p:spPr>
            <a:xfrm>
              <a:off x="2850399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5" name="椭圆 124"/>
            <p:cNvSpPr>
              <a:spLocks noChangeAspect="1"/>
            </p:cNvSpPr>
            <p:nvPr/>
          </p:nvSpPr>
          <p:spPr>
            <a:xfrm>
              <a:off x="3102426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6" name="椭圆 125"/>
            <p:cNvSpPr>
              <a:spLocks noChangeAspect="1"/>
            </p:cNvSpPr>
            <p:nvPr/>
          </p:nvSpPr>
          <p:spPr>
            <a:xfrm>
              <a:off x="3354453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7" name="椭圆 126"/>
            <p:cNvSpPr>
              <a:spLocks noChangeAspect="1"/>
            </p:cNvSpPr>
            <p:nvPr/>
          </p:nvSpPr>
          <p:spPr>
            <a:xfrm>
              <a:off x="3606478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8" name="椭圆 127"/>
            <p:cNvSpPr>
              <a:spLocks noChangeAspect="1"/>
            </p:cNvSpPr>
            <p:nvPr/>
          </p:nvSpPr>
          <p:spPr>
            <a:xfrm>
              <a:off x="3858505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9" name="椭圆 128"/>
            <p:cNvSpPr>
              <a:spLocks noChangeAspect="1"/>
            </p:cNvSpPr>
            <p:nvPr/>
          </p:nvSpPr>
          <p:spPr>
            <a:xfrm>
              <a:off x="4110531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0" name="椭圆 129"/>
            <p:cNvSpPr>
              <a:spLocks noChangeAspect="1"/>
            </p:cNvSpPr>
            <p:nvPr/>
          </p:nvSpPr>
          <p:spPr>
            <a:xfrm>
              <a:off x="4362557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1" name="椭圆 130"/>
            <p:cNvSpPr>
              <a:spLocks noChangeAspect="1"/>
            </p:cNvSpPr>
            <p:nvPr/>
          </p:nvSpPr>
          <p:spPr>
            <a:xfrm>
              <a:off x="4614585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2" name="椭圆 131"/>
            <p:cNvSpPr>
              <a:spLocks noChangeAspect="1"/>
            </p:cNvSpPr>
            <p:nvPr/>
          </p:nvSpPr>
          <p:spPr>
            <a:xfrm>
              <a:off x="4866610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3" name="椭圆 132"/>
            <p:cNvSpPr>
              <a:spLocks noChangeAspect="1"/>
            </p:cNvSpPr>
            <p:nvPr/>
          </p:nvSpPr>
          <p:spPr>
            <a:xfrm>
              <a:off x="5118637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4" name="椭圆 133"/>
            <p:cNvSpPr>
              <a:spLocks noChangeAspect="1"/>
            </p:cNvSpPr>
            <p:nvPr/>
          </p:nvSpPr>
          <p:spPr>
            <a:xfrm>
              <a:off x="5370663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5" name="椭圆 134"/>
            <p:cNvSpPr>
              <a:spLocks noChangeAspect="1"/>
            </p:cNvSpPr>
            <p:nvPr/>
          </p:nvSpPr>
          <p:spPr>
            <a:xfrm>
              <a:off x="2850399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6" name="椭圆 135"/>
            <p:cNvSpPr>
              <a:spLocks noChangeAspect="1"/>
            </p:cNvSpPr>
            <p:nvPr/>
          </p:nvSpPr>
          <p:spPr>
            <a:xfrm>
              <a:off x="3102426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7" name="椭圆 136"/>
            <p:cNvSpPr>
              <a:spLocks noChangeAspect="1"/>
            </p:cNvSpPr>
            <p:nvPr/>
          </p:nvSpPr>
          <p:spPr>
            <a:xfrm>
              <a:off x="3354453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8" name="椭圆 137"/>
            <p:cNvSpPr>
              <a:spLocks noChangeAspect="1"/>
            </p:cNvSpPr>
            <p:nvPr/>
          </p:nvSpPr>
          <p:spPr>
            <a:xfrm>
              <a:off x="3606478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9" name="椭圆 138"/>
            <p:cNvSpPr>
              <a:spLocks noChangeAspect="1"/>
            </p:cNvSpPr>
            <p:nvPr/>
          </p:nvSpPr>
          <p:spPr>
            <a:xfrm>
              <a:off x="3858505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0" name="椭圆 139"/>
            <p:cNvSpPr>
              <a:spLocks noChangeAspect="1"/>
            </p:cNvSpPr>
            <p:nvPr/>
          </p:nvSpPr>
          <p:spPr>
            <a:xfrm>
              <a:off x="4110531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1" name="椭圆 140"/>
            <p:cNvSpPr>
              <a:spLocks noChangeAspect="1"/>
            </p:cNvSpPr>
            <p:nvPr/>
          </p:nvSpPr>
          <p:spPr>
            <a:xfrm>
              <a:off x="4362557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2" name="椭圆 141"/>
            <p:cNvSpPr>
              <a:spLocks noChangeAspect="1"/>
            </p:cNvSpPr>
            <p:nvPr/>
          </p:nvSpPr>
          <p:spPr>
            <a:xfrm>
              <a:off x="4614585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3" name="椭圆 142"/>
            <p:cNvSpPr>
              <a:spLocks noChangeAspect="1"/>
            </p:cNvSpPr>
            <p:nvPr/>
          </p:nvSpPr>
          <p:spPr>
            <a:xfrm>
              <a:off x="4866610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4" name="椭圆 143"/>
            <p:cNvSpPr>
              <a:spLocks noChangeAspect="1"/>
            </p:cNvSpPr>
            <p:nvPr/>
          </p:nvSpPr>
          <p:spPr>
            <a:xfrm>
              <a:off x="5118637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5" name="椭圆 144"/>
            <p:cNvSpPr>
              <a:spLocks noChangeAspect="1"/>
            </p:cNvSpPr>
            <p:nvPr/>
          </p:nvSpPr>
          <p:spPr>
            <a:xfrm>
              <a:off x="5370663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6" name="椭圆 145"/>
            <p:cNvSpPr>
              <a:spLocks noChangeAspect="1"/>
            </p:cNvSpPr>
            <p:nvPr/>
          </p:nvSpPr>
          <p:spPr>
            <a:xfrm>
              <a:off x="2850399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7" name="椭圆 146"/>
            <p:cNvSpPr>
              <a:spLocks noChangeAspect="1"/>
            </p:cNvSpPr>
            <p:nvPr/>
          </p:nvSpPr>
          <p:spPr>
            <a:xfrm>
              <a:off x="3102426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8" name="椭圆 147"/>
            <p:cNvSpPr>
              <a:spLocks noChangeAspect="1"/>
            </p:cNvSpPr>
            <p:nvPr/>
          </p:nvSpPr>
          <p:spPr>
            <a:xfrm>
              <a:off x="3354453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9" name="椭圆 148"/>
            <p:cNvSpPr>
              <a:spLocks noChangeAspect="1"/>
            </p:cNvSpPr>
            <p:nvPr/>
          </p:nvSpPr>
          <p:spPr>
            <a:xfrm>
              <a:off x="3606478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0" name="椭圆 149"/>
            <p:cNvSpPr>
              <a:spLocks noChangeAspect="1"/>
            </p:cNvSpPr>
            <p:nvPr/>
          </p:nvSpPr>
          <p:spPr>
            <a:xfrm>
              <a:off x="3858505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1" name="椭圆 150"/>
            <p:cNvSpPr>
              <a:spLocks noChangeAspect="1"/>
            </p:cNvSpPr>
            <p:nvPr/>
          </p:nvSpPr>
          <p:spPr>
            <a:xfrm>
              <a:off x="4110531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2" name="椭圆 151"/>
            <p:cNvSpPr>
              <a:spLocks noChangeAspect="1"/>
            </p:cNvSpPr>
            <p:nvPr/>
          </p:nvSpPr>
          <p:spPr>
            <a:xfrm>
              <a:off x="4362557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3" name="椭圆 152"/>
            <p:cNvSpPr>
              <a:spLocks noChangeAspect="1"/>
            </p:cNvSpPr>
            <p:nvPr/>
          </p:nvSpPr>
          <p:spPr>
            <a:xfrm>
              <a:off x="4614585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4" name="椭圆 153"/>
            <p:cNvSpPr>
              <a:spLocks noChangeAspect="1"/>
            </p:cNvSpPr>
            <p:nvPr/>
          </p:nvSpPr>
          <p:spPr>
            <a:xfrm>
              <a:off x="4866610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5" name="椭圆 154"/>
            <p:cNvSpPr>
              <a:spLocks noChangeAspect="1"/>
            </p:cNvSpPr>
            <p:nvPr/>
          </p:nvSpPr>
          <p:spPr>
            <a:xfrm>
              <a:off x="5118637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6" name="椭圆 155"/>
            <p:cNvSpPr>
              <a:spLocks noChangeAspect="1"/>
            </p:cNvSpPr>
            <p:nvPr/>
          </p:nvSpPr>
          <p:spPr>
            <a:xfrm>
              <a:off x="5370663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7" name="椭圆 156"/>
            <p:cNvSpPr>
              <a:spLocks noChangeAspect="1"/>
            </p:cNvSpPr>
            <p:nvPr/>
          </p:nvSpPr>
          <p:spPr>
            <a:xfrm>
              <a:off x="2604927" y="5908818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8" name="椭圆 157"/>
            <p:cNvSpPr>
              <a:spLocks noChangeAspect="1"/>
            </p:cNvSpPr>
            <p:nvPr/>
          </p:nvSpPr>
          <p:spPr>
            <a:xfrm>
              <a:off x="2604927" y="6160844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9" name="椭圆 158"/>
            <p:cNvSpPr>
              <a:spLocks noChangeAspect="1"/>
            </p:cNvSpPr>
            <p:nvPr/>
          </p:nvSpPr>
          <p:spPr>
            <a:xfrm>
              <a:off x="2604927" y="6412872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60" name="椭圆 159"/>
            <p:cNvSpPr>
              <a:spLocks noChangeAspect="1"/>
            </p:cNvSpPr>
            <p:nvPr/>
          </p:nvSpPr>
          <p:spPr>
            <a:xfrm>
              <a:off x="2604927" y="6664898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162" name="图片 161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10" y="1577340"/>
            <a:ext cx="2932430" cy="492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任意多边形 121"/>
          <p:cNvSpPr/>
          <p:nvPr/>
        </p:nvSpPr>
        <p:spPr>
          <a:xfrm>
            <a:off x="0" y="0"/>
            <a:ext cx="4177792" cy="6858000"/>
          </a:xfrm>
          <a:custGeom>
            <a:avLst/>
            <a:gdLst>
              <a:gd name="connsiteX0" fmla="*/ 0 w 4177792"/>
              <a:gd name="connsiteY0" fmla="*/ 0 h 6858000"/>
              <a:gd name="connsiteX1" fmla="*/ 2876534 w 4177792"/>
              <a:gd name="connsiteY1" fmla="*/ 0 h 6858000"/>
              <a:gd name="connsiteX2" fmla="*/ 2996554 w 4177792"/>
              <a:gd name="connsiteY2" fmla="*/ 138556 h 6858000"/>
              <a:gd name="connsiteX3" fmla="*/ 4177792 w 4177792"/>
              <a:gd name="connsiteY3" fmla="*/ 3429000 h 6858000"/>
              <a:gd name="connsiteX4" fmla="*/ 2996554 w 4177792"/>
              <a:gd name="connsiteY4" fmla="*/ 6719444 h 6858000"/>
              <a:gd name="connsiteX5" fmla="*/ 2876533 w 4177792"/>
              <a:gd name="connsiteY5" fmla="*/ 6858000 h 6858000"/>
              <a:gd name="connsiteX6" fmla="*/ 0 w 417779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77792" h="6858000">
                <a:moveTo>
                  <a:pt x="0" y="0"/>
                </a:moveTo>
                <a:lnTo>
                  <a:pt x="2876534" y="0"/>
                </a:lnTo>
                <a:lnTo>
                  <a:pt x="2996554" y="138556"/>
                </a:lnTo>
                <a:cubicBezTo>
                  <a:pt x="3734498" y="1032738"/>
                  <a:pt x="4177792" y="2179101"/>
                  <a:pt x="4177792" y="3429000"/>
                </a:cubicBezTo>
                <a:cubicBezTo>
                  <a:pt x="4177792" y="4678900"/>
                  <a:pt x="3734498" y="5825263"/>
                  <a:pt x="2996554" y="6719444"/>
                </a:cubicBezTo>
                <a:lnTo>
                  <a:pt x="28765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123" name="图片 122" descr="D:/学校ppt/年终述职ppt/微信图片_20240104152105.jpg微信图片_20240104152105"/>
          <p:cNvPicPr>
            <a:picLocks noChangeAspect="1"/>
          </p:cNvPicPr>
          <p:nvPr/>
        </p:nvPicPr>
        <p:blipFill>
          <a:blip r:embed="rId1"/>
          <a:srcRect l="16348" r="41162"/>
          <a:stretch>
            <a:fillRect/>
          </a:stretch>
        </p:blipFill>
        <p:spPr>
          <a:xfrm>
            <a:off x="0" y="0"/>
            <a:ext cx="3886200" cy="6858000"/>
          </a:xfrm>
          <a:custGeom>
            <a:avLst/>
            <a:gdLst>
              <a:gd name="connsiteX0" fmla="*/ 0 w 3886200"/>
              <a:gd name="connsiteY0" fmla="*/ 0 h 6858000"/>
              <a:gd name="connsiteX1" fmla="*/ 2449040 w 3886200"/>
              <a:gd name="connsiteY1" fmla="*/ 0 h 6858000"/>
              <a:gd name="connsiteX2" fmla="*/ 2476841 w 3886200"/>
              <a:gd name="connsiteY2" fmla="*/ 26506 h 6858000"/>
              <a:gd name="connsiteX3" fmla="*/ 3886200 w 3886200"/>
              <a:gd name="connsiteY3" fmla="*/ 3429000 h 6858000"/>
              <a:gd name="connsiteX4" fmla="*/ 2476841 w 3886200"/>
              <a:gd name="connsiteY4" fmla="*/ 6831494 h 6858000"/>
              <a:gd name="connsiteX5" fmla="*/ 2449040 w 3886200"/>
              <a:gd name="connsiteY5" fmla="*/ 6858000 h 6858000"/>
              <a:gd name="connsiteX6" fmla="*/ 0 w 38862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6200" h="6858000">
                <a:moveTo>
                  <a:pt x="0" y="0"/>
                </a:moveTo>
                <a:lnTo>
                  <a:pt x="2449040" y="0"/>
                </a:lnTo>
                <a:lnTo>
                  <a:pt x="2476841" y="26506"/>
                </a:lnTo>
                <a:cubicBezTo>
                  <a:pt x="3347615" y="897280"/>
                  <a:pt x="3886200" y="2100244"/>
                  <a:pt x="3886200" y="3429000"/>
                </a:cubicBezTo>
                <a:cubicBezTo>
                  <a:pt x="3886200" y="4757757"/>
                  <a:pt x="3347615" y="5960720"/>
                  <a:pt x="2476841" y="6831494"/>
                </a:cubicBezTo>
                <a:lnTo>
                  <a:pt x="244904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4" name="任意多边形 123"/>
          <p:cNvSpPr/>
          <p:nvPr/>
        </p:nvSpPr>
        <p:spPr>
          <a:xfrm>
            <a:off x="0" y="2574925"/>
            <a:ext cx="5153033" cy="1708150"/>
          </a:xfrm>
          <a:custGeom>
            <a:avLst/>
            <a:gdLst>
              <a:gd name="connsiteX0" fmla="*/ 0 w 5892800"/>
              <a:gd name="connsiteY0" fmla="*/ 0 h 1708150"/>
              <a:gd name="connsiteX1" fmla="*/ 5038725 w 5892800"/>
              <a:gd name="connsiteY1" fmla="*/ 0 h 1708150"/>
              <a:gd name="connsiteX2" fmla="*/ 5892800 w 5892800"/>
              <a:gd name="connsiteY2" fmla="*/ 854075 h 1708150"/>
              <a:gd name="connsiteX3" fmla="*/ 5038725 w 5892800"/>
              <a:gd name="connsiteY3" fmla="*/ 1708150 h 1708150"/>
              <a:gd name="connsiteX4" fmla="*/ 0 w 5892800"/>
              <a:gd name="connsiteY4" fmla="*/ 1708150 h 170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2800" h="1708150">
                <a:moveTo>
                  <a:pt x="0" y="0"/>
                </a:moveTo>
                <a:lnTo>
                  <a:pt x="5038725" y="0"/>
                </a:lnTo>
                <a:cubicBezTo>
                  <a:pt x="5510418" y="0"/>
                  <a:pt x="5892800" y="382382"/>
                  <a:pt x="5892800" y="854075"/>
                </a:cubicBezTo>
                <a:cubicBezTo>
                  <a:pt x="5892800" y="1325768"/>
                  <a:pt x="5510418" y="1708150"/>
                  <a:pt x="5038725" y="1708150"/>
                </a:cubicBezTo>
                <a:lnTo>
                  <a:pt x="0" y="1708150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27000" dir="21540000" sx="95000" sy="95000" algn="ctr" rotWithShape="0">
              <a:sysClr val="windowText" lastClr="000000">
                <a:lumMod val="65000"/>
                <a:lumOff val="35000"/>
                <a:alpha val="58000"/>
              </a:sysClr>
            </a:outerShdw>
          </a:effectLst>
        </p:spPr>
        <p:txBody>
          <a:bodyPr lIns="98755" tIns="49378" rIns="98755" bIns="49378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45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00BCF6"/>
                  </a:gs>
                  <a:gs pos="100000">
                    <a:srgbClr val="5B9BD5"/>
                  </a:gs>
                </a:gsLst>
                <a:lin ang="2700000" scaled="0"/>
              </a:gra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125" name="椭圆 124"/>
          <p:cNvSpPr/>
          <p:nvPr/>
        </p:nvSpPr>
        <p:spPr>
          <a:xfrm>
            <a:off x="4396358" y="2906324"/>
            <a:ext cx="1045352" cy="1045352"/>
          </a:xfrm>
          <a:prstGeom prst="ellipse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304800" dist="114300" dir="3000000" sx="95000" sy="95000" algn="ctr" rotWithShape="0">
              <a:srgbClr val="4176C6">
                <a:alpha val="40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2047487" y="2967333"/>
            <a:ext cx="2060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spc="12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cs typeface="阿里巴巴普惠体 Heavy" panose="00020600040101010101" pitchFamily="18" charset="-122"/>
                <a:sym typeface="思源黑体 CN Normal" panose="020B0400000000000000" pitchFamily="34" charset="-122"/>
              </a:rPr>
              <a:t>目录</a:t>
            </a:r>
            <a:endParaRPr lang="zh-CN" altLang="en-US" sz="5400" spc="120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cs typeface="阿里巴巴普惠体 Heavy" panose="00020600040101010101" pitchFamily="18" charset="-122"/>
              <a:sym typeface="思源黑体 CN Normal" panose="020B0400000000000000" pitchFamily="34" charset="-122"/>
            </a:endParaRPr>
          </a:p>
        </p:txBody>
      </p:sp>
      <p:sp>
        <p:nvSpPr>
          <p:cNvPr id="127" name="椭圆 126"/>
          <p:cNvSpPr/>
          <p:nvPr>
            <p:custDataLst>
              <p:tags r:id="rId2"/>
            </p:custDataLst>
          </p:nvPr>
        </p:nvSpPr>
        <p:spPr>
          <a:xfrm>
            <a:off x="6430120" y="762455"/>
            <a:ext cx="777923" cy="777923"/>
          </a:xfrm>
          <a:prstGeom prst="ellipse">
            <a:avLst/>
          </a:prstGeom>
          <a:solidFill>
            <a:srgbClr val="4176C6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419100" dist="254000" dir="2400000" sx="90000" sy="90000" algn="tl" rotWithShape="0">
              <a:srgbClr val="4176C6">
                <a:alpha val="40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01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128" name="文本框 127"/>
          <p:cNvSpPr txBox="1"/>
          <p:nvPr>
            <p:custDataLst>
              <p:tags r:id="rId3"/>
            </p:custDataLst>
          </p:nvPr>
        </p:nvSpPr>
        <p:spPr>
          <a:xfrm>
            <a:off x="7316907" y="901997"/>
            <a:ext cx="262852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cs typeface="阿里巴巴普惠体 Medium" panose="00020600040101010101" pitchFamily="18" charset="-122"/>
                <a:sym typeface="思源黑体 CN Normal" panose="020B0400000000000000" pitchFamily="34" charset="-122"/>
              </a:rPr>
              <a:t>输入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cs typeface="阿里巴巴普惠体 Medium" panose="00020600040101010101" pitchFamily="18" charset="-122"/>
                <a:sym typeface="思源黑体 CN Normal" panose="020B0400000000000000" pitchFamily="34" charset="-122"/>
              </a:rPr>
              <a:t>标题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cs typeface="阿里巴巴普惠体 Medium" panose="00020600040101010101" pitchFamily="18" charset="-122"/>
              <a:sym typeface="思源黑体 CN Normal" panose="020B0400000000000000" pitchFamily="34" charset="-122"/>
            </a:endParaRPr>
          </a:p>
        </p:txBody>
      </p:sp>
      <p:sp>
        <p:nvSpPr>
          <p:cNvPr id="130" name="椭圆 129"/>
          <p:cNvSpPr/>
          <p:nvPr>
            <p:custDataLst>
              <p:tags r:id="rId4"/>
            </p:custDataLst>
          </p:nvPr>
        </p:nvSpPr>
        <p:spPr>
          <a:xfrm>
            <a:off x="6430120" y="2222172"/>
            <a:ext cx="777923" cy="777923"/>
          </a:xfrm>
          <a:prstGeom prst="ellipse">
            <a:avLst/>
          </a:prstGeom>
          <a:solidFill>
            <a:srgbClr val="4176C6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419100" dist="254000" dir="2400000" sx="90000" sy="90000" algn="tl" rotWithShape="0">
              <a:srgbClr val="4176C6">
                <a:alpha val="40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02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131" name="文本框 130"/>
          <p:cNvSpPr txBox="1"/>
          <p:nvPr>
            <p:custDataLst>
              <p:tags r:id="rId5"/>
            </p:custDataLst>
          </p:nvPr>
        </p:nvSpPr>
        <p:spPr>
          <a:xfrm>
            <a:off x="7312541" y="2364200"/>
            <a:ext cx="262852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cs typeface="阿里巴巴普惠体 Medium" panose="00020600040101010101" pitchFamily="18" charset="-122"/>
                <a:sym typeface="思源黑体 CN Normal" panose="020B0400000000000000" pitchFamily="34" charset="-122"/>
              </a:rPr>
              <a:t>输入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cs typeface="阿里巴巴普惠体 Medium" panose="00020600040101010101" pitchFamily="18" charset="-122"/>
                <a:sym typeface="思源黑体 CN Normal" panose="020B0400000000000000" pitchFamily="34" charset="-122"/>
              </a:rPr>
              <a:t>标题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cs typeface="阿里巴巴普惠体 Medium" panose="00020600040101010101" pitchFamily="18" charset="-122"/>
              <a:sym typeface="思源黑体 CN Normal" panose="020B0400000000000000" pitchFamily="34" charset="-122"/>
            </a:endParaRPr>
          </a:p>
        </p:txBody>
      </p:sp>
      <p:sp>
        <p:nvSpPr>
          <p:cNvPr id="133" name="椭圆 132"/>
          <p:cNvSpPr/>
          <p:nvPr>
            <p:custDataLst>
              <p:tags r:id="rId6"/>
            </p:custDataLst>
          </p:nvPr>
        </p:nvSpPr>
        <p:spPr>
          <a:xfrm>
            <a:off x="6430120" y="5317623"/>
            <a:ext cx="777923" cy="777923"/>
          </a:xfrm>
          <a:prstGeom prst="ellipse">
            <a:avLst/>
          </a:prstGeom>
          <a:solidFill>
            <a:srgbClr val="4176C6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419100" dist="254000" dir="2400000" sx="90000" sy="90000" algn="tl" rotWithShape="0">
              <a:srgbClr val="4176C6">
                <a:alpha val="40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04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135" name="文本框 134"/>
          <p:cNvSpPr txBox="1"/>
          <p:nvPr>
            <p:custDataLst>
              <p:tags r:id="rId7"/>
            </p:custDataLst>
          </p:nvPr>
        </p:nvSpPr>
        <p:spPr>
          <a:xfrm>
            <a:off x="7333769" y="5441475"/>
            <a:ext cx="262852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cs typeface="阿里巴巴普惠体 Medium" panose="00020600040101010101" pitchFamily="18" charset="-122"/>
                <a:sym typeface="思源黑体 CN Normal" panose="020B0400000000000000" pitchFamily="34" charset="-122"/>
              </a:rPr>
              <a:t>输入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cs typeface="阿里巴巴普惠体 Medium" panose="00020600040101010101" pitchFamily="18" charset="-122"/>
                <a:sym typeface="思源黑体 CN Normal" panose="020B0400000000000000" pitchFamily="34" charset="-122"/>
              </a:rPr>
              <a:t>标题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cs typeface="阿里巴巴普惠体 Medium" panose="00020600040101010101" pitchFamily="18" charset="-122"/>
              <a:sym typeface="思源黑体 CN Normal" panose="020B0400000000000000" pitchFamily="34" charset="-122"/>
            </a:endParaRPr>
          </a:p>
        </p:txBody>
      </p:sp>
      <p:sp>
        <p:nvSpPr>
          <p:cNvPr id="136" name="椭圆 135"/>
          <p:cNvSpPr/>
          <p:nvPr>
            <p:custDataLst>
              <p:tags r:id="rId8"/>
            </p:custDataLst>
          </p:nvPr>
        </p:nvSpPr>
        <p:spPr>
          <a:xfrm>
            <a:off x="6430120" y="3668282"/>
            <a:ext cx="777923" cy="777923"/>
          </a:xfrm>
          <a:prstGeom prst="ellipse">
            <a:avLst/>
          </a:prstGeom>
          <a:solidFill>
            <a:srgbClr val="4176C6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419100" dist="254000" dir="2400000" sx="90000" sy="90000" algn="tl" rotWithShape="0">
              <a:srgbClr val="4176C6">
                <a:alpha val="40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03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137" name="文本框 136"/>
          <p:cNvSpPr txBox="1"/>
          <p:nvPr>
            <p:custDataLst>
              <p:tags r:id="rId9"/>
            </p:custDataLst>
          </p:nvPr>
        </p:nvSpPr>
        <p:spPr>
          <a:xfrm>
            <a:off x="7312543" y="3794156"/>
            <a:ext cx="262852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cs typeface="阿里巴巴普惠体 Medium" panose="00020600040101010101" pitchFamily="18" charset="-122"/>
                <a:sym typeface="思源黑体 CN Normal" panose="020B0400000000000000" pitchFamily="34" charset="-122"/>
              </a:rPr>
              <a:t>输入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cs typeface="阿里巴巴普惠体 Medium" panose="00020600040101010101" pitchFamily="18" charset="-122"/>
                <a:sym typeface="思源黑体 CN Normal" panose="020B0400000000000000" pitchFamily="34" charset="-122"/>
              </a:rPr>
              <a:t>标题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cs typeface="阿里巴巴普惠体 Medium" panose="00020600040101010101" pitchFamily="18" charset="-122"/>
              <a:sym typeface="思源黑体 CN Normal" panose="020B0400000000000000" pitchFamily="34" charset="-122"/>
            </a:endParaRPr>
          </a:p>
        </p:txBody>
      </p:sp>
      <p:sp>
        <p:nvSpPr>
          <p:cNvPr id="139" name="椭圆 138"/>
          <p:cNvSpPr/>
          <p:nvPr/>
        </p:nvSpPr>
        <p:spPr>
          <a:xfrm>
            <a:off x="9875520" y="6537570"/>
            <a:ext cx="640860" cy="640860"/>
          </a:xfrm>
          <a:prstGeom prst="ellipse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50800" dist="50800" dir="5400000" sx="95000" sy="95000" algn="ctr" rotWithShape="0">
              <a:srgbClr val="4176C6"/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0" name="椭圆 139"/>
          <p:cNvSpPr/>
          <p:nvPr/>
        </p:nvSpPr>
        <p:spPr>
          <a:xfrm>
            <a:off x="11285220" y="477975"/>
            <a:ext cx="284480" cy="284480"/>
          </a:xfrm>
          <a:prstGeom prst="ellipse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50800" dist="50800" dir="5400000" sx="94000" sy="94000" algn="ctr" rotWithShape="0">
              <a:srgbClr val="4176C6"/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1" name="等腰三角形 140"/>
          <p:cNvSpPr/>
          <p:nvPr/>
        </p:nvSpPr>
        <p:spPr>
          <a:xfrm rot="5400000">
            <a:off x="4776850" y="3264279"/>
            <a:ext cx="382155" cy="329444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图片 174" descr="D:/学校ppt/年终述职ppt/微信图片_20240104152050.jpg微信图片_20240104152050"/>
          <p:cNvPicPr>
            <a:picLocks noChangeAspect="1"/>
          </p:cNvPicPr>
          <p:nvPr/>
        </p:nvPicPr>
        <p:blipFill>
          <a:blip r:embed="rId1"/>
          <a:srcRect l="3635" r="3635"/>
          <a:stretch>
            <a:fillRect/>
          </a:stretch>
        </p:blipFill>
        <p:spPr>
          <a:xfrm>
            <a:off x="6858000" y="0"/>
            <a:ext cx="5334000" cy="3832746"/>
          </a:xfrm>
          <a:custGeom>
            <a:avLst/>
            <a:gdLst>
              <a:gd name="connsiteX0" fmla="*/ 0 w 5334000"/>
              <a:gd name="connsiteY0" fmla="*/ 0 h 3832746"/>
              <a:gd name="connsiteX1" fmla="*/ 5334000 w 5334000"/>
              <a:gd name="connsiteY1" fmla="*/ 0 h 3832746"/>
              <a:gd name="connsiteX2" fmla="*/ 5334000 w 5334000"/>
              <a:gd name="connsiteY2" fmla="*/ 3527311 h 3832746"/>
              <a:gd name="connsiteX3" fmla="*/ 5324625 w 5334000"/>
              <a:gd name="connsiteY3" fmla="*/ 3531550 h 3832746"/>
              <a:gd name="connsiteX4" fmla="*/ 3832746 w 5334000"/>
              <a:gd name="connsiteY4" fmla="*/ 3832746 h 3832746"/>
              <a:gd name="connsiteX5" fmla="*/ 0 w 5334000"/>
              <a:gd name="connsiteY5" fmla="*/ 0 h 383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0" h="3832746">
                <a:moveTo>
                  <a:pt x="0" y="0"/>
                </a:moveTo>
                <a:lnTo>
                  <a:pt x="5334000" y="0"/>
                </a:lnTo>
                <a:lnTo>
                  <a:pt x="5334000" y="3527311"/>
                </a:lnTo>
                <a:lnTo>
                  <a:pt x="5324625" y="3531550"/>
                </a:lnTo>
                <a:cubicBezTo>
                  <a:pt x="4866080" y="3725497"/>
                  <a:pt x="4361938" y="3832746"/>
                  <a:pt x="3832746" y="3832746"/>
                </a:cubicBezTo>
                <a:cubicBezTo>
                  <a:pt x="1715978" y="3832746"/>
                  <a:pt x="0" y="2116768"/>
                  <a:pt x="0" y="0"/>
                </a:cubicBezTo>
                <a:close/>
              </a:path>
            </a:pathLst>
          </a:custGeom>
        </p:spPr>
      </p:pic>
      <p:sp>
        <p:nvSpPr>
          <p:cNvPr id="36" name="标题 1"/>
          <p:cNvSpPr txBox="1"/>
          <p:nvPr/>
        </p:nvSpPr>
        <p:spPr>
          <a:xfrm>
            <a:off x="1337331" y="2185025"/>
            <a:ext cx="1579111" cy="430219"/>
          </a:xfrm>
          <a:prstGeom prst="round2DiagRect">
            <a:avLst>
              <a:gd name="adj1" fmla="val 30075"/>
              <a:gd name="adj2" fmla="val 0"/>
            </a:avLst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342900" dist="152400" dir="2700000" algn="tl" rotWithShape="0">
              <a:srgbClr val="4176C6">
                <a:alpha val="18000"/>
              </a:srgbClr>
            </a:outerShdw>
          </a:effectLst>
        </p:spPr>
        <p:txBody>
          <a:bodyPr rtlCol="0" anchor="ctr"/>
          <a:lstStyle>
            <a:defPPr>
              <a:defRPr lang="zh-CN"/>
            </a:defPPr>
            <a:lvl1pPr algn="ctr">
              <a:defRPr sz="1400" kern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7" name="标题 1"/>
          <p:cNvSpPr txBox="1"/>
          <p:nvPr/>
        </p:nvSpPr>
        <p:spPr>
          <a:xfrm>
            <a:off x="1693498" y="2277024"/>
            <a:ext cx="866776" cy="246221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r>
              <a:rPr kumimoji="1" lang="en-US" altLang="zh-CN" sz="1600" dirty="0" smtClean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HarmonyOS Sans SC Black" panose="00000A00000000000000" charset="-122"/>
                <a:sym typeface="思源黑体 CN Normal" panose="020B0400000000000000" pitchFamily="34" charset="-122"/>
              </a:rPr>
              <a:t>Part  one</a:t>
            </a:r>
            <a:endParaRPr kumimoji="1" lang="en-US" altLang="zh-CN" sz="1600" dirty="0">
              <a:solidFill>
                <a:prstClr val="white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HarmonyOS Sans SC Black" panose="00000A00000000000000" charset="-122"/>
              <a:sym typeface="思源黑体 CN Normal" panose="020B0400000000000000" pitchFamily="34" charset="-122"/>
            </a:endParaRPr>
          </a:p>
        </p:txBody>
      </p:sp>
      <p:sp>
        <p:nvSpPr>
          <p:cNvPr id="38" name="标题 1"/>
          <p:cNvSpPr txBox="1"/>
          <p:nvPr/>
        </p:nvSpPr>
        <p:spPr>
          <a:xfrm>
            <a:off x="1326760" y="2817733"/>
            <a:ext cx="3048000" cy="92329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r>
              <a:rPr kumimoji="1"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HarmonyOS Sans SC Black" panose="00000A00000000000000" charset="-122"/>
                <a:sym typeface="思源黑体 CN Normal" panose="020B0400000000000000" pitchFamily="34" charset="-122"/>
              </a:rPr>
              <a:t>输入</a:t>
            </a:r>
            <a:r>
              <a:rPr kumimoji="1"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HarmonyOS Sans SC Black" panose="00000A00000000000000" charset="-122"/>
                <a:sym typeface="思源黑体 CN Normal" panose="020B0400000000000000" pitchFamily="34" charset="-122"/>
              </a:rPr>
              <a:t>标题</a:t>
            </a:r>
            <a:endParaRPr kumimoji="1"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HarmonyOS Sans SC Black" panose="00000A00000000000000" charset="-122"/>
              <a:sym typeface="思源黑体 CN Normal" panose="020B0400000000000000" pitchFamily="34" charset="-122"/>
            </a:endParaRPr>
          </a:p>
        </p:txBody>
      </p:sp>
      <p:sp>
        <p:nvSpPr>
          <p:cNvPr id="39" name="标题 1"/>
          <p:cNvSpPr txBox="1"/>
          <p:nvPr/>
        </p:nvSpPr>
        <p:spPr>
          <a:xfrm>
            <a:off x="1337331" y="3789271"/>
            <a:ext cx="4606077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 ker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</a:t>
            </a:r>
            <a:r>
              <a:rPr lang="zh-CN" altLang="en-US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sym typeface="思源黑体 CN Normal" panose="020B0400000000000000" pitchFamily="34" charset="-122"/>
              </a:rPr>
              <a:t>输入你的正文内容输入你的正文内容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sym typeface="思源黑体 CN Normal" panose="020B0400000000000000" pitchFamily="34" charset="-122"/>
              </a:rPr>
              <a:t>输入你的正文内容输入你的正文内容输入你的正文内容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3" name="箭头: V 形 16"/>
          <p:cNvSpPr/>
          <p:nvPr/>
        </p:nvSpPr>
        <p:spPr>
          <a:xfrm>
            <a:off x="3420110" y="2185035"/>
            <a:ext cx="403225" cy="429895"/>
          </a:xfrm>
          <a:prstGeom prst="chevron">
            <a:avLst>
              <a:gd name="adj" fmla="val 59665"/>
            </a:avLst>
          </a:prstGeom>
          <a:noFill/>
          <a:ln w="3175" cap="flat" cmpd="sng" algn="ctr">
            <a:gradFill>
              <a:gsLst>
                <a:gs pos="41000">
                  <a:srgbClr val="4176C6">
                    <a:alpha val="0"/>
                  </a:srgbClr>
                </a:gs>
                <a:gs pos="100000">
                  <a:srgbClr val="4176C6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black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8280582" y="2260600"/>
            <a:ext cx="2336800" cy="2336800"/>
          </a:xfrm>
          <a:prstGeom prst="ellipse">
            <a:avLst/>
          </a:prstGeom>
          <a:solidFill>
            <a:srgbClr val="4176C6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279400" dist="368300" dir="5400000" sx="88000" sy="88000" algn="t" rotWithShape="0">
              <a:srgbClr val="4176C6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OPPOSans H" panose="02010600030101010101" pitchFamily="18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8741472" y="2705725"/>
            <a:ext cx="15661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prstClr val="white"/>
                </a:solidFill>
                <a:effectLst>
                  <a:outerShdw blurRad="50800" dist="63500" dir="2700000" sx="101000" sy="101000" algn="tl" rotWithShape="0">
                    <a:srgbClr val="2067FF">
                      <a:alpha val="16000"/>
                    </a:srgbClr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OPPOSans H" panose="02010600030101010101" pitchFamily="18" charset="-122"/>
                <a:sym typeface="思源黑体 CN Normal" panose="020B0400000000000000" pitchFamily="34" charset="-122"/>
              </a:rPr>
              <a:t>01</a:t>
            </a:r>
            <a:endParaRPr lang="zh-CN" altLang="en-US" sz="8800" dirty="0">
              <a:solidFill>
                <a:prstClr val="white"/>
              </a:solidFill>
              <a:effectLst>
                <a:outerShdw blurRad="50800" dist="63500" dir="2700000" sx="101000" sy="101000" algn="tl" rotWithShape="0">
                  <a:srgbClr val="2067FF">
                    <a:alpha val="16000"/>
                  </a:srgbClr>
                </a:out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cs typeface="OPPOSans H" panose="02010600030101010101" pitchFamily="18" charset="-122"/>
              <a:sym typeface="思源黑体 CN Normal" panose="020B0400000000000000" pitchFamily="3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10842303" y="6117461"/>
            <a:ext cx="562297" cy="230098"/>
            <a:chOff x="9436511" y="2911728"/>
            <a:chExt cx="1051293" cy="430201"/>
          </a:xfrm>
          <a:noFill/>
        </p:grpSpPr>
        <p:sp>
          <p:nvSpPr>
            <p:cNvPr id="50" name="箭头: V 形 14"/>
            <p:cNvSpPr/>
            <p:nvPr/>
          </p:nvSpPr>
          <p:spPr>
            <a:xfrm>
              <a:off x="9436511" y="2911728"/>
              <a:ext cx="402965" cy="430201"/>
            </a:xfrm>
            <a:prstGeom prst="chevron">
              <a:avLst>
                <a:gd name="adj" fmla="val 59665"/>
              </a:avLst>
            </a:prstGeom>
            <a:grpFill/>
            <a:ln w="12700" cap="flat" cmpd="sng" algn="ctr">
              <a:gradFill>
                <a:gsLst>
                  <a:gs pos="0">
                    <a:srgbClr val="4176C6">
                      <a:alpha val="0"/>
                    </a:srgbClr>
                  </a:gs>
                  <a:gs pos="100000">
                    <a:srgbClr val="4176C6"/>
                  </a:gs>
                </a:gsLst>
                <a:lin ang="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1" name="箭头: V 形 15"/>
            <p:cNvSpPr/>
            <p:nvPr/>
          </p:nvSpPr>
          <p:spPr>
            <a:xfrm>
              <a:off x="9760675" y="2911728"/>
              <a:ext cx="402965" cy="430201"/>
            </a:xfrm>
            <a:prstGeom prst="chevron">
              <a:avLst>
                <a:gd name="adj" fmla="val 59665"/>
              </a:avLst>
            </a:prstGeom>
            <a:grpFill/>
            <a:ln w="12700" cap="flat" cmpd="sng" algn="ctr">
              <a:gradFill>
                <a:gsLst>
                  <a:gs pos="0">
                    <a:srgbClr val="4176C6">
                      <a:alpha val="0"/>
                    </a:srgbClr>
                  </a:gs>
                  <a:gs pos="100000">
                    <a:srgbClr val="4176C6"/>
                  </a:gs>
                </a:gsLst>
                <a:lin ang="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2" name="箭头: V 形 16"/>
            <p:cNvSpPr/>
            <p:nvPr/>
          </p:nvSpPr>
          <p:spPr>
            <a:xfrm>
              <a:off x="10084839" y="2911728"/>
              <a:ext cx="402965" cy="430201"/>
            </a:xfrm>
            <a:prstGeom prst="chevron">
              <a:avLst>
                <a:gd name="adj" fmla="val 59665"/>
              </a:avLst>
            </a:prstGeom>
            <a:grpFill/>
            <a:ln w="12700" cap="flat" cmpd="sng" algn="ctr">
              <a:gradFill>
                <a:gsLst>
                  <a:gs pos="0">
                    <a:srgbClr val="4176C6">
                      <a:alpha val="0"/>
                    </a:srgbClr>
                  </a:gs>
                  <a:gs pos="100000">
                    <a:srgbClr val="4176C6"/>
                  </a:gs>
                </a:gsLst>
                <a:lin ang="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56" name="任意多边形 55"/>
          <p:cNvSpPr/>
          <p:nvPr/>
        </p:nvSpPr>
        <p:spPr>
          <a:xfrm>
            <a:off x="0" y="5388428"/>
            <a:ext cx="1836195" cy="1469572"/>
          </a:xfrm>
          <a:custGeom>
            <a:avLst/>
            <a:gdLst>
              <a:gd name="connsiteX0" fmla="*/ 0 w 1836195"/>
              <a:gd name="connsiteY0" fmla="*/ 0 h 1469572"/>
              <a:gd name="connsiteX1" fmla="*/ 1798563 w 1836195"/>
              <a:gd name="connsiteY1" fmla="*/ 1323214 h 1469572"/>
              <a:gd name="connsiteX2" fmla="*/ 1836195 w 1836195"/>
              <a:gd name="connsiteY2" fmla="*/ 1469572 h 1469572"/>
              <a:gd name="connsiteX3" fmla="*/ 1136843 w 1836195"/>
              <a:gd name="connsiteY3" fmla="*/ 1469572 h 1469572"/>
              <a:gd name="connsiteX4" fmla="*/ 1118568 w 1836195"/>
              <a:gd name="connsiteY4" fmla="*/ 1410699 h 1469572"/>
              <a:gd name="connsiteX5" fmla="*/ 0 w 1836195"/>
              <a:gd name="connsiteY5" fmla="*/ 669262 h 146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6195" h="1469572">
                <a:moveTo>
                  <a:pt x="0" y="0"/>
                </a:moveTo>
                <a:cubicBezTo>
                  <a:pt x="845064" y="0"/>
                  <a:pt x="1560125" y="556611"/>
                  <a:pt x="1798563" y="1323214"/>
                </a:cubicBezTo>
                <a:lnTo>
                  <a:pt x="1836195" y="1469572"/>
                </a:lnTo>
                <a:lnTo>
                  <a:pt x="1136843" y="1469572"/>
                </a:lnTo>
                <a:lnTo>
                  <a:pt x="1118568" y="1410699"/>
                </a:lnTo>
                <a:cubicBezTo>
                  <a:pt x="934277" y="974988"/>
                  <a:pt x="502841" y="669262"/>
                  <a:pt x="0" y="669262"/>
                </a:cubicBezTo>
                <a:close/>
              </a:path>
            </a:pathLst>
          </a:cu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127000" dist="38100" dir="2700000" algn="tl" rotWithShape="0">
              <a:srgbClr val="4176C6">
                <a:alpha val="25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srgbClr val="FFFFFF"/>
              </a:solidFill>
              <a:latin typeface="思源黑体 CN Light" panose="020B03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831080" y="5383973"/>
            <a:ext cx="1713506" cy="506981"/>
            <a:chOff x="2604927" y="5908818"/>
            <a:chExt cx="2841965" cy="840864"/>
          </a:xfrm>
          <a:gradFill flip="none" rotWithShape="1">
            <a:gsLst>
              <a:gs pos="48000">
                <a:srgbClr val="4176C6"/>
              </a:gs>
              <a:gs pos="12000">
                <a:srgbClr val="4176C6">
                  <a:alpha val="0"/>
                </a:srgbClr>
              </a:gs>
              <a:gs pos="84000">
                <a:srgbClr val="4176C6">
                  <a:alpha val="0"/>
                </a:srgbClr>
              </a:gs>
            </a:gsLst>
            <a:lin ang="0" scaled="1"/>
            <a:tileRect/>
          </a:gradFill>
        </p:grpSpPr>
        <p:sp>
          <p:nvSpPr>
            <p:cNvPr id="18" name="椭圆 17"/>
            <p:cNvSpPr>
              <a:spLocks noChangeAspect="1"/>
            </p:cNvSpPr>
            <p:nvPr/>
          </p:nvSpPr>
          <p:spPr>
            <a:xfrm>
              <a:off x="2850399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1" name="椭圆 20"/>
            <p:cNvSpPr>
              <a:spLocks noChangeAspect="1"/>
            </p:cNvSpPr>
            <p:nvPr/>
          </p:nvSpPr>
          <p:spPr>
            <a:xfrm>
              <a:off x="3102426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2" name="椭圆 21"/>
            <p:cNvSpPr>
              <a:spLocks noChangeAspect="1"/>
            </p:cNvSpPr>
            <p:nvPr/>
          </p:nvSpPr>
          <p:spPr>
            <a:xfrm>
              <a:off x="3354453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3" name="椭圆 22"/>
            <p:cNvSpPr>
              <a:spLocks noChangeAspect="1"/>
            </p:cNvSpPr>
            <p:nvPr/>
          </p:nvSpPr>
          <p:spPr>
            <a:xfrm>
              <a:off x="3606478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4" name="椭圆 23"/>
            <p:cNvSpPr>
              <a:spLocks noChangeAspect="1"/>
            </p:cNvSpPr>
            <p:nvPr/>
          </p:nvSpPr>
          <p:spPr>
            <a:xfrm>
              <a:off x="3858505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5" name="椭圆 24"/>
            <p:cNvSpPr>
              <a:spLocks noChangeAspect="1"/>
            </p:cNvSpPr>
            <p:nvPr/>
          </p:nvSpPr>
          <p:spPr>
            <a:xfrm>
              <a:off x="4110531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6" name="椭圆 25"/>
            <p:cNvSpPr>
              <a:spLocks noChangeAspect="1"/>
            </p:cNvSpPr>
            <p:nvPr/>
          </p:nvSpPr>
          <p:spPr>
            <a:xfrm>
              <a:off x="4362557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7" name="椭圆 26"/>
            <p:cNvSpPr>
              <a:spLocks noChangeAspect="1"/>
            </p:cNvSpPr>
            <p:nvPr/>
          </p:nvSpPr>
          <p:spPr>
            <a:xfrm>
              <a:off x="4614585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8" name="椭圆 27"/>
            <p:cNvSpPr>
              <a:spLocks noChangeAspect="1"/>
            </p:cNvSpPr>
            <p:nvPr/>
          </p:nvSpPr>
          <p:spPr>
            <a:xfrm>
              <a:off x="4866610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9" name="椭圆 28"/>
            <p:cNvSpPr>
              <a:spLocks noChangeAspect="1"/>
            </p:cNvSpPr>
            <p:nvPr/>
          </p:nvSpPr>
          <p:spPr>
            <a:xfrm>
              <a:off x="5118637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0" name="椭圆 29"/>
            <p:cNvSpPr>
              <a:spLocks noChangeAspect="1"/>
            </p:cNvSpPr>
            <p:nvPr/>
          </p:nvSpPr>
          <p:spPr>
            <a:xfrm>
              <a:off x="5370663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1" name="椭圆 30"/>
            <p:cNvSpPr>
              <a:spLocks noChangeAspect="1"/>
            </p:cNvSpPr>
            <p:nvPr/>
          </p:nvSpPr>
          <p:spPr>
            <a:xfrm>
              <a:off x="2850399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3102426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3" name="椭圆 32"/>
            <p:cNvSpPr>
              <a:spLocks noChangeAspect="1"/>
            </p:cNvSpPr>
            <p:nvPr/>
          </p:nvSpPr>
          <p:spPr>
            <a:xfrm>
              <a:off x="3354453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4" name="椭圆 33"/>
            <p:cNvSpPr>
              <a:spLocks noChangeAspect="1"/>
            </p:cNvSpPr>
            <p:nvPr/>
          </p:nvSpPr>
          <p:spPr>
            <a:xfrm>
              <a:off x="3606478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3858505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" name="椭圆 1"/>
            <p:cNvSpPr>
              <a:spLocks noChangeAspect="1"/>
            </p:cNvSpPr>
            <p:nvPr/>
          </p:nvSpPr>
          <p:spPr>
            <a:xfrm>
              <a:off x="4110531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" name="椭圆 2"/>
            <p:cNvSpPr>
              <a:spLocks noChangeAspect="1"/>
            </p:cNvSpPr>
            <p:nvPr/>
          </p:nvSpPr>
          <p:spPr>
            <a:xfrm>
              <a:off x="4362557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/>
            <p:cNvSpPr>
              <a:spLocks noChangeAspect="1"/>
            </p:cNvSpPr>
            <p:nvPr/>
          </p:nvSpPr>
          <p:spPr>
            <a:xfrm>
              <a:off x="4614585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" name="椭圆 4"/>
            <p:cNvSpPr>
              <a:spLocks noChangeAspect="1"/>
            </p:cNvSpPr>
            <p:nvPr/>
          </p:nvSpPr>
          <p:spPr>
            <a:xfrm>
              <a:off x="4866610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" name="椭圆 5"/>
            <p:cNvSpPr>
              <a:spLocks noChangeAspect="1"/>
            </p:cNvSpPr>
            <p:nvPr/>
          </p:nvSpPr>
          <p:spPr>
            <a:xfrm>
              <a:off x="5118637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7" name="椭圆 6"/>
            <p:cNvSpPr>
              <a:spLocks noChangeAspect="1"/>
            </p:cNvSpPr>
            <p:nvPr/>
          </p:nvSpPr>
          <p:spPr>
            <a:xfrm>
              <a:off x="5370663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8" name="椭圆 7"/>
            <p:cNvSpPr>
              <a:spLocks noChangeAspect="1"/>
            </p:cNvSpPr>
            <p:nvPr/>
          </p:nvSpPr>
          <p:spPr>
            <a:xfrm>
              <a:off x="2850399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9" name="椭圆 8"/>
            <p:cNvSpPr>
              <a:spLocks noChangeAspect="1"/>
            </p:cNvSpPr>
            <p:nvPr/>
          </p:nvSpPr>
          <p:spPr>
            <a:xfrm>
              <a:off x="3102426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4" name="椭圆 43"/>
            <p:cNvSpPr>
              <a:spLocks noChangeAspect="1"/>
            </p:cNvSpPr>
            <p:nvPr/>
          </p:nvSpPr>
          <p:spPr>
            <a:xfrm>
              <a:off x="3354453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5" name="椭圆 44"/>
            <p:cNvSpPr>
              <a:spLocks noChangeAspect="1"/>
            </p:cNvSpPr>
            <p:nvPr/>
          </p:nvSpPr>
          <p:spPr>
            <a:xfrm>
              <a:off x="3606478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6" name="椭圆 45"/>
            <p:cNvSpPr>
              <a:spLocks noChangeAspect="1"/>
            </p:cNvSpPr>
            <p:nvPr/>
          </p:nvSpPr>
          <p:spPr>
            <a:xfrm>
              <a:off x="3858505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0" name="椭圆 9"/>
            <p:cNvSpPr>
              <a:spLocks noChangeAspect="1"/>
            </p:cNvSpPr>
            <p:nvPr/>
          </p:nvSpPr>
          <p:spPr>
            <a:xfrm>
              <a:off x="4110531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4362557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4614585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4866610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" name="椭圆 13"/>
            <p:cNvSpPr>
              <a:spLocks noChangeAspect="1"/>
            </p:cNvSpPr>
            <p:nvPr/>
          </p:nvSpPr>
          <p:spPr>
            <a:xfrm>
              <a:off x="5118637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5370663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3" name="椭圆 52"/>
            <p:cNvSpPr>
              <a:spLocks noChangeAspect="1"/>
            </p:cNvSpPr>
            <p:nvPr/>
          </p:nvSpPr>
          <p:spPr>
            <a:xfrm>
              <a:off x="2850399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4" name="椭圆 53"/>
            <p:cNvSpPr>
              <a:spLocks noChangeAspect="1"/>
            </p:cNvSpPr>
            <p:nvPr/>
          </p:nvSpPr>
          <p:spPr>
            <a:xfrm>
              <a:off x="3102426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5" name="椭圆 54"/>
            <p:cNvSpPr>
              <a:spLocks noChangeAspect="1"/>
            </p:cNvSpPr>
            <p:nvPr/>
          </p:nvSpPr>
          <p:spPr>
            <a:xfrm>
              <a:off x="3354453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6" name="椭圆 15"/>
            <p:cNvSpPr>
              <a:spLocks noChangeAspect="1"/>
            </p:cNvSpPr>
            <p:nvPr/>
          </p:nvSpPr>
          <p:spPr>
            <a:xfrm>
              <a:off x="3606478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9" name="椭圆 18"/>
            <p:cNvSpPr>
              <a:spLocks noChangeAspect="1"/>
            </p:cNvSpPr>
            <p:nvPr/>
          </p:nvSpPr>
          <p:spPr>
            <a:xfrm>
              <a:off x="3858505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4110531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2" name="椭圆 121"/>
            <p:cNvSpPr>
              <a:spLocks noChangeAspect="1"/>
            </p:cNvSpPr>
            <p:nvPr/>
          </p:nvSpPr>
          <p:spPr>
            <a:xfrm>
              <a:off x="4362557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3" name="椭圆 122"/>
            <p:cNvSpPr>
              <a:spLocks noChangeAspect="1"/>
            </p:cNvSpPr>
            <p:nvPr/>
          </p:nvSpPr>
          <p:spPr>
            <a:xfrm>
              <a:off x="4614585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4" name="椭圆 123"/>
            <p:cNvSpPr>
              <a:spLocks noChangeAspect="1"/>
            </p:cNvSpPr>
            <p:nvPr/>
          </p:nvSpPr>
          <p:spPr>
            <a:xfrm>
              <a:off x="4866610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5" name="椭圆 124"/>
            <p:cNvSpPr>
              <a:spLocks noChangeAspect="1"/>
            </p:cNvSpPr>
            <p:nvPr/>
          </p:nvSpPr>
          <p:spPr>
            <a:xfrm>
              <a:off x="5118637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6" name="椭圆 125"/>
            <p:cNvSpPr>
              <a:spLocks noChangeAspect="1"/>
            </p:cNvSpPr>
            <p:nvPr/>
          </p:nvSpPr>
          <p:spPr>
            <a:xfrm>
              <a:off x="5370663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7" name="椭圆 126"/>
            <p:cNvSpPr>
              <a:spLocks noChangeAspect="1"/>
            </p:cNvSpPr>
            <p:nvPr/>
          </p:nvSpPr>
          <p:spPr>
            <a:xfrm>
              <a:off x="2604927" y="5908818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8" name="椭圆 127"/>
            <p:cNvSpPr>
              <a:spLocks noChangeAspect="1"/>
            </p:cNvSpPr>
            <p:nvPr/>
          </p:nvSpPr>
          <p:spPr>
            <a:xfrm>
              <a:off x="2604927" y="6160844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9" name="椭圆 128"/>
            <p:cNvSpPr>
              <a:spLocks noChangeAspect="1"/>
            </p:cNvSpPr>
            <p:nvPr/>
          </p:nvSpPr>
          <p:spPr>
            <a:xfrm>
              <a:off x="2604927" y="6412872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0" name="椭圆 129"/>
            <p:cNvSpPr>
              <a:spLocks noChangeAspect="1"/>
            </p:cNvSpPr>
            <p:nvPr/>
          </p:nvSpPr>
          <p:spPr>
            <a:xfrm>
              <a:off x="2604927" y="6664898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3937000" y="871028"/>
            <a:ext cx="1713506" cy="506981"/>
            <a:chOff x="2604927" y="5908818"/>
            <a:chExt cx="2841965" cy="840864"/>
          </a:xfrm>
          <a:gradFill flip="none" rotWithShape="1">
            <a:gsLst>
              <a:gs pos="48000">
                <a:srgbClr val="4176C6"/>
              </a:gs>
              <a:gs pos="12000">
                <a:srgbClr val="4176C6">
                  <a:alpha val="0"/>
                </a:srgbClr>
              </a:gs>
              <a:gs pos="84000">
                <a:srgbClr val="4176C6">
                  <a:alpha val="0"/>
                </a:srgbClr>
              </a:gs>
            </a:gsLst>
            <a:lin ang="0" scaled="1"/>
            <a:tileRect/>
          </a:gradFill>
        </p:grpSpPr>
        <p:sp>
          <p:nvSpPr>
            <p:cNvPr id="132" name="椭圆 131"/>
            <p:cNvSpPr>
              <a:spLocks noChangeAspect="1"/>
            </p:cNvSpPr>
            <p:nvPr/>
          </p:nvSpPr>
          <p:spPr>
            <a:xfrm>
              <a:off x="2850399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3" name="椭圆 132"/>
            <p:cNvSpPr>
              <a:spLocks noChangeAspect="1"/>
            </p:cNvSpPr>
            <p:nvPr/>
          </p:nvSpPr>
          <p:spPr>
            <a:xfrm>
              <a:off x="3102426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4" name="椭圆 133"/>
            <p:cNvSpPr>
              <a:spLocks noChangeAspect="1"/>
            </p:cNvSpPr>
            <p:nvPr/>
          </p:nvSpPr>
          <p:spPr>
            <a:xfrm>
              <a:off x="3354453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5" name="椭圆 134"/>
            <p:cNvSpPr>
              <a:spLocks noChangeAspect="1"/>
            </p:cNvSpPr>
            <p:nvPr/>
          </p:nvSpPr>
          <p:spPr>
            <a:xfrm>
              <a:off x="3606478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6" name="椭圆 135"/>
            <p:cNvSpPr>
              <a:spLocks noChangeAspect="1"/>
            </p:cNvSpPr>
            <p:nvPr/>
          </p:nvSpPr>
          <p:spPr>
            <a:xfrm>
              <a:off x="3858505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7" name="椭圆 136"/>
            <p:cNvSpPr>
              <a:spLocks noChangeAspect="1"/>
            </p:cNvSpPr>
            <p:nvPr/>
          </p:nvSpPr>
          <p:spPr>
            <a:xfrm>
              <a:off x="4110531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8" name="椭圆 137"/>
            <p:cNvSpPr>
              <a:spLocks noChangeAspect="1"/>
            </p:cNvSpPr>
            <p:nvPr/>
          </p:nvSpPr>
          <p:spPr>
            <a:xfrm>
              <a:off x="4362557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9" name="椭圆 138"/>
            <p:cNvSpPr>
              <a:spLocks noChangeAspect="1"/>
            </p:cNvSpPr>
            <p:nvPr/>
          </p:nvSpPr>
          <p:spPr>
            <a:xfrm>
              <a:off x="4614585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0" name="椭圆 139"/>
            <p:cNvSpPr>
              <a:spLocks noChangeAspect="1"/>
            </p:cNvSpPr>
            <p:nvPr/>
          </p:nvSpPr>
          <p:spPr>
            <a:xfrm>
              <a:off x="4866610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1" name="椭圆 140"/>
            <p:cNvSpPr>
              <a:spLocks noChangeAspect="1"/>
            </p:cNvSpPr>
            <p:nvPr/>
          </p:nvSpPr>
          <p:spPr>
            <a:xfrm>
              <a:off x="5118637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76" name="椭圆 175"/>
            <p:cNvSpPr>
              <a:spLocks noChangeAspect="1"/>
            </p:cNvSpPr>
            <p:nvPr/>
          </p:nvSpPr>
          <p:spPr>
            <a:xfrm>
              <a:off x="5370663" y="591737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77" name="椭圆 176"/>
            <p:cNvSpPr>
              <a:spLocks noChangeAspect="1"/>
            </p:cNvSpPr>
            <p:nvPr/>
          </p:nvSpPr>
          <p:spPr>
            <a:xfrm>
              <a:off x="2850399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78" name="椭圆 177"/>
            <p:cNvSpPr>
              <a:spLocks noChangeAspect="1"/>
            </p:cNvSpPr>
            <p:nvPr/>
          </p:nvSpPr>
          <p:spPr>
            <a:xfrm>
              <a:off x="3102426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79" name="椭圆 178"/>
            <p:cNvSpPr>
              <a:spLocks noChangeAspect="1"/>
            </p:cNvSpPr>
            <p:nvPr/>
          </p:nvSpPr>
          <p:spPr>
            <a:xfrm>
              <a:off x="3354453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80" name="椭圆 179"/>
            <p:cNvSpPr>
              <a:spLocks noChangeAspect="1"/>
            </p:cNvSpPr>
            <p:nvPr/>
          </p:nvSpPr>
          <p:spPr>
            <a:xfrm>
              <a:off x="3606478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81" name="椭圆 180"/>
            <p:cNvSpPr>
              <a:spLocks noChangeAspect="1"/>
            </p:cNvSpPr>
            <p:nvPr/>
          </p:nvSpPr>
          <p:spPr>
            <a:xfrm>
              <a:off x="3858505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82" name="椭圆 181"/>
            <p:cNvSpPr>
              <a:spLocks noChangeAspect="1"/>
            </p:cNvSpPr>
            <p:nvPr/>
          </p:nvSpPr>
          <p:spPr>
            <a:xfrm>
              <a:off x="4110531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83" name="椭圆 182"/>
            <p:cNvSpPr>
              <a:spLocks noChangeAspect="1"/>
            </p:cNvSpPr>
            <p:nvPr/>
          </p:nvSpPr>
          <p:spPr>
            <a:xfrm>
              <a:off x="4362557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84" name="椭圆 183"/>
            <p:cNvSpPr>
              <a:spLocks noChangeAspect="1"/>
            </p:cNvSpPr>
            <p:nvPr/>
          </p:nvSpPr>
          <p:spPr>
            <a:xfrm>
              <a:off x="4614585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85" name="椭圆 184"/>
            <p:cNvSpPr>
              <a:spLocks noChangeAspect="1"/>
            </p:cNvSpPr>
            <p:nvPr/>
          </p:nvSpPr>
          <p:spPr>
            <a:xfrm>
              <a:off x="4866610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86" name="椭圆 185"/>
            <p:cNvSpPr>
              <a:spLocks noChangeAspect="1"/>
            </p:cNvSpPr>
            <p:nvPr/>
          </p:nvSpPr>
          <p:spPr>
            <a:xfrm>
              <a:off x="5118637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87" name="椭圆 186"/>
            <p:cNvSpPr>
              <a:spLocks noChangeAspect="1"/>
            </p:cNvSpPr>
            <p:nvPr/>
          </p:nvSpPr>
          <p:spPr>
            <a:xfrm>
              <a:off x="5370663" y="6169399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88" name="椭圆 187"/>
            <p:cNvSpPr>
              <a:spLocks noChangeAspect="1"/>
            </p:cNvSpPr>
            <p:nvPr/>
          </p:nvSpPr>
          <p:spPr>
            <a:xfrm>
              <a:off x="2850399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89" name="椭圆 188"/>
            <p:cNvSpPr>
              <a:spLocks noChangeAspect="1"/>
            </p:cNvSpPr>
            <p:nvPr/>
          </p:nvSpPr>
          <p:spPr>
            <a:xfrm>
              <a:off x="3102426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90" name="椭圆 189"/>
            <p:cNvSpPr>
              <a:spLocks noChangeAspect="1"/>
            </p:cNvSpPr>
            <p:nvPr/>
          </p:nvSpPr>
          <p:spPr>
            <a:xfrm>
              <a:off x="3354453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91" name="椭圆 190"/>
            <p:cNvSpPr>
              <a:spLocks noChangeAspect="1"/>
            </p:cNvSpPr>
            <p:nvPr/>
          </p:nvSpPr>
          <p:spPr>
            <a:xfrm>
              <a:off x="3606478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92" name="椭圆 191"/>
            <p:cNvSpPr>
              <a:spLocks noChangeAspect="1"/>
            </p:cNvSpPr>
            <p:nvPr/>
          </p:nvSpPr>
          <p:spPr>
            <a:xfrm>
              <a:off x="3858505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93" name="椭圆 192"/>
            <p:cNvSpPr>
              <a:spLocks noChangeAspect="1"/>
            </p:cNvSpPr>
            <p:nvPr/>
          </p:nvSpPr>
          <p:spPr>
            <a:xfrm>
              <a:off x="4110531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94" name="椭圆 193"/>
            <p:cNvSpPr>
              <a:spLocks noChangeAspect="1"/>
            </p:cNvSpPr>
            <p:nvPr/>
          </p:nvSpPr>
          <p:spPr>
            <a:xfrm>
              <a:off x="4362557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95" name="椭圆 194"/>
            <p:cNvSpPr>
              <a:spLocks noChangeAspect="1"/>
            </p:cNvSpPr>
            <p:nvPr/>
          </p:nvSpPr>
          <p:spPr>
            <a:xfrm>
              <a:off x="4614585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96" name="椭圆 195"/>
            <p:cNvSpPr>
              <a:spLocks noChangeAspect="1"/>
            </p:cNvSpPr>
            <p:nvPr/>
          </p:nvSpPr>
          <p:spPr>
            <a:xfrm>
              <a:off x="4866610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97" name="椭圆 196"/>
            <p:cNvSpPr>
              <a:spLocks noChangeAspect="1"/>
            </p:cNvSpPr>
            <p:nvPr/>
          </p:nvSpPr>
          <p:spPr>
            <a:xfrm>
              <a:off x="5118637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98" name="椭圆 197"/>
            <p:cNvSpPr>
              <a:spLocks noChangeAspect="1"/>
            </p:cNvSpPr>
            <p:nvPr/>
          </p:nvSpPr>
          <p:spPr>
            <a:xfrm>
              <a:off x="5370663" y="6421427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99" name="椭圆 198"/>
            <p:cNvSpPr>
              <a:spLocks noChangeAspect="1"/>
            </p:cNvSpPr>
            <p:nvPr/>
          </p:nvSpPr>
          <p:spPr>
            <a:xfrm>
              <a:off x="2850399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00" name="椭圆 199"/>
            <p:cNvSpPr>
              <a:spLocks noChangeAspect="1"/>
            </p:cNvSpPr>
            <p:nvPr/>
          </p:nvSpPr>
          <p:spPr>
            <a:xfrm>
              <a:off x="3102426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01" name="椭圆 200"/>
            <p:cNvSpPr>
              <a:spLocks noChangeAspect="1"/>
            </p:cNvSpPr>
            <p:nvPr/>
          </p:nvSpPr>
          <p:spPr>
            <a:xfrm>
              <a:off x="3354453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02" name="椭圆 201"/>
            <p:cNvSpPr>
              <a:spLocks noChangeAspect="1"/>
            </p:cNvSpPr>
            <p:nvPr/>
          </p:nvSpPr>
          <p:spPr>
            <a:xfrm>
              <a:off x="3606478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03" name="椭圆 202"/>
            <p:cNvSpPr>
              <a:spLocks noChangeAspect="1"/>
            </p:cNvSpPr>
            <p:nvPr/>
          </p:nvSpPr>
          <p:spPr>
            <a:xfrm>
              <a:off x="3858505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04" name="椭圆 203"/>
            <p:cNvSpPr>
              <a:spLocks noChangeAspect="1"/>
            </p:cNvSpPr>
            <p:nvPr/>
          </p:nvSpPr>
          <p:spPr>
            <a:xfrm>
              <a:off x="4110531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05" name="椭圆 204"/>
            <p:cNvSpPr>
              <a:spLocks noChangeAspect="1"/>
            </p:cNvSpPr>
            <p:nvPr/>
          </p:nvSpPr>
          <p:spPr>
            <a:xfrm>
              <a:off x="4362557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06" name="椭圆 205"/>
            <p:cNvSpPr>
              <a:spLocks noChangeAspect="1"/>
            </p:cNvSpPr>
            <p:nvPr/>
          </p:nvSpPr>
          <p:spPr>
            <a:xfrm>
              <a:off x="4614585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07" name="椭圆 206"/>
            <p:cNvSpPr>
              <a:spLocks noChangeAspect="1"/>
            </p:cNvSpPr>
            <p:nvPr/>
          </p:nvSpPr>
          <p:spPr>
            <a:xfrm>
              <a:off x="4866610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08" name="椭圆 207"/>
            <p:cNvSpPr>
              <a:spLocks noChangeAspect="1"/>
            </p:cNvSpPr>
            <p:nvPr/>
          </p:nvSpPr>
          <p:spPr>
            <a:xfrm>
              <a:off x="5118637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09" name="椭圆 208"/>
            <p:cNvSpPr>
              <a:spLocks noChangeAspect="1"/>
            </p:cNvSpPr>
            <p:nvPr/>
          </p:nvSpPr>
          <p:spPr>
            <a:xfrm>
              <a:off x="5370663" y="6673453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10" name="椭圆 209"/>
            <p:cNvSpPr>
              <a:spLocks noChangeAspect="1"/>
            </p:cNvSpPr>
            <p:nvPr/>
          </p:nvSpPr>
          <p:spPr>
            <a:xfrm>
              <a:off x="2604927" y="5908818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11" name="椭圆 210"/>
            <p:cNvSpPr>
              <a:spLocks noChangeAspect="1"/>
            </p:cNvSpPr>
            <p:nvPr/>
          </p:nvSpPr>
          <p:spPr>
            <a:xfrm>
              <a:off x="2604927" y="6160844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12" name="椭圆 211"/>
            <p:cNvSpPr>
              <a:spLocks noChangeAspect="1"/>
            </p:cNvSpPr>
            <p:nvPr/>
          </p:nvSpPr>
          <p:spPr>
            <a:xfrm>
              <a:off x="2604927" y="6412872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13" name="椭圆 212"/>
            <p:cNvSpPr>
              <a:spLocks noChangeAspect="1"/>
            </p:cNvSpPr>
            <p:nvPr/>
          </p:nvSpPr>
          <p:spPr>
            <a:xfrm>
              <a:off x="2604927" y="6664898"/>
              <a:ext cx="76229" cy="76229"/>
            </a:xfrm>
            <a:prstGeom prst="ellipse">
              <a:avLst/>
            </a:prstGeom>
            <a:grpFill/>
            <a:ln w="57150" cap="flat" cmpd="sng" algn="ctr">
              <a:noFill/>
              <a:prstDash val="solid"/>
              <a:miter lim="800000"/>
            </a:ln>
            <a:effectLst>
              <a:outerShdw blurRad="203200" dist="76200" dir="5400000" sx="96000" sy="96000" algn="t" rotWithShape="0">
                <a:srgbClr val="A80804">
                  <a:alpha val="30000"/>
                </a:srgbClr>
              </a:outerShdw>
            </a:effectLst>
          </p:spPr>
          <p:txBody>
            <a:bodyPr lIns="0" tIns="0" rIns="0" bIns="0" rtlCol="0" anchor="ctr">
              <a:noAutofit/>
            </a:bodyPr>
            <a:p>
              <a:pPr algn="ctr">
                <a:lnSpc>
                  <a:spcPct val="110000"/>
                </a:lnSpc>
                <a:defRPr/>
              </a:pPr>
              <a:endParaRPr lang="zh-CN" altLang="en-US" sz="1600" kern="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214" name="箭头: V 形 16"/>
          <p:cNvSpPr/>
          <p:nvPr/>
        </p:nvSpPr>
        <p:spPr>
          <a:xfrm>
            <a:off x="3747770" y="2185035"/>
            <a:ext cx="403225" cy="429895"/>
          </a:xfrm>
          <a:prstGeom prst="chevron">
            <a:avLst>
              <a:gd name="adj" fmla="val 59665"/>
            </a:avLst>
          </a:prstGeom>
          <a:noFill/>
          <a:ln w="3175" cap="flat" cmpd="sng" algn="ctr">
            <a:gradFill>
              <a:gsLst>
                <a:gs pos="41000">
                  <a:srgbClr val="4176C6">
                    <a:alpha val="0"/>
                  </a:srgbClr>
                </a:gs>
                <a:gs pos="100000">
                  <a:srgbClr val="4176C6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p>
            <a:pPr algn="ctr">
              <a:defRPr/>
            </a:pPr>
            <a:endParaRPr lang="zh-CN" altLang="en-US" kern="0">
              <a:solidFill>
                <a:prstClr val="black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15" name="箭头: V 形 16"/>
          <p:cNvSpPr/>
          <p:nvPr/>
        </p:nvSpPr>
        <p:spPr>
          <a:xfrm>
            <a:off x="3143885" y="2185035"/>
            <a:ext cx="403225" cy="429895"/>
          </a:xfrm>
          <a:prstGeom prst="chevron">
            <a:avLst>
              <a:gd name="adj" fmla="val 59665"/>
            </a:avLst>
          </a:prstGeom>
          <a:noFill/>
          <a:ln w="3175" cap="flat" cmpd="sng" algn="ctr">
            <a:gradFill>
              <a:gsLst>
                <a:gs pos="41000">
                  <a:srgbClr val="4176C6">
                    <a:alpha val="0"/>
                  </a:srgbClr>
                </a:gs>
                <a:gs pos="100000">
                  <a:srgbClr val="4176C6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black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矩形 121"/>
          <p:cNvSpPr/>
          <p:nvPr/>
        </p:nvSpPr>
        <p:spPr>
          <a:xfrm>
            <a:off x="377952" y="362148"/>
            <a:ext cx="191911" cy="598311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638574" y="571392"/>
            <a:ext cx="191911" cy="389067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1019797" y="621833"/>
            <a:ext cx="2163670" cy="4305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添加</a:t>
            </a: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标题</a:t>
            </a:r>
            <a:endParaRPr lang="zh-CN" altLang="en-US" sz="28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27" name="文本框"/>
          <p:cNvSpPr/>
          <p:nvPr>
            <p:custDataLst>
              <p:tags r:id="rId1"/>
            </p:custDataLst>
          </p:nvPr>
        </p:nvSpPr>
        <p:spPr>
          <a:xfrm>
            <a:off x="822521" y="3771205"/>
            <a:ext cx="1334583" cy="478057"/>
          </a:xfrm>
          <a:prstGeom prst="rect">
            <a:avLst/>
          </a:prstGeom>
          <a:noFill/>
          <a:ln w="12700" cap="rnd" cmpd="sng" algn="ctr">
            <a:noFill/>
            <a:prstDash val="solid"/>
            <a:round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76C6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Medium" panose="020B0600000000000000" pitchFamily="34" charset="-122"/>
                <a:cs typeface="+mn-cs"/>
                <a:sym typeface="思源黑体 CN Normal" panose="020B0400000000000000" pitchFamily="34" charset="-122"/>
              </a:rPr>
              <a:t>添加标题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176C6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28" name="文本框"/>
          <p:cNvSpPr/>
          <p:nvPr>
            <p:custDataLst>
              <p:tags r:id="rId2"/>
            </p:custDataLst>
          </p:nvPr>
        </p:nvSpPr>
        <p:spPr bwMode="auto">
          <a:xfrm>
            <a:off x="822521" y="4154503"/>
            <a:ext cx="3098389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</a:t>
            </a:r>
            <a:r>
              <a:rPr lang="zh-CN" altLang="en-US" sz="1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</a:t>
            </a:r>
            <a:endParaRPr lang="zh-CN" altLang="en-US" sz="1200" kern="0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</a:t>
            </a:r>
            <a:endParaRPr lang="zh-CN" altLang="en-US" sz="1200" kern="0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</a:t>
            </a:r>
            <a:endParaRPr lang="zh-CN" altLang="en-US" sz="1200" kern="0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29" name="文本框"/>
          <p:cNvSpPr/>
          <p:nvPr>
            <p:custDataLst>
              <p:tags r:id="rId3"/>
            </p:custDataLst>
          </p:nvPr>
        </p:nvSpPr>
        <p:spPr>
          <a:xfrm>
            <a:off x="4599523" y="3771205"/>
            <a:ext cx="1334583" cy="478057"/>
          </a:xfrm>
          <a:prstGeom prst="rect">
            <a:avLst/>
          </a:prstGeom>
          <a:noFill/>
          <a:ln w="12700" cap="rnd" cmpd="sng" algn="ctr">
            <a:noFill/>
            <a:prstDash val="solid"/>
            <a:round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76C6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Medium" panose="020B0600000000000000" pitchFamily="34" charset="-122"/>
                <a:cs typeface="+mn-cs"/>
                <a:sym typeface="思源黑体 CN Normal" panose="020B0400000000000000" pitchFamily="34" charset="-122"/>
              </a:rPr>
              <a:t>添加标题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176C6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30" name="文本框"/>
          <p:cNvSpPr/>
          <p:nvPr>
            <p:custDataLst>
              <p:tags r:id="rId4"/>
            </p:custDataLst>
          </p:nvPr>
        </p:nvSpPr>
        <p:spPr bwMode="auto">
          <a:xfrm>
            <a:off x="4599523" y="4154503"/>
            <a:ext cx="3098389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</a:t>
            </a:r>
            <a:endParaRPr lang="zh-CN" altLang="en-US" sz="1200" kern="0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</a:t>
            </a:r>
            <a:endParaRPr lang="zh-CN" altLang="en-US" sz="1200" kern="0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</a:t>
            </a:r>
            <a:endParaRPr lang="zh-CN" altLang="en-US" sz="1200" kern="0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31" name="文本框"/>
          <p:cNvSpPr/>
          <p:nvPr>
            <p:custDataLst>
              <p:tags r:id="rId5"/>
            </p:custDataLst>
          </p:nvPr>
        </p:nvSpPr>
        <p:spPr>
          <a:xfrm>
            <a:off x="8376525" y="3771205"/>
            <a:ext cx="1334583" cy="478057"/>
          </a:xfrm>
          <a:prstGeom prst="rect">
            <a:avLst/>
          </a:prstGeom>
          <a:noFill/>
          <a:ln w="12700" cap="rnd" cmpd="sng" algn="ctr">
            <a:noFill/>
            <a:prstDash val="solid"/>
            <a:round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76C6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Medium" panose="020B0600000000000000" pitchFamily="34" charset="-122"/>
                <a:cs typeface="+mn-cs"/>
                <a:sym typeface="思源黑体 CN Normal" panose="020B0400000000000000" pitchFamily="34" charset="-122"/>
              </a:rPr>
              <a:t>添加标题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176C6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32" name="文本框"/>
          <p:cNvSpPr/>
          <p:nvPr>
            <p:custDataLst>
              <p:tags r:id="rId6"/>
            </p:custDataLst>
          </p:nvPr>
        </p:nvSpPr>
        <p:spPr bwMode="auto">
          <a:xfrm>
            <a:off x="8376525" y="4154503"/>
            <a:ext cx="3098389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</a:t>
            </a:r>
            <a:endParaRPr lang="zh-CN" altLang="en-US" sz="1200" kern="0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</a:t>
            </a:r>
            <a:endParaRPr lang="zh-CN" altLang="en-US" sz="1200" kern="0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</a:t>
            </a:r>
            <a:endParaRPr lang="zh-CN" altLang="en-US" sz="1200" kern="0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133" name="图片 132" descr="D:/学校ppt/年终述职ppt/微信图片_20240104152110.jpg微信图片_202401041521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3924" r="3924"/>
          <a:stretch>
            <a:fillRect/>
          </a:stretch>
        </p:blipFill>
        <p:spPr>
          <a:xfrm>
            <a:off x="955243" y="1709211"/>
            <a:ext cx="2679775" cy="1787470"/>
          </a:xfrm>
          <a:prstGeom prst="rect">
            <a:avLst/>
          </a:prstGeom>
        </p:spPr>
      </p:pic>
      <p:pic>
        <p:nvPicPr>
          <p:cNvPr id="134" name="图片 133" descr="D:/学校ppt/年终述职ppt/微信图片_20240104152110.jpg微信图片_202401041521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rcRect l="3100" r="3100"/>
          <a:stretch>
            <a:fillRect/>
          </a:stretch>
        </p:blipFill>
        <p:spPr>
          <a:xfrm>
            <a:off x="8519320" y="1724907"/>
            <a:ext cx="2679775" cy="1756077"/>
          </a:xfrm>
          <a:prstGeom prst="rect">
            <a:avLst/>
          </a:prstGeom>
        </p:spPr>
      </p:pic>
      <p:sp>
        <p:nvSpPr>
          <p:cNvPr id="135" name="椭圆 134"/>
          <p:cNvSpPr/>
          <p:nvPr>
            <p:custDataLst>
              <p:tags r:id="rId10"/>
            </p:custDataLst>
          </p:nvPr>
        </p:nvSpPr>
        <p:spPr>
          <a:xfrm>
            <a:off x="3225375" y="3136681"/>
            <a:ext cx="720000" cy="720000"/>
          </a:xfrm>
          <a:prstGeom prst="ellipse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36" name="文本框 135"/>
          <p:cNvSpPr txBox="1"/>
          <p:nvPr>
            <p:custDataLst>
              <p:tags r:id="rId11"/>
            </p:custDataLst>
          </p:nvPr>
        </p:nvSpPr>
        <p:spPr>
          <a:xfrm>
            <a:off x="3230628" y="3222358"/>
            <a:ext cx="71474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1</a:t>
            </a:r>
            <a:endParaRPr lang="zh-CN" altLang="en-US" sz="3000" dirty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37" name="椭圆 136"/>
          <p:cNvSpPr/>
          <p:nvPr>
            <p:custDataLst>
              <p:tags r:id="rId12"/>
            </p:custDataLst>
          </p:nvPr>
        </p:nvSpPr>
        <p:spPr>
          <a:xfrm>
            <a:off x="10779379" y="3136681"/>
            <a:ext cx="720000" cy="720000"/>
          </a:xfrm>
          <a:prstGeom prst="ellipse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38" name="文本框 137"/>
          <p:cNvSpPr txBox="1"/>
          <p:nvPr>
            <p:custDataLst>
              <p:tags r:id="rId13"/>
            </p:custDataLst>
          </p:nvPr>
        </p:nvSpPr>
        <p:spPr>
          <a:xfrm>
            <a:off x="10784632" y="3222358"/>
            <a:ext cx="71474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3</a:t>
            </a:r>
            <a:endParaRPr lang="zh-CN" altLang="en-US" sz="3000" dirty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139" name="图片 138" descr="D:/学校ppt/年终述职ppt/微信图片_20240104152110.jpg微信图片_2024010415211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8"/>
          <a:srcRect l="3924" r="3924"/>
          <a:stretch>
            <a:fillRect/>
          </a:stretch>
        </p:blipFill>
        <p:spPr>
          <a:xfrm>
            <a:off x="4756112" y="1709211"/>
            <a:ext cx="2679776" cy="1787470"/>
          </a:xfrm>
          <a:custGeom>
            <a:avLst/>
            <a:gdLst>
              <a:gd name="connsiteX0" fmla="*/ 0 w 2679776"/>
              <a:gd name="connsiteY0" fmla="*/ 0 h 1787470"/>
              <a:gd name="connsiteX1" fmla="*/ 2679776 w 2679776"/>
              <a:gd name="connsiteY1" fmla="*/ 0 h 1787470"/>
              <a:gd name="connsiteX2" fmla="*/ 2679776 w 2679776"/>
              <a:gd name="connsiteY2" fmla="*/ 1787470 h 1787470"/>
              <a:gd name="connsiteX3" fmla="*/ 0 w 2679776"/>
              <a:gd name="connsiteY3" fmla="*/ 1787470 h 178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776" h="1787470">
                <a:moveTo>
                  <a:pt x="0" y="0"/>
                </a:moveTo>
                <a:lnTo>
                  <a:pt x="2679776" y="0"/>
                </a:lnTo>
                <a:lnTo>
                  <a:pt x="2679776" y="1787470"/>
                </a:lnTo>
                <a:lnTo>
                  <a:pt x="0" y="1787470"/>
                </a:lnTo>
                <a:close/>
              </a:path>
            </a:pathLst>
          </a:custGeom>
        </p:spPr>
      </p:pic>
      <p:sp>
        <p:nvSpPr>
          <p:cNvPr id="140" name="椭圆 139"/>
          <p:cNvSpPr/>
          <p:nvPr>
            <p:custDataLst>
              <p:tags r:id="rId15"/>
            </p:custDataLst>
          </p:nvPr>
        </p:nvSpPr>
        <p:spPr>
          <a:xfrm>
            <a:off x="7002377" y="3136681"/>
            <a:ext cx="720000" cy="720000"/>
          </a:xfrm>
          <a:prstGeom prst="ellipse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41" name="文本框 140"/>
          <p:cNvSpPr txBox="1"/>
          <p:nvPr>
            <p:custDataLst>
              <p:tags r:id="rId16"/>
            </p:custDataLst>
          </p:nvPr>
        </p:nvSpPr>
        <p:spPr>
          <a:xfrm>
            <a:off x="7007630" y="3222358"/>
            <a:ext cx="71474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2</a:t>
            </a:r>
            <a:endParaRPr lang="zh-CN" altLang="en-US" sz="3000" dirty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7" name="图片 6" descr="logo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66785" y="530225"/>
            <a:ext cx="2704465" cy="454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7952" y="362148"/>
            <a:ext cx="191911" cy="598311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8574" y="571392"/>
            <a:ext cx="191911" cy="389067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9797" y="621833"/>
            <a:ext cx="2163670" cy="4305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>
              <a:defRPr/>
            </a:pP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添加</a:t>
            </a: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标题</a:t>
            </a:r>
            <a:endParaRPr lang="zh-CN" altLang="en-US" sz="28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6" name="图片 5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66785" y="530225"/>
            <a:ext cx="2704465" cy="454660"/>
          </a:xfrm>
          <a:prstGeom prst="rect">
            <a:avLst/>
          </a:prstGeom>
        </p:spPr>
      </p:pic>
      <p:grpSp>
        <p:nvGrpSpPr>
          <p:cNvPr id="37" name="组合 36"/>
          <p:cNvGrpSpPr/>
          <p:nvPr>
            <p:custDataLst>
              <p:tags r:id="rId2"/>
            </p:custDataLst>
          </p:nvPr>
        </p:nvGrpSpPr>
        <p:grpSpPr>
          <a:xfrm>
            <a:off x="3616325" y="1597660"/>
            <a:ext cx="2360930" cy="4317365"/>
            <a:chOff x="1140" y="2497"/>
            <a:chExt cx="3718" cy="6799"/>
          </a:xfrm>
        </p:grpSpPr>
        <p:sp>
          <p:nvSpPr>
            <p:cNvPr id="38" name="矩形: 圆角 4"/>
            <p:cNvSpPr/>
            <p:nvPr>
              <p:custDataLst>
                <p:tags r:id="rId3"/>
              </p:custDataLst>
            </p:nvPr>
          </p:nvSpPr>
          <p:spPr>
            <a:xfrm>
              <a:off x="1140" y="2497"/>
              <a:ext cx="3718" cy="6799"/>
            </a:xfrm>
            <a:prstGeom prst="roundRect">
              <a:avLst>
                <a:gd name="adj" fmla="val 6028"/>
              </a:avLst>
            </a:prstGeom>
            <a:gradFill>
              <a:gsLst>
                <a:gs pos="100000">
                  <a:sysClr val="window" lastClr="FFFFFF"/>
                </a:gs>
                <a:gs pos="12000">
                  <a:sysClr val="window" lastClr="FFFFFF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254000" dir="2700000" sx="95000" sy="95000" algn="tl" rotWithShape="0">
                <a:sysClr val="windowText" lastClr="000000">
                  <a:lumMod val="75000"/>
                  <a:lumOff val="25000"/>
                  <a:alpha val="20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4"/>
              </p:custDataLst>
            </p:nvPr>
          </p:nvSpPr>
          <p:spPr>
            <a:xfrm>
              <a:off x="2046" y="5266"/>
              <a:ext cx="1906" cy="6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000" dirty="0">
                  <a:solidFill>
                    <a:srgbClr val="4176C6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添加标题</a:t>
              </a:r>
              <a:endPara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5"/>
              </p:custDataLst>
            </p:nvPr>
          </p:nvSpPr>
          <p:spPr>
            <a:xfrm>
              <a:off x="1153" y="6926"/>
              <a:ext cx="3252" cy="21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1600">
                  <a:solidFill>
                    <a:srgbClr val="213438"/>
                  </a:solidFill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zh-CN" altLang="en-US" sz="14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输入你的正文内容，输入你的正文内容输入你的正文内容，输入你的正文内容</a:t>
              </a:r>
              <a:endPara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6"/>
              </p:custDataLst>
            </p:nvPr>
          </p:nvSpPr>
          <p:spPr>
            <a:xfrm>
              <a:off x="2061" y="2915"/>
              <a:ext cx="1876" cy="1876"/>
            </a:xfrm>
            <a:prstGeom prst="ellipse">
              <a:avLst/>
            </a:prstGeom>
            <a:solidFill>
              <a:srgbClr val="4176C6">
                <a:alpha val="1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42" name="椭圆 41"/>
            <p:cNvSpPr/>
            <p:nvPr>
              <p:custDataLst>
                <p:tags r:id="rId7"/>
              </p:custDataLst>
            </p:nvPr>
          </p:nvSpPr>
          <p:spPr>
            <a:xfrm>
              <a:off x="2270" y="3126"/>
              <a:ext cx="1458" cy="1458"/>
            </a:xfrm>
            <a:prstGeom prst="ellipse">
              <a:avLst/>
            </a:prstGeom>
            <a:solidFill>
              <a:srgbClr val="4176C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04800" dist="546100" dir="5400000" sx="73000" sy="73000" algn="t" rotWithShape="0">
                <a:srgbClr val="4176C6"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Medium" panose="020B0600000000000000" pitchFamily="34" charset="-122"/>
                  <a:cs typeface="+mn-cs"/>
                  <a:sym typeface="思源黑体 CN Normal" panose="020B0400000000000000" pitchFamily="34" charset="-122"/>
                </a:rPr>
                <a:t>01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Medium" panose="020B06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43" name="椭圆 42"/>
            <p:cNvSpPr/>
            <p:nvPr>
              <p:custDataLst>
                <p:tags r:id="rId8"/>
              </p:custDataLst>
            </p:nvPr>
          </p:nvSpPr>
          <p:spPr>
            <a:xfrm flipV="1">
              <a:off x="1954" y="2809"/>
              <a:ext cx="2090" cy="2090"/>
            </a:xfrm>
            <a:prstGeom prst="ellipse">
              <a:avLst/>
            </a:prstGeom>
            <a:noFill/>
            <a:ln w="3175" cap="flat" cmpd="sng" algn="ctr">
              <a:gradFill>
                <a:gsLst>
                  <a:gs pos="0">
                    <a:srgbClr val="4176C6"/>
                  </a:gs>
                  <a:gs pos="19000">
                    <a:srgbClr val="4176C6"/>
                  </a:gs>
                  <a:gs pos="89000">
                    <a:srgbClr val="4176C6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cxnSp>
          <p:nvCxnSpPr>
            <p:cNvPr id="44" name="直接连接符 43"/>
            <p:cNvCxnSpPr/>
            <p:nvPr>
              <p:custDataLst>
                <p:tags r:id="rId9"/>
              </p:custDataLst>
            </p:nvPr>
          </p:nvCxnSpPr>
          <p:spPr>
            <a:xfrm>
              <a:off x="2531" y="6156"/>
              <a:ext cx="936" cy="0"/>
            </a:xfrm>
            <a:prstGeom prst="line">
              <a:avLst/>
            </a:prstGeom>
            <a:noFill/>
            <a:ln w="19050" cap="flat" cmpd="sng" algn="ctr">
              <a:solidFill>
                <a:srgbClr val="4176C6"/>
              </a:solidFill>
              <a:prstDash val="solid"/>
              <a:miter lim="800000"/>
            </a:ln>
            <a:effectLst/>
          </p:spPr>
        </p:cxnSp>
      </p:grpSp>
      <p:grpSp>
        <p:nvGrpSpPr>
          <p:cNvPr id="45" name="组合 44"/>
          <p:cNvGrpSpPr/>
          <p:nvPr>
            <p:custDataLst>
              <p:tags r:id="rId10"/>
            </p:custDataLst>
          </p:nvPr>
        </p:nvGrpSpPr>
        <p:grpSpPr>
          <a:xfrm>
            <a:off x="6278245" y="1597660"/>
            <a:ext cx="2360930" cy="4317365"/>
            <a:chOff x="1140" y="2497"/>
            <a:chExt cx="3718" cy="6799"/>
          </a:xfrm>
        </p:grpSpPr>
        <p:sp>
          <p:nvSpPr>
            <p:cNvPr id="46" name="矩形: 圆角 4"/>
            <p:cNvSpPr/>
            <p:nvPr>
              <p:custDataLst>
                <p:tags r:id="rId11"/>
              </p:custDataLst>
            </p:nvPr>
          </p:nvSpPr>
          <p:spPr>
            <a:xfrm>
              <a:off x="1140" y="2497"/>
              <a:ext cx="3718" cy="6799"/>
            </a:xfrm>
            <a:prstGeom prst="roundRect">
              <a:avLst>
                <a:gd name="adj" fmla="val 6028"/>
              </a:avLst>
            </a:prstGeom>
            <a:gradFill>
              <a:gsLst>
                <a:gs pos="100000">
                  <a:sysClr val="window" lastClr="FFFFFF"/>
                </a:gs>
                <a:gs pos="12000">
                  <a:sysClr val="window" lastClr="FFFFFF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254000" dir="2700000" sx="95000" sy="95000" algn="tl" rotWithShape="0">
                <a:sysClr val="windowText" lastClr="000000">
                  <a:lumMod val="75000"/>
                  <a:lumOff val="25000"/>
                  <a:alpha val="20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12"/>
              </p:custDataLst>
            </p:nvPr>
          </p:nvSpPr>
          <p:spPr>
            <a:xfrm>
              <a:off x="2046" y="5266"/>
              <a:ext cx="1906" cy="6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000" dirty="0">
                  <a:solidFill>
                    <a:srgbClr val="4176C6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添加标题</a:t>
              </a:r>
              <a:endPara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13"/>
              </p:custDataLst>
            </p:nvPr>
          </p:nvSpPr>
          <p:spPr>
            <a:xfrm>
              <a:off x="1153" y="6926"/>
              <a:ext cx="3252" cy="1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1600">
                  <a:solidFill>
                    <a:srgbClr val="213438"/>
                  </a:solidFill>
                </a:defRPr>
              </a:lvl1pPr>
            </a:lstStyle>
            <a:p>
              <a:pPr algn="ctr">
                <a:lnSpc>
                  <a:spcPct val="130000"/>
                </a:lnSpc>
              </a:pPr>
              <a:r>
                <a:rPr lang="zh-CN" altLang="en-US" sz="14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输入你的正文内容，输入你的正文内容输入你的正文内容，输入你的正文内容</a:t>
              </a:r>
              <a:endPara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9" name="椭圆 48"/>
            <p:cNvSpPr/>
            <p:nvPr>
              <p:custDataLst>
                <p:tags r:id="rId14"/>
              </p:custDataLst>
            </p:nvPr>
          </p:nvSpPr>
          <p:spPr>
            <a:xfrm>
              <a:off x="2061" y="2915"/>
              <a:ext cx="1876" cy="1876"/>
            </a:xfrm>
            <a:prstGeom prst="ellipse">
              <a:avLst/>
            </a:prstGeom>
            <a:solidFill>
              <a:srgbClr val="4176C6">
                <a:alpha val="1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50" name="椭圆 49"/>
            <p:cNvSpPr/>
            <p:nvPr>
              <p:custDataLst>
                <p:tags r:id="rId15"/>
              </p:custDataLst>
            </p:nvPr>
          </p:nvSpPr>
          <p:spPr>
            <a:xfrm>
              <a:off x="2270" y="3126"/>
              <a:ext cx="1458" cy="1458"/>
            </a:xfrm>
            <a:prstGeom prst="ellipse">
              <a:avLst/>
            </a:prstGeom>
            <a:solidFill>
              <a:srgbClr val="4176C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04800" dist="546100" dir="5400000" sx="73000" sy="73000" algn="t" rotWithShape="0">
                <a:srgbClr val="4176C6"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Medium" panose="020B0600000000000000" pitchFamily="34" charset="-122"/>
                  <a:cs typeface="+mn-cs"/>
                  <a:sym typeface="思源黑体 CN Normal" panose="020B0400000000000000" pitchFamily="34" charset="-122"/>
                </a:rPr>
                <a:t>01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Medium" panose="020B06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51" name="椭圆 50"/>
            <p:cNvSpPr/>
            <p:nvPr>
              <p:custDataLst>
                <p:tags r:id="rId16"/>
              </p:custDataLst>
            </p:nvPr>
          </p:nvSpPr>
          <p:spPr>
            <a:xfrm flipV="1">
              <a:off x="1954" y="2809"/>
              <a:ext cx="2090" cy="2090"/>
            </a:xfrm>
            <a:prstGeom prst="ellipse">
              <a:avLst/>
            </a:prstGeom>
            <a:noFill/>
            <a:ln w="3175" cap="flat" cmpd="sng" algn="ctr">
              <a:gradFill>
                <a:gsLst>
                  <a:gs pos="0">
                    <a:srgbClr val="4176C6"/>
                  </a:gs>
                  <a:gs pos="19000">
                    <a:srgbClr val="4176C6"/>
                  </a:gs>
                  <a:gs pos="89000">
                    <a:srgbClr val="4176C6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cxnSp>
          <p:nvCxnSpPr>
            <p:cNvPr id="52" name="直接连接符 51"/>
            <p:cNvCxnSpPr/>
            <p:nvPr>
              <p:custDataLst>
                <p:tags r:id="rId17"/>
              </p:custDataLst>
            </p:nvPr>
          </p:nvCxnSpPr>
          <p:spPr>
            <a:xfrm>
              <a:off x="2531" y="6156"/>
              <a:ext cx="936" cy="0"/>
            </a:xfrm>
            <a:prstGeom prst="line">
              <a:avLst/>
            </a:prstGeom>
            <a:noFill/>
            <a:ln w="19050" cap="flat" cmpd="sng" algn="ctr">
              <a:solidFill>
                <a:srgbClr val="4176C6"/>
              </a:solidFill>
              <a:prstDash val="solid"/>
              <a:miter lim="800000"/>
            </a:ln>
            <a:effectLst/>
          </p:spPr>
        </p:cxnSp>
      </p:grpSp>
      <p:grpSp>
        <p:nvGrpSpPr>
          <p:cNvPr id="53" name="组合 52"/>
          <p:cNvGrpSpPr/>
          <p:nvPr>
            <p:custDataLst>
              <p:tags r:id="rId18"/>
            </p:custDataLst>
          </p:nvPr>
        </p:nvGrpSpPr>
        <p:grpSpPr>
          <a:xfrm>
            <a:off x="8940165" y="1597660"/>
            <a:ext cx="2360930" cy="4317365"/>
            <a:chOff x="1140" y="2497"/>
            <a:chExt cx="3718" cy="6799"/>
          </a:xfrm>
        </p:grpSpPr>
        <p:sp>
          <p:nvSpPr>
            <p:cNvPr id="54" name="矩形: 圆角 4"/>
            <p:cNvSpPr/>
            <p:nvPr>
              <p:custDataLst>
                <p:tags r:id="rId19"/>
              </p:custDataLst>
            </p:nvPr>
          </p:nvSpPr>
          <p:spPr>
            <a:xfrm>
              <a:off x="1140" y="2497"/>
              <a:ext cx="3718" cy="6799"/>
            </a:xfrm>
            <a:prstGeom prst="roundRect">
              <a:avLst>
                <a:gd name="adj" fmla="val 6028"/>
              </a:avLst>
            </a:prstGeom>
            <a:gradFill>
              <a:gsLst>
                <a:gs pos="100000">
                  <a:sysClr val="window" lastClr="FFFFFF"/>
                </a:gs>
                <a:gs pos="12000">
                  <a:sysClr val="window" lastClr="FFFFFF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254000" dir="2700000" sx="95000" sy="95000" algn="tl" rotWithShape="0">
                <a:sysClr val="windowText" lastClr="000000">
                  <a:lumMod val="75000"/>
                  <a:lumOff val="25000"/>
                  <a:alpha val="20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20"/>
              </p:custDataLst>
            </p:nvPr>
          </p:nvSpPr>
          <p:spPr>
            <a:xfrm>
              <a:off x="2046" y="5266"/>
              <a:ext cx="1906" cy="6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000" dirty="0">
                  <a:solidFill>
                    <a:srgbClr val="4176C6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添加标题</a:t>
              </a:r>
              <a:endPara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6" name="文本框 55"/>
            <p:cNvSpPr txBox="1"/>
            <p:nvPr>
              <p:custDataLst>
                <p:tags r:id="rId21"/>
              </p:custDataLst>
            </p:nvPr>
          </p:nvSpPr>
          <p:spPr>
            <a:xfrm>
              <a:off x="1153" y="6926"/>
              <a:ext cx="3252" cy="21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1600">
                  <a:solidFill>
                    <a:srgbClr val="213438"/>
                  </a:solidFill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zh-CN" altLang="en-US" sz="14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输入你的正文内容，输入你的正文内容输入你的正文内容，输入你的正文内容</a:t>
              </a:r>
              <a:endPara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7" name="椭圆 56"/>
            <p:cNvSpPr/>
            <p:nvPr>
              <p:custDataLst>
                <p:tags r:id="rId22"/>
              </p:custDataLst>
            </p:nvPr>
          </p:nvSpPr>
          <p:spPr>
            <a:xfrm>
              <a:off x="2061" y="2915"/>
              <a:ext cx="1876" cy="1876"/>
            </a:xfrm>
            <a:prstGeom prst="ellipse">
              <a:avLst/>
            </a:prstGeom>
            <a:solidFill>
              <a:srgbClr val="4176C6">
                <a:alpha val="1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58" name="椭圆 57"/>
            <p:cNvSpPr/>
            <p:nvPr>
              <p:custDataLst>
                <p:tags r:id="rId23"/>
              </p:custDataLst>
            </p:nvPr>
          </p:nvSpPr>
          <p:spPr>
            <a:xfrm>
              <a:off x="2270" y="3126"/>
              <a:ext cx="1458" cy="1458"/>
            </a:xfrm>
            <a:prstGeom prst="ellipse">
              <a:avLst/>
            </a:prstGeom>
            <a:solidFill>
              <a:srgbClr val="4176C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04800" dist="546100" dir="5400000" sx="73000" sy="73000" algn="t" rotWithShape="0">
                <a:srgbClr val="4176C6"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Medium" panose="020B0600000000000000" pitchFamily="34" charset="-122"/>
                  <a:cs typeface="+mn-cs"/>
                  <a:sym typeface="思源黑体 CN Normal" panose="020B0400000000000000" pitchFamily="34" charset="-122"/>
                </a:rPr>
                <a:t>01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Medium" panose="020B06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59" name="椭圆 58"/>
            <p:cNvSpPr/>
            <p:nvPr>
              <p:custDataLst>
                <p:tags r:id="rId24"/>
              </p:custDataLst>
            </p:nvPr>
          </p:nvSpPr>
          <p:spPr>
            <a:xfrm flipV="1">
              <a:off x="1954" y="2809"/>
              <a:ext cx="2090" cy="2090"/>
            </a:xfrm>
            <a:prstGeom prst="ellipse">
              <a:avLst/>
            </a:prstGeom>
            <a:noFill/>
            <a:ln w="3175" cap="flat" cmpd="sng" algn="ctr">
              <a:gradFill>
                <a:gsLst>
                  <a:gs pos="0">
                    <a:srgbClr val="4176C6"/>
                  </a:gs>
                  <a:gs pos="19000">
                    <a:srgbClr val="4176C6"/>
                  </a:gs>
                  <a:gs pos="89000">
                    <a:srgbClr val="4176C6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cxnSp>
          <p:nvCxnSpPr>
            <p:cNvPr id="60" name="直接连接符 59"/>
            <p:cNvCxnSpPr/>
            <p:nvPr>
              <p:custDataLst>
                <p:tags r:id="rId25"/>
              </p:custDataLst>
            </p:nvPr>
          </p:nvCxnSpPr>
          <p:spPr>
            <a:xfrm>
              <a:off x="2531" y="6156"/>
              <a:ext cx="936" cy="0"/>
            </a:xfrm>
            <a:prstGeom prst="line">
              <a:avLst/>
            </a:prstGeom>
            <a:noFill/>
            <a:ln w="19050" cap="flat" cmpd="sng" algn="ctr">
              <a:solidFill>
                <a:srgbClr val="4176C6"/>
              </a:solidFill>
              <a:prstDash val="solid"/>
              <a:miter lim="800000"/>
            </a:ln>
            <a:effectLst/>
          </p:spPr>
        </p:cxnSp>
      </p:grpSp>
      <p:grpSp>
        <p:nvGrpSpPr>
          <p:cNvPr id="61" name="组合 60"/>
          <p:cNvGrpSpPr/>
          <p:nvPr>
            <p:custDataLst>
              <p:tags r:id="rId26"/>
            </p:custDataLst>
          </p:nvPr>
        </p:nvGrpSpPr>
        <p:grpSpPr>
          <a:xfrm>
            <a:off x="954405" y="1597660"/>
            <a:ext cx="2360930" cy="4317365"/>
            <a:chOff x="1140" y="2497"/>
            <a:chExt cx="3718" cy="6799"/>
          </a:xfrm>
        </p:grpSpPr>
        <p:sp>
          <p:nvSpPr>
            <p:cNvPr id="62" name="矩形: 圆角 4"/>
            <p:cNvSpPr/>
            <p:nvPr>
              <p:custDataLst>
                <p:tags r:id="rId27"/>
              </p:custDataLst>
            </p:nvPr>
          </p:nvSpPr>
          <p:spPr>
            <a:xfrm>
              <a:off x="1140" y="2497"/>
              <a:ext cx="3718" cy="6799"/>
            </a:xfrm>
            <a:prstGeom prst="roundRect">
              <a:avLst>
                <a:gd name="adj" fmla="val 6028"/>
              </a:avLst>
            </a:prstGeom>
            <a:gradFill>
              <a:gsLst>
                <a:gs pos="100000">
                  <a:sysClr val="window" lastClr="FFFFFF"/>
                </a:gs>
                <a:gs pos="12000">
                  <a:sysClr val="window" lastClr="FFFFFF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254000" dir="2700000" sx="95000" sy="95000" algn="tl" rotWithShape="0">
                <a:sysClr val="windowText" lastClr="000000">
                  <a:lumMod val="75000"/>
                  <a:lumOff val="25000"/>
                  <a:alpha val="20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63" name="文本框 62"/>
            <p:cNvSpPr txBox="1"/>
            <p:nvPr>
              <p:custDataLst>
                <p:tags r:id="rId28"/>
              </p:custDataLst>
            </p:nvPr>
          </p:nvSpPr>
          <p:spPr>
            <a:xfrm>
              <a:off x="2046" y="5266"/>
              <a:ext cx="1906" cy="6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000" dirty="0">
                  <a:solidFill>
                    <a:srgbClr val="4176C6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添加标题</a:t>
              </a:r>
              <a:endPara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4" name="文本框 63"/>
            <p:cNvSpPr txBox="1"/>
            <p:nvPr>
              <p:custDataLst>
                <p:tags r:id="rId29"/>
              </p:custDataLst>
            </p:nvPr>
          </p:nvSpPr>
          <p:spPr>
            <a:xfrm>
              <a:off x="1153" y="6926"/>
              <a:ext cx="3252" cy="21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1600">
                  <a:solidFill>
                    <a:srgbClr val="213438"/>
                  </a:solidFill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zh-CN" altLang="en-US" sz="14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sym typeface="思源黑体 CN Normal" panose="020B0400000000000000" pitchFamily="34" charset="-122"/>
                </a:rPr>
                <a:t>输入你的正文内容，输入你的正文内容输入你的正文内容，输入你的正文内容</a:t>
              </a:r>
              <a:endPara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5" name="椭圆 64"/>
            <p:cNvSpPr/>
            <p:nvPr>
              <p:custDataLst>
                <p:tags r:id="rId30"/>
              </p:custDataLst>
            </p:nvPr>
          </p:nvSpPr>
          <p:spPr>
            <a:xfrm>
              <a:off x="2061" y="2915"/>
              <a:ext cx="1876" cy="1876"/>
            </a:xfrm>
            <a:prstGeom prst="ellipse">
              <a:avLst/>
            </a:prstGeom>
            <a:solidFill>
              <a:srgbClr val="4176C6">
                <a:alpha val="1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66" name="椭圆 65"/>
            <p:cNvSpPr/>
            <p:nvPr>
              <p:custDataLst>
                <p:tags r:id="rId31"/>
              </p:custDataLst>
            </p:nvPr>
          </p:nvSpPr>
          <p:spPr>
            <a:xfrm>
              <a:off x="2270" y="3126"/>
              <a:ext cx="1458" cy="1458"/>
            </a:xfrm>
            <a:prstGeom prst="ellipse">
              <a:avLst/>
            </a:prstGeom>
            <a:solidFill>
              <a:srgbClr val="4176C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04800" dist="546100" dir="5400000" sx="73000" sy="73000" algn="t" rotWithShape="0">
                <a:srgbClr val="4176C6">
                  <a:alpha val="4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Medium" panose="020B0600000000000000" pitchFamily="34" charset="-122"/>
                  <a:cs typeface="+mn-cs"/>
                  <a:sym typeface="思源黑体 CN Normal" panose="020B0400000000000000" pitchFamily="34" charset="-122"/>
                </a:rPr>
                <a:t>01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Medium" panose="020B06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67" name="椭圆 66"/>
            <p:cNvSpPr/>
            <p:nvPr>
              <p:custDataLst>
                <p:tags r:id="rId32"/>
              </p:custDataLst>
            </p:nvPr>
          </p:nvSpPr>
          <p:spPr>
            <a:xfrm flipV="1">
              <a:off x="1954" y="2809"/>
              <a:ext cx="2090" cy="2090"/>
            </a:xfrm>
            <a:prstGeom prst="ellipse">
              <a:avLst/>
            </a:prstGeom>
            <a:noFill/>
            <a:ln w="3175" cap="flat" cmpd="sng" algn="ctr">
              <a:gradFill>
                <a:gsLst>
                  <a:gs pos="0">
                    <a:srgbClr val="4176C6"/>
                  </a:gs>
                  <a:gs pos="19000">
                    <a:srgbClr val="4176C6"/>
                  </a:gs>
                  <a:gs pos="89000">
                    <a:srgbClr val="4176C6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cxnSp>
          <p:nvCxnSpPr>
            <p:cNvPr id="68" name="直接连接符 67"/>
            <p:cNvCxnSpPr/>
            <p:nvPr>
              <p:custDataLst>
                <p:tags r:id="rId33"/>
              </p:custDataLst>
            </p:nvPr>
          </p:nvCxnSpPr>
          <p:spPr>
            <a:xfrm>
              <a:off x="2531" y="6156"/>
              <a:ext cx="936" cy="0"/>
            </a:xfrm>
            <a:prstGeom prst="line">
              <a:avLst/>
            </a:prstGeom>
            <a:noFill/>
            <a:ln w="19050" cap="flat" cmpd="sng" algn="ctr">
              <a:solidFill>
                <a:srgbClr val="4176C6"/>
              </a:solidFill>
              <a:prstDash val="solid"/>
              <a:miter lim="800000"/>
            </a:ln>
            <a:effectLst/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>
            <a:off x="6095088" y="1517774"/>
            <a:ext cx="4658303" cy="2100803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254000" dist="254000" dir="2700000" sx="95000" sy="95000" algn="tl" rotWithShape="0">
              <a:sysClr val="windowText" lastClr="000000">
                <a:lumMod val="75000"/>
                <a:lumOff val="25000"/>
                <a:alpha val="20000"/>
              </a:sysClr>
            </a:outerShdw>
          </a:effectLst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7" name="圆角矩形 19"/>
          <p:cNvSpPr/>
          <p:nvPr>
            <p:custDataLst>
              <p:tags r:id="rId1"/>
            </p:custDataLst>
          </p:nvPr>
        </p:nvSpPr>
        <p:spPr>
          <a:xfrm>
            <a:off x="2155572" y="3956594"/>
            <a:ext cx="848360" cy="520700"/>
          </a:xfrm>
          <a:prstGeom prst="roundRect">
            <a:avLst/>
          </a:prstGeom>
          <a:solidFill>
            <a:srgbClr val="4176C6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2404492" y="4080419"/>
            <a:ext cx="314960" cy="301625"/>
            <a:chOff x="1004888" y="993775"/>
            <a:chExt cx="2438400" cy="2332038"/>
          </a:xfrm>
          <a:solidFill>
            <a:srgbClr val="FEFEFE"/>
          </a:solidFill>
        </p:grpSpPr>
        <p:sp>
          <p:nvSpPr>
            <p:cNvPr id="9" name="Freeform 25"/>
            <p:cNvSpPr/>
            <p:nvPr>
              <p:custDataLst>
                <p:tags r:id="rId3"/>
              </p:custDataLst>
            </p:nvPr>
          </p:nvSpPr>
          <p:spPr bwMode="auto">
            <a:xfrm>
              <a:off x="1898651" y="2670175"/>
              <a:ext cx="655638" cy="655638"/>
            </a:xfrm>
            <a:custGeom>
              <a:avLst/>
              <a:gdLst>
                <a:gd name="T0" fmla="*/ 206 w 413"/>
                <a:gd name="T1" fmla="*/ 413 h 413"/>
                <a:gd name="T2" fmla="*/ 0 w 413"/>
                <a:gd name="T3" fmla="*/ 0 h 413"/>
                <a:gd name="T4" fmla="*/ 413 w 413"/>
                <a:gd name="T5" fmla="*/ 0 h 413"/>
                <a:gd name="T6" fmla="*/ 206 w 413"/>
                <a:gd name="T7" fmla="*/ 413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3" h="413">
                  <a:moveTo>
                    <a:pt x="206" y="413"/>
                  </a:moveTo>
                  <a:lnTo>
                    <a:pt x="0" y="0"/>
                  </a:lnTo>
                  <a:lnTo>
                    <a:pt x="413" y="0"/>
                  </a:lnTo>
                  <a:lnTo>
                    <a:pt x="206" y="4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任意多边形 2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004888" y="993775"/>
              <a:ext cx="2438400" cy="1774825"/>
            </a:xfrm>
            <a:custGeom>
              <a:avLst/>
              <a:gdLst>
                <a:gd name="connsiteX0" fmla="*/ 290196 w 2438400"/>
                <a:gd name="connsiteY0" fmla="*/ 0 h 1774825"/>
                <a:gd name="connsiteX1" fmla="*/ 2151973 w 2438400"/>
                <a:gd name="connsiteY1" fmla="*/ 0 h 1774825"/>
                <a:gd name="connsiteX2" fmla="*/ 2438400 w 2438400"/>
                <a:gd name="connsiteY2" fmla="*/ 286384 h 1774825"/>
                <a:gd name="connsiteX3" fmla="*/ 2438400 w 2438400"/>
                <a:gd name="connsiteY3" fmla="*/ 1484673 h 1774825"/>
                <a:gd name="connsiteX4" fmla="*/ 2151973 w 2438400"/>
                <a:gd name="connsiteY4" fmla="*/ 1774825 h 1774825"/>
                <a:gd name="connsiteX5" fmla="*/ 290196 w 2438400"/>
                <a:gd name="connsiteY5" fmla="*/ 1774825 h 1774825"/>
                <a:gd name="connsiteX6" fmla="*/ 0 w 2438400"/>
                <a:gd name="connsiteY6" fmla="*/ 1484673 h 1774825"/>
                <a:gd name="connsiteX7" fmla="*/ 0 w 2438400"/>
                <a:gd name="connsiteY7" fmla="*/ 286384 h 1774825"/>
                <a:gd name="connsiteX8" fmla="*/ 290196 w 2438400"/>
                <a:gd name="connsiteY8" fmla="*/ 0 h 1774825"/>
                <a:gd name="connsiteX9" fmla="*/ 471488 w 2438400"/>
                <a:gd name="connsiteY9" fmla="*/ 425450 h 1774825"/>
                <a:gd name="connsiteX10" fmla="*/ 471488 w 2438400"/>
                <a:gd name="connsiteY10" fmla="*/ 598488 h 1774825"/>
                <a:gd name="connsiteX11" fmla="*/ 1971676 w 2438400"/>
                <a:gd name="connsiteY11" fmla="*/ 598488 h 1774825"/>
                <a:gd name="connsiteX12" fmla="*/ 1971676 w 2438400"/>
                <a:gd name="connsiteY12" fmla="*/ 425450 h 1774825"/>
                <a:gd name="connsiteX13" fmla="*/ 471488 w 2438400"/>
                <a:gd name="connsiteY13" fmla="*/ 425450 h 1774825"/>
                <a:gd name="connsiteX14" fmla="*/ 471488 w 2438400"/>
                <a:gd name="connsiteY14" fmla="*/ 801688 h 1774825"/>
                <a:gd name="connsiteX15" fmla="*/ 471488 w 2438400"/>
                <a:gd name="connsiteY15" fmla="*/ 971551 h 1774825"/>
                <a:gd name="connsiteX16" fmla="*/ 1971676 w 2438400"/>
                <a:gd name="connsiteY16" fmla="*/ 971551 h 1774825"/>
                <a:gd name="connsiteX17" fmla="*/ 1971676 w 2438400"/>
                <a:gd name="connsiteY17" fmla="*/ 801688 h 1774825"/>
                <a:gd name="connsiteX18" fmla="*/ 471488 w 2438400"/>
                <a:gd name="connsiteY18" fmla="*/ 801688 h 1774825"/>
                <a:gd name="connsiteX19" fmla="*/ 471488 w 2438400"/>
                <a:gd name="connsiteY19" fmla="*/ 1174750 h 1774825"/>
                <a:gd name="connsiteX20" fmla="*/ 471488 w 2438400"/>
                <a:gd name="connsiteY20" fmla="*/ 1347788 h 1774825"/>
                <a:gd name="connsiteX21" fmla="*/ 1971676 w 2438400"/>
                <a:gd name="connsiteY21" fmla="*/ 1347788 h 1774825"/>
                <a:gd name="connsiteX22" fmla="*/ 1971676 w 2438400"/>
                <a:gd name="connsiteY22" fmla="*/ 1174750 h 1774825"/>
                <a:gd name="connsiteX23" fmla="*/ 471488 w 2438400"/>
                <a:gd name="connsiteY23" fmla="*/ 1174750 h 177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38400" h="1774825">
                  <a:moveTo>
                    <a:pt x="290196" y="0"/>
                  </a:moveTo>
                  <a:cubicBezTo>
                    <a:pt x="2151973" y="0"/>
                    <a:pt x="2151973" y="0"/>
                    <a:pt x="2151973" y="0"/>
                  </a:cubicBezTo>
                  <a:cubicBezTo>
                    <a:pt x="2310262" y="0"/>
                    <a:pt x="2438400" y="128119"/>
                    <a:pt x="2438400" y="286384"/>
                  </a:cubicBezTo>
                  <a:lnTo>
                    <a:pt x="2438400" y="1484673"/>
                  </a:lnTo>
                  <a:cubicBezTo>
                    <a:pt x="2438400" y="1646706"/>
                    <a:pt x="2310262" y="1774825"/>
                    <a:pt x="2151973" y="1774825"/>
                  </a:cubicBezTo>
                  <a:cubicBezTo>
                    <a:pt x="290196" y="1774825"/>
                    <a:pt x="290196" y="1774825"/>
                    <a:pt x="290196" y="1774825"/>
                  </a:cubicBezTo>
                  <a:cubicBezTo>
                    <a:pt x="131907" y="1774825"/>
                    <a:pt x="0" y="1646706"/>
                    <a:pt x="0" y="1484673"/>
                  </a:cubicBezTo>
                  <a:cubicBezTo>
                    <a:pt x="0" y="286384"/>
                    <a:pt x="0" y="286384"/>
                    <a:pt x="0" y="286384"/>
                  </a:cubicBezTo>
                  <a:cubicBezTo>
                    <a:pt x="0" y="128119"/>
                    <a:pt x="131907" y="0"/>
                    <a:pt x="290196" y="0"/>
                  </a:cubicBezTo>
                  <a:close/>
                  <a:moveTo>
                    <a:pt x="471488" y="425450"/>
                  </a:moveTo>
                  <a:lnTo>
                    <a:pt x="471488" y="598488"/>
                  </a:lnTo>
                  <a:lnTo>
                    <a:pt x="1971676" y="598488"/>
                  </a:lnTo>
                  <a:lnTo>
                    <a:pt x="1971676" y="425450"/>
                  </a:lnTo>
                  <a:lnTo>
                    <a:pt x="471488" y="425450"/>
                  </a:lnTo>
                  <a:close/>
                  <a:moveTo>
                    <a:pt x="471488" y="801688"/>
                  </a:moveTo>
                  <a:lnTo>
                    <a:pt x="471488" y="971551"/>
                  </a:lnTo>
                  <a:lnTo>
                    <a:pt x="1971676" y="971551"/>
                  </a:lnTo>
                  <a:lnTo>
                    <a:pt x="1971676" y="801688"/>
                  </a:lnTo>
                  <a:lnTo>
                    <a:pt x="471488" y="801688"/>
                  </a:lnTo>
                  <a:close/>
                  <a:moveTo>
                    <a:pt x="471488" y="1174750"/>
                  </a:moveTo>
                  <a:lnTo>
                    <a:pt x="471488" y="1347788"/>
                  </a:lnTo>
                  <a:lnTo>
                    <a:pt x="1971676" y="1347788"/>
                  </a:lnTo>
                  <a:lnTo>
                    <a:pt x="1971676" y="1174750"/>
                  </a:lnTo>
                  <a:lnTo>
                    <a:pt x="471488" y="11747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200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11" name="圆角矩形 24"/>
          <p:cNvSpPr/>
          <p:nvPr>
            <p:custDataLst>
              <p:tags r:id="rId5"/>
            </p:custDataLst>
          </p:nvPr>
        </p:nvSpPr>
        <p:spPr>
          <a:xfrm>
            <a:off x="4533647" y="3972469"/>
            <a:ext cx="848360" cy="520700"/>
          </a:xfrm>
          <a:prstGeom prst="roundRect">
            <a:avLst/>
          </a:prstGeom>
          <a:solidFill>
            <a:srgbClr val="4176C6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grpSp>
        <p:nvGrpSpPr>
          <p:cNvPr id="12" name="组合 11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4734942" y="4080419"/>
            <a:ext cx="419735" cy="318770"/>
            <a:chOff x="4268086" y="4221191"/>
            <a:chExt cx="509646" cy="387231"/>
          </a:xfrm>
          <a:solidFill>
            <a:srgbClr val="FFFFFF"/>
          </a:solidFill>
        </p:grpSpPr>
        <p:sp>
          <p:nvSpPr>
            <p:cNvPr id="13" name="Freeform 20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4268086" y="4273030"/>
              <a:ext cx="337890" cy="335392"/>
            </a:xfrm>
            <a:custGeom>
              <a:avLst/>
              <a:gdLst>
                <a:gd name="T0" fmla="*/ 229 w 229"/>
                <a:gd name="T1" fmla="*/ 128 h 227"/>
                <a:gd name="T2" fmla="*/ 229 w 229"/>
                <a:gd name="T3" fmla="*/ 98 h 227"/>
                <a:gd name="T4" fmla="*/ 206 w 229"/>
                <a:gd name="T5" fmla="*/ 93 h 227"/>
                <a:gd name="T6" fmla="*/ 200 w 229"/>
                <a:gd name="T7" fmla="*/ 76 h 227"/>
                <a:gd name="T8" fmla="*/ 216 w 229"/>
                <a:gd name="T9" fmla="*/ 58 h 227"/>
                <a:gd name="T10" fmla="*/ 198 w 229"/>
                <a:gd name="T11" fmla="*/ 34 h 227"/>
                <a:gd name="T12" fmla="*/ 176 w 229"/>
                <a:gd name="T13" fmla="*/ 44 h 227"/>
                <a:gd name="T14" fmla="*/ 161 w 229"/>
                <a:gd name="T15" fmla="*/ 33 h 227"/>
                <a:gd name="T16" fmla="*/ 164 w 229"/>
                <a:gd name="T17" fmla="*/ 9 h 227"/>
                <a:gd name="T18" fmla="*/ 135 w 229"/>
                <a:gd name="T19" fmla="*/ 0 h 227"/>
                <a:gd name="T20" fmla="*/ 123 w 229"/>
                <a:gd name="T21" fmla="*/ 20 h 227"/>
                <a:gd name="T22" fmla="*/ 114 w 229"/>
                <a:gd name="T23" fmla="*/ 20 h 227"/>
                <a:gd name="T24" fmla="*/ 105 w 229"/>
                <a:gd name="T25" fmla="*/ 20 h 227"/>
                <a:gd name="T26" fmla="*/ 93 w 229"/>
                <a:gd name="T27" fmla="*/ 0 h 227"/>
                <a:gd name="T28" fmla="*/ 65 w 229"/>
                <a:gd name="T29" fmla="*/ 9 h 227"/>
                <a:gd name="T30" fmla="*/ 67 w 229"/>
                <a:gd name="T31" fmla="*/ 33 h 227"/>
                <a:gd name="T32" fmla="*/ 52 w 229"/>
                <a:gd name="T33" fmla="*/ 44 h 227"/>
                <a:gd name="T34" fmla="*/ 30 w 229"/>
                <a:gd name="T35" fmla="*/ 34 h 227"/>
                <a:gd name="T36" fmla="*/ 13 w 229"/>
                <a:gd name="T37" fmla="*/ 58 h 227"/>
                <a:gd name="T38" fmla="*/ 29 w 229"/>
                <a:gd name="T39" fmla="*/ 76 h 227"/>
                <a:gd name="T40" fmla="*/ 23 w 229"/>
                <a:gd name="T41" fmla="*/ 94 h 227"/>
                <a:gd name="T42" fmla="*/ 0 w 229"/>
                <a:gd name="T43" fmla="*/ 98 h 227"/>
                <a:gd name="T44" fmla="*/ 0 w 229"/>
                <a:gd name="T45" fmla="*/ 128 h 227"/>
                <a:gd name="T46" fmla="*/ 23 w 229"/>
                <a:gd name="T47" fmla="*/ 133 h 227"/>
                <a:gd name="T48" fmla="*/ 29 w 229"/>
                <a:gd name="T49" fmla="*/ 151 h 227"/>
                <a:gd name="T50" fmla="*/ 13 w 229"/>
                <a:gd name="T51" fmla="*/ 169 h 227"/>
                <a:gd name="T52" fmla="*/ 31 w 229"/>
                <a:gd name="T53" fmla="*/ 193 h 227"/>
                <a:gd name="T54" fmla="*/ 52 w 229"/>
                <a:gd name="T55" fmla="*/ 183 h 227"/>
                <a:gd name="T56" fmla="*/ 67 w 229"/>
                <a:gd name="T57" fmla="*/ 194 h 227"/>
                <a:gd name="T58" fmla="*/ 65 w 229"/>
                <a:gd name="T59" fmla="*/ 218 h 227"/>
                <a:gd name="T60" fmla="*/ 93 w 229"/>
                <a:gd name="T61" fmla="*/ 227 h 227"/>
                <a:gd name="T62" fmla="*/ 105 w 229"/>
                <a:gd name="T63" fmla="*/ 206 h 227"/>
                <a:gd name="T64" fmla="*/ 114 w 229"/>
                <a:gd name="T65" fmla="*/ 207 h 227"/>
                <a:gd name="T66" fmla="*/ 124 w 229"/>
                <a:gd name="T67" fmla="*/ 206 h 227"/>
                <a:gd name="T68" fmla="*/ 135 w 229"/>
                <a:gd name="T69" fmla="*/ 227 h 227"/>
                <a:gd name="T70" fmla="*/ 164 w 229"/>
                <a:gd name="T71" fmla="*/ 217 h 227"/>
                <a:gd name="T72" fmla="*/ 161 w 229"/>
                <a:gd name="T73" fmla="*/ 194 h 227"/>
                <a:gd name="T74" fmla="*/ 176 w 229"/>
                <a:gd name="T75" fmla="*/ 183 h 227"/>
                <a:gd name="T76" fmla="*/ 198 w 229"/>
                <a:gd name="T77" fmla="*/ 193 h 227"/>
                <a:gd name="T78" fmla="*/ 216 w 229"/>
                <a:gd name="T79" fmla="*/ 168 h 227"/>
                <a:gd name="T80" fmla="*/ 200 w 229"/>
                <a:gd name="T81" fmla="*/ 151 h 227"/>
                <a:gd name="T82" fmla="*/ 206 w 229"/>
                <a:gd name="T83" fmla="*/ 133 h 227"/>
                <a:gd name="T84" fmla="*/ 229 w 229"/>
                <a:gd name="T85" fmla="*/ 128 h 227"/>
                <a:gd name="T86" fmla="*/ 114 w 229"/>
                <a:gd name="T87" fmla="*/ 180 h 227"/>
                <a:gd name="T88" fmla="*/ 47 w 229"/>
                <a:gd name="T89" fmla="*/ 113 h 227"/>
                <a:gd name="T90" fmla="*/ 114 w 229"/>
                <a:gd name="T91" fmla="*/ 46 h 227"/>
                <a:gd name="T92" fmla="*/ 181 w 229"/>
                <a:gd name="T93" fmla="*/ 113 h 227"/>
                <a:gd name="T94" fmla="*/ 114 w 229"/>
                <a:gd name="T95" fmla="*/ 18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9" h="227">
                  <a:moveTo>
                    <a:pt x="229" y="128"/>
                  </a:moveTo>
                  <a:cubicBezTo>
                    <a:pt x="229" y="98"/>
                    <a:pt x="229" y="98"/>
                    <a:pt x="229" y="98"/>
                  </a:cubicBezTo>
                  <a:cubicBezTo>
                    <a:pt x="206" y="93"/>
                    <a:pt x="206" y="93"/>
                    <a:pt x="206" y="93"/>
                  </a:cubicBezTo>
                  <a:cubicBezTo>
                    <a:pt x="204" y="87"/>
                    <a:pt x="202" y="81"/>
                    <a:pt x="200" y="76"/>
                  </a:cubicBezTo>
                  <a:cubicBezTo>
                    <a:pt x="216" y="58"/>
                    <a:pt x="216" y="58"/>
                    <a:pt x="216" y="58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2" y="39"/>
                    <a:pt x="167" y="36"/>
                    <a:pt x="161" y="33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0" y="20"/>
                    <a:pt x="117" y="20"/>
                    <a:pt x="114" y="20"/>
                  </a:cubicBezTo>
                  <a:cubicBezTo>
                    <a:pt x="111" y="20"/>
                    <a:pt x="108" y="20"/>
                    <a:pt x="105" y="2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2" y="36"/>
                    <a:pt x="57" y="39"/>
                    <a:pt x="52" y="4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6" y="81"/>
                    <a:pt x="24" y="87"/>
                    <a:pt x="23" y="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4" y="139"/>
                    <a:pt x="26" y="145"/>
                    <a:pt x="29" y="151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187"/>
                    <a:pt x="62" y="191"/>
                    <a:pt x="67" y="194"/>
                  </a:cubicBezTo>
                  <a:cubicBezTo>
                    <a:pt x="65" y="218"/>
                    <a:pt x="65" y="218"/>
                    <a:pt x="65" y="218"/>
                  </a:cubicBezTo>
                  <a:cubicBezTo>
                    <a:pt x="93" y="227"/>
                    <a:pt x="93" y="227"/>
                    <a:pt x="93" y="227"/>
                  </a:cubicBezTo>
                  <a:cubicBezTo>
                    <a:pt x="105" y="206"/>
                    <a:pt x="105" y="206"/>
                    <a:pt x="105" y="206"/>
                  </a:cubicBezTo>
                  <a:cubicBezTo>
                    <a:pt x="108" y="207"/>
                    <a:pt x="111" y="207"/>
                    <a:pt x="114" y="207"/>
                  </a:cubicBezTo>
                  <a:cubicBezTo>
                    <a:pt x="117" y="207"/>
                    <a:pt x="121" y="207"/>
                    <a:pt x="124" y="206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7" y="191"/>
                    <a:pt x="172" y="187"/>
                    <a:pt x="176" y="183"/>
                  </a:cubicBezTo>
                  <a:cubicBezTo>
                    <a:pt x="198" y="193"/>
                    <a:pt x="198" y="193"/>
                    <a:pt x="198" y="193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2" y="145"/>
                    <a:pt x="204" y="139"/>
                    <a:pt x="206" y="133"/>
                  </a:cubicBezTo>
                  <a:lnTo>
                    <a:pt x="229" y="128"/>
                  </a:lnTo>
                  <a:close/>
                  <a:moveTo>
                    <a:pt x="114" y="180"/>
                  </a:moveTo>
                  <a:cubicBezTo>
                    <a:pt x="77" y="180"/>
                    <a:pt x="47" y="150"/>
                    <a:pt x="47" y="113"/>
                  </a:cubicBezTo>
                  <a:cubicBezTo>
                    <a:pt x="47" y="76"/>
                    <a:pt x="77" y="46"/>
                    <a:pt x="114" y="46"/>
                  </a:cubicBezTo>
                  <a:cubicBezTo>
                    <a:pt x="151" y="46"/>
                    <a:pt x="181" y="76"/>
                    <a:pt x="181" y="113"/>
                  </a:cubicBezTo>
                  <a:cubicBezTo>
                    <a:pt x="181" y="150"/>
                    <a:pt x="151" y="180"/>
                    <a:pt x="114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Freeform 21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4577871" y="4221191"/>
              <a:ext cx="199861" cy="199861"/>
            </a:xfrm>
            <a:custGeom>
              <a:avLst/>
              <a:gdLst>
                <a:gd name="T0" fmla="*/ 135 w 135"/>
                <a:gd name="T1" fmla="*/ 76 h 135"/>
                <a:gd name="T2" fmla="*/ 135 w 135"/>
                <a:gd name="T3" fmla="*/ 58 h 135"/>
                <a:gd name="T4" fmla="*/ 122 w 135"/>
                <a:gd name="T5" fmla="*/ 55 h 135"/>
                <a:gd name="T6" fmla="*/ 118 w 135"/>
                <a:gd name="T7" fmla="*/ 45 h 135"/>
                <a:gd name="T8" fmla="*/ 128 w 135"/>
                <a:gd name="T9" fmla="*/ 34 h 135"/>
                <a:gd name="T10" fmla="*/ 117 w 135"/>
                <a:gd name="T11" fmla="*/ 20 h 135"/>
                <a:gd name="T12" fmla="*/ 104 w 135"/>
                <a:gd name="T13" fmla="*/ 26 h 135"/>
                <a:gd name="T14" fmla="*/ 96 w 135"/>
                <a:gd name="T15" fmla="*/ 19 h 135"/>
                <a:gd name="T16" fmla="*/ 97 w 135"/>
                <a:gd name="T17" fmla="*/ 5 h 135"/>
                <a:gd name="T18" fmla="*/ 80 w 135"/>
                <a:gd name="T19" fmla="*/ 0 h 135"/>
                <a:gd name="T20" fmla="*/ 73 w 135"/>
                <a:gd name="T21" fmla="*/ 12 h 135"/>
                <a:gd name="T22" fmla="*/ 67 w 135"/>
                <a:gd name="T23" fmla="*/ 12 h 135"/>
                <a:gd name="T24" fmla="*/ 62 w 135"/>
                <a:gd name="T25" fmla="*/ 12 h 135"/>
                <a:gd name="T26" fmla="*/ 55 w 135"/>
                <a:gd name="T27" fmla="*/ 0 h 135"/>
                <a:gd name="T28" fmla="*/ 38 w 135"/>
                <a:gd name="T29" fmla="*/ 5 h 135"/>
                <a:gd name="T30" fmla="*/ 39 w 135"/>
                <a:gd name="T31" fmla="*/ 19 h 135"/>
                <a:gd name="T32" fmla="*/ 30 w 135"/>
                <a:gd name="T33" fmla="*/ 26 h 135"/>
                <a:gd name="T34" fmla="*/ 18 w 135"/>
                <a:gd name="T35" fmla="*/ 20 h 135"/>
                <a:gd name="T36" fmla="*/ 7 w 135"/>
                <a:gd name="T37" fmla="*/ 34 h 135"/>
                <a:gd name="T38" fmla="*/ 17 w 135"/>
                <a:gd name="T39" fmla="*/ 45 h 135"/>
                <a:gd name="T40" fmla="*/ 13 w 135"/>
                <a:gd name="T41" fmla="*/ 55 h 135"/>
                <a:gd name="T42" fmla="*/ 0 w 135"/>
                <a:gd name="T43" fmla="*/ 58 h 135"/>
                <a:gd name="T44" fmla="*/ 0 w 135"/>
                <a:gd name="T45" fmla="*/ 76 h 135"/>
                <a:gd name="T46" fmla="*/ 13 w 135"/>
                <a:gd name="T47" fmla="*/ 79 h 135"/>
                <a:gd name="T48" fmla="*/ 17 w 135"/>
                <a:gd name="T49" fmla="*/ 90 h 135"/>
                <a:gd name="T50" fmla="*/ 7 w 135"/>
                <a:gd name="T51" fmla="*/ 100 h 135"/>
                <a:gd name="T52" fmla="*/ 18 w 135"/>
                <a:gd name="T53" fmla="*/ 114 h 135"/>
                <a:gd name="T54" fmla="*/ 31 w 135"/>
                <a:gd name="T55" fmla="*/ 109 h 135"/>
                <a:gd name="T56" fmla="*/ 39 w 135"/>
                <a:gd name="T57" fmla="*/ 115 h 135"/>
                <a:gd name="T58" fmla="*/ 38 w 135"/>
                <a:gd name="T59" fmla="*/ 129 h 135"/>
                <a:gd name="T60" fmla="*/ 55 w 135"/>
                <a:gd name="T61" fmla="*/ 135 h 135"/>
                <a:gd name="T62" fmla="*/ 62 w 135"/>
                <a:gd name="T63" fmla="*/ 122 h 135"/>
                <a:gd name="T64" fmla="*/ 68 w 135"/>
                <a:gd name="T65" fmla="*/ 123 h 135"/>
                <a:gd name="T66" fmla="*/ 73 w 135"/>
                <a:gd name="T67" fmla="*/ 122 h 135"/>
                <a:gd name="T68" fmla="*/ 80 w 135"/>
                <a:gd name="T69" fmla="*/ 135 h 135"/>
                <a:gd name="T70" fmla="*/ 97 w 135"/>
                <a:gd name="T71" fmla="*/ 129 h 135"/>
                <a:gd name="T72" fmla="*/ 96 w 135"/>
                <a:gd name="T73" fmla="*/ 115 h 135"/>
                <a:gd name="T74" fmla="*/ 104 w 135"/>
                <a:gd name="T75" fmla="*/ 109 h 135"/>
                <a:gd name="T76" fmla="*/ 117 w 135"/>
                <a:gd name="T77" fmla="*/ 114 h 135"/>
                <a:gd name="T78" fmla="*/ 128 w 135"/>
                <a:gd name="T79" fmla="*/ 100 h 135"/>
                <a:gd name="T80" fmla="*/ 118 w 135"/>
                <a:gd name="T81" fmla="*/ 89 h 135"/>
                <a:gd name="T82" fmla="*/ 122 w 135"/>
                <a:gd name="T83" fmla="*/ 79 h 135"/>
                <a:gd name="T84" fmla="*/ 135 w 135"/>
                <a:gd name="T85" fmla="*/ 76 h 135"/>
                <a:gd name="T86" fmla="*/ 67 w 135"/>
                <a:gd name="T87" fmla="*/ 107 h 135"/>
                <a:gd name="T88" fmla="*/ 28 w 135"/>
                <a:gd name="T89" fmla="*/ 67 h 135"/>
                <a:gd name="T90" fmla="*/ 67 w 135"/>
                <a:gd name="T91" fmla="*/ 27 h 135"/>
                <a:gd name="T92" fmla="*/ 107 w 135"/>
                <a:gd name="T93" fmla="*/ 67 h 135"/>
                <a:gd name="T94" fmla="*/ 67 w 135"/>
                <a:gd name="T95" fmla="*/ 10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5" h="135">
                  <a:moveTo>
                    <a:pt x="135" y="76"/>
                  </a:moveTo>
                  <a:cubicBezTo>
                    <a:pt x="135" y="58"/>
                    <a:pt x="135" y="58"/>
                    <a:pt x="135" y="58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1" y="52"/>
                    <a:pt x="120" y="48"/>
                    <a:pt x="118" y="45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2" y="23"/>
                    <a:pt x="99" y="21"/>
                    <a:pt x="96" y="19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1" y="12"/>
                    <a:pt x="69" y="12"/>
                    <a:pt x="67" y="12"/>
                  </a:cubicBezTo>
                  <a:cubicBezTo>
                    <a:pt x="66" y="12"/>
                    <a:pt x="64" y="12"/>
                    <a:pt x="62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21"/>
                    <a:pt x="33" y="23"/>
                    <a:pt x="30" y="2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8"/>
                    <a:pt x="14" y="52"/>
                    <a:pt x="13" y="5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83"/>
                    <a:pt x="15" y="86"/>
                    <a:pt x="17" y="9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3" y="111"/>
                    <a:pt x="36" y="113"/>
                    <a:pt x="39" y="115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4" y="123"/>
                    <a:pt x="66" y="123"/>
                    <a:pt x="68" y="123"/>
                  </a:cubicBezTo>
                  <a:cubicBezTo>
                    <a:pt x="69" y="123"/>
                    <a:pt x="71" y="123"/>
                    <a:pt x="73" y="122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97" y="129"/>
                    <a:pt x="97" y="129"/>
                    <a:pt x="97" y="129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9" y="113"/>
                    <a:pt x="102" y="111"/>
                    <a:pt x="104" y="109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20" y="86"/>
                    <a:pt x="121" y="83"/>
                    <a:pt x="122" y="79"/>
                  </a:cubicBezTo>
                  <a:lnTo>
                    <a:pt x="135" y="76"/>
                  </a:lnTo>
                  <a:close/>
                  <a:moveTo>
                    <a:pt x="67" y="107"/>
                  </a:moveTo>
                  <a:cubicBezTo>
                    <a:pt x="46" y="107"/>
                    <a:pt x="28" y="89"/>
                    <a:pt x="28" y="67"/>
                  </a:cubicBezTo>
                  <a:cubicBezTo>
                    <a:pt x="28" y="45"/>
                    <a:pt x="46" y="27"/>
                    <a:pt x="67" y="27"/>
                  </a:cubicBezTo>
                  <a:cubicBezTo>
                    <a:pt x="89" y="27"/>
                    <a:pt x="107" y="45"/>
                    <a:pt x="107" y="67"/>
                  </a:cubicBezTo>
                  <a:cubicBezTo>
                    <a:pt x="107" y="89"/>
                    <a:pt x="89" y="107"/>
                    <a:pt x="6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15" name="圆角矩形 26"/>
          <p:cNvSpPr/>
          <p:nvPr>
            <p:custDataLst>
              <p:tags r:id="rId9"/>
            </p:custDataLst>
          </p:nvPr>
        </p:nvSpPr>
        <p:spPr>
          <a:xfrm>
            <a:off x="9289797" y="3972469"/>
            <a:ext cx="848360" cy="520700"/>
          </a:xfrm>
          <a:prstGeom prst="roundRect">
            <a:avLst/>
          </a:prstGeom>
          <a:solidFill>
            <a:srgbClr val="4176C6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grpSp>
        <p:nvGrpSpPr>
          <p:cNvPr id="16" name="组合 15"/>
          <p:cNvGrpSpPr/>
          <p:nvPr>
            <p:custDataLst>
              <p:tags r:id="rId10"/>
            </p:custDataLst>
          </p:nvPr>
        </p:nvGrpSpPr>
        <p:grpSpPr>
          <a:xfrm>
            <a:off x="9571102" y="4027079"/>
            <a:ext cx="282575" cy="361315"/>
            <a:chOff x="1605186" y="572440"/>
            <a:chExt cx="563562" cy="720725"/>
          </a:xfrm>
          <a:solidFill>
            <a:srgbClr val="FFFFFF"/>
          </a:solidFill>
        </p:grpSpPr>
        <p:sp>
          <p:nvSpPr>
            <p:cNvPr id="17" name="Freeform 32"/>
            <p:cNvSpPr/>
            <p:nvPr>
              <p:custDataLst>
                <p:tags r:id="rId11"/>
              </p:custDataLst>
            </p:nvPr>
          </p:nvSpPr>
          <p:spPr bwMode="auto">
            <a:xfrm>
              <a:off x="1814736" y="572440"/>
              <a:ext cx="142875" cy="720725"/>
            </a:xfrm>
            <a:custGeom>
              <a:avLst/>
              <a:gdLst>
                <a:gd name="T0" fmla="*/ 64 w 64"/>
                <a:gd name="T1" fmla="*/ 289 h 321"/>
                <a:gd name="T2" fmla="*/ 32 w 64"/>
                <a:gd name="T3" fmla="*/ 321 h 321"/>
                <a:gd name="T4" fmla="*/ 0 w 64"/>
                <a:gd name="T5" fmla="*/ 289 h 321"/>
                <a:gd name="T6" fmla="*/ 0 w 64"/>
                <a:gd name="T7" fmla="*/ 32 h 321"/>
                <a:gd name="T8" fmla="*/ 32 w 64"/>
                <a:gd name="T9" fmla="*/ 0 h 321"/>
                <a:gd name="T10" fmla="*/ 64 w 64"/>
                <a:gd name="T11" fmla="*/ 32 h 321"/>
                <a:gd name="T12" fmla="*/ 64 w 64"/>
                <a:gd name="T13" fmla="*/ 289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21">
                  <a:moveTo>
                    <a:pt x="64" y="289"/>
                  </a:moveTo>
                  <a:cubicBezTo>
                    <a:pt x="64" y="307"/>
                    <a:pt x="49" y="321"/>
                    <a:pt x="32" y="321"/>
                  </a:cubicBezTo>
                  <a:cubicBezTo>
                    <a:pt x="14" y="321"/>
                    <a:pt x="0" y="307"/>
                    <a:pt x="0" y="28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2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Freeform 33"/>
            <p:cNvSpPr/>
            <p:nvPr>
              <p:custDataLst>
                <p:tags r:id="rId12"/>
              </p:custDataLst>
            </p:nvPr>
          </p:nvSpPr>
          <p:spPr bwMode="auto">
            <a:xfrm>
              <a:off x="1605186" y="1012177"/>
              <a:ext cx="141288" cy="280988"/>
            </a:xfrm>
            <a:custGeom>
              <a:avLst/>
              <a:gdLst>
                <a:gd name="T0" fmla="*/ 63 w 63"/>
                <a:gd name="T1" fmla="*/ 93 h 125"/>
                <a:gd name="T2" fmla="*/ 32 w 63"/>
                <a:gd name="T3" fmla="*/ 125 h 125"/>
                <a:gd name="T4" fmla="*/ 0 w 63"/>
                <a:gd name="T5" fmla="*/ 93 h 125"/>
                <a:gd name="T6" fmla="*/ 0 w 63"/>
                <a:gd name="T7" fmla="*/ 32 h 125"/>
                <a:gd name="T8" fmla="*/ 32 w 63"/>
                <a:gd name="T9" fmla="*/ 0 h 125"/>
                <a:gd name="T10" fmla="*/ 63 w 63"/>
                <a:gd name="T11" fmla="*/ 32 h 125"/>
                <a:gd name="T12" fmla="*/ 63 w 63"/>
                <a:gd name="T13" fmla="*/ 9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25">
                  <a:moveTo>
                    <a:pt x="63" y="93"/>
                  </a:moveTo>
                  <a:cubicBezTo>
                    <a:pt x="63" y="111"/>
                    <a:pt x="49" y="125"/>
                    <a:pt x="32" y="125"/>
                  </a:cubicBezTo>
                  <a:cubicBezTo>
                    <a:pt x="14" y="125"/>
                    <a:pt x="0" y="111"/>
                    <a:pt x="0" y="9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2"/>
                  </a:cubicBezTo>
                  <a:lnTo>
                    <a:pt x="63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Freeform 34"/>
            <p:cNvSpPr/>
            <p:nvPr>
              <p:custDataLst>
                <p:tags r:id="rId13"/>
              </p:custDataLst>
            </p:nvPr>
          </p:nvSpPr>
          <p:spPr bwMode="auto">
            <a:xfrm>
              <a:off x="2025873" y="804215"/>
              <a:ext cx="142875" cy="488950"/>
            </a:xfrm>
            <a:custGeom>
              <a:avLst/>
              <a:gdLst>
                <a:gd name="T0" fmla="*/ 64 w 64"/>
                <a:gd name="T1" fmla="*/ 186 h 218"/>
                <a:gd name="T2" fmla="*/ 32 w 64"/>
                <a:gd name="T3" fmla="*/ 218 h 218"/>
                <a:gd name="T4" fmla="*/ 0 w 64"/>
                <a:gd name="T5" fmla="*/ 186 h 218"/>
                <a:gd name="T6" fmla="*/ 0 w 64"/>
                <a:gd name="T7" fmla="*/ 32 h 218"/>
                <a:gd name="T8" fmla="*/ 32 w 64"/>
                <a:gd name="T9" fmla="*/ 0 h 218"/>
                <a:gd name="T10" fmla="*/ 64 w 64"/>
                <a:gd name="T11" fmla="*/ 32 h 218"/>
                <a:gd name="T12" fmla="*/ 64 w 64"/>
                <a:gd name="T13" fmla="*/ 18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18">
                  <a:moveTo>
                    <a:pt x="64" y="186"/>
                  </a:moveTo>
                  <a:cubicBezTo>
                    <a:pt x="64" y="204"/>
                    <a:pt x="49" y="218"/>
                    <a:pt x="32" y="218"/>
                  </a:cubicBezTo>
                  <a:cubicBezTo>
                    <a:pt x="14" y="218"/>
                    <a:pt x="0" y="204"/>
                    <a:pt x="0" y="18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20" name="圆角矩形 19"/>
          <p:cNvSpPr/>
          <p:nvPr>
            <p:custDataLst>
              <p:tags r:id="rId14"/>
            </p:custDataLst>
          </p:nvPr>
        </p:nvSpPr>
        <p:spPr>
          <a:xfrm>
            <a:off x="6911722" y="3957864"/>
            <a:ext cx="848360" cy="520700"/>
          </a:xfrm>
          <a:prstGeom prst="roundRect">
            <a:avLst/>
          </a:prstGeom>
          <a:solidFill>
            <a:srgbClr val="4176C6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grpSp>
        <p:nvGrpSpPr>
          <p:cNvPr id="21" name="组合 20"/>
          <p:cNvGrpSpPr>
            <a:grpSpLocks noChangeAspect="1"/>
          </p:cNvGrpSpPr>
          <p:nvPr>
            <p:custDataLst>
              <p:tags r:id="rId15"/>
            </p:custDataLst>
          </p:nvPr>
        </p:nvGrpSpPr>
        <p:grpSpPr>
          <a:xfrm>
            <a:off x="7178422" y="4028349"/>
            <a:ext cx="342900" cy="383540"/>
            <a:chOff x="5999255" y="3275006"/>
            <a:chExt cx="402656" cy="450303"/>
          </a:xfrm>
          <a:solidFill>
            <a:srgbClr val="FEFEFE"/>
          </a:solidFill>
          <a:effectLst/>
        </p:grpSpPr>
        <p:sp>
          <p:nvSpPr>
            <p:cNvPr id="22" name="Freeform 108"/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6068389" y="3442234"/>
              <a:ext cx="56988" cy="57923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26 w 26"/>
                <a:gd name="T7" fmla="*/ 13 h 26"/>
                <a:gd name="T8" fmla="*/ 13 w 26"/>
                <a:gd name="T9" fmla="*/ 0 h 26"/>
                <a:gd name="T10" fmla="*/ 13 w 26"/>
                <a:gd name="T11" fmla="*/ 23 h 26"/>
                <a:gd name="T12" fmla="*/ 3 w 26"/>
                <a:gd name="T13" fmla="*/ 13 h 26"/>
                <a:gd name="T14" fmla="*/ 13 w 26"/>
                <a:gd name="T15" fmla="*/ 3 h 26"/>
                <a:gd name="T16" fmla="*/ 23 w 26"/>
                <a:gd name="T17" fmla="*/ 13 h 26"/>
                <a:gd name="T18" fmla="*/ 13 w 26"/>
                <a:gd name="T1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23"/>
                  </a:moveTo>
                  <a:cubicBezTo>
                    <a:pt x="8" y="23"/>
                    <a:pt x="3" y="18"/>
                    <a:pt x="3" y="13"/>
                  </a:cubicBezTo>
                  <a:cubicBezTo>
                    <a:pt x="3" y="7"/>
                    <a:pt x="8" y="3"/>
                    <a:pt x="13" y="3"/>
                  </a:cubicBezTo>
                  <a:cubicBezTo>
                    <a:pt x="19" y="3"/>
                    <a:pt x="23" y="7"/>
                    <a:pt x="23" y="13"/>
                  </a:cubicBezTo>
                  <a:cubicBezTo>
                    <a:pt x="23" y="18"/>
                    <a:pt x="19" y="23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Freeform 109"/>
            <p:cNvSpPr>
              <a:spLocks noEditPoints="1"/>
            </p:cNvSpPr>
            <p:nvPr>
              <p:custDataLst>
                <p:tags r:id="rId17"/>
              </p:custDataLst>
            </p:nvPr>
          </p:nvSpPr>
          <p:spPr bwMode="auto">
            <a:xfrm>
              <a:off x="6196380" y="3404865"/>
              <a:ext cx="48580" cy="48580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5 h 22"/>
                <a:gd name="T16" fmla="*/ 17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4"/>
                    <a:pt x="5" y="11"/>
                  </a:cubicBezTo>
                  <a:cubicBezTo>
                    <a:pt x="5" y="8"/>
                    <a:pt x="8" y="5"/>
                    <a:pt x="11" y="5"/>
                  </a:cubicBezTo>
                  <a:cubicBezTo>
                    <a:pt x="14" y="5"/>
                    <a:pt x="17" y="8"/>
                    <a:pt x="17" y="11"/>
                  </a:cubicBezTo>
                  <a:cubicBezTo>
                    <a:pt x="17" y="14"/>
                    <a:pt x="14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Freeform 110"/>
            <p:cNvSpPr>
              <a:spLocks noEditPoints="1"/>
            </p:cNvSpPr>
            <p:nvPr>
              <p:custDataLst>
                <p:tags r:id="rId18"/>
              </p:custDataLst>
            </p:nvPr>
          </p:nvSpPr>
          <p:spPr bwMode="auto">
            <a:xfrm>
              <a:off x="6081468" y="3456248"/>
              <a:ext cx="30830" cy="30830"/>
            </a:xfrm>
            <a:custGeom>
              <a:avLst/>
              <a:gdLst>
                <a:gd name="T0" fmla="*/ 7 w 14"/>
                <a:gd name="T1" fmla="*/ 0 h 14"/>
                <a:gd name="T2" fmla="*/ 0 w 14"/>
                <a:gd name="T3" fmla="*/ 7 h 14"/>
                <a:gd name="T4" fmla="*/ 7 w 14"/>
                <a:gd name="T5" fmla="*/ 14 h 14"/>
                <a:gd name="T6" fmla="*/ 14 w 14"/>
                <a:gd name="T7" fmla="*/ 7 h 14"/>
                <a:gd name="T8" fmla="*/ 7 w 14"/>
                <a:gd name="T9" fmla="*/ 0 h 14"/>
                <a:gd name="T10" fmla="*/ 7 w 14"/>
                <a:gd name="T11" fmla="*/ 10 h 14"/>
                <a:gd name="T12" fmla="*/ 4 w 14"/>
                <a:gd name="T13" fmla="*/ 7 h 14"/>
                <a:gd name="T14" fmla="*/ 7 w 14"/>
                <a:gd name="T15" fmla="*/ 3 h 14"/>
                <a:gd name="T16" fmla="*/ 11 w 14"/>
                <a:gd name="T17" fmla="*/ 7 h 14"/>
                <a:gd name="T18" fmla="*/ 7 w 14"/>
                <a:gd name="T1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0"/>
                  </a:moveTo>
                  <a:cubicBezTo>
                    <a:pt x="5" y="10"/>
                    <a:pt x="4" y="9"/>
                    <a:pt x="4" y="7"/>
                  </a:cubicBezTo>
                  <a:cubicBezTo>
                    <a:pt x="4" y="5"/>
                    <a:pt x="5" y="3"/>
                    <a:pt x="7" y="3"/>
                  </a:cubicBezTo>
                  <a:cubicBezTo>
                    <a:pt x="9" y="3"/>
                    <a:pt x="11" y="5"/>
                    <a:pt x="11" y="7"/>
                  </a:cubicBezTo>
                  <a:cubicBezTo>
                    <a:pt x="11" y="9"/>
                    <a:pt x="9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Freeform 111"/>
            <p:cNvSpPr>
              <a:spLocks noEditPoints="1"/>
            </p:cNvSpPr>
            <p:nvPr>
              <p:custDataLst>
                <p:tags r:id="rId19"/>
              </p:custDataLst>
            </p:nvPr>
          </p:nvSpPr>
          <p:spPr bwMode="auto">
            <a:xfrm>
              <a:off x="6172089" y="3380574"/>
              <a:ext cx="97161" cy="97161"/>
            </a:xfrm>
            <a:custGeom>
              <a:avLst/>
              <a:gdLst>
                <a:gd name="T0" fmla="*/ 22 w 44"/>
                <a:gd name="T1" fmla="*/ 0 h 44"/>
                <a:gd name="T2" fmla="*/ 0 w 44"/>
                <a:gd name="T3" fmla="*/ 22 h 44"/>
                <a:gd name="T4" fmla="*/ 22 w 44"/>
                <a:gd name="T5" fmla="*/ 44 h 44"/>
                <a:gd name="T6" fmla="*/ 44 w 44"/>
                <a:gd name="T7" fmla="*/ 22 h 44"/>
                <a:gd name="T8" fmla="*/ 22 w 44"/>
                <a:gd name="T9" fmla="*/ 0 h 44"/>
                <a:gd name="T10" fmla="*/ 22 w 44"/>
                <a:gd name="T11" fmla="*/ 39 h 44"/>
                <a:gd name="T12" fmla="*/ 5 w 44"/>
                <a:gd name="T13" fmla="*/ 22 h 44"/>
                <a:gd name="T14" fmla="*/ 22 w 44"/>
                <a:gd name="T15" fmla="*/ 6 h 44"/>
                <a:gd name="T16" fmla="*/ 39 w 44"/>
                <a:gd name="T17" fmla="*/ 22 h 44"/>
                <a:gd name="T18" fmla="*/ 22 w 44"/>
                <a:gd name="T19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lose/>
                  <a:moveTo>
                    <a:pt x="22" y="39"/>
                  </a:moveTo>
                  <a:cubicBezTo>
                    <a:pt x="13" y="39"/>
                    <a:pt x="5" y="31"/>
                    <a:pt x="5" y="22"/>
                  </a:cubicBezTo>
                  <a:cubicBezTo>
                    <a:pt x="5" y="13"/>
                    <a:pt x="13" y="6"/>
                    <a:pt x="22" y="6"/>
                  </a:cubicBezTo>
                  <a:cubicBezTo>
                    <a:pt x="31" y="6"/>
                    <a:pt x="39" y="13"/>
                    <a:pt x="39" y="22"/>
                  </a:cubicBezTo>
                  <a:cubicBezTo>
                    <a:pt x="39" y="31"/>
                    <a:pt x="31" y="39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Freeform 112"/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auto">
            <a:xfrm>
              <a:off x="5999255" y="3275006"/>
              <a:ext cx="402656" cy="450303"/>
            </a:xfrm>
            <a:custGeom>
              <a:avLst/>
              <a:gdLst>
                <a:gd name="T0" fmla="*/ 157 w 182"/>
                <a:gd name="T1" fmla="*/ 96 h 204"/>
                <a:gd name="T2" fmla="*/ 153 w 182"/>
                <a:gd name="T3" fmla="*/ 48 h 204"/>
                <a:gd name="T4" fmla="*/ 78 w 182"/>
                <a:gd name="T5" fmla="*/ 0 h 204"/>
                <a:gd name="T6" fmla="*/ 1 w 182"/>
                <a:gd name="T7" fmla="*/ 79 h 204"/>
                <a:gd name="T8" fmla="*/ 0 w 182"/>
                <a:gd name="T9" fmla="*/ 204 h 204"/>
                <a:gd name="T10" fmla="*/ 113 w 182"/>
                <a:gd name="T11" fmla="*/ 176 h 204"/>
                <a:gd name="T12" fmla="*/ 147 w 182"/>
                <a:gd name="T13" fmla="*/ 176 h 204"/>
                <a:gd name="T14" fmla="*/ 147 w 182"/>
                <a:gd name="T15" fmla="*/ 176 h 204"/>
                <a:gd name="T16" fmla="*/ 156 w 182"/>
                <a:gd name="T17" fmla="*/ 151 h 204"/>
                <a:gd name="T18" fmla="*/ 146 w 182"/>
                <a:gd name="T19" fmla="*/ 145 h 204"/>
                <a:gd name="T20" fmla="*/ 156 w 182"/>
                <a:gd name="T21" fmla="*/ 140 h 204"/>
                <a:gd name="T22" fmla="*/ 155 w 182"/>
                <a:gd name="T23" fmla="*/ 138 h 204"/>
                <a:gd name="T24" fmla="*/ 170 w 182"/>
                <a:gd name="T25" fmla="*/ 111 h 204"/>
                <a:gd name="T26" fmla="*/ 62 w 182"/>
                <a:gd name="T27" fmla="*/ 93 h 204"/>
                <a:gd name="T28" fmla="*/ 62 w 182"/>
                <a:gd name="T29" fmla="*/ 102 h 204"/>
                <a:gd name="T30" fmla="*/ 54 w 182"/>
                <a:gd name="T31" fmla="*/ 105 h 204"/>
                <a:gd name="T32" fmla="*/ 48 w 182"/>
                <a:gd name="T33" fmla="*/ 110 h 204"/>
                <a:gd name="T34" fmla="*/ 40 w 182"/>
                <a:gd name="T35" fmla="*/ 107 h 204"/>
                <a:gd name="T36" fmla="*/ 32 w 182"/>
                <a:gd name="T37" fmla="*/ 107 h 204"/>
                <a:gd name="T38" fmla="*/ 28 w 182"/>
                <a:gd name="T39" fmla="*/ 99 h 204"/>
                <a:gd name="T40" fmla="*/ 22 w 182"/>
                <a:gd name="T41" fmla="*/ 93 h 204"/>
                <a:gd name="T42" fmla="*/ 26 w 182"/>
                <a:gd name="T43" fmla="*/ 85 h 204"/>
                <a:gd name="T44" fmla="*/ 26 w 182"/>
                <a:gd name="T45" fmla="*/ 76 h 204"/>
                <a:gd name="T46" fmla="*/ 34 w 182"/>
                <a:gd name="T47" fmla="*/ 73 h 204"/>
                <a:gd name="T48" fmla="*/ 40 w 182"/>
                <a:gd name="T49" fmla="*/ 68 h 204"/>
                <a:gd name="T50" fmla="*/ 48 w 182"/>
                <a:gd name="T51" fmla="*/ 71 h 204"/>
                <a:gd name="T52" fmla="*/ 57 w 182"/>
                <a:gd name="T53" fmla="*/ 71 h 204"/>
                <a:gd name="T54" fmla="*/ 60 w 182"/>
                <a:gd name="T55" fmla="*/ 79 h 204"/>
                <a:gd name="T56" fmla="*/ 66 w 182"/>
                <a:gd name="T57" fmla="*/ 85 h 204"/>
                <a:gd name="T58" fmla="*/ 136 w 182"/>
                <a:gd name="T59" fmla="*/ 77 h 204"/>
                <a:gd name="T60" fmla="*/ 126 w 182"/>
                <a:gd name="T61" fmla="*/ 87 h 204"/>
                <a:gd name="T62" fmla="*/ 121 w 182"/>
                <a:gd name="T63" fmla="*/ 100 h 204"/>
                <a:gd name="T64" fmla="*/ 107 w 182"/>
                <a:gd name="T65" fmla="*/ 100 h 204"/>
                <a:gd name="T66" fmla="*/ 94 w 182"/>
                <a:gd name="T67" fmla="*/ 105 h 204"/>
                <a:gd name="T68" fmla="*/ 83 w 182"/>
                <a:gd name="T69" fmla="*/ 96 h 204"/>
                <a:gd name="T70" fmla="*/ 70 w 182"/>
                <a:gd name="T71" fmla="*/ 91 h 204"/>
                <a:gd name="T72" fmla="*/ 70 w 182"/>
                <a:gd name="T73" fmla="*/ 77 h 204"/>
                <a:gd name="T74" fmla="*/ 64 w 182"/>
                <a:gd name="T75" fmla="*/ 64 h 204"/>
                <a:gd name="T76" fmla="*/ 74 w 182"/>
                <a:gd name="T77" fmla="*/ 53 h 204"/>
                <a:gd name="T78" fmla="*/ 79 w 182"/>
                <a:gd name="T79" fmla="*/ 40 h 204"/>
                <a:gd name="T80" fmla="*/ 94 w 182"/>
                <a:gd name="T81" fmla="*/ 40 h 204"/>
                <a:gd name="T82" fmla="*/ 107 w 182"/>
                <a:gd name="T83" fmla="*/ 35 h 204"/>
                <a:gd name="T84" fmla="*/ 117 w 182"/>
                <a:gd name="T85" fmla="*/ 44 h 204"/>
                <a:gd name="T86" fmla="*/ 130 w 182"/>
                <a:gd name="T87" fmla="*/ 49 h 204"/>
                <a:gd name="T88" fmla="*/ 130 w 182"/>
                <a:gd name="T89" fmla="*/ 64 h 204"/>
                <a:gd name="T90" fmla="*/ 136 w 182"/>
                <a:gd name="T91" fmla="*/ 7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204">
                  <a:moveTo>
                    <a:pt x="170" y="111"/>
                  </a:moveTo>
                  <a:cubicBezTo>
                    <a:pt x="166" y="107"/>
                    <a:pt x="160" y="102"/>
                    <a:pt x="157" y="96"/>
                  </a:cubicBezTo>
                  <a:cubicBezTo>
                    <a:pt x="153" y="87"/>
                    <a:pt x="158" y="79"/>
                    <a:pt x="157" y="70"/>
                  </a:cubicBezTo>
                  <a:cubicBezTo>
                    <a:pt x="157" y="63"/>
                    <a:pt x="155" y="54"/>
                    <a:pt x="153" y="48"/>
                  </a:cubicBezTo>
                  <a:cubicBezTo>
                    <a:pt x="149" y="37"/>
                    <a:pt x="142" y="28"/>
                    <a:pt x="133" y="21"/>
                  </a:cubicBezTo>
                  <a:cubicBezTo>
                    <a:pt x="119" y="8"/>
                    <a:pt x="100" y="0"/>
                    <a:pt x="78" y="0"/>
                  </a:cubicBezTo>
                  <a:cubicBezTo>
                    <a:pt x="35" y="0"/>
                    <a:pt x="0" y="32"/>
                    <a:pt x="0" y="71"/>
                  </a:cubicBezTo>
                  <a:cubicBezTo>
                    <a:pt x="0" y="74"/>
                    <a:pt x="0" y="77"/>
                    <a:pt x="1" y="79"/>
                  </a:cubicBezTo>
                  <a:cubicBezTo>
                    <a:pt x="1" y="96"/>
                    <a:pt x="6" y="117"/>
                    <a:pt x="22" y="139"/>
                  </a:cubicBezTo>
                  <a:cubicBezTo>
                    <a:pt x="22" y="139"/>
                    <a:pt x="43" y="182"/>
                    <a:pt x="0" y="204"/>
                  </a:cubicBezTo>
                  <a:cubicBezTo>
                    <a:pt x="95" y="204"/>
                    <a:pt x="95" y="204"/>
                    <a:pt x="95" y="204"/>
                  </a:cubicBezTo>
                  <a:cubicBezTo>
                    <a:pt x="95" y="204"/>
                    <a:pt x="102" y="176"/>
                    <a:pt x="113" y="176"/>
                  </a:cubicBezTo>
                  <a:cubicBezTo>
                    <a:pt x="123" y="176"/>
                    <a:pt x="133" y="177"/>
                    <a:pt x="142" y="176"/>
                  </a:cubicBezTo>
                  <a:cubicBezTo>
                    <a:pt x="144" y="177"/>
                    <a:pt x="146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54" y="173"/>
                    <a:pt x="149" y="157"/>
                    <a:pt x="149" y="157"/>
                  </a:cubicBezTo>
                  <a:cubicBezTo>
                    <a:pt x="153" y="155"/>
                    <a:pt x="156" y="153"/>
                    <a:pt x="156" y="151"/>
                  </a:cubicBezTo>
                  <a:cubicBezTo>
                    <a:pt x="156" y="150"/>
                    <a:pt x="156" y="150"/>
                    <a:pt x="156" y="150"/>
                  </a:cubicBezTo>
                  <a:cubicBezTo>
                    <a:pt x="156" y="148"/>
                    <a:pt x="152" y="146"/>
                    <a:pt x="146" y="145"/>
                  </a:cubicBezTo>
                  <a:cubicBezTo>
                    <a:pt x="149" y="145"/>
                    <a:pt x="149" y="145"/>
                    <a:pt x="149" y="145"/>
                  </a:cubicBezTo>
                  <a:cubicBezTo>
                    <a:pt x="153" y="145"/>
                    <a:pt x="156" y="143"/>
                    <a:pt x="156" y="140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6" y="139"/>
                    <a:pt x="156" y="138"/>
                    <a:pt x="155" y="138"/>
                  </a:cubicBezTo>
                  <a:cubicBezTo>
                    <a:pt x="156" y="135"/>
                    <a:pt x="159" y="121"/>
                    <a:pt x="160" y="121"/>
                  </a:cubicBezTo>
                  <a:cubicBezTo>
                    <a:pt x="182" y="119"/>
                    <a:pt x="170" y="111"/>
                    <a:pt x="170" y="111"/>
                  </a:cubicBezTo>
                  <a:close/>
                  <a:moveTo>
                    <a:pt x="66" y="93"/>
                  </a:moveTo>
                  <a:cubicBezTo>
                    <a:pt x="62" y="93"/>
                    <a:pt x="62" y="93"/>
                    <a:pt x="62" y="93"/>
                  </a:cubicBezTo>
                  <a:cubicBezTo>
                    <a:pt x="62" y="95"/>
                    <a:pt x="61" y="97"/>
                    <a:pt x="60" y="99"/>
                  </a:cubicBezTo>
                  <a:cubicBezTo>
                    <a:pt x="62" y="102"/>
                    <a:pt x="62" y="102"/>
                    <a:pt x="62" y="102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52" y="106"/>
                    <a:pt x="50" y="107"/>
                    <a:pt x="48" y="107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38" y="107"/>
                    <a:pt x="36" y="106"/>
                    <a:pt x="34" y="105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7" y="97"/>
                    <a:pt x="26" y="95"/>
                    <a:pt x="26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3"/>
                    <a:pt x="27" y="81"/>
                    <a:pt x="28" y="79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6" y="72"/>
                    <a:pt x="38" y="71"/>
                    <a:pt x="40" y="71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50" y="71"/>
                    <a:pt x="52" y="72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63" y="76"/>
                    <a:pt x="63" y="76"/>
                    <a:pt x="63" y="76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81"/>
                    <a:pt x="62" y="83"/>
                    <a:pt x="63" y="85"/>
                  </a:cubicBezTo>
                  <a:cubicBezTo>
                    <a:pt x="66" y="85"/>
                    <a:pt x="66" y="85"/>
                    <a:pt x="66" y="85"/>
                  </a:cubicBezTo>
                  <a:lnTo>
                    <a:pt x="66" y="93"/>
                  </a:lnTo>
                  <a:close/>
                  <a:moveTo>
                    <a:pt x="136" y="77"/>
                  </a:moveTo>
                  <a:cubicBezTo>
                    <a:pt x="130" y="77"/>
                    <a:pt x="130" y="77"/>
                    <a:pt x="130" y="77"/>
                  </a:cubicBezTo>
                  <a:cubicBezTo>
                    <a:pt x="129" y="80"/>
                    <a:pt x="128" y="84"/>
                    <a:pt x="126" y="87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1" y="100"/>
                    <a:pt x="121" y="100"/>
                    <a:pt x="121" y="100"/>
                  </a:cubicBezTo>
                  <a:cubicBezTo>
                    <a:pt x="117" y="96"/>
                    <a:pt x="117" y="96"/>
                    <a:pt x="117" y="96"/>
                  </a:cubicBezTo>
                  <a:cubicBezTo>
                    <a:pt x="114" y="98"/>
                    <a:pt x="110" y="99"/>
                    <a:pt x="107" y="100"/>
                  </a:cubicBezTo>
                  <a:cubicBezTo>
                    <a:pt x="107" y="105"/>
                    <a:pt x="107" y="105"/>
                    <a:pt x="107" y="105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4" y="100"/>
                    <a:pt x="94" y="100"/>
                    <a:pt x="94" y="100"/>
                  </a:cubicBezTo>
                  <a:cubicBezTo>
                    <a:pt x="90" y="100"/>
                    <a:pt x="86" y="98"/>
                    <a:pt x="83" y="96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2" y="84"/>
                    <a:pt x="71" y="81"/>
                    <a:pt x="70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0"/>
                    <a:pt x="72" y="56"/>
                    <a:pt x="74" y="53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6" y="42"/>
                    <a:pt x="90" y="41"/>
                    <a:pt x="94" y="40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41"/>
                    <a:pt x="114" y="42"/>
                    <a:pt x="117" y="44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28" y="57"/>
                    <a:pt x="130" y="60"/>
                    <a:pt x="130" y="64"/>
                  </a:cubicBezTo>
                  <a:cubicBezTo>
                    <a:pt x="136" y="64"/>
                    <a:pt x="136" y="64"/>
                    <a:pt x="136" y="64"/>
                  </a:cubicBezTo>
                  <a:lnTo>
                    <a:pt x="136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27" name="文本框 26"/>
          <p:cNvSpPr txBox="1"/>
          <p:nvPr>
            <p:custDataLst>
              <p:tags r:id="rId21"/>
            </p:custDataLst>
          </p:nvPr>
        </p:nvSpPr>
        <p:spPr>
          <a:xfrm>
            <a:off x="1702042" y="4714638"/>
            <a:ext cx="1755418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4176C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dirty="0">
              <a:solidFill>
                <a:srgbClr val="4176C6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22"/>
            </p:custDataLst>
          </p:nvPr>
        </p:nvSpPr>
        <p:spPr>
          <a:xfrm>
            <a:off x="1538352" y="5001631"/>
            <a:ext cx="2082800" cy="8102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/>
                </a:solidFill>
                <a:ea typeface="思源黑体 CN Normal" panose="020B0400000000000000" pitchFamily="34" charset="-122"/>
              </a:defRPr>
            </a:lvl1pPr>
          </a:lstStyle>
          <a:p>
            <a:pPr algn="ctr"/>
            <a:r>
              <a:rPr lang="zh-CN" altLang="en-US" sz="1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输入你的正文内容，输入你的正文内容输入你的正文内容，输入你的正文内容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23"/>
            </p:custDataLst>
          </p:nvPr>
        </p:nvSpPr>
        <p:spPr>
          <a:xfrm>
            <a:off x="4135512" y="4714638"/>
            <a:ext cx="1755418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4176C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dirty="0">
              <a:solidFill>
                <a:srgbClr val="4176C6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24"/>
            </p:custDataLst>
          </p:nvPr>
        </p:nvSpPr>
        <p:spPr>
          <a:xfrm>
            <a:off x="3971822" y="5001631"/>
            <a:ext cx="2082800" cy="8102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 defTabSz="457200">
              <a:lnSpc>
                <a:spcPct val="130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a typeface="思源黑体 CN Normal" panose="020B0400000000000000" pitchFamily="34" charset="-122"/>
              </a:defRPr>
            </a:lvl1pPr>
          </a:lstStyle>
          <a:p>
            <a:r>
              <a:rPr lang="zh-CN" altLang="en-US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输入你的正文内容，输入你的正文内容输入你的正文内容，输入你的正文内容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25"/>
            </p:custDataLst>
          </p:nvPr>
        </p:nvSpPr>
        <p:spPr>
          <a:xfrm>
            <a:off x="6458192" y="4714638"/>
            <a:ext cx="1755418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4176C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dirty="0">
              <a:solidFill>
                <a:srgbClr val="4176C6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26"/>
            </p:custDataLst>
          </p:nvPr>
        </p:nvSpPr>
        <p:spPr>
          <a:xfrm>
            <a:off x="6294502" y="5001631"/>
            <a:ext cx="2082800" cy="8102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 defTabSz="457200">
              <a:lnSpc>
                <a:spcPct val="130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a typeface="思源黑体 CN Normal" panose="020B0400000000000000" pitchFamily="34" charset="-122"/>
              </a:defRPr>
            </a:lvl1pPr>
          </a:lstStyle>
          <a:p>
            <a:r>
              <a:rPr lang="zh-CN" altLang="en-US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输入你的正文内容，输入你的正文内容输入你的正文内容，输入你的正文内容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27"/>
            </p:custDataLst>
          </p:nvPr>
        </p:nvSpPr>
        <p:spPr>
          <a:xfrm>
            <a:off x="8834281" y="4714638"/>
            <a:ext cx="1755418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4176C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dirty="0">
              <a:solidFill>
                <a:srgbClr val="4176C6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28"/>
            </p:custDataLst>
          </p:nvPr>
        </p:nvSpPr>
        <p:spPr>
          <a:xfrm>
            <a:off x="8670591" y="5001631"/>
            <a:ext cx="2082800" cy="8102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 defTabSz="457200">
              <a:lnSpc>
                <a:spcPct val="130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a typeface="思源黑体 CN Normal" panose="020B0400000000000000" pitchFamily="34" charset="-122"/>
              </a:defRPr>
            </a:lvl1pPr>
          </a:lstStyle>
          <a:p>
            <a:r>
              <a:rPr lang="zh-CN" altLang="en-US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输入你的正文内容，输入你的正文内容输入你的正文内容，输入你的正文内容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430573" y="1987107"/>
            <a:ext cx="3071949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0" i="0" u="none" strike="noStrike" cap="none" spc="0" normalizeH="0" baseline="0">
                <a:ln>
                  <a:noFill/>
                </a:ln>
                <a:solidFill>
                  <a:srgbClr val="D19F62"/>
                </a:solidFill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dirty="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294502" y="2333579"/>
            <a:ext cx="4295197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ea typeface="思源黑体 CN Normal" panose="020B0400000000000000" pitchFamily="34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kern="0" dirty="0">
                <a:solidFill>
                  <a:schemeClr val="bg1"/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输入你的正文内容，输入你的正文内容输入你的正文内容，输入你的正文内容输入你的正文内容，输入你的正文内容输入你的正文内容，输入你的正文内容</a:t>
            </a:r>
            <a:endParaRPr lang="zh-CN" altLang="en-US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40" name="图片 39" descr="D:/学校ppt/年终述职ppt/微信图片_20240104152050.jpg微信图片_20240104152050"/>
          <p:cNvPicPr>
            <a:picLocks noChangeAspect="1"/>
          </p:cNvPicPr>
          <p:nvPr/>
        </p:nvPicPr>
        <p:blipFill>
          <a:blip r:embed="rId29"/>
          <a:srcRect t="16166" b="16166"/>
          <a:stretch>
            <a:fillRect/>
          </a:stretch>
        </p:blipFill>
        <p:spPr>
          <a:xfrm>
            <a:off x="1337079" y="1517774"/>
            <a:ext cx="4658303" cy="2100803"/>
          </a:xfrm>
          <a:custGeom>
            <a:avLst/>
            <a:gdLst>
              <a:gd name="connsiteX0" fmla="*/ 0 w 4658303"/>
              <a:gd name="connsiteY0" fmla="*/ 0 h 2100803"/>
              <a:gd name="connsiteX1" fmla="*/ 4658303 w 4658303"/>
              <a:gd name="connsiteY1" fmla="*/ 0 h 2100803"/>
              <a:gd name="connsiteX2" fmla="*/ 4658303 w 4658303"/>
              <a:gd name="connsiteY2" fmla="*/ 2100803 h 2100803"/>
              <a:gd name="connsiteX3" fmla="*/ 0 w 4658303"/>
              <a:gd name="connsiteY3" fmla="*/ 2100803 h 210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8303" h="2100803">
                <a:moveTo>
                  <a:pt x="0" y="0"/>
                </a:moveTo>
                <a:lnTo>
                  <a:pt x="4658303" y="0"/>
                </a:lnTo>
                <a:lnTo>
                  <a:pt x="4658303" y="2100803"/>
                </a:lnTo>
                <a:lnTo>
                  <a:pt x="0" y="2100803"/>
                </a:lnTo>
                <a:close/>
              </a:path>
            </a:pathLst>
          </a:custGeom>
          <a:gradFill>
            <a:gsLst>
              <a:gs pos="100000">
                <a:sysClr val="window" lastClr="FFFFFF"/>
              </a:gs>
              <a:gs pos="12000">
                <a:sysClr val="window" lastClr="FFFFFF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  <a:headEnd/>
            <a:tailEnd/>
          </a:ln>
          <a:effectLst>
            <a:outerShdw blurRad="254000" dist="254000" dir="2700000" sx="95000" sy="95000" algn="tl" rotWithShape="0">
              <a:sysClr val="windowText" lastClr="000000">
                <a:lumMod val="75000"/>
                <a:lumOff val="25000"/>
                <a:alpha val="20000"/>
              </a:sys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377952" y="362148"/>
            <a:ext cx="191911" cy="598311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8574" y="571392"/>
            <a:ext cx="191911" cy="389067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9797" y="621833"/>
            <a:ext cx="2163670" cy="4305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添加</a:t>
            </a: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标题</a:t>
            </a:r>
            <a:endParaRPr lang="zh-CN" altLang="en-US" sz="28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35" name="图片 34" descr="logo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566785" y="530225"/>
            <a:ext cx="2704465" cy="454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auto">
          <a:xfrm rot="5400000">
            <a:off x="9059398" y="3875522"/>
            <a:ext cx="2309734" cy="204710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5577D1">
                  <a:alpha val="6000"/>
                </a:srgbClr>
              </a:gs>
              <a:gs pos="80000">
                <a:srgbClr val="5577D1">
                  <a:alpha val="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prstClr val="black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阿里巴巴普惠体 2.0 55 Regular"/>
              <a:sym typeface="思源黑体 CN Normal" panose="020B0400000000000000" pitchFamily="34" charset="-122"/>
            </a:endParaRPr>
          </a:p>
        </p:txBody>
      </p:sp>
      <p:sp>
        <p:nvSpPr>
          <p:cNvPr id="7" name="任意多边形: 形状 25"/>
          <p:cNvSpPr/>
          <p:nvPr/>
        </p:nvSpPr>
        <p:spPr>
          <a:xfrm>
            <a:off x="683895" y="4859394"/>
            <a:ext cx="10740390" cy="853440"/>
          </a:xfrm>
          <a:custGeom>
            <a:avLst/>
            <a:gdLst>
              <a:gd name="connsiteX0" fmla="*/ 838069 w 3934558"/>
              <a:gd name="connsiteY0" fmla="*/ 0 h 831030"/>
              <a:gd name="connsiteX1" fmla="*/ 3403181 w 3934558"/>
              <a:gd name="connsiteY1" fmla="*/ 0 h 831030"/>
              <a:gd name="connsiteX2" fmla="*/ 3934558 w 3934558"/>
              <a:gd name="connsiteY2" fmla="*/ 831030 h 831030"/>
              <a:gd name="connsiteX3" fmla="*/ 0 w 3934558"/>
              <a:gd name="connsiteY3" fmla="*/ 831030 h 831030"/>
              <a:gd name="connsiteX4" fmla="*/ 838069 w 3934558"/>
              <a:gd name="connsiteY4" fmla="*/ 0 h 831030"/>
              <a:gd name="connsiteX0-1" fmla="*/ 552713 w 3934558"/>
              <a:gd name="connsiteY0-2" fmla="*/ 0 h 845544"/>
              <a:gd name="connsiteX1-3" fmla="*/ 3403181 w 3934558"/>
              <a:gd name="connsiteY1-4" fmla="*/ 14514 h 845544"/>
              <a:gd name="connsiteX2-5" fmla="*/ 3934558 w 3934558"/>
              <a:gd name="connsiteY2-6" fmla="*/ 845544 h 845544"/>
              <a:gd name="connsiteX3-7" fmla="*/ 0 w 3934558"/>
              <a:gd name="connsiteY3-8" fmla="*/ 845544 h 845544"/>
              <a:gd name="connsiteX4-9" fmla="*/ 552713 w 3934558"/>
              <a:gd name="connsiteY4-10" fmla="*/ 0 h 845544"/>
              <a:gd name="connsiteX0-11" fmla="*/ 477807 w 3859652"/>
              <a:gd name="connsiteY0-12" fmla="*/ 0 h 853164"/>
              <a:gd name="connsiteX1-13" fmla="*/ 3328275 w 3859652"/>
              <a:gd name="connsiteY1-14" fmla="*/ 14514 h 853164"/>
              <a:gd name="connsiteX2-15" fmla="*/ 3859652 w 3859652"/>
              <a:gd name="connsiteY2-16" fmla="*/ 845544 h 853164"/>
              <a:gd name="connsiteX3-17" fmla="*/ 0 w 3859652"/>
              <a:gd name="connsiteY3-18" fmla="*/ 853164 h 853164"/>
              <a:gd name="connsiteX4-19" fmla="*/ 477807 w 3859652"/>
              <a:gd name="connsiteY4-20" fmla="*/ 0 h 8531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859652" h="853164">
                <a:moveTo>
                  <a:pt x="477807" y="0"/>
                </a:moveTo>
                <a:lnTo>
                  <a:pt x="3328275" y="14514"/>
                </a:lnTo>
                <a:lnTo>
                  <a:pt x="3859652" y="845544"/>
                </a:lnTo>
                <a:lnTo>
                  <a:pt x="0" y="853164"/>
                </a:lnTo>
                <a:lnTo>
                  <a:pt x="477807" y="0"/>
                </a:lnTo>
                <a:close/>
              </a:path>
            </a:pathLst>
          </a:custGeom>
          <a:gradFill flip="none" rotWithShape="1">
            <a:gsLst>
              <a:gs pos="100000">
                <a:srgbClr val="4176C6">
                  <a:alpha val="20000"/>
                </a:srgbClr>
              </a:gs>
              <a:gs pos="17000">
                <a:srgbClr val="4176C6">
                  <a:alpha val="0"/>
                  <a:lumMod val="97000"/>
                </a:srgbClr>
              </a:gs>
            </a:gsLst>
            <a:lin ang="5400000" scaled="0"/>
            <a:tileRect/>
          </a:gradFill>
          <a:ln w="6350" cap="flat" cmpd="sng" algn="ctr">
            <a:gradFill>
              <a:gsLst>
                <a:gs pos="35000">
                  <a:srgbClr val="4176C6">
                    <a:alpha val="0"/>
                  </a:srgbClr>
                </a:gs>
                <a:gs pos="100000">
                  <a:srgbClr val="4176C6">
                    <a:alpha val="63000"/>
                  </a:srgbClr>
                </a:gs>
              </a:gsLst>
              <a:lin ang="5280000" scaled="0"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8" name="任意多边形: 形状 54"/>
          <p:cNvSpPr/>
          <p:nvPr/>
        </p:nvSpPr>
        <p:spPr>
          <a:xfrm>
            <a:off x="683895" y="5149157"/>
            <a:ext cx="10740390" cy="853440"/>
          </a:xfrm>
          <a:custGeom>
            <a:avLst/>
            <a:gdLst>
              <a:gd name="connsiteX0" fmla="*/ 838069 w 3934558"/>
              <a:gd name="connsiteY0" fmla="*/ 0 h 831030"/>
              <a:gd name="connsiteX1" fmla="*/ 3403181 w 3934558"/>
              <a:gd name="connsiteY1" fmla="*/ 0 h 831030"/>
              <a:gd name="connsiteX2" fmla="*/ 3934558 w 3934558"/>
              <a:gd name="connsiteY2" fmla="*/ 831030 h 831030"/>
              <a:gd name="connsiteX3" fmla="*/ 0 w 3934558"/>
              <a:gd name="connsiteY3" fmla="*/ 831030 h 831030"/>
              <a:gd name="connsiteX4" fmla="*/ 838069 w 3934558"/>
              <a:gd name="connsiteY4" fmla="*/ 0 h 831030"/>
              <a:gd name="connsiteX0-1" fmla="*/ 552713 w 3934558"/>
              <a:gd name="connsiteY0-2" fmla="*/ 0 h 845544"/>
              <a:gd name="connsiteX1-3" fmla="*/ 3403181 w 3934558"/>
              <a:gd name="connsiteY1-4" fmla="*/ 14514 h 845544"/>
              <a:gd name="connsiteX2-5" fmla="*/ 3934558 w 3934558"/>
              <a:gd name="connsiteY2-6" fmla="*/ 845544 h 845544"/>
              <a:gd name="connsiteX3-7" fmla="*/ 0 w 3934558"/>
              <a:gd name="connsiteY3-8" fmla="*/ 845544 h 845544"/>
              <a:gd name="connsiteX4-9" fmla="*/ 552713 w 3934558"/>
              <a:gd name="connsiteY4-10" fmla="*/ 0 h 845544"/>
              <a:gd name="connsiteX0-11" fmla="*/ 477807 w 3859652"/>
              <a:gd name="connsiteY0-12" fmla="*/ 0 h 853164"/>
              <a:gd name="connsiteX1-13" fmla="*/ 3328275 w 3859652"/>
              <a:gd name="connsiteY1-14" fmla="*/ 14514 h 853164"/>
              <a:gd name="connsiteX2-15" fmla="*/ 3859652 w 3859652"/>
              <a:gd name="connsiteY2-16" fmla="*/ 845544 h 853164"/>
              <a:gd name="connsiteX3-17" fmla="*/ 0 w 3859652"/>
              <a:gd name="connsiteY3-18" fmla="*/ 853164 h 853164"/>
              <a:gd name="connsiteX4-19" fmla="*/ 477807 w 3859652"/>
              <a:gd name="connsiteY4-20" fmla="*/ 0 h 8531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859652" h="853164">
                <a:moveTo>
                  <a:pt x="477807" y="0"/>
                </a:moveTo>
                <a:lnTo>
                  <a:pt x="3328275" y="14514"/>
                </a:lnTo>
                <a:lnTo>
                  <a:pt x="3859652" y="845544"/>
                </a:lnTo>
                <a:lnTo>
                  <a:pt x="0" y="853164"/>
                </a:lnTo>
                <a:lnTo>
                  <a:pt x="477807" y="0"/>
                </a:lnTo>
                <a:close/>
              </a:path>
            </a:pathLst>
          </a:custGeom>
          <a:gradFill flip="none" rotWithShape="1">
            <a:gsLst>
              <a:gs pos="100000">
                <a:srgbClr val="4176C6"/>
              </a:gs>
              <a:gs pos="20000">
                <a:srgbClr val="4176C6">
                  <a:alpha val="0"/>
                </a:srgbClr>
              </a:gs>
            </a:gsLst>
            <a:lin ang="5400000" scaled="0"/>
            <a:tileRect/>
          </a:gradFill>
          <a:ln w="12700" cap="flat" cmpd="sng" algn="ctr">
            <a:gradFill>
              <a:gsLst>
                <a:gs pos="0">
                  <a:srgbClr val="4176C6">
                    <a:alpha val="0"/>
                  </a:srgbClr>
                </a:gs>
                <a:gs pos="100000">
                  <a:srgbClr val="4176C6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</a:pPr>
            <a:endParaRPr lang="zh-CN" altLang="en-US" kern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1163550" y="1418180"/>
            <a:ext cx="2581382" cy="2581382"/>
          </a:xfrm>
          <a:prstGeom prst="ellipse">
            <a:avLst/>
          </a:prstGeom>
          <a:noFill/>
          <a:ln w="12700" cap="flat" cmpd="sng" algn="ctr">
            <a:solidFill>
              <a:srgbClr val="4176C6"/>
            </a:solidFill>
            <a:prstDash val="dash"/>
            <a:miter lim="800000"/>
          </a:ln>
          <a:effectLst>
            <a:outerShdw blurRad="304800" dist="215900" dir="5400000" sx="92000" sy="92000" algn="t" rotWithShape="0">
              <a:srgbClr val="5B9BD5">
                <a:alpha val="28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0" name="椭圆 9"/>
          <p:cNvSpPr/>
          <p:nvPr>
            <p:custDataLst>
              <p:tags r:id="rId2"/>
            </p:custDataLst>
          </p:nvPr>
        </p:nvSpPr>
        <p:spPr>
          <a:xfrm>
            <a:off x="1294603" y="1549233"/>
            <a:ext cx="2319276" cy="2319276"/>
          </a:xfrm>
          <a:prstGeom prst="ellipse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304800" dist="546100" dir="5400000" sx="86000" sy="86000" algn="t" rotWithShape="0">
              <a:srgbClr val="4176C6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1" name="椭圆 10"/>
          <p:cNvSpPr/>
          <p:nvPr>
            <p:custDataLst>
              <p:tags r:id="rId3"/>
            </p:custDataLst>
          </p:nvPr>
        </p:nvSpPr>
        <p:spPr>
          <a:xfrm>
            <a:off x="4764000" y="1418180"/>
            <a:ext cx="2581382" cy="2581382"/>
          </a:xfrm>
          <a:prstGeom prst="ellipse">
            <a:avLst/>
          </a:prstGeom>
          <a:noFill/>
          <a:ln w="3175" cap="flat" cmpd="sng" algn="ctr">
            <a:solidFill>
              <a:srgbClr val="4176C6"/>
            </a:solidFill>
            <a:prstDash val="dash"/>
            <a:miter lim="800000"/>
          </a:ln>
          <a:effectLst>
            <a:outerShdw blurRad="304800" dist="215900" dir="5400000" sx="92000" sy="92000" algn="t" rotWithShape="0">
              <a:srgbClr val="5B9BD5">
                <a:alpha val="2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2" name="椭圆 11"/>
          <p:cNvSpPr/>
          <p:nvPr>
            <p:custDataLst>
              <p:tags r:id="rId4"/>
            </p:custDataLst>
          </p:nvPr>
        </p:nvSpPr>
        <p:spPr>
          <a:xfrm>
            <a:off x="4895053" y="1549233"/>
            <a:ext cx="2319276" cy="2319276"/>
          </a:xfrm>
          <a:prstGeom prst="ellipse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304800" dist="546100" dir="5400000" sx="86000" sy="86000" algn="t" rotWithShape="0">
              <a:srgbClr val="4176C6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>
            <a:off x="8364450" y="1418180"/>
            <a:ext cx="2581382" cy="2581382"/>
          </a:xfrm>
          <a:prstGeom prst="ellipse">
            <a:avLst/>
          </a:prstGeom>
          <a:noFill/>
          <a:ln w="12700" cap="flat" cmpd="sng" algn="ctr">
            <a:solidFill>
              <a:srgbClr val="4176C6"/>
            </a:solidFill>
            <a:prstDash val="dash"/>
            <a:miter lim="800000"/>
          </a:ln>
          <a:effectLst>
            <a:outerShdw blurRad="304800" dist="215900" dir="5400000" sx="92000" sy="92000" algn="t" rotWithShape="0">
              <a:srgbClr val="5B9BD5">
                <a:alpha val="28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4" name="椭圆 13"/>
          <p:cNvSpPr/>
          <p:nvPr>
            <p:custDataLst>
              <p:tags r:id="rId6"/>
            </p:custDataLst>
          </p:nvPr>
        </p:nvSpPr>
        <p:spPr>
          <a:xfrm>
            <a:off x="8495503" y="1549233"/>
            <a:ext cx="2319276" cy="2319276"/>
          </a:xfrm>
          <a:prstGeom prst="ellipse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304800" dist="546100" dir="5400000" sx="86000" sy="86000" algn="t" rotWithShape="0">
              <a:srgbClr val="4176C6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5462870" y="2062623"/>
            <a:ext cx="1242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关键词</a:t>
            </a:r>
            <a:endParaRPr lang="zh-CN" altLang="en-US" sz="2000" dirty="0">
              <a:solidFill>
                <a:prstClr val="white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5208170" y="2523391"/>
            <a:ext cx="1751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100</a:t>
            </a:r>
            <a:r>
              <a:rPr lang="zh-CN" altLang="en-US" sz="2000" dirty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亿元</a:t>
            </a:r>
            <a:endParaRPr lang="zh-CN" altLang="en-US" sz="2000" dirty="0">
              <a:solidFill>
                <a:prstClr val="white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1854596" y="2062623"/>
            <a:ext cx="1242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关键词</a:t>
            </a:r>
            <a:endParaRPr lang="zh-CN" altLang="en-US" sz="2000" dirty="0">
              <a:solidFill>
                <a:prstClr val="white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1599896" y="2523391"/>
            <a:ext cx="1751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50</a:t>
            </a:r>
            <a:r>
              <a:rPr lang="zh-CN" altLang="en-US" sz="2000" dirty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万人</a:t>
            </a:r>
            <a:endParaRPr lang="zh-CN" altLang="en-US" sz="2000" dirty="0">
              <a:solidFill>
                <a:prstClr val="white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9036951" y="2062623"/>
            <a:ext cx="1242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关键词</a:t>
            </a:r>
            <a:endParaRPr lang="zh-CN" altLang="en-US" sz="2000" dirty="0">
              <a:solidFill>
                <a:prstClr val="white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2"/>
            </p:custDataLst>
          </p:nvPr>
        </p:nvSpPr>
        <p:spPr>
          <a:xfrm>
            <a:off x="8782251" y="2523391"/>
            <a:ext cx="1751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rPr>
              <a:t>5.6</a:t>
            </a:r>
            <a:r>
              <a:rPr lang="en-US" altLang="zh-CN" sz="2000" dirty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%</a:t>
            </a:r>
            <a:endParaRPr lang="zh-CN" altLang="en-US" sz="2000" dirty="0">
              <a:solidFill>
                <a:prstClr val="white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1" name="文本占位符 3"/>
          <p:cNvSpPr txBox="1"/>
          <p:nvPr/>
        </p:nvSpPr>
        <p:spPr>
          <a:xfrm>
            <a:off x="2377853" y="4371630"/>
            <a:ext cx="7436295" cy="10604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kern="0" dirty="0">
                <a:solidFill>
                  <a:prstClr val="black">
                    <a:lumMod val="75000"/>
                    <a:lumOff val="25000"/>
                  </a:prstClr>
                </a:solidFill>
                <a:sym typeface="思源黑体 CN Normal" panose="020B0400000000000000" pitchFamily="34" charset="-122"/>
              </a:rPr>
              <a:t>输入你的正文内容，输入你的正文内容输入你的正文内容，输入你的正文内容输入你的正文内容，输入你的正文内容输入你的正文内容，输入你的正文内容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  <a:p>
            <a:pPr algn="ctr">
              <a:lnSpc>
                <a:spcPct val="150000"/>
              </a:lnSpc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7952" y="362148"/>
            <a:ext cx="191911" cy="598311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8574" y="571392"/>
            <a:ext cx="191911" cy="389067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9797" y="621833"/>
            <a:ext cx="2163670" cy="4305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>
              <a:defRPr/>
            </a:pP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添加</a:t>
            </a: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标题</a:t>
            </a:r>
            <a:endParaRPr lang="zh-CN" altLang="en-US" sz="28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25" name="图片 24" descr="logo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66785" y="530225"/>
            <a:ext cx="2704465" cy="454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A-îśḷíďè"/>
          <p:cNvSpPr/>
          <p:nvPr>
            <p:custDataLst>
              <p:tags r:id="rId1"/>
            </p:custDataLst>
          </p:nvPr>
        </p:nvSpPr>
        <p:spPr>
          <a:xfrm>
            <a:off x="988877" y="2724059"/>
            <a:ext cx="4905373" cy="3110685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>
              <a:defRPr/>
            </a:pPr>
            <a:endParaRPr lang="zh-CN" altLang="en-US" kern="0" dirty="0">
              <a:solidFill>
                <a:prstClr val="black">
                  <a:lumMod val="85000"/>
                  <a:lumOff val="15000"/>
                </a:prstClr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246789" y="1804419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rPr>
              <a:t>添加标题：</a:t>
            </a:r>
            <a:endParaRPr lang="zh-CN" altLang="en-US" sz="2000" dirty="0">
              <a:solidFill>
                <a:srgbClr val="4176C6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53" name="PA-isľîḋè"/>
          <p:cNvSpPr/>
          <p:nvPr>
            <p:custDataLst>
              <p:tags r:id="rId2"/>
            </p:custDataLst>
          </p:nvPr>
        </p:nvSpPr>
        <p:spPr>
          <a:xfrm>
            <a:off x="6304575" y="2294290"/>
            <a:ext cx="589510" cy="589510"/>
          </a:xfrm>
          <a:prstGeom prst="ellipse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254000" dist="215900" dir="2700000" sx="96000" sy="96000" algn="tl" rotWithShape="0">
              <a:srgbClr val="4176C6">
                <a:alpha val="30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sz="1600" kern="0" dirty="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54" name="PA-íŝľidê"/>
          <p:cNvSpPr/>
          <p:nvPr>
            <p:custDataLst>
              <p:tags r:id="rId3"/>
            </p:custDataLst>
          </p:nvPr>
        </p:nvSpPr>
        <p:spPr bwMode="auto">
          <a:xfrm>
            <a:off x="6437529" y="2411630"/>
            <a:ext cx="323603" cy="354830"/>
          </a:xfrm>
          <a:custGeom>
            <a:avLst/>
            <a:gdLst>
              <a:gd name="connsiteX0" fmla="*/ 257952 w 552598"/>
              <a:gd name="connsiteY0" fmla="*/ 238897 h 605921"/>
              <a:gd name="connsiteX1" fmla="*/ 252845 w 552598"/>
              <a:gd name="connsiteY1" fmla="*/ 243996 h 605921"/>
              <a:gd name="connsiteX2" fmla="*/ 252845 w 552598"/>
              <a:gd name="connsiteY2" fmla="*/ 308986 h 605921"/>
              <a:gd name="connsiteX3" fmla="*/ 228056 w 552598"/>
              <a:gd name="connsiteY3" fmla="*/ 308986 h 605921"/>
              <a:gd name="connsiteX4" fmla="*/ 225642 w 552598"/>
              <a:gd name="connsiteY4" fmla="*/ 314085 h 605921"/>
              <a:gd name="connsiteX5" fmla="*/ 273271 w 552598"/>
              <a:gd name="connsiteY5" fmla="*/ 372123 h 605921"/>
              <a:gd name="connsiteX6" fmla="*/ 279306 w 552598"/>
              <a:gd name="connsiteY6" fmla="*/ 372123 h 605921"/>
              <a:gd name="connsiteX7" fmla="*/ 327027 w 552598"/>
              <a:gd name="connsiteY7" fmla="*/ 314085 h 605921"/>
              <a:gd name="connsiteX8" fmla="*/ 324520 w 552598"/>
              <a:gd name="connsiteY8" fmla="*/ 308986 h 605921"/>
              <a:gd name="connsiteX9" fmla="*/ 299731 w 552598"/>
              <a:gd name="connsiteY9" fmla="*/ 308986 h 605921"/>
              <a:gd name="connsiteX10" fmla="*/ 299731 w 552598"/>
              <a:gd name="connsiteY10" fmla="*/ 243996 h 605921"/>
              <a:gd name="connsiteX11" fmla="*/ 294718 w 552598"/>
              <a:gd name="connsiteY11" fmla="*/ 238897 h 605921"/>
              <a:gd name="connsiteX12" fmla="*/ 260737 w 552598"/>
              <a:gd name="connsiteY12" fmla="*/ 130146 h 605921"/>
              <a:gd name="connsiteX13" fmla="*/ 291932 w 552598"/>
              <a:gd name="connsiteY13" fmla="*/ 130146 h 605921"/>
              <a:gd name="connsiteX14" fmla="*/ 303445 w 552598"/>
              <a:gd name="connsiteY14" fmla="*/ 141642 h 605921"/>
              <a:gd name="connsiteX15" fmla="*/ 303445 w 552598"/>
              <a:gd name="connsiteY15" fmla="*/ 167602 h 605921"/>
              <a:gd name="connsiteX16" fmla="*/ 353580 w 552598"/>
              <a:gd name="connsiteY16" fmla="*/ 188369 h 605921"/>
              <a:gd name="connsiteX17" fmla="*/ 371963 w 552598"/>
              <a:gd name="connsiteY17" fmla="*/ 170012 h 605921"/>
              <a:gd name="connsiteX18" fmla="*/ 388118 w 552598"/>
              <a:gd name="connsiteY18" fmla="*/ 170012 h 605921"/>
              <a:gd name="connsiteX19" fmla="*/ 410215 w 552598"/>
              <a:gd name="connsiteY19" fmla="*/ 192077 h 605921"/>
              <a:gd name="connsiteX20" fmla="*/ 410215 w 552598"/>
              <a:gd name="connsiteY20" fmla="*/ 208209 h 605921"/>
              <a:gd name="connsiteX21" fmla="*/ 391832 w 552598"/>
              <a:gd name="connsiteY21" fmla="*/ 226566 h 605921"/>
              <a:gd name="connsiteX22" fmla="*/ 412628 w 552598"/>
              <a:gd name="connsiteY22" fmla="*/ 276630 h 605921"/>
              <a:gd name="connsiteX23" fmla="*/ 438625 w 552598"/>
              <a:gd name="connsiteY23" fmla="*/ 276630 h 605921"/>
              <a:gd name="connsiteX24" fmla="*/ 450137 w 552598"/>
              <a:gd name="connsiteY24" fmla="*/ 288126 h 605921"/>
              <a:gd name="connsiteX25" fmla="*/ 450137 w 552598"/>
              <a:gd name="connsiteY25" fmla="*/ 319277 h 605921"/>
              <a:gd name="connsiteX26" fmla="*/ 438625 w 552598"/>
              <a:gd name="connsiteY26" fmla="*/ 330773 h 605921"/>
              <a:gd name="connsiteX27" fmla="*/ 412628 w 552598"/>
              <a:gd name="connsiteY27" fmla="*/ 330773 h 605921"/>
              <a:gd name="connsiteX28" fmla="*/ 391832 w 552598"/>
              <a:gd name="connsiteY28" fmla="*/ 380838 h 605921"/>
              <a:gd name="connsiteX29" fmla="*/ 410215 w 552598"/>
              <a:gd name="connsiteY29" fmla="*/ 399102 h 605921"/>
              <a:gd name="connsiteX30" fmla="*/ 410215 w 552598"/>
              <a:gd name="connsiteY30" fmla="*/ 415326 h 605921"/>
              <a:gd name="connsiteX31" fmla="*/ 388118 w 552598"/>
              <a:gd name="connsiteY31" fmla="*/ 437299 h 605921"/>
              <a:gd name="connsiteX32" fmla="*/ 371963 w 552598"/>
              <a:gd name="connsiteY32" fmla="*/ 437299 h 605921"/>
              <a:gd name="connsiteX33" fmla="*/ 353580 w 552598"/>
              <a:gd name="connsiteY33" fmla="*/ 419035 h 605921"/>
              <a:gd name="connsiteX34" fmla="*/ 303445 w 552598"/>
              <a:gd name="connsiteY34" fmla="*/ 439802 h 605921"/>
              <a:gd name="connsiteX35" fmla="*/ 303445 w 552598"/>
              <a:gd name="connsiteY35" fmla="*/ 465761 h 605921"/>
              <a:gd name="connsiteX36" fmla="*/ 291932 w 552598"/>
              <a:gd name="connsiteY36" fmla="*/ 477257 h 605921"/>
              <a:gd name="connsiteX37" fmla="*/ 260737 w 552598"/>
              <a:gd name="connsiteY37" fmla="*/ 477257 h 605921"/>
              <a:gd name="connsiteX38" fmla="*/ 249224 w 552598"/>
              <a:gd name="connsiteY38" fmla="*/ 465761 h 605921"/>
              <a:gd name="connsiteX39" fmla="*/ 249224 w 552598"/>
              <a:gd name="connsiteY39" fmla="*/ 439802 h 605921"/>
              <a:gd name="connsiteX40" fmla="*/ 199089 w 552598"/>
              <a:gd name="connsiteY40" fmla="*/ 419035 h 605921"/>
              <a:gd name="connsiteX41" fmla="*/ 180799 w 552598"/>
              <a:gd name="connsiteY41" fmla="*/ 437299 h 605921"/>
              <a:gd name="connsiteX42" fmla="*/ 164551 w 552598"/>
              <a:gd name="connsiteY42" fmla="*/ 437299 h 605921"/>
              <a:gd name="connsiteX43" fmla="*/ 142547 w 552598"/>
              <a:gd name="connsiteY43" fmla="*/ 415326 h 605921"/>
              <a:gd name="connsiteX44" fmla="*/ 142547 w 552598"/>
              <a:gd name="connsiteY44" fmla="*/ 399102 h 605921"/>
              <a:gd name="connsiteX45" fmla="*/ 160837 w 552598"/>
              <a:gd name="connsiteY45" fmla="*/ 380838 h 605921"/>
              <a:gd name="connsiteX46" fmla="*/ 140041 w 552598"/>
              <a:gd name="connsiteY46" fmla="*/ 330773 h 605921"/>
              <a:gd name="connsiteX47" fmla="*/ 114044 w 552598"/>
              <a:gd name="connsiteY47" fmla="*/ 330773 h 605921"/>
              <a:gd name="connsiteX48" fmla="*/ 102532 w 552598"/>
              <a:gd name="connsiteY48" fmla="*/ 319277 h 605921"/>
              <a:gd name="connsiteX49" fmla="*/ 102532 w 552598"/>
              <a:gd name="connsiteY49" fmla="*/ 288126 h 605921"/>
              <a:gd name="connsiteX50" fmla="*/ 114044 w 552598"/>
              <a:gd name="connsiteY50" fmla="*/ 276630 h 605921"/>
              <a:gd name="connsiteX51" fmla="*/ 140041 w 552598"/>
              <a:gd name="connsiteY51" fmla="*/ 276630 h 605921"/>
              <a:gd name="connsiteX52" fmla="*/ 160837 w 552598"/>
              <a:gd name="connsiteY52" fmla="*/ 226566 h 605921"/>
              <a:gd name="connsiteX53" fmla="*/ 142547 w 552598"/>
              <a:gd name="connsiteY53" fmla="*/ 208209 h 605921"/>
              <a:gd name="connsiteX54" fmla="*/ 142547 w 552598"/>
              <a:gd name="connsiteY54" fmla="*/ 192077 h 605921"/>
              <a:gd name="connsiteX55" fmla="*/ 164551 w 552598"/>
              <a:gd name="connsiteY55" fmla="*/ 170012 h 605921"/>
              <a:gd name="connsiteX56" fmla="*/ 180799 w 552598"/>
              <a:gd name="connsiteY56" fmla="*/ 170012 h 605921"/>
              <a:gd name="connsiteX57" fmla="*/ 199089 w 552598"/>
              <a:gd name="connsiteY57" fmla="*/ 188369 h 605921"/>
              <a:gd name="connsiteX58" fmla="*/ 249224 w 552598"/>
              <a:gd name="connsiteY58" fmla="*/ 167602 h 605921"/>
              <a:gd name="connsiteX59" fmla="*/ 249224 w 552598"/>
              <a:gd name="connsiteY59" fmla="*/ 141642 h 605921"/>
              <a:gd name="connsiteX60" fmla="*/ 260737 w 552598"/>
              <a:gd name="connsiteY60" fmla="*/ 130146 h 605921"/>
              <a:gd name="connsiteX61" fmla="*/ 438507 w 552598"/>
              <a:gd name="connsiteY61" fmla="*/ 79551 h 605921"/>
              <a:gd name="connsiteX62" fmla="*/ 552598 w 552598"/>
              <a:gd name="connsiteY62" fmla="*/ 302952 h 605921"/>
              <a:gd name="connsiteX63" fmla="*/ 276329 w 552598"/>
              <a:gd name="connsiteY63" fmla="*/ 578821 h 605921"/>
              <a:gd name="connsiteX64" fmla="*/ 276329 w 552598"/>
              <a:gd name="connsiteY64" fmla="*/ 602737 h 605921"/>
              <a:gd name="connsiteX65" fmla="*/ 271316 w 552598"/>
              <a:gd name="connsiteY65" fmla="*/ 605332 h 605921"/>
              <a:gd name="connsiteX66" fmla="*/ 206426 w 552598"/>
              <a:gd name="connsiteY66" fmla="*/ 560837 h 605921"/>
              <a:gd name="connsiteX67" fmla="*/ 206426 w 552598"/>
              <a:gd name="connsiteY67" fmla="*/ 555553 h 605921"/>
              <a:gd name="connsiteX68" fmla="*/ 271316 w 552598"/>
              <a:gd name="connsiteY68" fmla="*/ 511059 h 605921"/>
              <a:gd name="connsiteX69" fmla="*/ 276329 w 552598"/>
              <a:gd name="connsiteY69" fmla="*/ 513654 h 605921"/>
              <a:gd name="connsiteX70" fmla="*/ 276329 w 552598"/>
              <a:gd name="connsiteY70" fmla="*/ 537663 h 605921"/>
              <a:gd name="connsiteX71" fmla="*/ 511381 w 552598"/>
              <a:gd name="connsiteY71" fmla="*/ 302952 h 605921"/>
              <a:gd name="connsiteX72" fmla="*/ 414278 w 552598"/>
              <a:gd name="connsiteY72" fmla="*/ 112830 h 605921"/>
              <a:gd name="connsiteX73" fmla="*/ 281414 w 552598"/>
              <a:gd name="connsiteY73" fmla="*/ 589 h 605921"/>
              <a:gd name="connsiteX74" fmla="*/ 346313 w 552598"/>
              <a:gd name="connsiteY74" fmla="*/ 45086 h 605921"/>
              <a:gd name="connsiteX75" fmla="*/ 346313 w 552598"/>
              <a:gd name="connsiteY75" fmla="*/ 50277 h 605921"/>
              <a:gd name="connsiteX76" fmla="*/ 281414 w 552598"/>
              <a:gd name="connsiteY76" fmla="*/ 94775 h 605921"/>
              <a:gd name="connsiteX77" fmla="*/ 276308 w 552598"/>
              <a:gd name="connsiteY77" fmla="*/ 92179 h 605921"/>
              <a:gd name="connsiteX78" fmla="*/ 276308 w 552598"/>
              <a:gd name="connsiteY78" fmla="*/ 68262 h 605921"/>
              <a:gd name="connsiteX79" fmla="*/ 41223 w 552598"/>
              <a:gd name="connsiteY79" fmla="*/ 303077 h 605921"/>
              <a:gd name="connsiteX80" fmla="*/ 138432 w 552598"/>
              <a:gd name="connsiteY80" fmla="*/ 493302 h 605921"/>
              <a:gd name="connsiteX81" fmla="*/ 114200 w 552598"/>
              <a:gd name="connsiteY81" fmla="*/ 526582 h 605921"/>
              <a:gd name="connsiteX82" fmla="*/ 0 w 552598"/>
              <a:gd name="connsiteY82" fmla="*/ 303077 h 605921"/>
              <a:gd name="connsiteX83" fmla="*/ 276308 w 552598"/>
              <a:gd name="connsiteY83" fmla="*/ 27195 h 605921"/>
              <a:gd name="connsiteX84" fmla="*/ 276308 w 552598"/>
              <a:gd name="connsiteY84" fmla="*/ 3185 h 605921"/>
              <a:gd name="connsiteX85" fmla="*/ 281414 w 552598"/>
              <a:gd name="connsiteY85" fmla="*/ 589 h 60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52598" h="605921">
                <a:moveTo>
                  <a:pt x="257952" y="238897"/>
                </a:moveTo>
                <a:cubicBezTo>
                  <a:pt x="255074" y="238897"/>
                  <a:pt x="252845" y="241122"/>
                  <a:pt x="252845" y="243996"/>
                </a:cubicBezTo>
                <a:lnTo>
                  <a:pt x="252845" y="308986"/>
                </a:lnTo>
                <a:lnTo>
                  <a:pt x="228056" y="308986"/>
                </a:lnTo>
                <a:cubicBezTo>
                  <a:pt x="225364" y="308986"/>
                  <a:pt x="223878" y="311953"/>
                  <a:pt x="225642" y="314085"/>
                </a:cubicBezTo>
                <a:lnTo>
                  <a:pt x="273271" y="372123"/>
                </a:lnTo>
                <a:cubicBezTo>
                  <a:pt x="274849" y="373977"/>
                  <a:pt x="277727" y="373977"/>
                  <a:pt x="279306" y="372123"/>
                </a:cubicBezTo>
                <a:lnTo>
                  <a:pt x="327027" y="314085"/>
                </a:lnTo>
                <a:cubicBezTo>
                  <a:pt x="328605" y="311953"/>
                  <a:pt x="327213" y="308894"/>
                  <a:pt x="324520" y="308986"/>
                </a:cubicBezTo>
                <a:lnTo>
                  <a:pt x="299731" y="308986"/>
                </a:lnTo>
                <a:lnTo>
                  <a:pt x="299731" y="243996"/>
                </a:lnTo>
                <a:cubicBezTo>
                  <a:pt x="299731" y="241122"/>
                  <a:pt x="297503" y="238897"/>
                  <a:pt x="294718" y="238897"/>
                </a:cubicBezTo>
                <a:close/>
                <a:moveTo>
                  <a:pt x="260737" y="130146"/>
                </a:moveTo>
                <a:lnTo>
                  <a:pt x="291932" y="130146"/>
                </a:lnTo>
                <a:cubicBezTo>
                  <a:pt x="298431" y="130146"/>
                  <a:pt x="303445" y="135338"/>
                  <a:pt x="303445" y="141642"/>
                </a:cubicBezTo>
                <a:lnTo>
                  <a:pt x="303445" y="167602"/>
                </a:lnTo>
                <a:cubicBezTo>
                  <a:pt x="321642" y="171125"/>
                  <a:pt x="338632" y="178356"/>
                  <a:pt x="353580" y="188369"/>
                </a:cubicBezTo>
                <a:lnTo>
                  <a:pt x="371963" y="170012"/>
                </a:lnTo>
                <a:cubicBezTo>
                  <a:pt x="376420" y="165562"/>
                  <a:pt x="383661" y="165562"/>
                  <a:pt x="388118" y="170012"/>
                </a:cubicBezTo>
                <a:lnTo>
                  <a:pt x="410215" y="192077"/>
                </a:lnTo>
                <a:cubicBezTo>
                  <a:pt x="414671" y="196528"/>
                  <a:pt x="414671" y="203759"/>
                  <a:pt x="410215" y="208209"/>
                </a:cubicBezTo>
                <a:lnTo>
                  <a:pt x="391832" y="226566"/>
                </a:lnTo>
                <a:cubicBezTo>
                  <a:pt x="401859" y="241400"/>
                  <a:pt x="409100" y="258459"/>
                  <a:pt x="412628" y="276630"/>
                </a:cubicBezTo>
                <a:lnTo>
                  <a:pt x="438625" y="276630"/>
                </a:lnTo>
                <a:cubicBezTo>
                  <a:pt x="445124" y="276630"/>
                  <a:pt x="450137" y="281822"/>
                  <a:pt x="450137" y="288126"/>
                </a:cubicBezTo>
                <a:lnTo>
                  <a:pt x="450137" y="319277"/>
                </a:lnTo>
                <a:cubicBezTo>
                  <a:pt x="450137" y="325674"/>
                  <a:pt x="444938" y="330773"/>
                  <a:pt x="438625" y="330773"/>
                </a:cubicBezTo>
                <a:lnTo>
                  <a:pt x="412628" y="330773"/>
                </a:lnTo>
                <a:cubicBezTo>
                  <a:pt x="409100" y="348945"/>
                  <a:pt x="401859" y="365818"/>
                  <a:pt x="391832" y="380838"/>
                </a:cubicBezTo>
                <a:lnTo>
                  <a:pt x="410215" y="399102"/>
                </a:lnTo>
                <a:cubicBezTo>
                  <a:pt x="414671" y="403552"/>
                  <a:pt x="414671" y="410876"/>
                  <a:pt x="410215" y="415326"/>
                </a:cubicBezTo>
                <a:lnTo>
                  <a:pt x="388118" y="437299"/>
                </a:lnTo>
                <a:cubicBezTo>
                  <a:pt x="383661" y="441749"/>
                  <a:pt x="376420" y="441749"/>
                  <a:pt x="371963" y="437299"/>
                </a:cubicBezTo>
                <a:lnTo>
                  <a:pt x="353580" y="419035"/>
                </a:lnTo>
                <a:cubicBezTo>
                  <a:pt x="338725" y="429047"/>
                  <a:pt x="321642" y="436186"/>
                  <a:pt x="303445" y="439802"/>
                </a:cubicBezTo>
                <a:lnTo>
                  <a:pt x="303445" y="465761"/>
                </a:lnTo>
                <a:cubicBezTo>
                  <a:pt x="303445" y="472158"/>
                  <a:pt x="298246" y="477257"/>
                  <a:pt x="291932" y="477257"/>
                </a:cubicBezTo>
                <a:lnTo>
                  <a:pt x="260737" y="477257"/>
                </a:lnTo>
                <a:cubicBezTo>
                  <a:pt x="254331" y="477257"/>
                  <a:pt x="249224" y="472065"/>
                  <a:pt x="249224" y="465761"/>
                </a:cubicBezTo>
                <a:lnTo>
                  <a:pt x="249224" y="439802"/>
                </a:lnTo>
                <a:cubicBezTo>
                  <a:pt x="231027" y="436186"/>
                  <a:pt x="214130" y="429047"/>
                  <a:pt x="199089" y="419035"/>
                </a:cubicBezTo>
                <a:lnTo>
                  <a:pt x="180799" y="437299"/>
                </a:lnTo>
                <a:cubicBezTo>
                  <a:pt x="176342" y="441749"/>
                  <a:pt x="169008" y="441749"/>
                  <a:pt x="164551" y="437299"/>
                </a:cubicBezTo>
                <a:lnTo>
                  <a:pt x="142547" y="415326"/>
                </a:lnTo>
                <a:cubicBezTo>
                  <a:pt x="138091" y="410876"/>
                  <a:pt x="138091" y="403552"/>
                  <a:pt x="142547" y="399102"/>
                </a:cubicBezTo>
                <a:lnTo>
                  <a:pt x="160837" y="380838"/>
                </a:lnTo>
                <a:cubicBezTo>
                  <a:pt x="150810" y="366004"/>
                  <a:pt x="143661" y="348945"/>
                  <a:pt x="140041" y="330773"/>
                </a:cubicBezTo>
                <a:lnTo>
                  <a:pt x="114044" y="330773"/>
                </a:lnTo>
                <a:cubicBezTo>
                  <a:pt x="107638" y="330773"/>
                  <a:pt x="102532" y="325582"/>
                  <a:pt x="102532" y="319277"/>
                </a:cubicBezTo>
                <a:lnTo>
                  <a:pt x="102532" y="288126"/>
                </a:lnTo>
                <a:cubicBezTo>
                  <a:pt x="102532" y="281636"/>
                  <a:pt x="107731" y="276630"/>
                  <a:pt x="114044" y="276630"/>
                </a:cubicBezTo>
                <a:lnTo>
                  <a:pt x="140041" y="276630"/>
                </a:lnTo>
                <a:cubicBezTo>
                  <a:pt x="143661" y="258459"/>
                  <a:pt x="150810" y="241492"/>
                  <a:pt x="160837" y="226566"/>
                </a:cubicBezTo>
                <a:lnTo>
                  <a:pt x="142547" y="208209"/>
                </a:lnTo>
                <a:cubicBezTo>
                  <a:pt x="138091" y="203759"/>
                  <a:pt x="138091" y="196528"/>
                  <a:pt x="142547" y="192077"/>
                </a:cubicBezTo>
                <a:lnTo>
                  <a:pt x="164551" y="170012"/>
                </a:lnTo>
                <a:cubicBezTo>
                  <a:pt x="169008" y="165562"/>
                  <a:pt x="176342" y="165562"/>
                  <a:pt x="180799" y="170012"/>
                </a:cubicBezTo>
                <a:lnTo>
                  <a:pt x="199089" y="188369"/>
                </a:lnTo>
                <a:cubicBezTo>
                  <a:pt x="213944" y="178356"/>
                  <a:pt x="231027" y="171125"/>
                  <a:pt x="249224" y="167602"/>
                </a:cubicBezTo>
                <a:lnTo>
                  <a:pt x="249224" y="141642"/>
                </a:lnTo>
                <a:cubicBezTo>
                  <a:pt x="249224" y="135153"/>
                  <a:pt x="254424" y="130146"/>
                  <a:pt x="260737" y="130146"/>
                </a:cubicBezTo>
                <a:close/>
                <a:moveTo>
                  <a:pt x="438507" y="79551"/>
                </a:moveTo>
                <a:cubicBezTo>
                  <a:pt x="510081" y="131462"/>
                  <a:pt x="552598" y="214890"/>
                  <a:pt x="552598" y="302952"/>
                </a:cubicBezTo>
                <a:cubicBezTo>
                  <a:pt x="552598" y="455069"/>
                  <a:pt x="428760" y="578821"/>
                  <a:pt x="276329" y="578821"/>
                </a:cubicBezTo>
                <a:lnTo>
                  <a:pt x="276329" y="602737"/>
                </a:lnTo>
                <a:cubicBezTo>
                  <a:pt x="276329" y="605332"/>
                  <a:pt x="273358" y="606815"/>
                  <a:pt x="271316" y="605332"/>
                </a:cubicBezTo>
                <a:lnTo>
                  <a:pt x="206426" y="560837"/>
                </a:lnTo>
                <a:cubicBezTo>
                  <a:pt x="204569" y="559539"/>
                  <a:pt x="204569" y="556759"/>
                  <a:pt x="206426" y="555553"/>
                </a:cubicBezTo>
                <a:lnTo>
                  <a:pt x="271316" y="511059"/>
                </a:lnTo>
                <a:cubicBezTo>
                  <a:pt x="273544" y="509575"/>
                  <a:pt x="276329" y="511059"/>
                  <a:pt x="276329" y="513654"/>
                </a:cubicBezTo>
                <a:lnTo>
                  <a:pt x="276329" y="537663"/>
                </a:lnTo>
                <a:cubicBezTo>
                  <a:pt x="405923" y="537663"/>
                  <a:pt x="511381" y="432358"/>
                  <a:pt x="511381" y="302952"/>
                </a:cubicBezTo>
                <a:cubicBezTo>
                  <a:pt x="511381" y="228053"/>
                  <a:pt x="475176" y="156954"/>
                  <a:pt x="414278" y="112830"/>
                </a:cubicBezTo>
                <a:close/>
                <a:moveTo>
                  <a:pt x="281414" y="589"/>
                </a:moveTo>
                <a:lnTo>
                  <a:pt x="346313" y="45086"/>
                </a:lnTo>
                <a:cubicBezTo>
                  <a:pt x="348170" y="46384"/>
                  <a:pt x="348170" y="49072"/>
                  <a:pt x="346313" y="50277"/>
                </a:cubicBezTo>
                <a:lnTo>
                  <a:pt x="281414" y="94775"/>
                </a:lnTo>
                <a:cubicBezTo>
                  <a:pt x="279186" y="96258"/>
                  <a:pt x="276308" y="94775"/>
                  <a:pt x="276308" y="92179"/>
                </a:cubicBezTo>
                <a:lnTo>
                  <a:pt x="276308" y="68262"/>
                </a:lnTo>
                <a:cubicBezTo>
                  <a:pt x="146695" y="68262"/>
                  <a:pt x="41223" y="173665"/>
                  <a:pt x="41223" y="303077"/>
                </a:cubicBezTo>
                <a:cubicBezTo>
                  <a:pt x="41223" y="377980"/>
                  <a:pt x="77526" y="449176"/>
                  <a:pt x="138432" y="493302"/>
                </a:cubicBezTo>
                <a:lnTo>
                  <a:pt x="114200" y="526582"/>
                </a:lnTo>
                <a:cubicBezTo>
                  <a:pt x="42709" y="474762"/>
                  <a:pt x="0" y="391237"/>
                  <a:pt x="0" y="303077"/>
                </a:cubicBezTo>
                <a:cubicBezTo>
                  <a:pt x="0" y="150953"/>
                  <a:pt x="123948" y="27195"/>
                  <a:pt x="276308" y="27195"/>
                </a:cubicBezTo>
                <a:lnTo>
                  <a:pt x="276308" y="3185"/>
                </a:lnTo>
                <a:cubicBezTo>
                  <a:pt x="276308" y="589"/>
                  <a:pt x="279279" y="-894"/>
                  <a:pt x="281414" y="589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square" lIns="91440" tIns="45720" rIns="91440" bIns="45720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endParaRPr lang="zh-CN" altLang="en-US" dirty="0">
              <a:solidFill>
                <a:prstClr val="black">
                  <a:lumMod val="85000"/>
                  <a:lumOff val="15000"/>
                </a:prstClr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55" name="PA-直接连接符 30"/>
          <p:cNvCxnSpPr/>
          <p:nvPr>
            <p:custDataLst>
              <p:tags r:id="rId4"/>
            </p:custDataLst>
          </p:nvPr>
        </p:nvCxnSpPr>
        <p:spPr>
          <a:xfrm>
            <a:off x="7156231" y="2799902"/>
            <a:ext cx="3398778" cy="0"/>
          </a:xfrm>
          <a:prstGeom prst="line">
            <a:avLst/>
          </a:prstGeom>
          <a:noFill/>
          <a:ln w="3175" cap="rnd" cmpd="sng" algn="ctr">
            <a:solidFill>
              <a:sysClr val="window" lastClr="FFFFFF">
                <a:lumMod val="75000"/>
              </a:sysClr>
            </a:solidFill>
            <a:prstDash val="solid"/>
            <a:round/>
          </a:ln>
          <a:effectLst/>
        </p:spPr>
      </p:cxnSp>
      <p:sp>
        <p:nvSpPr>
          <p:cNvPr id="56" name="矩形 55"/>
          <p:cNvSpPr/>
          <p:nvPr>
            <p:custDataLst>
              <p:tags r:id="rId5"/>
            </p:custDataLst>
          </p:nvPr>
        </p:nvSpPr>
        <p:spPr>
          <a:xfrm>
            <a:off x="6995516" y="2461348"/>
            <a:ext cx="253365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rPr>
              <a:t>、此处输入你的正文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57" name="PA-í$ḷiďe"/>
          <p:cNvSpPr/>
          <p:nvPr>
            <p:custDataLst>
              <p:tags r:id="rId6"/>
            </p:custDataLst>
          </p:nvPr>
        </p:nvSpPr>
        <p:spPr>
          <a:xfrm>
            <a:off x="6304575" y="3288733"/>
            <a:ext cx="589510" cy="589510"/>
          </a:xfrm>
          <a:prstGeom prst="ellipse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254000" dist="215900" dir="2700000" sx="96000" sy="96000" algn="tl" rotWithShape="0">
              <a:srgbClr val="4176C6">
                <a:alpha val="30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sz="1600" kern="0" dirty="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58" name="PA-iṧlïḓe"/>
          <p:cNvSpPr/>
          <p:nvPr>
            <p:custDataLst>
              <p:tags r:id="rId7"/>
            </p:custDataLst>
          </p:nvPr>
        </p:nvSpPr>
        <p:spPr bwMode="auto">
          <a:xfrm>
            <a:off x="6418235" y="3390951"/>
            <a:ext cx="362190" cy="385074"/>
          </a:xfrm>
          <a:custGeom>
            <a:avLst/>
            <a:gdLst>
              <a:gd name="connsiteX0" fmla="*/ 133148 w 570667"/>
              <a:gd name="connsiteY0" fmla="*/ 372716 h 606722"/>
              <a:gd name="connsiteX1" fmla="*/ 98615 w 570667"/>
              <a:gd name="connsiteY1" fmla="*/ 385336 h 606722"/>
              <a:gd name="connsiteX2" fmla="*/ 157624 w 570667"/>
              <a:gd name="connsiteY2" fmla="*/ 426037 h 606722"/>
              <a:gd name="connsiteX3" fmla="*/ 133148 w 570667"/>
              <a:gd name="connsiteY3" fmla="*/ 372716 h 606722"/>
              <a:gd name="connsiteX4" fmla="*/ 222418 w 570667"/>
              <a:gd name="connsiteY4" fmla="*/ 358586 h 606722"/>
              <a:gd name="connsiteX5" fmla="*/ 170885 w 570667"/>
              <a:gd name="connsiteY5" fmla="*/ 364096 h 606722"/>
              <a:gd name="connsiteX6" fmla="*/ 222418 w 570667"/>
              <a:gd name="connsiteY6" fmla="*/ 439368 h 606722"/>
              <a:gd name="connsiteX7" fmla="*/ 152195 w 570667"/>
              <a:gd name="connsiteY7" fmla="*/ 260564 h 606722"/>
              <a:gd name="connsiteX8" fmla="*/ 160472 w 570667"/>
              <a:gd name="connsiteY8" fmla="*/ 326949 h 606722"/>
              <a:gd name="connsiteX9" fmla="*/ 222418 w 570667"/>
              <a:gd name="connsiteY9" fmla="*/ 320195 h 606722"/>
              <a:gd name="connsiteX10" fmla="*/ 222418 w 570667"/>
              <a:gd name="connsiteY10" fmla="*/ 260564 h 606722"/>
              <a:gd name="connsiteX11" fmla="*/ 39339 w 570667"/>
              <a:gd name="connsiteY11" fmla="*/ 260564 h 606722"/>
              <a:gd name="connsiteX12" fmla="*/ 73338 w 570667"/>
              <a:gd name="connsiteY12" fmla="*/ 354854 h 606722"/>
              <a:gd name="connsiteX13" fmla="*/ 123091 w 570667"/>
              <a:gd name="connsiteY13" fmla="*/ 335658 h 606722"/>
              <a:gd name="connsiteX14" fmla="*/ 113657 w 570667"/>
              <a:gd name="connsiteY14" fmla="*/ 260564 h 606722"/>
              <a:gd name="connsiteX15" fmla="*/ 435071 w 570667"/>
              <a:gd name="connsiteY15" fmla="*/ 190994 h 606722"/>
              <a:gd name="connsiteX16" fmla="*/ 449493 w 570667"/>
              <a:gd name="connsiteY16" fmla="*/ 199593 h 606722"/>
              <a:gd name="connsiteX17" fmla="*/ 568250 w 570667"/>
              <a:gd name="connsiteY17" fmla="*/ 420443 h 606722"/>
              <a:gd name="connsiteX18" fmla="*/ 550445 w 570667"/>
              <a:gd name="connsiteY18" fmla="*/ 450127 h 606722"/>
              <a:gd name="connsiteX19" fmla="*/ 488574 w 570667"/>
              <a:gd name="connsiteY19" fmla="*/ 450127 h 606722"/>
              <a:gd name="connsiteX20" fmla="*/ 488574 w 570667"/>
              <a:gd name="connsiteY20" fmla="*/ 590370 h 606722"/>
              <a:gd name="connsiteX21" fmla="*/ 472194 w 570667"/>
              <a:gd name="connsiteY21" fmla="*/ 606722 h 606722"/>
              <a:gd name="connsiteX22" fmla="*/ 397948 w 570667"/>
              <a:gd name="connsiteY22" fmla="*/ 606722 h 606722"/>
              <a:gd name="connsiteX23" fmla="*/ 381568 w 570667"/>
              <a:gd name="connsiteY23" fmla="*/ 590370 h 606722"/>
              <a:gd name="connsiteX24" fmla="*/ 381568 w 570667"/>
              <a:gd name="connsiteY24" fmla="*/ 450127 h 606722"/>
              <a:gd name="connsiteX25" fmla="*/ 319697 w 570667"/>
              <a:gd name="connsiteY25" fmla="*/ 450127 h 606722"/>
              <a:gd name="connsiteX26" fmla="*/ 301892 w 570667"/>
              <a:gd name="connsiteY26" fmla="*/ 420443 h 606722"/>
              <a:gd name="connsiteX27" fmla="*/ 420649 w 570667"/>
              <a:gd name="connsiteY27" fmla="*/ 199593 h 606722"/>
              <a:gd name="connsiteX28" fmla="*/ 435071 w 570667"/>
              <a:gd name="connsiteY28" fmla="*/ 190994 h 606722"/>
              <a:gd name="connsiteX29" fmla="*/ 322724 w 570667"/>
              <a:gd name="connsiteY29" fmla="*/ 155254 h 606722"/>
              <a:gd name="connsiteX30" fmla="*/ 260956 w 570667"/>
              <a:gd name="connsiteY30" fmla="*/ 162008 h 606722"/>
              <a:gd name="connsiteX31" fmla="*/ 260956 w 570667"/>
              <a:gd name="connsiteY31" fmla="*/ 222083 h 606722"/>
              <a:gd name="connsiteX32" fmla="*/ 331180 w 570667"/>
              <a:gd name="connsiteY32" fmla="*/ 222083 h 606722"/>
              <a:gd name="connsiteX33" fmla="*/ 322724 w 570667"/>
              <a:gd name="connsiteY33" fmla="*/ 155254 h 606722"/>
              <a:gd name="connsiteX34" fmla="*/ 160650 w 570667"/>
              <a:gd name="connsiteY34" fmla="*/ 155254 h 606722"/>
              <a:gd name="connsiteX35" fmla="*/ 152195 w 570667"/>
              <a:gd name="connsiteY35" fmla="*/ 222083 h 606722"/>
              <a:gd name="connsiteX36" fmla="*/ 222418 w 570667"/>
              <a:gd name="connsiteY36" fmla="*/ 222083 h 606722"/>
              <a:gd name="connsiteX37" fmla="*/ 222418 w 570667"/>
              <a:gd name="connsiteY37" fmla="*/ 162008 h 606722"/>
              <a:gd name="connsiteX38" fmla="*/ 160650 w 570667"/>
              <a:gd name="connsiteY38" fmla="*/ 155254 h 606722"/>
              <a:gd name="connsiteX39" fmla="*/ 73605 w 570667"/>
              <a:gd name="connsiteY39" fmla="*/ 127438 h 606722"/>
              <a:gd name="connsiteX40" fmla="*/ 39339 w 570667"/>
              <a:gd name="connsiteY40" fmla="*/ 222083 h 606722"/>
              <a:gd name="connsiteX41" fmla="*/ 113746 w 570667"/>
              <a:gd name="connsiteY41" fmla="*/ 222083 h 606722"/>
              <a:gd name="connsiteX42" fmla="*/ 123269 w 570667"/>
              <a:gd name="connsiteY42" fmla="*/ 146544 h 606722"/>
              <a:gd name="connsiteX43" fmla="*/ 73605 w 570667"/>
              <a:gd name="connsiteY43" fmla="*/ 127438 h 606722"/>
              <a:gd name="connsiteX44" fmla="*/ 325305 w 570667"/>
              <a:gd name="connsiteY44" fmla="*/ 56431 h 606722"/>
              <a:gd name="connsiteX45" fmla="*/ 349870 w 570667"/>
              <a:gd name="connsiteY45" fmla="*/ 109575 h 606722"/>
              <a:gd name="connsiteX46" fmla="*/ 384403 w 570667"/>
              <a:gd name="connsiteY46" fmla="*/ 97045 h 606722"/>
              <a:gd name="connsiteX47" fmla="*/ 325305 w 570667"/>
              <a:gd name="connsiteY47" fmla="*/ 56431 h 606722"/>
              <a:gd name="connsiteX48" fmla="*/ 158069 w 570667"/>
              <a:gd name="connsiteY48" fmla="*/ 56431 h 606722"/>
              <a:gd name="connsiteX49" fmla="*/ 98971 w 570667"/>
              <a:gd name="connsiteY49" fmla="*/ 97045 h 606722"/>
              <a:gd name="connsiteX50" fmla="*/ 133504 w 570667"/>
              <a:gd name="connsiteY50" fmla="*/ 109575 h 606722"/>
              <a:gd name="connsiteX51" fmla="*/ 158069 w 570667"/>
              <a:gd name="connsiteY51" fmla="*/ 56431 h 606722"/>
              <a:gd name="connsiteX52" fmla="*/ 260956 w 570667"/>
              <a:gd name="connsiteY52" fmla="*/ 43723 h 606722"/>
              <a:gd name="connsiteX53" fmla="*/ 260956 w 570667"/>
              <a:gd name="connsiteY53" fmla="*/ 123616 h 606722"/>
              <a:gd name="connsiteX54" fmla="*/ 312222 w 570667"/>
              <a:gd name="connsiteY54" fmla="*/ 118195 h 606722"/>
              <a:gd name="connsiteX55" fmla="*/ 260956 w 570667"/>
              <a:gd name="connsiteY55" fmla="*/ 43723 h 606722"/>
              <a:gd name="connsiteX56" fmla="*/ 222418 w 570667"/>
              <a:gd name="connsiteY56" fmla="*/ 43723 h 606722"/>
              <a:gd name="connsiteX57" fmla="*/ 171152 w 570667"/>
              <a:gd name="connsiteY57" fmla="*/ 118195 h 606722"/>
              <a:gd name="connsiteX58" fmla="*/ 222418 w 570667"/>
              <a:gd name="connsiteY58" fmla="*/ 123616 h 606722"/>
              <a:gd name="connsiteX59" fmla="*/ 241643 w 570667"/>
              <a:gd name="connsiteY59" fmla="*/ 0 h 606722"/>
              <a:gd name="connsiteX60" fmla="*/ 471448 w 570667"/>
              <a:gd name="connsiteY60" fmla="*/ 166362 h 606722"/>
              <a:gd name="connsiteX61" fmla="*/ 424900 w 570667"/>
              <a:gd name="connsiteY61" fmla="*/ 153565 h 606722"/>
              <a:gd name="connsiteX62" fmla="*/ 409769 w 570667"/>
              <a:gd name="connsiteY62" fmla="*/ 127438 h 606722"/>
              <a:gd name="connsiteX63" fmla="*/ 360105 w 570667"/>
              <a:gd name="connsiteY63" fmla="*/ 146544 h 606722"/>
              <a:gd name="connsiteX64" fmla="*/ 369273 w 570667"/>
              <a:gd name="connsiteY64" fmla="*/ 213996 h 606722"/>
              <a:gd name="connsiteX65" fmla="*/ 329043 w 570667"/>
              <a:gd name="connsiteY65" fmla="*/ 288824 h 606722"/>
              <a:gd name="connsiteX66" fmla="*/ 331180 w 570667"/>
              <a:gd name="connsiteY66" fmla="*/ 260564 h 606722"/>
              <a:gd name="connsiteX67" fmla="*/ 260956 w 570667"/>
              <a:gd name="connsiteY67" fmla="*/ 260564 h 606722"/>
              <a:gd name="connsiteX68" fmla="*/ 260956 w 570667"/>
              <a:gd name="connsiteY68" fmla="*/ 320195 h 606722"/>
              <a:gd name="connsiteX69" fmla="*/ 309730 w 570667"/>
              <a:gd name="connsiteY69" fmla="*/ 324727 h 606722"/>
              <a:gd name="connsiteX70" fmla="*/ 290238 w 570667"/>
              <a:gd name="connsiteY70" fmla="*/ 360897 h 606722"/>
              <a:gd name="connsiteX71" fmla="*/ 260956 w 570667"/>
              <a:gd name="connsiteY71" fmla="*/ 358586 h 606722"/>
              <a:gd name="connsiteX72" fmla="*/ 260956 w 570667"/>
              <a:gd name="connsiteY72" fmla="*/ 439368 h 606722"/>
              <a:gd name="connsiteX73" fmla="*/ 261757 w 570667"/>
              <a:gd name="connsiteY73" fmla="*/ 438835 h 606722"/>
              <a:gd name="connsiteX74" fmla="*/ 287212 w 570667"/>
              <a:gd name="connsiteY74" fmla="*/ 478648 h 606722"/>
              <a:gd name="connsiteX75" fmla="*/ 241643 w 570667"/>
              <a:gd name="connsiteY75" fmla="*/ 483091 h 606722"/>
              <a:gd name="connsiteX76" fmla="*/ 0 w 570667"/>
              <a:gd name="connsiteY76" fmla="*/ 241368 h 606722"/>
              <a:gd name="connsiteX77" fmla="*/ 241643 w 570667"/>
              <a:gd name="connsiteY7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70667" h="606722">
                <a:moveTo>
                  <a:pt x="133148" y="372716"/>
                </a:moveTo>
                <a:cubicBezTo>
                  <a:pt x="120866" y="376271"/>
                  <a:pt x="109295" y="380537"/>
                  <a:pt x="98615" y="385336"/>
                </a:cubicBezTo>
                <a:cubicBezTo>
                  <a:pt x="115615" y="402132"/>
                  <a:pt x="135551" y="415995"/>
                  <a:pt x="157624" y="426037"/>
                </a:cubicBezTo>
                <a:cubicBezTo>
                  <a:pt x="147478" y="409597"/>
                  <a:pt x="139467" y="391379"/>
                  <a:pt x="133148" y="372716"/>
                </a:cubicBezTo>
                <a:close/>
                <a:moveTo>
                  <a:pt x="222418" y="358586"/>
                </a:moveTo>
                <a:cubicBezTo>
                  <a:pt x="204618" y="359386"/>
                  <a:pt x="187351" y="361252"/>
                  <a:pt x="170885" y="364096"/>
                </a:cubicBezTo>
                <a:cubicBezTo>
                  <a:pt x="180320" y="391023"/>
                  <a:pt x="197586" y="425682"/>
                  <a:pt x="222418" y="439368"/>
                </a:cubicBezTo>
                <a:close/>
                <a:moveTo>
                  <a:pt x="152195" y="260564"/>
                </a:moveTo>
                <a:cubicBezTo>
                  <a:pt x="153174" y="283758"/>
                  <a:pt x="156022" y="306153"/>
                  <a:pt x="160472" y="326949"/>
                </a:cubicBezTo>
                <a:cubicBezTo>
                  <a:pt x="180320" y="323305"/>
                  <a:pt x="201057" y="320994"/>
                  <a:pt x="222418" y="320195"/>
                </a:cubicBezTo>
                <a:lnTo>
                  <a:pt x="222418" y="260564"/>
                </a:lnTo>
                <a:close/>
                <a:moveTo>
                  <a:pt x="39339" y="260564"/>
                </a:moveTo>
                <a:cubicBezTo>
                  <a:pt x="42632" y="295223"/>
                  <a:pt x="54737" y="327482"/>
                  <a:pt x="73338" y="354854"/>
                </a:cubicBezTo>
                <a:cubicBezTo>
                  <a:pt x="88291" y="347389"/>
                  <a:pt x="105023" y="340901"/>
                  <a:pt x="123091" y="335658"/>
                </a:cubicBezTo>
                <a:cubicBezTo>
                  <a:pt x="117929" y="312019"/>
                  <a:pt x="114725" y="286691"/>
                  <a:pt x="113657" y="260564"/>
                </a:cubicBezTo>
                <a:close/>
                <a:moveTo>
                  <a:pt x="435071" y="190994"/>
                </a:moveTo>
                <a:cubicBezTo>
                  <a:pt x="440746" y="190994"/>
                  <a:pt x="446422" y="193861"/>
                  <a:pt x="449493" y="199593"/>
                </a:cubicBezTo>
                <a:lnTo>
                  <a:pt x="568250" y="420443"/>
                </a:lnTo>
                <a:cubicBezTo>
                  <a:pt x="575461" y="433863"/>
                  <a:pt x="565668" y="450127"/>
                  <a:pt x="550445" y="450127"/>
                </a:cubicBezTo>
                <a:lnTo>
                  <a:pt x="488574" y="450127"/>
                </a:lnTo>
                <a:lnTo>
                  <a:pt x="488574" y="590370"/>
                </a:lnTo>
                <a:cubicBezTo>
                  <a:pt x="488574" y="599346"/>
                  <a:pt x="481274" y="606722"/>
                  <a:pt x="472194" y="606722"/>
                </a:cubicBezTo>
                <a:lnTo>
                  <a:pt x="397948" y="606722"/>
                </a:lnTo>
                <a:cubicBezTo>
                  <a:pt x="388868" y="606722"/>
                  <a:pt x="381568" y="599346"/>
                  <a:pt x="381568" y="590370"/>
                </a:cubicBezTo>
                <a:lnTo>
                  <a:pt x="381568" y="450127"/>
                </a:lnTo>
                <a:lnTo>
                  <a:pt x="319697" y="450127"/>
                </a:lnTo>
                <a:cubicBezTo>
                  <a:pt x="304474" y="450127"/>
                  <a:pt x="294681" y="433863"/>
                  <a:pt x="301892" y="420443"/>
                </a:cubicBezTo>
                <a:lnTo>
                  <a:pt x="420649" y="199593"/>
                </a:lnTo>
                <a:cubicBezTo>
                  <a:pt x="423720" y="193861"/>
                  <a:pt x="429396" y="190994"/>
                  <a:pt x="435071" y="190994"/>
                </a:cubicBezTo>
                <a:close/>
                <a:moveTo>
                  <a:pt x="322724" y="155254"/>
                </a:moveTo>
                <a:cubicBezTo>
                  <a:pt x="302966" y="158897"/>
                  <a:pt x="282228" y="161208"/>
                  <a:pt x="260956" y="162008"/>
                </a:cubicBezTo>
                <a:lnTo>
                  <a:pt x="260956" y="222083"/>
                </a:lnTo>
                <a:lnTo>
                  <a:pt x="331180" y="222083"/>
                </a:lnTo>
                <a:cubicBezTo>
                  <a:pt x="330112" y="198711"/>
                  <a:pt x="327263" y="176227"/>
                  <a:pt x="322724" y="155254"/>
                </a:cubicBezTo>
                <a:close/>
                <a:moveTo>
                  <a:pt x="160650" y="155254"/>
                </a:moveTo>
                <a:cubicBezTo>
                  <a:pt x="156111" y="176227"/>
                  <a:pt x="153263" y="198711"/>
                  <a:pt x="152195" y="222083"/>
                </a:cubicBezTo>
                <a:lnTo>
                  <a:pt x="222418" y="222083"/>
                </a:lnTo>
                <a:lnTo>
                  <a:pt x="222418" y="162008"/>
                </a:lnTo>
                <a:cubicBezTo>
                  <a:pt x="201146" y="161119"/>
                  <a:pt x="180409" y="158897"/>
                  <a:pt x="160650" y="155254"/>
                </a:cubicBezTo>
                <a:close/>
                <a:moveTo>
                  <a:pt x="73605" y="127438"/>
                </a:moveTo>
                <a:cubicBezTo>
                  <a:pt x="54826" y="154898"/>
                  <a:pt x="42632" y="187246"/>
                  <a:pt x="39339" y="222083"/>
                </a:cubicBezTo>
                <a:lnTo>
                  <a:pt x="113746" y="222083"/>
                </a:lnTo>
                <a:cubicBezTo>
                  <a:pt x="114814" y="195778"/>
                  <a:pt x="118018" y="170361"/>
                  <a:pt x="123269" y="146544"/>
                </a:cubicBezTo>
                <a:cubicBezTo>
                  <a:pt x="105201" y="141390"/>
                  <a:pt x="88558" y="134903"/>
                  <a:pt x="73605" y="127438"/>
                </a:cubicBezTo>
                <a:close/>
                <a:moveTo>
                  <a:pt x="325305" y="56431"/>
                </a:moveTo>
                <a:cubicBezTo>
                  <a:pt x="335719" y="72961"/>
                  <a:pt x="343729" y="91179"/>
                  <a:pt x="349870" y="109575"/>
                </a:cubicBezTo>
                <a:cubicBezTo>
                  <a:pt x="362242" y="106020"/>
                  <a:pt x="373812" y="101843"/>
                  <a:pt x="384403" y="97045"/>
                </a:cubicBezTo>
                <a:cubicBezTo>
                  <a:pt x="367404" y="80248"/>
                  <a:pt x="347378" y="66385"/>
                  <a:pt x="325305" y="56431"/>
                </a:cubicBezTo>
                <a:close/>
                <a:moveTo>
                  <a:pt x="158069" y="56431"/>
                </a:moveTo>
                <a:cubicBezTo>
                  <a:pt x="135996" y="66385"/>
                  <a:pt x="115971" y="80248"/>
                  <a:pt x="98971" y="97045"/>
                </a:cubicBezTo>
                <a:cubicBezTo>
                  <a:pt x="109562" y="101843"/>
                  <a:pt x="121133" y="106020"/>
                  <a:pt x="133504" y="109575"/>
                </a:cubicBezTo>
                <a:cubicBezTo>
                  <a:pt x="139645" y="91179"/>
                  <a:pt x="147656" y="72961"/>
                  <a:pt x="158069" y="56431"/>
                </a:cubicBezTo>
                <a:close/>
                <a:moveTo>
                  <a:pt x="260956" y="43723"/>
                </a:moveTo>
                <a:lnTo>
                  <a:pt x="260956" y="123616"/>
                </a:lnTo>
                <a:cubicBezTo>
                  <a:pt x="278579" y="122816"/>
                  <a:pt x="295845" y="120950"/>
                  <a:pt x="312222" y="118195"/>
                </a:cubicBezTo>
                <a:cubicBezTo>
                  <a:pt x="302699" y="91446"/>
                  <a:pt x="285610" y="57320"/>
                  <a:pt x="260956" y="43723"/>
                </a:cubicBezTo>
                <a:close/>
                <a:moveTo>
                  <a:pt x="222418" y="43723"/>
                </a:moveTo>
                <a:cubicBezTo>
                  <a:pt x="197764" y="57231"/>
                  <a:pt x="180676" y="91446"/>
                  <a:pt x="171152" y="118195"/>
                </a:cubicBezTo>
                <a:cubicBezTo>
                  <a:pt x="187529" y="120950"/>
                  <a:pt x="204707" y="122816"/>
                  <a:pt x="222418" y="123616"/>
                </a:cubicBezTo>
                <a:close/>
                <a:moveTo>
                  <a:pt x="241643" y="0"/>
                </a:moveTo>
                <a:cubicBezTo>
                  <a:pt x="348802" y="0"/>
                  <a:pt x="439763" y="69940"/>
                  <a:pt x="471448" y="166362"/>
                </a:cubicBezTo>
                <a:cubicBezTo>
                  <a:pt x="458988" y="155342"/>
                  <a:pt x="441988" y="150366"/>
                  <a:pt x="424900" y="153565"/>
                </a:cubicBezTo>
                <a:cubicBezTo>
                  <a:pt x="420449" y="144500"/>
                  <a:pt x="415465" y="135702"/>
                  <a:pt x="409769" y="127438"/>
                </a:cubicBezTo>
                <a:cubicBezTo>
                  <a:pt x="394817" y="134903"/>
                  <a:pt x="378173" y="141390"/>
                  <a:pt x="360105" y="146544"/>
                </a:cubicBezTo>
                <a:cubicBezTo>
                  <a:pt x="364823" y="167873"/>
                  <a:pt x="367849" y="190535"/>
                  <a:pt x="369273" y="213996"/>
                </a:cubicBezTo>
                <a:lnTo>
                  <a:pt x="329043" y="288824"/>
                </a:lnTo>
                <a:cubicBezTo>
                  <a:pt x="330022" y="279582"/>
                  <a:pt x="330735" y="270162"/>
                  <a:pt x="331180" y="260564"/>
                </a:cubicBezTo>
                <a:lnTo>
                  <a:pt x="260956" y="260564"/>
                </a:lnTo>
                <a:lnTo>
                  <a:pt x="260956" y="320195"/>
                </a:lnTo>
                <a:cubicBezTo>
                  <a:pt x="277600" y="320817"/>
                  <a:pt x="293887" y="322416"/>
                  <a:pt x="309730" y="324727"/>
                </a:cubicBezTo>
                <a:lnTo>
                  <a:pt x="290238" y="360897"/>
                </a:lnTo>
                <a:cubicBezTo>
                  <a:pt x="280715" y="359830"/>
                  <a:pt x="270925" y="359030"/>
                  <a:pt x="260956" y="358586"/>
                </a:cubicBezTo>
                <a:lnTo>
                  <a:pt x="260956" y="439368"/>
                </a:lnTo>
                <a:cubicBezTo>
                  <a:pt x="261223" y="439190"/>
                  <a:pt x="261490" y="439012"/>
                  <a:pt x="261757" y="438835"/>
                </a:cubicBezTo>
                <a:cubicBezTo>
                  <a:pt x="264249" y="455186"/>
                  <a:pt x="273417" y="469494"/>
                  <a:pt x="287212" y="478648"/>
                </a:cubicBezTo>
                <a:cubicBezTo>
                  <a:pt x="272438" y="481580"/>
                  <a:pt x="257218" y="483091"/>
                  <a:pt x="241643" y="483091"/>
                </a:cubicBezTo>
                <a:cubicBezTo>
                  <a:pt x="112233" y="483091"/>
                  <a:pt x="0" y="377337"/>
                  <a:pt x="0" y="241368"/>
                </a:cubicBezTo>
                <a:cubicBezTo>
                  <a:pt x="0" y="108242"/>
                  <a:pt x="108405" y="0"/>
                  <a:pt x="24164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prstClr val="black">
                  <a:lumMod val="85000"/>
                  <a:lumOff val="15000"/>
                </a:prstClr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59" name="PA-直接连接符 31"/>
          <p:cNvCxnSpPr/>
          <p:nvPr>
            <p:custDataLst>
              <p:tags r:id="rId8"/>
            </p:custDataLst>
          </p:nvPr>
        </p:nvCxnSpPr>
        <p:spPr>
          <a:xfrm>
            <a:off x="7156231" y="3752499"/>
            <a:ext cx="3398778" cy="0"/>
          </a:xfrm>
          <a:prstGeom prst="line">
            <a:avLst/>
          </a:prstGeom>
          <a:noFill/>
          <a:ln w="3175" cap="rnd" cmpd="sng" algn="ctr">
            <a:solidFill>
              <a:sysClr val="window" lastClr="FFFFFF">
                <a:lumMod val="75000"/>
              </a:sysClr>
            </a:solidFill>
            <a:prstDash val="solid"/>
            <a:round/>
          </a:ln>
          <a:effectLst/>
        </p:spPr>
      </p:cxnSp>
      <p:sp>
        <p:nvSpPr>
          <p:cNvPr id="60" name="矩形 59"/>
          <p:cNvSpPr/>
          <p:nvPr>
            <p:custDataLst>
              <p:tags r:id="rId9"/>
            </p:custDataLst>
          </p:nvPr>
        </p:nvSpPr>
        <p:spPr>
          <a:xfrm>
            <a:off x="7007745" y="3396959"/>
            <a:ext cx="253365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rPr>
              <a:t>、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rPr>
              <a:t>此处输入你的正文内容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61" name="PA-íṩḻíḋé"/>
          <p:cNvSpPr/>
          <p:nvPr>
            <p:custDataLst>
              <p:tags r:id="rId10"/>
            </p:custDataLst>
          </p:nvPr>
        </p:nvSpPr>
        <p:spPr>
          <a:xfrm>
            <a:off x="6304575" y="4283176"/>
            <a:ext cx="589510" cy="589510"/>
          </a:xfrm>
          <a:prstGeom prst="ellipse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254000" dist="215900" dir="2700000" sx="96000" sy="96000" algn="tl" rotWithShape="0">
              <a:srgbClr val="4176C6">
                <a:alpha val="30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sz="1600" kern="0" dirty="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62" name="PA-ïṧḻïḋe"/>
          <p:cNvSpPr/>
          <p:nvPr>
            <p:custDataLst>
              <p:tags r:id="rId11"/>
            </p:custDataLst>
          </p:nvPr>
        </p:nvSpPr>
        <p:spPr bwMode="auto">
          <a:xfrm>
            <a:off x="6406006" y="4390795"/>
            <a:ext cx="386648" cy="374272"/>
          </a:xfrm>
          <a:custGeom>
            <a:avLst/>
            <a:gdLst>
              <a:gd name="connsiteX0" fmla="*/ 452855 w 582453"/>
              <a:gd name="connsiteY0" fmla="*/ 373207 h 563815"/>
              <a:gd name="connsiteX1" fmla="*/ 462456 w 582453"/>
              <a:gd name="connsiteY1" fmla="*/ 374525 h 563815"/>
              <a:gd name="connsiteX2" fmla="*/ 539855 w 582453"/>
              <a:gd name="connsiteY2" fmla="*/ 418461 h 563815"/>
              <a:gd name="connsiteX3" fmla="*/ 545132 w 582453"/>
              <a:gd name="connsiteY3" fmla="*/ 436035 h 563815"/>
              <a:gd name="connsiteX4" fmla="*/ 534578 w 582453"/>
              <a:gd name="connsiteY4" fmla="*/ 443065 h 563815"/>
              <a:gd name="connsiteX5" fmla="*/ 527541 w 582453"/>
              <a:gd name="connsiteY5" fmla="*/ 441308 h 563815"/>
              <a:gd name="connsiteX6" fmla="*/ 450729 w 582453"/>
              <a:gd name="connsiteY6" fmla="*/ 397372 h 563815"/>
              <a:gd name="connsiteX7" fmla="*/ 445452 w 582453"/>
              <a:gd name="connsiteY7" fmla="*/ 379797 h 563815"/>
              <a:gd name="connsiteX8" fmla="*/ 452855 w 582453"/>
              <a:gd name="connsiteY8" fmla="*/ 373207 h 563815"/>
              <a:gd name="connsiteX9" fmla="*/ 128583 w 582453"/>
              <a:gd name="connsiteY9" fmla="*/ 372080 h 563815"/>
              <a:gd name="connsiteX10" fmla="*/ 136726 w 582453"/>
              <a:gd name="connsiteY10" fmla="*/ 378020 h 563815"/>
              <a:gd name="connsiteX11" fmla="*/ 131444 w 582453"/>
              <a:gd name="connsiteY11" fmla="*/ 395617 h 563815"/>
              <a:gd name="connsiteX12" fmla="*/ 54564 w 582453"/>
              <a:gd name="connsiteY12" fmla="*/ 439610 h 563815"/>
              <a:gd name="connsiteX13" fmla="*/ 47522 w 582453"/>
              <a:gd name="connsiteY13" fmla="*/ 441370 h 563815"/>
              <a:gd name="connsiteX14" fmla="*/ 36958 w 582453"/>
              <a:gd name="connsiteY14" fmla="*/ 434331 h 563815"/>
              <a:gd name="connsiteX15" fmla="*/ 42240 w 582453"/>
              <a:gd name="connsiteY15" fmla="*/ 416734 h 563815"/>
              <a:gd name="connsiteX16" fmla="*/ 119120 w 582453"/>
              <a:gd name="connsiteY16" fmla="*/ 372740 h 563815"/>
              <a:gd name="connsiteX17" fmla="*/ 128583 w 582453"/>
              <a:gd name="connsiteY17" fmla="*/ 372080 h 563815"/>
              <a:gd name="connsiteX18" fmla="*/ 481761 w 582453"/>
              <a:gd name="connsiteY18" fmla="*/ 276633 h 563815"/>
              <a:gd name="connsiteX19" fmla="*/ 569792 w 582453"/>
              <a:gd name="connsiteY19" fmla="*/ 276633 h 563815"/>
              <a:gd name="connsiteX20" fmla="*/ 582116 w 582453"/>
              <a:gd name="connsiteY20" fmla="*/ 288924 h 563815"/>
              <a:gd name="connsiteX21" fmla="*/ 569792 w 582453"/>
              <a:gd name="connsiteY21" fmla="*/ 301216 h 563815"/>
              <a:gd name="connsiteX22" fmla="*/ 481761 w 582453"/>
              <a:gd name="connsiteY22" fmla="*/ 301216 h 563815"/>
              <a:gd name="connsiteX23" fmla="*/ 469437 w 582453"/>
              <a:gd name="connsiteY23" fmla="*/ 288924 h 563815"/>
              <a:gd name="connsiteX24" fmla="*/ 481761 w 582453"/>
              <a:gd name="connsiteY24" fmla="*/ 276633 h 563815"/>
              <a:gd name="connsiteX25" fmla="*/ 12323 w 582453"/>
              <a:gd name="connsiteY25" fmla="*/ 276633 h 563815"/>
              <a:gd name="connsiteX26" fmla="*/ 99762 w 582453"/>
              <a:gd name="connsiteY26" fmla="*/ 276633 h 563815"/>
              <a:gd name="connsiteX27" fmla="*/ 112085 w 582453"/>
              <a:gd name="connsiteY27" fmla="*/ 288940 h 563815"/>
              <a:gd name="connsiteX28" fmla="*/ 99762 w 582453"/>
              <a:gd name="connsiteY28" fmla="*/ 301248 h 563815"/>
              <a:gd name="connsiteX29" fmla="*/ 12323 w 582453"/>
              <a:gd name="connsiteY29" fmla="*/ 301248 h 563815"/>
              <a:gd name="connsiteX30" fmla="*/ 0 w 582453"/>
              <a:gd name="connsiteY30" fmla="*/ 288940 h 563815"/>
              <a:gd name="connsiteX31" fmla="*/ 12323 w 582453"/>
              <a:gd name="connsiteY31" fmla="*/ 276633 h 563815"/>
              <a:gd name="connsiteX32" fmla="*/ 291091 w 582453"/>
              <a:gd name="connsiteY32" fmla="*/ 230905 h 563815"/>
              <a:gd name="connsiteX33" fmla="*/ 273482 w 582453"/>
              <a:gd name="connsiteY33" fmla="*/ 462418 h 563815"/>
              <a:gd name="connsiteX34" fmla="*/ 291091 w 582453"/>
              <a:gd name="connsiteY34" fmla="*/ 324096 h 563815"/>
              <a:gd name="connsiteX35" fmla="*/ 291091 w 582453"/>
              <a:gd name="connsiteY35" fmla="*/ 488207 h 563815"/>
              <a:gd name="connsiteX36" fmla="*/ 291091 w 582453"/>
              <a:gd name="connsiteY36" fmla="*/ 230905 h 563815"/>
              <a:gd name="connsiteX37" fmla="*/ 291091 w 582453"/>
              <a:gd name="connsiteY37" fmla="*/ 155883 h 563815"/>
              <a:gd name="connsiteX38" fmla="*/ 433138 w 582453"/>
              <a:gd name="connsiteY38" fmla="*/ 301238 h 563815"/>
              <a:gd name="connsiteX39" fmla="*/ 352136 w 582453"/>
              <a:gd name="connsiteY39" fmla="*/ 480001 h 563815"/>
              <a:gd name="connsiteX40" fmla="*/ 348614 w 582453"/>
              <a:gd name="connsiteY40" fmla="*/ 512824 h 563815"/>
              <a:gd name="connsiteX41" fmla="*/ 289330 w 582453"/>
              <a:gd name="connsiteY41" fmla="*/ 563815 h 563815"/>
              <a:gd name="connsiteX42" fmla="*/ 229459 w 582453"/>
              <a:gd name="connsiteY42" fmla="*/ 512824 h 563815"/>
              <a:gd name="connsiteX43" fmla="*/ 225937 w 582453"/>
              <a:gd name="connsiteY43" fmla="*/ 480001 h 563815"/>
              <a:gd name="connsiteX44" fmla="*/ 145522 w 582453"/>
              <a:gd name="connsiteY44" fmla="*/ 301238 h 563815"/>
              <a:gd name="connsiteX45" fmla="*/ 291091 w 582453"/>
              <a:gd name="connsiteY45" fmla="*/ 155883 h 563815"/>
              <a:gd name="connsiteX46" fmla="*/ 536996 w 582453"/>
              <a:gd name="connsiteY46" fmla="*/ 136984 h 563815"/>
              <a:gd name="connsiteX47" fmla="*/ 545132 w 582453"/>
              <a:gd name="connsiteY47" fmla="*/ 143583 h 563815"/>
              <a:gd name="connsiteX48" fmla="*/ 539855 w 582453"/>
              <a:gd name="connsiteY48" fmla="*/ 161180 h 563815"/>
              <a:gd name="connsiteX49" fmla="*/ 462456 w 582453"/>
              <a:gd name="connsiteY49" fmla="*/ 205173 h 563815"/>
              <a:gd name="connsiteX50" fmla="*/ 456007 w 582453"/>
              <a:gd name="connsiteY50" fmla="*/ 206933 h 563815"/>
              <a:gd name="connsiteX51" fmla="*/ 445452 w 582453"/>
              <a:gd name="connsiteY51" fmla="*/ 199894 h 563815"/>
              <a:gd name="connsiteX52" fmla="*/ 450729 w 582453"/>
              <a:gd name="connsiteY52" fmla="*/ 182297 h 563815"/>
              <a:gd name="connsiteX53" fmla="*/ 527541 w 582453"/>
              <a:gd name="connsiteY53" fmla="*/ 138303 h 563815"/>
              <a:gd name="connsiteX54" fmla="*/ 536996 w 582453"/>
              <a:gd name="connsiteY54" fmla="*/ 136984 h 563815"/>
              <a:gd name="connsiteX55" fmla="*/ 44441 w 582453"/>
              <a:gd name="connsiteY55" fmla="*/ 136984 h 563815"/>
              <a:gd name="connsiteX56" fmla="*/ 54564 w 582453"/>
              <a:gd name="connsiteY56" fmla="*/ 138303 h 563815"/>
              <a:gd name="connsiteX57" fmla="*/ 131444 w 582453"/>
              <a:gd name="connsiteY57" fmla="*/ 182297 h 563815"/>
              <a:gd name="connsiteX58" fmla="*/ 136726 w 582453"/>
              <a:gd name="connsiteY58" fmla="*/ 199894 h 563815"/>
              <a:gd name="connsiteX59" fmla="*/ 126162 w 582453"/>
              <a:gd name="connsiteY59" fmla="*/ 206933 h 563815"/>
              <a:gd name="connsiteX60" fmla="*/ 119120 w 582453"/>
              <a:gd name="connsiteY60" fmla="*/ 205173 h 563815"/>
              <a:gd name="connsiteX61" fmla="*/ 42240 w 582453"/>
              <a:gd name="connsiteY61" fmla="*/ 161180 h 563815"/>
              <a:gd name="connsiteX62" fmla="*/ 36958 w 582453"/>
              <a:gd name="connsiteY62" fmla="*/ 143583 h 563815"/>
              <a:gd name="connsiteX63" fmla="*/ 44441 w 582453"/>
              <a:gd name="connsiteY63" fmla="*/ 136984 h 563815"/>
              <a:gd name="connsiteX64" fmla="*/ 426494 w 582453"/>
              <a:gd name="connsiteY64" fmla="*/ 35635 h 563815"/>
              <a:gd name="connsiteX65" fmla="*/ 436617 w 582453"/>
              <a:gd name="connsiteY65" fmla="*/ 36954 h 563815"/>
              <a:gd name="connsiteX66" fmla="*/ 441898 w 582453"/>
              <a:gd name="connsiteY66" fmla="*/ 54539 h 563815"/>
              <a:gd name="connsiteX67" fmla="*/ 397887 w 582453"/>
              <a:gd name="connsiteY67" fmla="*/ 131329 h 563815"/>
              <a:gd name="connsiteX68" fmla="*/ 387325 w 582453"/>
              <a:gd name="connsiteY68" fmla="*/ 138363 h 563815"/>
              <a:gd name="connsiteX69" fmla="*/ 380283 w 582453"/>
              <a:gd name="connsiteY69" fmla="*/ 136604 h 563815"/>
              <a:gd name="connsiteX70" fmla="*/ 375002 w 582453"/>
              <a:gd name="connsiteY70" fmla="*/ 119019 h 563815"/>
              <a:gd name="connsiteX71" fmla="*/ 419013 w 582453"/>
              <a:gd name="connsiteY71" fmla="*/ 42230 h 563815"/>
              <a:gd name="connsiteX72" fmla="*/ 426494 w 582453"/>
              <a:gd name="connsiteY72" fmla="*/ 35635 h 563815"/>
              <a:gd name="connsiteX73" fmla="*/ 155032 w 582453"/>
              <a:gd name="connsiteY73" fmla="*/ 33845 h 563815"/>
              <a:gd name="connsiteX74" fmla="*/ 163176 w 582453"/>
              <a:gd name="connsiteY74" fmla="*/ 40440 h 563815"/>
              <a:gd name="connsiteX75" fmla="*/ 206613 w 582453"/>
              <a:gd name="connsiteY75" fmla="*/ 117229 h 563815"/>
              <a:gd name="connsiteX76" fmla="*/ 201330 w 582453"/>
              <a:gd name="connsiteY76" fmla="*/ 134814 h 563815"/>
              <a:gd name="connsiteX77" fmla="*/ 194873 w 582453"/>
              <a:gd name="connsiteY77" fmla="*/ 136573 h 563815"/>
              <a:gd name="connsiteX78" fmla="*/ 184308 w 582453"/>
              <a:gd name="connsiteY78" fmla="*/ 129539 h 563815"/>
              <a:gd name="connsiteX79" fmla="*/ 140284 w 582453"/>
              <a:gd name="connsiteY79" fmla="*/ 52749 h 563815"/>
              <a:gd name="connsiteX80" fmla="*/ 145567 w 582453"/>
              <a:gd name="connsiteY80" fmla="*/ 35164 h 563815"/>
              <a:gd name="connsiteX81" fmla="*/ 155032 w 582453"/>
              <a:gd name="connsiteY81" fmla="*/ 33845 h 563815"/>
              <a:gd name="connsiteX82" fmla="*/ 291044 w 582453"/>
              <a:gd name="connsiteY82" fmla="*/ 0 h 563815"/>
              <a:gd name="connsiteX83" fmla="*/ 303382 w 582453"/>
              <a:gd name="connsiteY83" fmla="*/ 12313 h 563815"/>
              <a:gd name="connsiteX84" fmla="*/ 303382 w 582453"/>
              <a:gd name="connsiteY84" fmla="*/ 99678 h 563815"/>
              <a:gd name="connsiteX85" fmla="*/ 291044 w 582453"/>
              <a:gd name="connsiteY85" fmla="*/ 111991 h 563815"/>
              <a:gd name="connsiteX86" fmla="*/ 278705 w 582453"/>
              <a:gd name="connsiteY86" fmla="*/ 99678 h 563815"/>
              <a:gd name="connsiteX87" fmla="*/ 278705 w 582453"/>
              <a:gd name="connsiteY87" fmla="*/ 12313 h 563815"/>
              <a:gd name="connsiteX88" fmla="*/ 291044 w 582453"/>
              <a:gd name="connsiteY88" fmla="*/ 0 h 56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82453" h="563815">
                <a:moveTo>
                  <a:pt x="452855" y="373207"/>
                </a:moveTo>
                <a:cubicBezTo>
                  <a:pt x="455860" y="372328"/>
                  <a:pt x="459231" y="372767"/>
                  <a:pt x="462456" y="374525"/>
                </a:cubicBezTo>
                <a:lnTo>
                  <a:pt x="539855" y="418461"/>
                </a:lnTo>
                <a:cubicBezTo>
                  <a:pt x="545132" y="421976"/>
                  <a:pt x="548650" y="429005"/>
                  <a:pt x="545132" y="436035"/>
                </a:cubicBezTo>
                <a:cubicBezTo>
                  <a:pt x="543373" y="441308"/>
                  <a:pt x="539855" y="443065"/>
                  <a:pt x="534578" y="443065"/>
                </a:cubicBezTo>
                <a:cubicBezTo>
                  <a:pt x="531060" y="443065"/>
                  <a:pt x="529300" y="443065"/>
                  <a:pt x="527541" y="441308"/>
                </a:cubicBezTo>
                <a:lnTo>
                  <a:pt x="450729" y="397372"/>
                </a:lnTo>
                <a:cubicBezTo>
                  <a:pt x="443693" y="393857"/>
                  <a:pt x="441934" y="386827"/>
                  <a:pt x="445452" y="379797"/>
                </a:cubicBezTo>
                <a:cubicBezTo>
                  <a:pt x="447211" y="376282"/>
                  <a:pt x="449850" y="374085"/>
                  <a:pt x="452855" y="373207"/>
                </a:cubicBezTo>
                <a:close/>
                <a:moveTo>
                  <a:pt x="128583" y="372080"/>
                </a:moveTo>
                <a:cubicBezTo>
                  <a:pt x="131884" y="373180"/>
                  <a:pt x="134965" y="375380"/>
                  <a:pt x="136726" y="378020"/>
                </a:cubicBezTo>
                <a:cubicBezTo>
                  <a:pt x="140247" y="383299"/>
                  <a:pt x="138486" y="392098"/>
                  <a:pt x="131444" y="395617"/>
                </a:cubicBezTo>
                <a:lnTo>
                  <a:pt x="54564" y="439610"/>
                </a:lnTo>
                <a:cubicBezTo>
                  <a:pt x="52804" y="441370"/>
                  <a:pt x="49283" y="441370"/>
                  <a:pt x="47522" y="441370"/>
                </a:cubicBezTo>
                <a:cubicBezTo>
                  <a:pt x="44001" y="441370"/>
                  <a:pt x="38719" y="437851"/>
                  <a:pt x="36958" y="434331"/>
                </a:cubicBezTo>
                <a:cubicBezTo>
                  <a:pt x="33437" y="429052"/>
                  <a:pt x="35198" y="420253"/>
                  <a:pt x="42240" y="416734"/>
                </a:cubicBezTo>
                <a:lnTo>
                  <a:pt x="119120" y="372740"/>
                </a:lnTo>
                <a:cubicBezTo>
                  <a:pt x="121761" y="370981"/>
                  <a:pt x="125282" y="370981"/>
                  <a:pt x="128583" y="372080"/>
                </a:cubicBezTo>
                <a:close/>
                <a:moveTo>
                  <a:pt x="481761" y="276633"/>
                </a:moveTo>
                <a:lnTo>
                  <a:pt x="569792" y="276633"/>
                </a:lnTo>
                <a:cubicBezTo>
                  <a:pt x="578595" y="276633"/>
                  <a:pt x="583877" y="281901"/>
                  <a:pt x="582116" y="288924"/>
                </a:cubicBezTo>
                <a:cubicBezTo>
                  <a:pt x="582116" y="295948"/>
                  <a:pt x="576835" y="301216"/>
                  <a:pt x="569792" y="301216"/>
                </a:cubicBezTo>
                <a:lnTo>
                  <a:pt x="481761" y="301216"/>
                </a:lnTo>
                <a:cubicBezTo>
                  <a:pt x="474719" y="301216"/>
                  <a:pt x="469437" y="295948"/>
                  <a:pt x="469437" y="288924"/>
                </a:cubicBezTo>
                <a:cubicBezTo>
                  <a:pt x="469437" y="281901"/>
                  <a:pt x="474719" y="276633"/>
                  <a:pt x="481761" y="276633"/>
                </a:cubicBezTo>
                <a:close/>
                <a:moveTo>
                  <a:pt x="12323" y="276633"/>
                </a:moveTo>
                <a:lnTo>
                  <a:pt x="99762" y="276633"/>
                </a:lnTo>
                <a:cubicBezTo>
                  <a:pt x="106804" y="276633"/>
                  <a:pt x="112085" y="281908"/>
                  <a:pt x="112085" y="288940"/>
                </a:cubicBezTo>
                <a:cubicBezTo>
                  <a:pt x="112085" y="295973"/>
                  <a:pt x="106804" y="303006"/>
                  <a:pt x="99762" y="301248"/>
                </a:cubicBezTo>
                <a:lnTo>
                  <a:pt x="12323" y="301248"/>
                </a:lnTo>
                <a:cubicBezTo>
                  <a:pt x="5281" y="301248"/>
                  <a:pt x="0" y="295973"/>
                  <a:pt x="0" y="288940"/>
                </a:cubicBezTo>
                <a:cubicBezTo>
                  <a:pt x="0" y="281908"/>
                  <a:pt x="5281" y="276633"/>
                  <a:pt x="12323" y="276633"/>
                </a:cubicBezTo>
                <a:close/>
                <a:moveTo>
                  <a:pt x="291091" y="230905"/>
                </a:moveTo>
                <a:cubicBezTo>
                  <a:pt x="193067" y="324096"/>
                  <a:pt x="232981" y="407910"/>
                  <a:pt x="273482" y="462418"/>
                </a:cubicBezTo>
                <a:cubicBezTo>
                  <a:pt x="277004" y="465935"/>
                  <a:pt x="257634" y="379777"/>
                  <a:pt x="291091" y="324096"/>
                </a:cubicBezTo>
                <a:cubicBezTo>
                  <a:pt x="273482" y="378018"/>
                  <a:pt x="296374" y="457143"/>
                  <a:pt x="291091" y="488207"/>
                </a:cubicBezTo>
                <a:cubicBezTo>
                  <a:pt x="403203" y="374502"/>
                  <a:pt x="324548" y="280138"/>
                  <a:pt x="291091" y="230905"/>
                </a:cubicBezTo>
                <a:close/>
                <a:moveTo>
                  <a:pt x="291091" y="155883"/>
                </a:moveTo>
                <a:cubicBezTo>
                  <a:pt x="371506" y="155883"/>
                  <a:pt x="436660" y="220941"/>
                  <a:pt x="433138" y="301238"/>
                </a:cubicBezTo>
                <a:cubicBezTo>
                  <a:pt x="433138" y="407910"/>
                  <a:pt x="357419" y="421977"/>
                  <a:pt x="352136" y="480001"/>
                </a:cubicBezTo>
                <a:lnTo>
                  <a:pt x="348614" y="512824"/>
                </a:lnTo>
                <a:cubicBezTo>
                  <a:pt x="343332" y="542715"/>
                  <a:pt x="319266" y="563815"/>
                  <a:pt x="289330" y="563815"/>
                </a:cubicBezTo>
                <a:cubicBezTo>
                  <a:pt x="259395" y="563815"/>
                  <a:pt x="234742" y="540957"/>
                  <a:pt x="229459" y="512824"/>
                </a:cubicBezTo>
                <a:lnTo>
                  <a:pt x="225937" y="480001"/>
                </a:lnTo>
                <a:cubicBezTo>
                  <a:pt x="222415" y="421977"/>
                  <a:pt x="145522" y="409668"/>
                  <a:pt x="145522" y="301238"/>
                </a:cubicBezTo>
                <a:cubicBezTo>
                  <a:pt x="145522" y="220941"/>
                  <a:pt x="210089" y="155883"/>
                  <a:pt x="291091" y="155883"/>
                </a:cubicBezTo>
                <a:close/>
                <a:moveTo>
                  <a:pt x="536996" y="136984"/>
                </a:moveTo>
                <a:cubicBezTo>
                  <a:pt x="540295" y="137864"/>
                  <a:pt x="543373" y="140064"/>
                  <a:pt x="545132" y="143583"/>
                </a:cubicBezTo>
                <a:cubicBezTo>
                  <a:pt x="548650" y="148862"/>
                  <a:pt x="546891" y="157661"/>
                  <a:pt x="539855" y="161180"/>
                </a:cubicBezTo>
                <a:lnTo>
                  <a:pt x="462456" y="205173"/>
                </a:lnTo>
                <a:cubicBezTo>
                  <a:pt x="460697" y="206933"/>
                  <a:pt x="457766" y="206933"/>
                  <a:pt x="456007" y="206933"/>
                </a:cubicBezTo>
                <a:cubicBezTo>
                  <a:pt x="452488" y="206933"/>
                  <a:pt x="447211" y="205173"/>
                  <a:pt x="445452" y="199894"/>
                </a:cubicBezTo>
                <a:cubicBezTo>
                  <a:pt x="441934" y="194615"/>
                  <a:pt x="443693" y="185816"/>
                  <a:pt x="450729" y="182297"/>
                </a:cubicBezTo>
                <a:lnTo>
                  <a:pt x="527541" y="138303"/>
                </a:lnTo>
                <a:cubicBezTo>
                  <a:pt x="530180" y="136544"/>
                  <a:pt x="533698" y="136104"/>
                  <a:pt x="536996" y="136984"/>
                </a:cubicBezTo>
                <a:close/>
                <a:moveTo>
                  <a:pt x="44441" y="136984"/>
                </a:moveTo>
                <a:cubicBezTo>
                  <a:pt x="47522" y="136104"/>
                  <a:pt x="51043" y="136544"/>
                  <a:pt x="54564" y="138303"/>
                </a:cubicBezTo>
                <a:lnTo>
                  <a:pt x="131444" y="182297"/>
                </a:lnTo>
                <a:cubicBezTo>
                  <a:pt x="138486" y="185816"/>
                  <a:pt x="140247" y="194615"/>
                  <a:pt x="136726" y="199894"/>
                </a:cubicBezTo>
                <a:cubicBezTo>
                  <a:pt x="134965" y="205173"/>
                  <a:pt x="131444" y="206933"/>
                  <a:pt x="126162" y="206933"/>
                </a:cubicBezTo>
                <a:cubicBezTo>
                  <a:pt x="122641" y="206933"/>
                  <a:pt x="120880" y="206933"/>
                  <a:pt x="119120" y="205173"/>
                </a:cubicBezTo>
                <a:lnTo>
                  <a:pt x="42240" y="161180"/>
                </a:lnTo>
                <a:cubicBezTo>
                  <a:pt x="35198" y="157661"/>
                  <a:pt x="33437" y="150622"/>
                  <a:pt x="36958" y="143583"/>
                </a:cubicBezTo>
                <a:cubicBezTo>
                  <a:pt x="38719" y="140064"/>
                  <a:pt x="41360" y="137864"/>
                  <a:pt x="44441" y="136984"/>
                </a:cubicBezTo>
                <a:close/>
                <a:moveTo>
                  <a:pt x="426494" y="35635"/>
                </a:moveTo>
                <a:cubicBezTo>
                  <a:pt x="429575" y="34756"/>
                  <a:pt x="433096" y="35196"/>
                  <a:pt x="436617" y="36954"/>
                </a:cubicBezTo>
                <a:cubicBezTo>
                  <a:pt x="443659" y="40471"/>
                  <a:pt x="445419" y="49264"/>
                  <a:pt x="441898" y="54539"/>
                </a:cubicBezTo>
                <a:lnTo>
                  <a:pt x="397887" y="131329"/>
                </a:lnTo>
                <a:cubicBezTo>
                  <a:pt x="396127" y="136604"/>
                  <a:pt x="392606" y="138363"/>
                  <a:pt x="387325" y="138363"/>
                </a:cubicBezTo>
                <a:cubicBezTo>
                  <a:pt x="383804" y="138363"/>
                  <a:pt x="382044" y="138363"/>
                  <a:pt x="380283" y="136604"/>
                </a:cubicBezTo>
                <a:cubicBezTo>
                  <a:pt x="373241" y="133087"/>
                  <a:pt x="371481" y="126053"/>
                  <a:pt x="375002" y="119019"/>
                </a:cubicBezTo>
                <a:lnTo>
                  <a:pt x="419013" y="42230"/>
                </a:lnTo>
                <a:cubicBezTo>
                  <a:pt x="420773" y="38713"/>
                  <a:pt x="423414" y="36515"/>
                  <a:pt x="426494" y="35635"/>
                </a:cubicBezTo>
                <a:close/>
                <a:moveTo>
                  <a:pt x="155032" y="33845"/>
                </a:moveTo>
                <a:cubicBezTo>
                  <a:pt x="158334" y="34725"/>
                  <a:pt x="161415" y="36923"/>
                  <a:pt x="163176" y="40440"/>
                </a:cubicBezTo>
                <a:lnTo>
                  <a:pt x="206613" y="117229"/>
                </a:lnTo>
                <a:cubicBezTo>
                  <a:pt x="210135" y="122505"/>
                  <a:pt x="208374" y="131297"/>
                  <a:pt x="201330" y="134814"/>
                </a:cubicBezTo>
                <a:cubicBezTo>
                  <a:pt x="199569" y="136573"/>
                  <a:pt x="196634" y="136573"/>
                  <a:pt x="194873" y="136573"/>
                </a:cubicBezTo>
                <a:cubicBezTo>
                  <a:pt x="191352" y="136573"/>
                  <a:pt x="186069" y="134814"/>
                  <a:pt x="184308" y="129539"/>
                </a:cubicBezTo>
                <a:lnTo>
                  <a:pt x="140284" y="52749"/>
                </a:lnTo>
                <a:cubicBezTo>
                  <a:pt x="136762" y="47474"/>
                  <a:pt x="138523" y="38681"/>
                  <a:pt x="145567" y="35164"/>
                </a:cubicBezTo>
                <a:cubicBezTo>
                  <a:pt x="148208" y="33406"/>
                  <a:pt x="151730" y="32966"/>
                  <a:pt x="155032" y="33845"/>
                </a:cubicBezTo>
                <a:close/>
                <a:moveTo>
                  <a:pt x="291044" y="0"/>
                </a:moveTo>
                <a:cubicBezTo>
                  <a:pt x="298094" y="0"/>
                  <a:pt x="303382" y="5277"/>
                  <a:pt x="303382" y="12313"/>
                </a:cubicBezTo>
                <a:lnTo>
                  <a:pt x="303382" y="99678"/>
                </a:lnTo>
                <a:cubicBezTo>
                  <a:pt x="303382" y="106714"/>
                  <a:pt x="298094" y="111991"/>
                  <a:pt x="291044" y="111991"/>
                </a:cubicBezTo>
                <a:cubicBezTo>
                  <a:pt x="283993" y="111991"/>
                  <a:pt x="278705" y="104955"/>
                  <a:pt x="278705" y="99678"/>
                </a:cubicBezTo>
                <a:lnTo>
                  <a:pt x="278705" y="12313"/>
                </a:lnTo>
                <a:cubicBezTo>
                  <a:pt x="278705" y="5277"/>
                  <a:pt x="283993" y="0"/>
                  <a:pt x="291044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prstClr val="black">
                  <a:lumMod val="85000"/>
                  <a:lumOff val="15000"/>
                </a:prstClr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63" name="矩形 62"/>
          <p:cNvSpPr/>
          <p:nvPr>
            <p:custDataLst>
              <p:tags r:id="rId12"/>
            </p:custDataLst>
          </p:nvPr>
        </p:nvSpPr>
        <p:spPr>
          <a:xfrm>
            <a:off x="6995516" y="4332569"/>
            <a:ext cx="253365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rPr>
              <a:t>、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rPr>
              <a:t>此处输入你的正文内容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cxnSp>
        <p:nvCxnSpPr>
          <p:cNvPr id="64" name="PA-直接连接符 31"/>
          <p:cNvCxnSpPr/>
          <p:nvPr>
            <p:custDataLst>
              <p:tags r:id="rId13"/>
            </p:custDataLst>
          </p:nvPr>
        </p:nvCxnSpPr>
        <p:spPr>
          <a:xfrm>
            <a:off x="7156231" y="4688110"/>
            <a:ext cx="3398778" cy="0"/>
          </a:xfrm>
          <a:prstGeom prst="line">
            <a:avLst/>
          </a:prstGeom>
          <a:noFill/>
          <a:ln w="3175" cap="rnd" cmpd="sng" algn="ctr">
            <a:solidFill>
              <a:sysClr val="window" lastClr="FFFFFF">
                <a:lumMod val="75000"/>
              </a:sysClr>
            </a:solidFill>
            <a:prstDash val="solid"/>
            <a:round/>
          </a:ln>
          <a:effectLst/>
        </p:spPr>
      </p:cxnSp>
      <p:sp>
        <p:nvSpPr>
          <p:cNvPr id="65" name="PA-文本框 49"/>
          <p:cNvSpPr txBox="1"/>
          <p:nvPr>
            <p:custDataLst>
              <p:tags r:id="rId14"/>
            </p:custDataLst>
          </p:nvPr>
        </p:nvSpPr>
        <p:spPr>
          <a:xfrm>
            <a:off x="1155734" y="4771109"/>
            <a:ext cx="4432688" cy="929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4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0" dirty="0">
                <a:solidFill>
                  <a:schemeClr val="bg1"/>
                </a:solidFill>
                <a:sym typeface="思源黑体 CN Normal" panose="020B0400000000000000" pitchFamily="34" charset="-122"/>
              </a:rPr>
              <a:t>输入你的正文内容，输入你的正文内容输入你的正文内容，输入你的正文内容</a:t>
            </a:r>
            <a:endParaRPr lang="zh-CN" altLang="en-US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1155734" y="4458379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rPr>
              <a:t>添加标题：</a:t>
            </a:r>
            <a:endParaRPr lang="zh-CN" altLang="en-US" dirty="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67" name="PA-íṩḻíḋé"/>
          <p:cNvSpPr/>
          <p:nvPr>
            <p:custDataLst>
              <p:tags r:id="rId15"/>
            </p:custDataLst>
          </p:nvPr>
        </p:nvSpPr>
        <p:spPr>
          <a:xfrm>
            <a:off x="6304575" y="5277619"/>
            <a:ext cx="589510" cy="589510"/>
          </a:xfrm>
          <a:prstGeom prst="ellipse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254000" dist="215900" dir="2700000" sx="96000" sy="96000" algn="tl" rotWithShape="0">
              <a:srgbClr val="4176C6">
                <a:alpha val="30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sz="1600" kern="0" dirty="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68" name="PA-ïṧḻïḋe"/>
          <p:cNvSpPr/>
          <p:nvPr>
            <p:custDataLst>
              <p:tags r:id="rId16"/>
            </p:custDataLst>
          </p:nvPr>
        </p:nvSpPr>
        <p:spPr bwMode="auto">
          <a:xfrm>
            <a:off x="6427502" y="5379050"/>
            <a:ext cx="343655" cy="386648"/>
          </a:xfrm>
          <a:custGeom>
            <a:avLst/>
            <a:gdLst>
              <a:gd name="T0" fmla="*/ 2240 w 10240"/>
              <a:gd name="T1" fmla="*/ 6080 h 11520"/>
              <a:gd name="T2" fmla="*/ 2240 w 10240"/>
              <a:gd name="T3" fmla="*/ 6720 h 11520"/>
              <a:gd name="T4" fmla="*/ 3200 w 10240"/>
              <a:gd name="T5" fmla="*/ 6400 h 11520"/>
              <a:gd name="T6" fmla="*/ 2880 w 10240"/>
              <a:gd name="T7" fmla="*/ 4160 h 11520"/>
              <a:gd name="T8" fmla="*/ 1920 w 10240"/>
              <a:gd name="T9" fmla="*/ 4480 h 11520"/>
              <a:gd name="T10" fmla="*/ 2880 w 10240"/>
              <a:gd name="T11" fmla="*/ 4800 h 11520"/>
              <a:gd name="T12" fmla="*/ 2880 w 10240"/>
              <a:gd name="T13" fmla="*/ 4160 h 11520"/>
              <a:gd name="T14" fmla="*/ 4160 w 10240"/>
              <a:gd name="T15" fmla="*/ 6080 h 11520"/>
              <a:gd name="T16" fmla="*/ 4160 w 10240"/>
              <a:gd name="T17" fmla="*/ 6720 h 11520"/>
              <a:gd name="T18" fmla="*/ 8320 w 10240"/>
              <a:gd name="T19" fmla="*/ 6400 h 11520"/>
              <a:gd name="T20" fmla="*/ 2880 w 10240"/>
              <a:gd name="T21" fmla="*/ 8000 h 11520"/>
              <a:gd name="T22" fmla="*/ 1920 w 10240"/>
              <a:gd name="T23" fmla="*/ 8320 h 11520"/>
              <a:gd name="T24" fmla="*/ 2880 w 10240"/>
              <a:gd name="T25" fmla="*/ 8640 h 11520"/>
              <a:gd name="T26" fmla="*/ 2880 w 10240"/>
              <a:gd name="T27" fmla="*/ 8000 h 11520"/>
              <a:gd name="T28" fmla="*/ 4160 w 10240"/>
              <a:gd name="T29" fmla="*/ 8000 h 11520"/>
              <a:gd name="T30" fmla="*/ 4160 w 10240"/>
              <a:gd name="T31" fmla="*/ 8640 h 11520"/>
              <a:gd name="T32" fmla="*/ 8320 w 10240"/>
              <a:gd name="T33" fmla="*/ 8320 h 11520"/>
              <a:gd name="T34" fmla="*/ 8000 w 10240"/>
              <a:gd name="T35" fmla="*/ 4160 h 11520"/>
              <a:gd name="T36" fmla="*/ 3840 w 10240"/>
              <a:gd name="T37" fmla="*/ 4480 h 11520"/>
              <a:gd name="T38" fmla="*/ 8000 w 10240"/>
              <a:gd name="T39" fmla="*/ 4800 h 11520"/>
              <a:gd name="T40" fmla="*/ 8000 w 10240"/>
              <a:gd name="T41" fmla="*/ 4160 h 11520"/>
              <a:gd name="T42" fmla="*/ 8320 w 10240"/>
              <a:gd name="T43" fmla="*/ 1280 h 11520"/>
              <a:gd name="T44" fmla="*/ 8000 w 10240"/>
              <a:gd name="T45" fmla="*/ 0 h 11520"/>
              <a:gd name="T46" fmla="*/ 7680 w 10240"/>
              <a:gd name="T47" fmla="*/ 1280 h 11520"/>
              <a:gd name="T48" fmla="*/ 2560 w 10240"/>
              <a:gd name="T49" fmla="*/ 320 h 11520"/>
              <a:gd name="T50" fmla="*/ 1920 w 10240"/>
              <a:gd name="T51" fmla="*/ 320 h 11520"/>
              <a:gd name="T52" fmla="*/ 320 w 10240"/>
              <a:gd name="T53" fmla="*/ 1280 h 11520"/>
              <a:gd name="T54" fmla="*/ 0 w 10240"/>
              <a:gd name="T55" fmla="*/ 11200 h 11520"/>
              <a:gd name="T56" fmla="*/ 9920 w 10240"/>
              <a:gd name="T57" fmla="*/ 11520 h 11520"/>
              <a:gd name="T58" fmla="*/ 10240 w 10240"/>
              <a:gd name="T59" fmla="*/ 1600 h 11520"/>
              <a:gd name="T60" fmla="*/ 9600 w 10240"/>
              <a:gd name="T61" fmla="*/ 10880 h 11520"/>
              <a:gd name="T62" fmla="*/ 640 w 10240"/>
              <a:gd name="T63" fmla="*/ 1920 h 11520"/>
              <a:gd name="T64" fmla="*/ 1920 w 10240"/>
              <a:gd name="T65" fmla="*/ 2240 h 11520"/>
              <a:gd name="T66" fmla="*/ 2560 w 10240"/>
              <a:gd name="T67" fmla="*/ 2240 h 11520"/>
              <a:gd name="T68" fmla="*/ 7680 w 10240"/>
              <a:gd name="T69" fmla="*/ 1920 h 11520"/>
              <a:gd name="T70" fmla="*/ 8000 w 10240"/>
              <a:gd name="T71" fmla="*/ 2560 h 11520"/>
              <a:gd name="T72" fmla="*/ 8320 w 10240"/>
              <a:gd name="T73" fmla="*/ 1920 h 11520"/>
              <a:gd name="T74" fmla="*/ 9600 w 10240"/>
              <a:gd name="T75" fmla="*/ 10880 h 1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240" h="11520">
                <a:moveTo>
                  <a:pt x="2880" y="6080"/>
                </a:moveTo>
                <a:lnTo>
                  <a:pt x="2240" y="6080"/>
                </a:lnTo>
                <a:cubicBezTo>
                  <a:pt x="2080" y="6080"/>
                  <a:pt x="1920" y="6240"/>
                  <a:pt x="1920" y="6400"/>
                </a:cubicBezTo>
                <a:cubicBezTo>
                  <a:pt x="1920" y="6560"/>
                  <a:pt x="2080" y="6720"/>
                  <a:pt x="2240" y="6720"/>
                </a:cubicBezTo>
                <a:lnTo>
                  <a:pt x="2880" y="6720"/>
                </a:lnTo>
                <a:cubicBezTo>
                  <a:pt x="3040" y="6720"/>
                  <a:pt x="3200" y="6560"/>
                  <a:pt x="3200" y="6400"/>
                </a:cubicBezTo>
                <a:cubicBezTo>
                  <a:pt x="3200" y="6240"/>
                  <a:pt x="3040" y="6080"/>
                  <a:pt x="2880" y="6080"/>
                </a:cubicBezTo>
                <a:close/>
                <a:moveTo>
                  <a:pt x="2880" y="4160"/>
                </a:moveTo>
                <a:lnTo>
                  <a:pt x="2240" y="4160"/>
                </a:lnTo>
                <a:cubicBezTo>
                  <a:pt x="2080" y="4160"/>
                  <a:pt x="1920" y="4320"/>
                  <a:pt x="1920" y="4480"/>
                </a:cubicBezTo>
                <a:cubicBezTo>
                  <a:pt x="1920" y="4640"/>
                  <a:pt x="2080" y="4800"/>
                  <a:pt x="2240" y="4800"/>
                </a:cubicBezTo>
                <a:lnTo>
                  <a:pt x="2880" y="4800"/>
                </a:lnTo>
                <a:cubicBezTo>
                  <a:pt x="3040" y="4800"/>
                  <a:pt x="3200" y="4640"/>
                  <a:pt x="3200" y="4480"/>
                </a:cubicBezTo>
                <a:cubicBezTo>
                  <a:pt x="3200" y="4320"/>
                  <a:pt x="3040" y="4160"/>
                  <a:pt x="2880" y="4160"/>
                </a:cubicBezTo>
                <a:close/>
                <a:moveTo>
                  <a:pt x="8000" y="6080"/>
                </a:moveTo>
                <a:lnTo>
                  <a:pt x="4160" y="6080"/>
                </a:lnTo>
                <a:cubicBezTo>
                  <a:pt x="4000" y="6080"/>
                  <a:pt x="3840" y="6240"/>
                  <a:pt x="3840" y="6400"/>
                </a:cubicBezTo>
                <a:cubicBezTo>
                  <a:pt x="3840" y="6560"/>
                  <a:pt x="4000" y="6720"/>
                  <a:pt x="4160" y="6720"/>
                </a:cubicBezTo>
                <a:lnTo>
                  <a:pt x="8000" y="6720"/>
                </a:lnTo>
                <a:cubicBezTo>
                  <a:pt x="8160" y="6720"/>
                  <a:pt x="8320" y="6560"/>
                  <a:pt x="8320" y="6400"/>
                </a:cubicBezTo>
                <a:cubicBezTo>
                  <a:pt x="8320" y="6240"/>
                  <a:pt x="8160" y="6080"/>
                  <a:pt x="8000" y="6080"/>
                </a:cubicBezTo>
                <a:close/>
                <a:moveTo>
                  <a:pt x="2880" y="8000"/>
                </a:moveTo>
                <a:lnTo>
                  <a:pt x="2240" y="8000"/>
                </a:lnTo>
                <a:cubicBezTo>
                  <a:pt x="2080" y="8000"/>
                  <a:pt x="1920" y="8160"/>
                  <a:pt x="1920" y="8320"/>
                </a:cubicBezTo>
                <a:cubicBezTo>
                  <a:pt x="1920" y="8480"/>
                  <a:pt x="2080" y="8640"/>
                  <a:pt x="2240" y="8640"/>
                </a:cubicBezTo>
                <a:lnTo>
                  <a:pt x="2880" y="8640"/>
                </a:lnTo>
                <a:cubicBezTo>
                  <a:pt x="3040" y="8640"/>
                  <a:pt x="3200" y="8480"/>
                  <a:pt x="3200" y="8320"/>
                </a:cubicBezTo>
                <a:cubicBezTo>
                  <a:pt x="3200" y="8160"/>
                  <a:pt x="3040" y="8000"/>
                  <a:pt x="2880" y="8000"/>
                </a:cubicBezTo>
                <a:close/>
                <a:moveTo>
                  <a:pt x="8000" y="8000"/>
                </a:moveTo>
                <a:lnTo>
                  <a:pt x="4160" y="8000"/>
                </a:lnTo>
                <a:cubicBezTo>
                  <a:pt x="4000" y="8000"/>
                  <a:pt x="3840" y="8160"/>
                  <a:pt x="3840" y="8320"/>
                </a:cubicBezTo>
                <a:cubicBezTo>
                  <a:pt x="3840" y="8480"/>
                  <a:pt x="4000" y="8640"/>
                  <a:pt x="4160" y="8640"/>
                </a:cubicBezTo>
                <a:lnTo>
                  <a:pt x="8000" y="8640"/>
                </a:lnTo>
                <a:cubicBezTo>
                  <a:pt x="8160" y="8640"/>
                  <a:pt x="8320" y="8480"/>
                  <a:pt x="8320" y="8320"/>
                </a:cubicBezTo>
                <a:cubicBezTo>
                  <a:pt x="8320" y="8160"/>
                  <a:pt x="8160" y="8000"/>
                  <a:pt x="8000" y="8000"/>
                </a:cubicBezTo>
                <a:close/>
                <a:moveTo>
                  <a:pt x="8000" y="4160"/>
                </a:moveTo>
                <a:lnTo>
                  <a:pt x="4160" y="4160"/>
                </a:lnTo>
                <a:cubicBezTo>
                  <a:pt x="4000" y="4160"/>
                  <a:pt x="3840" y="4320"/>
                  <a:pt x="3840" y="4480"/>
                </a:cubicBezTo>
                <a:cubicBezTo>
                  <a:pt x="3840" y="4640"/>
                  <a:pt x="4000" y="4800"/>
                  <a:pt x="4160" y="4800"/>
                </a:cubicBezTo>
                <a:lnTo>
                  <a:pt x="8000" y="4800"/>
                </a:lnTo>
                <a:cubicBezTo>
                  <a:pt x="8160" y="4800"/>
                  <a:pt x="8320" y="4640"/>
                  <a:pt x="8320" y="4480"/>
                </a:cubicBezTo>
                <a:cubicBezTo>
                  <a:pt x="8320" y="4320"/>
                  <a:pt x="8160" y="4160"/>
                  <a:pt x="8000" y="4160"/>
                </a:cubicBezTo>
                <a:close/>
                <a:moveTo>
                  <a:pt x="9920" y="1280"/>
                </a:moveTo>
                <a:lnTo>
                  <a:pt x="8320" y="1280"/>
                </a:lnTo>
                <a:lnTo>
                  <a:pt x="8320" y="320"/>
                </a:lnTo>
                <a:cubicBezTo>
                  <a:pt x="8320" y="160"/>
                  <a:pt x="8160" y="0"/>
                  <a:pt x="8000" y="0"/>
                </a:cubicBezTo>
                <a:cubicBezTo>
                  <a:pt x="7840" y="0"/>
                  <a:pt x="7680" y="160"/>
                  <a:pt x="7680" y="320"/>
                </a:cubicBezTo>
                <a:lnTo>
                  <a:pt x="7680" y="1280"/>
                </a:lnTo>
                <a:lnTo>
                  <a:pt x="2560" y="1280"/>
                </a:lnTo>
                <a:lnTo>
                  <a:pt x="2560" y="320"/>
                </a:lnTo>
                <a:cubicBezTo>
                  <a:pt x="2560" y="160"/>
                  <a:pt x="2400" y="0"/>
                  <a:pt x="2240" y="0"/>
                </a:cubicBezTo>
                <a:cubicBezTo>
                  <a:pt x="2080" y="0"/>
                  <a:pt x="1920" y="160"/>
                  <a:pt x="1920" y="320"/>
                </a:cubicBezTo>
                <a:lnTo>
                  <a:pt x="1920" y="1280"/>
                </a:lnTo>
                <a:lnTo>
                  <a:pt x="320" y="1280"/>
                </a:lnTo>
                <a:cubicBezTo>
                  <a:pt x="128" y="1280"/>
                  <a:pt x="0" y="1408"/>
                  <a:pt x="0" y="1600"/>
                </a:cubicBezTo>
                <a:lnTo>
                  <a:pt x="0" y="11200"/>
                </a:lnTo>
                <a:cubicBezTo>
                  <a:pt x="0" y="11392"/>
                  <a:pt x="128" y="11520"/>
                  <a:pt x="320" y="11520"/>
                </a:cubicBezTo>
                <a:lnTo>
                  <a:pt x="9920" y="11520"/>
                </a:lnTo>
                <a:cubicBezTo>
                  <a:pt x="10112" y="11520"/>
                  <a:pt x="10240" y="11392"/>
                  <a:pt x="10240" y="11200"/>
                </a:cubicBezTo>
                <a:lnTo>
                  <a:pt x="10240" y="1600"/>
                </a:lnTo>
                <a:cubicBezTo>
                  <a:pt x="10240" y="1408"/>
                  <a:pt x="10112" y="1280"/>
                  <a:pt x="9920" y="1280"/>
                </a:cubicBezTo>
                <a:close/>
                <a:moveTo>
                  <a:pt x="9600" y="10880"/>
                </a:moveTo>
                <a:lnTo>
                  <a:pt x="640" y="10880"/>
                </a:lnTo>
                <a:lnTo>
                  <a:pt x="640" y="1920"/>
                </a:lnTo>
                <a:lnTo>
                  <a:pt x="1920" y="1920"/>
                </a:lnTo>
                <a:lnTo>
                  <a:pt x="1920" y="2240"/>
                </a:lnTo>
                <a:cubicBezTo>
                  <a:pt x="1920" y="2400"/>
                  <a:pt x="2080" y="2560"/>
                  <a:pt x="2240" y="2560"/>
                </a:cubicBezTo>
                <a:cubicBezTo>
                  <a:pt x="2400" y="2560"/>
                  <a:pt x="2560" y="2400"/>
                  <a:pt x="2560" y="2240"/>
                </a:cubicBezTo>
                <a:lnTo>
                  <a:pt x="2560" y="1920"/>
                </a:lnTo>
                <a:lnTo>
                  <a:pt x="7680" y="1920"/>
                </a:lnTo>
                <a:lnTo>
                  <a:pt x="7680" y="2240"/>
                </a:lnTo>
                <a:cubicBezTo>
                  <a:pt x="7680" y="2400"/>
                  <a:pt x="7840" y="2560"/>
                  <a:pt x="8000" y="2560"/>
                </a:cubicBezTo>
                <a:cubicBezTo>
                  <a:pt x="8160" y="2560"/>
                  <a:pt x="8320" y="2400"/>
                  <a:pt x="8320" y="2240"/>
                </a:cubicBezTo>
                <a:lnTo>
                  <a:pt x="8320" y="1920"/>
                </a:lnTo>
                <a:lnTo>
                  <a:pt x="9600" y="1920"/>
                </a:lnTo>
                <a:lnTo>
                  <a:pt x="9600" y="1088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kern="0" dirty="0">
              <a:solidFill>
                <a:prstClr val="black">
                  <a:lumMod val="85000"/>
                  <a:lumOff val="15000"/>
                </a:prstClr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69" name="矩形 68"/>
          <p:cNvSpPr/>
          <p:nvPr>
            <p:custDataLst>
              <p:tags r:id="rId17"/>
            </p:custDataLst>
          </p:nvPr>
        </p:nvSpPr>
        <p:spPr>
          <a:xfrm>
            <a:off x="6995516" y="5327012"/>
            <a:ext cx="253365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rPr>
              <a:t>4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rPr>
              <a:t>、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rPr>
              <a:t>此处输入你的正文内容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cxnSp>
        <p:nvCxnSpPr>
          <p:cNvPr id="70" name="PA-直接连接符 31"/>
          <p:cNvCxnSpPr/>
          <p:nvPr>
            <p:custDataLst>
              <p:tags r:id="rId18"/>
            </p:custDataLst>
          </p:nvPr>
        </p:nvCxnSpPr>
        <p:spPr>
          <a:xfrm>
            <a:off x="7156231" y="5682553"/>
            <a:ext cx="3398778" cy="0"/>
          </a:xfrm>
          <a:prstGeom prst="line">
            <a:avLst/>
          </a:prstGeom>
          <a:noFill/>
          <a:ln w="3175" cap="rnd" cmpd="sng" algn="ctr">
            <a:solidFill>
              <a:sysClr val="window" lastClr="FFFFFF">
                <a:lumMod val="75000"/>
              </a:sysClr>
            </a:solidFill>
            <a:prstDash val="solid"/>
            <a:round/>
          </a:ln>
          <a:effectLst/>
        </p:spPr>
      </p:cxnSp>
      <p:pic>
        <p:nvPicPr>
          <p:cNvPr id="71" name="图片 70" descr="D:/学校ppt/年终述职ppt/微信图片_20240104152050.jpg微信图片_20240104152050"/>
          <p:cNvPicPr>
            <a:picLocks noChangeAspect="1"/>
          </p:cNvPicPr>
          <p:nvPr/>
        </p:nvPicPr>
        <p:blipFill>
          <a:blip r:embed="rId19"/>
          <a:srcRect l="25" r="25"/>
          <a:stretch>
            <a:fillRect/>
          </a:stretch>
        </p:blipFill>
        <p:spPr>
          <a:xfrm>
            <a:off x="1623764" y="1842862"/>
            <a:ext cx="3635601" cy="2423734"/>
          </a:xfrm>
          <a:custGeom>
            <a:avLst/>
            <a:gdLst>
              <a:gd name="connsiteX0" fmla="*/ 0 w 4905373"/>
              <a:gd name="connsiteY0" fmla="*/ 0 h 2423734"/>
              <a:gd name="connsiteX1" fmla="*/ 4905373 w 4905373"/>
              <a:gd name="connsiteY1" fmla="*/ 0 h 2423734"/>
              <a:gd name="connsiteX2" fmla="*/ 4905373 w 4905373"/>
              <a:gd name="connsiteY2" fmla="*/ 2423734 h 2423734"/>
              <a:gd name="connsiteX3" fmla="*/ 0 w 4905373"/>
              <a:gd name="connsiteY3" fmla="*/ 2423734 h 242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5373" h="2423734">
                <a:moveTo>
                  <a:pt x="0" y="0"/>
                </a:moveTo>
                <a:lnTo>
                  <a:pt x="4905373" y="0"/>
                </a:lnTo>
                <a:lnTo>
                  <a:pt x="4905373" y="2423734"/>
                </a:lnTo>
                <a:lnTo>
                  <a:pt x="0" y="2423734"/>
                </a:lnTo>
                <a:close/>
              </a:path>
            </a:pathLst>
          </a:custGeom>
        </p:spPr>
      </p:pic>
      <p:sp>
        <p:nvSpPr>
          <p:cNvPr id="2" name="矩形 1"/>
          <p:cNvSpPr/>
          <p:nvPr/>
        </p:nvSpPr>
        <p:spPr>
          <a:xfrm>
            <a:off x="377952" y="362148"/>
            <a:ext cx="191911" cy="598311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8574" y="571392"/>
            <a:ext cx="191911" cy="389067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9797" y="621833"/>
            <a:ext cx="2163670" cy="4305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>
              <a:defRPr/>
            </a:pP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添加</a:t>
            </a: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标题</a:t>
            </a:r>
            <a:endParaRPr lang="zh-CN" altLang="en-US" sz="28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25" name="图片 24" descr="logo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66785" y="530225"/>
            <a:ext cx="2704465" cy="454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椭圆 20"/>
          <p:cNvSpPr/>
          <p:nvPr>
            <p:custDataLst>
              <p:tags r:id="rId1"/>
            </p:custDataLst>
          </p:nvPr>
        </p:nvSpPr>
        <p:spPr>
          <a:xfrm>
            <a:off x="2072640" y="1642745"/>
            <a:ext cx="1301750" cy="1301750"/>
          </a:xfrm>
          <a:prstGeom prst="ellipse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304800" dist="546100" dir="5400000" sx="73000" sy="73000" algn="t" rotWithShape="0">
              <a:srgbClr val="4176C6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2210553" y="3252691"/>
            <a:ext cx="1025923" cy="307777"/>
          </a:xfrm>
          <a:prstGeom prst="rect">
            <a:avLst/>
          </a:prstGeom>
          <a:noFill/>
          <a:ln w="31750">
            <a:noFill/>
          </a:ln>
          <a:effectLst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Regular" panose="020B05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sz="2000" dirty="0">
              <a:solidFill>
                <a:srgbClr val="4176C6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Regular" panose="020B05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3" name="椭圆 22"/>
          <p:cNvSpPr/>
          <p:nvPr>
            <p:custDataLst>
              <p:tags r:id="rId3"/>
            </p:custDataLst>
          </p:nvPr>
        </p:nvSpPr>
        <p:spPr>
          <a:xfrm>
            <a:off x="5453427" y="1737931"/>
            <a:ext cx="1301750" cy="1301750"/>
          </a:xfrm>
          <a:prstGeom prst="ellipse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304800" dist="546100" dir="5400000" sx="73000" sy="73000" algn="t" rotWithShape="0">
              <a:srgbClr val="4176C6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4"/>
            </p:custDataLst>
          </p:nvPr>
        </p:nvSpPr>
        <p:spPr>
          <a:xfrm>
            <a:off x="5621397" y="3252691"/>
            <a:ext cx="1025923" cy="307777"/>
          </a:xfrm>
          <a:prstGeom prst="rect">
            <a:avLst/>
          </a:prstGeom>
          <a:noFill/>
          <a:ln w="31750">
            <a:noFill/>
          </a:ln>
          <a:effectLst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Regular" panose="020B05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sz="2000" dirty="0">
              <a:solidFill>
                <a:srgbClr val="4176C6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Regular" panose="020B05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5" name="椭圆 24"/>
          <p:cNvSpPr/>
          <p:nvPr>
            <p:custDataLst>
              <p:tags r:id="rId5"/>
            </p:custDataLst>
          </p:nvPr>
        </p:nvSpPr>
        <p:spPr>
          <a:xfrm>
            <a:off x="8864270" y="1737931"/>
            <a:ext cx="1301750" cy="1301750"/>
          </a:xfrm>
          <a:prstGeom prst="ellipse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304800" dist="546100" dir="5400000" sx="73000" sy="73000" algn="t" rotWithShape="0">
              <a:srgbClr val="4176C6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9032240" y="3252691"/>
            <a:ext cx="1025923" cy="307777"/>
          </a:xfrm>
          <a:prstGeom prst="rect">
            <a:avLst/>
          </a:prstGeom>
          <a:noFill/>
          <a:ln w="31750">
            <a:noFill/>
          </a:ln>
          <a:effectLst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Regular" panose="020B05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sz="2000" dirty="0">
              <a:solidFill>
                <a:srgbClr val="4176C6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Regular" panose="020B05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7" name="椭圆 26"/>
          <p:cNvSpPr/>
          <p:nvPr>
            <p:custDataLst>
              <p:tags r:id="rId7"/>
            </p:custDataLst>
          </p:nvPr>
        </p:nvSpPr>
        <p:spPr>
          <a:xfrm>
            <a:off x="3748005" y="2909417"/>
            <a:ext cx="1301750" cy="1301750"/>
          </a:xfrm>
          <a:prstGeom prst="ellipse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304800" dist="546100" dir="5400000" sx="73000" sy="73000" algn="t" rotWithShape="0">
              <a:srgbClr val="4176C6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8"/>
            </p:custDataLst>
          </p:nvPr>
        </p:nvSpPr>
        <p:spPr>
          <a:xfrm>
            <a:off x="3915975" y="4424177"/>
            <a:ext cx="1025923" cy="307777"/>
          </a:xfrm>
          <a:prstGeom prst="rect">
            <a:avLst/>
          </a:prstGeom>
          <a:noFill/>
          <a:ln w="31750">
            <a:noFill/>
          </a:ln>
          <a:effectLst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Regular" panose="020B05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sz="2000" dirty="0">
              <a:solidFill>
                <a:srgbClr val="4176C6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Regular" panose="020B05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9" name="椭圆 28"/>
          <p:cNvSpPr/>
          <p:nvPr>
            <p:custDataLst>
              <p:tags r:id="rId9"/>
            </p:custDataLst>
          </p:nvPr>
        </p:nvSpPr>
        <p:spPr>
          <a:xfrm>
            <a:off x="7163553" y="2909417"/>
            <a:ext cx="1301750" cy="1301750"/>
          </a:xfrm>
          <a:prstGeom prst="ellipse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>
            <a:outerShdw blurRad="304800" dist="546100" dir="5400000" sx="73000" sy="73000" algn="t" rotWithShape="0">
              <a:srgbClr val="4176C6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10"/>
            </p:custDataLst>
          </p:nvPr>
        </p:nvSpPr>
        <p:spPr>
          <a:xfrm>
            <a:off x="7326819" y="4424177"/>
            <a:ext cx="1025923" cy="307777"/>
          </a:xfrm>
          <a:prstGeom prst="rect">
            <a:avLst/>
          </a:prstGeom>
          <a:noFill/>
          <a:ln w="31750">
            <a:noFill/>
          </a:ln>
          <a:effectLst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4176C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Regular" panose="020B0500000000000000" pitchFamily="34" charset="-122"/>
                <a:sym typeface="思源黑体 CN Normal" panose="020B0400000000000000" pitchFamily="34" charset="-122"/>
              </a:rPr>
              <a:t>添加标题</a:t>
            </a:r>
            <a:endParaRPr lang="zh-CN" altLang="en-US" sz="2000" dirty="0">
              <a:solidFill>
                <a:srgbClr val="4176C6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Regular" panose="020B05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1" name="图形 50"/>
          <p:cNvSpPr/>
          <p:nvPr>
            <p:custDataLst>
              <p:tags r:id="rId11"/>
            </p:custDataLst>
          </p:nvPr>
        </p:nvSpPr>
        <p:spPr>
          <a:xfrm>
            <a:off x="2099330" y="4276095"/>
            <a:ext cx="490934" cy="471095"/>
          </a:xfrm>
          <a:custGeom>
            <a:avLst/>
            <a:gdLst>
              <a:gd name="connsiteX0" fmla="*/ 291179 w 548068"/>
              <a:gd name="connsiteY0" fmla="*/ 4005 h 525920"/>
              <a:gd name="connsiteX1" fmla="*/ 306955 w 548068"/>
              <a:gd name="connsiteY1" fmla="*/ 19781 h 525920"/>
              <a:gd name="connsiteX2" fmla="*/ 368505 w 548068"/>
              <a:gd name="connsiteY2" fmla="*/ 139835 h 525920"/>
              <a:gd name="connsiteX3" fmla="*/ 383811 w 548068"/>
              <a:gd name="connsiteY3" fmla="*/ 150994 h 525920"/>
              <a:gd name="connsiteX4" fmla="*/ 517299 w 548068"/>
              <a:gd name="connsiteY4" fmla="*/ 172938 h 525920"/>
              <a:gd name="connsiteX5" fmla="*/ 547535 w 548068"/>
              <a:gd name="connsiteY5" fmla="*/ 215007 h 525920"/>
              <a:gd name="connsiteX6" fmla="*/ 537676 w 548068"/>
              <a:gd name="connsiteY6" fmla="*/ 235384 h 525920"/>
              <a:gd name="connsiteX7" fmla="*/ 442535 w 548068"/>
              <a:gd name="connsiteY7" fmla="*/ 331745 h 525920"/>
              <a:gd name="connsiteX8" fmla="*/ 436703 w 548068"/>
              <a:gd name="connsiteY8" fmla="*/ 349657 h 525920"/>
              <a:gd name="connsiteX9" fmla="*/ 456825 w 548068"/>
              <a:gd name="connsiteY9" fmla="*/ 483195 h 525920"/>
              <a:gd name="connsiteX10" fmla="*/ 426588 w 548068"/>
              <a:gd name="connsiteY10" fmla="*/ 525264 h 525920"/>
              <a:gd name="connsiteX11" fmla="*/ 404239 w 548068"/>
              <a:gd name="connsiteY11" fmla="*/ 521977 h 525920"/>
              <a:gd name="connsiteX12" fmla="*/ 283571 w 548068"/>
              <a:gd name="connsiteY12" fmla="*/ 461034 h 525920"/>
              <a:gd name="connsiteX13" fmla="*/ 264606 w 548068"/>
              <a:gd name="connsiteY13" fmla="*/ 461034 h 525920"/>
              <a:gd name="connsiteX14" fmla="*/ 143938 w 548068"/>
              <a:gd name="connsiteY14" fmla="*/ 521977 h 525920"/>
              <a:gd name="connsiteX15" fmla="*/ 94639 w 548068"/>
              <a:gd name="connsiteY15" fmla="*/ 505544 h 525920"/>
              <a:gd name="connsiteX16" fmla="*/ 91352 w 548068"/>
              <a:gd name="connsiteY16" fmla="*/ 483195 h 525920"/>
              <a:gd name="connsiteX17" fmla="*/ 111474 w 548068"/>
              <a:gd name="connsiteY17" fmla="*/ 349657 h 525920"/>
              <a:gd name="connsiteX18" fmla="*/ 105643 w 548068"/>
              <a:gd name="connsiteY18" fmla="*/ 331745 h 525920"/>
              <a:gd name="connsiteX19" fmla="*/ 10502 w 548068"/>
              <a:gd name="connsiteY19" fmla="*/ 235384 h 525920"/>
              <a:gd name="connsiteX20" fmla="*/ 11159 w 548068"/>
              <a:gd name="connsiteY20" fmla="*/ 183455 h 525920"/>
              <a:gd name="connsiteX21" fmla="*/ 30879 w 548068"/>
              <a:gd name="connsiteY21" fmla="*/ 172938 h 525920"/>
              <a:gd name="connsiteX22" fmla="*/ 164366 w 548068"/>
              <a:gd name="connsiteY22" fmla="*/ 150994 h 525920"/>
              <a:gd name="connsiteX23" fmla="*/ 179672 w 548068"/>
              <a:gd name="connsiteY23" fmla="*/ 139835 h 525920"/>
              <a:gd name="connsiteX24" fmla="*/ 241222 w 548068"/>
              <a:gd name="connsiteY24" fmla="*/ 19781 h 525920"/>
              <a:gd name="connsiteX25" fmla="*/ 291179 w 548068"/>
              <a:gd name="connsiteY25" fmla="*/ 4005 h 52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48068" h="525920">
                <a:moveTo>
                  <a:pt x="291179" y="4005"/>
                </a:moveTo>
                <a:cubicBezTo>
                  <a:pt x="297746" y="7675"/>
                  <a:pt x="303288" y="13228"/>
                  <a:pt x="306955" y="19781"/>
                </a:cubicBezTo>
                <a:lnTo>
                  <a:pt x="368505" y="139835"/>
                </a:lnTo>
                <a:cubicBezTo>
                  <a:pt x="371549" y="145771"/>
                  <a:pt x="377228" y="149912"/>
                  <a:pt x="383811" y="150994"/>
                </a:cubicBezTo>
                <a:lnTo>
                  <a:pt x="517299" y="172938"/>
                </a:lnTo>
                <a:cubicBezTo>
                  <a:pt x="537369" y="176523"/>
                  <a:pt x="550978" y="195465"/>
                  <a:pt x="547535" y="215007"/>
                </a:cubicBezTo>
                <a:cubicBezTo>
                  <a:pt x="546476" y="223124"/>
                  <a:pt x="542917" y="230120"/>
                  <a:pt x="537676" y="235384"/>
                </a:cubicBezTo>
                <a:lnTo>
                  <a:pt x="442535" y="331745"/>
                </a:lnTo>
                <a:cubicBezTo>
                  <a:pt x="437876" y="336463"/>
                  <a:pt x="435715" y="343101"/>
                  <a:pt x="436703" y="349657"/>
                </a:cubicBezTo>
                <a:lnTo>
                  <a:pt x="456825" y="483195"/>
                </a:lnTo>
                <a:cubicBezTo>
                  <a:pt x="460205" y="503574"/>
                  <a:pt x="446426" y="522392"/>
                  <a:pt x="426588" y="525264"/>
                </a:cubicBezTo>
                <a:cubicBezTo>
                  <a:pt x="418772" y="526651"/>
                  <a:pt x="411030" y="525422"/>
                  <a:pt x="404239" y="521977"/>
                </a:cubicBezTo>
                <a:lnTo>
                  <a:pt x="283571" y="461034"/>
                </a:lnTo>
                <a:cubicBezTo>
                  <a:pt x="277608" y="458022"/>
                  <a:pt x="270569" y="458022"/>
                  <a:pt x="264606" y="461034"/>
                </a:cubicBezTo>
                <a:lnTo>
                  <a:pt x="143938" y="521977"/>
                </a:lnTo>
                <a:cubicBezTo>
                  <a:pt x="125830" y="531130"/>
                  <a:pt x="103706" y="523817"/>
                  <a:pt x="94639" y="505544"/>
                </a:cubicBezTo>
                <a:cubicBezTo>
                  <a:pt x="91117" y="498790"/>
                  <a:pt x="89891" y="491035"/>
                  <a:pt x="91352" y="483195"/>
                </a:cubicBezTo>
                <a:lnTo>
                  <a:pt x="111474" y="349657"/>
                </a:lnTo>
                <a:cubicBezTo>
                  <a:pt x="112462" y="343101"/>
                  <a:pt x="110301" y="336463"/>
                  <a:pt x="105643" y="331745"/>
                </a:cubicBezTo>
                <a:lnTo>
                  <a:pt x="10502" y="235384"/>
                </a:lnTo>
                <a:cubicBezTo>
                  <a:pt x="-3660" y="221109"/>
                  <a:pt x="-3555" y="197772"/>
                  <a:pt x="11159" y="183455"/>
                </a:cubicBezTo>
                <a:cubicBezTo>
                  <a:pt x="16319" y="178046"/>
                  <a:pt x="23303" y="174482"/>
                  <a:pt x="30879" y="172938"/>
                </a:cubicBezTo>
                <a:lnTo>
                  <a:pt x="164366" y="150994"/>
                </a:lnTo>
                <a:cubicBezTo>
                  <a:pt x="170949" y="149912"/>
                  <a:pt x="176628" y="145771"/>
                  <a:pt x="179672" y="139835"/>
                </a:cubicBezTo>
                <a:lnTo>
                  <a:pt x="241222" y="19781"/>
                </a:lnTo>
                <a:cubicBezTo>
                  <a:pt x="250685" y="1950"/>
                  <a:pt x="272875" y="-5161"/>
                  <a:pt x="291179" y="4005"/>
                </a:cubicBezTo>
                <a:close/>
              </a:path>
            </a:pathLst>
          </a:custGeom>
          <a:solidFill>
            <a:sysClr val="window" lastClr="FFFFFF"/>
          </a:solidFill>
          <a:ln w="6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Regular" panose="020B05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2" name="文本占位符 3"/>
          <p:cNvSpPr txBox="1"/>
          <p:nvPr/>
        </p:nvSpPr>
        <p:spPr>
          <a:xfrm>
            <a:off x="1607458" y="5107913"/>
            <a:ext cx="8977084" cy="10604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kern="0" dirty="0">
                <a:solidFill>
                  <a:prstClr val="black">
                    <a:lumMod val="75000"/>
                    <a:lumOff val="25000"/>
                  </a:prstClr>
                </a:solidFill>
                <a:sym typeface="思源黑体 CN Normal" panose="020B0400000000000000" pitchFamily="34" charset="-122"/>
              </a:rPr>
              <a:t>输入你的正文内容，输入你的正文内容输入你的正文内容，输入你的正文内容输入你的正文内容，输入你的正文内容输入你的正文内容，输入你的正文内容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  <a:p>
            <a:pPr algn="ctr">
              <a:lnSpc>
                <a:spcPct val="150000"/>
              </a:lnSpc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3" name="圆角矩形 35"/>
          <p:cNvSpPr/>
          <p:nvPr>
            <p:custDataLst>
              <p:tags r:id="rId12"/>
            </p:custDataLst>
          </p:nvPr>
        </p:nvSpPr>
        <p:spPr>
          <a:xfrm>
            <a:off x="2470471" y="2066806"/>
            <a:ext cx="506087" cy="453630"/>
          </a:xfrm>
          <a:custGeom>
            <a:avLst/>
            <a:gdLst>
              <a:gd name="T0" fmla="*/ 325000 h 606722"/>
              <a:gd name="T1" fmla="*/ 325000 h 606722"/>
              <a:gd name="T2" fmla="*/ 325000 h 606722"/>
              <a:gd name="T3" fmla="*/ 325000 h 606722"/>
              <a:gd name="T4" fmla="*/ 325000 h 606722"/>
              <a:gd name="T5" fmla="*/ 325000 h 606722"/>
              <a:gd name="T6" fmla="*/ 325000 h 606722"/>
              <a:gd name="T7" fmla="*/ 325000 h 606722"/>
              <a:gd name="T8" fmla="*/ 325000 h 606722"/>
              <a:gd name="T9" fmla="*/ 325000 h 606722"/>
              <a:gd name="T10" fmla="*/ 325000 h 606722"/>
              <a:gd name="T11" fmla="*/ 325000 h 606722"/>
              <a:gd name="T12" fmla="*/ 325000 h 606722"/>
              <a:gd name="T13" fmla="*/ 325000 h 606722"/>
              <a:gd name="T14" fmla="*/ 325000 h 606722"/>
              <a:gd name="T15" fmla="*/ 325000 h 606722"/>
              <a:gd name="T16" fmla="*/ 325000 h 606722"/>
              <a:gd name="T17" fmla="*/ 325000 h 606722"/>
              <a:gd name="T18" fmla="*/ 325000 h 606722"/>
              <a:gd name="T19" fmla="*/ 325000 h 606722"/>
              <a:gd name="T20" fmla="*/ 325000 h 606722"/>
              <a:gd name="T21" fmla="*/ 325000 h 606722"/>
              <a:gd name="T22" fmla="*/ 325000 h 606722"/>
              <a:gd name="T23" fmla="*/ 325000 h 606722"/>
              <a:gd name="T24" fmla="*/ 325000 h 606722"/>
              <a:gd name="T25" fmla="*/ 325000 h 606722"/>
              <a:gd name="T26" fmla="*/ 325000 h 606722"/>
              <a:gd name="T27" fmla="*/ 325000 h 606722"/>
              <a:gd name="T28" fmla="*/ 325000 h 606722"/>
              <a:gd name="T29" fmla="*/ 325000 h 606722"/>
              <a:gd name="T30" fmla="*/ 325000 h 606722"/>
              <a:gd name="T31" fmla="*/ 325000 h 606722"/>
              <a:gd name="T32" fmla="*/ 325000 h 606722"/>
              <a:gd name="T33" fmla="*/ 325000 h 606722"/>
              <a:gd name="T34" fmla="*/ 325000 h 606722"/>
              <a:gd name="T35" fmla="*/ 325000 h 606722"/>
              <a:gd name="T36" fmla="*/ 325000 h 606722"/>
              <a:gd name="T37" fmla="*/ 325000 h 606722"/>
              <a:gd name="T38" fmla="*/ 325000 h 606722"/>
              <a:gd name="T39" fmla="*/ 325000 h 606722"/>
              <a:gd name="T40" fmla="*/ 325000 h 606722"/>
              <a:gd name="T41" fmla="*/ 325000 h 606722"/>
              <a:gd name="T42" fmla="*/ 325000 h 606722"/>
              <a:gd name="T43" fmla="*/ 325000 h 606722"/>
              <a:gd name="T44" fmla="*/ 325000 h 606722"/>
              <a:gd name="T45" fmla="*/ 325000 h 606722"/>
              <a:gd name="T46" fmla="*/ 325000 h 606722"/>
              <a:gd name="T47" fmla="*/ 325000 h 606722"/>
              <a:gd name="T48" fmla="*/ 325000 h 606722"/>
              <a:gd name="T49" fmla="*/ 325000 h 606722"/>
              <a:gd name="T50" fmla="*/ 325000 h 606722"/>
              <a:gd name="T51" fmla="*/ 325000 h 606722"/>
              <a:gd name="T52" fmla="*/ 325000 h 606722"/>
              <a:gd name="T53" fmla="*/ 325000 h 606722"/>
              <a:gd name="T54" fmla="*/ 325000 h 606722"/>
              <a:gd name="T55" fmla="*/ 325000 h 606722"/>
              <a:gd name="T56" fmla="*/ 325000 h 606722"/>
              <a:gd name="T57" fmla="*/ 325000 h 606722"/>
              <a:gd name="T58" fmla="*/ 325000 h 606722"/>
              <a:gd name="T59" fmla="*/ 325000 h 606722"/>
              <a:gd name="T60" fmla="*/ 325000 h 606722"/>
              <a:gd name="T61" fmla="*/ 325000 h 606722"/>
              <a:gd name="T62" fmla="*/ 325000 h 606722"/>
              <a:gd name="T63" fmla="*/ 325000 h 606722"/>
              <a:gd name="T64" fmla="*/ 325000 h 606722"/>
              <a:gd name="T65" fmla="*/ 325000 h 606722"/>
              <a:gd name="T66" fmla="*/ 325000 h 606722"/>
              <a:gd name="T67" fmla="*/ 325000 h 606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541" h="5872">
                <a:moveTo>
                  <a:pt x="0" y="5377"/>
                </a:moveTo>
                <a:lnTo>
                  <a:pt x="0" y="5073"/>
                </a:lnTo>
                <a:lnTo>
                  <a:pt x="399" y="5073"/>
                </a:lnTo>
                <a:lnTo>
                  <a:pt x="420" y="5073"/>
                </a:lnTo>
                <a:lnTo>
                  <a:pt x="420" y="1933"/>
                </a:lnTo>
                <a:cubicBezTo>
                  <a:pt x="420" y="1686"/>
                  <a:pt x="620" y="1485"/>
                  <a:pt x="868" y="1485"/>
                </a:cubicBezTo>
                <a:lnTo>
                  <a:pt x="2227" y="1485"/>
                </a:lnTo>
                <a:cubicBezTo>
                  <a:pt x="2221" y="1546"/>
                  <a:pt x="2217" y="1608"/>
                  <a:pt x="2217" y="1670"/>
                </a:cubicBezTo>
                <a:cubicBezTo>
                  <a:pt x="2217" y="1814"/>
                  <a:pt x="2233" y="1956"/>
                  <a:pt x="2264" y="2096"/>
                </a:cubicBezTo>
                <a:lnTo>
                  <a:pt x="1031" y="2096"/>
                </a:lnTo>
                <a:lnTo>
                  <a:pt x="1031" y="5073"/>
                </a:lnTo>
                <a:lnTo>
                  <a:pt x="2593" y="5073"/>
                </a:lnTo>
                <a:lnTo>
                  <a:pt x="2593" y="5104"/>
                </a:lnTo>
                <a:cubicBezTo>
                  <a:pt x="2593" y="5197"/>
                  <a:pt x="2669" y="5273"/>
                  <a:pt x="2763" y="5273"/>
                </a:cubicBezTo>
                <a:lnTo>
                  <a:pt x="3620" y="5273"/>
                </a:lnTo>
                <a:cubicBezTo>
                  <a:pt x="3713" y="5273"/>
                  <a:pt x="3789" y="5197"/>
                  <a:pt x="3789" y="5104"/>
                </a:cubicBezTo>
                <a:lnTo>
                  <a:pt x="3789" y="5073"/>
                </a:lnTo>
                <a:lnTo>
                  <a:pt x="5353" y="5073"/>
                </a:lnTo>
                <a:lnTo>
                  <a:pt x="5353" y="3756"/>
                </a:lnTo>
                <a:cubicBezTo>
                  <a:pt x="5572" y="3694"/>
                  <a:pt x="5777" y="3605"/>
                  <a:pt x="5964" y="3493"/>
                </a:cubicBezTo>
                <a:lnTo>
                  <a:pt x="5964" y="5073"/>
                </a:lnTo>
                <a:lnTo>
                  <a:pt x="5985" y="5073"/>
                </a:lnTo>
                <a:lnTo>
                  <a:pt x="6384" y="5073"/>
                </a:lnTo>
                <a:lnTo>
                  <a:pt x="6384" y="5377"/>
                </a:lnTo>
                <a:cubicBezTo>
                  <a:pt x="6384" y="5650"/>
                  <a:pt x="6163" y="5872"/>
                  <a:pt x="5889" y="5872"/>
                </a:cubicBezTo>
                <a:lnTo>
                  <a:pt x="5417" y="5872"/>
                </a:lnTo>
                <a:lnTo>
                  <a:pt x="968" y="5872"/>
                </a:lnTo>
                <a:lnTo>
                  <a:pt x="495" y="5872"/>
                </a:lnTo>
                <a:cubicBezTo>
                  <a:pt x="221" y="5872"/>
                  <a:pt x="0" y="5650"/>
                  <a:pt x="0" y="5377"/>
                </a:cubicBezTo>
                <a:close/>
                <a:moveTo>
                  <a:pt x="2284" y="3998"/>
                </a:moveTo>
                <a:cubicBezTo>
                  <a:pt x="2284" y="4114"/>
                  <a:pt x="2377" y="4208"/>
                  <a:pt x="2493" y="4208"/>
                </a:cubicBezTo>
                <a:cubicBezTo>
                  <a:pt x="2609" y="4208"/>
                  <a:pt x="2703" y="4114"/>
                  <a:pt x="2703" y="3998"/>
                </a:cubicBezTo>
                <a:cubicBezTo>
                  <a:pt x="2703" y="3882"/>
                  <a:pt x="2609" y="3789"/>
                  <a:pt x="2493" y="3789"/>
                </a:cubicBezTo>
                <a:cubicBezTo>
                  <a:pt x="2379" y="3789"/>
                  <a:pt x="2284" y="3882"/>
                  <a:pt x="2284" y="3998"/>
                </a:cubicBezTo>
                <a:close/>
                <a:moveTo>
                  <a:pt x="2983" y="3998"/>
                </a:moveTo>
                <a:cubicBezTo>
                  <a:pt x="2983" y="4114"/>
                  <a:pt x="3076" y="4208"/>
                  <a:pt x="3192" y="4208"/>
                </a:cubicBezTo>
                <a:cubicBezTo>
                  <a:pt x="3308" y="4208"/>
                  <a:pt x="3401" y="4114"/>
                  <a:pt x="3401" y="3998"/>
                </a:cubicBezTo>
                <a:cubicBezTo>
                  <a:pt x="3401" y="3882"/>
                  <a:pt x="3308" y="3789"/>
                  <a:pt x="3192" y="3789"/>
                </a:cubicBezTo>
                <a:cubicBezTo>
                  <a:pt x="3076" y="3789"/>
                  <a:pt x="2983" y="3882"/>
                  <a:pt x="2983" y="3998"/>
                </a:cubicBezTo>
                <a:close/>
                <a:moveTo>
                  <a:pt x="3681" y="3998"/>
                </a:moveTo>
                <a:cubicBezTo>
                  <a:pt x="3681" y="4114"/>
                  <a:pt x="3775" y="4208"/>
                  <a:pt x="3891" y="4208"/>
                </a:cubicBezTo>
                <a:cubicBezTo>
                  <a:pt x="4007" y="4208"/>
                  <a:pt x="4100" y="4114"/>
                  <a:pt x="4100" y="3998"/>
                </a:cubicBezTo>
                <a:cubicBezTo>
                  <a:pt x="4100" y="3882"/>
                  <a:pt x="4007" y="3789"/>
                  <a:pt x="3891" y="3789"/>
                </a:cubicBezTo>
                <a:cubicBezTo>
                  <a:pt x="3775" y="3789"/>
                  <a:pt x="3681" y="3882"/>
                  <a:pt x="3681" y="3998"/>
                </a:cubicBezTo>
                <a:close/>
                <a:moveTo>
                  <a:pt x="4637" y="3338"/>
                </a:moveTo>
                <a:cubicBezTo>
                  <a:pt x="4256" y="3338"/>
                  <a:pt x="3901" y="3240"/>
                  <a:pt x="3603" y="3070"/>
                </a:cubicBezTo>
                <a:cubicBezTo>
                  <a:pt x="3335" y="3232"/>
                  <a:pt x="3044" y="3225"/>
                  <a:pt x="2875" y="3202"/>
                </a:cubicBezTo>
                <a:cubicBezTo>
                  <a:pt x="2827" y="3196"/>
                  <a:pt x="2813" y="3133"/>
                  <a:pt x="2855" y="3106"/>
                </a:cubicBezTo>
                <a:cubicBezTo>
                  <a:pt x="3017" y="3000"/>
                  <a:pt x="3107" y="2850"/>
                  <a:pt x="3156" y="2718"/>
                </a:cubicBezTo>
                <a:cubicBezTo>
                  <a:pt x="2892" y="2432"/>
                  <a:pt x="2733" y="2066"/>
                  <a:pt x="2733" y="1669"/>
                </a:cubicBezTo>
                <a:cubicBezTo>
                  <a:pt x="2733" y="746"/>
                  <a:pt x="3585" y="0"/>
                  <a:pt x="4637" y="0"/>
                </a:cubicBezTo>
                <a:cubicBezTo>
                  <a:pt x="5689" y="0"/>
                  <a:pt x="6541" y="748"/>
                  <a:pt x="6541" y="1669"/>
                </a:cubicBezTo>
                <a:cubicBezTo>
                  <a:pt x="6541" y="2592"/>
                  <a:pt x="5689" y="3338"/>
                  <a:pt x="4637" y="3338"/>
                </a:cubicBezTo>
                <a:close/>
                <a:moveTo>
                  <a:pt x="5125" y="1669"/>
                </a:moveTo>
                <a:cubicBezTo>
                  <a:pt x="5125" y="1785"/>
                  <a:pt x="5219" y="1878"/>
                  <a:pt x="5335" y="1878"/>
                </a:cubicBezTo>
                <a:cubicBezTo>
                  <a:pt x="5451" y="1878"/>
                  <a:pt x="5544" y="1785"/>
                  <a:pt x="5544" y="1669"/>
                </a:cubicBezTo>
                <a:cubicBezTo>
                  <a:pt x="5544" y="1553"/>
                  <a:pt x="5451" y="1460"/>
                  <a:pt x="5335" y="1460"/>
                </a:cubicBezTo>
                <a:cubicBezTo>
                  <a:pt x="5219" y="1460"/>
                  <a:pt x="5125" y="1553"/>
                  <a:pt x="5125" y="1669"/>
                </a:cubicBezTo>
                <a:close/>
                <a:moveTo>
                  <a:pt x="4148" y="1669"/>
                </a:moveTo>
                <a:cubicBezTo>
                  <a:pt x="4148" y="1553"/>
                  <a:pt x="4055" y="1460"/>
                  <a:pt x="3939" y="1460"/>
                </a:cubicBezTo>
                <a:cubicBezTo>
                  <a:pt x="3823" y="1460"/>
                  <a:pt x="3729" y="1553"/>
                  <a:pt x="3729" y="1669"/>
                </a:cubicBezTo>
                <a:cubicBezTo>
                  <a:pt x="3729" y="1785"/>
                  <a:pt x="3823" y="1878"/>
                  <a:pt x="3939" y="1878"/>
                </a:cubicBezTo>
                <a:cubicBezTo>
                  <a:pt x="4055" y="1878"/>
                  <a:pt x="4148" y="1785"/>
                  <a:pt x="4148" y="1669"/>
                </a:cubicBezTo>
                <a:close/>
                <a:moveTo>
                  <a:pt x="4637" y="1878"/>
                </a:moveTo>
                <a:cubicBezTo>
                  <a:pt x="4753" y="1878"/>
                  <a:pt x="4847" y="1785"/>
                  <a:pt x="4847" y="1669"/>
                </a:cubicBezTo>
                <a:cubicBezTo>
                  <a:pt x="4847" y="1553"/>
                  <a:pt x="4753" y="1460"/>
                  <a:pt x="4637" y="1460"/>
                </a:cubicBezTo>
                <a:cubicBezTo>
                  <a:pt x="4521" y="1460"/>
                  <a:pt x="4428" y="1553"/>
                  <a:pt x="4428" y="1669"/>
                </a:cubicBezTo>
                <a:cubicBezTo>
                  <a:pt x="4428" y="1785"/>
                  <a:pt x="4521" y="1878"/>
                  <a:pt x="4637" y="1878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34" name="圆角矩形 35"/>
          <p:cNvSpPr/>
          <p:nvPr>
            <p:custDataLst>
              <p:tags r:id="rId13"/>
            </p:custDataLst>
          </p:nvPr>
        </p:nvSpPr>
        <p:spPr>
          <a:xfrm>
            <a:off x="5851259" y="2149116"/>
            <a:ext cx="506087" cy="479382"/>
          </a:xfrm>
          <a:custGeom>
            <a:avLst/>
            <a:gdLst>
              <a:gd name="T0" fmla="*/ 11563 w 12160"/>
              <a:gd name="T1" fmla="*/ 1029 h 11518"/>
              <a:gd name="T2" fmla="*/ 10239 w 12160"/>
              <a:gd name="T3" fmla="*/ 480 h 11518"/>
              <a:gd name="T4" fmla="*/ 6080 w 12160"/>
              <a:gd name="T5" fmla="*/ 0 h 11518"/>
              <a:gd name="T6" fmla="*/ 1921 w 12160"/>
              <a:gd name="T7" fmla="*/ 480 h 11518"/>
              <a:gd name="T8" fmla="*/ 597 w 12160"/>
              <a:gd name="T9" fmla="*/ 1029 h 11518"/>
              <a:gd name="T10" fmla="*/ 0 w 12160"/>
              <a:gd name="T11" fmla="*/ 1919 h 11518"/>
              <a:gd name="T12" fmla="*/ 0 w 12160"/>
              <a:gd name="T13" fmla="*/ 9599 h 11518"/>
              <a:gd name="T14" fmla="*/ 597 w 12160"/>
              <a:gd name="T15" fmla="*/ 10489 h 11518"/>
              <a:gd name="T16" fmla="*/ 1921 w 12160"/>
              <a:gd name="T17" fmla="*/ 11038 h 11518"/>
              <a:gd name="T18" fmla="*/ 6080 w 12160"/>
              <a:gd name="T19" fmla="*/ 11518 h 11518"/>
              <a:gd name="T20" fmla="*/ 10239 w 12160"/>
              <a:gd name="T21" fmla="*/ 11038 h 11518"/>
              <a:gd name="T22" fmla="*/ 11563 w 12160"/>
              <a:gd name="T23" fmla="*/ 10489 h 11518"/>
              <a:gd name="T24" fmla="*/ 12160 w 12160"/>
              <a:gd name="T25" fmla="*/ 9598 h 11518"/>
              <a:gd name="T26" fmla="*/ 12160 w 12160"/>
              <a:gd name="T27" fmla="*/ 1918 h 11518"/>
              <a:gd name="T28" fmla="*/ 11563 w 12160"/>
              <a:gd name="T29" fmla="*/ 1028 h 11518"/>
              <a:gd name="T30" fmla="*/ 11563 w 12160"/>
              <a:gd name="T31" fmla="*/ 1029 h 11518"/>
              <a:gd name="T32" fmla="*/ 2093 w 12160"/>
              <a:gd name="T33" fmla="*/ 1096 h 11518"/>
              <a:gd name="T34" fmla="*/ 6080 w 12160"/>
              <a:gd name="T35" fmla="*/ 639 h 11518"/>
              <a:gd name="T36" fmla="*/ 10067 w 12160"/>
              <a:gd name="T37" fmla="*/ 1096 h 11518"/>
              <a:gd name="T38" fmla="*/ 11520 w 12160"/>
              <a:gd name="T39" fmla="*/ 1919 h 11518"/>
              <a:gd name="T40" fmla="*/ 10067 w 12160"/>
              <a:gd name="T41" fmla="*/ 2742 h 11518"/>
              <a:gd name="T42" fmla="*/ 6080 w 12160"/>
              <a:gd name="T43" fmla="*/ 3199 h 11518"/>
              <a:gd name="T44" fmla="*/ 2093 w 12160"/>
              <a:gd name="T45" fmla="*/ 2742 h 11518"/>
              <a:gd name="T46" fmla="*/ 640 w 12160"/>
              <a:gd name="T47" fmla="*/ 1919 h 11518"/>
              <a:gd name="T48" fmla="*/ 2093 w 12160"/>
              <a:gd name="T49" fmla="*/ 1096 h 11518"/>
              <a:gd name="T50" fmla="*/ 10067 w 12160"/>
              <a:gd name="T51" fmla="*/ 10422 h 11518"/>
              <a:gd name="T52" fmla="*/ 6080 w 12160"/>
              <a:gd name="T53" fmla="*/ 10879 h 11518"/>
              <a:gd name="T54" fmla="*/ 2093 w 12160"/>
              <a:gd name="T55" fmla="*/ 10422 h 11518"/>
              <a:gd name="T56" fmla="*/ 640 w 12160"/>
              <a:gd name="T57" fmla="*/ 9599 h 11518"/>
              <a:gd name="T58" fmla="*/ 640 w 12160"/>
              <a:gd name="T59" fmla="*/ 7957 h 11518"/>
              <a:gd name="T60" fmla="*/ 1921 w 12160"/>
              <a:gd name="T61" fmla="*/ 8479 h 11518"/>
              <a:gd name="T62" fmla="*/ 6080 w 12160"/>
              <a:gd name="T63" fmla="*/ 8959 h 11518"/>
              <a:gd name="T64" fmla="*/ 10239 w 12160"/>
              <a:gd name="T65" fmla="*/ 8478 h 11518"/>
              <a:gd name="T66" fmla="*/ 11520 w 12160"/>
              <a:gd name="T67" fmla="*/ 7956 h 11518"/>
              <a:gd name="T68" fmla="*/ 11520 w 12160"/>
              <a:gd name="T69" fmla="*/ 9598 h 11518"/>
              <a:gd name="T70" fmla="*/ 10067 w 12160"/>
              <a:gd name="T71" fmla="*/ 10421 h 11518"/>
              <a:gd name="T72" fmla="*/ 10067 w 12160"/>
              <a:gd name="T73" fmla="*/ 10422 h 11518"/>
              <a:gd name="T74" fmla="*/ 10067 w 12160"/>
              <a:gd name="T75" fmla="*/ 7862 h 11518"/>
              <a:gd name="T76" fmla="*/ 6080 w 12160"/>
              <a:gd name="T77" fmla="*/ 8319 h 11518"/>
              <a:gd name="T78" fmla="*/ 2093 w 12160"/>
              <a:gd name="T79" fmla="*/ 7862 h 11518"/>
              <a:gd name="T80" fmla="*/ 640 w 12160"/>
              <a:gd name="T81" fmla="*/ 7039 h 11518"/>
              <a:gd name="T82" fmla="*/ 640 w 12160"/>
              <a:gd name="T83" fmla="*/ 5397 h 11518"/>
              <a:gd name="T84" fmla="*/ 1921 w 12160"/>
              <a:gd name="T85" fmla="*/ 5919 h 11518"/>
              <a:gd name="T86" fmla="*/ 6080 w 12160"/>
              <a:gd name="T87" fmla="*/ 6399 h 11518"/>
              <a:gd name="T88" fmla="*/ 10239 w 12160"/>
              <a:gd name="T89" fmla="*/ 5919 h 11518"/>
              <a:gd name="T90" fmla="*/ 11520 w 12160"/>
              <a:gd name="T91" fmla="*/ 5397 h 11518"/>
              <a:gd name="T92" fmla="*/ 11520 w 12160"/>
              <a:gd name="T93" fmla="*/ 7039 h 11518"/>
              <a:gd name="T94" fmla="*/ 10067 w 12160"/>
              <a:gd name="T95" fmla="*/ 7862 h 11518"/>
              <a:gd name="T96" fmla="*/ 10067 w 12160"/>
              <a:gd name="T97" fmla="*/ 5302 h 11518"/>
              <a:gd name="T98" fmla="*/ 6080 w 12160"/>
              <a:gd name="T99" fmla="*/ 5759 h 11518"/>
              <a:gd name="T100" fmla="*/ 2093 w 12160"/>
              <a:gd name="T101" fmla="*/ 5302 h 11518"/>
              <a:gd name="T102" fmla="*/ 640 w 12160"/>
              <a:gd name="T103" fmla="*/ 4479 h 11518"/>
              <a:gd name="T104" fmla="*/ 640 w 12160"/>
              <a:gd name="T105" fmla="*/ 2837 h 11518"/>
              <a:gd name="T106" fmla="*/ 1921 w 12160"/>
              <a:gd name="T107" fmla="*/ 3359 h 11518"/>
              <a:gd name="T108" fmla="*/ 6080 w 12160"/>
              <a:gd name="T109" fmla="*/ 3839 h 11518"/>
              <a:gd name="T110" fmla="*/ 10239 w 12160"/>
              <a:gd name="T111" fmla="*/ 3359 h 11518"/>
              <a:gd name="T112" fmla="*/ 11520 w 12160"/>
              <a:gd name="T113" fmla="*/ 2837 h 11518"/>
              <a:gd name="T114" fmla="*/ 11520 w 12160"/>
              <a:gd name="T115" fmla="*/ 4479 h 11518"/>
              <a:gd name="T116" fmla="*/ 10067 w 12160"/>
              <a:gd name="T117" fmla="*/ 5302 h 11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160" h="11518">
                <a:moveTo>
                  <a:pt x="11563" y="1029"/>
                </a:moveTo>
                <a:cubicBezTo>
                  <a:pt x="11245" y="820"/>
                  <a:pt x="10799" y="635"/>
                  <a:pt x="10239" y="480"/>
                </a:cubicBezTo>
                <a:cubicBezTo>
                  <a:pt x="9124" y="170"/>
                  <a:pt x="7647" y="0"/>
                  <a:pt x="6080" y="0"/>
                </a:cubicBezTo>
                <a:cubicBezTo>
                  <a:pt x="4513" y="0"/>
                  <a:pt x="3036" y="171"/>
                  <a:pt x="1921" y="480"/>
                </a:cubicBezTo>
                <a:cubicBezTo>
                  <a:pt x="1360" y="635"/>
                  <a:pt x="915" y="820"/>
                  <a:pt x="597" y="1029"/>
                </a:cubicBezTo>
                <a:cubicBezTo>
                  <a:pt x="201" y="1289"/>
                  <a:pt x="0" y="1588"/>
                  <a:pt x="0" y="1919"/>
                </a:cubicBezTo>
                <a:lnTo>
                  <a:pt x="0" y="9599"/>
                </a:lnTo>
                <a:cubicBezTo>
                  <a:pt x="0" y="9930"/>
                  <a:pt x="201" y="10229"/>
                  <a:pt x="597" y="10489"/>
                </a:cubicBezTo>
                <a:cubicBezTo>
                  <a:pt x="915" y="10698"/>
                  <a:pt x="1361" y="10883"/>
                  <a:pt x="1921" y="11038"/>
                </a:cubicBezTo>
                <a:cubicBezTo>
                  <a:pt x="3036" y="11348"/>
                  <a:pt x="4513" y="11518"/>
                  <a:pt x="6080" y="11518"/>
                </a:cubicBezTo>
                <a:cubicBezTo>
                  <a:pt x="7647" y="11518"/>
                  <a:pt x="9124" y="11347"/>
                  <a:pt x="10239" y="11038"/>
                </a:cubicBezTo>
                <a:cubicBezTo>
                  <a:pt x="10800" y="10882"/>
                  <a:pt x="11245" y="10697"/>
                  <a:pt x="11563" y="10489"/>
                </a:cubicBezTo>
                <a:cubicBezTo>
                  <a:pt x="11959" y="10229"/>
                  <a:pt x="12160" y="9929"/>
                  <a:pt x="12160" y="9598"/>
                </a:cubicBezTo>
                <a:lnTo>
                  <a:pt x="12160" y="1918"/>
                </a:lnTo>
                <a:cubicBezTo>
                  <a:pt x="12160" y="1587"/>
                  <a:pt x="11959" y="1288"/>
                  <a:pt x="11563" y="1028"/>
                </a:cubicBezTo>
                <a:lnTo>
                  <a:pt x="11563" y="1029"/>
                </a:lnTo>
                <a:close/>
                <a:moveTo>
                  <a:pt x="2093" y="1096"/>
                </a:moveTo>
                <a:cubicBezTo>
                  <a:pt x="3154" y="802"/>
                  <a:pt x="4570" y="639"/>
                  <a:pt x="6080" y="639"/>
                </a:cubicBezTo>
                <a:cubicBezTo>
                  <a:pt x="7590" y="639"/>
                  <a:pt x="9007" y="802"/>
                  <a:pt x="10067" y="1096"/>
                </a:cubicBezTo>
                <a:cubicBezTo>
                  <a:pt x="11216" y="1415"/>
                  <a:pt x="11520" y="1774"/>
                  <a:pt x="11520" y="1919"/>
                </a:cubicBezTo>
                <a:cubicBezTo>
                  <a:pt x="11520" y="2064"/>
                  <a:pt x="11217" y="2423"/>
                  <a:pt x="10067" y="2742"/>
                </a:cubicBezTo>
                <a:cubicBezTo>
                  <a:pt x="9006" y="3036"/>
                  <a:pt x="7590" y="3199"/>
                  <a:pt x="6080" y="3199"/>
                </a:cubicBezTo>
                <a:cubicBezTo>
                  <a:pt x="4570" y="3199"/>
                  <a:pt x="3153" y="3036"/>
                  <a:pt x="2093" y="2742"/>
                </a:cubicBezTo>
                <a:cubicBezTo>
                  <a:pt x="944" y="2423"/>
                  <a:pt x="640" y="2064"/>
                  <a:pt x="640" y="1919"/>
                </a:cubicBezTo>
                <a:cubicBezTo>
                  <a:pt x="640" y="1774"/>
                  <a:pt x="943" y="1415"/>
                  <a:pt x="2093" y="1096"/>
                </a:cubicBezTo>
                <a:close/>
                <a:moveTo>
                  <a:pt x="10067" y="10422"/>
                </a:moveTo>
                <a:cubicBezTo>
                  <a:pt x="9006" y="10716"/>
                  <a:pt x="7590" y="10879"/>
                  <a:pt x="6080" y="10879"/>
                </a:cubicBezTo>
                <a:cubicBezTo>
                  <a:pt x="4570" y="10879"/>
                  <a:pt x="3153" y="10716"/>
                  <a:pt x="2093" y="10422"/>
                </a:cubicBezTo>
                <a:cubicBezTo>
                  <a:pt x="944" y="10103"/>
                  <a:pt x="640" y="9744"/>
                  <a:pt x="640" y="9599"/>
                </a:cubicBezTo>
                <a:lnTo>
                  <a:pt x="640" y="7957"/>
                </a:lnTo>
                <a:cubicBezTo>
                  <a:pt x="955" y="8155"/>
                  <a:pt x="1385" y="8330"/>
                  <a:pt x="1921" y="8479"/>
                </a:cubicBezTo>
                <a:cubicBezTo>
                  <a:pt x="3036" y="8789"/>
                  <a:pt x="4513" y="8959"/>
                  <a:pt x="6080" y="8959"/>
                </a:cubicBezTo>
                <a:cubicBezTo>
                  <a:pt x="7647" y="8959"/>
                  <a:pt x="9124" y="8788"/>
                  <a:pt x="10239" y="8478"/>
                </a:cubicBezTo>
                <a:cubicBezTo>
                  <a:pt x="10775" y="8329"/>
                  <a:pt x="11206" y="8154"/>
                  <a:pt x="11520" y="7956"/>
                </a:cubicBezTo>
                <a:lnTo>
                  <a:pt x="11520" y="9598"/>
                </a:lnTo>
                <a:cubicBezTo>
                  <a:pt x="11520" y="9744"/>
                  <a:pt x="11217" y="10102"/>
                  <a:pt x="10067" y="10421"/>
                </a:cubicBezTo>
                <a:lnTo>
                  <a:pt x="10067" y="10422"/>
                </a:lnTo>
                <a:close/>
                <a:moveTo>
                  <a:pt x="10067" y="7862"/>
                </a:moveTo>
                <a:cubicBezTo>
                  <a:pt x="9006" y="8156"/>
                  <a:pt x="7590" y="8319"/>
                  <a:pt x="6080" y="8319"/>
                </a:cubicBezTo>
                <a:cubicBezTo>
                  <a:pt x="4570" y="8319"/>
                  <a:pt x="3153" y="8156"/>
                  <a:pt x="2093" y="7862"/>
                </a:cubicBezTo>
                <a:cubicBezTo>
                  <a:pt x="944" y="7543"/>
                  <a:pt x="640" y="7184"/>
                  <a:pt x="640" y="7039"/>
                </a:cubicBezTo>
                <a:lnTo>
                  <a:pt x="640" y="5397"/>
                </a:lnTo>
                <a:cubicBezTo>
                  <a:pt x="955" y="5595"/>
                  <a:pt x="1385" y="5770"/>
                  <a:pt x="1921" y="5919"/>
                </a:cubicBezTo>
                <a:cubicBezTo>
                  <a:pt x="3036" y="6229"/>
                  <a:pt x="4513" y="6399"/>
                  <a:pt x="6080" y="6399"/>
                </a:cubicBezTo>
                <a:cubicBezTo>
                  <a:pt x="7647" y="6399"/>
                  <a:pt x="9124" y="6228"/>
                  <a:pt x="10239" y="5919"/>
                </a:cubicBezTo>
                <a:cubicBezTo>
                  <a:pt x="10775" y="5770"/>
                  <a:pt x="11206" y="5595"/>
                  <a:pt x="11520" y="5397"/>
                </a:cubicBezTo>
                <a:lnTo>
                  <a:pt x="11520" y="7039"/>
                </a:lnTo>
                <a:cubicBezTo>
                  <a:pt x="11520" y="7184"/>
                  <a:pt x="11217" y="7543"/>
                  <a:pt x="10067" y="7862"/>
                </a:cubicBezTo>
                <a:close/>
                <a:moveTo>
                  <a:pt x="10067" y="5302"/>
                </a:moveTo>
                <a:cubicBezTo>
                  <a:pt x="9006" y="5596"/>
                  <a:pt x="7590" y="5759"/>
                  <a:pt x="6080" y="5759"/>
                </a:cubicBezTo>
                <a:cubicBezTo>
                  <a:pt x="4570" y="5759"/>
                  <a:pt x="3153" y="5596"/>
                  <a:pt x="2093" y="5302"/>
                </a:cubicBezTo>
                <a:cubicBezTo>
                  <a:pt x="944" y="4983"/>
                  <a:pt x="640" y="4624"/>
                  <a:pt x="640" y="4479"/>
                </a:cubicBezTo>
                <a:lnTo>
                  <a:pt x="640" y="2837"/>
                </a:lnTo>
                <a:cubicBezTo>
                  <a:pt x="955" y="3035"/>
                  <a:pt x="1385" y="3210"/>
                  <a:pt x="1921" y="3359"/>
                </a:cubicBezTo>
                <a:cubicBezTo>
                  <a:pt x="3036" y="3669"/>
                  <a:pt x="4513" y="3839"/>
                  <a:pt x="6080" y="3839"/>
                </a:cubicBezTo>
                <a:cubicBezTo>
                  <a:pt x="7647" y="3839"/>
                  <a:pt x="9124" y="3668"/>
                  <a:pt x="10239" y="3359"/>
                </a:cubicBezTo>
                <a:cubicBezTo>
                  <a:pt x="10775" y="3210"/>
                  <a:pt x="11206" y="3035"/>
                  <a:pt x="11520" y="2837"/>
                </a:cubicBezTo>
                <a:lnTo>
                  <a:pt x="11520" y="4479"/>
                </a:lnTo>
                <a:cubicBezTo>
                  <a:pt x="11520" y="4624"/>
                  <a:pt x="11217" y="4983"/>
                  <a:pt x="10067" y="5302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35" name="圆角矩形 35"/>
          <p:cNvSpPr/>
          <p:nvPr>
            <p:custDataLst>
              <p:tags r:id="rId14"/>
            </p:custDataLst>
          </p:nvPr>
        </p:nvSpPr>
        <p:spPr>
          <a:xfrm>
            <a:off x="9278985" y="2135763"/>
            <a:ext cx="472321" cy="506087"/>
          </a:xfrm>
          <a:custGeom>
            <a:avLst/>
            <a:gdLst>
              <a:gd name="connsiteX0" fmla="*/ 75485 w 337182"/>
              <a:gd name="connsiteY0" fmla="*/ 287105 h 361287"/>
              <a:gd name="connsiteX1" fmla="*/ 172687 w 337182"/>
              <a:gd name="connsiteY1" fmla="*/ 287105 h 361287"/>
              <a:gd name="connsiteX2" fmla="*/ 175925 w 337182"/>
              <a:gd name="connsiteY2" fmla="*/ 290344 h 361287"/>
              <a:gd name="connsiteX3" fmla="*/ 172687 w 337182"/>
              <a:gd name="connsiteY3" fmla="*/ 293534 h 361287"/>
              <a:gd name="connsiteX4" fmla="*/ 75485 w 337182"/>
              <a:gd name="connsiteY4" fmla="*/ 293534 h 361287"/>
              <a:gd name="connsiteX5" fmla="*/ 72246 w 337182"/>
              <a:gd name="connsiteY5" fmla="*/ 290344 h 361287"/>
              <a:gd name="connsiteX6" fmla="*/ 75485 w 337182"/>
              <a:gd name="connsiteY6" fmla="*/ 287105 h 361287"/>
              <a:gd name="connsiteX7" fmla="*/ 75485 w 337182"/>
              <a:gd name="connsiteY7" fmla="*/ 237011 h 361287"/>
              <a:gd name="connsiteX8" fmla="*/ 265126 w 337182"/>
              <a:gd name="connsiteY8" fmla="*/ 237011 h 361287"/>
              <a:gd name="connsiteX9" fmla="*/ 268365 w 337182"/>
              <a:gd name="connsiteY9" fmla="*/ 240249 h 361287"/>
              <a:gd name="connsiteX10" fmla="*/ 265126 w 337182"/>
              <a:gd name="connsiteY10" fmla="*/ 243439 h 361287"/>
              <a:gd name="connsiteX11" fmla="*/ 75485 w 337182"/>
              <a:gd name="connsiteY11" fmla="*/ 243439 h 361287"/>
              <a:gd name="connsiteX12" fmla="*/ 72246 w 337182"/>
              <a:gd name="connsiteY12" fmla="*/ 240249 h 361287"/>
              <a:gd name="connsiteX13" fmla="*/ 75485 w 337182"/>
              <a:gd name="connsiteY13" fmla="*/ 237011 h 361287"/>
              <a:gd name="connsiteX14" fmla="*/ 75485 w 337182"/>
              <a:gd name="connsiteY14" fmla="*/ 187106 h 361287"/>
              <a:gd name="connsiteX15" fmla="*/ 265126 w 337182"/>
              <a:gd name="connsiteY15" fmla="*/ 187106 h 361287"/>
              <a:gd name="connsiteX16" fmla="*/ 268365 w 337182"/>
              <a:gd name="connsiteY16" fmla="*/ 190344 h 361287"/>
              <a:gd name="connsiteX17" fmla="*/ 265126 w 337182"/>
              <a:gd name="connsiteY17" fmla="*/ 193582 h 361287"/>
              <a:gd name="connsiteX18" fmla="*/ 75485 w 337182"/>
              <a:gd name="connsiteY18" fmla="*/ 193582 h 361287"/>
              <a:gd name="connsiteX19" fmla="*/ 72246 w 337182"/>
              <a:gd name="connsiteY19" fmla="*/ 190344 h 361287"/>
              <a:gd name="connsiteX20" fmla="*/ 75485 w 337182"/>
              <a:gd name="connsiteY20" fmla="*/ 187106 h 361287"/>
              <a:gd name="connsiteX21" fmla="*/ 75485 w 337182"/>
              <a:gd name="connsiteY21" fmla="*/ 137249 h 361287"/>
              <a:gd name="connsiteX22" fmla="*/ 265126 w 337182"/>
              <a:gd name="connsiteY22" fmla="*/ 137249 h 361287"/>
              <a:gd name="connsiteX23" fmla="*/ 268365 w 337182"/>
              <a:gd name="connsiteY23" fmla="*/ 140487 h 361287"/>
              <a:gd name="connsiteX24" fmla="*/ 265126 w 337182"/>
              <a:gd name="connsiteY24" fmla="*/ 143678 h 361287"/>
              <a:gd name="connsiteX25" fmla="*/ 75485 w 337182"/>
              <a:gd name="connsiteY25" fmla="*/ 143678 h 361287"/>
              <a:gd name="connsiteX26" fmla="*/ 72246 w 337182"/>
              <a:gd name="connsiteY26" fmla="*/ 140487 h 361287"/>
              <a:gd name="connsiteX27" fmla="*/ 75485 w 337182"/>
              <a:gd name="connsiteY27" fmla="*/ 137249 h 361287"/>
              <a:gd name="connsiteX28" fmla="*/ 287717 w 337182"/>
              <a:gd name="connsiteY28" fmla="*/ 95918 h 361287"/>
              <a:gd name="connsiteX29" fmla="*/ 289354 w 337182"/>
              <a:gd name="connsiteY29" fmla="*/ 97555 h 361287"/>
              <a:gd name="connsiteX30" fmla="*/ 287716 w 337182"/>
              <a:gd name="connsiteY30" fmla="*/ 99193 h 361287"/>
              <a:gd name="connsiteX31" fmla="*/ 287691 w 337182"/>
              <a:gd name="connsiteY31" fmla="*/ 99193 h 361287"/>
              <a:gd name="connsiteX32" fmla="*/ 286090 w 337182"/>
              <a:gd name="connsiteY32" fmla="*/ 97569 h 361287"/>
              <a:gd name="connsiteX33" fmla="*/ 72571 w 337182"/>
              <a:gd name="connsiteY33" fmla="*/ 92716 h 361287"/>
              <a:gd name="connsiteX34" fmla="*/ 287716 w 337182"/>
              <a:gd name="connsiteY34" fmla="*/ 92716 h 361287"/>
              <a:gd name="connsiteX35" fmla="*/ 287718 w 337182"/>
              <a:gd name="connsiteY35" fmla="*/ 92718 h 361287"/>
              <a:gd name="connsiteX36" fmla="*/ 287700 w 337182"/>
              <a:gd name="connsiteY36" fmla="*/ 92726 h 361287"/>
              <a:gd name="connsiteX37" fmla="*/ 284509 w 337182"/>
              <a:gd name="connsiteY37" fmla="*/ 95964 h 361287"/>
              <a:gd name="connsiteX38" fmla="*/ 286090 w 337182"/>
              <a:gd name="connsiteY38" fmla="*/ 97569 h 361287"/>
              <a:gd name="connsiteX39" fmla="*/ 284526 w 337182"/>
              <a:gd name="connsiteY39" fmla="*/ 99156 h 361287"/>
              <a:gd name="connsiteX40" fmla="*/ 284526 w 337182"/>
              <a:gd name="connsiteY40" fmla="*/ 99193 h 361287"/>
              <a:gd name="connsiteX41" fmla="*/ 49927 w 337182"/>
              <a:gd name="connsiteY41" fmla="*/ 99193 h 361287"/>
              <a:gd name="connsiteX42" fmla="*/ 49927 w 337182"/>
              <a:gd name="connsiteY42" fmla="*/ 99112 h 361287"/>
              <a:gd name="connsiteX43" fmla="*/ 68719 w 337182"/>
              <a:gd name="connsiteY43" fmla="*/ 95315 h 361287"/>
              <a:gd name="connsiteX44" fmla="*/ 49506 w 337182"/>
              <a:gd name="connsiteY44" fmla="*/ 92716 h 361287"/>
              <a:gd name="connsiteX45" fmla="*/ 49927 w 337182"/>
              <a:gd name="connsiteY45" fmla="*/ 92716 h 361287"/>
              <a:gd name="connsiteX46" fmla="*/ 49927 w 337182"/>
              <a:gd name="connsiteY46" fmla="*/ 99112 h 361287"/>
              <a:gd name="connsiteX47" fmla="*/ 49527 w 337182"/>
              <a:gd name="connsiteY47" fmla="*/ 99193 h 361287"/>
              <a:gd name="connsiteX48" fmla="*/ 49473 w 337182"/>
              <a:gd name="connsiteY48" fmla="*/ 99193 h 361287"/>
              <a:gd name="connsiteX49" fmla="*/ 46243 w 337182"/>
              <a:gd name="connsiteY49" fmla="*/ 95964 h 361287"/>
              <a:gd name="connsiteX50" fmla="*/ 49482 w 337182"/>
              <a:gd name="connsiteY50" fmla="*/ 92726 h 361287"/>
              <a:gd name="connsiteX51" fmla="*/ 46688 w 337182"/>
              <a:gd name="connsiteY51" fmla="*/ 55055 h 361287"/>
              <a:gd name="connsiteX52" fmla="*/ 90272 w 337182"/>
              <a:gd name="connsiteY52" fmla="*/ 55055 h 361287"/>
              <a:gd name="connsiteX53" fmla="*/ 87579 w 337182"/>
              <a:gd name="connsiteY53" fmla="*/ 61532 h 361287"/>
              <a:gd name="connsiteX54" fmla="*/ 49927 w 337182"/>
              <a:gd name="connsiteY54" fmla="*/ 61532 h 361287"/>
              <a:gd name="connsiteX55" fmla="*/ 49927 w 337182"/>
              <a:gd name="connsiteY55" fmla="*/ 92541 h 361287"/>
              <a:gd name="connsiteX56" fmla="*/ 49506 w 337182"/>
              <a:gd name="connsiteY56" fmla="*/ 92716 h 361287"/>
              <a:gd name="connsiteX57" fmla="*/ 49247 w 337182"/>
              <a:gd name="connsiteY57" fmla="*/ 92716 h 361287"/>
              <a:gd name="connsiteX58" fmla="*/ 46056 w 337182"/>
              <a:gd name="connsiteY58" fmla="*/ 95955 h 361287"/>
              <a:gd name="connsiteX59" fmla="*/ 49247 w 337182"/>
              <a:gd name="connsiteY59" fmla="*/ 99193 h 361287"/>
              <a:gd name="connsiteX60" fmla="*/ 49473 w 337182"/>
              <a:gd name="connsiteY60" fmla="*/ 99193 h 361287"/>
              <a:gd name="connsiteX61" fmla="*/ 49482 w 337182"/>
              <a:gd name="connsiteY61" fmla="*/ 99202 h 361287"/>
              <a:gd name="connsiteX62" fmla="*/ 49527 w 337182"/>
              <a:gd name="connsiteY62" fmla="*/ 99193 h 361287"/>
              <a:gd name="connsiteX63" fmla="*/ 49927 w 337182"/>
              <a:gd name="connsiteY63" fmla="*/ 99193 h 361287"/>
              <a:gd name="connsiteX64" fmla="*/ 49927 w 337182"/>
              <a:gd name="connsiteY64" fmla="*/ 354810 h 361287"/>
              <a:gd name="connsiteX65" fmla="*/ 284526 w 337182"/>
              <a:gd name="connsiteY65" fmla="*/ 354810 h 361287"/>
              <a:gd name="connsiteX66" fmla="*/ 284526 w 337182"/>
              <a:gd name="connsiteY66" fmla="*/ 99193 h 361287"/>
              <a:gd name="connsiteX67" fmla="*/ 287691 w 337182"/>
              <a:gd name="connsiteY67" fmla="*/ 99193 h 361287"/>
              <a:gd name="connsiteX68" fmla="*/ 287700 w 337182"/>
              <a:gd name="connsiteY68" fmla="*/ 99202 h 361287"/>
              <a:gd name="connsiteX69" fmla="*/ 290447 w 337182"/>
              <a:gd name="connsiteY69" fmla="*/ 98648 h 361287"/>
              <a:gd name="connsiteX70" fmla="*/ 290955 w 337182"/>
              <a:gd name="connsiteY70" fmla="*/ 99156 h 361287"/>
              <a:gd name="connsiteX71" fmla="*/ 290955 w 337182"/>
              <a:gd name="connsiteY71" fmla="*/ 358048 h 361287"/>
              <a:gd name="connsiteX72" fmla="*/ 287717 w 337182"/>
              <a:gd name="connsiteY72" fmla="*/ 361287 h 361287"/>
              <a:gd name="connsiteX73" fmla="*/ 46688 w 337182"/>
              <a:gd name="connsiteY73" fmla="*/ 361287 h 361287"/>
              <a:gd name="connsiteX74" fmla="*/ 43450 w 337182"/>
              <a:gd name="connsiteY74" fmla="*/ 358048 h 361287"/>
              <a:gd name="connsiteX75" fmla="*/ 43450 w 337182"/>
              <a:gd name="connsiteY75" fmla="*/ 216157 h 361287"/>
              <a:gd name="connsiteX76" fmla="*/ 46246 w 337182"/>
              <a:gd name="connsiteY76" fmla="*/ 216157 h 361287"/>
              <a:gd name="connsiteX77" fmla="*/ 49485 w 337182"/>
              <a:gd name="connsiteY77" fmla="*/ 212919 h 361287"/>
              <a:gd name="connsiteX78" fmla="*/ 46246 w 337182"/>
              <a:gd name="connsiteY78" fmla="*/ 209728 h 361287"/>
              <a:gd name="connsiteX79" fmla="*/ 43450 w 337182"/>
              <a:gd name="connsiteY79" fmla="*/ 209728 h 361287"/>
              <a:gd name="connsiteX80" fmla="*/ 43450 w 337182"/>
              <a:gd name="connsiteY80" fmla="*/ 58294 h 361287"/>
              <a:gd name="connsiteX81" fmla="*/ 46688 w 337182"/>
              <a:gd name="connsiteY81" fmla="*/ 55055 h 361287"/>
              <a:gd name="connsiteX82" fmla="*/ 0 w 337182"/>
              <a:gd name="connsiteY82" fmla="*/ 49726 h 361287"/>
              <a:gd name="connsiteX83" fmla="*/ 3238 w 337182"/>
              <a:gd name="connsiteY83" fmla="*/ 52964 h 361287"/>
              <a:gd name="connsiteX84" fmla="*/ 6477 w 337182"/>
              <a:gd name="connsiteY84" fmla="*/ 49726 h 361287"/>
              <a:gd name="connsiteX85" fmla="*/ 6477 w 337182"/>
              <a:gd name="connsiteY85" fmla="*/ 209728 h 361287"/>
              <a:gd name="connsiteX86" fmla="*/ 43450 w 337182"/>
              <a:gd name="connsiteY86" fmla="*/ 209728 h 361287"/>
              <a:gd name="connsiteX87" fmla="*/ 43450 w 337182"/>
              <a:gd name="connsiteY87" fmla="*/ 216157 h 361287"/>
              <a:gd name="connsiteX88" fmla="*/ 3239 w 337182"/>
              <a:gd name="connsiteY88" fmla="*/ 216157 h 361287"/>
              <a:gd name="connsiteX89" fmla="*/ 0 w 337182"/>
              <a:gd name="connsiteY89" fmla="*/ 212919 h 361287"/>
              <a:gd name="connsiteX90" fmla="*/ 2574 w 337182"/>
              <a:gd name="connsiteY90" fmla="*/ 43519 h 361287"/>
              <a:gd name="connsiteX91" fmla="*/ 0 w 337182"/>
              <a:gd name="connsiteY91" fmla="*/ 49726 h 361287"/>
              <a:gd name="connsiteX92" fmla="*/ 0 w 337182"/>
              <a:gd name="connsiteY92" fmla="*/ 46092 h 361287"/>
              <a:gd name="connsiteX93" fmla="*/ 48838 w 337182"/>
              <a:gd name="connsiteY93" fmla="*/ 428 h 361287"/>
              <a:gd name="connsiteX94" fmla="*/ 46069 w 337182"/>
              <a:gd name="connsiteY94" fmla="*/ 3239 h 361287"/>
              <a:gd name="connsiteX95" fmla="*/ 49260 w 337182"/>
              <a:gd name="connsiteY95" fmla="*/ 6477 h 361287"/>
              <a:gd name="connsiteX96" fmla="*/ 72119 w 337182"/>
              <a:gd name="connsiteY96" fmla="*/ 6477 h 361287"/>
              <a:gd name="connsiteX97" fmla="*/ 84432 w 337182"/>
              <a:gd name="connsiteY97" fmla="*/ 14780 h 361287"/>
              <a:gd name="connsiteX98" fmla="*/ 98916 w 337182"/>
              <a:gd name="connsiteY98" fmla="*/ 49726 h 361287"/>
              <a:gd name="connsiteX99" fmla="*/ 84432 w 337182"/>
              <a:gd name="connsiteY99" fmla="*/ 84714 h 361287"/>
              <a:gd name="connsiteX100" fmla="*/ 72571 w 337182"/>
              <a:gd name="connsiteY100" fmla="*/ 92716 h 361287"/>
              <a:gd name="connsiteX101" fmla="*/ 49927 w 337182"/>
              <a:gd name="connsiteY101" fmla="*/ 92716 h 361287"/>
              <a:gd name="connsiteX102" fmla="*/ 49927 w 337182"/>
              <a:gd name="connsiteY102" fmla="*/ 92541 h 361287"/>
              <a:gd name="connsiteX103" fmla="*/ 79860 w 337182"/>
              <a:gd name="connsiteY103" fmla="*/ 80101 h 361287"/>
              <a:gd name="connsiteX104" fmla="*/ 87579 w 337182"/>
              <a:gd name="connsiteY104" fmla="*/ 61532 h 361287"/>
              <a:gd name="connsiteX105" fmla="*/ 92503 w 337182"/>
              <a:gd name="connsiteY105" fmla="*/ 61532 h 361287"/>
              <a:gd name="connsiteX106" fmla="*/ 95742 w 337182"/>
              <a:gd name="connsiteY106" fmla="*/ 58294 h 361287"/>
              <a:gd name="connsiteX107" fmla="*/ 92503 w 337182"/>
              <a:gd name="connsiteY107" fmla="*/ 55055 h 361287"/>
              <a:gd name="connsiteX108" fmla="*/ 90272 w 337182"/>
              <a:gd name="connsiteY108" fmla="*/ 55055 h 361287"/>
              <a:gd name="connsiteX109" fmla="*/ 92487 w 337182"/>
              <a:gd name="connsiteY109" fmla="*/ 49726 h 361287"/>
              <a:gd name="connsiteX110" fmla="*/ 49482 w 337182"/>
              <a:gd name="connsiteY110" fmla="*/ 6727 h 361287"/>
              <a:gd name="connsiteX111" fmla="*/ 6477 w 337182"/>
              <a:gd name="connsiteY111" fmla="*/ 49726 h 361287"/>
              <a:gd name="connsiteX112" fmla="*/ 6477 w 337182"/>
              <a:gd name="connsiteY112" fmla="*/ 46092 h 361287"/>
              <a:gd name="connsiteX113" fmla="*/ 3239 w 337182"/>
              <a:gd name="connsiteY113" fmla="*/ 42854 h 361287"/>
              <a:gd name="connsiteX114" fmla="*/ 2574 w 337182"/>
              <a:gd name="connsiteY114" fmla="*/ 43519 h 361287"/>
              <a:gd name="connsiteX115" fmla="*/ 14490 w 337182"/>
              <a:gd name="connsiteY115" fmla="*/ 14780 h 361287"/>
              <a:gd name="connsiteX116" fmla="*/ 30218 w 337182"/>
              <a:gd name="connsiteY116" fmla="*/ 4184 h 361287"/>
              <a:gd name="connsiteX117" fmla="*/ 288095 w 337182"/>
              <a:gd name="connsiteY117" fmla="*/ 378 h 361287"/>
              <a:gd name="connsiteX118" fmla="*/ 306964 w 337182"/>
              <a:gd name="connsiteY118" fmla="*/ 4184 h 361287"/>
              <a:gd name="connsiteX119" fmla="*/ 337182 w 337182"/>
              <a:gd name="connsiteY119" fmla="*/ 49726 h 361287"/>
              <a:gd name="connsiteX120" fmla="*/ 306964 w 337182"/>
              <a:gd name="connsiteY120" fmla="*/ 95315 h 361287"/>
              <a:gd name="connsiteX121" fmla="*/ 290447 w 337182"/>
              <a:gd name="connsiteY121" fmla="*/ 98648 h 361287"/>
              <a:gd name="connsiteX122" fmla="*/ 289354 w 337182"/>
              <a:gd name="connsiteY122" fmla="*/ 97555 h 361287"/>
              <a:gd name="connsiteX123" fmla="*/ 290955 w 337182"/>
              <a:gd name="connsiteY123" fmla="*/ 95955 h 361287"/>
              <a:gd name="connsiteX124" fmla="*/ 287718 w 337182"/>
              <a:gd name="connsiteY124" fmla="*/ 92718 h 361287"/>
              <a:gd name="connsiteX125" fmla="*/ 318078 w 337182"/>
              <a:gd name="connsiteY125" fmla="*/ 80101 h 361287"/>
              <a:gd name="connsiteX126" fmla="*/ 330705 w 337182"/>
              <a:gd name="connsiteY126" fmla="*/ 49726 h 361287"/>
              <a:gd name="connsiteX127" fmla="*/ 287700 w 337182"/>
              <a:gd name="connsiteY127" fmla="*/ 6727 h 361287"/>
              <a:gd name="connsiteX128" fmla="*/ 287450 w 337182"/>
              <a:gd name="connsiteY128" fmla="*/ 6477 h 361287"/>
              <a:gd name="connsiteX129" fmla="*/ 287717 w 337182"/>
              <a:gd name="connsiteY129" fmla="*/ 6477 h 361287"/>
              <a:gd name="connsiteX130" fmla="*/ 290955 w 337182"/>
              <a:gd name="connsiteY130" fmla="*/ 3239 h 361287"/>
              <a:gd name="connsiteX131" fmla="*/ 49260 w 337182"/>
              <a:gd name="connsiteY131" fmla="*/ 0 h 361287"/>
              <a:gd name="connsiteX132" fmla="*/ 287717 w 337182"/>
              <a:gd name="connsiteY132" fmla="*/ 0 h 361287"/>
              <a:gd name="connsiteX133" fmla="*/ 288095 w 337182"/>
              <a:gd name="connsiteY133" fmla="*/ 378 h 361287"/>
              <a:gd name="connsiteX134" fmla="*/ 287700 w 337182"/>
              <a:gd name="connsiteY134" fmla="*/ 298 h 361287"/>
              <a:gd name="connsiteX135" fmla="*/ 284509 w 337182"/>
              <a:gd name="connsiteY135" fmla="*/ 3536 h 361287"/>
              <a:gd name="connsiteX136" fmla="*/ 287450 w 337182"/>
              <a:gd name="connsiteY136" fmla="*/ 6477 h 361287"/>
              <a:gd name="connsiteX137" fmla="*/ 72119 w 337182"/>
              <a:gd name="connsiteY137" fmla="*/ 6477 h 361287"/>
              <a:gd name="connsiteX138" fmla="*/ 68719 w 337182"/>
              <a:gd name="connsiteY138" fmla="*/ 4184 h 361287"/>
              <a:gd name="connsiteX139" fmla="*/ 49482 w 337182"/>
              <a:gd name="connsiteY139" fmla="*/ 298 h 361287"/>
              <a:gd name="connsiteX140" fmla="*/ 48838 w 337182"/>
              <a:gd name="connsiteY140" fmla="*/ 428 h 36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182" h="361287">
                <a:moveTo>
                  <a:pt x="75485" y="287105"/>
                </a:moveTo>
                <a:lnTo>
                  <a:pt x="172687" y="287105"/>
                </a:lnTo>
                <a:cubicBezTo>
                  <a:pt x="174401" y="287105"/>
                  <a:pt x="175925" y="288629"/>
                  <a:pt x="175925" y="290344"/>
                </a:cubicBezTo>
                <a:cubicBezTo>
                  <a:pt x="175925" y="292058"/>
                  <a:pt x="174401" y="293534"/>
                  <a:pt x="172687" y="293534"/>
                </a:cubicBezTo>
                <a:lnTo>
                  <a:pt x="75485" y="293534"/>
                </a:lnTo>
                <a:cubicBezTo>
                  <a:pt x="73770" y="293534"/>
                  <a:pt x="72246" y="292058"/>
                  <a:pt x="72246" y="290344"/>
                </a:cubicBezTo>
                <a:cubicBezTo>
                  <a:pt x="72246" y="288629"/>
                  <a:pt x="73770" y="287105"/>
                  <a:pt x="75485" y="287105"/>
                </a:cubicBezTo>
                <a:close/>
                <a:moveTo>
                  <a:pt x="75485" y="237011"/>
                </a:moveTo>
                <a:lnTo>
                  <a:pt x="265126" y="237011"/>
                </a:lnTo>
                <a:cubicBezTo>
                  <a:pt x="266888" y="237011"/>
                  <a:pt x="268365" y="238534"/>
                  <a:pt x="268365" y="240249"/>
                </a:cubicBezTo>
                <a:cubicBezTo>
                  <a:pt x="268365" y="241963"/>
                  <a:pt x="266888" y="243439"/>
                  <a:pt x="265126" y="243439"/>
                </a:cubicBezTo>
                <a:lnTo>
                  <a:pt x="75485" y="243439"/>
                </a:lnTo>
                <a:cubicBezTo>
                  <a:pt x="73770" y="243439"/>
                  <a:pt x="72246" y="241963"/>
                  <a:pt x="72246" y="240249"/>
                </a:cubicBezTo>
                <a:cubicBezTo>
                  <a:pt x="72246" y="238534"/>
                  <a:pt x="73770" y="237011"/>
                  <a:pt x="75485" y="237011"/>
                </a:cubicBezTo>
                <a:close/>
                <a:moveTo>
                  <a:pt x="75485" y="187106"/>
                </a:moveTo>
                <a:lnTo>
                  <a:pt x="265126" y="187106"/>
                </a:lnTo>
                <a:cubicBezTo>
                  <a:pt x="266888" y="187106"/>
                  <a:pt x="268365" y="188630"/>
                  <a:pt x="268365" y="190344"/>
                </a:cubicBezTo>
                <a:cubicBezTo>
                  <a:pt x="268365" y="192059"/>
                  <a:pt x="266888" y="193582"/>
                  <a:pt x="265126" y="193582"/>
                </a:cubicBezTo>
                <a:lnTo>
                  <a:pt x="75485" y="193582"/>
                </a:lnTo>
                <a:cubicBezTo>
                  <a:pt x="73770" y="193582"/>
                  <a:pt x="72246" y="192059"/>
                  <a:pt x="72246" y="190344"/>
                </a:cubicBezTo>
                <a:cubicBezTo>
                  <a:pt x="72246" y="188630"/>
                  <a:pt x="73770" y="187106"/>
                  <a:pt x="75485" y="187106"/>
                </a:cubicBezTo>
                <a:close/>
                <a:moveTo>
                  <a:pt x="75485" y="137249"/>
                </a:moveTo>
                <a:lnTo>
                  <a:pt x="265126" y="137249"/>
                </a:lnTo>
                <a:cubicBezTo>
                  <a:pt x="266888" y="137249"/>
                  <a:pt x="268365" y="138773"/>
                  <a:pt x="268365" y="140487"/>
                </a:cubicBezTo>
                <a:cubicBezTo>
                  <a:pt x="268365" y="142202"/>
                  <a:pt x="266888" y="143678"/>
                  <a:pt x="265126" y="143678"/>
                </a:cubicBezTo>
                <a:lnTo>
                  <a:pt x="75485" y="143678"/>
                </a:lnTo>
                <a:cubicBezTo>
                  <a:pt x="73770" y="143678"/>
                  <a:pt x="72246" y="142202"/>
                  <a:pt x="72246" y="140487"/>
                </a:cubicBezTo>
                <a:cubicBezTo>
                  <a:pt x="72246" y="138773"/>
                  <a:pt x="73770" y="137249"/>
                  <a:pt x="75485" y="137249"/>
                </a:cubicBezTo>
                <a:close/>
                <a:moveTo>
                  <a:pt x="287717" y="95918"/>
                </a:moveTo>
                <a:lnTo>
                  <a:pt x="289354" y="97555"/>
                </a:lnTo>
                <a:lnTo>
                  <a:pt x="287716" y="99193"/>
                </a:lnTo>
                <a:lnTo>
                  <a:pt x="287691" y="99193"/>
                </a:lnTo>
                <a:lnTo>
                  <a:pt x="286090" y="97569"/>
                </a:lnTo>
                <a:close/>
                <a:moveTo>
                  <a:pt x="72571" y="92716"/>
                </a:moveTo>
                <a:lnTo>
                  <a:pt x="287716" y="92716"/>
                </a:lnTo>
                <a:lnTo>
                  <a:pt x="287718" y="92718"/>
                </a:lnTo>
                <a:lnTo>
                  <a:pt x="287700" y="92726"/>
                </a:lnTo>
                <a:cubicBezTo>
                  <a:pt x="285986" y="92726"/>
                  <a:pt x="284509" y="94250"/>
                  <a:pt x="284509" y="95964"/>
                </a:cubicBezTo>
                <a:lnTo>
                  <a:pt x="286090" y="97569"/>
                </a:lnTo>
                <a:lnTo>
                  <a:pt x="284526" y="99156"/>
                </a:lnTo>
                <a:lnTo>
                  <a:pt x="284526" y="99193"/>
                </a:lnTo>
                <a:lnTo>
                  <a:pt x="49927" y="99193"/>
                </a:lnTo>
                <a:lnTo>
                  <a:pt x="49927" y="99112"/>
                </a:lnTo>
                <a:lnTo>
                  <a:pt x="68719" y="95315"/>
                </a:lnTo>
                <a:close/>
                <a:moveTo>
                  <a:pt x="49506" y="92716"/>
                </a:moveTo>
                <a:lnTo>
                  <a:pt x="49927" y="92716"/>
                </a:lnTo>
                <a:lnTo>
                  <a:pt x="49927" y="99112"/>
                </a:lnTo>
                <a:lnTo>
                  <a:pt x="49527" y="99193"/>
                </a:lnTo>
                <a:lnTo>
                  <a:pt x="49473" y="99193"/>
                </a:lnTo>
                <a:lnTo>
                  <a:pt x="46243" y="95964"/>
                </a:lnTo>
                <a:cubicBezTo>
                  <a:pt x="46243" y="94250"/>
                  <a:pt x="47767" y="92726"/>
                  <a:pt x="49482" y="92726"/>
                </a:cubicBezTo>
                <a:close/>
                <a:moveTo>
                  <a:pt x="46688" y="55055"/>
                </a:moveTo>
                <a:lnTo>
                  <a:pt x="90272" y="55055"/>
                </a:lnTo>
                <a:lnTo>
                  <a:pt x="87579" y="61532"/>
                </a:lnTo>
                <a:lnTo>
                  <a:pt x="49927" y="61532"/>
                </a:lnTo>
                <a:lnTo>
                  <a:pt x="49927" y="92541"/>
                </a:lnTo>
                <a:lnTo>
                  <a:pt x="49506" y="92716"/>
                </a:lnTo>
                <a:lnTo>
                  <a:pt x="49247" y="92716"/>
                </a:lnTo>
                <a:cubicBezTo>
                  <a:pt x="47532" y="92716"/>
                  <a:pt x="46056" y="94240"/>
                  <a:pt x="46056" y="95955"/>
                </a:cubicBezTo>
                <a:cubicBezTo>
                  <a:pt x="46056" y="97669"/>
                  <a:pt x="47532" y="99193"/>
                  <a:pt x="49247" y="99193"/>
                </a:cubicBezTo>
                <a:lnTo>
                  <a:pt x="49473" y="99193"/>
                </a:lnTo>
                <a:lnTo>
                  <a:pt x="49482" y="99202"/>
                </a:lnTo>
                <a:lnTo>
                  <a:pt x="49527" y="99193"/>
                </a:lnTo>
                <a:lnTo>
                  <a:pt x="49927" y="99193"/>
                </a:lnTo>
                <a:lnTo>
                  <a:pt x="49927" y="354810"/>
                </a:lnTo>
                <a:lnTo>
                  <a:pt x="284526" y="354810"/>
                </a:lnTo>
                <a:lnTo>
                  <a:pt x="284526" y="99193"/>
                </a:lnTo>
                <a:lnTo>
                  <a:pt x="287691" y="99193"/>
                </a:lnTo>
                <a:lnTo>
                  <a:pt x="287700" y="99202"/>
                </a:lnTo>
                <a:lnTo>
                  <a:pt x="290447" y="98648"/>
                </a:lnTo>
                <a:lnTo>
                  <a:pt x="290955" y="99156"/>
                </a:lnTo>
                <a:lnTo>
                  <a:pt x="290955" y="358048"/>
                </a:lnTo>
                <a:cubicBezTo>
                  <a:pt x="290955" y="359763"/>
                  <a:pt x="289479" y="361287"/>
                  <a:pt x="287717" y="361287"/>
                </a:cubicBezTo>
                <a:lnTo>
                  <a:pt x="46688" y="361287"/>
                </a:lnTo>
                <a:cubicBezTo>
                  <a:pt x="44974" y="361287"/>
                  <a:pt x="43450" y="359763"/>
                  <a:pt x="43450" y="358048"/>
                </a:cubicBezTo>
                <a:lnTo>
                  <a:pt x="43450" y="216157"/>
                </a:lnTo>
                <a:lnTo>
                  <a:pt x="46246" y="216157"/>
                </a:lnTo>
                <a:cubicBezTo>
                  <a:pt x="47961" y="216157"/>
                  <a:pt x="49485" y="214633"/>
                  <a:pt x="49485" y="212919"/>
                </a:cubicBezTo>
                <a:cubicBezTo>
                  <a:pt x="49485" y="211204"/>
                  <a:pt x="47961" y="209728"/>
                  <a:pt x="46246" y="209728"/>
                </a:cubicBezTo>
                <a:lnTo>
                  <a:pt x="43450" y="209728"/>
                </a:lnTo>
                <a:lnTo>
                  <a:pt x="43450" y="58294"/>
                </a:lnTo>
                <a:cubicBezTo>
                  <a:pt x="43450" y="56579"/>
                  <a:pt x="44974" y="55055"/>
                  <a:pt x="46688" y="55055"/>
                </a:cubicBezTo>
                <a:close/>
                <a:moveTo>
                  <a:pt x="0" y="49726"/>
                </a:moveTo>
                <a:cubicBezTo>
                  <a:pt x="0" y="51488"/>
                  <a:pt x="1524" y="52964"/>
                  <a:pt x="3238" y="52964"/>
                </a:cubicBezTo>
                <a:cubicBezTo>
                  <a:pt x="4953" y="52964"/>
                  <a:pt x="6477" y="51488"/>
                  <a:pt x="6477" y="49726"/>
                </a:cubicBezTo>
                <a:lnTo>
                  <a:pt x="6477" y="209728"/>
                </a:lnTo>
                <a:lnTo>
                  <a:pt x="43450" y="209728"/>
                </a:lnTo>
                <a:lnTo>
                  <a:pt x="43450" y="216157"/>
                </a:lnTo>
                <a:lnTo>
                  <a:pt x="3239" y="216157"/>
                </a:lnTo>
                <a:cubicBezTo>
                  <a:pt x="1524" y="216157"/>
                  <a:pt x="0" y="214633"/>
                  <a:pt x="0" y="212919"/>
                </a:cubicBezTo>
                <a:close/>
                <a:moveTo>
                  <a:pt x="2574" y="43519"/>
                </a:moveTo>
                <a:lnTo>
                  <a:pt x="0" y="49726"/>
                </a:lnTo>
                <a:lnTo>
                  <a:pt x="0" y="46092"/>
                </a:lnTo>
                <a:close/>
                <a:moveTo>
                  <a:pt x="48838" y="428"/>
                </a:moveTo>
                <a:lnTo>
                  <a:pt x="46069" y="3239"/>
                </a:lnTo>
                <a:cubicBezTo>
                  <a:pt x="46069" y="4953"/>
                  <a:pt x="47546" y="6477"/>
                  <a:pt x="49260" y="6477"/>
                </a:cubicBezTo>
                <a:lnTo>
                  <a:pt x="72119" y="6477"/>
                </a:lnTo>
                <a:lnTo>
                  <a:pt x="84432" y="14780"/>
                </a:lnTo>
                <a:cubicBezTo>
                  <a:pt x="93380" y="23726"/>
                  <a:pt x="98916" y="36083"/>
                  <a:pt x="98916" y="49726"/>
                </a:cubicBezTo>
                <a:cubicBezTo>
                  <a:pt x="98916" y="63393"/>
                  <a:pt x="93380" y="75762"/>
                  <a:pt x="84432" y="84714"/>
                </a:cubicBezTo>
                <a:lnTo>
                  <a:pt x="72571" y="92716"/>
                </a:lnTo>
                <a:lnTo>
                  <a:pt x="49927" y="92716"/>
                </a:lnTo>
                <a:lnTo>
                  <a:pt x="49927" y="92541"/>
                </a:lnTo>
                <a:lnTo>
                  <a:pt x="79860" y="80101"/>
                </a:lnTo>
                <a:lnTo>
                  <a:pt x="87579" y="61532"/>
                </a:lnTo>
                <a:lnTo>
                  <a:pt x="92503" y="61532"/>
                </a:lnTo>
                <a:cubicBezTo>
                  <a:pt x="94218" y="61532"/>
                  <a:pt x="95742" y="60008"/>
                  <a:pt x="95742" y="58294"/>
                </a:cubicBezTo>
                <a:cubicBezTo>
                  <a:pt x="95742" y="56579"/>
                  <a:pt x="94218" y="55055"/>
                  <a:pt x="92503" y="55055"/>
                </a:cubicBezTo>
                <a:lnTo>
                  <a:pt x="90272" y="55055"/>
                </a:lnTo>
                <a:lnTo>
                  <a:pt x="92487" y="49726"/>
                </a:lnTo>
                <a:cubicBezTo>
                  <a:pt x="92487" y="26107"/>
                  <a:pt x="73151" y="6727"/>
                  <a:pt x="49482" y="6727"/>
                </a:cubicBezTo>
                <a:cubicBezTo>
                  <a:pt x="25813" y="6727"/>
                  <a:pt x="6477" y="26107"/>
                  <a:pt x="6477" y="49726"/>
                </a:cubicBezTo>
                <a:lnTo>
                  <a:pt x="6477" y="46092"/>
                </a:lnTo>
                <a:cubicBezTo>
                  <a:pt x="6477" y="44378"/>
                  <a:pt x="4953" y="42854"/>
                  <a:pt x="3239" y="42854"/>
                </a:cubicBezTo>
                <a:lnTo>
                  <a:pt x="2574" y="43519"/>
                </a:lnTo>
                <a:lnTo>
                  <a:pt x="14490" y="14780"/>
                </a:lnTo>
                <a:cubicBezTo>
                  <a:pt x="18967" y="10307"/>
                  <a:pt x="24298" y="6686"/>
                  <a:pt x="30218" y="4184"/>
                </a:cubicBezTo>
                <a:close/>
                <a:moveTo>
                  <a:pt x="288095" y="378"/>
                </a:moveTo>
                <a:lnTo>
                  <a:pt x="306964" y="4184"/>
                </a:lnTo>
                <a:cubicBezTo>
                  <a:pt x="324725" y="11691"/>
                  <a:pt x="337182" y="29262"/>
                  <a:pt x="337182" y="49726"/>
                </a:cubicBezTo>
                <a:cubicBezTo>
                  <a:pt x="337182" y="70226"/>
                  <a:pt x="324725" y="87806"/>
                  <a:pt x="306964" y="95315"/>
                </a:cubicBezTo>
                <a:lnTo>
                  <a:pt x="290447" y="98648"/>
                </a:lnTo>
                <a:lnTo>
                  <a:pt x="289354" y="97555"/>
                </a:lnTo>
                <a:lnTo>
                  <a:pt x="290955" y="95955"/>
                </a:lnTo>
                <a:lnTo>
                  <a:pt x="287718" y="92718"/>
                </a:lnTo>
                <a:lnTo>
                  <a:pt x="318078" y="80101"/>
                </a:lnTo>
                <a:cubicBezTo>
                  <a:pt x="325871" y="72309"/>
                  <a:pt x="330705" y="61559"/>
                  <a:pt x="330705" y="49726"/>
                </a:cubicBezTo>
                <a:cubicBezTo>
                  <a:pt x="330705" y="26107"/>
                  <a:pt x="311369" y="6727"/>
                  <a:pt x="287700" y="6727"/>
                </a:cubicBezTo>
                <a:lnTo>
                  <a:pt x="287450" y="6477"/>
                </a:lnTo>
                <a:lnTo>
                  <a:pt x="287717" y="6477"/>
                </a:lnTo>
                <a:cubicBezTo>
                  <a:pt x="289479" y="6477"/>
                  <a:pt x="290955" y="4953"/>
                  <a:pt x="290955" y="3239"/>
                </a:cubicBezTo>
                <a:close/>
                <a:moveTo>
                  <a:pt x="49260" y="0"/>
                </a:moveTo>
                <a:lnTo>
                  <a:pt x="287717" y="0"/>
                </a:lnTo>
                <a:lnTo>
                  <a:pt x="288095" y="378"/>
                </a:lnTo>
                <a:lnTo>
                  <a:pt x="287700" y="298"/>
                </a:lnTo>
                <a:cubicBezTo>
                  <a:pt x="285986" y="298"/>
                  <a:pt x="284509" y="1822"/>
                  <a:pt x="284509" y="3536"/>
                </a:cubicBezTo>
                <a:lnTo>
                  <a:pt x="287450" y="6477"/>
                </a:lnTo>
                <a:lnTo>
                  <a:pt x="72119" y="6477"/>
                </a:lnTo>
                <a:lnTo>
                  <a:pt x="68719" y="4184"/>
                </a:lnTo>
                <a:cubicBezTo>
                  <a:pt x="62805" y="1682"/>
                  <a:pt x="56304" y="298"/>
                  <a:pt x="49482" y="298"/>
                </a:cubicBezTo>
                <a:lnTo>
                  <a:pt x="48838" y="428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36" name="圆角矩形 35"/>
          <p:cNvSpPr/>
          <p:nvPr>
            <p:custDataLst>
              <p:tags r:id="rId15"/>
            </p:custDataLst>
          </p:nvPr>
        </p:nvSpPr>
        <p:spPr>
          <a:xfrm>
            <a:off x="4143355" y="3336242"/>
            <a:ext cx="506087" cy="403994"/>
          </a:xfrm>
          <a:custGeom>
            <a:avLst/>
            <a:gdLst>
              <a:gd name="connsiteX0" fmla="*/ 208357 w 539466"/>
              <a:gd name="connsiteY0" fmla="*/ 395115 h 430641"/>
              <a:gd name="connsiteX1" fmla="*/ 203511 w 539466"/>
              <a:gd name="connsiteY1" fmla="*/ 422567 h 430641"/>
              <a:gd name="connsiteX2" fmla="*/ 331109 w 539466"/>
              <a:gd name="connsiteY2" fmla="*/ 422567 h 430641"/>
              <a:gd name="connsiteX3" fmla="*/ 318188 w 539466"/>
              <a:gd name="connsiteY3" fmla="*/ 395115 h 430641"/>
              <a:gd name="connsiteX4" fmla="*/ 30688 w 539466"/>
              <a:gd name="connsiteY4" fmla="*/ 354745 h 430641"/>
              <a:gd name="connsiteX5" fmla="*/ 22612 w 539466"/>
              <a:gd name="connsiteY5" fmla="*/ 385427 h 430641"/>
              <a:gd name="connsiteX6" fmla="*/ 518469 w 539466"/>
              <a:gd name="connsiteY6" fmla="*/ 385427 h 430641"/>
              <a:gd name="connsiteX7" fmla="*/ 508778 w 539466"/>
              <a:gd name="connsiteY7" fmla="*/ 354745 h 430641"/>
              <a:gd name="connsiteX8" fmla="*/ 22612 w 539466"/>
              <a:gd name="connsiteY8" fmla="*/ 340212 h 430641"/>
              <a:gd name="connsiteX9" fmla="*/ 515239 w 539466"/>
              <a:gd name="connsiteY9" fmla="*/ 340212 h 430641"/>
              <a:gd name="connsiteX10" fmla="*/ 528160 w 539466"/>
              <a:gd name="connsiteY10" fmla="*/ 349901 h 430641"/>
              <a:gd name="connsiteX11" fmla="*/ 537851 w 539466"/>
              <a:gd name="connsiteY11" fmla="*/ 388656 h 430641"/>
              <a:gd name="connsiteX12" fmla="*/ 539466 w 539466"/>
              <a:gd name="connsiteY12" fmla="*/ 393501 h 430641"/>
              <a:gd name="connsiteX13" fmla="*/ 539466 w 539466"/>
              <a:gd name="connsiteY13" fmla="*/ 417723 h 430641"/>
              <a:gd name="connsiteX14" fmla="*/ 526545 w 539466"/>
              <a:gd name="connsiteY14" fmla="*/ 430641 h 430641"/>
              <a:gd name="connsiteX15" fmla="*/ 12921 w 539466"/>
              <a:gd name="connsiteY15" fmla="*/ 430641 h 430641"/>
              <a:gd name="connsiteX16" fmla="*/ 0 w 539466"/>
              <a:gd name="connsiteY16" fmla="*/ 417723 h 430641"/>
              <a:gd name="connsiteX17" fmla="*/ 0 w 539466"/>
              <a:gd name="connsiteY17" fmla="*/ 393501 h 430641"/>
              <a:gd name="connsiteX18" fmla="*/ 1615 w 539466"/>
              <a:gd name="connsiteY18" fmla="*/ 388656 h 430641"/>
              <a:gd name="connsiteX19" fmla="*/ 9691 w 539466"/>
              <a:gd name="connsiteY19" fmla="*/ 349901 h 430641"/>
              <a:gd name="connsiteX20" fmla="*/ 22612 w 539466"/>
              <a:gd name="connsiteY20" fmla="*/ 340212 h 430641"/>
              <a:gd name="connsiteX21" fmla="*/ 339174 w 539466"/>
              <a:gd name="connsiteY21" fmla="*/ 171013 h 430641"/>
              <a:gd name="connsiteX22" fmla="*/ 340789 w 539466"/>
              <a:gd name="connsiteY22" fmla="*/ 171013 h 430641"/>
              <a:gd name="connsiteX23" fmla="*/ 416685 w 539466"/>
              <a:gd name="connsiteY23" fmla="*/ 191945 h 430641"/>
              <a:gd name="connsiteX24" fmla="*/ 418299 w 539466"/>
              <a:gd name="connsiteY24" fmla="*/ 191945 h 430641"/>
              <a:gd name="connsiteX25" fmla="*/ 418299 w 539466"/>
              <a:gd name="connsiteY25" fmla="*/ 193556 h 430641"/>
              <a:gd name="connsiteX26" fmla="*/ 418299 w 539466"/>
              <a:gd name="connsiteY26" fmla="*/ 195166 h 430641"/>
              <a:gd name="connsiteX27" fmla="*/ 389233 w 539466"/>
              <a:gd name="connsiteY27" fmla="*/ 204827 h 430641"/>
              <a:gd name="connsiteX28" fmla="*/ 429603 w 539466"/>
              <a:gd name="connsiteY28" fmla="*/ 245081 h 430641"/>
              <a:gd name="connsiteX29" fmla="*/ 429603 w 539466"/>
              <a:gd name="connsiteY29" fmla="*/ 246691 h 430641"/>
              <a:gd name="connsiteX30" fmla="*/ 416685 w 539466"/>
              <a:gd name="connsiteY30" fmla="*/ 261183 h 430641"/>
              <a:gd name="connsiteX31" fmla="*/ 413455 w 539466"/>
              <a:gd name="connsiteY31" fmla="*/ 261183 h 430641"/>
              <a:gd name="connsiteX32" fmla="*/ 373085 w 539466"/>
              <a:gd name="connsiteY32" fmla="*/ 220929 h 430641"/>
              <a:gd name="connsiteX33" fmla="*/ 368240 w 539466"/>
              <a:gd name="connsiteY33" fmla="*/ 254742 h 430641"/>
              <a:gd name="connsiteX34" fmla="*/ 366626 w 539466"/>
              <a:gd name="connsiteY34" fmla="*/ 254742 h 430641"/>
              <a:gd name="connsiteX35" fmla="*/ 365011 w 539466"/>
              <a:gd name="connsiteY35" fmla="*/ 253132 h 430641"/>
              <a:gd name="connsiteX36" fmla="*/ 339174 w 539466"/>
              <a:gd name="connsiteY36" fmla="*/ 172623 h 430641"/>
              <a:gd name="connsiteX37" fmla="*/ 339174 w 539466"/>
              <a:gd name="connsiteY37" fmla="*/ 171013 h 430641"/>
              <a:gd name="connsiteX38" fmla="*/ 50166 w 539466"/>
              <a:gd name="connsiteY38" fmla="*/ 40313 h 430641"/>
              <a:gd name="connsiteX39" fmla="*/ 50166 w 539466"/>
              <a:gd name="connsiteY39" fmla="*/ 293479 h 430641"/>
              <a:gd name="connsiteX40" fmla="*/ 491114 w 539466"/>
              <a:gd name="connsiteY40" fmla="*/ 293479 h 430641"/>
              <a:gd name="connsiteX41" fmla="*/ 491114 w 539466"/>
              <a:gd name="connsiteY41" fmla="*/ 40313 h 430641"/>
              <a:gd name="connsiteX42" fmla="*/ 30783 w 539466"/>
              <a:gd name="connsiteY42" fmla="*/ 0 h 430641"/>
              <a:gd name="connsiteX43" fmla="*/ 510497 w 539466"/>
              <a:gd name="connsiteY43" fmla="*/ 0 h 430641"/>
              <a:gd name="connsiteX44" fmla="*/ 529879 w 539466"/>
              <a:gd name="connsiteY44" fmla="*/ 20963 h 430641"/>
              <a:gd name="connsiteX45" fmla="*/ 529879 w 539466"/>
              <a:gd name="connsiteY45" fmla="*/ 312829 h 430641"/>
              <a:gd name="connsiteX46" fmla="*/ 510497 w 539466"/>
              <a:gd name="connsiteY46" fmla="*/ 332179 h 430641"/>
              <a:gd name="connsiteX47" fmla="*/ 30783 w 539466"/>
              <a:gd name="connsiteY47" fmla="*/ 332179 h 430641"/>
              <a:gd name="connsiteX48" fmla="*/ 11401 w 539466"/>
              <a:gd name="connsiteY48" fmla="*/ 312829 h 430641"/>
              <a:gd name="connsiteX49" fmla="*/ 11401 w 539466"/>
              <a:gd name="connsiteY49" fmla="*/ 20963 h 430641"/>
              <a:gd name="connsiteX50" fmla="*/ 30783 w 539466"/>
              <a:gd name="connsiteY50" fmla="*/ 0 h 43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39466" h="430641">
                <a:moveTo>
                  <a:pt x="208357" y="395115"/>
                </a:moveTo>
                <a:lnTo>
                  <a:pt x="203511" y="422567"/>
                </a:lnTo>
                <a:lnTo>
                  <a:pt x="331109" y="422567"/>
                </a:lnTo>
                <a:lnTo>
                  <a:pt x="318188" y="395115"/>
                </a:lnTo>
                <a:close/>
                <a:moveTo>
                  <a:pt x="30688" y="354745"/>
                </a:moveTo>
                <a:lnTo>
                  <a:pt x="22612" y="385427"/>
                </a:lnTo>
                <a:lnTo>
                  <a:pt x="518469" y="385427"/>
                </a:lnTo>
                <a:lnTo>
                  <a:pt x="508778" y="354745"/>
                </a:lnTo>
                <a:close/>
                <a:moveTo>
                  <a:pt x="22612" y="340212"/>
                </a:moveTo>
                <a:lnTo>
                  <a:pt x="515239" y="340212"/>
                </a:lnTo>
                <a:cubicBezTo>
                  <a:pt x="521699" y="340212"/>
                  <a:pt x="526545" y="343442"/>
                  <a:pt x="528160" y="349901"/>
                </a:cubicBezTo>
                <a:lnTo>
                  <a:pt x="537851" y="388656"/>
                </a:lnTo>
                <a:cubicBezTo>
                  <a:pt x="539466" y="390271"/>
                  <a:pt x="539466" y="391886"/>
                  <a:pt x="539466" y="393501"/>
                </a:cubicBezTo>
                <a:lnTo>
                  <a:pt x="539466" y="417723"/>
                </a:lnTo>
                <a:cubicBezTo>
                  <a:pt x="539466" y="425797"/>
                  <a:pt x="533005" y="430641"/>
                  <a:pt x="526545" y="430641"/>
                </a:cubicBezTo>
                <a:lnTo>
                  <a:pt x="12921" y="430641"/>
                </a:lnTo>
                <a:cubicBezTo>
                  <a:pt x="6461" y="430641"/>
                  <a:pt x="0" y="425797"/>
                  <a:pt x="0" y="417723"/>
                </a:cubicBezTo>
                <a:lnTo>
                  <a:pt x="0" y="393501"/>
                </a:lnTo>
                <a:cubicBezTo>
                  <a:pt x="0" y="391886"/>
                  <a:pt x="0" y="390271"/>
                  <a:pt x="1615" y="388656"/>
                </a:cubicBezTo>
                <a:lnTo>
                  <a:pt x="9691" y="349901"/>
                </a:lnTo>
                <a:cubicBezTo>
                  <a:pt x="11306" y="343442"/>
                  <a:pt x="17767" y="340212"/>
                  <a:pt x="22612" y="340212"/>
                </a:cubicBezTo>
                <a:close/>
                <a:moveTo>
                  <a:pt x="339174" y="171013"/>
                </a:moveTo>
                <a:cubicBezTo>
                  <a:pt x="340789" y="171013"/>
                  <a:pt x="340789" y="171013"/>
                  <a:pt x="340789" y="171013"/>
                </a:cubicBezTo>
                <a:lnTo>
                  <a:pt x="416685" y="191945"/>
                </a:lnTo>
                <a:cubicBezTo>
                  <a:pt x="416685" y="191945"/>
                  <a:pt x="418299" y="191945"/>
                  <a:pt x="418299" y="191945"/>
                </a:cubicBezTo>
                <a:cubicBezTo>
                  <a:pt x="418299" y="191945"/>
                  <a:pt x="418299" y="193556"/>
                  <a:pt x="418299" y="193556"/>
                </a:cubicBezTo>
                <a:cubicBezTo>
                  <a:pt x="418299" y="193556"/>
                  <a:pt x="418299" y="193556"/>
                  <a:pt x="418299" y="195166"/>
                </a:cubicBezTo>
                <a:lnTo>
                  <a:pt x="389233" y="204827"/>
                </a:lnTo>
                <a:lnTo>
                  <a:pt x="429603" y="245081"/>
                </a:lnTo>
                <a:cubicBezTo>
                  <a:pt x="429603" y="245081"/>
                  <a:pt x="429603" y="246691"/>
                  <a:pt x="429603" y="246691"/>
                </a:cubicBezTo>
                <a:lnTo>
                  <a:pt x="416685" y="261183"/>
                </a:lnTo>
                <a:cubicBezTo>
                  <a:pt x="415070" y="261183"/>
                  <a:pt x="413455" y="261183"/>
                  <a:pt x="413455" y="261183"/>
                </a:cubicBezTo>
                <a:lnTo>
                  <a:pt x="373085" y="220929"/>
                </a:lnTo>
                <a:lnTo>
                  <a:pt x="368240" y="254742"/>
                </a:lnTo>
                <a:cubicBezTo>
                  <a:pt x="366626" y="254742"/>
                  <a:pt x="366626" y="254742"/>
                  <a:pt x="366626" y="254742"/>
                </a:cubicBezTo>
                <a:cubicBezTo>
                  <a:pt x="365011" y="254742"/>
                  <a:pt x="365011" y="254742"/>
                  <a:pt x="365011" y="253132"/>
                </a:cubicBezTo>
                <a:lnTo>
                  <a:pt x="339174" y="172623"/>
                </a:lnTo>
                <a:cubicBezTo>
                  <a:pt x="339174" y="172623"/>
                  <a:pt x="339174" y="172623"/>
                  <a:pt x="339174" y="171013"/>
                </a:cubicBezTo>
                <a:close/>
                <a:moveTo>
                  <a:pt x="50166" y="40313"/>
                </a:moveTo>
                <a:lnTo>
                  <a:pt x="50166" y="293479"/>
                </a:lnTo>
                <a:lnTo>
                  <a:pt x="491114" y="293479"/>
                </a:lnTo>
                <a:lnTo>
                  <a:pt x="491114" y="40313"/>
                </a:lnTo>
                <a:close/>
                <a:moveTo>
                  <a:pt x="30783" y="0"/>
                </a:moveTo>
                <a:lnTo>
                  <a:pt x="510497" y="0"/>
                </a:lnTo>
                <a:cubicBezTo>
                  <a:pt x="521803" y="0"/>
                  <a:pt x="529879" y="9675"/>
                  <a:pt x="529879" y="20963"/>
                </a:cubicBezTo>
                <a:lnTo>
                  <a:pt x="529879" y="312829"/>
                </a:lnTo>
                <a:cubicBezTo>
                  <a:pt x="529879" y="324116"/>
                  <a:pt x="521803" y="332179"/>
                  <a:pt x="510497" y="332179"/>
                </a:cubicBezTo>
                <a:lnTo>
                  <a:pt x="30783" y="332179"/>
                </a:lnTo>
                <a:cubicBezTo>
                  <a:pt x="19477" y="332179"/>
                  <a:pt x="11401" y="324116"/>
                  <a:pt x="11401" y="312829"/>
                </a:cubicBezTo>
                <a:lnTo>
                  <a:pt x="11401" y="20963"/>
                </a:lnTo>
                <a:cubicBezTo>
                  <a:pt x="11401" y="9675"/>
                  <a:pt x="19477" y="0"/>
                  <a:pt x="30783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37" name="圆角矩形 35"/>
          <p:cNvSpPr/>
          <p:nvPr>
            <p:custDataLst>
              <p:tags r:id="rId16"/>
            </p:custDataLst>
          </p:nvPr>
        </p:nvSpPr>
        <p:spPr>
          <a:xfrm>
            <a:off x="7602898" y="3285196"/>
            <a:ext cx="385405" cy="506087"/>
          </a:xfrm>
          <a:custGeom>
            <a:avLst/>
            <a:gdLst>
              <a:gd name="connsiteX0" fmla="*/ 89053 w 463332"/>
              <a:gd name="connsiteY0" fmla="*/ 390156 h 608415"/>
              <a:gd name="connsiteX1" fmla="*/ 378794 w 463332"/>
              <a:gd name="connsiteY1" fmla="*/ 390156 h 608415"/>
              <a:gd name="connsiteX2" fmla="*/ 378794 w 463332"/>
              <a:gd name="connsiteY2" fmla="*/ 409279 h 608415"/>
              <a:gd name="connsiteX3" fmla="*/ 89053 w 463332"/>
              <a:gd name="connsiteY3" fmla="*/ 409279 h 608415"/>
              <a:gd name="connsiteX4" fmla="*/ 89053 w 463332"/>
              <a:gd name="connsiteY4" fmla="*/ 342172 h 608415"/>
              <a:gd name="connsiteX5" fmla="*/ 378794 w 463332"/>
              <a:gd name="connsiteY5" fmla="*/ 342172 h 608415"/>
              <a:gd name="connsiteX6" fmla="*/ 378794 w 463332"/>
              <a:gd name="connsiteY6" fmla="*/ 361295 h 608415"/>
              <a:gd name="connsiteX7" fmla="*/ 89053 w 463332"/>
              <a:gd name="connsiteY7" fmla="*/ 361295 h 608415"/>
              <a:gd name="connsiteX8" fmla="*/ 89053 w 463332"/>
              <a:gd name="connsiteY8" fmla="*/ 294328 h 608415"/>
              <a:gd name="connsiteX9" fmla="*/ 378794 w 463332"/>
              <a:gd name="connsiteY9" fmla="*/ 294328 h 608415"/>
              <a:gd name="connsiteX10" fmla="*/ 378794 w 463332"/>
              <a:gd name="connsiteY10" fmla="*/ 313451 h 608415"/>
              <a:gd name="connsiteX11" fmla="*/ 89053 w 463332"/>
              <a:gd name="connsiteY11" fmla="*/ 313451 h 608415"/>
              <a:gd name="connsiteX12" fmla="*/ 89053 w 463332"/>
              <a:gd name="connsiteY12" fmla="*/ 246414 h 608415"/>
              <a:gd name="connsiteX13" fmla="*/ 378794 w 463332"/>
              <a:gd name="connsiteY13" fmla="*/ 246414 h 608415"/>
              <a:gd name="connsiteX14" fmla="*/ 378794 w 463332"/>
              <a:gd name="connsiteY14" fmla="*/ 265608 h 608415"/>
              <a:gd name="connsiteX15" fmla="*/ 89053 w 463332"/>
              <a:gd name="connsiteY15" fmla="*/ 265608 h 608415"/>
              <a:gd name="connsiteX16" fmla="*/ 78116 w 463332"/>
              <a:gd name="connsiteY16" fmla="*/ 75116 h 608415"/>
              <a:gd name="connsiteX17" fmla="*/ 97310 w 463332"/>
              <a:gd name="connsiteY17" fmla="*/ 75116 h 608415"/>
              <a:gd name="connsiteX18" fmla="*/ 97310 w 463332"/>
              <a:gd name="connsiteY18" fmla="*/ 130969 h 608415"/>
              <a:gd name="connsiteX19" fmla="*/ 78116 w 463332"/>
              <a:gd name="connsiteY19" fmla="*/ 130969 h 608415"/>
              <a:gd name="connsiteX20" fmla="*/ 174026 w 463332"/>
              <a:gd name="connsiteY20" fmla="*/ 0 h 608415"/>
              <a:gd name="connsiteX21" fmla="*/ 193198 w 463332"/>
              <a:gd name="connsiteY21" fmla="*/ 0 h 608415"/>
              <a:gd name="connsiteX22" fmla="*/ 193198 w 463332"/>
              <a:gd name="connsiteY22" fmla="*/ 55846 h 608415"/>
              <a:gd name="connsiteX23" fmla="*/ 270011 w 463332"/>
              <a:gd name="connsiteY23" fmla="*/ 55846 h 608415"/>
              <a:gd name="connsiteX24" fmla="*/ 270011 w 463332"/>
              <a:gd name="connsiteY24" fmla="*/ 0 h 608415"/>
              <a:gd name="connsiteX25" fmla="*/ 289183 w 463332"/>
              <a:gd name="connsiteY25" fmla="*/ 0 h 608415"/>
              <a:gd name="connsiteX26" fmla="*/ 289183 w 463332"/>
              <a:gd name="connsiteY26" fmla="*/ 55846 h 608415"/>
              <a:gd name="connsiteX27" fmla="*/ 365995 w 463332"/>
              <a:gd name="connsiteY27" fmla="*/ 55846 h 608415"/>
              <a:gd name="connsiteX28" fmla="*/ 365995 w 463332"/>
              <a:gd name="connsiteY28" fmla="*/ 0 h 608415"/>
              <a:gd name="connsiteX29" fmla="*/ 385168 w 463332"/>
              <a:gd name="connsiteY29" fmla="*/ 0 h 608415"/>
              <a:gd name="connsiteX30" fmla="*/ 385168 w 463332"/>
              <a:gd name="connsiteY30" fmla="*/ 55846 h 608415"/>
              <a:gd name="connsiteX31" fmla="*/ 463332 w 463332"/>
              <a:gd name="connsiteY31" fmla="*/ 55846 h 608415"/>
              <a:gd name="connsiteX32" fmla="*/ 463332 w 463332"/>
              <a:gd name="connsiteY32" fmla="*/ 608415 h 608415"/>
              <a:gd name="connsiteX33" fmla="*/ 0 w 463332"/>
              <a:gd name="connsiteY33" fmla="*/ 608415 h 608415"/>
              <a:gd name="connsiteX34" fmla="*/ 0 w 463332"/>
              <a:gd name="connsiteY34" fmla="*/ 55846 h 608415"/>
              <a:gd name="connsiteX35" fmla="*/ 78116 w 463332"/>
              <a:gd name="connsiteY35" fmla="*/ 55846 h 608415"/>
              <a:gd name="connsiteX36" fmla="*/ 78116 w 463332"/>
              <a:gd name="connsiteY36" fmla="*/ 75116 h 608415"/>
              <a:gd name="connsiteX37" fmla="*/ 19172 w 463332"/>
              <a:gd name="connsiteY37" fmla="*/ 75116 h 608415"/>
              <a:gd name="connsiteX38" fmla="*/ 19172 w 463332"/>
              <a:gd name="connsiteY38" fmla="*/ 589268 h 608415"/>
              <a:gd name="connsiteX39" fmla="*/ 444160 w 463332"/>
              <a:gd name="connsiteY39" fmla="*/ 589268 h 608415"/>
              <a:gd name="connsiteX40" fmla="*/ 444160 w 463332"/>
              <a:gd name="connsiteY40" fmla="*/ 75116 h 608415"/>
              <a:gd name="connsiteX41" fmla="*/ 385168 w 463332"/>
              <a:gd name="connsiteY41" fmla="*/ 75116 h 608415"/>
              <a:gd name="connsiteX42" fmla="*/ 385168 w 463332"/>
              <a:gd name="connsiteY42" fmla="*/ 130962 h 608415"/>
              <a:gd name="connsiteX43" fmla="*/ 365995 w 463332"/>
              <a:gd name="connsiteY43" fmla="*/ 130962 h 608415"/>
              <a:gd name="connsiteX44" fmla="*/ 365995 w 463332"/>
              <a:gd name="connsiteY44" fmla="*/ 75116 h 608415"/>
              <a:gd name="connsiteX45" fmla="*/ 289183 w 463332"/>
              <a:gd name="connsiteY45" fmla="*/ 75116 h 608415"/>
              <a:gd name="connsiteX46" fmla="*/ 289183 w 463332"/>
              <a:gd name="connsiteY46" fmla="*/ 130962 h 608415"/>
              <a:gd name="connsiteX47" fmla="*/ 270011 w 463332"/>
              <a:gd name="connsiteY47" fmla="*/ 130962 h 608415"/>
              <a:gd name="connsiteX48" fmla="*/ 270011 w 463332"/>
              <a:gd name="connsiteY48" fmla="*/ 75116 h 608415"/>
              <a:gd name="connsiteX49" fmla="*/ 193198 w 463332"/>
              <a:gd name="connsiteY49" fmla="*/ 75116 h 608415"/>
              <a:gd name="connsiteX50" fmla="*/ 193198 w 463332"/>
              <a:gd name="connsiteY50" fmla="*/ 130962 h 608415"/>
              <a:gd name="connsiteX51" fmla="*/ 174026 w 463332"/>
              <a:gd name="connsiteY51" fmla="*/ 130962 h 608415"/>
              <a:gd name="connsiteX52" fmla="*/ 174026 w 463332"/>
              <a:gd name="connsiteY52" fmla="*/ 75116 h 608415"/>
              <a:gd name="connsiteX53" fmla="*/ 97310 w 463332"/>
              <a:gd name="connsiteY53" fmla="*/ 75116 h 608415"/>
              <a:gd name="connsiteX54" fmla="*/ 97310 w 463332"/>
              <a:gd name="connsiteY54" fmla="*/ 55846 h 608415"/>
              <a:gd name="connsiteX55" fmla="*/ 174026 w 463332"/>
              <a:gd name="connsiteY55" fmla="*/ 55846 h 608415"/>
              <a:gd name="connsiteX56" fmla="*/ 78116 w 463332"/>
              <a:gd name="connsiteY56" fmla="*/ 0 h 608415"/>
              <a:gd name="connsiteX57" fmla="*/ 97310 w 463332"/>
              <a:gd name="connsiteY57" fmla="*/ 0 h 608415"/>
              <a:gd name="connsiteX58" fmla="*/ 97310 w 463332"/>
              <a:gd name="connsiteY58" fmla="*/ 55846 h 608415"/>
              <a:gd name="connsiteX59" fmla="*/ 78116 w 463332"/>
              <a:gd name="connsiteY59" fmla="*/ 55846 h 608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63332" h="608415">
                <a:moveTo>
                  <a:pt x="89053" y="390156"/>
                </a:moveTo>
                <a:lnTo>
                  <a:pt x="378794" y="390156"/>
                </a:lnTo>
                <a:lnTo>
                  <a:pt x="378794" y="409279"/>
                </a:lnTo>
                <a:lnTo>
                  <a:pt x="89053" y="409279"/>
                </a:lnTo>
                <a:close/>
                <a:moveTo>
                  <a:pt x="89053" y="342172"/>
                </a:moveTo>
                <a:lnTo>
                  <a:pt x="378794" y="342172"/>
                </a:lnTo>
                <a:lnTo>
                  <a:pt x="378794" y="361295"/>
                </a:lnTo>
                <a:lnTo>
                  <a:pt x="89053" y="361295"/>
                </a:lnTo>
                <a:close/>
                <a:moveTo>
                  <a:pt x="89053" y="294328"/>
                </a:moveTo>
                <a:lnTo>
                  <a:pt x="378794" y="294328"/>
                </a:lnTo>
                <a:lnTo>
                  <a:pt x="378794" y="313451"/>
                </a:lnTo>
                <a:lnTo>
                  <a:pt x="89053" y="313451"/>
                </a:lnTo>
                <a:close/>
                <a:moveTo>
                  <a:pt x="89053" y="246414"/>
                </a:moveTo>
                <a:lnTo>
                  <a:pt x="378794" y="246414"/>
                </a:lnTo>
                <a:lnTo>
                  <a:pt x="378794" y="265608"/>
                </a:lnTo>
                <a:lnTo>
                  <a:pt x="89053" y="265608"/>
                </a:lnTo>
                <a:close/>
                <a:moveTo>
                  <a:pt x="78116" y="75116"/>
                </a:moveTo>
                <a:lnTo>
                  <a:pt x="97310" y="75116"/>
                </a:lnTo>
                <a:lnTo>
                  <a:pt x="97310" y="130969"/>
                </a:lnTo>
                <a:lnTo>
                  <a:pt x="78116" y="130969"/>
                </a:lnTo>
                <a:close/>
                <a:moveTo>
                  <a:pt x="174026" y="0"/>
                </a:moveTo>
                <a:lnTo>
                  <a:pt x="193198" y="0"/>
                </a:lnTo>
                <a:lnTo>
                  <a:pt x="193198" y="55846"/>
                </a:lnTo>
                <a:lnTo>
                  <a:pt x="270011" y="55846"/>
                </a:lnTo>
                <a:lnTo>
                  <a:pt x="270011" y="0"/>
                </a:lnTo>
                <a:lnTo>
                  <a:pt x="289183" y="0"/>
                </a:lnTo>
                <a:lnTo>
                  <a:pt x="289183" y="55846"/>
                </a:lnTo>
                <a:lnTo>
                  <a:pt x="365995" y="55846"/>
                </a:lnTo>
                <a:lnTo>
                  <a:pt x="365995" y="0"/>
                </a:lnTo>
                <a:lnTo>
                  <a:pt x="385168" y="0"/>
                </a:lnTo>
                <a:lnTo>
                  <a:pt x="385168" y="55846"/>
                </a:lnTo>
                <a:lnTo>
                  <a:pt x="463332" y="55846"/>
                </a:lnTo>
                <a:lnTo>
                  <a:pt x="463332" y="608415"/>
                </a:lnTo>
                <a:lnTo>
                  <a:pt x="0" y="608415"/>
                </a:lnTo>
                <a:lnTo>
                  <a:pt x="0" y="55846"/>
                </a:lnTo>
                <a:lnTo>
                  <a:pt x="78116" y="55846"/>
                </a:lnTo>
                <a:lnTo>
                  <a:pt x="78116" y="75116"/>
                </a:lnTo>
                <a:lnTo>
                  <a:pt x="19172" y="75116"/>
                </a:lnTo>
                <a:lnTo>
                  <a:pt x="19172" y="589268"/>
                </a:lnTo>
                <a:lnTo>
                  <a:pt x="444160" y="589268"/>
                </a:lnTo>
                <a:lnTo>
                  <a:pt x="444160" y="75116"/>
                </a:lnTo>
                <a:lnTo>
                  <a:pt x="385168" y="75116"/>
                </a:lnTo>
                <a:lnTo>
                  <a:pt x="385168" y="130962"/>
                </a:lnTo>
                <a:lnTo>
                  <a:pt x="365995" y="130962"/>
                </a:lnTo>
                <a:lnTo>
                  <a:pt x="365995" y="75116"/>
                </a:lnTo>
                <a:lnTo>
                  <a:pt x="289183" y="75116"/>
                </a:lnTo>
                <a:lnTo>
                  <a:pt x="289183" y="130962"/>
                </a:lnTo>
                <a:lnTo>
                  <a:pt x="270011" y="130962"/>
                </a:lnTo>
                <a:lnTo>
                  <a:pt x="270011" y="75116"/>
                </a:lnTo>
                <a:lnTo>
                  <a:pt x="193198" y="75116"/>
                </a:lnTo>
                <a:lnTo>
                  <a:pt x="193198" y="130962"/>
                </a:lnTo>
                <a:lnTo>
                  <a:pt x="174026" y="130962"/>
                </a:lnTo>
                <a:lnTo>
                  <a:pt x="174026" y="75116"/>
                </a:lnTo>
                <a:lnTo>
                  <a:pt x="97310" y="75116"/>
                </a:lnTo>
                <a:lnTo>
                  <a:pt x="97310" y="55846"/>
                </a:lnTo>
                <a:lnTo>
                  <a:pt x="174026" y="55846"/>
                </a:lnTo>
                <a:close/>
                <a:moveTo>
                  <a:pt x="78116" y="0"/>
                </a:moveTo>
                <a:lnTo>
                  <a:pt x="97310" y="0"/>
                </a:lnTo>
                <a:lnTo>
                  <a:pt x="97310" y="55846"/>
                </a:lnTo>
                <a:lnTo>
                  <a:pt x="78116" y="55846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7952" y="362148"/>
            <a:ext cx="191911" cy="598311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8574" y="571392"/>
            <a:ext cx="191911" cy="389067"/>
          </a:xfrm>
          <a:prstGeom prst="rect">
            <a:avLst/>
          </a:prstGeom>
          <a:solidFill>
            <a:srgbClr val="4176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9797" y="621833"/>
            <a:ext cx="2163670" cy="4305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>
              <a:defRPr/>
            </a:pP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添加</a:t>
            </a:r>
            <a:r>
              <a:rPr lang="zh-CN" alt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Normal" panose="020B0400000000000000" pitchFamily="34" charset="-122"/>
              </a:rPr>
              <a:t>标题</a:t>
            </a:r>
            <a:endParaRPr lang="zh-CN" altLang="en-US" sz="28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6" name="图片 5" descr="logo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66785" y="530225"/>
            <a:ext cx="2704465" cy="454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DIAGRAM_VIRTUALLY_FRAME" val="{&quot;height&quot;:424.186220472441,&quot;left&quot;:506.30866141732287,&quot;top&quot;:60.03582677165355,&quot;width&quot;:291.03275590551175}"/>
</p:tagLst>
</file>

<file path=ppt/tags/tag10.xml><?xml version="1.0" encoding="utf-8"?>
<p:tagLst xmlns:p="http://schemas.openxmlformats.org/presentationml/2006/main">
  <p:tag name="KSO_WM_DIAGRAM_VIRTUALLY_FRAME" val="{&quot;height&quot;:342.1046850393701,&quot;left&quot;:64.76543307086614,&quot;top&quot;:134.5835433070866,&quot;width&quot;:840.6975590551181}"/>
</p:tagLst>
</file>

<file path=ppt/tags/tag100.xml><?xml version="1.0" encoding="utf-8"?>
<p:tagLst xmlns:p="http://schemas.openxmlformats.org/presentationml/2006/main">
  <p:tag name="KSO_WM_DIAGRAM_VIRTUALLY_FRAME" val="{&quot;height&quot;:281.325905511811,&quot;left&quot;:496.42322834645665,&quot;top&quot;:180.6527559055118,&quot;width&quot;:385.7125196850394}"/>
</p:tagLst>
</file>

<file path=ppt/tags/tag101.xml><?xml version="1.0" encoding="utf-8"?>
<p:tagLst xmlns:p="http://schemas.openxmlformats.org/presentationml/2006/main">
  <p:tag name="PA" val="v5.2.2"/>
  <p:tag name="KSO_WM_DIAGRAM_VIRTUALLY_FRAME" val="{&quot;height&quot;:281.325905511811,&quot;left&quot;:496.42322834645665,&quot;top&quot;:180.6527559055118,&quot;width&quot;:385.7125196850394}"/>
</p:tagLst>
</file>

<file path=ppt/tags/tag102.xml><?xml version="1.0" encoding="utf-8"?>
<p:tagLst xmlns:p="http://schemas.openxmlformats.org/presentationml/2006/main">
  <p:tag name="PA" val="v5.2.2"/>
  <p:tag name="KSO_WM_DIAGRAM_VIRTUALLY_FRAME" val="{&quot;height&quot;:281.325905511811,&quot;left&quot;:496.42322834645665,&quot;top&quot;:180.6527559055118,&quot;width&quot;:385.7125196850394}"/>
</p:tagLst>
</file>

<file path=ppt/tags/tag103.xml><?xml version="1.0" encoding="utf-8"?>
<p:tagLst xmlns:p="http://schemas.openxmlformats.org/presentationml/2006/main">
  <p:tag name="PA" val="v5.2.2"/>
  <p:tag name="KSO_WM_DIAGRAM_VIRTUALLY_FRAME" val="{&quot;height&quot;:281.325905511811,&quot;left&quot;:496.42322834645665,&quot;top&quot;:180.6527559055118,&quot;width&quot;:385.7125196850394}"/>
</p:tagLst>
</file>

<file path=ppt/tags/tag104.xml><?xml version="1.0" encoding="utf-8"?>
<p:tagLst xmlns:p="http://schemas.openxmlformats.org/presentationml/2006/main">
  <p:tag name="KSO_WM_DIAGRAM_VIRTUALLY_FRAME" val="{&quot;height&quot;:281.325905511811,&quot;left&quot;:496.42322834645665,&quot;top&quot;:180.6527559055118,&quot;width&quot;:385.7125196850394}"/>
</p:tagLst>
</file>

<file path=ppt/tags/tag105.xml><?xml version="1.0" encoding="utf-8"?>
<p:tagLst xmlns:p="http://schemas.openxmlformats.org/presentationml/2006/main">
  <p:tag name="PA" val="v5.2.2"/>
  <p:tag name="KSO_WM_DIAGRAM_VIRTUALLY_FRAME" val="{&quot;height&quot;:281.325905511811,&quot;left&quot;:496.42322834645665,&quot;top&quot;:180.6527559055118,&quot;width&quot;:385.7125196850394}"/>
</p:tagLst>
</file>

<file path=ppt/tags/tag106.xml><?xml version="1.0" encoding="utf-8"?>
<p:tagLst xmlns:p="http://schemas.openxmlformats.org/presentationml/2006/main">
  <p:tag name="PA" val="v5.2.2"/>
  <p:tag name="KSO_WM_DIAGRAM_VIRTUALLY_FRAME" val="{&quot;height&quot;:281.325905511811,&quot;left&quot;:496.42322834645665,&quot;top&quot;:180.6527559055118,&quot;width&quot;:385.7125196850394}"/>
</p:tagLst>
</file>

<file path=ppt/tags/tag107.xml><?xml version="1.0" encoding="utf-8"?>
<p:tagLst xmlns:p="http://schemas.openxmlformats.org/presentationml/2006/main">
  <p:tag name="KSO_WM_DIAGRAM_VIRTUALLY_FRAME" val="{&quot;height&quot;:281.325905511811,&quot;left&quot;:496.42322834645665,&quot;top&quot;:180.6527559055118,&quot;width&quot;:385.7125196850394}"/>
</p:tagLst>
</file>

<file path=ppt/tags/tag108.xml><?xml version="1.0" encoding="utf-8"?>
<p:tagLst xmlns:p="http://schemas.openxmlformats.org/presentationml/2006/main">
  <p:tag name="PA" val="v5.2.2"/>
  <p:tag name="KSO_WM_DIAGRAM_VIRTUALLY_FRAME" val="{&quot;height&quot;:281.325905511811,&quot;left&quot;:496.42322834645665,&quot;top&quot;:180.6527559055118,&quot;width&quot;:385.7125196850394}"/>
</p:tagLst>
</file>

<file path=ppt/tags/tag109.xml><?xml version="1.0" encoding="utf-8"?>
<p:tagLst xmlns:p="http://schemas.openxmlformats.org/presentationml/2006/main">
  <p:tag name="PA" val="v5.2.2"/>
</p:tagLst>
</file>

<file path=ppt/tags/tag11.xml><?xml version="1.0" encoding="utf-8"?>
<p:tagLst xmlns:p="http://schemas.openxmlformats.org/presentationml/2006/main">
  <p:tag name="KSO_WM_DIAGRAM_VIRTUALLY_FRAME" val="{&quot;height&quot;:342.1046850393701,&quot;left&quot;:64.76543307086614,&quot;top&quot;:134.5835433070866,&quot;width&quot;:840.6975590551181}"/>
</p:tagLst>
</file>

<file path=ppt/tags/tag110.xml><?xml version="1.0" encoding="utf-8"?>
<p:tagLst xmlns:p="http://schemas.openxmlformats.org/presentationml/2006/main">
  <p:tag name="PA" val="v5.2.2"/>
  <p:tag name="KSO_WM_DIAGRAM_VIRTUALLY_FRAME" val="{&quot;height&quot;:281.325905511811,&quot;left&quot;:496.42322834645665,&quot;top&quot;:180.6527559055118,&quot;width&quot;:385.7125196850394}"/>
</p:tagLst>
</file>

<file path=ppt/tags/tag111.xml><?xml version="1.0" encoding="utf-8"?>
<p:tagLst xmlns:p="http://schemas.openxmlformats.org/presentationml/2006/main">
  <p:tag name="KSO_WM_DIAGRAM_VIRTUALLY_FRAME" val="{&quot;height&quot;:281.325905511811,&quot;left&quot;:496.42322834645665,&quot;top&quot;:180.6527559055118,&quot;width&quot;:385.7125196850394}"/>
</p:tagLst>
</file>

<file path=ppt/tags/tag112.xml><?xml version="1.0" encoding="utf-8"?>
<p:tagLst xmlns:p="http://schemas.openxmlformats.org/presentationml/2006/main">
  <p:tag name="KSO_WM_DIAGRAM_VIRTUALLY_FRAME" val="{&quot;height&quot;:281.325905511811,&quot;left&quot;:496.42322834645665,&quot;top&quot;:180.6527559055118,&quot;width&quot;:385.7125196850394}"/>
</p:tagLst>
</file>

<file path=ppt/tags/tag113.xml><?xml version="1.0" encoding="utf-8"?>
<p:tagLst xmlns:p="http://schemas.openxmlformats.org/presentationml/2006/main">
  <p:tag name="PA" val="v5.2.2"/>
  <p:tag name="KSO_WM_DIAGRAM_VIRTUALLY_FRAME" val="{&quot;height&quot;:281.325905511811,&quot;left&quot;:496.42322834645665,&quot;top&quot;:180.6527559055118,&quot;width&quot;:385.7125196850394}"/>
</p:tagLst>
</file>

<file path=ppt/tags/tag114.xml><?xml version="1.0" encoding="utf-8"?>
<p:tagLst xmlns:p="http://schemas.openxmlformats.org/presentationml/2006/main">
  <p:tag name="KSO_WM_DIAGRAM_VIRTUALLY_FRAME" val="{&quot;height&quot;:244.44448818897635,&quot;left&quot;:163.2,&quot;top&quot;:129.35,&quot;width&quot;:637.2740157480315}"/>
</p:tagLst>
</file>

<file path=ppt/tags/tag115.xml><?xml version="1.0" encoding="utf-8"?>
<p:tagLst xmlns:p="http://schemas.openxmlformats.org/presentationml/2006/main">
  <p:tag name="KSO_WM_DIAGRAM_VIRTUALLY_FRAME" val="{&quot;height&quot;:244.44448818897635,&quot;left&quot;:163.2,&quot;top&quot;:129.35,&quot;width&quot;:637.2740157480315}"/>
</p:tagLst>
</file>

<file path=ppt/tags/tag116.xml><?xml version="1.0" encoding="utf-8"?>
<p:tagLst xmlns:p="http://schemas.openxmlformats.org/presentationml/2006/main">
  <p:tag name="KSO_WM_DIAGRAM_VIRTUALLY_FRAME" val="{&quot;height&quot;:244.44448818897635,&quot;left&quot;:163.2,&quot;top&quot;:129.35,&quot;width&quot;:637.2740157480315}"/>
</p:tagLst>
</file>

<file path=ppt/tags/tag117.xml><?xml version="1.0" encoding="utf-8"?>
<p:tagLst xmlns:p="http://schemas.openxmlformats.org/presentationml/2006/main">
  <p:tag name="KSO_WM_DIAGRAM_VIRTUALLY_FRAME" val="{&quot;height&quot;:244.44448818897635,&quot;left&quot;:163.2,&quot;top&quot;:129.35,&quot;width&quot;:637.2740157480315}"/>
</p:tagLst>
</file>

<file path=ppt/tags/tag118.xml><?xml version="1.0" encoding="utf-8"?>
<p:tagLst xmlns:p="http://schemas.openxmlformats.org/presentationml/2006/main">
  <p:tag name="KSO_WM_DIAGRAM_VIRTUALLY_FRAME" val="{&quot;height&quot;:244.44448818897635,&quot;left&quot;:163.2,&quot;top&quot;:129.35,&quot;width&quot;:637.2740157480315}"/>
</p:tagLst>
</file>

<file path=ppt/tags/tag119.xml><?xml version="1.0" encoding="utf-8"?>
<p:tagLst xmlns:p="http://schemas.openxmlformats.org/presentationml/2006/main">
  <p:tag name="KSO_WM_DIAGRAM_VIRTUALLY_FRAME" val="{&quot;height&quot;:244.44448818897635,&quot;left&quot;:163.2,&quot;top&quot;:129.35,&quot;width&quot;:637.2740157480315}"/>
</p:tagLst>
</file>

<file path=ppt/tags/tag12.xml><?xml version="1.0" encoding="utf-8"?>
<p:tagLst xmlns:p="http://schemas.openxmlformats.org/presentationml/2006/main">
  <p:tag name="KSO_WM_DIAGRAM_VIRTUALLY_FRAME" val="{&quot;height&quot;:342.1046850393701,&quot;left&quot;:64.76543307086614,&quot;top&quot;:134.5835433070866,&quot;width&quot;:840.6975590551181}"/>
</p:tagLst>
</file>

<file path=ppt/tags/tag120.xml><?xml version="1.0" encoding="utf-8"?>
<p:tagLst xmlns:p="http://schemas.openxmlformats.org/presentationml/2006/main">
  <p:tag name="KSO_WM_DIAGRAM_VIRTUALLY_FRAME" val="{&quot;height&quot;:244.44448818897635,&quot;left&quot;:163.2,&quot;top&quot;:129.35,&quot;width&quot;:637.2740157480315}"/>
</p:tagLst>
</file>

<file path=ppt/tags/tag121.xml><?xml version="1.0" encoding="utf-8"?>
<p:tagLst xmlns:p="http://schemas.openxmlformats.org/presentationml/2006/main">
  <p:tag name="KSO_WM_DIAGRAM_VIRTUALLY_FRAME" val="{&quot;height&quot;:244.44448818897635,&quot;left&quot;:163.2,&quot;top&quot;:129.35,&quot;width&quot;:637.2740157480315}"/>
</p:tagLst>
</file>

<file path=ppt/tags/tag122.xml><?xml version="1.0" encoding="utf-8"?>
<p:tagLst xmlns:p="http://schemas.openxmlformats.org/presentationml/2006/main">
  <p:tag name="KSO_WM_DIAGRAM_VIRTUALLY_FRAME" val="{&quot;height&quot;:244.44448818897635,&quot;left&quot;:163.2,&quot;top&quot;:129.35,&quot;width&quot;:637.2740157480315}"/>
</p:tagLst>
</file>

<file path=ppt/tags/tag123.xml><?xml version="1.0" encoding="utf-8"?>
<p:tagLst xmlns:p="http://schemas.openxmlformats.org/presentationml/2006/main">
  <p:tag name="KSO_WM_DIAGRAM_VIRTUALLY_FRAME" val="{&quot;height&quot;:244.44448818897635,&quot;left&quot;:163.2,&quot;top&quot;:129.35,&quot;width&quot;:637.2740157480315}"/>
</p:tagLst>
</file>

<file path=ppt/tags/tag124.xml><?xml version="1.0" encoding="utf-8"?>
<p:tagLst xmlns:p="http://schemas.openxmlformats.org/presentationml/2006/main">
  <p:tag name="KSO_WM_DIAGRAM_VIRTUALLY_FRAME" val="{&quot;height&quot;:244.44448818897635,&quot;left&quot;:163.2,&quot;top&quot;:129.35,&quot;width&quot;:637.2740157480315}"/>
</p:tagLst>
</file>

<file path=ppt/tags/tag125.xml><?xml version="1.0" encoding="utf-8"?>
<p:tagLst xmlns:p="http://schemas.openxmlformats.org/presentationml/2006/main">
  <p:tag name="KSO_WM_DIAGRAM_VIRTUALLY_FRAME" val="{&quot;height&quot;:244.44448818897635,&quot;left&quot;:163.2,&quot;top&quot;:129.35,&quot;width&quot;:637.2740157480315}"/>
</p:tagLst>
</file>

<file path=ppt/tags/tag126.xml><?xml version="1.0" encoding="utf-8"?>
<p:tagLst xmlns:p="http://schemas.openxmlformats.org/presentationml/2006/main">
  <p:tag name="KSO_WM_DIAGRAM_VIRTUALLY_FRAME" val="{&quot;height&quot;:244.44448818897635,&quot;left&quot;:163.2,&quot;top&quot;:129.35,&quot;width&quot;:637.2740157480315}"/>
</p:tagLst>
</file>

<file path=ppt/tags/tag127.xml><?xml version="1.0" encoding="utf-8"?>
<p:tagLst xmlns:p="http://schemas.openxmlformats.org/presentationml/2006/main">
  <p:tag name="KSO_WM_DIAGRAM_VIRTUALLY_FRAME" val="{&quot;height&quot;:244.44448818897635,&quot;left&quot;:163.2,&quot;top&quot;:129.35,&quot;width&quot;:637.2740157480315}"/>
</p:tagLst>
</file>

<file path=ppt/tags/tag128.xml><?xml version="1.0" encoding="utf-8"?>
<p:tagLst xmlns:p="http://schemas.openxmlformats.org/presentationml/2006/main">
  <p:tag name="KSO_WM_DIAGRAM_VIRTUALLY_FRAME" val="{&quot;height&quot;:244.44448818897635,&quot;left&quot;:163.2,&quot;top&quot;:129.35,&quot;width&quot;:637.2740157480315}"/>
</p:tagLst>
</file>

<file path=ppt/tags/tag129.xml><?xml version="1.0" encoding="utf-8"?>
<p:tagLst xmlns:p="http://schemas.openxmlformats.org/presentationml/2006/main">
  <p:tag name="KSO_WM_DIAGRAM_VIRTUALLY_FRAME" val="{&quot;height&quot;:244.44448818897635,&quot;left&quot;:163.2,&quot;top&quot;:129.35,&quot;width&quot;:637.2740157480315}"/>
</p:tagLst>
</file>

<file path=ppt/tags/tag13.xml><?xml version="1.0" encoding="utf-8"?>
<p:tagLst xmlns:p="http://schemas.openxmlformats.org/presentationml/2006/main">
  <p:tag name="KSO_WM_DIAGRAM_VIRTUALLY_FRAME" val="{&quot;height&quot;:342.1046850393701,&quot;left&quot;:64.76543307086614,&quot;top&quot;:134.5835433070866,&quot;width&quot;:840.6975590551181}"/>
</p:tagLst>
</file>

<file path=ppt/tags/tag130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31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32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33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34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35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36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37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38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39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4.xml><?xml version="1.0" encoding="utf-8"?>
<p:tagLst xmlns:p="http://schemas.openxmlformats.org/presentationml/2006/main">
  <p:tag name="KSO_WM_DIAGRAM_VIRTUALLY_FRAME" val="{&quot;height&quot;:342.1046850393701,&quot;left&quot;:64.76543307086614,&quot;top&quot;:134.5835433070866,&quot;width&quot;:840.6975590551181}"/>
</p:tagLst>
</file>

<file path=ppt/tags/tag140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41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42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43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44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45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46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47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48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49.xml><?xml version="1.0" encoding="utf-8"?>
<p:tagLst xmlns:p="http://schemas.openxmlformats.org/presentationml/2006/main">
  <p:tag name="KSO_WM_DIAGRAM_VIRTUALLY_FRAME" val="{&quot;height&quot;:266.73052020772474,&quot;left&quot;:121.13007874015747,&quot;top&quot;:147.2539131244841,&quot;width&quot;:707.304094488189}"/>
</p:tagLst>
</file>

<file path=ppt/tags/tag15.xml><?xml version="1.0" encoding="utf-8"?>
<p:tagLst xmlns:p="http://schemas.openxmlformats.org/presentationml/2006/main">
  <p:tag name="KSO_WM_DIAGRAM_VIRTUALLY_FRAME" val="{&quot;height&quot;:342.1046850393701,&quot;left&quot;:64.76543307086614,&quot;top&quot;:134.5835433070866,&quot;width&quot;:840.6975590551181}"/>
</p:tagLst>
</file>

<file path=ppt/tags/tag150.xml><?xml version="1.0" encoding="utf-8"?>
<p:tagLst xmlns:p="http://schemas.openxmlformats.org/presentationml/2006/main">
  <p:tag name="ADJUSTMENTS" val="16.11226"/>
  <p:tag name="KSO_WM_DIAGRAM_VIRTUALLY_FRAME" val="{&quot;height&quot;:356.3545669291338,&quot;left&quot;:380.7477165354331,&quot;top&quot;:93.33929133858268,&quot;width&quot;:443.494409448819}"/>
</p:tagLst>
</file>

<file path=ppt/tags/tag151.xml><?xml version="1.0" encoding="utf-8"?>
<p:tagLst xmlns:p="http://schemas.openxmlformats.org/presentationml/2006/main">
  <p:tag name="KSO_WM_DIAGRAM_VIRTUALLY_FRAME" val="{&quot;height&quot;:356.3545669291338,&quot;left&quot;:380.7477165354331,&quot;top&quot;:93.33929133858268,&quot;width&quot;:443.494409448819}"/>
</p:tagLst>
</file>

<file path=ppt/tags/tag152.xml><?xml version="1.0" encoding="utf-8"?>
<p:tagLst xmlns:p="http://schemas.openxmlformats.org/presentationml/2006/main">
  <p:tag name="ADJUSTMENTS" val="16.11226"/>
  <p:tag name="KSO_WM_DIAGRAM_VIRTUALLY_FRAME" val="{&quot;height&quot;:356.3545669291338,&quot;left&quot;:380.7477165354331,&quot;top&quot;:93.33929133858268,&quot;width&quot;:443.494409448819}"/>
</p:tagLst>
</file>

<file path=ppt/tags/tag153.xml><?xml version="1.0" encoding="utf-8"?>
<p:tagLst xmlns:p="http://schemas.openxmlformats.org/presentationml/2006/main">
  <p:tag name="ADJUSTMENTS" val="16.11226"/>
  <p:tag name="KSO_WM_DIAGRAM_VIRTUALLY_FRAME" val="{&quot;height&quot;:356.3545669291338,&quot;left&quot;:380.7477165354331,&quot;top&quot;:93.33929133858268,&quot;width&quot;:443.494409448819}"/>
</p:tagLst>
</file>

<file path=ppt/tags/tag154.xml><?xml version="1.0" encoding="utf-8"?>
<p:tagLst xmlns:p="http://schemas.openxmlformats.org/presentationml/2006/main">
  <p:tag name="KSO_WM_DIAGRAM_VIRTUALLY_FRAME" val="{&quot;height&quot;:356.3545669291338,&quot;left&quot;:380.7477165354331,&quot;top&quot;:93.33929133858268,&quot;width&quot;:443.494409448819}"/>
</p:tagLst>
</file>

<file path=ppt/tags/tag155.xml><?xml version="1.0" encoding="utf-8"?>
<p:tagLst xmlns:p="http://schemas.openxmlformats.org/presentationml/2006/main">
  <p:tag name="KSO_WM_DIAGRAM_VIRTUALLY_FRAME" val="{&quot;height&quot;:356.3545669291338,&quot;left&quot;:380.7477165354331,&quot;top&quot;:93.33929133858268,&quot;width&quot;:443.494409448819}"/>
</p:tagLst>
</file>

<file path=ppt/tags/tag156.xml><?xml version="1.0" encoding="utf-8"?>
<p:tagLst xmlns:p="http://schemas.openxmlformats.org/presentationml/2006/main">
  <p:tag name="KSO_WM_DIAGRAM_VIRTUALLY_FRAME" val="{&quot;height&quot;:356.3545669291338,&quot;left&quot;:380.7477165354331,&quot;top&quot;:93.33929133858268,&quot;width&quot;:443.494409448819}"/>
</p:tagLst>
</file>

<file path=ppt/tags/tag157.xml><?xml version="1.0" encoding="utf-8"?>
<p:tagLst xmlns:p="http://schemas.openxmlformats.org/presentationml/2006/main">
  <p:tag name="KSO_WM_DIAGRAM_VIRTUALLY_FRAME" val="{&quot;height&quot;:356.3545669291338,&quot;left&quot;:380.7477165354331,&quot;top&quot;:93.33929133858268,&quot;width&quot;:443.494409448819}"/>
</p:tagLst>
</file>

<file path=ppt/tags/tag158.xml><?xml version="1.0" encoding="utf-8"?>
<p:tagLst xmlns:p="http://schemas.openxmlformats.org/presentationml/2006/main">
  <p:tag name="KSO_WM_DIAGRAM_VIRTUALLY_FRAME" val="{&quot;height&quot;:356.3545669291338,&quot;left&quot;:380.7477165354331,&quot;top&quot;:93.33929133858268,&quot;width&quot;:443.494409448819}"/>
</p:tagLst>
</file>

<file path=ppt/tags/tag159.xml><?xml version="1.0" encoding="utf-8"?>
<p:tagLst xmlns:p="http://schemas.openxmlformats.org/presentationml/2006/main">
  <p:tag name="KSO_WM_DIAGRAM_VIRTUALLY_FRAME" val="{&quot;height&quot;:356.3545669291338,&quot;left&quot;:380.7477165354331,&quot;top&quot;:93.33929133858268,&quot;width&quot;:443.494409448819}"/>
</p:tagLst>
</file>

<file path=ppt/tags/tag16.xml><?xml version="1.0" encoding="utf-8"?>
<p:tagLst xmlns:p="http://schemas.openxmlformats.org/presentationml/2006/main">
  <p:tag name="KSO_WM_DIAGRAM_VIRTUALLY_FRAME" val="{&quot;height&quot;:342.1046850393701,&quot;left&quot;:64.76543307086614,&quot;top&quot;:134.5835433070866,&quot;width&quot;:840.6975590551181}"/>
</p:tagLst>
</file>

<file path=ppt/tags/tag160.xml><?xml version="1.0" encoding="utf-8"?>
<p:tagLst xmlns:p="http://schemas.openxmlformats.org/presentationml/2006/main">
  <p:tag name="KSO_WM_DIAGRAM_VIRTUALLY_FRAME" val="{&quot;height&quot;:356.3545669291338,&quot;left&quot;:380.7477165354331,&quot;top&quot;:93.33929133858268,&quot;width&quot;:443.494409448819}"/>
</p:tagLst>
</file>

<file path=ppt/tags/tag161.xml><?xml version="1.0" encoding="utf-8"?>
<p:tagLst xmlns:p="http://schemas.openxmlformats.org/presentationml/2006/main">
  <p:tag name="KSO_WM_DIAGRAM_VIRTUALLY_FRAME" val="{&quot;height&quot;:356.3545669291338,&quot;left&quot;:380.7477165354331,&quot;top&quot;:93.33929133858268,&quot;width&quot;:443.494409448819}"/>
</p:tagLst>
</file>

<file path=ppt/tags/tag162.xml><?xml version="1.0" encoding="utf-8"?>
<p:tagLst xmlns:p="http://schemas.openxmlformats.org/presentationml/2006/main">
  <p:tag name="KSO_WM_DIAGRAM_VIRTUALLY_FRAME" val="{&quot;height&quot;:358.9872440944882,&quot;left&quot;:402.6602362204724,&quot;top&quot;:112.56661417322834,&quot;width&quot;:478.65622047244096}"/>
</p:tagLst>
</file>

<file path=ppt/tags/tag163.xml><?xml version="1.0" encoding="utf-8"?>
<p:tagLst xmlns:p="http://schemas.openxmlformats.org/presentationml/2006/main">
  <p:tag name="KSO_WM_DIAGRAM_VIRTUALLY_FRAME" val="{&quot;height&quot;:358.9872440944882,&quot;left&quot;:402.6602362204724,&quot;top&quot;:112.56661417322834,&quot;width&quot;:478.65622047244096}"/>
</p:tagLst>
</file>

<file path=ppt/tags/tag164.xml><?xml version="1.0" encoding="utf-8"?>
<p:tagLst xmlns:p="http://schemas.openxmlformats.org/presentationml/2006/main">
  <p:tag name="KSO_WM_DIAGRAM_VIRTUALLY_FRAME" val="{&quot;height&quot;:358.9872440944882,&quot;left&quot;:402.6602362204724,&quot;top&quot;:112.56661417322834,&quot;width&quot;:478.65622047244096}"/>
</p:tagLst>
</file>

<file path=ppt/tags/tag165.xml><?xml version="1.0" encoding="utf-8"?>
<p:tagLst xmlns:p="http://schemas.openxmlformats.org/presentationml/2006/main">
  <p:tag name="KSO_WM_DIAGRAM_VIRTUALLY_FRAME" val="{&quot;height&quot;:358.9872440944882,&quot;left&quot;:402.6602362204724,&quot;top&quot;:112.56661417322834,&quot;width&quot;:478.65622047244096}"/>
</p:tagLst>
</file>

<file path=ppt/tags/tag166.xml><?xml version="1.0" encoding="utf-8"?>
<p:tagLst xmlns:p="http://schemas.openxmlformats.org/presentationml/2006/main">
  <p:tag name="KSO_WM_DIAGRAM_VIRTUALLY_FRAME" val="{&quot;height&quot;:358.9872440944882,&quot;left&quot;:402.6602362204724,&quot;top&quot;:112.56661417322834,&quot;width&quot;:478.65622047244096}"/>
</p:tagLst>
</file>

<file path=ppt/tags/tag167.xml><?xml version="1.0" encoding="utf-8"?>
<p:tagLst xmlns:p="http://schemas.openxmlformats.org/presentationml/2006/main">
  <p:tag name="KSO_WM_DIAGRAM_VIRTUALLY_FRAME" val="{&quot;height&quot;:358.9872440944882,&quot;left&quot;:402.6602362204724,&quot;top&quot;:112.56661417322834,&quot;width&quot;:478.65622047244096}"/>
</p:tagLst>
</file>

<file path=ppt/tags/tag168.xml><?xml version="1.0" encoding="utf-8"?>
<p:tagLst xmlns:p="http://schemas.openxmlformats.org/presentationml/2006/main">
  <p:tag name="KSO_WM_DIAGRAM_VIRTUALLY_FRAME" val="{&quot;height&quot;:358.9872440944882,&quot;left&quot;:402.6602362204724,&quot;top&quot;:112.56661417322834,&quot;width&quot;:478.65622047244096}"/>
</p:tagLst>
</file>

<file path=ppt/tags/tag169.xml><?xml version="1.0" encoding="utf-8"?>
<p:tagLst xmlns:p="http://schemas.openxmlformats.org/presentationml/2006/main">
  <p:tag name="KSO_WM_DIAGRAM_VIRTUALLY_FRAME" val="{&quot;height&quot;:358.9872440944882,&quot;left&quot;:402.6602362204724,&quot;top&quot;:112.56661417322834,&quot;width&quot;:478.65622047244096}"/>
</p:tagLst>
</file>

<file path=ppt/tags/tag17.xml><?xml version="1.0" encoding="utf-8"?>
<p:tagLst xmlns:p="http://schemas.openxmlformats.org/presentationml/2006/main">
  <p:tag name="KSO_WM_DIAGRAM_VIRTUALLY_FRAME" val="{&quot;height&quot;:342.1046850393701,&quot;left&quot;:64.76543307086614,&quot;top&quot;:134.5835433070866,&quot;width&quot;:840.6975590551181}"/>
</p:tagLst>
</file>

<file path=ppt/tags/tag170.xml><?xml version="1.0" encoding="utf-8"?>
<p:tagLst xmlns:p="http://schemas.openxmlformats.org/presentationml/2006/main">
  <p:tag name="KSO_WM_DIAGRAM_VIRTUALLY_FRAME" val="{&quot;height&quot;:358.9872440944882,&quot;left&quot;:402.6602362204724,&quot;top&quot;:112.56661417322834,&quot;width&quot;:478.65622047244096}"/>
</p:tagLst>
</file>

<file path=ppt/tags/tag171.xml><?xml version="1.0" encoding="utf-8"?>
<p:tagLst xmlns:p="http://schemas.openxmlformats.org/presentationml/2006/main">
  <p:tag name="KSO_WM_DIAGRAM_VIRTUALLY_FRAME" val="{&quot;height&quot;:358.9872440944882,&quot;left&quot;:402.6602362204724,&quot;top&quot;:112.56661417322834,&quot;width&quot;:478.65622047244096}"/>
</p:tagLst>
</file>

<file path=ppt/tags/tag172.xml><?xml version="1.0" encoding="utf-8"?>
<p:tagLst xmlns:p="http://schemas.openxmlformats.org/presentationml/2006/main">
  <p:tag name="KSO_WM_DIAGRAM_VIRTUALLY_FRAME" val="{&quot;height&quot;:358.9872440944882,&quot;left&quot;:402.6602362204724,&quot;top&quot;:112.56661417322834,&quot;width&quot;:478.65622047244096}"/>
</p:tagLst>
</file>

<file path=ppt/tags/tag173.xml><?xml version="1.0" encoding="utf-8"?>
<p:tagLst xmlns:p="http://schemas.openxmlformats.org/presentationml/2006/main">
  <p:tag name="KSO_WM_DIAGRAM_VIRTUALLY_FRAME" val="{&quot;height&quot;:358.9872440944882,&quot;left&quot;:402.6602362204724,&quot;top&quot;:112.56661417322834,&quot;width&quot;:478.65622047244096}"/>
</p:tagLst>
</file>

<file path=ppt/tags/tag174.xml><?xml version="1.0" encoding="utf-8"?>
<p:tagLst xmlns:p="http://schemas.openxmlformats.org/presentationml/2006/main">
  <p:tag name="KSO_WM_DIAGRAM_VIRTUALLY_FRAME" val="{&quot;height&quot;:358.9872440944882,&quot;left&quot;:402.6602362204724,&quot;top&quot;:112.56661417322834,&quot;width&quot;:478.65622047244096}"/>
</p:tagLst>
</file>

<file path=ppt/tags/tag175.xml><?xml version="1.0" encoding="utf-8"?>
<p:tagLst xmlns:p="http://schemas.openxmlformats.org/presentationml/2006/main">
  <p:tag name="KSO_WM_DIAGRAM_VIRTUALLY_FRAME" val="{&quot;height&quot;:358.9872440944882,&quot;left&quot;:402.6602362204724,&quot;top&quot;:112.56661417322834,&quot;width&quot;:478.65622047244096}"/>
</p:tagLst>
</file>

<file path=ppt/tags/tag176.xml><?xml version="1.0" encoding="utf-8"?>
<p:tagLst xmlns:p="http://schemas.openxmlformats.org/presentationml/2006/main">
  <p:tag name="KSO_WM_DIAGRAM_VIRTUALLY_FRAME" val="{&quot;height&quot;:358.9872440944882,&quot;left&quot;:402.6602362204724,&quot;top&quot;:112.56661417322834,&quot;width&quot;:478.65622047244096}"/>
</p:tagLst>
</file>

<file path=ppt/tags/tag177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78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79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8.xml><?xml version="1.0" encoding="utf-8"?>
<p:tagLst xmlns:p="http://schemas.openxmlformats.org/presentationml/2006/main">
  <p:tag name="KSO_WM_DIAGRAM_VIRTUALLY_FRAME" val="{&quot;height&quot;:342.1046850393701,&quot;left&quot;:64.76543307086614,&quot;top&quot;:134.5835433070866,&quot;width&quot;:840.6975590551181}"/>
</p:tagLst>
</file>

<file path=ppt/tags/tag180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81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82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83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84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85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86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87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88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89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9.xml><?xml version="1.0" encoding="utf-8"?>
<p:tagLst xmlns:p="http://schemas.openxmlformats.org/presentationml/2006/main">
  <p:tag name="KSO_WM_DIAGRAM_VIRTUALLY_FRAME" val="{&quot;height&quot;:342.1046850393701,&quot;left&quot;:64.76543307086614,&quot;top&quot;:134.5835433070866,&quot;width&quot;:840.6975590551181}"/>
</p:tagLst>
</file>

<file path=ppt/tags/tag190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91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92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93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94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95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96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97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98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199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2.xml><?xml version="1.0" encoding="utf-8"?>
<p:tagLst xmlns:p="http://schemas.openxmlformats.org/presentationml/2006/main">
  <p:tag name="KSO_WM_DIAGRAM_VIRTUALLY_FRAME" val="{&quot;height&quot;:424.186220472441,&quot;left&quot;:506.30866141732287,&quot;top&quot;:60.03582677165355,&quot;width&quot;:291.03275590551175}"/>
</p:tagLst>
</file>

<file path=ppt/tags/tag20.xml><?xml version="1.0" encoding="utf-8"?>
<p:tagLst xmlns:p="http://schemas.openxmlformats.org/presentationml/2006/main">
  <p:tag name="KSO_WM_DIAGRAM_VIRTUALLY_FRAME" val="{&quot;height&quot;:342.1046850393701,&quot;left&quot;:64.76543307086614,&quot;top&quot;:134.5835433070866,&quot;width&quot;:840.6975590551181}"/>
</p:tagLst>
</file>

<file path=ppt/tags/tag200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201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202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203.xml><?xml version="1.0" encoding="utf-8"?>
<p:tagLst xmlns:p="http://schemas.openxmlformats.org/presentationml/2006/main">
  <p:tag name="KSO_WM_DIAGRAM_VIRTUALLY_FRAME" val="{&quot;height&quot;:316.9760223339208,&quot;left&quot;:72.66512738328959,&quot;top&quot;:130.48923292752778,&quot;width&quot;:815.281871217673}"/>
</p:tagLst>
</file>

<file path=ppt/tags/tag204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05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06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07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08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09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1.xml><?xml version="1.0" encoding="utf-8"?>
<p:tagLst xmlns:p="http://schemas.openxmlformats.org/presentationml/2006/main">
  <p:tag name="KSO_WM_DIAGRAM_VIRTUALLY_FRAME" val="{&quot;height&quot;:342.1046850393701,&quot;left&quot;:64.76543307086614,&quot;top&quot;:134.5835433070866,&quot;width&quot;:840.6975590551181}"/>
</p:tagLst>
</file>

<file path=ppt/tags/tag210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11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12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13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14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15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16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17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18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19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2.xml><?xml version="1.0" encoding="utf-8"?>
<p:tagLst xmlns:p="http://schemas.openxmlformats.org/presentationml/2006/main">
  <p:tag name="KSO_WM_DIAGRAM_VIRTUALLY_FRAME" val="{&quot;height&quot;:342.1046850393701,&quot;left&quot;:64.76543307086614,&quot;top&quot;:134.5835433070866,&quot;width&quot;:840.6975590551181}"/>
</p:tagLst>
</file>

<file path=ppt/tags/tag220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21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22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23.xml><?xml version="1.0" encoding="utf-8"?>
<p:tagLst xmlns:p="http://schemas.openxmlformats.org/presentationml/2006/main">
  <p:tag name="KSO_WM_DIAGRAM_VIRTUALLY_FRAME" val="{&quot;height&quot;:379.9244881889764,&quot;left&quot;:51.92094488188976,&quot;top&quot;:108.18417322834645,&quot;width&quot;:856.1581102362204}"/>
</p:tagLst>
</file>

<file path=ppt/tags/tag23.xml><?xml version="1.0" encoding="utf-8"?>
<p:tagLst xmlns:p="http://schemas.openxmlformats.org/presentationml/2006/main">
  <p:tag name="KSO_WM_DIAGRAM_VIRTUALLY_FRAME" val="{&quot;height&quot;:342.1046850393701,&quot;left&quot;:64.76543307086614,&quot;top&quot;:134.5835433070866,&quot;width&quot;:840.6975590551181}"/>
</p:tagLst>
</file>

<file path=ppt/tags/tag24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25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26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27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28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29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3.xml><?xml version="1.0" encoding="utf-8"?>
<p:tagLst xmlns:p="http://schemas.openxmlformats.org/presentationml/2006/main">
  <p:tag name="KSO_WM_DIAGRAM_VIRTUALLY_FRAME" val="{&quot;height&quot;:424.186220472441,&quot;left&quot;:506.30866141732287,&quot;top&quot;:60.03582677165355,&quot;width&quot;:291.03275590551175}"/>
</p:tagLst>
</file>

<file path=ppt/tags/tag30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31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32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33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34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35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36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37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38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39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4.xml><?xml version="1.0" encoding="utf-8"?>
<p:tagLst xmlns:p="http://schemas.openxmlformats.org/presentationml/2006/main">
  <p:tag name="KSO_WM_DIAGRAM_VIRTUALLY_FRAME" val="{&quot;height&quot;:424.186220472441,&quot;left&quot;:506.30866141732287,&quot;top&quot;:60.03582677165355,&quot;width&quot;:291.03275590551175}"/>
</p:tagLst>
</file>

<file path=ppt/tags/tag40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41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42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43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44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45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46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47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48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49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5.xml><?xml version="1.0" encoding="utf-8"?>
<p:tagLst xmlns:p="http://schemas.openxmlformats.org/presentationml/2006/main">
  <p:tag name="KSO_WM_DIAGRAM_VIRTUALLY_FRAME" val="{&quot;height&quot;:424.186220472441,&quot;left&quot;:506.30866141732287,&quot;top&quot;:60.03582677165355,&quot;width&quot;:291.03275590551175}"/>
</p:tagLst>
</file>

<file path=ppt/tags/tag50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51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52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53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54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55.xml><?xml version="1.0" encoding="utf-8"?>
<p:tagLst xmlns:p="http://schemas.openxmlformats.org/presentationml/2006/main">
  <p:tag name="KSO_WM_DIAGRAM_VIRTUALLY_FRAME" val="{&quot;height&quot;:339.95,&quot;left&quot;:75.15,&quot;top&quot;:125.8,&quot;width&quot;:814.7}"/>
</p:tagLst>
</file>

<file path=ppt/tags/tag56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57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58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59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6.xml><?xml version="1.0" encoding="utf-8"?>
<p:tagLst xmlns:p="http://schemas.openxmlformats.org/presentationml/2006/main">
  <p:tag name="KSO_WM_DIAGRAM_VIRTUALLY_FRAME" val="{&quot;height&quot;:424.186220472441,&quot;left&quot;:506.30866141732287,&quot;top&quot;:60.03582677165355,&quot;width&quot;:291.03275590551175}"/>
</p:tagLst>
</file>

<file path=ppt/tags/tag60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61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62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63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64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65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66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67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68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69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7.xml><?xml version="1.0" encoding="utf-8"?>
<p:tagLst xmlns:p="http://schemas.openxmlformats.org/presentationml/2006/main">
  <p:tag name="KSO_WM_DIAGRAM_VIRTUALLY_FRAME" val="{&quot;height&quot;:424.186220472441,&quot;left&quot;:506.30866141732287,&quot;top&quot;:60.03582677165355,&quot;width&quot;:291.03275590551175}"/>
</p:tagLst>
</file>

<file path=ppt/tags/tag70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71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72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73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74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75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76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77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78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79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8.xml><?xml version="1.0" encoding="utf-8"?>
<p:tagLst xmlns:p="http://schemas.openxmlformats.org/presentationml/2006/main">
  <p:tag name="KSO_WM_DIAGRAM_VIRTUALLY_FRAME" val="{&quot;height&quot;:424.186220472441,&quot;left&quot;:506.30866141732287,&quot;top&quot;:60.03582677165355,&quot;width&quot;:291.03275590551175}"/>
</p:tagLst>
</file>

<file path=ppt/tags/tag80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81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82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83.xml><?xml version="1.0" encoding="utf-8"?>
<p:tagLst xmlns:p="http://schemas.openxmlformats.org/presentationml/2006/main">
  <p:tag name="KSO_WM_DIAGRAM_VIRTUALLY_FRAME" val="{&quot;height&quot;:177.53637795275586,&quot;left&quot;:121.13007874015747,&quot;top&quot;:311.5428346456693,&quot;width&quot;:725.5936220472443}"/>
</p:tagLst>
</file>

<file path=ppt/tags/tag84.xml><?xml version="1.0" encoding="utf-8"?>
<p:tagLst xmlns:p="http://schemas.openxmlformats.org/presentationml/2006/main">
  <p:tag name="KSO_WM_DIAGRAM_VIRTUALLY_FRAME" val="{&quot;height&quot;:203.2584251968504,&quot;left&quot;:91.61811023622047,&quot;top&quot;:111.66771653543307,&quot;width&quot;:770.2584251968505}"/>
</p:tagLst>
</file>

<file path=ppt/tags/tag85.xml><?xml version="1.0" encoding="utf-8"?>
<p:tagLst xmlns:p="http://schemas.openxmlformats.org/presentationml/2006/main">
  <p:tag name="KSO_WM_DIAGRAM_VIRTUALLY_FRAME" val="{&quot;height&quot;:203.2584251968504,&quot;left&quot;:91.61811023622047,&quot;top&quot;:111.66771653543307,&quot;width&quot;:770.2584251968505}"/>
</p:tagLst>
</file>

<file path=ppt/tags/tag86.xml><?xml version="1.0" encoding="utf-8"?>
<p:tagLst xmlns:p="http://schemas.openxmlformats.org/presentationml/2006/main">
  <p:tag name="KSO_WM_DIAGRAM_VIRTUALLY_FRAME" val="{&quot;height&quot;:203.2584251968504,&quot;left&quot;:91.61811023622047,&quot;top&quot;:111.66771653543307,&quot;width&quot;:770.2584251968505}"/>
</p:tagLst>
</file>

<file path=ppt/tags/tag87.xml><?xml version="1.0" encoding="utf-8"?>
<p:tagLst xmlns:p="http://schemas.openxmlformats.org/presentationml/2006/main">
  <p:tag name="KSO_WM_DIAGRAM_VIRTUALLY_FRAME" val="{&quot;height&quot;:203.2584251968504,&quot;left&quot;:91.61811023622047,&quot;top&quot;:111.66771653543307,&quot;width&quot;:770.2584251968505}"/>
</p:tagLst>
</file>

<file path=ppt/tags/tag88.xml><?xml version="1.0" encoding="utf-8"?>
<p:tagLst xmlns:p="http://schemas.openxmlformats.org/presentationml/2006/main">
  <p:tag name="KSO_WM_DIAGRAM_VIRTUALLY_FRAME" val="{&quot;height&quot;:203.2584251968504,&quot;left&quot;:91.61811023622047,&quot;top&quot;:111.66771653543307,&quot;width&quot;:770.2584251968505}"/>
</p:tagLst>
</file>

<file path=ppt/tags/tag89.xml><?xml version="1.0" encoding="utf-8"?>
<p:tagLst xmlns:p="http://schemas.openxmlformats.org/presentationml/2006/main">
  <p:tag name="KSO_WM_DIAGRAM_VIRTUALLY_FRAME" val="{&quot;height&quot;:203.2584251968504,&quot;left&quot;:91.61811023622047,&quot;top&quot;:111.66771653543307,&quot;width&quot;:770.2584251968505}"/>
</p:tagLst>
</file>

<file path=ppt/tags/tag9.xml><?xml version="1.0" encoding="utf-8"?>
<p:tagLst xmlns:p="http://schemas.openxmlformats.org/presentationml/2006/main">
  <p:tag name="KSO_WM_DIAGRAM_VIRTUALLY_FRAME" val="{&quot;height&quot;:342.1046850393701,&quot;left&quot;:64.76543307086614,&quot;top&quot;:134.5835433070866,&quot;width&quot;:840.6975590551181}"/>
</p:tagLst>
</file>

<file path=ppt/tags/tag90.xml><?xml version="1.0" encoding="utf-8"?>
<p:tagLst xmlns:p="http://schemas.openxmlformats.org/presentationml/2006/main">
  <p:tag name="KSO_WM_DIAGRAM_VIRTUALLY_FRAME" val="{&quot;height&quot;:203.2584251968504,&quot;left&quot;:91.61811023622047,&quot;top&quot;:111.66771653543307,&quot;width&quot;:770.2584251968505}"/>
</p:tagLst>
</file>

<file path=ppt/tags/tag91.xml><?xml version="1.0" encoding="utf-8"?>
<p:tagLst xmlns:p="http://schemas.openxmlformats.org/presentationml/2006/main">
  <p:tag name="KSO_WM_DIAGRAM_VIRTUALLY_FRAME" val="{&quot;height&quot;:203.2584251968504,&quot;left&quot;:91.61811023622047,&quot;top&quot;:111.66771653543307,&quot;width&quot;:770.2584251968505}"/>
</p:tagLst>
</file>

<file path=ppt/tags/tag92.xml><?xml version="1.0" encoding="utf-8"?>
<p:tagLst xmlns:p="http://schemas.openxmlformats.org/presentationml/2006/main">
  <p:tag name="KSO_WM_DIAGRAM_VIRTUALLY_FRAME" val="{&quot;height&quot;:203.2584251968504,&quot;left&quot;:91.61811023622047,&quot;top&quot;:111.66771653543307,&quot;width&quot;:770.2584251968505}"/>
</p:tagLst>
</file>

<file path=ppt/tags/tag93.xml><?xml version="1.0" encoding="utf-8"?>
<p:tagLst xmlns:p="http://schemas.openxmlformats.org/presentationml/2006/main">
  <p:tag name="KSO_WM_DIAGRAM_VIRTUALLY_FRAME" val="{&quot;height&quot;:203.2584251968504,&quot;left&quot;:91.61811023622047,&quot;top&quot;:111.66771653543307,&quot;width&quot;:770.2584251968505}"/>
</p:tagLst>
</file>

<file path=ppt/tags/tag94.xml><?xml version="1.0" encoding="utf-8"?>
<p:tagLst xmlns:p="http://schemas.openxmlformats.org/presentationml/2006/main">
  <p:tag name="KSO_WM_DIAGRAM_VIRTUALLY_FRAME" val="{&quot;height&quot;:203.2584251968504,&quot;left&quot;:91.61811023622047,&quot;top&quot;:111.66771653543307,&quot;width&quot;:770.2584251968505}"/>
</p:tagLst>
</file>

<file path=ppt/tags/tag95.xml><?xml version="1.0" encoding="utf-8"?>
<p:tagLst xmlns:p="http://schemas.openxmlformats.org/presentationml/2006/main">
  <p:tag name="KSO_WM_DIAGRAM_VIRTUALLY_FRAME" val="{&quot;height&quot;:203.2584251968504,&quot;left&quot;:91.61811023622047,&quot;top&quot;:111.66771653543307,&quot;width&quot;:770.2584251968505}"/>
</p:tagLst>
</file>

<file path=ppt/tags/tag96.xml><?xml version="1.0" encoding="utf-8"?>
<p:tagLst xmlns:p="http://schemas.openxmlformats.org/presentationml/2006/main">
  <p:tag name="PA" val="v5.2.2"/>
</p:tagLst>
</file>

<file path=ppt/tags/tag97.xml><?xml version="1.0" encoding="utf-8"?>
<p:tagLst xmlns:p="http://schemas.openxmlformats.org/presentationml/2006/main">
  <p:tag name="PA" val="v5.2.2"/>
  <p:tag name="KSO_WM_DIAGRAM_VIRTUALLY_FRAME" val="{&quot;height&quot;:281.325905511811,&quot;left&quot;:496.42322834645665,&quot;top&quot;:180.6527559055118,&quot;width&quot;:385.7125196850394}"/>
</p:tagLst>
</file>

<file path=ppt/tags/tag98.xml><?xml version="1.0" encoding="utf-8"?>
<p:tagLst xmlns:p="http://schemas.openxmlformats.org/presentationml/2006/main">
  <p:tag name="PA" val="v5.2.2"/>
  <p:tag name="KSO_WM_DIAGRAM_VIRTUALLY_FRAME" val="{&quot;height&quot;:281.325905511811,&quot;left&quot;:496.42322834645665,&quot;top&quot;:180.6527559055118,&quot;width&quot;:385.7125196850394}"/>
</p:tagLst>
</file>

<file path=ppt/tags/tag99.xml><?xml version="1.0" encoding="utf-8"?>
<p:tagLst xmlns:p="http://schemas.openxmlformats.org/presentationml/2006/main">
  <p:tag name="PA" val="v5.2.2"/>
  <p:tag name="KSO_WM_DIAGRAM_VIRTUALLY_FRAME" val="{&quot;height&quot;:281.325905511811,&quot;left&quot;:496.42322834645665,&quot;top&quot;:180.6527559055118,&quot;width&quot;:385.7125196850394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2069</Words>
  <Application>WPS 演示</Application>
  <PresentationFormat>宽屏</PresentationFormat>
  <Paragraphs>280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6" baseType="lpstr">
      <vt:lpstr>Arial</vt:lpstr>
      <vt:lpstr>宋体</vt:lpstr>
      <vt:lpstr>Wingdings</vt:lpstr>
      <vt:lpstr>思源黑体 CN Light</vt:lpstr>
      <vt:lpstr>思源黑体 CN Heavy</vt:lpstr>
      <vt:lpstr>思源黑体 CN Bold</vt:lpstr>
      <vt:lpstr>微软雅黑</vt:lpstr>
      <vt:lpstr>思源黑体 CN Normal</vt:lpstr>
      <vt:lpstr>思源黑体 CN Medium</vt:lpstr>
      <vt:lpstr>阿里巴巴普惠体 Heavy</vt:lpstr>
      <vt:lpstr>阿里巴巴普惠体 Medium</vt:lpstr>
      <vt:lpstr>HarmonyOS Sans SC Black</vt:lpstr>
      <vt:lpstr>OPPOSans H</vt:lpstr>
      <vt:lpstr>思源宋体 Heavy</vt:lpstr>
      <vt:lpstr>阿里巴巴普惠体 2.0 55 Regular</vt:lpstr>
      <vt:lpstr>思源黑体 CN Regular</vt:lpstr>
      <vt:lpstr>Arial Unicode MS</vt:lpstr>
      <vt:lpstr>Calibri</vt:lpstr>
      <vt:lpstr>HelveticaNeue LT 43 LightEx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侯欧巴</cp:lastModifiedBy>
  <cp:revision>19</cp:revision>
  <dcterms:created xsi:type="dcterms:W3CDTF">2024-08-07T06:30:00Z</dcterms:created>
  <dcterms:modified xsi:type="dcterms:W3CDTF">2025-05-21T00:41:19Z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9AF2B5F324C04661877075873C950D22_13</vt:lpwstr>
  </property>
  <property fmtid="{D5CDD505-2E9C-101B-9397-08002B2CF9AE}" pid="3" name="KSOProductBuildVer">
    <vt:lpwstr>2052-12.1.0.21171</vt:lpwstr>
  </property>
</Properties>
</file>