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74" r:id="rId10"/>
    <p:sldId id="276" r:id="rId12"/>
    <p:sldId id="262" r:id="rId13"/>
    <p:sldId id="263" r:id="rId14"/>
    <p:sldId id="265" r:id="rId15"/>
    <p:sldId id="268" r:id="rId16"/>
    <p:sldId id="271" r:id="rId17"/>
  </p:sldIdLst>
  <p:sldSz cx="12192000" cy="6858000"/>
  <p:notesSz cx="6858000" cy="9144000"/>
  <p:embeddedFontLst>
    <p:embeddedFont>
      <p:font typeface="字魂状元榜书" panose="00000500000000000000" charset="-122"/>
      <p:regular r:id="rId22"/>
    </p:embeddedFont>
    <p:embeddedFont>
      <p:font typeface="字魂国潮手书" panose="00000500000000000000" charset="-122"/>
      <p:regular r:id="rId23"/>
    </p:embeddedFont>
    <p:embeddedFont>
      <p:font typeface="思源黑体 CN Regular" panose="020B0500000000000000" charset="-122"/>
      <p:regular r:id="rId24"/>
    </p:embeddedFont>
    <p:embeddedFont>
      <p:font typeface="思源黑体 CN Bold" panose="020B0800000000000000" charset="-122"/>
      <p:bold r:id="rId25"/>
    </p:embeddedFont>
    <p:embeddedFont>
      <p:font typeface="Source Han Sans" panose="020B0500000000000000" charset="-122"/>
      <p:regular r:id="rId26"/>
    </p:embeddedFont>
    <p:embeddedFont>
      <p:font typeface="Dream-XiaYiGBT" panose="02010604000000000000" charset="-122"/>
      <p:regular r:id="rId27"/>
    </p:embeddedFont>
    <p:embeddedFont>
      <p:font typeface="微软雅黑" panose="020B0503020204020204" charset="-122"/>
      <p:regular r:id="rId28"/>
    </p:embeddedFont>
    <p:embeddedFont>
      <p:font typeface="OPPOSans H" panose="00020600040101010101" charset="-122"/>
      <p:regular r:id="rId29"/>
    </p:embeddedFont>
    <p:embeddedFont>
      <p:font typeface="等线" panose="02010600030101010101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font" Target="fonts/font13.fntdata"/><Relationship Id="rId33" Type="http://schemas.openxmlformats.org/officeDocument/2006/relationships/font" Target="fonts/font12.fntdata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95960" y="6356350"/>
            <a:ext cx="2743200" cy="365125"/>
          </a:xfr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53983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12" Type="http://schemas.openxmlformats.org/officeDocument/2006/relationships/tags" Target="../tags/tag13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4.png"/><Relationship Id="rId2" Type="http://schemas.openxmlformats.org/officeDocument/2006/relationships/tags" Target="../tags/tag151.xml"/><Relationship Id="rId19" Type="http://schemas.openxmlformats.org/officeDocument/2006/relationships/tags" Target="../tags/tag168.xml"/><Relationship Id="rId18" Type="http://schemas.openxmlformats.org/officeDocument/2006/relationships/tags" Target="../tags/tag167.xml"/><Relationship Id="rId17" Type="http://schemas.openxmlformats.org/officeDocument/2006/relationships/tags" Target="../tags/tag166.xml"/><Relationship Id="rId16" Type="http://schemas.openxmlformats.org/officeDocument/2006/relationships/tags" Target="../tags/tag165.xml"/><Relationship Id="rId15" Type="http://schemas.openxmlformats.org/officeDocument/2006/relationships/tags" Target="../tags/tag164.xml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tags" Target="../tags/tag15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10" Type="http://schemas.openxmlformats.org/officeDocument/2006/relationships/tags" Target="../tags/tag178.xml"/><Relationship Id="rId1" Type="http://schemas.openxmlformats.org/officeDocument/2006/relationships/tags" Target="../tags/tag16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51.xml"/><Relationship Id="rId25" Type="http://schemas.openxmlformats.org/officeDocument/2006/relationships/image" Target="../media/image4.png"/><Relationship Id="rId24" Type="http://schemas.openxmlformats.org/officeDocument/2006/relationships/tags" Target="../tags/tag50.xml"/><Relationship Id="rId23" Type="http://schemas.openxmlformats.org/officeDocument/2006/relationships/tags" Target="../tags/tag49.xml"/><Relationship Id="rId22" Type="http://schemas.openxmlformats.org/officeDocument/2006/relationships/tags" Target="../tags/tag48.xml"/><Relationship Id="rId21" Type="http://schemas.openxmlformats.org/officeDocument/2006/relationships/tags" Target="../tags/tag47.xml"/><Relationship Id="rId20" Type="http://schemas.openxmlformats.org/officeDocument/2006/relationships/tags" Target="../tags/tag46.xml"/><Relationship Id="rId2" Type="http://schemas.openxmlformats.org/officeDocument/2006/relationships/tags" Target="../tags/tag28.xml"/><Relationship Id="rId19" Type="http://schemas.openxmlformats.org/officeDocument/2006/relationships/tags" Target="../tags/tag45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68.xml"/><Relationship Id="rId17" Type="http://schemas.openxmlformats.org/officeDocument/2006/relationships/tags" Target="../tags/tag67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image" Target="../media/image4.png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tags" Target="../tags/tag5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8" Type="http://schemas.openxmlformats.org/officeDocument/2006/relationships/notesSlide" Target="../notesSlides/notesSlide1.xml"/><Relationship Id="rId27" Type="http://schemas.openxmlformats.org/officeDocument/2006/relationships/slideLayout" Target="../slideLayouts/slideLayout4.xml"/><Relationship Id="rId26" Type="http://schemas.openxmlformats.org/officeDocument/2006/relationships/tags" Target="../tags/tag91.xml"/><Relationship Id="rId25" Type="http://schemas.openxmlformats.org/officeDocument/2006/relationships/tags" Target="../tags/tag90.xml"/><Relationship Id="rId24" Type="http://schemas.openxmlformats.org/officeDocument/2006/relationships/tags" Target="../tags/tag89.xml"/><Relationship Id="rId23" Type="http://schemas.openxmlformats.org/officeDocument/2006/relationships/tags" Target="../tags/tag88.xml"/><Relationship Id="rId22" Type="http://schemas.openxmlformats.org/officeDocument/2006/relationships/tags" Target="../tags/tag87.xml"/><Relationship Id="rId21" Type="http://schemas.openxmlformats.org/officeDocument/2006/relationships/tags" Target="../tags/tag86.xml"/><Relationship Id="rId20" Type="http://schemas.openxmlformats.org/officeDocument/2006/relationships/tags" Target="../tags/tag85.xml"/><Relationship Id="rId2" Type="http://schemas.openxmlformats.org/officeDocument/2006/relationships/image" Target="../media/image4.png"/><Relationship Id="rId19" Type="http://schemas.openxmlformats.org/officeDocument/2006/relationships/tags" Target="../tags/tag84.xml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image" Target="../media/image6.svg"/><Relationship Id="rId10" Type="http://schemas.openxmlformats.org/officeDocument/2006/relationships/image" Target="../media/image5.png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111.xml"/><Relationship Id="rId20" Type="http://schemas.openxmlformats.org/officeDocument/2006/relationships/tags" Target="../tags/tag110.xml"/><Relationship Id="rId2" Type="http://schemas.openxmlformats.org/officeDocument/2006/relationships/image" Target="../media/image4.png"/><Relationship Id="rId19" Type="http://schemas.openxmlformats.org/officeDocument/2006/relationships/tags" Target="../tags/tag109.xml"/><Relationship Id="rId18" Type="http://schemas.openxmlformats.org/officeDocument/2006/relationships/tags" Target="../tags/tag108.xml"/><Relationship Id="rId17" Type="http://schemas.openxmlformats.org/officeDocument/2006/relationships/tags" Target="../tags/tag107.xml"/><Relationship Id="rId16" Type="http://schemas.openxmlformats.org/officeDocument/2006/relationships/tags" Target="../tags/tag106.xml"/><Relationship Id="rId15" Type="http://schemas.openxmlformats.org/officeDocument/2006/relationships/tags" Target="../tags/tag105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tags" Target="../tags/tag9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tags" Target="../tags/tag11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9" Type="http://schemas.openxmlformats.org/officeDocument/2006/relationships/slideLayout" Target="../slideLayouts/slideLayout1.xml"/><Relationship Id="rId28" Type="http://schemas.openxmlformats.org/officeDocument/2006/relationships/image" Target="../media/image7.png"/><Relationship Id="rId27" Type="http://schemas.openxmlformats.org/officeDocument/2006/relationships/image" Target="../media/image4.png"/><Relationship Id="rId26" Type="http://schemas.openxmlformats.org/officeDocument/2006/relationships/tags" Target="../tags/tag149.xml"/><Relationship Id="rId25" Type="http://schemas.openxmlformats.org/officeDocument/2006/relationships/tags" Target="../tags/tag148.xml"/><Relationship Id="rId24" Type="http://schemas.openxmlformats.org/officeDocument/2006/relationships/tags" Target="../tags/tag147.xml"/><Relationship Id="rId23" Type="http://schemas.openxmlformats.org/officeDocument/2006/relationships/tags" Target="../tags/tag146.xml"/><Relationship Id="rId22" Type="http://schemas.openxmlformats.org/officeDocument/2006/relationships/tags" Target="../tags/tag145.xml"/><Relationship Id="rId21" Type="http://schemas.openxmlformats.org/officeDocument/2006/relationships/tags" Target="../tags/tag144.xml"/><Relationship Id="rId20" Type="http://schemas.openxmlformats.org/officeDocument/2006/relationships/tags" Target="../tags/tag143.xml"/><Relationship Id="rId2" Type="http://schemas.openxmlformats.org/officeDocument/2006/relationships/tags" Target="../tags/tag125.xml"/><Relationship Id="rId19" Type="http://schemas.openxmlformats.org/officeDocument/2006/relationships/tags" Target="../tags/tag14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tags" Target="../tags/tag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Downloads/千图-原创古代中医问诊场景/组 1.png组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832" r="18832"/>
          <a:stretch>
            <a:fillRect/>
          </a:stretch>
        </p:blipFill>
        <p:spPr>
          <a:xfrm>
            <a:off x="0" y="2309495"/>
            <a:ext cx="12192000" cy="4542155"/>
          </a:xfrm>
          <a:custGeom>
            <a:avLst/>
            <a:gdLst>
              <a:gd name="connsiteX0" fmla="*/ 0 w 12192000"/>
              <a:gd name="connsiteY0" fmla="*/ 0 h 6845439"/>
              <a:gd name="connsiteX1" fmla="*/ 12192000 w 12192000"/>
              <a:gd name="connsiteY1" fmla="*/ 0 h 6845439"/>
              <a:gd name="connsiteX2" fmla="*/ 12192000 w 12192000"/>
              <a:gd name="connsiteY2" fmla="*/ 6845439 h 6845439"/>
              <a:gd name="connsiteX3" fmla="*/ 0 w 12192000"/>
              <a:gd name="connsiteY3" fmla="*/ 6845439 h 6845439"/>
            </a:gdLst>
            <a:ahLst/>
            <a:cxnLst/>
            <a:rect l="l" t="t" r="r" b="b"/>
            <a:pathLst>
              <a:path w="12192000" h="6845439">
                <a:moveTo>
                  <a:pt x="0" y="0"/>
                </a:moveTo>
                <a:lnTo>
                  <a:pt x="12192000" y="0"/>
                </a:lnTo>
                <a:lnTo>
                  <a:pt x="12192000" y="6845439"/>
                </a:lnTo>
                <a:lnTo>
                  <a:pt x="0" y="68454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489476" y="601235"/>
            <a:ext cx="11200348" cy="5716410"/>
          </a:xfrm>
          <a:custGeom>
            <a:avLst/>
            <a:gdLst>
              <a:gd name="connsiteX0" fmla="*/ 142327 w 11414672"/>
              <a:gd name="connsiteY0" fmla="*/ 0 h 5825797"/>
              <a:gd name="connsiteX1" fmla="*/ 11272345 w 11414672"/>
              <a:gd name="connsiteY1" fmla="*/ 0 h 5825797"/>
              <a:gd name="connsiteX2" fmla="*/ 11282356 w 11414672"/>
              <a:gd name="connsiteY2" fmla="*/ 49582 h 5825797"/>
              <a:gd name="connsiteX3" fmla="*/ 11414234 w 11414672"/>
              <a:gd name="connsiteY3" fmla="*/ 136996 h 5825797"/>
              <a:gd name="connsiteX4" fmla="*/ 11414672 w 11414672"/>
              <a:gd name="connsiteY4" fmla="*/ 136908 h 5825797"/>
              <a:gd name="connsiteX5" fmla="*/ 11414672 w 11414672"/>
              <a:gd name="connsiteY5" fmla="*/ 5652545 h 5825797"/>
              <a:gd name="connsiteX6" fmla="*/ 11414234 w 11414672"/>
              <a:gd name="connsiteY6" fmla="*/ 5652456 h 5825797"/>
              <a:gd name="connsiteX7" fmla="*/ 11271108 w 11414672"/>
              <a:gd name="connsiteY7" fmla="*/ 5795581 h 5825797"/>
              <a:gd name="connsiteX8" fmla="*/ 11277209 w 11414672"/>
              <a:gd name="connsiteY8" fmla="*/ 5825797 h 5825797"/>
              <a:gd name="connsiteX9" fmla="*/ 137463 w 11414672"/>
              <a:gd name="connsiteY9" fmla="*/ 5825797 h 5825797"/>
              <a:gd name="connsiteX10" fmla="*/ 143564 w 11414672"/>
              <a:gd name="connsiteY10" fmla="*/ 5795581 h 5825797"/>
              <a:gd name="connsiteX11" fmla="*/ 438 w 11414672"/>
              <a:gd name="connsiteY11" fmla="*/ 5652456 h 5825797"/>
              <a:gd name="connsiteX12" fmla="*/ 0 w 11414672"/>
              <a:gd name="connsiteY12" fmla="*/ 5652545 h 5825797"/>
              <a:gd name="connsiteX13" fmla="*/ 0 w 11414672"/>
              <a:gd name="connsiteY13" fmla="*/ 136908 h 5825797"/>
              <a:gd name="connsiteX14" fmla="*/ 438 w 11414672"/>
              <a:gd name="connsiteY14" fmla="*/ 136996 h 5825797"/>
              <a:gd name="connsiteX15" fmla="*/ 132316 w 11414672"/>
              <a:gd name="connsiteY15" fmla="*/ 49582 h 5825797"/>
              <a:gd name="connsiteX16" fmla="*/ 142327 w 11414672"/>
              <a:gd name="connsiteY16" fmla="*/ 0 h 5825797"/>
            </a:gdLst>
            <a:ahLst/>
            <a:cxnLst/>
            <a:rect l="l" t="t" r="r" b="b"/>
            <a:pathLst>
              <a:path w="11414672" h="5825797">
                <a:moveTo>
                  <a:pt x="142327" y="0"/>
                </a:moveTo>
                <a:lnTo>
                  <a:pt x="11272345" y="0"/>
                </a:lnTo>
                <a:lnTo>
                  <a:pt x="11282356" y="49582"/>
                </a:lnTo>
                <a:cubicBezTo>
                  <a:pt x="11304083" y="100952"/>
                  <a:pt x="11354950" y="136996"/>
                  <a:pt x="11414234" y="136996"/>
                </a:cubicBezTo>
                <a:lnTo>
                  <a:pt x="11414672" y="136908"/>
                </a:lnTo>
                <a:lnTo>
                  <a:pt x="11414672" y="5652545"/>
                </a:lnTo>
                <a:lnTo>
                  <a:pt x="11414234" y="5652456"/>
                </a:lnTo>
                <a:cubicBezTo>
                  <a:pt x="11335188" y="5652456"/>
                  <a:pt x="11271108" y="5716535"/>
                  <a:pt x="11271108" y="5795581"/>
                </a:cubicBezTo>
                <a:lnTo>
                  <a:pt x="11277209" y="5825797"/>
                </a:lnTo>
                <a:lnTo>
                  <a:pt x="137463" y="5825797"/>
                </a:lnTo>
                <a:lnTo>
                  <a:pt x="143564" y="5795581"/>
                </a:lnTo>
                <a:cubicBezTo>
                  <a:pt x="143564" y="5716535"/>
                  <a:pt x="79484" y="5652456"/>
                  <a:pt x="438" y="5652456"/>
                </a:cubicBezTo>
                <a:lnTo>
                  <a:pt x="0" y="5652545"/>
                </a:lnTo>
                <a:lnTo>
                  <a:pt x="0" y="136908"/>
                </a:lnTo>
                <a:lnTo>
                  <a:pt x="438" y="136996"/>
                </a:lnTo>
                <a:cubicBezTo>
                  <a:pt x="59723" y="136996"/>
                  <a:pt x="110589" y="100952"/>
                  <a:pt x="132316" y="49582"/>
                </a:cubicBezTo>
                <a:lnTo>
                  <a:pt x="142327" y="0"/>
                </a:lnTo>
                <a:close/>
              </a:path>
            </a:pathLst>
          </a:cu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43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82314" y="493987"/>
            <a:ext cx="11414672" cy="5825797"/>
          </a:xfrm>
          <a:custGeom>
            <a:avLst/>
            <a:gdLst>
              <a:gd name="connsiteX0" fmla="*/ 142327 w 11414672"/>
              <a:gd name="connsiteY0" fmla="*/ 0 h 5825797"/>
              <a:gd name="connsiteX1" fmla="*/ 11272345 w 11414672"/>
              <a:gd name="connsiteY1" fmla="*/ 0 h 5825797"/>
              <a:gd name="connsiteX2" fmla="*/ 11282356 w 11414672"/>
              <a:gd name="connsiteY2" fmla="*/ 49582 h 5825797"/>
              <a:gd name="connsiteX3" fmla="*/ 11414234 w 11414672"/>
              <a:gd name="connsiteY3" fmla="*/ 136996 h 5825797"/>
              <a:gd name="connsiteX4" fmla="*/ 11414672 w 11414672"/>
              <a:gd name="connsiteY4" fmla="*/ 136908 h 5825797"/>
              <a:gd name="connsiteX5" fmla="*/ 11414672 w 11414672"/>
              <a:gd name="connsiteY5" fmla="*/ 5652545 h 5825797"/>
              <a:gd name="connsiteX6" fmla="*/ 11414234 w 11414672"/>
              <a:gd name="connsiteY6" fmla="*/ 5652456 h 5825797"/>
              <a:gd name="connsiteX7" fmla="*/ 11271108 w 11414672"/>
              <a:gd name="connsiteY7" fmla="*/ 5795581 h 5825797"/>
              <a:gd name="connsiteX8" fmla="*/ 11277209 w 11414672"/>
              <a:gd name="connsiteY8" fmla="*/ 5825797 h 5825797"/>
              <a:gd name="connsiteX9" fmla="*/ 137463 w 11414672"/>
              <a:gd name="connsiteY9" fmla="*/ 5825797 h 5825797"/>
              <a:gd name="connsiteX10" fmla="*/ 143564 w 11414672"/>
              <a:gd name="connsiteY10" fmla="*/ 5795581 h 5825797"/>
              <a:gd name="connsiteX11" fmla="*/ 438 w 11414672"/>
              <a:gd name="connsiteY11" fmla="*/ 5652456 h 5825797"/>
              <a:gd name="connsiteX12" fmla="*/ 0 w 11414672"/>
              <a:gd name="connsiteY12" fmla="*/ 5652545 h 5825797"/>
              <a:gd name="connsiteX13" fmla="*/ 0 w 11414672"/>
              <a:gd name="connsiteY13" fmla="*/ 136908 h 5825797"/>
              <a:gd name="connsiteX14" fmla="*/ 438 w 11414672"/>
              <a:gd name="connsiteY14" fmla="*/ 136996 h 5825797"/>
              <a:gd name="connsiteX15" fmla="*/ 132316 w 11414672"/>
              <a:gd name="connsiteY15" fmla="*/ 49582 h 5825797"/>
              <a:gd name="connsiteX16" fmla="*/ 142327 w 11414672"/>
              <a:gd name="connsiteY16" fmla="*/ 0 h 5825797"/>
            </a:gdLst>
            <a:ahLst/>
            <a:cxnLst/>
            <a:rect l="l" t="t" r="r" b="b"/>
            <a:pathLst>
              <a:path w="11414672" h="5825797">
                <a:moveTo>
                  <a:pt x="142327" y="0"/>
                </a:moveTo>
                <a:lnTo>
                  <a:pt x="11272345" y="0"/>
                </a:lnTo>
                <a:lnTo>
                  <a:pt x="11282356" y="49582"/>
                </a:lnTo>
                <a:cubicBezTo>
                  <a:pt x="11304083" y="100952"/>
                  <a:pt x="11354950" y="136996"/>
                  <a:pt x="11414234" y="136996"/>
                </a:cubicBezTo>
                <a:lnTo>
                  <a:pt x="11414672" y="136908"/>
                </a:lnTo>
                <a:lnTo>
                  <a:pt x="11414672" y="5652545"/>
                </a:lnTo>
                <a:lnTo>
                  <a:pt x="11414234" y="5652456"/>
                </a:lnTo>
                <a:cubicBezTo>
                  <a:pt x="11335188" y="5652456"/>
                  <a:pt x="11271108" y="5716535"/>
                  <a:pt x="11271108" y="5795581"/>
                </a:cubicBezTo>
                <a:lnTo>
                  <a:pt x="11277209" y="5825797"/>
                </a:lnTo>
                <a:lnTo>
                  <a:pt x="137463" y="5825797"/>
                </a:lnTo>
                <a:lnTo>
                  <a:pt x="143564" y="5795581"/>
                </a:lnTo>
                <a:cubicBezTo>
                  <a:pt x="143564" y="5716535"/>
                  <a:pt x="79484" y="5652456"/>
                  <a:pt x="438" y="5652456"/>
                </a:cubicBezTo>
                <a:lnTo>
                  <a:pt x="0" y="5652545"/>
                </a:lnTo>
                <a:lnTo>
                  <a:pt x="0" y="136908"/>
                </a:lnTo>
                <a:lnTo>
                  <a:pt x="438" y="136996"/>
                </a:lnTo>
                <a:cubicBezTo>
                  <a:pt x="59723" y="136996"/>
                  <a:pt x="110589" y="100952"/>
                  <a:pt x="132316" y="49582"/>
                </a:cubicBezTo>
                <a:lnTo>
                  <a:pt x="142327" y="0"/>
                </a:lnTo>
                <a:close/>
              </a:path>
            </a:pathLst>
          </a:custGeom>
          <a:noFill/>
          <a:ln w="15875" cap="sq">
            <a:gradFill>
              <a:gsLst>
                <a:gs pos="0">
                  <a:schemeClr val="accent1">
                    <a:alpha val="100000"/>
                  </a:schemeClr>
                </a:gs>
                <a:gs pos="43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714241" y="1851187"/>
            <a:ext cx="943249" cy="943249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  <a:alpha val="67000"/>
                </a:scheme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88554" y="1412860"/>
            <a:ext cx="10014892" cy="18669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en-US" altLang="zh-CN" sz="413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字魂状元榜书" panose="00000500000000000000" charset="-122"/>
              <a:ea typeface="字魂状元榜书" panose="00000500000000000000" charset="-122"/>
              <a:cs typeface="字魂国潮手书" panose="00000500000000000000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413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字魂状元榜书" panose="00000500000000000000" charset="-122"/>
                <a:ea typeface="字魂状元榜书" panose="00000500000000000000" charset="-122"/>
                <a:cs typeface="字魂国潮手书" panose="00000500000000000000" charset="-122"/>
              </a:rPr>
              <a:t>东北师范大学附属小学</a:t>
            </a:r>
            <a:r>
              <a:rPr kumimoji="1" lang="zh-CN" altLang="en-US" sz="413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字魂状元榜书" panose="00000500000000000000" charset="-122"/>
                <a:ea typeface="字魂状元榜书" panose="00000500000000000000" charset="-122"/>
                <a:cs typeface="字魂国潮手书" panose="00000500000000000000" charset="-122"/>
              </a:rPr>
              <a:t>教学模板</a:t>
            </a:r>
            <a:endParaRPr kumimoji="1" lang="zh-CN" altLang="en-US" sz="413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字魂状元榜书" panose="00000500000000000000" charset="-122"/>
              <a:ea typeface="字魂状元榜书" panose="00000500000000000000" charset="-122"/>
              <a:cs typeface="字魂国潮手书" panose="000005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2"/>
            </p:custDataLst>
          </p:nvPr>
        </p:nvSpPr>
        <p:spPr>
          <a:xfrm>
            <a:off x="3735513" y="4446723"/>
            <a:ext cx="2187575" cy="405966"/>
          </a:xfrm>
          <a:prstGeom prst="round2DiagRect">
            <a:avLst>
              <a:gd name="adj1" fmla="val 38943"/>
              <a:gd name="adj2" fmla="val 0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9525" cap="sq">
            <a:solidFill>
              <a:schemeClr val="bg1"/>
            </a:solidFill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3"/>
            </p:custDataLst>
          </p:nvPr>
        </p:nvSpPr>
        <p:spPr>
          <a:xfrm>
            <a:off x="4353001" y="4534454"/>
            <a:ext cx="1528379" cy="2305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主讲人：PPT</a:t>
            </a:r>
            <a:endParaRPr kumimoji="1" lang="en-US" altLang="zh-CN" sz="1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4"/>
            </p:custDataLst>
          </p:nvPr>
        </p:nvSpPr>
        <p:spPr>
          <a:xfrm>
            <a:off x="3882480" y="4375984"/>
            <a:ext cx="386718" cy="386718"/>
          </a:xfrm>
          <a:prstGeom prst="ellipse">
            <a:avLst/>
          </a:prstGeom>
          <a:solidFill>
            <a:schemeClr val="bg1"/>
          </a:solidFill>
          <a:ln w="1143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5"/>
            </p:custDataLst>
          </p:nvPr>
        </p:nvSpPr>
        <p:spPr>
          <a:xfrm>
            <a:off x="3973265" y="4449035"/>
            <a:ext cx="205146" cy="222224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9525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6"/>
            </p:custDataLst>
          </p:nvPr>
        </p:nvSpPr>
        <p:spPr>
          <a:xfrm>
            <a:off x="6256212" y="4446723"/>
            <a:ext cx="2187575" cy="405966"/>
          </a:xfrm>
          <a:prstGeom prst="round2DiagRect">
            <a:avLst>
              <a:gd name="adj1" fmla="val 38943"/>
              <a:gd name="adj2" fmla="val 0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9525" cap="sq">
            <a:solidFill>
              <a:schemeClr val="bg1"/>
            </a:solidFill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7"/>
            </p:custDataLst>
          </p:nvPr>
        </p:nvSpPr>
        <p:spPr>
          <a:xfrm>
            <a:off x="6878780" y="4534454"/>
            <a:ext cx="1655379" cy="2305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时间：20XX.XX</a:t>
            </a:r>
            <a:endParaRPr kumimoji="1" lang="en-US" altLang="zh-CN" sz="1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8"/>
            </p:custDataLst>
          </p:nvPr>
        </p:nvSpPr>
        <p:spPr>
          <a:xfrm>
            <a:off x="6403179" y="4375984"/>
            <a:ext cx="386718" cy="386718"/>
          </a:xfrm>
          <a:prstGeom prst="ellipse">
            <a:avLst/>
          </a:prstGeom>
          <a:solidFill>
            <a:schemeClr val="bg1"/>
          </a:solidFill>
          <a:ln w="1143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9"/>
            </p:custDataLst>
          </p:nvPr>
        </p:nvSpPr>
        <p:spPr>
          <a:xfrm>
            <a:off x="6493964" y="4449035"/>
            <a:ext cx="205146" cy="222224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9525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1178085" y="970409"/>
            <a:ext cx="240966" cy="138453"/>
          </a:xfrm>
          <a:custGeom>
            <a:avLst/>
            <a:gdLst>
              <a:gd name="connsiteX0" fmla="*/ 22860 w 333732"/>
              <a:gd name="connsiteY0" fmla="*/ 152370 h 198090"/>
              <a:gd name="connsiteX1" fmla="*/ 310872 w 333732"/>
              <a:gd name="connsiteY1" fmla="*/ 152370 h 198090"/>
              <a:gd name="connsiteX2" fmla="*/ 333732 w 333732"/>
              <a:gd name="connsiteY2" fmla="*/ 175230 h 198090"/>
              <a:gd name="connsiteX3" fmla="*/ 333731 w 333732"/>
              <a:gd name="connsiteY3" fmla="*/ 175230 h 198090"/>
              <a:gd name="connsiteX4" fmla="*/ 310871 w 333732"/>
              <a:gd name="connsiteY4" fmla="*/ 198090 h 198090"/>
              <a:gd name="connsiteX5" fmla="*/ 22860 w 333732"/>
              <a:gd name="connsiteY5" fmla="*/ 198089 h 198090"/>
              <a:gd name="connsiteX6" fmla="*/ 6696 w 333732"/>
              <a:gd name="connsiteY6" fmla="*/ 191393 h 198090"/>
              <a:gd name="connsiteX7" fmla="*/ 0 w 333732"/>
              <a:gd name="connsiteY7" fmla="*/ 175230 h 198090"/>
              <a:gd name="connsiteX8" fmla="*/ 6696 w 333732"/>
              <a:gd name="connsiteY8" fmla="*/ 159066 h 198090"/>
              <a:gd name="connsiteX9" fmla="*/ 22860 w 333732"/>
              <a:gd name="connsiteY9" fmla="*/ 152370 h 198090"/>
              <a:gd name="connsiteX10" fmla="*/ 0 w 333732"/>
              <a:gd name="connsiteY10" fmla="*/ 99044 h 198090"/>
              <a:gd name="connsiteX11" fmla="*/ 0 w 333732"/>
              <a:gd name="connsiteY11" fmla="*/ 99044 h 198090"/>
              <a:gd name="connsiteX12" fmla="*/ 0 w 333732"/>
              <a:gd name="connsiteY12" fmla="*/ 99045 h 198090"/>
              <a:gd name="connsiteX13" fmla="*/ 22860 w 333732"/>
              <a:gd name="connsiteY13" fmla="*/ 76185 h 198090"/>
              <a:gd name="connsiteX14" fmla="*/ 310872 w 333732"/>
              <a:gd name="connsiteY14" fmla="*/ 76185 h 198090"/>
              <a:gd name="connsiteX15" fmla="*/ 333732 w 333732"/>
              <a:gd name="connsiteY15" fmla="*/ 99045 h 198090"/>
              <a:gd name="connsiteX16" fmla="*/ 333731 w 333732"/>
              <a:gd name="connsiteY16" fmla="*/ 99045 h 198090"/>
              <a:gd name="connsiteX17" fmla="*/ 310871 w 333732"/>
              <a:gd name="connsiteY17" fmla="*/ 121905 h 198090"/>
              <a:gd name="connsiteX18" fmla="*/ 22860 w 333732"/>
              <a:gd name="connsiteY18" fmla="*/ 121904 h 198090"/>
              <a:gd name="connsiteX19" fmla="*/ 6696 w 333732"/>
              <a:gd name="connsiteY19" fmla="*/ 115208 h 198090"/>
              <a:gd name="connsiteX20" fmla="*/ 0 w 333732"/>
              <a:gd name="connsiteY20" fmla="*/ 99044 h 198090"/>
              <a:gd name="connsiteX21" fmla="*/ 6696 w 333732"/>
              <a:gd name="connsiteY21" fmla="*/ 82881 h 198090"/>
              <a:gd name="connsiteX22" fmla="*/ 22860 w 333732"/>
              <a:gd name="connsiteY22" fmla="*/ 76185 h 198090"/>
              <a:gd name="connsiteX23" fmla="*/ 22860 w 333732"/>
              <a:gd name="connsiteY23" fmla="*/ 0 h 198090"/>
              <a:gd name="connsiteX24" fmla="*/ 310872 w 333732"/>
              <a:gd name="connsiteY24" fmla="*/ 0 h 198090"/>
              <a:gd name="connsiteX25" fmla="*/ 333732 w 333732"/>
              <a:gd name="connsiteY25" fmla="*/ 22860 h 198090"/>
              <a:gd name="connsiteX26" fmla="*/ 333731 w 333732"/>
              <a:gd name="connsiteY26" fmla="*/ 22860 h 198090"/>
              <a:gd name="connsiteX27" fmla="*/ 310871 w 333732"/>
              <a:gd name="connsiteY27" fmla="*/ 45720 h 198090"/>
              <a:gd name="connsiteX28" fmla="*/ 22860 w 333732"/>
              <a:gd name="connsiteY28" fmla="*/ 45719 h 198090"/>
              <a:gd name="connsiteX29" fmla="*/ 6696 w 333732"/>
              <a:gd name="connsiteY29" fmla="*/ 39023 h 198090"/>
              <a:gd name="connsiteX30" fmla="*/ 0 w 333732"/>
              <a:gd name="connsiteY30" fmla="*/ 22859 h 198090"/>
              <a:gd name="connsiteX31" fmla="*/ 6696 w 333732"/>
              <a:gd name="connsiteY31" fmla="*/ 6696 h 198090"/>
              <a:gd name="connsiteX32" fmla="*/ 22860 w 333732"/>
              <a:gd name="connsiteY32" fmla="*/ 0 h 198090"/>
            </a:gdLst>
            <a:ahLst/>
            <a:cxnLst/>
            <a:rect l="l" t="t" r="r" b="b"/>
            <a:pathLst>
              <a:path w="333732" h="198090">
                <a:moveTo>
                  <a:pt x="22860" y="152370"/>
                </a:moveTo>
                <a:lnTo>
                  <a:pt x="310872" y="152370"/>
                </a:lnTo>
                <a:cubicBezTo>
                  <a:pt x="323497" y="152370"/>
                  <a:pt x="333732" y="162605"/>
                  <a:pt x="333732" y="175230"/>
                </a:cubicBezTo>
                <a:lnTo>
                  <a:pt x="333731" y="175230"/>
                </a:lnTo>
                <a:cubicBezTo>
                  <a:pt x="333731" y="187855"/>
                  <a:pt x="323496" y="198090"/>
                  <a:pt x="310871" y="198090"/>
                </a:cubicBezTo>
                <a:lnTo>
                  <a:pt x="22860" y="198089"/>
                </a:lnTo>
                <a:cubicBezTo>
                  <a:pt x="16548" y="198089"/>
                  <a:pt x="10833" y="195530"/>
                  <a:pt x="6696" y="191393"/>
                </a:cubicBezTo>
                <a:lnTo>
                  <a:pt x="0" y="175230"/>
                </a:lnTo>
                <a:lnTo>
                  <a:pt x="6696" y="159066"/>
                </a:lnTo>
                <a:cubicBezTo>
                  <a:pt x="10833" y="154929"/>
                  <a:pt x="16548" y="152370"/>
                  <a:pt x="22860" y="152370"/>
                </a:cubicBezTo>
                <a:close/>
                <a:moveTo>
                  <a:pt x="0" y="99044"/>
                </a:moveTo>
                <a:lnTo>
                  <a:pt x="0" y="99044"/>
                </a:lnTo>
                <a:lnTo>
                  <a:pt x="0" y="99045"/>
                </a:lnTo>
                <a:close/>
                <a:moveTo>
                  <a:pt x="22860" y="76185"/>
                </a:moveTo>
                <a:lnTo>
                  <a:pt x="310872" y="76185"/>
                </a:lnTo>
                <a:cubicBezTo>
                  <a:pt x="323497" y="76185"/>
                  <a:pt x="333732" y="86420"/>
                  <a:pt x="333732" y="99045"/>
                </a:cubicBezTo>
                <a:lnTo>
                  <a:pt x="333731" y="99045"/>
                </a:lnTo>
                <a:cubicBezTo>
                  <a:pt x="333731" y="111670"/>
                  <a:pt x="323496" y="121905"/>
                  <a:pt x="310871" y="121905"/>
                </a:cubicBezTo>
                <a:lnTo>
                  <a:pt x="22860" y="121904"/>
                </a:lnTo>
                <a:cubicBezTo>
                  <a:pt x="16548" y="121904"/>
                  <a:pt x="10833" y="119345"/>
                  <a:pt x="6696" y="115208"/>
                </a:cubicBezTo>
                <a:lnTo>
                  <a:pt x="0" y="99044"/>
                </a:lnTo>
                <a:lnTo>
                  <a:pt x="6696" y="82881"/>
                </a:lnTo>
                <a:cubicBezTo>
                  <a:pt x="10833" y="78744"/>
                  <a:pt x="16548" y="76185"/>
                  <a:pt x="22860" y="76185"/>
                </a:cubicBezTo>
                <a:close/>
                <a:moveTo>
                  <a:pt x="22860" y="0"/>
                </a:moveTo>
                <a:lnTo>
                  <a:pt x="310872" y="0"/>
                </a:lnTo>
                <a:cubicBezTo>
                  <a:pt x="323497" y="0"/>
                  <a:pt x="333732" y="10235"/>
                  <a:pt x="333732" y="22860"/>
                </a:cubicBezTo>
                <a:lnTo>
                  <a:pt x="333731" y="22860"/>
                </a:lnTo>
                <a:cubicBezTo>
                  <a:pt x="333731" y="35485"/>
                  <a:pt x="323496" y="45720"/>
                  <a:pt x="310871" y="45720"/>
                </a:cubicBezTo>
                <a:lnTo>
                  <a:pt x="22860" y="45719"/>
                </a:lnTo>
                <a:cubicBezTo>
                  <a:pt x="16548" y="45719"/>
                  <a:pt x="10833" y="43160"/>
                  <a:pt x="6696" y="39023"/>
                </a:cubicBezTo>
                <a:lnTo>
                  <a:pt x="0" y="22859"/>
                </a:lnTo>
                <a:lnTo>
                  <a:pt x="6696" y="6696"/>
                </a:lnTo>
                <a:cubicBezTo>
                  <a:pt x="10833" y="2559"/>
                  <a:pt x="16548" y="0"/>
                  <a:pt x="2286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468645" y="2276578"/>
            <a:ext cx="199697" cy="199697"/>
          </a:xfrm>
          <a:prstGeom prst="ellipse">
            <a:avLst/>
          </a:prstGeom>
          <a:noFill/>
          <a:ln w="28575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alphaModFix amt="100000"/>
          </a:blip>
          <a:srcRect/>
          <a:stretch>
            <a:fillRect/>
          </a:stretch>
        </p:blipFill>
        <p:spPr>
          <a:xfrm flipH="1">
            <a:off x="1311493" y="780305"/>
            <a:ext cx="2069951" cy="75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alphaModFix amt="100000"/>
          </a:blip>
          <a:srcRect/>
          <a:stretch>
            <a:fillRect/>
          </a:stretch>
        </p:blipFill>
        <p:spPr>
          <a:xfrm>
            <a:off x="8105713" y="1130300"/>
            <a:ext cx="1195943" cy="38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图片 31" descr="logo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511675" y="1597025"/>
            <a:ext cx="3209925" cy="5397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43905" y="3453577"/>
            <a:ext cx="2880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150075" y="4177476"/>
            <a:ext cx="2867660" cy="16324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18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，输入你的正文内容，输入你的正文内容，输入你的正文内容，输入你的正文内容，输入你的正文内容，输入你的正文内容</a:t>
            </a:r>
            <a:endParaRPr kumimoji="1" lang="zh-CN" altLang="en-US" sz="118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ctr">
              <a:lnSpc>
                <a:spcPct val="150000"/>
              </a:lnSpc>
            </a:pPr>
            <a:endParaRPr kumimoji="1" lang="en-US" altLang="zh-CN" sz="118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4675050" y="3453577"/>
            <a:ext cx="2880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应用领域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4673600" y="4177476"/>
            <a:ext cx="2882900" cy="16324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18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，输入你的正文内容，输入你的正文内容，输入你的正文内容，输入你的正文内容，输入你的正文内容，输入你的正文内容</a:t>
            </a:r>
            <a:endParaRPr kumimoji="1" lang="en-US" altLang="zh-CN" sz="118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8206195" y="3453577"/>
            <a:ext cx="2880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临床疗效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8204745" y="4177476"/>
            <a:ext cx="2882900" cy="16324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18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，输入你的正文内容，输入你的正文内容，输入你的正文内容，输入你的正文内容，输入你的正文内容，输入你的正文内容</a:t>
            </a:r>
            <a:endParaRPr kumimoji="1" lang="en-US" altLang="zh-CN" sz="118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1516440" y="193038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ahLst/>
            <a:cxnLst/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1516446" y="1741530"/>
            <a:ext cx="2134919" cy="1319994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ahLst/>
            <a:cxnLst/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1516440" y="160869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ahLst/>
            <a:cxnLst/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2296427" y="1988577"/>
            <a:ext cx="574956" cy="505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5047585" y="193038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ahLst/>
            <a:cxnLst/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5047591" y="1741530"/>
            <a:ext cx="2134919" cy="1319994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ahLst/>
            <a:cxnLst/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2"/>
          </a:solidFill>
          <a:ln w="431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5047585" y="160869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ahLst/>
            <a:cxnLst/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  <a:effectLst>
            <a:outerShdw blurRad="330200" dist="381000" dir="5400000" sx="90000" sy="90000" algn="t" rotWithShape="0">
              <a:schemeClr val="accent2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5827572" y="1988577"/>
            <a:ext cx="574956" cy="505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8578730" y="193038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ahLst/>
            <a:cxnLst/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8578736" y="1741530"/>
            <a:ext cx="2134919" cy="1319994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ahLst/>
            <a:cxnLst/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8578730" y="160869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ahLst/>
            <a:cxnLst/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9358717" y="1988577"/>
            <a:ext cx="574956" cy="505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2700000">
            <a:off x="256421" y="473520"/>
            <a:ext cx="459926" cy="459926"/>
          </a:xfrm>
          <a:custGeom>
            <a:avLst/>
            <a:gdLst>
              <a:gd name="connsiteX0" fmla="*/ 31025 w 887753"/>
              <a:gd name="connsiteY0" fmla="*/ 31025 h 887753"/>
              <a:gd name="connsiteX1" fmla="*/ 105925 w 887753"/>
              <a:gd name="connsiteY1" fmla="*/ 0 h 887753"/>
              <a:gd name="connsiteX2" fmla="*/ 529615 w 887753"/>
              <a:gd name="connsiteY2" fmla="*/ 0 h 887753"/>
              <a:gd name="connsiteX3" fmla="*/ 635540 w 887753"/>
              <a:gd name="connsiteY3" fmla="*/ 105925 h 887753"/>
              <a:gd name="connsiteX4" fmla="*/ 635540 w 887753"/>
              <a:gd name="connsiteY4" fmla="*/ 252212 h 887753"/>
              <a:gd name="connsiteX5" fmla="*/ 781827 w 887753"/>
              <a:gd name="connsiteY5" fmla="*/ 252212 h 887753"/>
              <a:gd name="connsiteX6" fmla="*/ 887753 w 887753"/>
              <a:gd name="connsiteY6" fmla="*/ 358137 h 887753"/>
              <a:gd name="connsiteX7" fmla="*/ 887753 w 887753"/>
              <a:gd name="connsiteY7" fmla="*/ 781827 h 887753"/>
              <a:gd name="connsiteX8" fmla="*/ 781827 w 887753"/>
              <a:gd name="connsiteY8" fmla="*/ 887753 h 887753"/>
              <a:gd name="connsiteX9" fmla="*/ 358137 w 887753"/>
              <a:gd name="connsiteY9" fmla="*/ 887753 h 887753"/>
              <a:gd name="connsiteX10" fmla="*/ 252212 w 887753"/>
              <a:gd name="connsiteY10" fmla="*/ 781827 h 887753"/>
              <a:gd name="connsiteX11" fmla="*/ 252212 w 887753"/>
              <a:gd name="connsiteY11" fmla="*/ 635540 h 887753"/>
              <a:gd name="connsiteX12" fmla="*/ 105925 w 887753"/>
              <a:gd name="connsiteY12" fmla="*/ 635540 h 887753"/>
              <a:gd name="connsiteX13" fmla="*/ 0 w 887753"/>
              <a:gd name="connsiteY13" fmla="*/ 529615 h 887753"/>
              <a:gd name="connsiteX14" fmla="*/ 0 w 887753"/>
              <a:gd name="connsiteY14" fmla="*/ 105925 h 887753"/>
              <a:gd name="connsiteX15" fmla="*/ 31025 w 887753"/>
              <a:gd name="connsiteY15" fmla="*/ 31025 h 887753"/>
            </a:gdLst>
            <a:ahLst/>
            <a:cxnLst/>
            <a:rect l="l" t="t" r="r" b="b"/>
            <a:pathLst>
              <a:path w="887753" h="887753">
                <a:moveTo>
                  <a:pt x="31025" y="31025"/>
                </a:moveTo>
                <a:cubicBezTo>
                  <a:pt x="50193" y="11856"/>
                  <a:pt x="76675" y="0"/>
                  <a:pt x="105925" y="0"/>
                </a:cubicBezTo>
                <a:lnTo>
                  <a:pt x="529615" y="0"/>
                </a:lnTo>
                <a:cubicBezTo>
                  <a:pt x="588116" y="0"/>
                  <a:pt x="635540" y="47424"/>
                  <a:pt x="635540" y="105925"/>
                </a:cubicBezTo>
                <a:lnTo>
                  <a:pt x="635540" y="252212"/>
                </a:lnTo>
                <a:lnTo>
                  <a:pt x="781827" y="252212"/>
                </a:lnTo>
                <a:cubicBezTo>
                  <a:pt x="840328" y="252212"/>
                  <a:pt x="887753" y="299636"/>
                  <a:pt x="887753" y="358137"/>
                </a:cubicBezTo>
                <a:lnTo>
                  <a:pt x="887753" y="781827"/>
                </a:lnTo>
                <a:cubicBezTo>
                  <a:pt x="887753" y="840328"/>
                  <a:pt x="840328" y="887753"/>
                  <a:pt x="781827" y="887753"/>
                </a:cubicBezTo>
                <a:lnTo>
                  <a:pt x="358137" y="887753"/>
                </a:lnTo>
                <a:cubicBezTo>
                  <a:pt x="299636" y="887753"/>
                  <a:pt x="252212" y="840328"/>
                  <a:pt x="252212" y="781827"/>
                </a:cubicBezTo>
                <a:lnTo>
                  <a:pt x="252212" y="635540"/>
                </a:lnTo>
                <a:lnTo>
                  <a:pt x="105925" y="635540"/>
                </a:lnTo>
                <a:cubicBezTo>
                  <a:pt x="47424" y="635540"/>
                  <a:pt x="0" y="588116"/>
                  <a:pt x="0" y="529615"/>
                </a:cubicBezTo>
                <a:lnTo>
                  <a:pt x="0" y="105925"/>
                </a:lnTo>
                <a:cubicBezTo>
                  <a:pt x="0" y="76675"/>
                  <a:pt x="11856" y="50193"/>
                  <a:pt x="31025" y="3102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2" name="图片 31" descr="logo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702800" y="476885"/>
            <a:ext cx="1831340" cy="307975"/>
          </a:xfrm>
          <a:prstGeom prst="rect">
            <a:avLst/>
          </a:prstGeom>
        </p:spPr>
      </p:pic>
      <p:sp>
        <p:nvSpPr>
          <p:cNvPr id="23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425651" y="1495791"/>
            <a:ext cx="7353672" cy="82296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 rot="16200000">
            <a:off x="4415155" y="2505075"/>
            <a:ext cx="3361690" cy="3480435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638079" y="4024424"/>
            <a:ext cx="2979341" cy="155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输入你的正文内容，输入你的正文内容，输入你的正文内容，输入你的正文内容，输入你的正文内容，输入你的正文内容，输入你的正文内容，输入你的正文内容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5900157" y="2947712"/>
            <a:ext cx="391685" cy="447317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890553" y="4024424"/>
            <a:ext cx="3018508" cy="15195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1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输入你的正文内容，输入你的正文内容，输入你的正文内容，输入你的正文内容，输入你的正文内容，输入你的正文内容，输入你的正文内容，输入你的正文内容</a:t>
            </a:r>
            <a:endParaRPr kumimoji="1" lang="en-US" altLang="zh-CN" sz="117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8308873" y="4024424"/>
            <a:ext cx="3004741" cy="15534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1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输入你的正文内容，输入你的正文内容，输入你的正文内容，输入你的正文内容，输入你的正文内容，输入你的正文内容，输入你的正文内容，输入你的正文内容</a:t>
            </a:r>
            <a:endParaRPr kumimoji="1" lang="en-US" altLang="zh-CN" sz="117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2117802" y="2947712"/>
            <a:ext cx="430180" cy="447317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9568535" y="2986373"/>
            <a:ext cx="447317" cy="369994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890553" y="3491024"/>
            <a:ext cx="3018508" cy="4654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4611653" y="3491024"/>
            <a:ext cx="3018508" cy="4654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重点工程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9"/>
            </p:custDataLst>
          </p:nvPr>
        </p:nvSpPr>
        <p:spPr>
          <a:xfrm>
            <a:off x="8281953" y="3491024"/>
            <a:ext cx="3018508" cy="4654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资源投入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00000">
            <a:off x="256421" y="473520"/>
            <a:ext cx="459926" cy="459926"/>
          </a:xfrm>
          <a:custGeom>
            <a:avLst/>
            <a:gdLst>
              <a:gd name="connsiteX0" fmla="*/ 31025 w 887753"/>
              <a:gd name="connsiteY0" fmla="*/ 31025 h 887753"/>
              <a:gd name="connsiteX1" fmla="*/ 105925 w 887753"/>
              <a:gd name="connsiteY1" fmla="*/ 0 h 887753"/>
              <a:gd name="connsiteX2" fmla="*/ 529615 w 887753"/>
              <a:gd name="connsiteY2" fmla="*/ 0 h 887753"/>
              <a:gd name="connsiteX3" fmla="*/ 635540 w 887753"/>
              <a:gd name="connsiteY3" fmla="*/ 105925 h 887753"/>
              <a:gd name="connsiteX4" fmla="*/ 635540 w 887753"/>
              <a:gd name="connsiteY4" fmla="*/ 252212 h 887753"/>
              <a:gd name="connsiteX5" fmla="*/ 781827 w 887753"/>
              <a:gd name="connsiteY5" fmla="*/ 252212 h 887753"/>
              <a:gd name="connsiteX6" fmla="*/ 887753 w 887753"/>
              <a:gd name="connsiteY6" fmla="*/ 358137 h 887753"/>
              <a:gd name="connsiteX7" fmla="*/ 887753 w 887753"/>
              <a:gd name="connsiteY7" fmla="*/ 781827 h 887753"/>
              <a:gd name="connsiteX8" fmla="*/ 781827 w 887753"/>
              <a:gd name="connsiteY8" fmla="*/ 887753 h 887753"/>
              <a:gd name="connsiteX9" fmla="*/ 358137 w 887753"/>
              <a:gd name="connsiteY9" fmla="*/ 887753 h 887753"/>
              <a:gd name="connsiteX10" fmla="*/ 252212 w 887753"/>
              <a:gd name="connsiteY10" fmla="*/ 781827 h 887753"/>
              <a:gd name="connsiteX11" fmla="*/ 252212 w 887753"/>
              <a:gd name="connsiteY11" fmla="*/ 635540 h 887753"/>
              <a:gd name="connsiteX12" fmla="*/ 105925 w 887753"/>
              <a:gd name="connsiteY12" fmla="*/ 635540 h 887753"/>
              <a:gd name="connsiteX13" fmla="*/ 0 w 887753"/>
              <a:gd name="connsiteY13" fmla="*/ 529615 h 887753"/>
              <a:gd name="connsiteX14" fmla="*/ 0 w 887753"/>
              <a:gd name="connsiteY14" fmla="*/ 105925 h 887753"/>
              <a:gd name="connsiteX15" fmla="*/ 31025 w 887753"/>
              <a:gd name="connsiteY15" fmla="*/ 31025 h 887753"/>
            </a:gdLst>
            <a:ahLst/>
            <a:cxnLst/>
            <a:rect l="l" t="t" r="r" b="b"/>
            <a:pathLst>
              <a:path w="887753" h="887753">
                <a:moveTo>
                  <a:pt x="31025" y="31025"/>
                </a:moveTo>
                <a:cubicBezTo>
                  <a:pt x="50193" y="11856"/>
                  <a:pt x="76675" y="0"/>
                  <a:pt x="105925" y="0"/>
                </a:cubicBezTo>
                <a:lnTo>
                  <a:pt x="529615" y="0"/>
                </a:lnTo>
                <a:cubicBezTo>
                  <a:pt x="588116" y="0"/>
                  <a:pt x="635540" y="47424"/>
                  <a:pt x="635540" y="105925"/>
                </a:cubicBezTo>
                <a:lnTo>
                  <a:pt x="635540" y="252212"/>
                </a:lnTo>
                <a:lnTo>
                  <a:pt x="781827" y="252212"/>
                </a:lnTo>
                <a:cubicBezTo>
                  <a:pt x="840328" y="252212"/>
                  <a:pt x="887753" y="299636"/>
                  <a:pt x="887753" y="358137"/>
                </a:cubicBezTo>
                <a:lnTo>
                  <a:pt x="887753" y="781827"/>
                </a:lnTo>
                <a:cubicBezTo>
                  <a:pt x="887753" y="840328"/>
                  <a:pt x="840328" y="887753"/>
                  <a:pt x="781827" y="887753"/>
                </a:cubicBezTo>
                <a:lnTo>
                  <a:pt x="358137" y="887753"/>
                </a:lnTo>
                <a:cubicBezTo>
                  <a:pt x="299636" y="887753"/>
                  <a:pt x="252212" y="840328"/>
                  <a:pt x="252212" y="781827"/>
                </a:cubicBezTo>
                <a:lnTo>
                  <a:pt x="252212" y="635540"/>
                </a:lnTo>
                <a:lnTo>
                  <a:pt x="105925" y="635540"/>
                </a:lnTo>
                <a:cubicBezTo>
                  <a:pt x="47424" y="635540"/>
                  <a:pt x="0" y="588116"/>
                  <a:pt x="0" y="529615"/>
                </a:cubicBezTo>
                <a:lnTo>
                  <a:pt x="0" y="105925"/>
                </a:lnTo>
                <a:cubicBezTo>
                  <a:pt x="0" y="76675"/>
                  <a:pt x="11856" y="50193"/>
                  <a:pt x="31025" y="3102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2" name="图片 31" descr="logo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702800" y="476885"/>
            <a:ext cx="1831340" cy="307975"/>
          </a:xfrm>
          <a:prstGeom prst="rect">
            <a:avLst/>
          </a:prstGeom>
        </p:spPr>
      </p:pic>
      <p:sp>
        <p:nvSpPr>
          <p:cNvPr id="16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Downloads/千图-原创古代中医问诊场景/组 1.png组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832" r="18832"/>
          <a:stretch>
            <a:fillRect/>
          </a:stretch>
        </p:blipFill>
        <p:spPr>
          <a:xfrm>
            <a:off x="0" y="2309495"/>
            <a:ext cx="12192000" cy="4542155"/>
          </a:xfrm>
          <a:custGeom>
            <a:avLst/>
            <a:gdLst>
              <a:gd name="connsiteX0" fmla="*/ 0 w 12192000"/>
              <a:gd name="connsiteY0" fmla="*/ 0 h 6845439"/>
              <a:gd name="connsiteX1" fmla="*/ 12192000 w 12192000"/>
              <a:gd name="connsiteY1" fmla="*/ 0 h 6845439"/>
              <a:gd name="connsiteX2" fmla="*/ 12192000 w 12192000"/>
              <a:gd name="connsiteY2" fmla="*/ 6845439 h 6845439"/>
              <a:gd name="connsiteX3" fmla="*/ 0 w 12192000"/>
              <a:gd name="connsiteY3" fmla="*/ 6845439 h 6845439"/>
            </a:gdLst>
            <a:ahLst/>
            <a:cxnLst/>
            <a:rect l="l" t="t" r="r" b="b"/>
            <a:pathLst>
              <a:path w="12192000" h="6845439">
                <a:moveTo>
                  <a:pt x="0" y="0"/>
                </a:moveTo>
                <a:lnTo>
                  <a:pt x="12192000" y="0"/>
                </a:lnTo>
                <a:lnTo>
                  <a:pt x="12192000" y="6845439"/>
                </a:lnTo>
                <a:lnTo>
                  <a:pt x="0" y="68454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489476" y="601235"/>
            <a:ext cx="11200348" cy="5716410"/>
          </a:xfrm>
          <a:custGeom>
            <a:avLst/>
            <a:gdLst>
              <a:gd name="connsiteX0" fmla="*/ 142327 w 11414672"/>
              <a:gd name="connsiteY0" fmla="*/ 0 h 5825797"/>
              <a:gd name="connsiteX1" fmla="*/ 11272345 w 11414672"/>
              <a:gd name="connsiteY1" fmla="*/ 0 h 5825797"/>
              <a:gd name="connsiteX2" fmla="*/ 11282356 w 11414672"/>
              <a:gd name="connsiteY2" fmla="*/ 49582 h 5825797"/>
              <a:gd name="connsiteX3" fmla="*/ 11414234 w 11414672"/>
              <a:gd name="connsiteY3" fmla="*/ 136996 h 5825797"/>
              <a:gd name="connsiteX4" fmla="*/ 11414672 w 11414672"/>
              <a:gd name="connsiteY4" fmla="*/ 136908 h 5825797"/>
              <a:gd name="connsiteX5" fmla="*/ 11414672 w 11414672"/>
              <a:gd name="connsiteY5" fmla="*/ 5652545 h 5825797"/>
              <a:gd name="connsiteX6" fmla="*/ 11414234 w 11414672"/>
              <a:gd name="connsiteY6" fmla="*/ 5652456 h 5825797"/>
              <a:gd name="connsiteX7" fmla="*/ 11271108 w 11414672"/>
              <a:gd name="connsiteY7" fmla="*/ 5795581 h 5825797"/>
              <a:gd name="connsiteX8" fmla="*/ 11277209 w 11414672"/>
              <a:gd name="connsiteY8" fmla="*/ 5825797 h 5825797"/>
              <a:gd name="connsiteX9" fmla="*/ 137463 w 11414672"/>
              <a:gd name="connsiteY9" fmla="*/ 5825797 h 5825797"/>
              <a:gd name="connsiteX10" fmla="*/ 143564 w 11414672"/>
              <a:gd name="connsiteY10" fmla="*/ 5795581 h 5825797"/>
              <a:gd name="connsiteX11" fmla="*/ 438 w 11414672"/>
              <a:gd name="connsiteY11" fmla="*/ 5652456 h 5825797"/>
              <a:gd name="connsiteX12" fmla="*/ 0 w 11414672"/>
              <a:gd name="connsiteY12" fmla="*/ 5652545 h 5825797"/>
              <a:gd name="connsiteX13" fmla="*/ 0 w 11414672"/>
              <a:gd name="connsiteY13" fmla="*/ 136908 h 5825797"/>
              <a:gd name="connsiteX14" fmla="*/ 438 w 11414672"/>
              <a:gd name="connsiteY14" fmla="*/ 136996 h 5825797"/>
              <a:gd name="connsiteX15" fmla="*/ 132316 w 11414672"/>
              <a:gd name="connsiteY15" fmla="*/ 49582 h 5825797"/>
              <a:gd name="connsiteX16" fmla="*/ 142327 w 11414672"/>
              <a:gd name="connsiteY16" fmla="*/ 0 h 5825797"/>
            </a:gdLst>
            <a:ahLst/>
            <a:cxnLst/>
            <a:rect l="l" t="t" r="r" b="b"/>
            <a:pathLst>
              <a:path w="11414672" h="5825797">
                <a:moveTo>
                  <a:pt x="142327" y="0"/>
                </a:moveTo>
                <a:lnTo>
                  <a:pt x="11272345" y="0"/>
                </a:lnTo>
                <a:lnTo>
                  <a:pt x="11282356" y="49582"/>
                </a:lnTo>
                <a:cubicBezTo>
                  <a:pt x="11304083" y="100952"/>
                  <a:pt x="11354950" y="136996"/>
                  <a:pt x="11414234" y="136996"/>
                </a:cubicBezTo>
                <a:lnTo>
                  <a:pt x="11414672" y="136908"/>
                </a:lnTo>
                <a:lnTo>
                  <a:pt x="11414672" y="5652545"/>
                </a:lnTo>
                <a:lnTo>
                  <a:pt x="11414234" y="5652456"/>
                </a:lnTo>
                <a:cubicBezTo>
                  <a:pt x="11335188" y="5652456"/>
                  <a:pt x="11271108" y="5716535"/>
                  <a:pt x="11271108" y="5795581"/>
                </a:cubicBezTo>
                <a:lnTo>
                  <a:pt x="11277209" y="5825797"/>
                </a:lnTo>
                <a:lnTo>
                  <a:pt x="137463" y="5825797"/>
                </a:lnTo>
                <a:lnTo>
                  <a:pt x="143564" y="5795581"/>
                </a:lnTo>
                <a:cubicBezTo>
                  <a:pt x="143564" y="5716535"/>
                  <a:pt x="79484" y="5652456"/>
                  <a:pt x="438" y="5652456"/>
                </a:cubicBezTo>
                <a:lnTo>
                  <a:pt x="0" y="5652545"/>
                </a:lnTo>
                <a:lnTo>
                  <a:pt x="0" y="136908"/>
                </a:lnTo>
                <a:lnTo>
                  <a:pt x="438" y="136996"/>
                </a:lnTo>
                <a:cubicBezTo>
                  <a:pt x="59723" y="136996"/>
                  <a:pt x="110589" y="100952"/>
                  <a:pt x="132316" y="49582"/>
                </a:cubicBezTo>
                <a:lnTo>
                  <a:pt x="142327" y="0"/>
                </a:lnTo>
                <a:close/>
              </a:path>
            </a:pathLst>
          </a:cu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43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82314" y="493987"/>
            <a:ext cx="11414672" cy="5825797"/>
          </a:xfrm>
          <a:custGeom>
            <a:avLst/>
            <a:gdLst>
              <a:gd name="connsiteX0" fmla="*/ 142327 w 11414672"/>
              <a:gd name="connsiteY0" fmla="*/ 0 h 5825797"/>
              <a:gd name="connsiteX1" fmla="*/ 11272345 w 11414672"/>
              <a:gd name="connsiteY1" fmla="*/ 0 h 5825797"/>
              <a:gd name="connsiteX2" fmla="*/ 11282356 w 11414672"/>
              <a:gd name="connsiteY2" fmla="*/ 49582 h 5825797"/>
              <a:gd name="connsiteX3" fmla="*/ 11414234 w 11414672"/>
              <a:gd name="connsiteY3" fmla="*/ 136996 h 5825797"/>
              <a:gd name="connsiteX4" fmla="*/ 11414672 w 11414672"/>
              <a:gd name="connsiteY4" fmla="*/ 136908 h 5825797"/>
              <a:gd name="connsiteX5" fmla="*/ 11414672 w 11414672"/>
              <a:gd name="connsiteY5" fmla="*/ 5652545 h 5825797"/>
              <a:gd name="connsiteX6" fmla="*/ 11414234 w 11414672"/>
              <a:gd name="connsiteY6" fmla="*/ 5652456 h 5825797"/>
              <a:gd name="connsiteX7" fmla="*/ 11271108 w 11414672"/>
              <a:gd name="connsiteY7" fmla="*/ 5795581 h 5825797"/>
              <a:gd name="connsiteX8" fmla="*/ 11277209 w 11414672"/>
              <a:gd name="connsiteY8" fmla="*/ 5825797 h 5825797"/>
              <a:gd name="connsiteX9" fmla="*/ 137463 w 11414672"/>
              <a:gd name="connsiteY9" fmla="*/ 5825797 h 5825797"/>
              <a:gd name="connsiteX10" fmla="*/ 143564 w 11414672"/>
              <a:gd name="connsiteY10" fmla="*/ 5795581 h 5825797"/>
              <a:gd name="connsiteX11" fmla="*/ 438 w 11414672"/>
              <a:gd name="connsiteY11" fmla="*/ 5652456 h 5825797"/>
              <a:gd name="connsiteX12" fmla="*/ 0 w 11414672"/>
              <a:gd name="connsiteY12" fmla="*/ 5652545 h 5825797"/>
              <a:gd name="connsiteX13" fmla="*/ 0 w 11414672"/>
              <a:gd name="connsiteY13" fmla="*/ 136908 h 5825797"/>
              <a:gd name="connsiteX14" fmla="*/ 438 w 11414672"/>
              <a:gd name="connsiteY14" fmla="*/ 136996 h 5825797"/>
              <a:gd name="connsiteX15" fmla="*/ 132316 w 11414672"/>
              <a:gd name="connsiteY15" fmla="*/ 49582 h 5825797"/>
              <a:gd name="connsiteX16" fmla="*/ 142327 w 11414672"/>
              <a:gd name="connsiteY16" fmla="*/ 0 h 5825797"/>
            </a:gdLst>
            <a:ahLst/>
            <a:cxnLst/>
            <a:rect l="l" t="t" r="r" b="b"/>
            <a:pathLst>
              <a:path w="11414672" h="5825797">
                <a:moveTo>
                  <a:pt x="142327" y="0"/>
                </a:moveTo>
                <a:lnTo>
                  <a:pt x="11272345" y="0"/>
                </a:lnTo>
                <a:lnTo>
                  <a:pt x="11282356" y="49582"/>
                </a:lnTo>
                <a:cubicBezTo>
                  <a:pt x="11304083" y="100952"/>
                  <a:pt x="11354950" y="136996"/>
                  <a:pt x="11414234" y="136996"/>
                </a:cubicBezTo>
                <a:lnTo>
                  <a:pt x="11414672" y="136908"/>
                </a:lnTo>
                <a:lnTo>
                  <a:pt x="11414672" y="5652545"/>
                </a:lnTo>
                <a:lnTo>
                  <a:pt x="11414234" y="5652456"/>
                </a:lnTo>
                <a:cubicBezTo>
                  <a:pt x="11335188" y="5652456"/>
                  <a:pt x="11271108" y="5716535"/>
                  <a:pt x="11271108" y="5795581"/>
                </a:cubicBezTo>
                <a:lnTo>
                  <a:pt x="11277209" y="5825797"/>
                </a:lnTo>
                <a:lnTo>
                  <a:pt x="137463" y="5825797"/>
                </a:lnTo>
                <a:lnTo>
                  <a:pt x="143564" y="5795581"/>
                </a:lnTo>
                <a:cubicBezTo>
                  <a:pt x="143564" y="5716535"/>
                  <a:pt x="79484" y="5652456"/>
                  <a:pt x="438" y="5652456"/>
                </a:cubicBezTo>
                <a:lnTo>
                  <a:pt x="0" y="5652545"/>
                </a:lnTo>
                <a:lnTo>
                  <a:pt x="0" y="136908"/>
                </a:lnTo>
                <a:lnTo>
                  <a:pt x="438" y="136996"/>
                </a:lnTo>
                <a:cubicBezTo>
                  <a:pt x="59723" y="136996"/>
                  <a:pt x="110589" y="100952"/>
                  <a:pt x="132316" y="49582"/>
                </a:cubicBezTo>
                <a:lnTo>
                  <a:pt x="142327" y="0"/>
                </a:lnTo>
                <a:close/>
              </a:path>
            </a:pathLst>
          </a:custGeom>
          <a:noFill/>
          <a:ln w="15875" cap="sq">
            <a:gradFill>
              <a:gsLst>
                <a:gs pos="0">
                  <a:schemeClr val="accent1">
                    <a:alpha val="100000"/>
                  </a:schemeClr>
                </a:gs>
                <a:gs pos="43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714241" y="1851187"/>
            <a:ext cx="943249" cy="943249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  <a:alpha val="67000"/>
                </a:scheme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2"/>
            </p:custDataLst>
          </p:nvPr>
        </p:nvSpPr>
        <p:spPr>
          <a:xfrm>
            <a:off x="3735513" y="4446723"/>
            <a:ext cx="2187575" cy="405966"/>
          </a:xfrm>
          <a:prstGeom prst="round2DiagRect">
            <a:avLst>
              <a:gd name="adj1" fmla="val 38943"/>
              <a:gd name="adj2" fmla="val 0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9525" cap="sq">
            <a:solidFill>
              <a:schemeClr val="bg1"/>
            </a:solidFill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3"/>
            </p:custDataLst>
          </p:nvPr>
        </p:nvSpPr>
        <p:spPr>
          <a:xfrm>
            <a:off x="4353001" y="4534454"/>
            <a:ext cx="1528379" cy="2305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主讲人：XXX</a:t>
            </a:r>
            <a:endParaRPr kumimoji="1" lang="en-US" altLang="zh-CN" sz="1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4"/>
            </p:custDataLst>
          </p:nvPr>
        </p:nvSpPr>
        <p:spPr>
          <a:xfrm>
            <a:off x="3882480" y="4375984"/>
            <a:ext cx="386718" cy="386718"/>
          </a:xfrm>
          <a:prstGeom prst="ellipse">
            <a:avLst/>
          </a:prstGeom>
          <a:solidFill>
            <a:schemeClr val="bg1"/>
          </a:solidFill>
          <a:ln w="1143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5"/>
            </p:custDataLst>
          </p:nvPr>
        </p:nvSpPr>
        <p:spPr>
          <a:xfrm>
            <a:off x="3973265" y="4449035"/>
            <a:ext cx="205146" cy="222224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9525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6"/>
            </p:custDataLst>
          </p:nvPr>
        </p:nvSpPr>
        <p:spPr>
          <a:xfrm>
            <a:off x="6256212" y="4446723"/>
            <a:ext cx="2187575" cy="405966"/>
          </a:xfrm>
          <a:prstGeom prst="round2DiagRect">
            <a:avLst>
              <a:gd name="adj1" fmla="val 38943"/>
              <a:gd name="adj2" fmla="val 0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9525" cap="sq">
            <a:solidFill>
              <a:schemeClr val="bg1"/>
            </a:solidFill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7"/>
            </p:custDataLst>
          </p:nvPr>
        </p:nvSpPr>
        <p:spPr>
          <a:xfrm>
            <a:off x="6878780" y="4534454"/>
            <a:ext cx="1655379" cy="2305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时间：20XX.XX</a:t>
            </a:r>
            <a:endParaRPr kumimoji="1" lang="en-US" altLang="zh-CN" sz="1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8"/>
            </p:custDataLst>
          </p:nvPr>
        </p:nvSpPr>
        <p:spPr>
          <a:xfrm>
            <a:off x="6403179" y="4375984"/>
            <a:ext cx="386718" cy="386718"/>
          </a:xfrm>
          <a:prstGeom prst="ellipse">
            <a:avLst/>
          </a:prstGeom>
          <a:solidFill>
            <a:schemeClr val="bg1"/>
          </a:solidFill>
          <a:ln w="1143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9"/>
            </p:custDataLst>
          </p:nvPr>
        </p:nvSpPr>
        <p:spPr>
          <a:xfrm>
            <a:off x="6493964" y="4449035"/>
            <a:ext cx="205146" cy="222224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9525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1178085" y="970409"/>
            <a:ext cx="240966" cy="138453"/>
          </a:xfrm>
          <a:custGeom>
            <a:avLst/>
            <a:gdLst>
              <a:gd name="connsiteX0" fmla="*/ 22860 w 333732"/>
              <a:gd name="connsiteY0" fmla="*/ 152370 h 198090"/>
              <a:gd name="connsiteX1" fmla="*/ 310872 w 333732"/>
              <a:gd name="connsiteY1" fmla="*/ 152370 h 198090"/>
              <a:gd name="connsiteX2" fmla="*/ 333732 w 333732"/>
              <a:gd name="connsiteY2" fmla="*/ 175230 h 198090"/>
              <a:gd name="connsiteX3" fmla="*/ 333731 w 333732"/>
              <a:gd name="connsiteY3" fmla="*/ 175230 h 198090"/>
              <a:gd name="connsiteX4" fmla="*/ 310871 w 333732"/>
              <a:gd name="connsiteY4" fmla="*/ 198090 h 198090"/>
              <a:gd name="connsiteX5" fmla="*/ 22860 w 333732"/>
              <a:gd name="connsiteY5" fmla="*/ 198089 h 198090"/>
              <a:gd name="connsiteX6" fmla="*/ 6696 w 333732"/>
              <a:gd name="connsiteY6" fmla="*/ 191393 h 198090"/>
              <a:gd name="connsiteX7" fmla="*/ 0 w 333732"/>
              <a:gd name="connsiteY7" fmla="*/ 175230 h 198090"/>
              <a:gd name="connsiteX8" fmla="*/ 6696 w 333732"/>
              <a:gd name="connsiteY8" fmla="*/ 159066 h 198090"/>
              <a:gd name="connsiteX9" fmla="*/ 22860 w 333732"/>
              <a:gd name="connsiteY9" fmla="*/ 152370 h 198090"/>
              <a:gd name="connsiteX10" fmla="*/ 0 w 333732"/>
              <a:gd name="connsiteY10" fmla="*/ 99044 h 198090"/>
              <a:gd name="connsiteX11" fmla="*/ 0 w 333732"/>
              <a:gd name="connsiteY11" fmla="*/ 99044 h 198090"/>
              <a:gd name="connsiteX12" fmla="*/ 0 w 333732"/>
              <a:gd name="connsiteY12" fmla="*/ 99045 h 198090"/>
              <a:gd name="connsiteX13" fmla="*/ 22860 w 333732"/>
              <a:gd name="connsiteY13" fmla="*/ 76185 h 198090"/>
              <a:gd name="connsiteX14" fmla="*/ 310872 w 333732"/>
              <a:gd name="connsiteY14" fmla="*/ 76185 h 198090"/>
              <a:gd name="connsiteX15" fmla="*/ 333732 w 333732"/>
              <a:gd name="connsiteY15" fmla="*/ 99045 h 198090"/>
              <a:gd name="connsiteX16" fmla="*/ 333731 w 333732"/>
              <a:gd name="connsiteY16" fmla="*/ 99045 h 198090"/>
              <a:gd name="connsiteX17" fmla="*/ 310871 w 333732"/>
              <a:gd name="connsiteY17" fmla="*/ 121905 h 198090"/>
              <a:gd name="connsiteX18" fmla="*/ 22860 w 333732"/>
              <a:gd name="connsiteY18" fmla="*/ 121904 h 198090"/>
              <a:gd name="connsiteX19" fmla="*/ 6696 w 333732"/>
              <a:gd name="connsiteY19" fmla="*/ 115208 h 198090"/>
              <a:gd name="connsiteX20" fmla="*/ 0 w 333732"/>
              <a:gd name="connsiteY20" fmla="*/ 99044 h 198090"/>
              <a:gd name="connsiteX21" fmla="*/ 6696 w 333732"/>
              <a:gd name="connsiteY21" fmla="*/ 82881 h 198090"/>
              <a:gd name="connsiteX22" fmla="*/ 22860 w 333732"/>
              <a:gd name="connsiteY22" fmla="*/ 76185 h 198090"/>
              <a:gd name="connsiteX23" fmla="*/ 22860 w 333732"/>
              <a:gd name="connsiteY23" fmla="*/ 0 h 198090"/>
              <a:gd name="connsiteX24" fmla="*/ 310872 w 333732"/>
              <a:gd name="connsiteY24" fmla="*/ 0 h 198090"/>
              <a:gd name="connsiteX25" fmla="*/ 333732 w 333732"/>
              <a:gd name="connsiteY25" fmla="*/ 22860 h 198090"/>
              <a:gd name="connsiteX26" fmla="*/ 333731 w 333732"/>
              <a:gd name="connsiteY26" fmla="*/ 22860 h 198090"/>
              <a:gd name="connsiteX27" fmla="*/ 310871 w 333732"/>
              <a:gd name="connsiteY27" fmla="*/ 45720 h 198090"/>
              <a:gd name="connsiteX28" fmla="*/ 22860 w 333732"/>
              <a:gd name="connsiteY28" fmla="*/ 45719 h 198090"/>
              <a:gd name="connsiteX29" fmla="*/ 6696 w 333732"/>
              <a:gd name="connsiteY29" fmla="*/ 39023 h 198090"/>
              <a:gd name="connsiteX30" fmla="*/ 0 w 333732"/>
              <a:gd name="connsiteY30" fmla="*/ 22859 h 198090"/>
              <a:gd name="connsiteX31" fmla="*/ 6696 w 333732"/>
              <a:gd name="connsiteY31" fmla="*/ 6696 h 198090"/>
              <a:gd name="connsiteX32" fmla="*/ 22860 w 333732"/>
              <a:gd name="connsiteY32" fmla="*/ 0 h 198090"/>
            </a:gdLst>
            <a:ahLst/>
            <a:cxnLst/>
            <a:rect l="l" t="t" r="r" b="b"/>
            <a:pathLst>
              <a:path w="333732" h="198090">
                <a:moveTo>
                  <a:pt x="22860" y="152370"/>
                </a:moveTo>
                <a:lnTo>
                  <a:pt x="310872" y="152370"/>
                </a:lnTo>
                <a:cubicBezTo>
                  <a:pt x="323497" y="152370"/>
                  <a:pt x="333732" y="162605"/>
                  <a:pt x="333732" y="175230"/>
                </a:cubicBezTo>
                <a:lnTo>
                  <a:pt x="333731" y="175230"/>
                </a:lnTo>
                <a:cubicBezTo>
                  <a:pt x="333731" y="187855"/>
                  <a:pt x="323496" y="198090"/>
                  <a:pt x="310871" y="198090"/>
                </a:cubicBezTo>
                <a:lnTo>
                  <a:pt x="22860" y="198089"/>
                </a:lnTo>
                <a:cubicBezTo>
                  <a:pt x="16548" y="198089"/>
                  <a:pt x="10833" y="195530"/>
                  <a:pt x="6696" y="191393"/>
                </a:cubicBezTo>
                <a:lnTo>
                  <a:pt x="0" y="175230"/>
                </a:lnTo>
                <a:lnTo>
                  <a:pt x="6696" y="159066"/>
                </a:lnTo>
                <a:cubicBezTo>
                  <a:pt x="10833" y="154929"/>
                  <a:pt x="16548" y="152370"/>
                  <a:pt x="22860" y="152370"/>
                </a:cubicBezTo>
                <a:close/>
                <a:moveTo>
                  <a:pt x="0" y="99044"/>
                </a:moveTo>
                <a:lnTo>
                  <a:pt x="0" y="99044"/>
                </a:lnTo>
                <a:lnTo>
                  <a:pt x="0" y="99045"/>
                </a:lnTo>
                <a:close/>
                <a:moveTo>
                  <a:pt x="22860" y="76185"/>
                </a:moveTo>
                <a:lnTo>
                  <a:pt x="310872" y="76185"/>
                </a:lnTo>
                <a:cubicBezTo>
                  <a:pt x="323497" y="76185"/>
                  <a:pt x="333732" y="86420"/>
                  <a:pt x="333732" y="99045"/>
                </a:cubicBezTo>
                <a:lnTo>
                  <a:pt x="333731" y="99045"/>
                </a:lnTo>
                <a:cubicBezTo>
                  <a:pt x="333731" y="111670"/>
                  <a:pt x="323496" y="121905"/>
                  <a:pt x="310871" y="121905"/>
                </a:cubicBezTo>
                <a:lnTo>
                  <a:pt x="22860" y="121904"/>
                </a:lnTo>
                <a:cubicBezTo>
                  <a:pt x="16548" y="121904"/>
                  <a:pt x="10833" y="119345"/>
                  <a:pt x="6696" y="115208"/>
                </a:cubicBezTo>
                <a:lnTo>
                  <a:pt x="0" y="99044"/>
                </a:lnTo>
                <a:lnTo>
                  <a:pt x="6696" y="82881"/>
                </a:lnTo>
                <a:cubicBezTo>
                  <a:pt x="10833" y="78744"/>
                  <a:pt x="16548" y="76185"/>
                  <a:pt x="22860" y="76185"/>
                </a:cubicBezTo>
                <a:close/>
                <a:moveTo>
                  <a:pt x="22860" y="0"/>
                </a:moveTo>
                <a:lnTo>
                  <a:pt x="310872" y="0"/>
                </a:lnTo>
                <a:cubicBezTo>
                  <a:pt x="323497" y="0"/>
                  <a:pt x="333732" y="10235"/>
                  <a:pt x="333732" y="22860"/>
                </a:cubicBezTo>
                <a:lnTo>
                  <a:pt x="333731" y="22860"/>
                </a:lnTo>
                <a:cubicBezTo>
                  <a:pt x="333731" y="35485"/>
                  <a:pt x="323496" y="45720"/>
                  <a:pt x="310871" y="45720"/>
                </a:cubicBezTo>
                <a:lnTo>
                  <a:pt x="22860" y="45719"/>
                </a:lnTo>
                <a:cubicBezTo>
                  <a:pt x="16548" y="45719"/>
                  <a:pt x="10833" y="43160"/>
                  <a:pt x="6696" y="39023"/>
                </a:cubicBezTo>
                <a:lnTo>
                  <a:pt x="0" y="22859"/>
                </a:lnTo>
                <a:lnTo>
                  <a:pt x="6696" y="6696"/>
                </a:lnTo>
                <a:cubicBezTo>
                  <a:pt x="10833" y="2559"/>
                  <a:pt x="16548" y="0"/>
                  <a:pt x="2286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668035" y="1534263"/>
            <a:ext cx="199697" cy="199697"/>
          </a:xfrm>
          <a:prstGeom prst="ellipse">
            <a:avLst/>
          </a:prstGeom>
          <a:noFill/>
          <a:ln w="28575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alphaModFix amt="100000"/>
          </a:blip>
          <a:srcRect/>
          <a:stretch>
            <a:fillRect/>
          </a:stretch>
        </p:blipFill>
        <p:spPr>
          <a:xfrm flipH="1">
            <a:off x="1311493" y="780305"/>
            <a:ext cx="2069951" cy="75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alphaModFix amt="100000"/>
          </a:blip>
          <a:srcRect/>
          <a:stretch>
            <a:fillRect/>
          </a:stretch>
        </p:blipFill>
        <p:spPr>
          <a:xfrm>
            <a:off x="8105713" y="1130300"/>
            <a:ext cx="1195943" cy="3876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088554" y="1868155"/>
            <a:ext cx="10014892" cy="18669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30000"/>
              </a:lnSpc>
            </a:pPr>
            <a:r>
              <a:rPr kumimoji="1" lang="en-US" altLang="zh-CN" sz="75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字魂状元榜书" panose="00000500000000000000" charset="-122"/>
                <a:ea typeface="字魂状元榜书" panose="00000500000000000000" charset="-122"/>
                <a:cs typeface="Dream-XiaYiGBT" panose="02010604000000000000" charset="-122"/>
              </a:rPr>
              <a:t>谢谢大家</a:t>
            </a:r>
            <a:endParaRPr kumimoji="1" lang="zh-CN" altLang="en-US">
              <a:latin typeface="字魂状元榜书" panose="00000500000000000000" charset="-122"/>
              <a:ea typeface="字魂状元榜书" panose="000005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05565" y="1028700"/>
            <a:ext cx="4812993" cy="7138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90000"/>
              </a:lnSpc>
            </a:pPr>
            <a:r>
              <a:rPr kumimoji="1" lang="zh-CN" altLang="en-US" sz="54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Source Han Sans" panose="020B0500000000000000" charset="-122"/>
              </a:rPr>
              <a:t>目录</a:t>
            </a:r>
            <a:endParaRPr kumimoji="1" lang="zh-CN" altLang="en-US" sz="540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Source Han Sans" panose="020B0500000000000000" charset="-122"/>
            </a:endParaRPr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931518" y="2711450"/>
            <a:ext cx="576000" cy="576000"/>
          </a:xfrm>
          <a:prstGeom prst="ellipse">
            <a:avLst/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1075518" y="2866241"/>
            <a:ext cx="288000" cy="266419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3779427" y="2711450"/>
            <a:ext cx="576000" cy="576000"/>
          </a:xfrm>
          <a:prstGeom prst="ellipse">
            <a:avLst/>
          </a:prstGeom>
          <a:solidFill>
            <a:schemeClr val="accent2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3923427" y="2880342"/>
            <a:ext cx="288000" cy="23821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6627336" y="2711450"/>
            <a:ext cx="576000" cy="576000"/>
          </a:xfrm>
          <a:prstGeom prst="ellipse">
            <a:avLst/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6753336" y="2857622"/>
            <a:ext cx="324000" cy="283656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9475244" y="2711450"/>
            <a:ext cx="576000" cy="576000"/>
          </a:xfrm>
          <a:prstGeom prst="ellipse">
            <a:avLst/>
          </a:prstGeom>
          <a:solidFill>
            <a:schemeClr val="accent2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9626444" y="2862650"/>
            <a:ext cx="273600" cy="273600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931518" y="3424538"/>
            <a:ext cx="2383466" cy="100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Source Han Sans" panose="020B0500000000000000" charset="-122"/>
              </a:rPr>
              <a:t>输入你的</a:t>
            </a:r>
            <a:r>
              <a:rPr kumimoji="1" lang="zh-CN" altLang="en-US" sz="2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Source Han Sans" panose="020B0500000000000000" charset="-122"/>
              </a:rPr>
              <a:t>标题</a:t>
            </a:r>
            <a:endParaRPr kumimoji="1" lang="zh-CN" altLang="en-US" sz="22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Source Han Sans" panose="020B05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3779427" y="3424538"/>
            <a:ext cx="2383466" cy="100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Source Han Sans" panose="020B0500000000000000" charset="-122"/>
              </a:rPr>
              <a:t>输入你的</a:t>
            </a:r>
            <a:r>
              <a:rPr kumimoji="1" lang="zh-CN" altLang="en-US" sz="2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Source Han Sans" panose="020B0500000000000000" charset="-122"/>
              </a:rPr>
              <a:t>标题</a:t>
            </a:r>
            <a:endParaRPr kumimoji="1" lang="zh-CN" altLang="en-US" sz="22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Source Han Sans" panose="020B05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1"/>
            </p:custDataLst>
          </p:nvPr>
        </p:nvSpPr>
        <p:spPr>
          <a:xfrm>
            <a:off x="6627336" y="3424538"/>
            <a:ext cx="2383466" cy="100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Source Han Sans" panose="020B0500000000000000" charset="-122"/>
                <a:sym typeface="+mn-ea"/>
              </a:rPr>
              <a:t>输入你的标题</a:t>
            </a:r>
            <a:endParaRPr kumimoji="1" lang="en-US" altLang="zh-CN" sz="22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Source Han Sans" panose="020B05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2"/>
            </p:custDataLst>
          </p:nvPr>
        </p:nvSpPr>
        <p:spPr>
          <a:xfrm>
            <a:off x="9475244" y="3424538"/>
            <a:ext cx="2383466" cy="100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Source Han Sans" panose="020B0500000000000000" charset="-122"/>
                <a:sym typeface="+mn-ea"/>
              </a:rPr>
              <a:t>输入你的标题</a:t>
            </a:r>
            <a:endParaRPr kumimoji="1" lang="en-US" altLang="zh-CN" sz="22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Source Han Sans" panose="020B05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382314" y="493987"/>
            <a:ext cx="11414672" cy="5825797"/>
          </a:xfrm>
          <a:custGeom>
            <a:avLst/>
            <a:gdLst>
              <a:gd name="connsiteX0" fmla="*/ 142327 w 11414672"/>
              <a:gd name="connsiteY0" fmla="*/ 0 h 5825797"/>
              <a:gd name="connsiteX1" fmla="*/ 11272345 w 11414672"/>
              <a:gd name="connsiteY1" fmla="*/ 0 h 5825797"/>
              <a:gd name="connsiteX2" fmla="*/ 11282356 w 11414672"/>
              <a:gd name="connsiteY2" fmla="*/ 49582 h 5825797"/>
              <a:gd name="connsiteX3" fmla="*/ 11414234 w 11414672"/>
              <a:gd name="connsiteY3" fmla="*/ 136996 h 5825797"/>
              <a:gd name="connsiteX4" fmla="*/ 11414672 w 11414672"/>
              <a:gd name="connsiteY4" fmla="*/ 136908 h 5825797"/>
              <a:gd name="connsiteX5" fmla="*/ 11414672 w 11414672"/>
              <a:gd name="connsiteY5" fmla="*/ 5652545 h 5825797"/>
              <a:gd name="connsiteX6" fmla="*/ 11414234 w 11414672"/>
              <a:gd name="connsiteY6" fmla="*/ 5652456 h 5825797"/>
              <a:gd name="connsiteX7" fmla="*/ 11271108 w 11414672"/>
              <a:gd name="connsiteY7" fmla="*/ 5795581 h 5825797"/>
              <a:gd name="connsiteX8" fmla="*/ 11277209 w 11414672"/>
              <a:gd name="connsiteY8" fmla="*/ 5825797 h 5825797"/>
              <a:gd name="connsiteX9" fmla="*/ 137463 w 11414672"/>
              <a:gd name="connsiteY9" fmla="*/ 5825797 h 5825797"/>
              <a:gd name="connsiteX10" fmla="*/ 143564 w 11414672"/>
              <a:gd name="connsiteY10" fmla="*/ 5795581 h 5825797"/>
              <a:gd name="connsiteX11" fmla="*/ 438 w 11414672"/>
              <a:gd name="connsiteY11" fmla="*/ 5652456 h 5825797"/>
              <a:gd name="connsiteX12" fmla="*/ 0 w 11414672"/>
              <a:gd name="connsiteY12" fmla="*/ 5652545 h 5825797"/>
              <a:gd name="connsiteX13" fmla="*/ 0 w 11414672"/>
              <a:gd name="connsiteY13" fmla="*/ 136908 h 5825797"/>
              <a:gd name="connsiteX14" fmla="*/ 438 w 11414672"/>
              <a:gd name="connsiteY14" fmla="*/ 136996 h 5825797"/>
              <a:gd name="connsiteX15" fmla="*/ 132316 w 11414672"/>
              <a:gd name="connsiteY15" fmla="*/ 49582 h 5825797"/>
              <a:gd name="connsiteX16" fmla="*/ 142327 w 11414672"/>
              <a:gd name="connsiteY16" fmla="*/ 0 h 5825797"/>
            </a:gdLst>
            <a:ahLst/>
            <a:cxnLst/>
            <a:rect l="l" t="t" r="r" b="b"/>
            <a:pathLst>
              <a:path w="11414672" h="5825797">
                <a:moveTo>
                  <a:pt x="142327" y="0"/>
                </a:moveTo>
                <a:lnTo>
                  <a:pt x="11272345" y="0"/>
                </a:lnTo>
                <a:lnTo>
                  <a:pt x="11282356" y="49582"/>
                </a:lnTo>
                <a:cubicBezTo>
                  <a:pt x="11304083" y="100952"/>
                  <a:pt x="11354950" y="136996"/>
                  <a:pt x="11414234" y="136996"/>
                </a:cubicBezTo>
                <a:lnTo>
                  <a:pt x="11414672" y="136908"/>
                </a:lnTo>
                <a:lnTo>
                  <a:pt x="11414672" y="5652545"/>
                </a:lnTo>
                <a:lnTo>
                  <a:pt x="11414234" y="5652456"/>
                </a:lnTo>
                <a:cubicBezTo>
                  <a:pt x="11335188" y="5652456"/>
                  <a:pt x="11271108" y="5716535"/>
                  <a:pt x="11271108" y="5795581"/>
                </a:cubicBezTo>
                <a:lnTo>
                  <a:pt x="11277209" y="5825797"/>
                </a:lnTo>
                <a:lnTo>
                  <a:pt x="137463" y="5825797"/>
                </a:lnTo>
                <a:lnTo>
                  <a:pt x="143564" y="5795581"/>
                </a:lnTo>
                <a:cubicBezTo>
                  <a:pt x="143564" y="5716535"/>
                  <a:pt x="79484" y="5652456"/>
                  <a:pt x="438" y="5652456"/>
                </a:cubicBezTo>
                <a:lnTo>
                  <a:pt x="0" y="5652545"/>
                </a:lnTo>
                <a:lnTo>
                  <a:pt x="0" y="136908"/>
                </a:lnTo>
                <a:lnTo>
                  <a:pt x="438" y="136996"/>
                </a:lnTo>
                <a:cubicBezTo>
                  <a:pt x="59723" y="136996"/>
                  <a:pt x="110589" y="100952"/>
                  <a:pt x="132316" y="49582"/>
                </a:cubicBezTo>
                <a:lnTo>
                  <a:pt x="142327" y="0"/>
                </a:lnTo>
                <a:close/>
              </a:path>
            </a:pathLst>
          </a:custGeom>
          <a:noFill/>
          <a:ln w="15875" cap="sq">
            <a:gradFill>
              <a:gsLst>
                <a:gs pos="0">
                  <a:schemeClr val="accent1"/>
                </a:gs>
                <a:gs pos="43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9476" y="601235"/>
            <a:ext cx="11200348" cy="5716410"/>
          </a:xfrm>
          <a:custGeom>
            <a:avLst/>
            <a:gdLst>
              <a:gd name="connsiteX0" fmla="*/ 142327 w 11414672"/>
              <a:gd name="connsiteY0" fmla="*/ 0 h 5825797"/>
              <a:gd name="connsiteX1" fmla="*/ 11272345 w 11414672"/>
              <a:gd name="connsiteY1" fmla="*/ 0 h 5825797"/>
              <a:gd name="connsiteX2" fmla="*/ 11282356 w 11414672"/>
              <a:gd name="connsiteY2" fmla="*/ 49582 h 5825797"/>
              <a:gd name="connsiteX3" fmla="*/ 11414234 w 11414672"/>
              <a:gd name="connsiteY3" fmla="*/ 136996 h 5825797"/>
              <a:gd name="connsiteX4" fmla="*/ 11414672 w 11414672"/>
              <a:gd name="connsiteY4" fmla="*/ 136908 h 5825797"/>
              <a:gd name="connsiteX5" fmla="*/ 11414672 w 11414672"/>
              <a:gd name="connsiteY5" fmla="*/ 5652545 h 5825797"/>
              <a:gd name="connsiteX6" fmla="*/ 11414234 w 11414672"/>
              <a:gd name="connsiteY6" fmla="*/ 5652456 h 5825797"/>
              <a:gd name="connsiteX7" fmla="*/ 11271108 w 11414672"/>
              <a:gd name="connsiteY7" fmla="*/ 5795581 h 5825797"/>
              <a:gd name="connsiteX8" fmla="*/ 11277209 w 11414672"/>
              <a:gd name="connsiteY8" fmla="*/ 5825797 h 5825797"/>
              <a:gd name="connsiteX9" fmla="*/ 137463 w 11414672"/>
              <a:gd name="connsiteY9" fmla="*/ 5825797 h 5825797"/>
              <a:gd name="connsiteX10" fmla="*/ 143564 w 11414672"/>
              <a:gd name="connsiteY10" fmla="*/ 5795581 h 5825797"/>
              <a:gd name="connsiteX11" fmla="*/ 438 w 11414672"/>
              <a:gd name="connsiteY11" fmla="*/ 5652456 h 5825797"/>
              <a:gd name="connsiteX12" fmla="*/ 0 w 11414672"/>
              <a:gd name="connsiteY12" fmla="*/ 5652545 h 5825797"/>
              <a:gd name="connsiteX13" fmla="*/ 0 w 11414672"/>
              <a:gd name="connsiteY13" fmla="*/ 136908 h 5825797"/>
              <a:gd name="connsiteX14" fmla="*/ 438 w 11414672"/>
              <a:gd name="connsiteY14" fmla="*/ 136996 h 5825797"/>
              <a:gd name="connsiteX15" fmla="*/ 132316 w 11414672"/>
              <a:gd name="connsiteY15" fmla="*/ 49582 h 5825797"/>
              <a:gd name="connsiteX16" fmla="*/ 142327 w 11414672"/>
              <a:gd name="connsiteY16" fmla="*/ 0 h 5825797"/>
            </a:gdLst>
            <a:ahLst/>
            <a:cxnLst/>
            <a:rect l="l" t="t" r="r" b="b"/>
            <a:pathLst>
              <a:path w="11414672" h="5825797">
                <a:moveTo>
                  <a:pt x="142327" y="0"/>
                </a:moveTo>
                <a:lnTo>
                  <a:pt x="11272345" y="0"/>
                </a:lnTo>
                <a:lnTo>
                  <a:pt x="11282356" y="49582"/>
                </a:lnTo>
                <a:cubicBezTo>
                  <a:pt x="11304083" y="100952"/>
                  <a:pt x="11354950" y="136996"/>
                  <a:pt x="11414234" y="136996"/>
                </a:cubicBezTo>
                <a:lnTo>
                  <a:pt x="11414672" y="136908"/>
                </a:lnTo>
                <a:lnTo>
                  <a:pt x="11414672" y="5652545"/>
                </a:lnTo>
                <a:lnTo>
                  <a:pt x="11414234" y="5652456"/>
                </a:lnTo>
                <a:cubicBezTo>
                  <a:pt x="11335188" y="5652456"/>
                  <a:pt x="11271108" y="5716535"/>
                  <a:pt x="11271108" y="5795581"/>
                </a:cubicBezTo>
                <a:lnTo>
                  <a:pt x="11277209" y="5825797"/>
                </a:lnTo>
                <a:lnTo>
                  <a:pt x="137463" y="5825797"/>
                </a:lnTo>
                <a:lnTo>
                  <a:pt x="143564" y="5795581"/>
                </a:lnTo>
                <a:cubicBezTo>
                  <a:pt x="143564" y="5716535"/>
                  <a:pt x="79484" y="5652456"/>
                  <a:pt x="438" y="5652456"/>
                </a:cubicBezTo>
                <a:lnTo>
                  <a:pt x="0" y="5652545"/>
                </a:lnTo>
                <a:lnTo>
                  <a:pt x="0" y="136908"/>
                </a:lnTo>
                <a:lnTo>
                  <a:pt x="438" y="136996"/>
                </a:lnTo>
                <a:cubicBezTo>
                  <a:pt x="59723" y="136996"/>
                  <a:pt x="110589" y="100952"/>
                  <a:pt x="132316" y="49582"/>
                </a:cubicBezTo>
                <a:lnTo>
                  <a:pt x="142327" y="0"/>
                </a:lnTo>
                <a:close/>
              </a:path>
            </a:pathLst>
          </a:cu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43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78085" y="970409"/>
            <a:ext cx="240966" cy="138453"/>
          </a:xfrm>
          <a:custGeom>
            <a:avLst/>
            <a:gdLst>
              <a:gd name="connsiteX0" fmla="*/ 22860 w 333732"/>
              <a:gd name="connsiteY0" fmla="*/ 152370 h 198090"/>
              <a:gd name="connsiteX1" fmla="*/ 310872 w 333732"/>
              <a:gd name="connsiteY1" fmla="*/ 152370 h 198090"/>
              <a:gd name="connsiteX2" fmla="*/ 333732 w 333732"/>
              <a:gd name="connsiteY2" fmla="*/ 175230 h 198090"/>
              <a:gd name="connsiteX3" fmla="*/ 333731 w 333732"/>
              <a:gd name="connsiteY3" fmla="*/ 175230 h 198090"/>
              <a:gd name="connsiteX4" fmla="*/ 310871 w 333732"/>
              <a:gd name="connsiteY4" fmla="*/ 198090 h 198090"/>
              <a:gd name="connsiteX5" fmla="*/ 22860 w 333732"/>
              <a:gd name="connsiteY5" fmla="*/ 198089 h 198090"/>
              <a:gd name="connsiteX6" fmla="*/ 6696 w 333732"/>
              <a:gd name="connsiteY6" fmla="*/ 191393 h 198090"/>
              <a:gd name="connsiteX7" fmla="*/ 0 w 333732"/>
              <a:gd name="connsiteY7" fmla="*/ 175230 h 198090"/>
              <a:gd name="connsiteX8" fmla="*/ 6696 w 333732"/>
              <a:gd name="connsiteY8" fmla="*/ 159066 h 198090"/>
              <a:gd name="connsiteX9" fmla="*/ 22860 w 333732"/>
              <a:gd name="connsiteY9" fmla="*/ 152370 h 198090"/>
              <a:gd name="connsiteX10" fmla="*/ 0 w 333732"/>
              <a:gd name="connsiteY10" fmla="*/ 99044 h 198090"/>
              <a:gd name="connsiteX11" fmla="*/ 0 w 333732"/>
              <a:gd name="connsiteY11" fmla="*/ 99044 h 198090"/>
              <a:gd name="connsiteX12" fmla="*/ 0 w 333732"/>
              <a:gd name="connsiteY12" fmla="*/ 99045 h 198090"/>
              <a:gd name="connsiteX13" fmla="*/ 22860 w 333732"/>
              <a:gd name="connsiteY13" fmla="*/ 76185 h 198090"/>
              <a:gd name="connsiteX14" fmla="*/ 310872 w 333732"/>
              <a:gd name="connsiteY14" fmla="*/ 76185 h 198090"/>
              <a:gd name="connsiteX15" fmla="*/ 333732 w 333732"/>
              <a:gd name="connsiteY15" fmla="*/ 99045 h 198090"/>
              <a:gd name="connsiteX16" fmla="*/ 333731 w 333732"/>
              <a:gd name="connsiteY16" fmla="*/ 99045 h 198090"/>
              <a:gd name="connsiteX17" fmla="*/ 310871 w 333732"/>
              <a:gd name="connsiteY17" fmla="*/ 121905 h 198090"/>
              <a:gd name="connsiteX18" fmla="*/ 22860 w 333732"/>
              <a:gd name="connsiteY18" fmla="*/ 121904 h 198090"/>
              <a:gd name="connsiteX19" fmla="*/ 6696 w 333732"/>
              <a:gd name="connsiteY19" fmla="*/ 115208 h 198090"/>
              <a:gd name="connsiteX20" fmla="*/ 0 w 333732"/>
              <a:gd name="connsiteY20" fmla="*/ 99044 h 198090"/>
              <a:gd name="connsiteX21" fmla="*/ 6696 w 333732"/>
              <a:gd name="connsiteY21" fmla="*/ 82881 h 198090"/>
              <a:gd name="connsiteX22" fmla="*/ 22860 w 333732"/>
              <a:gd name="connsiteY22" fmla="*/ 76185 h 198090"/>
              <a:gd name="connsiteX23" fmla="*/ 22860 w 333732"/>
              <a:gd name="connsiteY23" fmla="*/ 0 h 198090"/>
              <a:gd name="connsiteX24" fmla="*/ 310872 w 333732"/>
              <a:gd name="connsiteY24" fmla="*/ 0 h 198090"/>
              <a:gd name="connsiteX25" fmla="*/ 333732 w 333732"/>
              <a:gd name="connsiteY25" fmla="*/ 22860 h 198090"/>
              <a:gd name="connsiteX26" fmla="*/ 333731 w 333732"/>
              <a:gd name="connsiteY26" fmla="*/ 22860 h 198090"/>
              <a:gd name="connsiteX27" fmla="*/ 310871 w 333732"/>
              <a:gd name="connsiteY27" fmla="*/ 45720 h 198090"/>
              <a:gd name="connsiteX28" fmla="*/ 22860 w 333732"/>
              <a:gd name="connsiteY28" fmla="*/ 45719 h 198090"/>
              <a:gd name="connsiteX29" fmla="*/ 6696 w 333732"/>
              <a:gd name="connsiteY29" fmla="*/ 39023 h 198090"/>
              <a:gd name="connsiteX30" fmla="*/ 0 w 333732"/>
              <a:gd name="connsiteY30" fmla="*/ 22859 h 198090"/>
              <a:gd name="connsiteX31" fmla="*/ 6696 w 333732"/>
              <a:gd name="connsiteY31" fmla="*/ 6696 h 198090"/>
              <a:gd name="connsiteX32" fmla="*/ 22860 w 333732"/>
              <a:gd name="connsiteY32" fmla="*/ 0 h 198090"/>
            </a:gdLst>
            <a:ahLst/>
            <a:cxnLst/>
            <a:rect l="l" t="t" r="r" b="b"/>
            <a:pathLst>
              <a:path w="333732" h="198090">
                <a:moveTo>
                  <a:pt x="22860" y="152370"/>
                </a:moveTo>
                <a:lnTo>
                  <a:pt x="310872" y="152370"/>
                </a:lnTo>
                <a:cubicBezTo>
                  <a:pt x="323497" y="152370"/>
                  <a:pt x="333732" y="162605"/>
                  <a:pt x="333732" y="175230"/>
                </a:cubicBezTo>
                <a:lnTo>
                  <a:pt x="333731" y="175230"/>
                </a:lnTo>
                <a:cubicBezTo>
                  <a:pt x="333731" y="187855"/>
                  <a:pt x="323496" y="198090"/>
                  <a:pt x="310871" y="198090"/>
                </a:cubicBezTo>
                <a:lnTo>
                  <a:pt x="22860" y="198089"/>
                </a:lnTo>
                <a:cubicBezTo>
                  <a:pt x="16548" y="198089"/>
                  <a:pt x="10833" y="195530"/>
                  <a:pt x="6696" y="191393"/>
                </a:cubicBezTo>
                <a:lnTo>
                  <a:pt x="0" y="175230"/>
                </a:lnTo>
                <a:lnTo>
                  <a:pt x="6696" y="159066"/>
                </a:lnTo>
                <a:cubicBezTo>
                  <a:pt x="10833" y="154929"/>
                  <a:pt x="16548" y="152370"/>
                  <a:pt x="22860" y="152370"/>
                </a:cubicBezTo>
                <a:close/>
                <a:moveTo>
                  <a:pt x="0" y="99044"/>
                </a:moveTo>
                <a:lnTo>
                  <a:pt x="0" y="99044"/>
                </a:lnTo>
                <a:lnTo>
                  <a:pt x="0" y="99045"/>
                </a:lnTo>
                <a:close/>
                <a:moveTo>
                  <a:pt x="22860" y="76185"/>
                </a:moveTo>
                <a:lnTo>
                  <a:pt x="310872" y="76185"/>
                </a:lnTo>
                <a:cubicBezTo>
                  <a:pt x="323497" y="76185"/>
                  <a:pt x="333732" y="86420"/>
                  <a:pt x="333732" y="99045"/>
                </a:cubicBezTo>
                <a:lnTo>
                  <a:pt x="333731" y="99045"/>
                </a:lnTo>
                <a:cubicBezTo>
                  <a:pt x="333731" y="111670"/>
                  <a:pt x="323496" y="121905"/>
                  <a:pt x="310871" y="121905"/>
                </a:cubicBezTo>
                <a:lnTo>
                  <a:pt x="22860" y="121904"/>
                </a:lnTo>
                <a:cubicBezTo>
                  <a:pt x="16548" y="121904"/>
                  <a:pt x="10833" y="119345"/>
                  <a:pt x="6696" y="115208"/>
                </a:cubicBezTo>
                <a:lnTo>
                  <a:pt x="0" y="99044"/>
                </a:lnTo>
                <a:lnTo>
                  <a:pt x="6696" y="82881"/>
                </a:lnTo>
                <a:cubicBezTo>
                  <a:pt x="10833" y="78744"/>
                  <a:pt x="16548" y="76185"/>
                  <a:pt x="22860" y="76185"/>
                </a:cubicBezTo>
                <a:close/>
                <a:moveTo>
                  <a:pt x="22860" y="0"/>
                </a:moveTo>
                <a:lnTo>
                  <a:pt x="310872" y="0"/>
                </a:lnTo>
                <a:cubicBezTo>
                  <a:pt x="323497" y="0"/>
                  <a:pt x="333732" y="10235"/>
                  <a:pt x="333732" y="22860"/>
                </a:cubicBezTo>
                <a:lnTo>
                  <a:pt x="333731" y="22860"/>
                </a:lnTo>
                <a:cubicBezTo>
                  <a:pt x="333731" y="35485"/>
                  <a:pt x="323496" y="45720"/>
                  <a:pt x="310871" y="45720"/>
                </a:cubicBezTo>
                <a:lnTo>
                  <a:pt x="22860" y="45719"/>
                </a:lnTo>
                <a:cubicBezTo>
                  <a:pt x="16548" y="45719"/>
                  <a:pt x="10833" y="43160"/>
                  <a:pt x="6696" y="39023"/>
                </a:cubicBezTo>
                <a:lnTo>
                  <a:pt x="0" y="22859"/>
                </a:lnTo>
                <a:lnTo>
                  <a:pt x="6696" y="6696"/>
                </a:lnTo>
                <a:cubicBezTo>
                  <a:pt x="10833" y="2559"/>
                  <a:pt x="16548" y="0"/>
                  <a:pt x="2286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 17" descr="C:/Users/Administrator/Downloads/千图-原创古代中医问诊场景/组 1.png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100000"/>
          </a:blip>
          <a:srcRect l="18832" r="18832"/>
          <a:stretch>
            <a:fillRect/>
          </a:stretch>
        </p:blipFill>
        <p:spPr>
          <a:xfrm>
            <a:off x="0" y="2309495"/>
            <a:ext cx="12192000" cy="4542155"/>
          </a:xfrm>
          <a:custGeom>
            <a:avLst/>
            <a:gdLst>
              <a:gd name="connsiteX0" fmla="*/ 0 w 12192000"/>
              <a:gd name="connsiteY0" fmla="*/ 0 h 6845439"/>
              <a:gd name="connsiteX1" fmla="*/ 12192000 w 12192000"/>
              <a:gd name="connsiteY1" fmla="*/ 0 h 6845439"/>
              <a:gd name="connsiteX2" fmla="*/ 12192000 w 12192000"/>
              <a:gd name="connsiteY2" fmla="*/ 6845439 h 6845439"/>
              <a:gd name="connsiteX3" fmla="*/ 0 w 12192000"/>
              <a:gd name="connsiteY3" fmla="*/ 6845439 h 6845439"/>
            </a:gdLst>
            <a:ahLst/>
            <a:cxnLst/>
            <a:rect l="l" t="t" r="r" b="b"/>
            <a:pathLst>
              <a:path w="12192000" h="6845439">
                <a:moveTo>
                  <a:pt x="0" y="0"/>
                </a:moveTo>
                <a:lnTo>
                  <a:pt x="12192000" y="0"/>
                </a:lnTo>
                <a:lnTo>
                  <a:pt x="12192000" y="6845439"/>
                </a:lnTo>
                <a:lnTo>
                  <a:pt x="0" y="6845439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9" name="组合 18"/>
          <p:cNvGrpSpPr/>
          <p:nvPr/>
        </p:nvGrpSpPr>
        <p:grpSpPr>
          <a:xfrm>
            <a:off x="1311275" y="288290"/>
            <a:ext cx="9061450" cy="5172075"/>
            <a:chOff x="2065" y="454"/>
            <a:chExt cx="14270" cy="8145"/>
          </a:xfrm>
        </p:grpSpPr>
        <p:sp>
          <p:nvSpPr>
            <p:cNvPr id="4" name="标题 1"/>
            <p:cNvSpPr txBox="1"/>
            <p:nvPr/>
          </p:nvSpPr>
          <p:spPr>
            <a:xfrm>
              <a:off x="8012" y="1921"/>
              <a:ext cx="3175" cy="3175"/>
            </a:xfrm>
            <a:prstGeom prst="ellipse">
              <a:avLst/>
            </a:prstGeom>
            <a:noFill/>
            <a:ln w="12700" cap="sq">
              <a:solidFill>
                <a:schemeClr val="accent1">
                  <a:alpha val="100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8126" y="2035"/>
              <a:ext cx="2948" cy="29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41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14851" y="3859"/>
              <a:ext cx="1485" cy="1485"/>
            </a:xfrm>
            <a:prstGeom prst="ellipse">
              <a:avLst/>
            </a:prstGeom>
            <a:gradFill>
              <a:gsLst>
                <a:gs pos="0">
                  <a:schemeClr val="accent2">
                    <a:lumMod val="75000"/>
                    <a:alpha val="67000"/>
                  </a:schemeClr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>
              <a:off x="3570" y="5413"/>
              <a:ext cx="12040" cy="318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t"/>
            <a:lstStyle/>
            <a:p>
              <a:pPr algn="ctr">
                <a:lnSpc>
                  <a:spcPct val="130000"/>
                </a:lnSpc>
              </a:pPr>
              <a:r>
                <a:rPr kumimoji="1" lang="zh-CN" altLang="en-US" sz="5800">
                  <a:ln w="12700">
                    <a:noFill/>
                  </a:ln>
                  <a:solidFill>
                    <a:srgbClr val="426E86">
                      <a:alpha val="100000"/>
                    </a:srgbClr>
                  </a:solidFill>
                  <a:latin typeface="字魂状元榜书" panose="00000500000000000000" charset="-122"/>
                  <a:ea typeface="字魂状元榜书" panose="00000500000000000000" charset="-122"/>
                  <a:cs typeface="Dream-XiaYiGBT" panose="02010604000000000000" charset="-122"/>
                </a:rPr>
                <a:t>输入你的</a:t>
              </a:r>
              <a:r>
                <a:rPr kumimoji="1" lang="zh-CN" altLang="en-US" sz="5800">
                  <a:ln w="12700">
                    <a:noFill/>
                  </a:ln>
                  <a:solidFill>
                    <a:srgbClr val="426E86">
                      <a:alpha val="100000"/>
                    </a:srgbClr>
                  </a:solidFill>
                  <a:latin typeface="字魂状元榜书" panose="00000500000000000000" charset="-122"/>
                  <a:ea typeface="字魂状元榜书" panose="00000500000000000000" charset="-122"/>
                  <a:cs typeface="Dream-XiaYiGBT" panose="02010604000000000000" charset="-122"/>
                </a:rPr>
                <a:t>标题</a:t>
              </a:r>
              <a:endParaRPr kumimoji="1" lang="zh-CN" altLang="en-US" sz="58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字魂状元榜书" panose="00000500000000000000" charset="-122"/>
                <a:ea typeface="字魂状元榜书" panose="00000500000000000000" charset="-122"/>
                <a:cs typeface="Dream-XiaYiGBT" panose="02010604000000000000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alphaModFix amt="100000"/>
            </a:blip>
            <a:srcRect/>
            <a:stretch>
              <a:fillRect/>
            </a:stretch>
          </p:blipFill>
          <p:spPr>
            <a:xfrm flipH="1">
              <a:off x="2065" y="3327"/>
              <a:ext cx="3463" cy="12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alphaModFix amt="100000"/>
            </a:blip>
            <a:srcRect/>
            <a:stretch>
              <a:fillRect/>
            </a:stretch>
          </p:blipFill>
          <p:spPr>
            <a:xfrm flipH="1">
              <a:off x="12417" y="2201"/>
              <a:ext cx="2016" cy="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标题 1"/>
            <p:cNvSpPr txBox="1"/>
            <p:nvPr/>
          </p:nvSpPr>
          <p:spPr>
            <a:xfrm>
              <a:off x="8342" y="2251"/>
              <a:ext cx="2516" cy="2516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7199" y="454"/>
              <a:ext cx="4783" cy="40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b"/>
            <a:lstStyle/>
            <a:p>
              <a:pPr algn="ctr">
                <a:lnSpc>
                  <a:spcPct val="110000"/>
                </a:lnSpc>
              </a:pPr>
              <a:r>
                <a:rPr kumimoji="1" lang="en-US" altLang="zh-CN" sz="8000">
                  <a:ln w="12700">
                    <a:noFill/>
                  </a:ln>
                  <a:solidFill>
                    <a:srgbClr val="FFFFFF">
                      <a:alpha val="100000"/>
                    </a:srgbClr>
                  </a:solidFill>
                  <a:latin typeface="字魂状元榜书" panose="00000500000000000000" charset="-122"/>
                  <a:ea typeface="字魂状元榜书" panose="00000500000000000000" charset="-122"/>
                  <a:cs typeface="Dream-XiaYiGBT" panose="02010604000000000000" charset="-122"/>
                </a:rPr>
                <a:t>01</a:t>
              </a:r>
              <a:endParaRPr kumimoji="1" lang="zh-CN" altLang="en-US">
                <a:latin typeface="字魂状元榜书" panose="00000500000000000000" charset="-122"/>
                <a:ea typeface="字魂状元榜书" panose="00000500000000000000" charset="-122"/>
              </a:endParaRPr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11475" y="1652"/>
              <a:ext cx="314" cy="314"/>
            </a:xfrm>
            <a:prstGeom prst="ellipse">
              <a:avLst/>
            </a:prstGeom>
            <a:noFill/>
            <a:ln w="28575" cap="sq">
              <a:solidFill>
                <a:schemeClr val="accent2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83074" y="1345798"/>
            <a:ext cx="3390605" cy="4786777"/>
          </a:xfrm>
          <a:prstGeom prst="roundRect">
            <a:avLst>
              <a:gd name="adj" fmla="val 3293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63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019810" y="2505710"/>
            <a:ext cx="2745105" cy="32238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输入你的正文内容，</a:t>
            </a: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</a:t>
            </a: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818792" y="1887748"/>
            <a:ext cx="3108527" cy="4154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6" name="标题 1"/>
          <p:cNvCxnSpPr/>
          <p:nvPr>
            <p:custDataLst>
              <p:tags r:id="rId4"/>
            </p:custDataLst>
          </p:nvPr>
        </p:nvCxnSpPr>
        <p:spPr>
          <a:xfrm>
            <a:off x="855737" y="2401634"/>
            <a:ext cx="2909597" cy="0"/>
          </a:xfrm>
          <a:prstGeom prst="line">
            <a:avLst/>
          </a:prstGeom>
          <a:noFill/>
          <a:ln w="15716" cap="sq">
            <a:solidFill>
              <a:schemeClr val="bg1">
                <a:lumMod val="85000"/>
              </a:schemeClr>
            </a:solidFill>
            <a:miter/>
          </a:ln>
        </p:spPr>
      </p:cxnSp>
      <p:cxnSp>
        <p:nvCxnSpPr>
          <p:cNvPr id="7" name="标题 1"/>
          <p:cNvCxnSpPr/>
          <p:nvPr>
            <p:custDataLst>
              <p:tags r:id="rId5"/>
            </p:custDataLst>
          </p:nvPr>
        </p:nvCxnSpPr>
        <p:spPr>
          <a:xfrm>
            <a:off x="3583173" y="2401634"/>
            <a:ext cx="307072" cy="0"/>
          </a:xfrm>
          <a:prstGeom prst="line">
            <a:avLst/>
          </a:prstGeom>
          <a:noFill/>
          <a:ln w="44005" cap="sq">
            <a:solidFill>
              <a:schemeClr val="accent1"/>
            </a:solidFill>
            <a:miter/>
          </a:ln>
        </p:spPr>
      </p:cxn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946389" y="1156243"/>
            <a:ext cx="605419" cy="605419"/>
            <a:chOff x="946389" y="1156243"/>
            <a:chExt cx="605419" cy="605419"/>
          </a:xfrm>
        </p:grpSpPr>
        <p:sp>
          <p:nvSpPr>
            <p:cNvPr id="9" name="标题 1"/>
            <p:cNvSpPr txBox="1"/>
            <p:nvPr>
              <p:custDataLst>
                <p:tags r:id="rId7"/>
              </p:custDataLst>
            </p:nvPr>
          </p:nvSpPr>
          <p:spPr>
            <a:xfrm>
              <a:off x="946389" y="1156243"/>
              <a:ext cx="605419" cy="605419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>
              <p:custDataLst>
                <p:tags r:id="rId8"/>
              </p:custDataLst>
            </p:nvPr>
          </p:nvSpPr>
          <p:spPr>
            <a:xfrm>
              <a:off x="1092724" y="1317181"/>
              <a:ext cx="312751" cy="283544"/>
            </a:xfrm>
            <a:custGeom>
              <a:avLst/>
              <a:gdLst>
                <a:gd name="connsiteX0" fmla="*/ 351048 w 1543905"/>
                <a:gd name="connsiteY0" fmla="*/ 523317 h 1399728"/>
                <a:gd name="connsiteX1" fmla="*/ 351048 w 1543905"/>
                <a:gd name="connsiteY1" fmla="*/ 523317 h 1399728"/>
                <a:gd name="connsiteX2" fmla="*/ 351420 w 1543905"/>
                <a:gd name="connsiteY2" fmla="*/ 523503 h 1399728"/>
                <a:gd name="connsiteX3" fmla="*/ 351420 w 1543905"/>
                <a:gd name="connsiteY3" fmla="*/ 1020031 h 1399728"/>
                <a:gd name="connsiteX4" fmla="*/ 351048 w 1543905"/>
                <a:gd name="connsiteY4" fmla="*/ 1020403 h 1399728"/>
                <a:gd name="connsiteX5" fmla="*/ 163525 w 1543905"/>
                <a:gd name="connsiteY5" fmla="*/ 1020403 h 1399728"/>
                <a:gd name="connsiteX6" fmla="*/ 163153 w 1543905"/>
                <a:gd name="connsiteY6" fmla="*/ 1020031 h 1399728"/>
                <a:gd name="connsiteX7" fmla="*/ 163153 w 1543905"/>
                <a:gd name="connsiteY7" fmla="*/ 523503 h 1399728"/>
                <a:gd name="connsiteX8" fmla="*/ 163153 w 1543905"/>
                <a:gd name="connsiteY8" fmla="*/ 523317 h 1399728"/>
                <a:gd name="connsiteX9" fmla="*/ 163339 w 1543905"/>
                <a:gd name="connsiteY9" fmla="*/ 523131 h 1399728"/>
                <a:gd name="connsiteX10" fmla="*/ 351048 w 1543905"/>
                <a:gd name="connsiteY10" fmla="*/ 523131 h 1399728"/>
                <a:gd name="connsiteX11" fmla="*/ 351048 w 1543905"/>
                <a:gd name="connsiteY11" fmla="*/ 411696 h 1399728"/>
                <a:gd name="connsiteX12" fmla="*/ 163339 w 1543905"/>
                <a:gd name="connsiteY12" fmla="*/ 411696 h 1399728"/>
                <a:gd name="connsiteX13" fmla="*/ 51346 w 1543905"/>
                <a:gd name="connsiteY13" fmla="*/ 523689 h 1399728"/>
                <a:gd name="connsiteX14" fmla="*/ 51346 w 1543905"/>
                <a:gd name="connsiteY14" fmla="*/ 1020217 h 1399728"/>
                <a:gd name="connsiteX15" fmla="*/ 163339 w 1543905"/>
                <a:gd name="connsiteY15" fmla="*/ 1132210 h 1399728"/>
                <a:gd name="connsiteX16" fmla="*/ 351048 w 1543905"/>
                <a:gd name="connsiteY16" fmla="*/ 1132210 h 1399728"/>
                <a:gd name="connsiteX17" fmla="*/ 463042 w 1543905"/>
                <a:gd name="connsiteY17" fmla="*/ 1020217 h 1399728"/>
                <a:gd name="connsiteX18" fmla="*/ 463042 w 1543905"/>
                <a:gd name="connsiteY18" fmla="*/ 523503 h 1399728"/>
                <a:gd name="connsiteX19" fmla="*/ 351048 w 1543905"/>
                <a:gd name="connsiteY19" fmla="*/ 411696 h 1399728"/>
                <a:gd name="connsiteX20" fmla="*/ 865808 w 1543905"/>
                <a:gd name="connsiteY20" fmla="*/ 111621 h 1399728"/>
                <a:gd name="connsiteX21" fmla="*/ 866180 w 1543905"/>
                <a:gd name="connsiteY21" fmla="*/ 111807 h 1399728"/>
                <a:gd name="connsiteX22" fmla="*/ 866180 w 1543905"/>
                <a:gd name="connsiteY22" fmla="*/ 1020031 h 1399728"/>
                <a:gd name="connsiteX23" fmla="*/ 865808 w 1543905"/>
                <a:gd name="connsiteY23" fmla="*/ 1020403 h 1399728"/>
                <a:gd name="connsiteX24" fmla="*/ 678284 w 1543905"/>
                <a:gd name="connsiteY24" fmla="*/ 1020403 h 1399728"/>
                <a:gd name="connsiteX25" fmla="*/ 677912 w 1543905"/>
                <a:gd name="connsiteY25" fmla="*/ 1020031 h 1399728"/>
                <a:gd name="connsiteX26" fmla="*/ 677912 w 1543905"/>
                <a:gd name="connsiteY26" fmla="*/ 111993 h 1399728"/>
                <a:gd name="connsiteX27" fmla="*/ 677912 w 1543905"/>
                <a:gd name="connsiteY27" fmla="*/ 111807 h 1399728"/>
                <a:gd name="connsiteX28" fmla="*/ 678098 w 1543905"/>
                <a:gd name="connsiteY28" fmla="*/ 111621 h 1399728"/>
                <a:gd name="connsiteX29" fmla="*/ 865808 w 1543905"/>
                <a:gd name="connsiteY29" fmla="*/ 111621 h 1399728"/>
                <a:gd name="connsiteX30" fmla="*/ 865808 w 1543905"/>
                <a:gd name="connsiteY30" fmla="*/ 0 h 1399728"/>
                <a:gd name="connsiteX31" fmla="*/ 677912 w 1543905"/>
                <a:gd name="connsiteY31" fmla="*/ 0 h 1399728"/>
                <a:gd name="connsiteX32" fmla="*/ 565919 w 1543905"/>
                <a:gd name="connsiteY32" fmla="*/ 111993 h 1399728"/>
                <a:gd name="connsiteX33" fmla="*/ 565919 w 1543905"/>
                <a:gd name="connsiteY33" fmla="*/ 1020217 h 1399728"/>
                <a:gd name="connsiteX34" fmla="*/ 677912 w 1543905"/>
                <a:gd name="connsiteY34" fmla="*/ 1132210 h 1399728"/>
                <a:gd name="connsiteX35" fmla="*/ 865622 w 1543905"/>
                <a:gd name="connsiteY35" fmla="*/ 1132210 h 1399728"/>
                <a:gd name="connsiteX36" fmla="*/ 977615 w 1543905"/>
                <a:gd name="connsiteY36" fmla="*/ 1020217 h 1399728"/>
                <a:gd name="connsiteX37" fmla="*/ 977615 w 1543905"/>
                <a:gd name="connsiteY37" fmla="*/ 111993 h 1399728"/>
                <a:gd name="connsiteX38" fmla="*/ 865808 w 1543905"/>
                <a:gd name="connsiteY38" fmla="*/ 0 h 1399728"/>
                <a:gd name="connsiteX39" fmla="*/ 1380381 w 1543905"/>
                <a:gd name="connsiteY39" fmla="*/ 729072 h 1399728"/>
                <a:gd name="connsiteX40" fmla="*/ 1380753 w 1543905"/>
                <a:gd name="connsiteY40" fmla="*/ 729258 h 1399728"/>
                <a:gd name="connsiteX41" fmla="*/ 1380753 w 1543905"/>
                <a:gd name="connsiteY41" fmla="*/ 1020031 h 1399728"/>
                <a:gd name="connsiteX42" fmla="*/ 1380381 w 1543905"/>
                <a:gd name="connsiteY42" fmla="*/ 1020403 h 1399728"/>
                <a:gd name="connsiteX43" fmla="*/ 1192858 w 1543905"/>
                <a:gd name="connsiteY43" fmla="*/ 1020403 h 1399728"/>
                <a:gd name="connsiteX44" fmla="*/ 1192485 w 1543905"/>
                <a:gd name="connsiteY44" fmla="*/ 1020031 h 1399728"/>
                <a:gd name="connsiteX45" fmla="*/ 1192485 w 1543905"/>
                <a:gd name="connsiteY45" fmla="*/ 729444 h 1399728"/>
                <a:gd name="connsiteX46" fmla="*/ 1192485 w 1543905"/>
                <a:gd name="connsiteY46" fmla="*/ 729258 h 1399728"/>
                <a:gd name="connsiteX47" fmla="*/ 1192671 w 1543905"/>
                <a:gd name="connsiteY47" fmla="*/ 729072 h 1399728"/>
                <a:gd name="connsiteX48" fmla="*/ 1380381 w 1543905"/>
                <a:gd name="connsiteY48" fmla="*/ 729072 h 1399728"/>
                <a:gd name="connsiteX49" fmla="*/ 1380381 w 1543905"/>
                <a:gd name="connsiteY49" fmla="*/ 617451 h 1399728"/>
                <a:gd name="connsiteX50" fmla="*/ 1192671 w 1543905"/>
                <a:gd name="connsiteY50" fmla="*/ 617451 h 1399728"/>
                <a:gd name="connsiteX51" fmla="*/ 1080678 w 1543905"/>
                <a:gd name="connsiteY51" fmla="*/ 729444 h 1399728"/>
                <a:gd name="connsiteX52" fmla="*/ 1080678 w 1543905"/>
                <a:gd name="connsiteY52" fmla="*/ 1020031 h 1399728"/>
                <a:gd name="connsiteX53" fmla="*/ 1192671 w 1543905"/>
                <a:gd name="connsiteY53" fmla="*/ 1132024 h 1399728"/>
                <a:gd name="connsiteX54" fmla="*/ 1380381 w 1543905"/>
                <a:gd name="connsiteY54" fmla="*/ 1132024 h 1399728"/>
                <a:gd name="connsiteX55" fmla="*/ 1492374 w 1543905"/>
                <a:gd name="connsiteY55" fmla="*/ 1020031 h 1399728"/>
                <a:gd name="connsiteX56" fmla="*/ 1492374 w 1543905"/>
                <a:gd name="connsiteY56" fmla="*/ 729444 h 1399728"/>
                <a:gd name="connsiteX57" fmla="*/ 1380381 w 1543905"/>
                <a:gd name="connsiteY57" fmla="*/ 617451 h 1399728"/>
                <a:gd name="connsiteX58" fmla="*/ 1481956 w 1543905"/>
                <a:gd name="connsiteY58" fmla="*/ 1276201 h 1399728"/>
                <a:gd name="connsiteX59" fmla="*/ 61764 w 1543905"/>
                <a:gd name="connsiteY59" fmla="*/ 1276201 h 1399728"/>
                <a:gd name="connsiteX60" fmla="*/ 0 w 1543905"/>
                <a:gd name="connsiteY60" fmla="*/ 1337965 h 1399728"/>
                <a:gd name="connsiteX61" fmla="*/ 61764 w 1543905"/>
                <a:gd name="connsiteY61" fmla="*/ 1399729 h 1399728"/>
                <a:gd name="connsiteX62" fmla="*/ 1482142 w 1543905"/>
                <a:gd name="connsiteY62" fmla="*/ 1399729 h 1399728"/>
                <a:gd name="connsiteX63" fmla="*/ 1543906 w 1543905"/>
                <a:gd name="connsiteY63" fmla="*/ 1337965 h 1399728"/>
                <a:gd name="connsiteX64" fmla="*/ 1481956 w 1543905"/>
                <a:gd name="connsiteY64" fmla="*/ 1276201 h 1399728"/>
              </a:gdLst>
              <a:ahLst/>
              <a:cxnLst/>
              <a:rect l="l" t="t" r="r" b="b"/>
              <a:pathLst>
                <a:path w="1543905" h="1399728">
                  <a:moveTo>
                    <a:pt x="351048" y="523317"/>
                  </a:moveTo>
                  <a:cubicBezTo>
                    <a:pt x="351234" y="523317"/>
                    <a:pt x="351234" y="523317"/>
                    <a:pt x="351048" y="523317"/>
                  </a:cubicBezTo>
                  <a:cubicBezTo>
                    <a:pt x="351234" y="523317"/>
                    <a:pt x="351420" y="523503"/>
                    <a:pt x="351420" y="523503"/>
                  </a:cubicBezTo>
                  <a:lnTo>
                    <a:pt x="351420" y="1020031"/>
                  </a:lnTo>
                  <a:lnTo>
                    <a:pt x="351048" y="1020403"/>
                  </a:lnTo>
                  <a:lnTo>
                    <a:pt x="163525" y="1020403"/>
                  </a:lnTo>
                  <a:lnTo>
                    <a:pt x="163153" y="1020031"/>
                  </a:lnTo>
                  <a:lnTo>
                    <a:pt x="163153" y="523503"/>
                  </a:lnTo>
                  <a:lnTo>
                    <a:pt x="163153" y="523317"/>
                  </a:lnTo>
                  <a:lnTo>
                    <a:pt x="163339" y="523131"/>
                  </a:lnTo>
                  <a:lnTo>
                    <a:pt x="351048" y="523131"/>
                  </a:lnTo>
                  <a:moveTo>
                    <a:pt x="351048" y="411696"/>
                  </a:moveTo>
                  <a:lnTo>
                    <a:pt x="163339" y="411696"/>
                  </a:lnTo>
                  <a:cubicBezTo>
                    <a:pt x="101575" y="411696"/>
                    <a:pt x="51346" y="461739"/>
                    <a:pt x="51346" y="523689"/>
                  </a:cubicBezTo>
                  <a:lnTo>
                    <a:pt x="51346" y="1020217"/>
                  </a:lnTo>
                  <a:cubicBezTo>
                    <a:pt x="51346" y="1081795"/>
                    <a:pt x="101761" y="1132210"/>
                    <a:pt x="163339" y="1132210"/>
                  </a:cubicBezTo>
                  <a:lnTo>
                    <a:pt x="351048" y="1132210"/>
                  </a:lnTo>
                  <a:cubicBezTo>
                    <a:pt x="412626" y="1132210"/>
                    <a:pt x="463042" y="1081795"/>
                    <a:pt x="463042" y="1020217"/>
                  </a:cubicBezTo>
                  <a:lnTo>
                    <a:pt x="463042" y="523503"/>
                  </a:lnTo>
                  <a:cubicBezTo>
                    <a:pt x="463042" y="461739"/>
                    <a:pt x="412998" y="411696"/>
                    <a:pt x="351048" y="411696"/>
                  </a:cubicBezTo>
                  <a:close/>
                  <a:moveTo>
                    <a:pt x="865808" y="111621"/>
                  </a:moveTo>
                  <a:cubicBezTo>
                    <a:pt x="865994" y="111621"/>
                    <a:pt x="866180" y="111807"/>
                    <a:pt x="866180" y="111807"/>
                  </a:cubicBezTo>
                  <a:lnTo>
                    <a:pt x="866180" y="1020031"/>
                  </a:lnTo>
                  <a:lnTo>
                    <a:pt x="865808" y="1020403"/>
                  </a:lnTo>
                  <a:lnTo>
                    <a:pt x="678284" y="1020403"/>
                  </a:lnTo>
                  <a:lnTo>
                    <a:pt x="677912" y="1020031"/>
                  </a:lnTo>
                  <a:lnTo>
                    <a:pt x="677912" y="111993"/>
                  </a:lnTo>
                  <a:lnTo>
                    <a:pt x="677912" y="111807"/>
                  </a:lnTo>
                  <a:lnTo>
                    <a:pt x="678098" y="111621"/>
                  </a:lnTo>
                  <a:lnTo>
                    <a:pt x="865808" y="111621"/>
                  </a:lnTo>
                  <a:moveTo>
                    <a:pt x="865808" y="0"/>
                  </a:moveTo>
                  <a:lnTo>
                    <a:pt x="677912" y="0"/>
                  </a:lnTo>
                  <a:cubicBezTo>
                    <a:pt x="616148" y="0"/>
                    <a:pt x="565919" y="50043"/>
                    <a:pt x="565919" y="111993"/>
                  </a:cubicBezTo>
                  <a:lnTo>
                    <a:pt x="565919" y="1020217"/>
                  </a:lnTo>
                  <a:cubicBezTo>
                    <a:pt x="565919" y="1081795"/>
                    <a:pt x="616335" y="1132210"/>
                    <a:pt x="677912" y="1132210"/>
                  </a:cubicBezTo>
                  <a:lnTo>
                    <a:pt x="865622" y="1132210"/>
                  </a:lnTo>
                  <a:cubicBezTo>
                    <a:pt x="927199" y="1132210"/>
                    <a:pt x="977615" y="1081795"/>
                    <a:pt x="977615" y="1020217"/>
                  </a:cubicBezTo>
                  <a:lnTo>
                    <a:pt x="977615" y="111993"/>
                  </a:lnTo>
                  <a:cubicBezTo>
                    <a:pt x="977615" y="50043"/>
                    <a:pt x="927571" y="0"/>
                    <a:pt x="865808" y="0"/>
                  </a:cubicBezTo>
                  <a:close/>
                  <a:moveTo>
                    <a:pt x="1380381" y="729072"/>
                  </a:moveTo>
                  <a:cubicBezTo>
                    <a:pt x="1380567" y="729072"/>
                    <a:pt x="1380753" y="729258"/>
                    <a:pt x="1380753" y="729258"/>
                  </a:cubicBezTo>
                  <a:lnTo>
                    <a:pt x="1380753" y="1020031"/>
                  </a:lnTo>
                  <a:lnTo>
                    <a:pt x="1380381" y="1020403"/>
                  </a:lnTo>
                  <a:lnTo>
                    <a:pt x="1192858" y="1020403"/>
                  </a:lnTo>
                  <a:lnTo>
                    <a:pt x="1192485" y="1020031"/>
                  </a:lnTo>
                  <a:lnTo>
                    <a:pt x="1192485" y="729444"/>
                  </a:lnTo>
                  <a:lnTo>
                    <a:pt x="1192485" y="729258"/>
                  </a:lnTo>
                  <a:lnTo>
                    <a:pt x="1192671" y="729072"/>
                  </a:lnTo>
                  <a:lnTo>
                    <a:pt x="1380381" y="729072"/>
                  </a:lnTo>
                  <a:moveTo>
                    <a:pt x="1380381" y="617451"/>
                  </a:moveTo>
                  <a:lnTo>
                    <a:pt x="1192671" y="617451"/>
                  </a:lnTo>
                  <a:cubicBezTo>
                    <a:pt x="1130908" y="617451"/>
                    <a:pt x="1080678" y="667494"/>
                    <a:pt x="1080678" y="729444"/>
                  </a:cubicBezTo>
                  <a:lnTo>
                    <a:pt x="1080678" y="1020031"/>
                  </a:lnTo>
                  <a:cubicBezTo>
                    <a:pt x="1080678" y="1081608"/>
                    <a:pt x="1131094" y="1132024"/>
                    <a:pt x="1192671" y="1132024"/>
                  </a:cubicBezTo>
                  <a:lnTo>
                    <a:pt x="1380381" y="1132024"/>
                  </a:lnTo>
                  <a:cubicBezTo>
                    <a:pt x="1441959" y="1132024"/>
                    <a:pt x="1492374" y="1081608"/>
                    <a:pt x="1492374" y="1020031"/>
                  </a:cubicBezTo>
                  <a:lnTo>
                    <a:pt x="1492374" y="729444"/>
                  </a:lnTo>
                  <a:cubicBezTo>
                    <a:pt x="1492374" y="667680"/>
                    <a:pt x="1442145" y="617451"/>
                    <a:pt x="1380381" y="617451"/>
                  </a:cubicBezTo>
                  <a:close/>
                  <a:moveTo>
                    <a:pt x="1481956" y="1276201"/>
                  </a:moveTo>
                  <a:lnTo>
                    <a:pt x="61764" y="1276201"/>
                  </a:lnTo>
                  <a:cubicBezTo>
                    <a:pt x="27719" y="1276201"/>
                    <a:pt x="0" y="1303920"/>
                    <a:pt x="0" y="1337965"/>
                  </a:cubicBezTo>
                  <a:cubicBezTo>
                    <a:pt x="0" y="1372009"/>
                    <a:pt x="27719" y="1399729"/>
                    <a:pt x="61764" y="1399729"/>
                  </a:cubicBezTo>
                  <a:lnTo>
                    <a:pt x="1482142" y="1399729"/>
                  </a:lnTo>
                  <a:cubicBezTo>
                    <a:pt x="1516187" y="1399729"/>
                    <a:pt x="1543906" y="1372009"/>
                    <a:pt x="1543906" y="1337965"/>
                  </a:cubicBezTo>
                  <a:cubicBezTo>
                    <a:pt x="1543720" y="1303734"/>
                    <a:pt x="1516187" y="1276201"/>
                    <a:pt x="1481956" y="1276201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4423370" y="1345798"/>
            <a:ext cx="3390605" cy="4786777"/>
          </a:xfrm>
          <a:prstGeom prst="roundRect">
            <a:avLst>
              <a:gd name="adj" fmla="val 3293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63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4808220" y="2505710"/>
            <a:ext cx="2738120" cy="2040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</a:t>
            </a: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</a:t>
            </a:r>
            <a:endParaRPr kumimoji="1" lang="en-US" altLang="zh-CN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4559088" y="1887748"/>
            <a:ext cx="3108527" cy="4154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C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C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C00000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14" name="标题 1"/>
          <p:cNvCxnSpPr/>
          <p:nvPr>
            <p:custDataLst>
              <p:tags r:id="rId12"/>
            </p:custDataLst>
          </p:nvPr>
        </p:nvCxnSpPr>
        <p:spPr>
          <a:xfrm>
            <a:off x="4596033" y="2401634"/>
            <a:ext cx="2909597" cy="0"/>
          </a:xfrm>
          <a:prstGeom prst="line">
            <a:avLst/>
          </a:prstGeom>
          <a:noFill/>
          <a:ln w="15716" cap="sq">
            <a:solidFill>
              <a:schemeClr val="bg1">
                <a:lumMod val="85000"/>
              </a:schemeClr>
            </a:solidFill>
            <a:miter/>
          </a:ln>
        </p:spPr>
      </p:cxnSp>
      <p:cxnSp>
        <p:nvCxnSpPr>
          <p:cNvPr id="15" name="标题 1"/>
          <p:cNvCxnSpPr/>
          <p:nvPr>
            <p:custDataLst>
              <p:tags r:id="rId13"/>
            </p:custDataLst>
          </p:nvPr>
        </p:nvCxnSpPr>
        <p:spPr>
          <a:xfrm>
            <a:off x="7323470" y="2401634"/>
            <a:ext cx="307072" cy="0"/>
          </a:xfrm>
          <a:prstGeom prst="line">
            <a:avLst/>
          </a:prstGeom>
          <a:noFill/>
          <a:ln w="44005" cap="sq">
            <a:solidFill>
              <a:schemeClr val="accent2"/>
            </a:solidFill>
            <a:miter/>
          </a:ln>
        </p:spPr>
      </p:cxnSp>
      <p:grpSp>
        <p:nvGrpSpPr>
          <p:cNvPr id="16" name="组合 15"/>
          <p:cNvGrpSpPr/>
          <p:nvPr>
            <p:custDataLst>
              <p:tags r:id="rId14"/>
            </p:custDataLst>
          </p:nvPr>
        </p:nvGrpSpPr>
        <p:grpSpPr>
          <a:xfrm>
            <a:off x="4686685" y="1156243"/>
            <a:ext cx="605419" cy="605419"/>
            <a:chOff x="4686685" y="1156243"/>
            <a:chExt cx="605419" cy="605419"/>
          </a:xfrm>
        </p:grpSpPr>
        <p:sp>
          <p:nvSpPr>
            <p:cNvPr id="17" name="标题 1"/>
            <p:cNvSpPr txBox="1"/>
            <p:nvPr>
              <p:custDataLst>
                <p:tags r:id="rId15"/>
              </p:custDataLst>
            </p:nvPr>
          </p:nvSpPr>
          <p:spPr>
            <a:xfrm>
              <a:off x="4686685" y="1156243"/>
              <a:ext cx="605419" cy="605419"/>
            </a:xfrm>
            <a:prstGeom prst="ellipse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>
              <p:custDataLst>
                <p:tags r:id="rId16"/>
              </p:custDataLst>
            </p:nvPr>
          </p:nvSpPr>
          <p:spPr>
            <a:xfrm>
              <a:off x="4833020" y="1317181"/>
              <a:ext cx="312751" cy="283544"/>
            </a:xfrm>
            <a:custGeom>
              <a:avLst/>
              <a:gdLst>
                <a:gd name="connsiteX0" fmla="*/ 351048 w 1543905"/>
                <a:gd name="connsiteY0" fmla="*/ 523317 h 1399728"/>
                <a:gd name="connsiteX1" fmla="*/ 351048 w 1543905"/>
                <a:gd name="connsiteY1" fmla="*/ 523317 h 1399728"/>
                <a:gd name="connsiteX2" fmla="*/ 351420 w 1543905"/>
                <a:gd name="connsiteY2" fmla="*/ 523503 h 1399728"/>
                <a:gd name="connsiteX3" fmla="*/ 351420 w 1543905"/>
                <a:gd name="connsiteY3" fmla="*/ 1020031 h 1399728"/>
                <a:gd name="connsiteX4" fmla="*/ 351048 w 1543905"/>
                <a:gd name="connsiteY4" fmla="*/ 1020403 h 1399728"/>
                <a:gd name="connsiteX5" fmla="*/ 163525 w 1543905"/>
                <a:gd name="connsiteY5" fmla="*/ 1020403 h 1399728"/>
                <a:gd name="connsiteX6" fmla="*/ 163153 w 1543905"/>
                <a:gd name="connsiteY6" fmla="*/ 1020031 h 1399728"/>
                <a:gd name="connsiteX7" fmla="*/ 163153 w 1543905"/>
                <a:gd name="connsiteY7" fmla="*/ 523503 h 1399728"/>
                <a:gd name="connsiteX8" fmla="*/ 163153 w 1543905"/>
                <a:gd name="connsiteY8" fmla="*/ 523317 h 1399728"/>
                <a:gd name="connsiteX9" fmla="*/ 163339 w 1543905"/>
                <a:gd name="connsiteY9" fmla="*/ 523131 h 1399728"/>
                <a:gd name="connsiteX10" fmla="*/ 351048 w 1543905"/>
                <a:gd name="connsiteY10" fmla="*/ 523131 h 1399728"/>
                <a:gd name="connsiteX11" fmla="*/ 351048 w 1543905"/>
                <a:gd name="connsiteY11" fmla="*/ 411696 h 1399728"/>
                <a:gd name="connsiteX12" fmla="*/ 163339 w 1543905"/>
                <a:gd name="connsiteY12" fmla="*/ 411696 h 1399728"/>
                <a:gd name="connsiteX13" fmla="*/ 51346 w 1543905"/>
                <a:gd name="connsiteY13" fmla="*/ 523689 h 1399728"/>
                <a:gd name="connsiteX14" fmla="*/ 51346 w 1543905"/>
                <a:gd name="connsiteY14" fmla="*/ 1020217 h 1399728"/>
                <a:gd name="connsiteX15" fmla="*/ 163339 w 1543905"/>
                <a:gd name="connsiteY15" fmla="*/ 1132210 h 1399728"/>
                <a:gd name="connsiteX16" fmla="*/ 351048 w 1543905"/>
                <a:gd name="connsiteY16" fmla="*/ 1132210 h 1399728"/>
                <a:gd name="connsiteX17" fmla="*/ 463042 w 1543905"/>
                <a:gd name="connsiteY17" fmla="*/ 1020217 h 1399728"/>
                <a:gd name="connsiteX18" fmla="*/ 463042 w 1543905"/>
                <a:gd name="connsiteY18" fmla="*/ 523503 h 1399728"/>
                <a:gd name="connsiteX19" fmla="*/ 351048 w 1543905"/>
                <a:gd name="connsiteY19" fmla="*/ 411696 h 1399728"/>
                <a:gd name="connsiteX20" fmla="*/ 865808 w 1543905"/>
                <a:gd name="connsiteY20" fmla="*/ 111621 h 1399728"/>
                <a:gd name="connsiteX21" fmla="*/ 866180 w 1543905"/>
                <a:gd name="connsiteY21" fmla="*/ 111807 h 1399728"/>
                <a:gd name="connsiteX22" fmla="*/ 866180 w 1543905"/>
                <a:gd name="connsiteY22" fmla="*/ 1020031 h 1399728"/>
                <a:gd name="connsiteX23" fmla="*/ 865808 w 1543905"/>
                <a:gd name="connsiteY23" fmla="*/ 1020403 h 1399728"/>
                <a:gd name="connsiteX24" fmla="*/ 678284 w 1543905"/>
                <a:gd name="connsiteY24" fmla="*/ 1020403 h 1399728"/>
                <a:gd name="connsiteX25" fmla="*/ 677912 w 1543905"/>
                <a:gd name="connsiteY25" fmla="*/ 1020031 h 1399728"/>
                <a:gd name="connsiteX26" fmla="*/ 677912 w 1543905"/>
                <a:gd name="connsiteY26" fmla="*/ 111993 h 1399728"/>
                <a:gd name="connsiteX27" fmla="*/ 677912 w 1543905"/>
                <a:gd name="connsiteY27" fmla="*/ 111807 h 1399728"/>
                <a:gd name="connsiteX28" fmla="*/ 678098 w 1543905"/>
                <a:gd name="connsiteY28" fmla="*/ 111621 h 1399728"/>
                <a:gd name="connsiteX29" fmla="*/ 865808 w 1543905"/>
                <a:gd name="connsiteY29" fmla="*/ 111621 h 1399728"/>
                <a:gd name="connsiteX30" fmla="*/ 865808 w 1543905"/>
                <a:gd name="connsiteY30" fmla="*/ 0 h 1399728"/>
                <a:gd name="connsiteX31" fmla="*/ 677912 w 1543905"/>
                <a:gd name="connsiteY31" fmla="*/ 0 h 1399728"/>
                <a:gd name="connsiteX32" fmla="*/ 565919 w 1543905"/>
                <a:gd name="connsiteY32" fmla="*/ 111993 h 1399728"/>
                <a:gd name="connsiteX33" fmla="*/ 565919 w 1543905"/>
                <a:gd name="connsiteY33" fmla="*/ 1020217 h 1399728"/>
                <a:gd name="connsiteX34" fmla="*/ 677912 w 1543905"/>
                <a:gd name="connsiteY34" fmla="*/ 1132210 h 1399728"/>
                <a:gd name="connsiteX35" fmla="*/ 865622 w 1543905"/>
                <a:gd name="connsiteY35" fmla="*/ 1132210 h 1399728"/>
                <a:gd name="connsiteX36" fmla="*/ 977615 w 1543905"/>
                <a:gd name="connsiteY36" fmla="*/ 1020217 h 1399728"/>
                <a:gd name="connsiteX37" fmla="*/ 977615 w 1543905"/>
                <a:gd name="connsiteY37" fmla="*/ 111993 h 1399728"/>
                <a:gd name="connsiteX38" fmla="*/ 865808 w 1543905"/>
                <a:gd name="connsiteY38" fmla="*/ 0 h 1399728"/>
                <a:gd name="connsiteX39" fmla="*/ 1380381 w 1543905"/>
                <a:gd name="connsiteY39" fmla="*/ 729072 h 1399728"/>
                <a:gd name="connsiteX40" fmla="*/ 1380753 w 1543905"/>
                <a:gd name="connsiteY40" fmla="*/ 729258 h 1399728"/>
                <a:gd name="connsiteX41" fmla="*/ 1380753 w 1543905"/>
                <a:gd name="connsiteY41" fmla="*/ 1020031 h 1399728"/>
                <a:gd name="connsiteX42" fmla="*/ 1380381 w 1543905"/>
                <a:gd name="connsiteY42" fmla="*/ 1020403 h 1399728"/>
                <a:gd name="connsiteX43" fmla="*/ 1192858 w 1543905"/>
                <a:gd name="connsiteY43" fmla="*/ 1020403 h 1399728"/>
                <a:gd name="connsiteX44" fmla="*/ 1192485 w 1543905"/>
                <a:gd name="connsiteY44" fmla="*/ 1020031 h 1399728"/>
                <a:gd name="connsiteX45" fmla="*/ 1192485 w 1543905"/>
                <a:gd name="connsiteY45" fmla="*/ 729444 h 1399728"/>
                <a:gd name="connsiteX46" fmla="*/ 1192485 w 1543905"/>
                <a:gd name="connsiteY46" fmla="*/ 729258 h 1399728"/>
                <a:gd name="connsiteX47" fmla="*/ 1192671 w 1543905"/>
                <a:gd name="connsiteY47" fmla="*/ 729072 h 1399728"/>
                <a:gd name="connsiteX48" fmla="*/ 1380381 w 1543905"/>
                <a:gd name="connsiteY48" fmla="*/ 729072 h 1399728"/>
                <a:gd name="connsiteX49" fmla="*/ 1380381 w 1543905"/>
                <a:gd name="connsiteY49" fmla="*/ 617451 h 1399728"/>
                <a:gd name="connsiteX50" fmla="*/ 1192671 w 1543905"/>
                <a:gd name="connsiteY50" fmla="*/ 617451 h 1399728"/>
                <a:gd name="connsiteX51" fmla="*/ 1080678 w 1543905"/>
                <a:gd name="connsiteY51" fmla="*/ 729444 h 1399728"/>
                <a:gd name="connsiteX52" fmla="*/ 1080678 w 1543905"/>
                <a:gd name="connsiteY52" fmla="*/ 1020031 h 1399728"/>
                <a:gd name="connsiteX53" fmla="*/ 1192671 w 1543905"/>
                <a:gd name="connsiteY53" fmla="*/ 1132024 h 1399728"/>
                <a:gd name="connsiteX54" fmla="*/ 1380381 w 1543905"/>
                <a:gd name="connsiteY54" fmla="*/ 1132024 h 1399728"/>
                <a:gd name="connsiteX55" fmla="*/ 1492374 w 1543905"/>
                <a:gd name="connsiteY55" fmla="*/ 1020031 h 1399728"/>
                <a:gd name="connsiteX56" fmla="*/ 1492374 w 1543905"/>
                <a:gd name="connsiteY56" fmla="*/ 729444 h 1399728"/>
                <a:gd name="connsiteX57" fmla="*/ 1380381 w 1543905"/>
                <a:gd name="connsiteY57" fmla="*/ 617451 h 1399728"/>
                <a:gd name="connsiteX58" fmla="*/ 1481956 w 1543905"/>
                <a:gd name="connsiteY58" fmla="*/ 1276201 h 1399728"/>
                <a:gd name="connsiteX59" fmla="*/ 61764 w 1543905"/>
                <a:gd name="connsiteY59" fmla="*/ 1276201 h 1399728"/>
                <a:gd name="connsiteX60" fmla="*/ 0 w 1543905"/>
                <a:gd name="connsiteY60" fmla="*/ 1337965 h 1399728"/>
                <a:gd name="connsiteX61" fmla="*/ 61764 w 1543905"/>
                <a:gd name="connsiteY61" fmla="*/ 1399729 h 1399728"/>
                <a:gd name="connsiteX62" fmla="*/ 1482142 w 1543905"/>
                <a:gd name="connsiteY62" fmla="*/ 1399729 h 1399728"/>
                <a:gd name="connsiteX63" fmla="*/ 1543906 w 1543905"/>
                <a:gd name="connsiteY63" fmla="*/ 1337965 h 1399728"/>
                <a:gd name="connsiteX64" fmla="*/ 1481956 w 1543905"/>
                <a:gd name="connsiteY64" fmla="*/ 1276201 h 1399728"/>
              </a:gdLst>
              <a:ahLst/>
              <a:cxnLst/>
              <a:rect l="l" t="t" r="r" b="b"/>
              <a:pathLst>
                <a:path w="1543905" h="1399728">
                  <a:moveTo>
                    <a:pt x="351048" y="523317"/>
                  </a:moveTo>
                  <a:cubicBezTo>
                    <a:pt x="351234" y="523317"/>
                    <a:pt x="351234" y="523317"/>
                    <a:pt x="351048" y="523317"/>
                  </a:cubicBezTo>
                  <a:cubicBezTo>
                    <a:pt x="351234" y="523317"/>
                    <a:pt x="351420" y="523503"/>
                    <a:pt x="351420" y="523503"/>
                  </a:cubicBezTo>
                  <a:lnTo>
                    <a:pt x="351420" y="1020031"/>
                  </a:lnTo>
                  <a:lnTo>
                    <a:pt x="351048" y="1020403"/>
                  </a:lnTo>
                  <a:lnTo>
                    <a:pt x="163525" y="1020403"/>
                  </a:lnTo>
                  <a:lnTo>
                    <a:pt x="163153" y="1020031"/>
                  </a:lnTo>
                  <a:lnTo>
                    <a:pt x="163153" y="523503"/>
                  </a:lnTo>
                  <a:lnTo>
                    <a:pt x="163153" y="523317"/>
                  </a:lnTo>
                  <a:lnTo>
                    <a:pt x="163339" y="523131"/>
                  </a:lnTo>
                  <a:lnTo>
                    <a:pt x="351048" y="523131"/>
                  </a:lnTo>
                  <a:moveTo>
                    <a:pt x="351048" y="411696"/>
                  </a:moveTo>
                  <a:lnTo>
                    <a:pt x="163339" y="411696"/>
                  </a:lnTo>
                  <a:cubicBezTo>
                    <a:pt x="101575" y="411696"/>
                    <a:pt x="51346" y="461739"/>
                    <a:pt x="51346" y="523689"/>
                  </a:cubicBezTo>
                  <a:lnTo>
                    <a:pt x="51346" y="1020217"/>
                  </a:lnTo>
                  <a:cubicBezTo>
                    <a:pt x="51346" y="1081795"/>
                    <a:pt x="101761" y="1132210"/>
                    <a:pt x="163339" y="1132210"/>
                  </a:cubicBezTo>
                  <a:lnTo>
                    <a:pt x="351048" y="1132210"/>
                  </a:lnTo>
                  <a:cubicBezTo>
                    <a:pt x="412626" y="1132210"/>
                    <a:pt x="463042" y="1081795"/>
                    <a:pt x="463042" y="1020217"/>
                  </a:cubicBezTo>
                  <a:lnTo>
                    <a:pt x="463042" y="523503"/>
                  </a:lnTo>
                  <a:cubicBezTo>
                    <a:pt x="463042" y="461739"/>
                    <a:pt x="412998" y="411696"/>
                    <a:pt x="351048" y="411696"/>
                  </a:cubicBezTo>
                  <a:close/>
                  <a:moveTo>
                    <a:pt x="865808" y="111621"/>
                  </a:moveTo>
                  <a:cubicBezTo>
                    <a:pt x="865994" y="111621"/>
                    <a:pt x="866180" y="111807"/>
                    <a:pt x="866180" y="111807"/>
                  </a:cubicBezTo>
                  <a:lnTo>
                    <a:pt x="866180" y="1020031"/>
                  </a:lnTo>
                  <a:lnTo>
                    <a:pt x="865808" y="1020403"/>
                  </a:lnTo>
                  <a:lnTo>
                    <a:pt x="678284" y="1020403"/>
                  </a:lnTo>
                  <a:lnTo>
                    <a:pt x="677912" y="1020031"/>
                  </a:lnTo>
                  <a:lnTo>
                    <a:pt x="677912" y="111993"/>
                  </a:lnTo>
                  <a:lnTo>
                    <a:pt x="677912" y="111807"/>
                  </a:lnTo>
                  <a:lnTo>
                    <a:pt x="678098" y="111621"/>
                  </a:lnTo>
                  <a:lnTo>
                    <a:pt x="865808" y="111621"/>
                  </a:lnTo>
                  <a:moveTo>
                    <a:pt x="865808" y="0"/>
                  </a:moveTo>
                  <a:lnTo>
                    <a:pt x="677912" y="0"/>
                  </a:lnTo>
                  <a:cubicBezTo>
                    <a:pt x="616148" y="0"/>
                    <a:pt x="565919" y="50043"/>
                    <a:pt x="565919" y="111993"/>
                  </a:cubicBezTo>
                  <a:lnTo>
                    <a:pt x="565919" y="1020217"/>
                  </a:lnTo>
                  <a:cubicBezTo>
                    <a:pt x="565919" y="1081795"/>
                    <a:pt x="616335" y="1132210"/>
                    <a:pt x="677912" y="1132210"/>
                  </a:cubicBezTo>
                  <a:lnTo>
                    <a:pt x="865622" y="1132210"/>
                  </a:lnTo>
                  <a:cubicBezTo>
                    <a:pt x="927199" y="1132210"/>
                    <a:pt x="977615" y="1081795"/>
                    <a:pt x="977615" y="1020217"/>
                  </a:cubicBezTo>
                  <a:lnTo>
                    <a:pt x="977615" y="111993"/>
                  </a:lnTo>
                  <a:cubicBezTo>
                    <a:pt x="977615" y="50043"/>
                    <a:pt x="927571" y="0"/>
                    <a:pt x="865808" y="0"/>
                  </a:cubicBezTo>
                  <a:close/>
                  <a:moveTo>
                    <a:pt x="1380381" y="729072"/>
                  </a:moveTo>
                  <a:cubicBezTo>
                    <a:pt x="1380567" y="729072"/>
                    <a:pt x="1380753" y="729258"/>
                    <a:pt x="1380753" y="729258"/>
                  </a:cubicBezTo>
                  <a:lnTo>
                    <a:pt x="1380753" y="1020031"/>
                  </a:lnTo>
                  <a:lnTo>
                    <a:pt x="1380381" y="1020403"/>
                  </a:lnTo>
                  <a:lnTo>
                    <a:pt x="1192858" y="1020403"/>
                  </a:lnTo>
                  <a:lnTo>
                    <a:pt x="1192485" y="1020031"/>
                  </a:lnTo>
                  <a:lnTo>
                    <a:pt x="1192485" y="729444"/>
                  </a:lnTo>
                  <a:lnTo>
                    <a:pt x="1192485" y="729258"/>
                  </a:lnTo>
                  <a:lnTo>
                    <a:pt x="1192671" y="729072"/>
                  </a:lnTo>
                  <a:lnTo>
                    <a:pt x="1380381" y="729072"/>
                  </a:lnTo>
                  <a:moveTo>
                    <a:pt x="1380381" y="617451"/>
                  </a:moveTo>
                  <a:lnTo>
                    <a:pt x="1192671" y="617451"/>
                  </a:lnTo>
                  <a:cubicBezTo>
                    <a:pt x="1130908" y="617451"/>
                    <a:pt x="1080678" y="667494"/>
                    <a:pt x="1080678" y="729444"/>
                  </a:cubicBezTo>
                  <a:lnTo>
                    <a:pt x="1080678" y="1020031"/>
                  </a:lnTo>
                  <a:cubicBezTo>
                    <a:pt x="1080678" y="1081608"/>
                    <a:pt x="1131094" y="1132024"/>
                    <a:pt x="1192671" y="1132024"/>
                  </a:cubicBezTo>
                  <a:lnTo>
                    <a:pt x="1380381" y="1132024"/>
                  </a:lnTo>
                  <a:cubicBezTo>
                    <a:pt x="1441959" y="1132024"/>
                    <a:pt x="1492374" y="1081608"/>
                    <a:pt x="1492374" y="1020031"/>
                  </a:cubicBezTo>
                  <a:lnTo>
                    <a:pt x="1492374" y="729444"/>
                  </a:lnTo>
                  <a:cubicBezTo>
                    <a:pt x="1492374" y="667680"/>
                    <a:pt x="1442145" y="617451"/>
                    <a:pt x="1380381" y="617451"/>
                  </a:cubicBezTo>
                  <a:close/>
                  <a:moveTo>
                    <a:pt x="1481956" y="1276201"/>
                  </a:moveTo>
                  <a:lnTo>
                    <a:pt x="61764" y="1276201"/>
                  </a:lnTo>
                  <a:cubicBezTo>
                    <a:pt x="27719" y="1276201"/>
                    <a:pt x="0" y="1303920"/>
                    <a:pt x="0" y="1337965"/>
                  </a:cubicBezTo>
                  <a:cubicBezTo>
                    <a:pt x="0" y="1372009"/>
                    <a:pt x="27719" y="1399729"/>
                    <a:pt x="61764" y="1399729"/>
                  </a:cubicBezTo>
                  <a:lnTo>
                    <a:pt x="1482142" y="1399729"/>
                  </a:lnTo>
                  <a:cubicBezTo>
                    <a:pt x="1516187" y="1399729"/>
                    <a:pt x="1543906" y="1372009"/>
                    <a:pt x="1543906" y="1337965"/>
                  </a:cubicBezTo>
                  <a:cubicBezTo>
                    <a:pt x="1543720" y="1303734"/>
                    <a:pt x="1516187" y="1276201"/>
                    <a:pt x="1481956" y="1276201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8143722" y="1345798"/>
            <a:ext cx="3390605" cy="4786777"/>
          </a:xfrm>
          <a:prstGeom prst="roundRect">
            <a:avLst>
              <a:gd name="adj" fmla="val 3293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63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8"/>
            </p:custDataLst>
          </p:nvPr>
        </p:nvSpPr>
        <p:spPr>
          <a:xfrm>
            <a:off x="8279439" y="1887748"/>
            <a:ext cx="3108527" cy="4154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22" name="标题 1"/>
          <p:cNvCxnSpPr/>
          <p:nvPr>
            <p:custDataLst>
              <p:tags r:id="rId19"/>
            </p:custDataLst>
          </p:nvPr>
        </p:nvCxnSpPr>
        <p:spPr>
          <a:xfrm>
            <a:off x="8316385" y="2401634"/>
            <a:ext cx="2909597" cy="0"/>
          </a:xfrm>
          <a:prstGeom prst="line">
            <a:avLst/>
          </a:prstGeom>
          <a:noFill/>
          <a:ln w="15716" cap="sq">
            <a:solidFill>
              <a:schemeClr val="bg1">
                <a:lumMod val="85000"/>
              </a:schemeClr>
            </a:solidFill>
            <a:miter/>
          </a:ln>
        </p:spPr>
      </p:cxnSp>
      <p:cxnSp>
        <p:nvCxnSpPr>
          <p:cNvPr id="23" name="标题 1"/>
          <p:cNvCxnSpPr/>
          <p:nvPr>
            <p:custDataLst>
              <p:tags r:id="rId20"/>
            </p:custDataLst>
          </p:nvPr>
        </p:nvCxnSpPr>
        <p:spPr>
          <a:xfrm>
            <a:off x="11043820" y="2401634"/>
            <a:ext cx="307072" cy="0"/>
          </a:xfrm>
          <a:prstGeom prst="line">
            <a:avLst/>
          </a:prstGeom>
          <a:noFill/>
          <a:ln w="44005" cap="sq">
            <a:solidFill>
              <a:schemeClr val="accent1"/>
            </a:solidFill>
            <a:miter/>
          </a:ln>
        </p:spPr>
      </p:cxnSp>
      <p:grpSp>
        <p:nvGrpSpPr>
          <p:cNvPr id="24" name="组合 23"/>
          <p:cNvGrpSpPr/>
          <p:nvPr>
            <p:custDataLst>
              <p:tags r:id="rId21"/>
            </p:custDataLst>
          </p:nvPr>
        </p:nvGrpSpPr>
        <p:grpSpPr>
          <a:xfrm>
            <a:off x="8407036" y="1156243"/>
            <a:ext cx="605419" cy="605419"/>
            <a:chOff x="8407036" y="1156243"/>
            <a:chExt cx="605419" cy="605419"/>
          </a:xfrm>
        </p:grpSpPr>
        <p:sp>
          <p:nvSpPr>
            <p:cNvPr id="25" name="标题 1"/>
            <p:cNvSpPr txBox="1"/>
            <p:nvPr>
              <p:custDataLst>
                <p:tags r:id="rId22"/>
              </p:custDataLst>
            </p:nvPr>
          </p:nvSpPr>
          <p:spPr>
            <a:xfrm>
              <a:off x="8407036" y="1156243"/>
              <a:ext cx="605419" cy="605419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6" name="标题 1"/>
            <p:cNvSpPr txBox="1"/>
            <p:nvPr>
              <p:custDataLst>
                <p:tags r:id="rId23"/>
              </p:custDataLst>
            </p:nvPr>
          </p:nvSpPr>
          <p:spPr>
            <a:xfrm>
              <a:off x="8553371" y="1317181"/>
              <a:ext cx="312751" cy="283544"/>
            </a:xfrm>
            <a:custGeom>
              <a:avLst/>
              <a:gdLst>
                <a:gd name="connsiteX0" fmla="*/ 351048 w 1543905"/>
                <a:gd name="connsiteY0" fmla="*/ 523317 h 1399728"/>
                <a:gd name="connsiteX1" fmla="*/ 351048 w 1543905"/>
                <a:gd name="connsiteY1" fmla="*/ 523317 h 1399728"/>
                <a:gd name="connsiteX2" fmla="*/ 351420 w 1543905"/>
                <a:gd name="connsiteY2" fmla="*/ 523503 h 1399728"/>
                <a:gd name="connsiteX3" fmla="*/ 351420 w 1543905"/>
                <a:gd name="connsiteY3" fmla="*/ 1020031 h 1399728"/>
                <a:gd name="connsiteX4" fmla="*/ 351048 w 1543905"/>
                <a:gd name="connsiteY4" fmla="*/ 1020403 h 1399728"/>
                <a:gd name="connsiteX5" fmla="*/ 163525 w 1543905"/>
                <a:gd name="connsiteY5" fmla="*/ 1020403 h 1399728"/>
                <a:gd name="connsiteX6" fmla="*/ 163153 w 1543905"/>
                <a:gd name="connsiteY6" fmla="*/ 1020031 h 1399728"/>
                <a:gd name="connsiteX7" fmla="*/ 163153 w 1543905"/>
                <a:gd name="connsiteY7" fmla="*/ 523503 h 1399728"/>
                <a:gd name="connsiteX8" fmla="*/ 163153 w 1543905"/>
                <a:gd name="connsiteY8" fmla="*/ 523317 h 1399728"/>
                <a:gd name="connsiteX9" fmla="*/ 163339 w 1543905"/>
                <a:gd name="connsiteY9" fmla="*/ 523131 h 1399728"/>
                <a:gd name="connsiteX10" fmla="*/ 351048 w 1543905"/>
                <a:gd name="connsiteY10" fmla="*/ 523131 h 1399728"/>
                <a:gd name="connsiteX11" fmla="*/ 351048 w 1543905"/>
                <a:gd name="connsiteY11" fmla="*/ 411696 h 1399728"/>
                <a:gd name="connsiteX12" fmla="*/ 163339 w 1543905"/>
                <a:gd name="connsiteY12" fmla="*/ 411696 h 1399728"/>
                <a:gd name="connsiteX13" fmla="*/ 51346 w 1543905"/>
                <a:gd name="connsiteY13" fmla="*/ 523689 h 1399728"/>
                <a:gd name="connsiteX14" fmla="*/ 51346 w 1543905"/>
                <a:gd name="connsiteY14" fmla="*/ 1020217 h 1399728"/>
                <a:gd name="connsiteX15" fmla="*/ 163339 w 1543905"/>
                <a:gd name="connsiteY15" fmla="*/ 1132210 h 1399728"/>
                <a:gd name="connsiteX16" fmla="*/ 351048 w 1543905"/>
                <a:gd name="connsiteY16" fmla="*/ 1132210 h 1399728"/>
                <a:gd name="connsiteX17" fmla="*/ 463042 w 1543905"/>
                <a:gd name="connsiteY17" fmla="*/ 1020217 h 1399728"/>
                <a:gd name="connsiteX18" fmla="*/ 463042 w 1543905"/>
                <a:gd name="connsiteY18" fmla="*/ 523503 h 1399728"/>
                <a:gd name="connsiteX19" fmla="*/ 351048 w 1543905"/>
                <a:gd name="connsiteY19" fmla="*/ 411696 h 1399728"/>
                <a:gd name="connsiteX20" fmla="*/ 865808 w 1543905"/>
                <a:gd name="connsiteY20" fmla="*/ 111621 h 1399728"/>
                <a:gd name="connsiteX21" fmla="*/ 866180 w 1543905"/>
                <a:gd name="connsiteY21" fmla="*/ 111807 h 1399728"/>
                <a:gd name="connsiteX22" fmla="*/ 866180 w 1543905"/>
                <a:gd name="connsiteY22" fmla="*/ 1020031 h 1399728"/>
                <a:gd name="connsiteX23" fmla="*/ 865808 w 1543905"/>
                <a:gd name="connsiteY23" fmla="*/ 1020403 h 1399728"/>
                <a:gd name="connsiteX24" fmla="*/ 678284 w 1543905"/>
                <a:gd name="connsiteY24" fmla="*/ 1020403 h 1399728"/>
                <a:gd name="connsiteX25" fmla="*/ 677912 w 1543905"/>
                <a:gd name="connsiteY25" fmla="*/ 1020031 h 1399728"/>
                <a:gd name="connsiteX26" fmla="*/ 677912 w 1543905"/>
                <a:gd name="connsiteY26" fmla="*/ 111993 h 1399728"/>
                <a:gd name="connsiteX27" fmla="*/ 677912 w 1543905"/>
                <a:gd name="connsiteY27" fmla="*/ 111807 h 1399728"/>
                <a:gd name="connsiteX28" fmla="*/ 678098 w 1543905"/>
                <a:gd name="connsiteY28" fmla="*/ 111621 h 1399728"/>
                <a:gd name="connsiteX29" fmla="*/ 865808 w 1543905"/>
                <a:gd name="connsiteY29" fmla="*/ 111621 h 1399728"/>
                <a:gd name="connsiteX30" fmla="*/ 865808 w 1543905"/>
                <a:gd name="connsiteY30" fmla="*/ 0 h 1399728"/>
                <a:gd name="connsiteX31" fmla="*/ 677912 w 1543905"/>
                <a:gd name="connsiteY31" fmla="*/ 0 h 1399728"/>
                <a:gd name="connsiteX32" fmla="*/ 565919 w 1543905"/>
                <a:gd name="connsiteY32" fmla="*/ 111993 h 1399728"/>
                <a:gd name="connsiteX33" fmla="*/ 565919 w 1543905"/>
                <a:gd name="connsiteY33" fmla="*/ 1020217 h 1399728"/>
                <a:gd name="connsiteX34" fmla="*/ 677912 w 1543905"/>
                <a:gd name="connsiteY34" fmla="*/ 1132210 h 1399728"/>
                <a:gd name="connsiteX35" fmla="*/ 865622 w 1543905"/>
                <a:gd name="connsiteY35" fmla="*/ 1132210 h 1399728"/>
                <a:gd name="connsiteX36" fmla="*/ 977615 w 1543905"/>
                <a:gd name="connsiteY36" fmla="*/ 1020217 h 1399728"/>
                <a:gd name="connsiteX37" fmla="*/ 977615 w 1543905"/>
                <a:gd name="connsiteY37" fmla="*/ 111993 h 1399728"/>
                <a:gd name="connsiteX38" fmla="*/ 865808 w 1543905"/>
                <a:gd name="connsiteY38" fmla="*/ 0 h 1399728"/>
                <a:gd name="connsiteX39" fmla="*/ 1380381 w 1543905"/>
                <a:gd name="connsiteY39" fmla="*/ 729072 h 1399728"/>
                <a:gd name="connsiteX40" fmla="*/ 1380753 w 1543905"/>
                <a:gd name="connsiteY40" fmla="*/ 729258 h 1399728"/>
                <a:gd name="connsiteX41" fmla="*/ 1380753 w 1543905"/>
                <a:gd name="connsiteY41" fmla="*/ 1020031 h 1399728"/>
                <a:gd name="connsiteX42" fmla="*/ 1380381 w 1543905"/>
                <a:gd name="connsiteY42" fmla="*/ 1020403 h 1399728"/>
                <a:gd name="connsiteX43" fmla="*/ 1192858 w 1543905"/>
                <a:gd name="connsiteY43" fmla="*/ 1020403 h 1399728"/>
                <a:gd name="connsiteX44" fmla="*/ 1192485 w 1543905"/>
                <a:gd name="connsiteY44" fmla="*/ 1020031 h 1399728"/>
                <a:gd name="connsiteX45" fmla="*/ 1192485 w 1543905"/>
                <a:gd name="connsiteY45" fmla="*/ 729444 h 1399728"/>
                <a:gd name="connsiteX46" fmla="*/ 1192485 w 1543905"/>
                <a:gd name="connsiteY46" fmla="*/ 729258 h 1399728"/>
                <a:gd name="connsiteX47" fmla="*/ 1192671 w 1543905"/>
                <a:gd name="connsiteY47" fmla="*/ 729072 h 1399728"/>
                <a:gd name="connsiteX48" fmla="*/ 1380381 w 1543905"/>
                <a:gd name="connsiteY48" fmla="*/ 729072 h 1399728"/>
                <a:gd name="connsiteX49" fmla="*/ 1380381 w 1543905"/>
                <a:gd name="connsiteY49" fmla="*/ 617451 h 1399728"/>
                <a:gd name="connsiteX50" fmla="*/ 1192671 w 1543905"/>
                <a:gd name="connsiteY50" fmla="*/ 617451 h 1399728"/>
                <a:gd name="connsiteX51" fmla="*/ 1080678 w 1543905"/>
                <a:gd name="connsiteY51" fmla="*/ 729444 h 1399728"/>
                <a:gd name="connsiteX52" fmla="*/ 1080678 w 1543905"/>
                <a:gd name="connsiteY52" fmla="*/ 1020031 h 1399728"/>
                <a:gd name="connsiteX53" fmla="*/ 1192671 w 1543905"/>
                <a:gd name="connsiteY53" fmla="*/ 1132024 h 1399728"/>
                <a:gd name="connsiteX54" fmla="*/ 1380381 w 1543905"/>
                <a:gd name="connsiteY54" fmla="*/ 1132024 h 1399728"/>
                <a:gd name="connsiteX55" fmla="*/ 1492374 w 1543905"/>
                <a:gd name="connsiteY55" fmla="*/ 1020031 h 1399728"/>
                <a:gd name="connsiteX56" fmla="*/ 1492374 w 1543905"/>
                <a:gd name="connsiteY56" fmla="*/ 729444 h 1399728"/>
                <a:gd name="connsiteX57" fmla="*/ 1380381 w 1543905"/>
                <a:gd name="connsiteY57" fmla="*/ 617451 h 1399728"/>
                <a:gd name="connsiteX58" fmla="*/ 1481956 w 1543905"/>
                <a:gd name="connsiteY58" fmla="*/ 1276201 h 1399728"/>
                <a:gd name="connsiteX59" fmla="*/ 61764 w 1543905"/>
                <a:gd name="connsiteY59" fmla="*/ 1276201 h 1399728"/>
                <a:gd name="connsiteX60" fmla="*/ 0 w 1543905"/>
                <a:gd name="connsiteY60" fmla="*/ 1337965 h 1399728"/>
                <a:gd name="connsiteX61" fmla="*/ 61764 w 1543905"/>
                <a:gd name="connsiteY61" fmla="*/ 1399729 h 1399728"/>
                <a:gd name="connsiteX62" fmla="*/ 1482142 w 1543905"/>
                <a:gd name="connsiteY62" fmla="*/ 1399729 h 1399728"/>
                <a:gd name="connsiteX63" fmla="*/ 1543906 w 1543905"/>
                <a:gd name="connsiteY63" fmla="*/ 1337965 h 1399728"/>
                <a:gd name="connsiteX64" fmla="*/ 1481956 w 1543905"/>
                <a:gd name="connsiteY64" fmla="*/ 1276201 h 1399728"/>
              </a:gdLst>
              <a:ahLst/>
              <a:cxnLst/>
              <a:rect l="l" t="t" r="r" b="b"/>
              <a:pathLst>
                <a:path w="1543905" h="1399728">
                  <a:moveTo>
                    <a:pt x="351048" y="523317"/>
                  </a:moveTo>
                  <a:cubicBezTo>
                    <a:pt x="351234" y="523317"/>
                    <a:pt x="351234" y="523317"/>
                    <a:pt x="351048" y="523317"/>
                  </a:cubicBezTo>
                  <a:cubicBezTo>
                    <a:pt x="351234" y="523317"/>
                    <a:pt x="351420" y="523503"/>
                    <a:pt x="351420" y="523503"/>
                  </a:cubicBezTo>
                  <a:lnTo>
                    <a:pt x="351420" y="1020031"/>
                  </a:lnTo>
                  <a:lnTo>
                    <a:pt x="351048" y="1020403"/>
                  </a:lnTo>
                  <a:lnTo>
                    <a:pt x="163525" y="1020403"/>
                  </a:lnTo>
                  <a:lnTo>
                    <a:pt x="163153" y="1020031"/>
                  </a:lnTo>
                  <a:lnTo>
                    <a:pt x="163153" y="523503"/>
                  </a:lnTo>
                  <a:lnTo>
                    <a:pt x="163153" y="523317"/>
                  </a:lnTo>
                  <a:lnTo>
                    <a:pt x="163339" y="523131"/>
                  </a:lnTo>
                  <a:lnTo>
                    <a:pt x="351048" y="523131"/>
                  </a:lnTo>
                  <a:moveTo>
                    <a:pt x="351048" y="411696"/>
                  </a:moveTo>
                  <a:lnTo>
                    <a:pt x="163339" y="411696"/>
                  </a:lnTo>
                  <a:cubicBezTo>
                    <a:pt x="101575" y="411696"/>
                    <a:pt x="51346" y="461739"/>
                    <a:pt x="51346" y="523689"/>
                  </a:cubicBezTo>
                  <a:lnTo>
                    <a:pt x="51346" y="1020217"/>
                  </a:lnTo>
                  <a:cubicBezTo>
                    <a:pt x="51346" y="1081795"/>
                    <a:pt x="101761" y="1132210"/>
                    <a:pt x="163339" y="1132210"/>
                  </a:cubicBezTo>
                  <a:lnTo>
                    <a:pt x="351048" y="1132210"/>
                  </a:lnTo>
                  <a:cubicBezTo>
                    <a:pt x="412626" y="1132210"/>
                    <a:pt x="463042" y="1081795"/>
                    <a:pt x="463042" y="1020217"/>
                  </a:cubicBezTo>
                  <a:lnTo>
                    <a:pt x="463042" y="523503"/>
                  </a:lnTo>
                  <a:cubicBezTo>
                    <a:pt x="463042" y="461739"/>
                    <a:pt x="412998" y="411696"/>
                    <a:pt x="351048" y="411696"/>
                  </a:cubicBezTo>
                  <a:close/>
                  <a:moveTo>
                    <a:pt x="865808" y="111621"/>
                  </a:moveTo>
                  <a:cubicBezTo>
                    <a:pt x="865994" y="111621"/>
                    <a:pt x="866180" y="111807"/>
                    <a:pt x="866180" y="111807"/>
                  </a:cubicBezTo>
                  <a:lnTo>
                    <a:pt x="866180" y="1020031"/>
                  </a:lnTo>
                  <a:lnTo>
                    <a:pt x="865808" y="1020403"/>
                  </a:lnTo>
                  <a:lnTo>
                    <a:pt x="678284" y="1020403"/>
                  </a:lnTo>
                  <a:lnTo>
                    <a:pt x="677912" y="1020031"/>
                  </a:lnTo>
                  <a:lnTo>
                    <a:pt x="677912" y="111993"/>
                  </a:lnTo>
                  <a:lnTo>
                    <a:pt x="677912" y="111807"/>
                  </a:lnTo>
                  <a:lnTo>
                    <a:pt x="678098" y="111621"/>
                  </a:lnTo>
                  <a:lnTo>
                    <a:pt x="865808" y="111621"/>
                  </a:lnTo>
                  <a:moveTo>
                    <a:pt x="865808" y="0"/>
                  </a:moveTo>
                  <a:lnTo>
                    <a:pt x="677912" y="0"/>
                  </a:lnTo>
                  <a:cubicBezTo>
                    <a:pt x="616148" y="0"/>
                    <a:pt x="565919" y="50043"/>
                    <a:pt x="565919" y="111993"/>
                  </a:cubicBezTo>
                  <a:lnTo>
                    <a:pt x="565919" y="1020217"/>
                  </a:lnTo>
                  <a:cubicBezTo>
                    <a:pt x="565919" y="1081795"/>
                    <a:pt x="616335" y="1132210"/>
                    <a:pt x="677912" y="1132210"/>
                  </a:cubicBezTo>
                  <a:lnTo>
                    <a:pt x="865622" y="1132210"/>
                  </a:lnTo>
                  <a:cubicBezTo>
                    <a:pt x="927199" y="1132210"/>
                    <a:pt x="977615" y="1081795"/>
                    <a:pt x="977615" y="1020217"/>
                  </a:cubicBezTo>
                  <a:lnTo>
                    <a:pt x="977615" y="111993"/>
                  </a:lnTo>
                  <a:cubicBezTo>
                    <a:pt x="977615" y="50043"/>
                    <a:pt x="927571" y="0"/>
                    <a:pt x="865808" y="0"/>
                  </a:cubicBezTo>
                  <a:close/>
                  <a:moveTo>
                    <a:pt x="1380381" y="729072"/>
                  </a:moveTo>
                  <a:cubicBezTo>
                    <a:pt x="1380567" y="729072"/>
                    <a:pt x="1380753" y="729258"/>
                    <a:pt x="1380753" y="729258"/>
                  </a:cubicBezTo>
                  <a:lnTo>
                    <a:pt x="1380753" y="1020031"/>
                  </a:lnTo>
                  <a:lnTo>
                    <a:pt x="1380381" y="1020403"/>
                  </a:lnTo>
                  <a:lnTo>
                    <a:pt x="1192858" y="1020403"/>
                  </a:lnTo>
                  <a:lnTo>
                    <a:pt x="1192485" y="1020031"/>
                  </a:lnTo>
                  <a:lnTo>
                    <a:pt x="1192485" y="729444"/>
                  </a:lnTo>
                  <a:lnTo>
                    <a:pt x="1192485" y="729258"/>
                  </a:lnTo>
                  <a:lnTo>
                    <a:pt x="1192671" y="729072"/>
                  </a:lnTo>
                  <a:lnTo>
                    <a:pt x="1380381" y="729072"/>
                  </a:lnTo>
                  <a:moveTo>
                    <a:pt x="1380381" y="617451"/>
                  </a:moveTo>
                  <a:lnTo>
                    <a:pt x="1192671" y="617451"/>
                  </a:lnTo>
                  <a:cubicBezTo>
                    <a:pt x="1130908" y="617451"/>
                    <a:pt x="1080678" y="667494"/>
                    <a:pt x="1080678" y="729444"/>
                  </a:cubicBezTo>
                  <a:lnTo>
                    <a:pt x="1080678" y="1020031"/>
                  </a:lnTo>
                  <a:cubicBezTo>
                    <a:pt x="1080678" y="1081608"/>
                    <a:pt x="1131094" y="1132024"/>
                    <a:pt x="1192671" y="1132024"/>
                  </a:cubicBezTo>
                  <a:lnTo>
                    <a:pt x="1380381" y="1132024"/>
                  </a:lnTo>
                  <a:cubicBezTo>
                    <a:pt x="1441959" y="1132024"/>
                    <a:pt x="1492374" y="1081608"/>
                    <a:pt x="1492374" y="1020031"/>
                  </a:cubicBezTo>
                  <a:lnTo>
                    <a:pt x="1492374" y="729444"/>
                  </a:lnTo>
                  <a:cubicBezTo>
                    <a:pt x="1492374" y="667680"/>
                    <a:pt x="1442145" y="617451"/>
                    <a:pt x="1380381" y="617451"/>
                  </a:cubicBezTo>
                  <a:close/>
                  <a:moveTo>
                    <a:pt x="1481956" y="1276201"/>
                  </a:moveTo>
                  <a:lnTo>
                    <a:pt x="61764" y="1276201"/>
                  </a:lnTo>
                  <a:cubicBezTo>
                    <a:pt x="27719" y="1276201"/>
                    <a:pt x="0" y="1303920"/>
                    <a:pt x="0" y="1337965"/>
                  </a:cubicBezTo>
                  <a:cubicBezTo>
                    <a:pt x="0" y="1372009"/>
                    <a:pt x="27719" y="1399729"/>
                    <a:pt x="61764" y="1399729"/>
                  </a:cubicBezTo>
                  <a:lnTo>
                    <a:pt x="1482142" y="1399729"/>
                  </a:lnTo>
                  <a:cubicBezTo>
                    <a:pt x="1516187" y="1399729"/>
                    <a:pt x="1543906" y="1372009"/>
                    <a:pt x="1543906" y="1337965"/>
                  </a:cubicBezTo>
                  <a:cubicBezTo>
                    <a:pt x="1543720" y="1303734"/>
                    <a:pt x="1516187" y="1276201"/>
                    <a:pt x="1481956" y="1276201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30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1" name="标题 1"/>
          <p:cNvSpPr txBox="1"/>
          <p:nvPr/>
        </p:nvSpPr>
        <p:spPr>
          <a:xfrm rot="2700000">
            <a:off x="256421" y="473520"/>
            <a:ext cx="459926" cy="459926"/>
          </a:xfrm>
          <a:custGeom>
            <a:avLst/>
            <a:gdLst>
              <a:gd name="connsiteX0" fmla="*/ 31025 w 887753"/>
              <a:gd name="connsiteY0" fmla="*/ 31025 h 887753"/>
              <a:gd name="connsiteX1" fmla="*/ 105925 w 887753"/>
              <a:gd name="connsiteY1" fmla="*/ 0 h 887753"/>
              <a:gd name="connsiteX2" fmla="*/ 529615 w 887753"/>
              <a:gd name="connsiteY2" fmla="*/ 0 h 887753"/>
              <a:gd name="connsiteX3" fmla="*/ 635540 w 887753"/>
              <a:gd name="connsiteY3" fmla="*/ 105925 h 887753"/>
              <a:gd name="connsiteX4" fmla="*/ 635540 w 887753"/>
              <a:gd name="connsiteY4" fmla="*/ 252212 h 887753"/>
              <a:gd name="connsiteX5" fmla="*/ 781827 w 887753"/>
              <a:gd name="connsiteY5" fmla="*/ 252212 h 887753"/>
              <a:gd name="connsiteX6" fmla="*/ 887753 w 887753"/>
              <a:gd name="connsiteY6" fmla="*/ 358137 h 887753"/>
              <a:gd name="connsiteX7" fmla="*/ 887753 w 887753"/>
              <a:gd name="connsiteY7" fmla="*/ 781827 h 887753"/>
              <a:gd name="connsiteX8" fmla="*/ 781827 w 887753"/>
              <a:gd name="connsiteY8" fmla="*/ 887753 h 887753"/>
              <a:gd name="connsiteX9" fmla="*/ 358137 w 887753"/>
              <a:gd name="connsiteY9" fmla="*/ 887753 h 887753"/>
              <a:gd name="connsiteX10" fmla="*/ 252212 w 887753"/>
              <a:gd name="connsiteY10" fmla="*/ 781827 h 887753"/>
              <a:gd name="connsiteX11" fmla="*/ 252212 w 887753"/>
              <a:gd name="connsiteY11" fmla="*/ 635540 h 887753"/>
              <a:gd name="connsiteX12" fmla="*/ 105925 w 887753"/>
              <a:gd name="connsiteY12" fmla="*/ 635540 h 887753"/>
              <a:gd name="connsiteX13" fmla="*/ 0 w 887753"/>
              <a:gd name="connsiteY13" fmla="*/ 529615 h 887753"/>
              <a:gd name="connsiteX14" fmla="*/ 0 w 887753"/>
              <a:gd name="connsiteY14" fmla="*/ 105925 h 887753"/>
              <a:gd name="connsiteX15" fmla="*/ 31025 w 887753"/>
              <a:gd name="connsiteY15" fmla="*/ 31025 h 887753"/>
            </a:gdLst>
            <a:ahLst/>
            <a:cxnLst/>
            <a:rect l="l" t="t" r="r" b="b"/>
            <a:pathLst>
              <a:path w="887753" h="887753">
                <a:moveTo>
                  <a:pt x="31025" y="31025"/>
                </a:moveTo>
                <a:cubicBezTo>
                  <a:pt x="50193" y="11856"/>
                  <a:pt x="76675" y="0"/>
                  <a:pt x="105925" y="0"/>
                </a:cubicBezTo>
                <a:lnTo>
                  <a:pt x="529615" y="0"/>
                </a:lnTo>
                <a:cubicBezTo>
                  <a:pt x="588116" y="0"/>
                  <a:pt x="635540" y="47424"/>
                  <a:pt x="635540" y="105925"/>
                </a:cubicBezTo>
                <a:lnTo>
                  <a:pt x="635540" y="252212"/>
                </a:lnTo>
                <a:lnTo>
                  <a:pt x="781827" y="252212"/>
                </a:lnTo>
                <a:cubicBezTo>
                  <a:pt x="840328" y="252212"/>
                  <a:pt x="887753" y="299636"/>
                  <a:pt x="887753" y="358137"/>
                </a:cubicBezTo>
                <a:lnTo>
                  <a:pt x="887753" y="781827"/>
                </a:lnTo>
                <a:cubicBezTo>
                  <a:pt x="887753" y="840328"/>
                  <a:pt x="840328" y="887753"/>
                  <a:pt x="781827" y="887753"/>
                </a:cubicBezTo>
                <a:lnTo>
                  <a:pt x="358137" y="887753"/>
                </a:lnTo>
                <a:cubicBezTo>
                  <a:pt x="299636" y="887753"/>
                  <a:pt x="252212" y="840328"/>
                  <a:pt x="252212" y="781827"/>
                </a:cubicBezTo>
                <a:lnTo>
                  <a:pt x="252212" y="635540"/>
                </a:lnTo>
                <a:lnTo>
                  <a:pt x="105925" y="635540"/>
                </a:lnTo>
                <a:cubicBezTo>
                  <a:pt x="47424" y="635540"/>
                  <a:pt x="0" y="588116"/>
                  <a:pt x="0" y="529615"/>
                </a:cubicBezTo>
                <a:lnTo>
                  <a:pt x="0" y="105925"/>
                </a:lnTo>
                <a:cubicBezTo>
                  <a:pt x="0" y="76675"/>
                  <a:pt x="11856" y="50193"/>
                  <a:pt x="31025" y="3102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2" name="图片 31" descr="logo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9702800" y="476885"/>
            <a:ext cx="1831340" cy="307975"/>
          </a:xfrm>
          <a:prstGeom prst="rect">
            <a:avLst/>
          </a:prstGeom>
        </p:spPr>
      </p:pic>
      <p:sp>
        <p:nvSpPr>
          <p:cNvPr id="27" name="标题 1"/>
          <p:cNvSpPr txBox="1"/>
          <p:nvPr>
            <p:custDataLst>
              <p:tags r:id="rId26"/>
            </p:custDataLst>
          </p:nvPr>
        </p:nvSpPr>
        <p:spPr>
          <a:xfrm>
            <a:off x="8470900" y="2560955"/>
            <a:ext cx="2768600" cy="21069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</a:t>
            </a: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</a:t>
            </a:r>
            <a:endParaRPr kumimoji="1" lang="zh-CN" altLang="en-US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1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</a:t>
            </a:r>
            <a:endParaRPr kumimoji="1" lang="en-US" altLang="zh-CN" sz="116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6769099"/>
            <a:ext cx="12192000" cy="8890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1076816" y="1434141"/>
            <a:ext cx="4729767" cy="181705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3044450" y="1364727"/>
            <a:ext cx="1117185" cy="17964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flat">
            <a:noFill/>
            <a:miter/>
          </a:ln>
          <a:effectLst>
            <a:outerShdw blurRad="254000" dist="38100" dir="5400000" algn="t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257340" y="1634078"/>
            <a:ext cx="4171537" cy="3325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1257340" y="1926853"/>
            <a:ext cx="4171537" cy="1206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</a:t>
            </a:r>
            <a:endParaRPr kumimoji="1" lang="zh-CN" altLang="en-US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endParaRPr kumimoji="1" lang="en-US" altLang="zh-CN" sz="1400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1076816" y="3676216"/>
            <a:ext cx="4729767" cy="181705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3044450" y="3606802"/>
            <a:ext cx="1117185" cy="17964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flat">
            <a:noFill/>
            <a:miter/>
          </a:ln>
          <a:effectLst>
            <a:outerShdw blurRad="254000" dist="38100" dir="5400000" algn="t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1257340" y="3876153"/>
            <a:ext cx="4171537" cy="3325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1257340" y="4168928"/>
            <a:ext cx="4171537" cy="1206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kumimoji="1" lang="en-US" altLang="zh-CN" sz="1400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6372716" y="1434141"/>
            <a:ext cx="4729767" cy="181705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8340350" y="1364727"/>
            <a:ext cx="1117185" cy="17964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flat">
            <a:noFill/>
            <a:miter/>
          </a:ln>
          <a:effectLst>
            <a:outerShdw blurRad="254000" dist="38100" dir="5400000" algn="t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1"/>
            </p:custDataLst>
          </p:nvPr>
        </p:nvSpPr>
        <p:spPr>
          <a:xfrm>
            <a:off x="6553240" y="1634078"/>
            <a:ext cx="4171537" cy="3325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2"/>
            </p:custDataLst>
          </p:nvPr>
        </p:nvSpPr>
        <p:spPr>
          <a:xfrm>
            <a:off x="6553240" y="1926853"/>
            <a:ext cx="4171537" cy="1206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kumimoji="1" lang="en-US" altLang="zh-CN" sz="1400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 rot="2700000">
            <a:off x="256421" y="473520"/>
            <a:ext cx="459926" cy="459926"/>
          </a:xfrm>
          <a:custGeom>
            <a:avLst/>
            <a:gdLst>
              <a:gd name="connsiteX0" fmla="*/ 31025 w 887753"/>
              <a:gd name="connsiteY0" fmla="*/ 31025 h 887753"/>
              <a:gd name="connsiteX1" fmla="*/ 105925 w 887753"/>
              <a:gd name="connsiteY1" fmla="*/ 0 h 887753"/>
              <a:gd name="connsiteX2" fmla="*/ 529615 w 887753"/>
              <a:gd name="connsiteY2" fmla="*/ 0 h 887753"/>
              <a:gd name="connsiteX3" fmla="*/ 635540 w 887753"/>
              <a:gd name="connsiteY3" fmla="*/ 105925 h 887753"/>
              <a:gd name="connsiteX4" fmla="*/ 635540 w 887753"/>
              <a:gd name="connsiteY4" fmla="*/ 252212 h 887753"/>
              <a:gd name="connsiteX5" fmla="*/ 781827 w 887753"/>
              <a:gd name="connsiteY5" fmla="*/ 252212 h 887753"/>
              <a:gd name="connsiteX6" fmla="*/ 887753 w 887753"/>
              <a:gd name="connsiteY6" fmla="*/ 358137 h 887753"/>
              <a:gd name="connsiteX7" fmla="*/ 887753 w 887753"/>
              <a:gd name="connsiteY7" fmla="*/ 781827 h 887753"/>
              <a:gd name="connsiteX8" fmla="*/ 781827 w 887753"/>
              <a:gd name="connsiteY8" fmla="*/ 887753 h 887753"/>
              <a:gd name="connsiteX9" fmla="*/ 358137 w 887753"/>
              <a:gd name="connsiteY9" fmla="*/ 887753 h 887753"/>
              <a:gd name="connsiteX10" fmla="*/ 252212 w 887753"/>
              <a:gd name="connsiteY10" fmla="*/ 781827 h 887753"/>
              <a:gd name="connsiteX11" fmla="*/ 252212 w 887753"/>
              <a:gd name="connsiteY11" fmla="*/ 635540 h 887753"/>
              <a:gd name="connsiteX12" fmla="*/ 105925 w 887753"/>
              <a:gd name="connsiteY12" fmla="*/ 635540 h 887753"/>
              <a:gd name="connsiteX13" fmla="*/ 0 w 887753"/>
              <a:gd name="connsiteY13" fmla="*/ 529615 h 887753"/>
              <a:gd name="connsiteX14" fmla="*/ 0 w 887753"/>
              <a:gd name="connsiteY14" fmla="*/ 105925 h 887753"/>
              <a:gd name="connsiteX15" fmla="*/ 31025 w 887753"/>
              <a:gd name="connsiteY15" fmla="*/ 31025 h 887753"/>
            </a:gdLst>
            <a:ahLst/>
            <a:cxnLst/>
            <a:rect l="l" t="t" r="r" b="b"/>
            <a:pathLst>
              <a:path w="887753" h="887753">
                <a:moveTo>
                  <a:pt x="31025" y="31025"/>
                </a:moveTo>
                <a:cubicBezTo>
                  <a:pt x="50193" y="11856"/>
                  <a:pt x="76675" y="0"/>
                  <a:pt x="105925" y="0"/>
                </a:cubicBezTo>
                <a:lnTo>
                  <a:pt x="529615" y="0"/>
                </a:lnTo>
                <a:cubicBezTo>
                  <a:pt x="588116" y="0"/>
                  <a:pt x="635540" y="47424"/>
                  <a:pt x="635540" y="105925"/>
                </a:cubicBezTo>
                <a:lnTo>
                  <a:pt x="635540" y="252212"/>
                </a:lnTo>
                <a:lnTo>
                  <a:pt x="781827" y="252212"/>
                </a:lnTo>
                <a:cubicBezTo>
                  <a:pt x="840328" y="252212"/>
                  <a:pt x="887753" y="299636"/>
                  <a:pt x="887753" y="358137"/>
                </a:cubicBezTo>
                <a:lnTo>
                  <a:pt x="887753" y="781827"/>
                </a:lnTo>
                <a:cubicBezTo>
                  <a:pt x="887753" y="840328"/>
                  <a:pt x="840328" y="887753"/>
                  <a:pt x="781827" y="887753"/>
                </a:cubicBezTo>
                <a:lnTo>
                  <a:pt x="358137" y="887753"/>
                </a:lnTo>
                <a:cubicBezTo>
                  <a:pt x="299636" y="887753"/>
                  <a:pt x="252212" y="840328"/>
                  <a:pt x="252212" y="781827"/>
                </a:cubicBezTo>
                <a:lnTo>
                  <a:pt x="252212" y="635540"/>
                </a:lnTo>
                <a:lnTo>
                  <a:pt x="105925" y="635540"/>
                </a:lnTo>
                <a:cubicBezTo>
                  <a:pt x="47424" y="635540"/>
                  <a:pt x="0" y="588116"/>
                  <a:pt x="0" y="529615"/>
                </a:cubicBezTo>
                <a:lnTo>
                  <a:pt x="0" y="105925"/>
                </a:lnTo>
                <a:cubicBezTo>
                  <a:pt x="0" y="76675"/>
                  <a:pt x="11856" y="50193"/>
                  <a:pt x="31025" y="3102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2" name="图片 31" descr="logo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702800" y="476885"/>
            <a:ext cx="1831340" cy="307975"/>
          </a:xfrm>
          <a:prstGeom prst="rect">
            <a:avLst/>
          </a:prstGeom>
        </p:spPr>
      </p:pic>
      <p:sp>
        <p:nvSpPr>
          <p:cNvPr id="19" name="标题 1"/>
          <p:cNvSpPr txBox="1"/>
          <p:nvPr>
            <p:custDataLst>
              <p:tags r:id="rId15"/>
            </p:custDataLst>
          </p:nvPr>
        </p:nvSpPr>
        <p:spPr>
          <a:xfrm>
            <a:off x="6347316" y="3636211"/>
            <a:ext cx="4729767" cy="181705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6"/>
            </p:custDataLst>
          </p:nvPr>
        </p:nvSpPr>
        <p:spPr>
          <a:xfrm>
            <a:off x="8314950" y="3566797"/>
            <a:ext cx="1117185" cy="17964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flat">
            <a:noFill/>
            <a:miter/>
          </a:ln>
          <a:effectLst>
            <a:outerShdw blurRad="254000" dist="38100" dir="5400000" algn="t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7"/>
            </p:custDataLst>
          </p:nvPr>
        </p:nvSpPr>
        <p:spPr>
          <a:xfrm>
            <a:off x="6527840" y="3836148"/>
            <a:ext cx="4171537" cy="3325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0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18"/>
            </p:custDataLst>
          </p:nvPr>
        </p:nvSpPr>
        <p:spPr>
          <a:xfrm>
            <a:off x="6527840" y="4128923"/>
            <a:ext cx="4171537" cy="1206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kumimoji="1" lang="en-US" altLang="zh-CN" sz="1400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31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702800" y="476885"/>
            <a:ext cx="1831340" cy="30797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34" name="椭圆 33"/>
          <p:cNvSpPr/>
          <p:nvPr>
            <p:custDataLst>
              <p:tags r:id="rId4"/>
            </p:custDataLst>
          </p:nvPr>
        </p:nvSpPr>
        <p:spPr>
          <a:xfrm>
            <a:off x="703257" y="1419397"/>
            <a:ext cx="4089691" cy="4090326"/>
          </a:xfrm>
          <a:prstGeom prst="ellipse">
            <a:avLst/>
          </a:prstGeom>
          <a:gradFill flip="none" rotWithShape="1">
            <a:gsLst>
              <a:gs pos="85000">
                <a:schemeClr val="accent1">
                  <a:alpha val="0"/>
                </a:schemeClr>
              </a:gs>
              <a:gs pos="15000">
                <a:schemeClr val="accent1">
                  <a:alpha val="0"/>
                </a:schemeClr>
              </a:gs>
              <a:gs pos="51000">
                <a:schemeClr val="accent1">
                  <a:alpha val="10000"/>
                </a:schemeClr>
              </a:gs>
            </a:gsLst>
            <a:lin ang="5400000"/>
          </a:gradFill>
          <a:ln w="85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sp useBgFill="1">
        <p:nvSpPr>
          <p:cNvPr id="4" name="椭圆 3"/>
          <p:cNvSpPr/>
          <p:nvPr>
            <p:custDataLst>
              <p:tags r:id="rId5"/>
            </p:custDataLst>
          </p:nvPr>
        </p:nvSpPr>
        <p:spPr>
          <a:xfrm>
            <a:off x="1030687" y="1732866"/>
            <a:ext cx="3458311" cy="3458311"/>
          </a:xfrm>
          <a:prstGeom prst="ellipse">
            <a:avLst/>
          </a:prstGeom>
          <a:ln>
            <a:noFill/>
          </a:ln>
          <a:effectLst>
            <a:outerShdw blurRad="368300" dist="38100" dir="5400000" algn="t" rotWithShape="0">
              <a:schemeClr val="accent1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400" b="1">
              <a:cs typeface="微软雅黑" panose="020B0503020204020204" charset="-122"/>
              <a:sym typeface="+mn-ea"/>
            </a:endParaRPr>
          </a:p>
        </p:txBody>
      </p:sp>
      <p:sp>
        <p:nvSpPr>
          <p:cNvPr id="11" name="椭圆 10"/>
          <p:cNvSpPr/>
          <p:nvPr>
            <p:custDataLst>
              <p:tags r:id="rId6"/>
            </p:custDataLst>
          </p:nvPr>
        </p:nvSpPr>
        <p:spPr>
          <a:xfrm>
            <a:off x="1030687" y="1732866"/>
            <a:ext cx="3458311" cy="345831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400" b="1">
              <a:cs typeface="微软雅黑" panose="020B0503020204020204" charset="-122"/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1587189" y="2277312"/>
            <a:ext cx="2356094" cy="2356094"/>
          </a:xfrm>
          <a:prstGeom prst="ellipse">
            <a:avLst/>
          </a:prstGeom>
          <a:gradFill>
            <a:gsLst>
              <a:gs pos="74000">
                <a:schemeClr val="accent1">
                  <a:alpha val="85000"/>
                </a:schemeClr>
              </a:gs>
              <a:gs pos="10000">
                <a:schemeClr val="accent1">
                  <a:alpha val="40000"/>
                </a:schemeClr>
              </a:gs>
            </a:gsLst>
            <a:lin ang="2700000" scaled="0"/>
          </a:gradFill>
          <a:ln>
            <a:noFill/>
          </a:ln>
          <a:effectLst>
            <a:outerShdw blurRad="177800" dist="38100" dir="2700000" algn="tl" rotWithShape="0">
              <a:schemeClr val="accent1">
                <a:lumMod val="50000"/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400" b="1"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8"/>
            </p:custDataLst>
          </p:nvPr>
        </p:nvSpPr>
        <p:spPr>
          <a:xfrm>
            <a:off x="1912080" y="2602203"/>
            <a:ext cx="1706312" cy="1706312"/>
          </a:xfrm>
          <a:prstGeom prst="ellipse">
            <a:avLst/>
          </a:prstGeom>
          <a:noFill/>
          <a:ln w="19050">
            <a:gradFill>
              <a:gsLst>
                <a:gs pos="0">
                  <a:schemeClr val="accent1">
                    <a:lumMod val="20000"/>
                    <a:lumOff val="80000"/>
                    <a:alpha val="67000"/>
                  </a:schemeClr>
                </a:gs>
                <a:gs pos="100000">
                  <a:schemeClr val="accent1">
                    <a:lumMod val="20000"/>
                    <a:lumOff val="80000"/>
                    <a:alpha val="53000"/>
                  </a:schemeClr>
                </a:gs>
              </a:gsLst>
              <a:lin ang="2700000" scaled="1"/>
            </a:gradFill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3200" b="1">
              <a:solidFill>
                <a:schemeClr val="accent1"/>
              </a:solidFill>
              <a:cs typeface="微软雅黑" panose="020B0503020204020204" charset="-122"/>
              <a:sym typeface="+mn-ea"/>
            </a:endParaRPr>
          </a:p>
        </p:txBody>
      </p:sp>
      <p:pic>
        <p:nvPicPr>
          <p:cNvPr id="14" name="图片 9" descr="个人能力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08675" y="2998798"/>
            <a:ext cx="913756" cy="913756"/>
          </a:xfrm>
          <a:prstGeom prst="rect">
            <a:avLst/>
          </a:prstGeom>
        </p:spPr>
      </p:pic>
      <p:sp>
        <p:nvSpPr>
          <p:cNvPr id="26" name="弧形 25"/>
          <p:cNvSpPr/>
          <p:nvPr>
            <p:custDataLst>
              <p:tags r:id="rId12"/>
            </p:custDataLst>
          </p:nvPr>
        </p:nvSpPr>
        <p:spPr>
          <a:xfrm rot="1620000">
            <a:off x="1375249" y="2086312"/>
            <a:ext cx="2776167" cy="2776167"/>
          </a:xfrm>
          <a:prstGeom prst="arc">
            <a:avLst/>
          </a:prstGeom>
          <a:noFill/>
          <a:ln w="28575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3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27" name="弧形 26"/>
          <p:cNvSpPr/>
          <p:nvPr>
            <p:custDataLst>
              <p:tags r:id="rId13"/>
            </p:custDataLst>
          </p:nvPr>
        </p:nvSpPr>
        <p:spPr>
          <a:xfrm rot="11520000">
            <a:off x="1375249" y="2086312"/>
            <a:ext cx="2776167" cy="2776167"/>
          </a:xfrm>
          <a:prstGeom prst="arc">
            <a:avLst/>
          </a:prstGeom>
          <a:noFill/>
          <a:ln w="28575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0" name="矩形"/>
          <p:cNvSpPr/>
          <p:nvPr>
            <p:custDataLst>
              <p:tags r:id="rId14"/>
            </p:custDataLst>
          </p:nvPr>
        </p:nvSpPr>
        <p:spPr>
          <a:xfrm>
            <a:off x="5923087" y="1793783"/>
            <a:ext cx="5572641" cy="7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1D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lang="zh-CN" altLang="en-US" sz="1400" kern="0" dirty="0">
              <a:ln>
                <a:noFill/>
                <a:prstDash val="sysDot"/>
              </a:ln>
              <a:solidFill>
                <a:srgbClr val="1D0000"/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ea"/>
            </a:endParaRPr>
          </a:p>
        </p:txBody>
      </p:sp>
      <p:sp useBgFill="1">
        <p:nvSpPr>
          <p:cNvPr id="15" name="圆角矩形"/>
          <p:cNvSpPr/>
          <p:nvPr>
            <p:custDataLst>
              <p:tags r:id="rId15"/>
            </p:custDataLst>
          </p:nvPr>
        </p:nvSpPr>
        <p:spPr>
          <a:xfrm>
            <a:off x="3844293" y="1866757"/>
            <a:ext cx="1758980" cy="57363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77800" dist="38100" dir="2700000" algn="t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 b="1" dirty="0">
              <a:solidFill>
                <a:schemeClr val="accen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7" name="圆角矩形"/>
          <p:cNvSpPr/>
          <p:nvPr>
            <p:custDataLst>
              <p:tags r:id="rId16"/>
            </p:custDataLst>
          </p:nvPr>
        </p:nvSpPr>
        <p:spPr>
          <a:xfrm>
            <a:off x="3837947" y="1866757"/>
            <a:ext cx="1758980" cy="573636"/>
          </a:xfrm>
          <a:prstGeom prst="roundRect">
            <a:avLst>
              <a:gd name="adj" fmla="val 50000"/>
            </a:avLst>
          </a:prstGeom>
          <a:solidFill>
            <a:schemeClr val="bg1">
              <a:alpha val="20000"/>
            </a:schemeClr>
          </a:solidFill>
          <a:ln>
            <a:solidFill>
              <a:schemeClr val="accent1">
                <a:alpha val="30000"/>
              </a:schemeClr>
            </a:solidFill>
          </a:ln>
          <a:effectLst>
            <a:outerShdw blurRad="177800" dist="38100" dir="2700000" algn="t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solidFill>
                  <a:schemeClr val="accent1"/>
                </a:solidFill>
                <a:cs typeface="微软雅黑" panose="020B0503020204020204" charset="-122"/>
                <a:sym typeface="+mn-ea"/>
              </a:rPr>
              <a:t>输入标题</a:t>
            </a:r>
            <a:endParaRPr lang="zh-CN" altLang="en-US" b="1" dirty="0">
              <a:solidFill>
                <a:schemeClr val="accen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9" name="矩形"/>
          <p:cNvSpPr/>
          <p:nvPr>
            <p:custDataLst>
              <p:tags r:id="rId17"/>
            </p:custDataLst>
          </p:nvPr>
        </p:nvSpPr>
        <p:spPr>
          <a:xfrm>
            <a:off x="6426287" y="2664389"/>
            <a:ext cx="5065633" cy="7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1D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lang="zh-CN" altLang="en-US" sz="1400" kern="0" dirty="0">
              <a:ln>
                <a:noFill/>
                <a:prstDash val="sysDot"/>
              </a:ln>
              <a:solidFill>
                <a:srgbClr val="1D0000"/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ea"/>
            </a:endParaRPr>
          </a:p>
        </p:txBody>
      </p:sp>
      <p:sp useBgFill="1">
        <p:nvSpPr>
          <p:cNvPr id="20" name="圆角矩形"/>
          <p:cNvSpPr/>
          <p:nvPr>
            <p:custDataLst>
              <p:tags r:id="rId18"/>
            </p:custDataLst>
          </p:nvPr>
        </p:nvSpPr>
        <p:spPr>
          <a:xfrm>
            <a:off x="4333533" y="2737363"/>
            <a:ext cx="1758980" cy="57363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77800" dist="38100" dir="2700000" algn="t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 b="1" dirty="0">
              <a:solidFill>
                <a:schemeClr val="accen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1" name="圆角矩形"/>
          <p:cNvSpPr/>
          <p:nvPr>
            <p:custDataLst>
              <p:tags r:id="rId19"/>
            </p:custDataLst>
          </p:nvPr>
        </p:nvSpPr>
        <p:spPr>
          <a:xfrm>
            <a:off x="4327187" y="2737363"/>
            <a:ext cx="1758980" cy="573636"/>
          </a:xfrm>
          <a:prstGeom prst="roundRect">
            <a:avLst>
              <a:gd name="adj" fmla="val 50000"/>
            </a:avLst>
          </a:prstGeom>
          <a:solidFill>
            <a:schemeClr val="bg1">
              <a:alpha val="20000"/>
            </a:schemeClr>
          </a:solidFill>
          <a:ln>
            <a:solidFill>
              <a:schemeClr val="accent1">
                <a:alpha val="30000"/>
              </a:schemeClr>
            </a:solidFill>
          </a:ln>
          <a:effectLst>
            <a:outerShdw blurRad="177800" dist="38100" dir="2700000" algn="t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solidFill>
                  <a:schemeClr val="accent1"/>
                </a:solidFill>
                <a:cs typeface="微软雅黑" panose="020B0503020204020204" charset="-122"/>
                <a:sym typeface="+mn-ea"/>
              </a:rPr>
              <a:t>输入</a:t>
            </a:r>
            <a:r>
              <a:rPr lang="zh-CN" altLang="en-US" b="1" dirty="0">
                <a:solidFill>
                  <a:schemeClr val="accent1"/>
                </a:solidFill>
                <a:cs typeface="微软雅黑" panose="020B0503020204020204" charset="-122"/>
                <a:sym typeface="+mn-ea"/>
              </a:rPr>
              <a:t>标题</a:t>
            </a:r>
            <a:endParaRPr lang="zh-CN" altLang="en-US" b="1" dirty="0">
              <a:solidFill>
                <a:schemeClr val="accen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矩形"/>
          <p:cNvSpPr/>
          <p:nvPr>
            <p:custDataLst>
              <p:tags r:id="rId20"/>
            </p:custDataLst>
          </p:nvPr>
        </p:nvSpPr>
        <p:spPr>
          <a:xfrm>
            <a:off x="5932605" y="4405601"/>
            <a:ext cx="5555508" cy="7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1D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lang="zh-CN" altLang="en-US" sz="1400" kern="0" dirty="0">
              <a:ln>
                <a:noFill/>
                <a:prstDash val="sysDot"/>
              </a:ln>
              <a:solidFill>
                <a:srgbClr val="1D0000"/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ea"/>
            </a:endParaRPr>
          </a:p>
        </p:txBody>
      </p:sp>
      <p:sp useBgFill="1">
        <p:nvSpPr>
          <p:cNvPr id="35" name="圆角矩形"/>
          <p:cNvSpPr/>
          <p:nvPr>
            <p:custDataLst>
              <p:tags r:id="rId21"/>
            </p:custDataLst>
          </p:nvPr>
        </p:nvSpPr>
        <p:spPr>
          <a:xfrm>
            <a:off x="3853811" y="4478575"/>
            <a:ext cx="1758980" cy="57363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77800" dist="38100" dir="2700000" algn="t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 b="1" dirty="0">
              <a:solidFill>
                <a:schemeClr val="accen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42" name="圆角矩形"/>
          <p:cNvSpPr/>
          <p:nvPr>
            <p:custDataLst>
              <p:tags r:id="rId22"/>
            </p:custDataLst>
          </p:nvPr>
        </p:nvSpPr>
        <p:spPr>
          <a:xfrm>
            <a:off x="3847465" y="4478575"/>
            <a:ext cx="1758980" cy="573636"/>
          </a:xfrm>
          <a:prstGeom prst="roundRect">
            <a:avLst>
              <a:gd name="adj" fmla="val 50000"/>
            </a:avLst>
          </a:prstGeom>
          <a:solidFill>
            <a:schemeClr val="bg1">
              <a:alpha val="20000"/>
            </a:schemeClr>
          </a:solidFill>
          <a:ln>
            <a:solidFill>
              <a:schemeClr val="accent1">
                <a:alpha val="30000"/>
              </a:schemeClr>
            </a:solidFill>
          </a:ln>
          <a:effectLst>
            <a:outerShdw blurRad="177800" dist="38100" dir="2700000" algn="t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solidFill>
                  <a:schemeClr val="accent1"/>
                </a:solidFill>
                <a:cs typeface="微软雅黑" panose="020B0503020204020204" charset="-122"/>
                <a:sym typeface="+mn-ea"/>
              </a:rPr>
              <a:t>输入</a:t>
            </a:r>
            <a:r>
              <a:rPr lang="zh-CN" altLang="en-US" b="1" dirty="0">
                <a:solidFill>
                  <a:schemeClr val="accent1"/>
                </a:solidFill>
                <a:cs typeface="微软雅黑" panose="020B0503020204020204" charset="-122"/>
                <a:sym typeface="+mn-ea"/>
              </a:rPr>
              <a:t>标题</a:t>
            </a:r>
            <a:endParaRPr lang="zh-CN" altLang="en-US" b="1" dirty="0">
              <a:solidFill>
                <a:schemeClr val="accen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43" name="矩形"/>
          <p:cNvSpPr/>
          <p:nvPr>
            <p:custDataLst>
              <p:tags r:id="rId23"/>
            </p:custDataLst>
          </p:nvPr>
        </p:nvSpPr>
        <p:spPr>
          <a:xfrm>
            <a:off x="6426922" y="3534995"/>
            <a:ext cx="5060557" cy="7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1D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lang="zh-CN" altLang="en-US" sz="1400" kern="0" dirty="0">
              <a:ln>
                <a:noFill/>
                <a:prstDash val="sysDot"/>
              </a:ln>
              <a:solidFill>
                <a:srgbClr val="1D0000"/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ea"/>
            </a:endParaRPr>
          </a:p>
        </p:txBody>
      </p:sp>
      <p:sp useBgFill="1">
        <p:nvSpPr>
          <p:cNvPr id="44" name="圆角矩形"/>
          <p:cNvSpPr/>
          <p:nvPr>
            <p:custDataLst>
              <p:tags r:id="rId24"/>
            </p:custDataLst>
          </p:nvPr>
        </p:nvSpPr>
        <p:spPr>
          <a:xfrm>
            <a:off x="4334167" y="3607969"/>
            <a:ext cx="1758980" cy="57363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77800" dist="38100" dir="2700000" algn="t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 b="1" dirty="0">
              <a:solidFill>
                <a:schemeClr val="accen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45" name="圆角矩形"/>
          <p:cNvSpPr/>
          <p:nvPr>
            <p:custDataLst>
              <p:tags r:id="rId25"/>
            </p:custDataLst>
          </p:nvPr>
        </p:nvSpPr>
        <p:spPr>
          <a:xfrm>
            <a:off x="4327822" y="3607969"/>
            <a:ext cx="1758980" cy="573636"/>
          </a:xfrm>
          <a:prstGeom prst="roundRect">
            <a:avLst>
              <a:gd name="adj" fmla="val 50000"/>
            </a:avLst>
          </a:prstGeom>
          <a:solidFill>
            <a:schemeClr val="bg1">
              <a:alpha val="20000"/>
            </a:schemeClr>
          </a:solidFill>
          <a:ln>
            <a:solidFill>
              <a:schemeClr val="accent1">
                <a:alpha val="30000"/>
              </a:schemeClr>
            </a:solidFill>
          </a:ln>
          <a:effectLst>
            <a:outerShdw blurRad="177800" dist="38100" dir="2700000" algn="t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solidFill>
                  <a:schemeClr val="accent1"/>
                </a:solidFill>
                <a:cs typeface="微软雅黑" panose="020B0503020204020204" charset="-122"/>
                <a:sym typeface="+mn-ea"/>
              </a:rPr>
              <a:t>输入</a:t>
            </a:r>
            <a:r>
              <a:rPr lang="zh-CN" altLang="en-US" b="1" dirty="0">
                <a:solidFill>
                  <a:schemeClr val="accent1"/>
                </a:solidFill>
                <a:cs typeface="微软雅黑" panose="020B0503020204020204" charset="-122"/>
                <a:sym typeface="+mn-ea"/>
              </a:rPr>
              <a:t>标题</a:t>
            </a:r>
            <a:endParaRPr lang="zh-CN" altLang="en-US" b="1" dirty="0">
              <a:solidFill>
                <a:schemeClr val="accent1"/>
              </a:solidFill>
              <a:cs typeface="微软雅黑" panose="020B0503020204020204" charset="-122"/>
              <a:sym typeface="+mn-ea"/>
            </a:endParaRPr>
          </a:p>
        </p:txBody>
      </p:sp>
    </p:spTree>
    <p:custDataLst>
      <p:tags r:id="rId2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31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702800" y="476885"/>
            <a:ext cx="1831340" cy="307975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输入标题</a:t>
            </a:r>
            <a:endParaRPr lang="zh-CN" altLang="en-US"/>
          </a:p>
        </p:txBody>
      </p:sp>
      <p:cxnSp>
        <p:nvCxnSpPr>
          <p:cNvPr id="13" name="直接连接符 12"/>
          <p:cNvCxnSpPr/>
          <p:nvPr>
            <p:custDataLst>
              <p:tags r:id="rId4"/>
            </p:custDataLst>
          </p:nvPr>
        </p:nvCxnSpPr>
        <p:spPr>
          <a:xfrm>
            <a:off x="702310" y="2076064"/>
            <a:ext cx="10575632" cy="0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矩形 1"/>
          <p:cNvSpPr/>
          <p:nvPr>
            <p:custDataLst>
              <p:tags r:id="rId5"/>
            </p:custDataLst>
          </p:nvPr>
        </p:nvSpPr>
        <p:spPr>
          <a:xfrm>
            <a:off x="864124" y="4498357"/>
            <a:ext cx="2307615" cy="15885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6" name="矩形 2"/>
          <p:cNvSpPr/>
          <p:nvPr>
            <p:custDataLst>
              <p:tags r:id="rId6"/>
            </p:custDataLst>
          </p:nvPr>
        </p:nvSpPr>
        <p:spPr>
          <a:xfrm>
            <a:off x="864124" y="3701244"/>
            <a:ext cx="2307615" cy="75771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输入标题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9" name="矩形 3"/>
          <p:cNvSpPr/>
          <p:nvPr>
            <p:custDataLst>
              <p:tags r:id="rId7"/>
            </p:custDataLst>
          </p:nvPr>
        </p:nvSpPr>
        <p:spPr>
          <a:xfrm>
            <a:off x="3638891" y="4498357"/>
            <a:ext cx="2307615" cy="15885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2" name="矩形 4"/>
          <p:cNvSpPr/>
          <p:nvPr>
            <p:custDataLst>
              <p:tags r:id="rId8"/>
            </p:custDataLst>
          </p:nvPr>
        </p:nvSpPr>
        <p:spPr>
          <a:xfrm>
            <a:off x="6413658" y="4498357"/>
            <a:ext cx="2307615" cy="15885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4" name="矩形 5"/>
          <p:cNvSpPr/>
          <p:nvPr>
            <p:custDataLst>
              <p:tags r:id="rId9"/>
            </p:custDataLst>
          </p:nvPr>
        </p:nvSpPr>
        <p:spPr>
          <a:xfrm>
            <a:off x="9188425" y="4498357"/>
            <a:ext cx="2307615" cy="15885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8" name="矩形 6"/>
          <p:cNvSpPr/>
          <p:nvPr>
            <p:custDataLst>
              <p:tags r:id="rId10"/>
            </p:custDataLst>
          </p:nvPr>
        </p:nvSpPr>
        <p:spPr>
          <a:xfrm>
            <a:off x="9188425" y="3701244"/>
            <a:ext cx="2307615" cy="75771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</a:rPr>
              <a:t>输入标题</a:t>
            </a:r>
            <a:endParaRPr lang="zh-CN" altLang="en-US" sz="2000" b="1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19" name="任意多边形: 形状 36"/>
          <p:cNvSpPr/>
          <p:nvPr>
            <p:custDataLst>
              <p:tags r:id="rId11"/>
            </p:custDataLst>
          </p:nvPr>
        </p:nvSpPr>
        <p:spPr>
          <a:xfrm>
            <a:off x="1146245" y="1665196"/>
            <a:ext cx="475594" cy="410868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63500" dir="8100000" algn="tr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2" name="任意多边形: 形状 38"/>
          <p:cNvSpPr/>
          <p:nvPr>
            <p:custDataLst>
              <p:tags r:id="rId12"/>
            </p:custDataLst>
          </p:nvPr>
        </p:nvSpPr>
        <p:spPr>
          <a:xfrm>
            <a:off x="1369267" y="1664492"/>
            <a:ext cx="1519649" cy="1984690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79705" tIns="71755" rIns="10795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任意多边形: 形状 36"/>
          <p:cNvSpPr/>
          <p:nvPr>
            <p:custDataLst>
              <p:tags r:id="rId13"/>
            </p:custDataLst>
          </p:nvPr>
        </p:nvSpPr>
        <p:spPr>
          <a:xfrm>
            <a:off x="3921011" y="1665196"/>
            <a:ext cx="475594" cy="410868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63500" dir="8100000" algn="tr" rotWithShape="0">
              <a:schemeClr val="accent2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6" name="任意多边形: 形状 38"/>
          <p:cNvSpPr/>
          <p:nvPr>
            <p:custDataLst>
              <p:tags r:id="rId14"/>
            </p:custDataLst>
          </p:nvPr>
        </p:nvSpPr>
        <p:spPr>
          <a:xfrm>
            <a:off x="4144034" y="1664492"/>
            <a:ext cx="1519649" cy="1984690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0000">
                <a:schemeClr val="accent2"/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79705" tIns="71755" rIns="10795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矩形 7"/>
          <p:cNvSpPr/>
          <p:nvPr>
            <p:custDataLst>
              <p:tags r:id="rId15"/>
            </p:custDataLst>
          </p:nvPr>
        </p:nvSpPr>
        <p:spPr>
          <a:xfrm>
            <a:off x="3638891" y="3701244"/>
            <a:ext cx="2307615" cy="75771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</a:rPr>
              <a:t>输入标题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39" name="任意多边形: 形状 36"/>
          <p:cNvSpPr/>
          <p:nvPr>
            <p:custDataLst>
              <p:tags r:id="rId16"/>
            </p:custDataLst>
          </p:nvPr>
        </p:nvSpPr>
        <p:spPr>
          <a:xfrm>
            <a:off x="6695778" y="1665196"/>
            <a:ext cx="475594" cy="410868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63500" dir="8100000" algn="tr" rotWithShape="0">
              <a:schemeClr val="accent3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1" name="任意多边形: 形状 38"/>
          <p:cNvSpPr/>
          <p:nvPr>
            <p:custDataLst>
              <p:tags r:id="rId17"/>
            </p:custDataLst>
          </p:nvPr>
        </p:nvSpPr>
        <p:spPr>
          <a:xfrm>
            <a:off x="6918801" y="1664492"/>
            <a:ext cx="1519649" cy="1984690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80000">
                <a:schemeClr val="accent3"/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79705" tIns="71755" rIns="10795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2" name="矩形 8"/>
          <p:cNvSpPr/>
          <p:nvPr>
            <p:custDataLst>
              <p:tags r:id="rId18"/>
            </p:custDataLst>
          </p:nvPr>
        </p:nvSpPr>
        <p:spPr>
          <a:xfrm>
            <a:off x="6413658" y="3701244"/>
            <a:ext cx="2307615" cy="75771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3"/>
                </a:solidFill>
                <a:latin typeface="+mn-ea"/>
                <a:cs typeface="+mn-ea"/>
              </a:rPr>
              <a:t>输入标题</a:t>
            </a:r>
            <a:endParaRPr lang="zh-CN" altLang="en-US" sz="2000" b="1">
              <a:solidFill>
                <a:schemeClr val="accent3"/>
              </a:solidFill>
              <a:latin typeface="+mn-ea"/>
              <a:cs typeface="+mn-ea"/>
            </a:endParaRPr>
          </a:p>
        </p:txBody>
      </p:sp>
      <p:sp>
        <p:nvSpPr>
          <p:cNvPr id="43" name="任意多边形: 形状 36"/>
          <p:cNvSpPr/>
          <p:nvPr>
            <p:custDataLst>
              <p:tags r:id="rId19"/>
            </p:custDataLst>
          </p:nvPr>
        </p:nvSpPr>
        <p:spPr>
          <a:xfrm>
            <a:off x="9470545" y="1665196"/>
            <a:ext cx="475594" cy="410868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63500" dir="8100000" algn="tr" rotWithShape="0">
              <a:schemeClr val="accent4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4" name="任意多边形: 形状 38"/>
          <p:cNvSpPr/>
          <p:nvPr>
            <p:custDataLst>
              <p:tags r:id="rId20"/>
            </p:custDataLst>
          </p:nvPr>
        </p:nvSpPr>
        <p:spPr>
          <a:xfrm>
            <a:off x="9693567" y="1664492"/>
            <a:ext cx="1519649" cy="1984690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90000">
                <a:schemeClr val="accent4"/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79705" tIns="71755" rIns="10795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04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0" y="2590492"/>
            <a:ext cx="7569843" cy="211047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60400" y="1758773"/>
            <a:ext cx="10858500" cy="359972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54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046651" y="4911586"/>
            <a:ext cx="141768" cy="141768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1250503" y="4911586"/>
            <a:ext cx="141768" cy="141768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1454355" y="4911586"/>
            <a:ext cx="141768" cy="14176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1047568" y="2030364"/>
            <a:ext cx="306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1047750" y="2657475"/>
            <a:ext cx="3060065" cy="17418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18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，输入你的正文内容，输入你的正文内容，输入你的正文内容，输入你的正文内容，输入你的正文内容，输入你的正文内容</a:t>
            </a:r>
            <a:endParaRPr kumimoji="1" lang="zh-CN" altLang="en-US" sz="118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endParaRPr kumimoji="1" lang="en-US" altLang="zh-CN" sz="118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4559650" y="2030364"/>
            <a:ext cx="306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4559935" y="2657475"/>
            <a:ext cx="3060065" cy="18637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18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，输入你的正文内容，输入你的正文内容，输入你的正文内容，输入你的正文内容，输入你的正文内容，输入你的正文内容</a:t>
            </a:r>
            <a:endParaRPr kumimoji="1" lang="zh-CN" altLang="en-US" sz="118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endParaRPr kumimoji="1" lang="en-US" altLang="zh-CN" sz="118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8071732" y="2030364"/>
            <a:ext cx="306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1"/>
            </p:custDataLst>
          </p:nvPr>
        </p:nvSpPr>
        <p:spPr>
          <a:xfrm>
            <a:off x="8071485" y="2657475"/>
            <a:ext cx="3060065" cy="21964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，输入你的正文内容，输入你的正文内容，输入你的正文内容，输入你的正文内容，输入你的正文内容，输入你的正文内容</a:t>
            </a:r>
            <a:endParaRPr kumimoji="1" lang="zh-CN" altLang="en-US" sz="1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150000"/>
              </a:lnSpc>
            </a:pPr>
            <a:endParaRPr kumimoji="1" lang="en-US" altLang="zh-CN" sz="1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 rot="2700000">
            <a:off x="256421" y="473520"/>
            <a:ext cx="459926" cy="459926"/>
          </a:xfrm>
          <a:custGeom>
            <a:avLst/>
            <a:gdLst>
              <a:gd name="connsiteX0" fmla="*/ 31025 w 887753"/>
              <a:gd name="connsiteY0" fmla="*/ 31025 h 887753"/>
              <a:gd name="connsiteX1" fmla="*/ 105925 w 887753"/>
              <a:gd name="connsiteY1" fmla="*/ 0 h 887753"/>
              <a:gd name="connsiteX2" fmla="*/ 529615 w 887753"/>
              <a:gd name="connsiteY2" fmla="*/ 0 h 887753"/>
              <a:gd name="connsiteX3" fmla="*/ 635540 w 887753"/>
              <a:gd name="connsiteY3" fmla="*/ 105925 h 887753"/>
              <a:gd name="connsiteX4" fmla="*/ 635540 w 887753"/>
              <a:gd name="connsiteY4" fmla="*/ 252212 h 887753"/>
              <a:gd name="connsiteX5" fmla="*/ 781827 w 887753"/>
              <a:gd name="connsiteY5" fmla="*/ 252212 h 887753"/>
              <a:gd name="connsiteX6" fmla="*/ 887753 w 887753"/>
              <a:gd name="connsiteY6" fmla="*/ 358137 h 887753"/>
              <a:gd name="connsiteX7" fmla="*/ 887753 w 887753"/>
              <a:gd name="connsiteY7" fmla="*/ 781827 h 887753"/>
              <a:gd name="connsiteX8" fmla="*/ 781827 w 887753"/>
              <a:gd name="connsiteY8" fmla="*/ 887753 h 887753"/>
              <a:gd name="connsiteX9" fmla="*/ 358137 w 887753"/>
              <a:gd name="connsiteY9" fmla="*/ 887753 h 887753"/>
              <a:gd name="connsiteX10" fmla="*/ 252212 w 887753"/>
              <a:gd name="connsiteY10" fmla="*/ 781827 h 887753"/>
              <a:gd name="connsiteX11" fmla="*/ 252212 w 887753"/>
              <a:gd name="connsiteY11" fmla="*/ 635540 h 887753"/>
              <a:gd name="connsiteX12" fmla="*/ 105925 w 887753"/>
              <a:gd name="connsiteY12" fmla="*/ 635540 h 887753"/>
              <a:gd name="connsiteX13" fmla="*/ 0 w 887753"/>
              <a:gd name="connsiteY13" fmla="*/ 529615 h 887753"/>
              <a:gd name="connsiteX14" fmla="*/ 0 w 887753"/>
              <a:gd name="connsiteY14" fmla="*/ 105925 h 887753"/>
              <a:gd name="connsiteX15" fmla="*/ 31025 w 887753"/>
              <a:gd name="connsiteY15" fmla="*/ 31025 h 887753"/>
            </a:gdLst>
            <a:ahLst/>
            <a:cxnLst/>
            <a:rect l="l" t="t" r="r" b="b"/>
            <a:pathLst>
              <a:path w="887753" h="887753">
                <a:moveTo>
                  <a:pt x="31025" y="31025"/>
                </a:moveTo>
                <a:cubicBezTo>
                  <a:pt x="50193" y="11856"/>
                  <a:pt x="76675" y="0"/>
                  <a:pt x="105925" y="0"/>
                </a:cubicBezTo>
                <a:lnTo>
                  <a:pt x="529615" y="0"/>
                </a:lnTo>
                <a:cubicBezTo>
                  <a:pt x="588116" y="0"/>
                  <a:pt x="635540" y="47424"/>
                  <a:pt x="635540" y="105925"/>
                </a:cubicBezTo>
                <a:lnTo>
                  <a:pt x="635540" y="252212"/>
                </a:lnTo>
                <a:lnTo>
                  <a:pt x="781827" y="252212"/>
                </a:lnTo>
                <a:cubicBezTo>
                  <a:pt x="840328" y="252212"/>
                  <a:pt x="887753" y="299636"/>
                  <a:pt x="887753" y="358137"/>
                </a:cubicBezTo>
                <a:lnTo>
                  <a:pt x="887753" y="781827"/>
                </a:lnTo>
                <a:cubicBezTo>
                  <a:pt x="887753" y="840328"/>
                  <a:pt x="840328" y="887753"/>
                  <a:pt x="781827" y="887753"/>
                </a:cubicBezTo>
                <a:lnTo>
                  <a:pt x="358137" y="887753"/>
                </a:lnTo>
                <a:cubicBezTo>
                  <a:pt x="299636" y="887753"/>
                  <a:pt x="252212" y="840328"/>
                  <a:pt x="252212" y="781827"/>
                </a:cubicBezTo>
                <a:lnTo>
                  <a:pt x="252212" y="635540"/>
                </a:lnTo>
                <a:lnTo>
                  <a:pt x="105925" y="635540"/>
                </a:lnTo>
                <a:cubicBezTo>
                  <a:pt x="47424" y="635540"/>
                  <a:pt x="0" y="588116"/>
                  <a:pt x="0" y="529615"/>
                </a:cubicBezTo>
                <a:lnTo>
                  <a:pt x="0" y="105925"/>
                </a:lnTo>
                <a:cubicBezTo>
                  <a:pt x="0" y="76675"/>
                  <a:pt x="11856" y="50193"/>
                  <a:pt x="31025" y="3102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2" name="图片 31" descr="logo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702800" y="476885"/>
            <a:ext cx="1831340" cy="3079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4191219" y="2481973"/>
            <a:ext cx="3797044" cy="866606"/>
          </a:xfrm>
          <a:prstGeom prst="arc">
            <a:avLst>
              <a:gd name="adj1" fmla="val 21494759"/>
              <a:gd name="adj2" fmla="val 1921438"/>
            </a:avLst>
          </a:pr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4032757" y="2432413"/>
            <a:ext cx="4113967" cy="988014"/>
          </a:xfrm>
          <a:prstGeom prst="ellipse">
            <a:avLst/>
          </a:prstGeom>
          <a:noFill/>
          <a:ln w="22225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 flipH="1">
            <a:off x="4191219" y="2481973"/>
            <a:ext cx="3797044" cy="866606"/>
          </a:xfrm>
          <a:prstGeom prst="arc">
            <a:avLst>
              <a:gd name="adj1" fmla="val 21494759"/>
              <a:gd name="adj2" fmla="val 1840639"/>
            </a:avLst>
          </a:pr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 flipH="1">
            <a:off x="4191219" y="2481973"/>
            <a:ext cx="3797044" cy="866606"/>
          </a:xfrm>
          <a:prstGeom prst="arc">
            <a:avLst>
              <a:gd name="adj1" fmla="val 20286856"/>
              <a:gd name="adj2" fmla="val 21165392"/>
            </a:avLst>
          </a:pr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4191219" y="2481973"/>
            <a:ext cx="3797044" cy="866606"/>
          </a:xfrm>
          <a:prstGeom prst="arc">
            <a:avLst>
              <a:gd name="adj1" fmla="val 20286856"/>
              <a:gd name="adj2" fmla="val 21165392"/>
            </a:avLst>
          </a:pr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4392701" y="2527007"/>
            <a:ext cx="3394080" cy="756553"/>
          </a:xfrm>
          <a:custGeom>
            <a:avLst/>
            <a:gdLst>
              <a:gd name="connsiteX0" fmla="*/ 3700350 w 7400700"/>
              <a:gd name="connsiteY0" fmla="*/ 45287 h 1978636"/>
              <a:gd name="connsiteX1" fmla="*/ 169388 w 7400700"/>
              <a:gd name="connsiteY1" fmla="*/ 989318 h 1978636"/>
              <a:gd name="connsiteX2" fmla="*/ 3700350 w 7400700"/>
              <a:gd name="connsiteY2" fmla="*/ 1933349 h 1978636"/>
              <a:gd name="connsiteX3" fmla="*/ 7231312 w 7400700"/>
              <a:gd name="connsiteY3" fmla="*/ 989318 h 1978636"/>
              <a:gd name="connsiteX4" fmla="*/ 3700350 w 7400700"/>
              <a:gd name="connsiteY4" fmla="*/ 45287 h 1978636"/>
              <a:gd name="connsiteX5" fmla="*/ 3700350 w 7400700"/>
              <a:gd name="connsiteY5" fmla="*/ 0 h 1978636"/>
              <a:gd name="connsiteX6" fmla="*/ 7400700 w 7400700"/>
              <a:gd name="connsiteY6" fmla="*/ 989318 h 1978636"/>
              <a:gd name="connsiteX7" fmla="*/ 3700350 w 7400700"/>
              <a:gd name="connsiteY7" fmla="*/ 1978636 h 1978636"/>
              <a:gd name="connsiteX8" fmla="*/ 0 w 7400700"/>
              <a:gd name="connsiteY8" fmla="*/ 989318 h 1978636"/>
              <a:gd name="connsiteX9" fmla="*/ 3700350 w 7400700"/>
              <a:gd name="connsiteY9" fmla="*/ 0 h 1978636"/>
            </a:gdLst>
            <a:ahLst/>
            <a:cxnLst/>
            <a:rect l="l" t="t" r="r" b="b"/>
            <a:pathLst>
              <a:path w="7400700" h="1978636">
                <a:moveTo>
                  <a:pt x="3700350" y="45287"/>
                </a:moveTo>
                <a:cubicBezTo>
                  <a:pt x="1750254" y="45287"/>
                  <a:pt x="169388" y="467944"/>
                  <a:pt x="169388" y="989318"/>
                </a:cubicBezTo>
                <a:cubicBezTo>
                  <a:pt x="169388" y="1510692"/>
                  <a:pt x="1750254" y="1933349"/>
                  <a:pt x="3700350" y="1933349"/>
                </a:cubicBezTo>
                <a:cubicBezTo>
                  <a:pt x="5650446" y="1933349"/>
                  <a:pt x="7231312" y="1510692"/>
                  <a:pt x="7231312" y="989318"/>
                </a:cubicBezTo>
                <a:cubicBezTo>
                  <a:pt x="7231312" y="467944"/>
                  <a:pt x="5650446" y="45287"/>
                  <a:pt x="3700350" y="45287"/>
                </a:cubicBezTo>
                <a:close/>
                <a:moveTo>
                  <a:pt x="3700350" y="0"/>
                </a:moveTo>
                <a:cubicBezTo>
                  <a:pt x="5743997" y="0"/>
                  <a:pt x="7400700" y="442933"/>
                  <a:pt x="7400700" y="989318"/>
                </a:cubicBezTo>
                <a:cubicBezTo>
                  <a:pt x="7400700" y="1535703"/>
                  <a:pt x="5743997" y="1978636"/>
                  <a:pt x="3700350" y="1978636"/>
                </a:cubicBezTo>
                <a:cubicBezTo>
                  <a:pt x="1656703" y="1978636"/>
                  <a:pt x="0" y="1535703"/>
                  <a:pt x="0" y="989318"/>
                </a:cubicBezTo>
                <a:cubicBezTo>
                  <a:pt x="0" y="442933"/>
                  <a:pt x="1656703" y="0"/>
                  <a:pt x="3700350" y="0"/>
                </a:cubicBezTo>
                <a:close/>
              </a:path>
            </a:pathLst>
          </a:custGeom>
          <a:gradFill>
            <a:gsLst>
              <a:gs pos="29000">
                <a:schemeClr val="accent1">
                  <a:alpha val="0"/>
                </a:schemeClr>
              </a:gs>
              <a:gs pos="100000">
                <a:schemeClr val="accent1">
                  <a:alpha val="26000"/>
                </a:schemeClr>
              </a:gs>
            </a:gsLst>
            <a:lin ang="5400000" scaled="0"/>
          </a:gradFill>
          <a:ln w="1905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 flipH="1">
            <a:off x="3867468" y="2360855"/>
            <a:ext cx="4444545" cy="1144025"/>
          </a:xfrm>
          <a:prstGeom prst="arc">
            <a:avLst>
              <a:gd name="adj1" fmla="val 21494759"/>
              <a:gd name="adj2" fmla="val 1840639"/>
            </a:avLst>
          </a:pr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 flipH="1">
            <a:off x="3867468" y="2360855"/>
            <a:ext cx="4444545" cy="1144025"/>
          </a:xfrm>
          <a:prstGeom prst="arc">
            <a:avLst>
              <a:gd name="adj1" fmla="val 20286856"/>
              <a:gd name="adj2" fmla="val 21165392"/>
            </a:avLst>
          </a:pr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9"/>
            </p:custDataLst>
          </p:nvPr>
        </p:nvSpPr>
        <p:spPr>
          <a:xfrm>
            <a:off x="3867468" y="2360855"/>
            <a:ext cx="4444545" cy="1144025"/>
          </a:xfrm>
          <a:prstGeom prst="arc">
            <a:avLst>
              <a:gd name="adj1" fmla="val 21494759"/>
              <a:gd name="adj2" fmla="val 1921438"/>
            </a:avLst>
          </a:pr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3867468" y="2360855"/>
            <a:ext cx="4444545" cy="1144025"/>
          </a:xfrm>
          <a:prstGeom prst="arc">
            <a:avLst>
              <a:gd name="adj1" fmla="val 20286856"/>
              <a:gd name="adj2" fmla="val 21165392"/>
            </a:avLst>
          </a:pr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1"/>
            </p:custDataLst>
          </p:nvPr>
        </p:nvSpPr>
        <p:spPr>
          <a:xfrm>
            <a:off x="4267399" y="2603238"/>
            <a:ext cx="86593" cy="86593"/>
          </a:xfrm>
          <a:prstGeom prst="ellipse">
            <a:avLst/>
          </a:prstGeom>
          <a:solidFill>
            <a:schemeClr val="bg1"/>
          </a:solidFill>
          <a:ln w="22225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2"/>
            </p:custDataLst>
          </p:nvPr>
        </p:nvSpPr>
        <p:spPr>
          <a:xfrm>
            <a:off x="696582" y="2400876"/>
            <a:ext cx="2889321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426E8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426E8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3"/>
            </p:custDataLst>
          </p:nvPr>
        </p:nvSpPr>
        <p:spPr>
          <a:xfrm>
            <a:off x="696582" y="2857365"/>
            <a:ext cx="2889321" cy="15239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cxnSp>
        <p:nvCxnSpPr>
          <p:cNvPr id="17" name="标题 1"/>
          <p:cNvCxnSpPr/>
          <p:nvPr>
            <p:custDataLst>
              <p:tags r:id="rId14"/>
            </p:custDataLst>
          </p:nvPr>
        </p:nvCxnSpPr>
        <p:spPr>
          <a:xfrm>
            <a:off x="1979298" y="2826535"/>
            <a:ext cx="1606605" cy="0"/>
          </a:xfrm>
          <a:prstGeom prst="line">
            <a:avLst/>
          </a:prstGeom>
          <a:noFill/>
          <a:ln w="12700" cap="flat">
            <a:solidFill>
              <a:schemeClr val="bg1">
                <a:lumMod val="75000"/>
              </a:schemeClr>
            </a:solidFill>
            <a:miter/>
          </a:ln>
        </p:spPr>
      </p:cxnSp>
      <p:sp>
        <p:nvSpPr>
          <p:cNvPr id="18" name="标题 1"/>
          <p:cNvSpPr txBox="1"/>
          <p:nvPr>
            <p:custDataLst>
              <p:tags r:id="rId15"/>
            </p:custDataLst>
          </p:nvPr>
        </p:nvSpPr>
        <p:spPr>
          <a:xfrm>
            <a:off x="3184040" y="1978554"/>
            <a:ext cx="401863" cy="364335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6"/>
            </p:custDataLst>
          </p:nvPr>
        </p:nvSpPr>
        <p:spPr>
          <a:xfrm>
            <a:off x="8629579" y="2400876"/>
            <a:ext cx="2889321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C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C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C00000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7"/>
            </p:custDataLst>
          </p:nvPr>
        </p:nvSpPr>
        <p:spPr>
          <a:xfrm>
            <a:off x="8629579" y="2857365"/>
            <a:ext cx="2889321" cy="15239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ctr">
              <a:lnSpc>
                <a:spcPct val="130000"/>
              </a:lnSpc>
            </a:pP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cxnSp>
        <p:nvCxnSpPr>
          <p:cNvPr id="21" name="标题 1"/>
          <p:cNvCxnSpPr/>
          <p:nvPr>
            <p:custDataLst>
              <p:tags r:id="rId18"/>
            </p:custDataLst>
          </p:nvPr>
        </p:nvCxnSpPr>
        <p:spPr>
          <a:xfrm>
            <a:off x="8629579" y="2826535"/>
            <a:ext cx="1606605" cy="0"/>
          </a:xfrm>
          <a:prstGeom prst="line">
            <a:avLst/>
          </a:prstGeom>
          <a:noFill/>
          <a:ln w="12700" cap="flat">
            <a:solidFill>
              <a:schemeClr val="bg1">
                <a:lumMod val="75000"/>
              </a:schemeClr>
            </a:solidFill>
            <a:miter/>
          </a:ln>
        </p:spPr>
      </p:cxnSp>
      <p:sp>
        <p:nvSpPr>
          <p:cNvPr id="23" name="标题 1"/>
          <p:cNvSpPr txBox="1"/>
          <p:nvPr>
            <p:custDataLst>
              <p:tags r:id="rId19"/>
            </p:custDataLst>
          </p:nvPr>
        </p:nvSpPr>
        <p:spPr>
          <a:xfrm>
            <a:off x="4304295" y="4610143"/>
            <a:ext cx="3792733" cy="15239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输入你的正文内容，输入你的正文内容，输入你的正文内容，输入你的正文内容，输入你的正文内容，输入你的正文内容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4304295" y="4153654"/>
            <a:ext cx="3792904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C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1600">
                <a:ln w="12700">
                  <a:noFill/>
                </a:ln>
                <a:solidFill>
                  <a:srgbClr val="C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1600">
              <a:ln w="12700">
                <a:noFill/>
              </a:ln>
              <a:solidFill>
                <a:srgbClr val="C00000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24" name="标题 1"/>
          <p:cNvCxnSpPr/>
          <p:nvPr>
            <p:custDataLst>
              <p:tags r:id="rId21"/>
            </p:custDataLst>
          </p:nvPr>
        </p:nvCxnSpPr>
        <p:spPr>
          <a:xfrm>
            <a:off x="5394224" y="4579313"/>
            <a:ext cx="1606605" cy="0"/>
          </a:xfrm>
          <a:prstGeom prst="line">
            <a:avLst/>
          </a:prstGeom>
          <a:noFill/>
          <a:ln w="12700" cap="flat">
            <a:solidFill>
              <a:schemeClr val="bg1">
                <a:lumMod val="75000"/>
              </a:schemeClr>
            </a:solidFill>
            <a:miter/>
          </a:ln>
        </p:spPr>
      </p:cxnSp>
      <p:sp>
        <p:nvSpPr>
          <p:cNvPr id="25" name="标题 1"/>
          <p:cNvSpPr txBox="1"/>
          <p:nvPr>
            <p:custDataLst>
              <p:tags r:id="rId22"/>
            </p:custDataLst>
          </p:nvPr>
        </p:nvSpPr>
        <p:spPr>
          <a:xfrm>
            <a:off x="7767299" y="2603238"/>
            <a:ext cx="86593" cy="86593"/>
          </a:xfrm>
          <a:prstGeom prst="ellipse">
            <a:avLst/>
          </a:prstGeom>
          <a:solidFill>
            <a:schemeClr val="bg1"/>
          </a:solidFill>
          <a:ln w="22225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3"/>
            </p:custDataLst>
          </p:nvPr>
        </p:nvSpPr>
        <p:spPr>
          <a:xfrm>
            <a:off x="6146701" y="3380466"/>
            <a:ext cx="86593" cy="86593"/>
          </a:xfrm>
          <a:prstGeom prst="ellipse">
            <a:avLst/>
          </a:prstGeom>
          <a:solidFill>
            <a:schemeClr val="bg1"/>
          </a:solidFill>
          <a:ln w="22225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24"/>
            </p:custDataLst>
          </p:nvPr>
        </p:nvSpPr>
        <p:spPr>
          <a:xfrm>
            <a:off x="6032073" y="3731332"/>
            <a:ext cx="330906" cy="33090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25"/>
            </p:custDataLst>
          </p:nvPr>
        </p:nvSpPr>
        <p:spPr>
          <a:xfrm>
            <a:off x="8629579" y="2011984"/>
            <a:ext cx="341937" cy="33090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2700000">
            <a:off x="256421" y="473520"/>
            <a:ext cx="459926" cy="459926"/>
          </a:xfrm>
          <a:custGeom>
            <a:avLst/>
            <a:gdLst>
              <a:gd name="connsiteX0" fmla="*/ 31025 w 887753"/>
              <a:gd name="connsiteY0" fmla="*/ 31025 h 887753"/>
              <a:gd name="connsiteX1" fmla="*/ 105925 w 887753"/>
              <a:gd name="connsiteY1" fmla="*/ 0 h 887753"/>
              <a:gd name="connsiteX2" fmla="*/ 529615 w 887753"/>
              <a:gd name="connsiteY2" fmla="*/ 0 h 887753"/>
              <a:gd name="connsiteX3" fmla="*/ 635540 w 887753"/>
              <a:gd name="connsiteY3" fmla="*/ 105925 h 887753"/>
              <a:gd name="connsiteX4" fmla="*/ 635540 w 887753"/>
              <a:gd name="connsiteY4" fmla="*/ 252212 h 887753"/>
              <a:gd name="connsiteX5" fmla="*/ 781827 w 887753"/>
              <a:gd name="connsiteY5" fmla="*/ 252212 h 887753"/>
              <a:gd name="connsiteX6" fmla="*/ 887753 w 887753"/>
              <a:gd name="connsiteY6" fmla="*/ 358137 h 887753"/>
              <a:gd name="connsiteX7" fmla="*/ 887753 w 887753"/>
              <a:gd name="connsiteY7" fmla="*/ 781827 h 887753"/>
              <a:gd name="connsiteX8" fmla="*/ 781827 w 887753"/>
              <a:gd name="connsiteY8" fmla="*/ 887753 h 887753"/>
              <a:gd name="connsiteX9" fmla="*/ 358137 w 887753"/>
              <a:gd name="connsiteY9" fmla="*/ 887753 h 887753"/>
              <a:gd name="connsiteX10" fmla="*/ 252212 w 887753"/>
              <a:gd name="connsiteY10" fmla="*/ 781827 h 887753"/>
              <a:gd name="connsiteX11" fmla="*/ 252212 w 887753"/>
              <a:gd name="connsiteY11" fmla="*/ 635540 h 887753"/>
              <a:gd name="connsiteX12" fmla="*/ 105925 w 887753"/>
              <a:gd name="connsiteY12" fmla="*/ 635540 h 887753"/>
              <a:gd name="connsiteX13" fmla="*/ 0 w 887753"/>
              <a:gd name="connsiteY13" fmla="*/ 529615 h 887753"/>
              <a:gd name="connsiteX14" fmla="*/ 0 w 887753"/>
              <a:gd name="connsiteY14" fmla="*/ 105925 h 887753"/>
              <a:gd name="connsiteX15" fmla="*/ 31025 w 887753"/>
              <a:gd name="connsiteY15" fmla="*/ 31025 h 887753"/>
            </a:gdLst>
            <a:ahLst/>
            <a:cxnLst/>
            <a:rect l="l" t="t" r="r" b="b"/>
            <a:pathLst>
              <a:path w="887753" h="887753">
                <a:moveTo>
                  <a:pt x="31025" y="31025"/>
                </a:moveTo>
                <a:cubicBezTo>
                  <a:pt x="50193" y="11856"/>
                  <a:pt x="76675" y="0"/>
                  <a:pt x="105925" y="0"/>
                </a:cubicBezTo>
                <a:lnTo>
                  <a:pt x="529615" y="0"/>
                </a:lnTo>
                <a:cubicBezTo>
                  <a:pt x="588116" y="0"/>
                  <a:pt x="635540" y="47424"/>
                  <a:pt x="635540" y="105925"/>
                </a:cubicBezTo>
                <a:lnTo>
                  <a:pt x="635540" y="252212"/>
                </a:lnTo>
                <a:lnTo>
                  <a:pt x="781827" y="252212"/>
                </a:lnTo>
                <a:cubicBezTo>
                  <a:pt x="840328" y="252212"/>
                  <a:pt x="887753" y="299636"/>
                  <a:pt x="887753" y="358137"/>
                </a:cubicBezTo>
                <a:lnTo>
                  <a:pt x="887753" y="781827"/>
                </a:lnTo>
                <a:cubicBezTo>
                  <a:pt x="887753" y="840328"/>
                  <a:pt x="840328" y="887753"/>
                  <a:pt x="781827" y="887753"/>
                </a:cubicBezTo>
                <a:lnTo>
                  <a:pt x="358137" y="887753"/>
                </a:lnTo>
                <a:cubicBezTo>
                  <a:pt x="299636" y="887753"/>
                  <a:pt x="252212" y="840328"/>
                  <a:pt x="252212" y="781827"/>
                </a:cubicBezTo>
                <a:lnTo>
                  <a:pt x="252212" y="635540"/>
                </a:lnTo>
                <a:lnTo>
                  <a:pt x="105925" y="635540"/>
                </a:lnTo>
                <a:cubicBezTo>
                  <a:pt x="47424" y="635540"/>
                  <a:pt x="0" y="588116"/>
                  <a:pt x="0" y="529615"/>
                </a:cubicBezTo>
                <a:lnTo>
                  <a:pt x="0" y="105925"/>
                </a:lnTo>
                <a:cubicBezTo>
                  <a:pt x="0" y="76675"/>
                  <a:pt x="11856" y="50193"/>
                  <a:pt x="31025" y="3102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9702800" y="476885"/>
            <a:ext cx="1831340" cy="307975"/>
          </a:xfrm>
          <a:prstGeom prst="rect">
            <a:avLst/>
          </a:prstGeom>
        </p:spPr>
      </p:pic>
      <p:sp>
        <p:nvSpPr>
          <p:cNvPr id="29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输入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标题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3" name="图片 32" descr="花瓣素材_卡通感教育行业灯泡元素_18769872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99965" y="935355"/>
            <a:ext cx="2395220" cy="2395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58_3*l_h_a*1_4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101.xml><?xml version="1.0" encoding="utf-8"?>
<p:tagLst xmlns:p="http://schemas.openxmlformats.org/presentationml/2006/main">
  <p:tag name="KSO_WM_UNIT_SHADOW_SCHEMECOLOR_INDEX_BRIGHTNESS" val="-0.25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1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1_2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1"/>
</p:tagLst>
</file>

<file path=ppt/tags/tag102.xml><?xml version="1.0" encoding="utf-8"?>
<p:tagLst xmlns:p="http://schemas.openxmlformats.org/presentationml/2006/main"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5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1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1_1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UNIT_USESOURCEFORMAT_APPLY" val="1"/>
</p:tagLst>
</file>

<file path=ppt/tags/tag103.xml><?xml version="1.0" encoding="utf-8"?>
<p:tagLst xmlns:p="http://schemas.openxmlformats.org/presentationml/2006/main">
  <p:tag name="KSO_WM_UNIT_SHADOW_SCHEMECOLOR_INDEX_BRIGHTNESS" val="-0.25"/>
  <p:tag name="KSO_WM_UNIT_SHADOW_SCHEMECOLOR_INDEX" val="6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2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2_2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6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6"/>
  <p:tag name="KSO_WM_UNIT_FILL_FORE_SCHEMECOLOR_INDEX_BRIGHTNESS" val="0"/>
  <p:tag name="KSO_WM_UNIT_USESOURCEFORMAT_APPLY" val="1"/>
</p:tagLst>
</file>

<file path=ppt/tags/tag104.xml><?xml version="1.0" encoding="utf-8"?>
<p:tagLst xmlns:p="http://schemas.openxmlformats.org/presentationml/2006/main">
  <p:tag name="KSO_WM_UNIT_FILL_FORE_SCHEMECOLOR_INDEX_1_BRIGHTNESS" val="0.4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6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6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2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2_1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gradient&quot;:[{&quot;brightness&quot;:0.6000000238418579,&quot;colorType&quot;:1,&quot;foreColorIndex&quot;:6,&quot;pos&quot;:0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UNIT_USESOURCEFORMAT_APPLY" val="1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58_3*l_h_a*1_2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106.xml><?xml version="1.0" encoding="utf-8"?>
<p:tagLst xmlns:p="http://schemas.openxmlformats.org/presentationml/2006/main">
  <p:tag name="KSO_WM_UNIT_SHADOW_SCHEMECOLOR_INDEX_BRIGHTNESS" val="-0.5"/>
  <p:tag name="KSO_WM_UNIT_SHADOW_SCHEMECOLOR_INDEX" val="7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3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3_2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-0.5,&quot;colorType&quot;:1,&quot;foreColorIndex&quot;:7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7"/>
  <p:tag name="KSO_WM_UNIT_FILL_FORE_SCHEMECOLOR_INDEX_BRIGHTNESS" val="0"/>
  <p:tag name="KSO_WM_UNIT_USESOURCEFORMAT_APPLY" val="1"/>
</p:tagLst>
</file>

<file path=ppt/tags/tag107.xml><?xml version="1.0" encoding="utf-8"?>
<p:tagLst xmlns:p="http://schemas.openxmlformats.org/presentationml/2006/main">
  <p:tag name="KSO_WM_UNIT_FILL_FORE_SCHEMECOLOR_INDEX_1_BRIGHTNESS" val="0.4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8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7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3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3_1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gradient&quot;:[{&quot;brightness&quot;:0.6000000238418579,&quot;colorType&quot;:1,&quot;foreColorIndex&quot;:7,&quot;pos&quot;:0,&quot;transparency&quot;:0},{&quot;brightness&quot;:0,&quot;colorType&quot;:1,&quot;foreColorIndex&quot;:7,&quot;pos&quot;:0.800000011920929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UNIT_USESOURCEFORMAT_APPLY" val="1"/>
</p:tagLst>
</file>

<file path=ppt/tags/tag1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58_3*l_h_a*1_3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109.xml><?xml version="1.0" encoding="utf-8"?>
<p:tagLst xmlns:p="http://schemas.openxmlformats.org/presentationml/2006/main">
  <p:tag name="KSO_WM_UNIT_SHADOW_SCHEMECOLOR_INDEX_BRIGHTNESS" val="-0.25"/>
  <p:tag name="KSO_WM_UNIT_SHADOW_SCHEMECOLOR_INDEX" val="8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4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4_2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brightness&quot;:-0.25,&quot;colorType&quot;:1,&quot;foreColorIndex&quot;:8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UNIT_USESOURCEFORMAT_APPLY" val="1"/>
</p:tagLst>
</file>

<file path=ppt/tags/tag11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110.xml><?xml version="1.0" encoding="utf-8"?>
<p:tagLst xmlns:p="http://schemas.openxmlformats.org/presentationml/2006/main">
  <p:tag name="KSO_WM_UNIT_FILL_FORE_SCHEMECOLOR_INDEX_1_BRIGHTNESS" val="0.4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8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8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4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4_1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gradient&quot;:[{&quot;brightness&quot;:0.6000000238418579,&quot;colorType&quot;:1,&quot;foreColorIndex&quot;:8,&quot;pos&quot;:0,&quot;transparency&quot;:0},{&quot;brightness&quot;:0,&quot;colorType&quot;:1,&quot;foreColorIndex&quot;:8,&quot;pos&quot;:0.899999976158142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UNIT_USESOURCEFORMAT_APPLY" val="1"/>
</p:tagLst>
</file>

<file path=ppt/tags/tag111.xml><?xml version="1.0" encoding="utf-8"?>
<p:tagLst xmlns:p="http://schemas.openxmlformats.org/presentationml/2006/main">
  <p:tag name="KSO_WM_SLIDE_ID" val="diagram20231058_5"/>
  <p:tag name="KSO_WM_TEMPLATE_SUBCATEGORY" val="0"/>
  <p:tag name="KSO_WM_TEMPLATE_MASTER_TYPE" val="0"/>
  <p:tag name="KSO_WM_TEMPLATE_COLOR_TYPE" val="0"/>
  <p:tag name="KSO_WM_SLIDE_ITEM_CNT" val="6"/>
  <p:tag name="KSO_WM_SLIDE_INDEX" val="5"/>
  <p:tag name="KSO_WM_TAG_VERSION" val="3.0"/>
  <p:tag name="KSO_WM_BEAUTIFY_FLAG" val="#wm#"/>
  <p:tag name="KSO_WM_TEMPLATE_CATEGORY" val="diagram"/>
  <p:tag name="KSO_WM_TEMPLATE_INDEX" val="20231058"/>
  <p:tag name="KSO_WM_SLIDE_TYPE" val="text"/>
  <p:tag name="KSO_WM_SLIDE_SUBTYPE" val="diag"/>
  <p:tag name="KSO_WM_SLIDE_SIZE" val="849.9*313.05"/>
  <p:tag name="KSO_WM_SLIDE_POSITION" val="55.3*148.6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12.xml><?xml version="1.0" encoding="utf-8"?>
<p:tagLst xmlns:p="http://schemas.openxmlformats.org/presentationml/2006/main">
  <p:tag name="KSO_WM_DIAGRAM_VIRTUALLY_FRAME" val="{&quot;height&quot;:283.44307086614174,&quot;left&quot;:0,&quot;top&quot;:138.48606299212597,&quot;width&quot;:907}"/>
</p:tagLst>
</file>

<file path=ppt/tags/tag113.xml><?xml version="1.0" encoding="utf-8"?>
<p:tagLst xmlns:p="http://schemas.openxmlformats.org/presentationml/2006/main">
  <p:tag name="KSO_WM_DIAGRAM_VIRTUALLY_FRAME" val="{&quot;height&quot;:283.44307086614174,&quot;left&quot;:0,&quot;top&quot;:138.48606299212597,&quot;width&quot;:907}"/>
</p:tagLst>
</file>

<file path=ppt/tags/tag114.xml><?xml version="1.0" encoding="utf-8"?>
<p:tagLst xmlns:p="http://schemas.openxmlformats.org/presentationml/2006/main">
  <p:tag name="KSO_WM_DIAGRAM_VIRTUALLY_FRAME" val="{&quot;height&quot;:283.44307086614174,&quot;left&quot;:0,&quot;top&quot;:138.48606299212597,&quot;width&quot;:907}"/>
</p:tagLst>
</file>

<file path=ppt/tags/tag115.xml><?xml version="1.0" encoding="utf-8"?>
<p:tagLst xmlns:p="http://schemas.openxmlformats.org/presentationml/2006/main">
  <p:tag name="KSO_WM_DIAGRAM_VIRTUALLY_FRAME" val="{&quot;height&quot;:283.44307086614174,&quot;left&quot;:0,&quot;top&quot;:138.48606299212597,&quot;width&quot;:907}"/>
</p:tagLst>
</file>

<file path=ppt/tags/tag116.xml><?xml version="1.0" encoding="utf-8"?>
<p:tagLst xmlns:p="http://schemas.openxmlformats.org/presentationml/2006/main">
  <p:tag name="KSO_WM_DIAGRAM_VIRTUALLY_FRAME" val="{&quot;height&quot;:283.44307086614174,&quot;left&quot;:0,&quot;top&quot;:138.48606299212597,&quot;width&quot;:907}"/>
</p:tagLst>
</file>

<file path=ppt/tags/tag117.xml><?xml version="1.0" encoding="utf-8"?>
<p:tagLst xmlns:p="http://schemas.openxmlformats.org/presentationml/2006/main">
  <p:tag name="KSO_WM_DIAGRAM_VIRTUALLY_FRAME" val="{&quot;height&quot;:283.44307086614174,&quot;left&quot;:0,&quot;top&quot;:138.48606299212597,&quot;width&quot;:907}"/>
</p:tagLst>
</file>

<file path=ppt/tags/tag118.xml><?xml version="1.0" encoding="utf-8"?>
<p:tagLst xmlns:p="http://schemas.openxmlformats.org/presentationml/2006/main">
  <p:tag name="KSO_WM_DIAGRAM_VIRTUALLY_FRAME" val="{&quot;height&quot;:283.44307086614174,&quot;left&quot;:0,&quot;top&quot;:138.48606299212597,&quot;width&quot;:907}"/>
</p:tagLst>
</file>

<file path=ppt/tags/tag119.xml><?xml version="1.0" encoding="utf-8"?>
<p:tagLst xmlns:p="http://schemas.openxmlformats.org/presentationml/2006/main">
  <p:tag name="KSO_WM_DIAGRAM_VIRTUALLY_FRAME" val="{&quot;height&quot;:283.44307086614174,&quot;left&quot;:0,&quot;top&quot;:138.48606299212597,&quot;width&quot;:907}"/>
</p:tagLst>
</file>

<file path=ppt/tags/tag12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120.xml><?xml version="1.0" encoding="utf-8"?>
<p:tagLst xmlns:p="http://schemas.openxmlformats.org/presentationml/2006/main">
  <p:tag name="KSO_WM_DIAGRAM_VIRTUALLY_FRAME" val="{&quot;height&quot;:283.44307086614174,&quot;left&quot;:0,&quot;top&quot;:138.48606299212597,&quot;width&quot;:907}"/>
</p:tagLst>
</file>

<file path=ppt/tags/tag121.xml><?xml version="1.0" encoding="utf-8"?>
<p:tagLst xmlns:p="http://schemas.openxmlformats.org/presentationml/2006/main">
  <p:tag name="KSO_WM_DIAGRAM_VIRTUALLY_FRAME" val="{&quot;height&quot;:283.44307086614174,&quot;left&quot;:0,&quot;top&quot;:138.48606299212597,&quot;width&quot;:907}"/>
</p:tagLst>
</file>

<file path=ppt/tags/tag122.xml><?xml version="1.0" encoding="utf-8"?>
<p:tagLst xmlns:p="http://schemas.openxmlformats.org/presentationml/2006/main">
  <p:tag name="KSO_WM_DIAGRAM_VIRTUALLY_FRAME" val="{&quot;height&quot;:283.44307086614174,&quot;left&quot;:0,&quot;top&quot;:138.48606299212597,&quot;width&quot;:907}"/>
</p:tagLst>
</file>

<file path=ppt/tags/tag123.xml><?xml version="1.0" encoding="utf-8"?>
<p:tagLst xmlns:p="http://schemas.openxmlformats.org/presentationml/2006/main">
  <p:tag name="KSO_WM_UNIT_PLACING_PICTURE_USER_VIEWPORT" val="{&quot;height&quot;:485,&quot;width&quot;:2884}"/>
  <p:tag name="KSO_WM_DIAGRAM_VIRTUALLY_FRAME" val="{&quot;height&quot;:462.37992125984255,&quot;left&quot;:53.785354330708664,&quot;top&quot;:20.5,&quot;width&quot;:876.5646456692914}"/>
</p:tagLst>
</file>

<file path=ppt/tags/tag124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25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26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27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28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29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3.xml><?xml version="1.0" encoding="utf-8"?>
<p:tagLst xmlns:p="http://schemas.openxmlformats.org/presentationml/2006/main">
  <p:tag name="KSO_WM_UNIT_PLACING_PICTURE_USER_VIEWPORT" val="{&quot;height&quot;:850,&quot;width&quot;:5055}"/>
</p:tagLst>
</file>

<file path=ppt/tags/tag130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31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32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33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34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35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36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37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38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39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4.xml><?xml version="1.0" encoding="utf-8"?>
<p:tagLst xmlns:p="http://schemas.openxmlformats.org/presentationml/2006/main">
  <p:tag name="KSO_WM_DIAGRAM_VIRTUALLY_FRAME" val="{&quot;height&quot;:135.5187401574803,&quot;left&quot;:50.74787401574803,&quot;top&quot;:270,&quot;width&quot;:860.4088188976378}"/>
</p:tagLst>
</file>

<file path=ppt/tags/tag140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41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42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43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44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45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46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47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48.xml><?xml version="1.0" encoding="utf-8"?>
<p:tagLst xmlns:p="http://schemas.openxmlformats.org/presentationml/2006/main">
  <p:tag name="KSO_WM_DIAGRAM_VIRTUALLY_FRAME" val="{&quot;height&quot;:451.1499212598425,&quot;left&quot;:54.84897637795276,&quot;top&quot;:31.85,&quot;width&quot;:852.1510236220472}"/>
</p:tagLst>
</file>

<file path=ppt/tags/tag149.xml><?xml version="1.0" encoding="utf-8"?>
<p:tagLst xmlns:p="http://schemas.openxmlformats.org/presentationml/2006/main">
  <p:tag name="KSO_WM_UNIT_PLACING_PICTURE_USER_VIEWPORT" val="{&quot;height&quot;:485,&quot;width&quot;:2884}"/>
  <p:tag name="KSO_WM_DIAGRAM_VIRTUALLY_FRAME" val="{&quot;height&quot;:462.37992125984255,&quot;left&quot;:53.785354330708664,&quot;top&quot;:20.5,&quot;width&quot;:876.5646456692914}"/>
</p:tagLst>
</file>

<file path=ppt/tags/tag15.xml><?xml version="1.0" encoding="utf-8"?>
<p:tagLst xmlns:p="http://schemas.openxmlformats.org/presentationml/2006/main">
  <p:tag name="KSO_WM_DIAGRAM_VIRTUALLY_FRAME" val="{&quot;height&quot;:135.5187401574803,&quot;left&quot;:50.74787401574803,&quot;top&quot;:270,&quot;width&quot;:860.4088188976378}"/>
</p:tagLst>
</file>

<file path=ppt/tags/tag150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51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52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53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54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55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56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57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58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59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6.xml><?xml version="1.0" encoding="utf-8"?>
<p:tagLst xmlns:p="http://schemas.openxmlformats.org/presentationml/2006/main">
  <p:tag name="KSO_WM_DIAGRAM_VIRTUALLY_FRAME" val="{&quot;height&quot;:135.5187401574803,&quot;left&quot;:50.74787401574803,&quot;top&quot;:270,&quot;width&quot;:860.4088188976378}"/>
</p:tagLst>
</file>

<file path=ppt/tags/tag160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61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62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63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64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65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66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67.xml><?xml version="1.0" encoding="utf-8"?>
<p:tagLst xmlns:p="http://schemas.openxmlformats.org/presentationml/2006/main">
  <p:tag name="KSO_WM_DIAGRAM_VIRTUALLY_FRAME" val="{&quot;height&quot;:330.80976377952754,&quot;left&quot;:90.07125984251968,&quot;top&quot;:126.66850393700788,&quot;width&quot;:782.9716535433071}"/>
</p:tagLst>
</file>

<file path=ppt/tags/tag168.xml><?xml version="1.0" encoding="utf-8"?>
<p:tagLst xmlns:p="http://schemas.openxmlformats.org/presentationml/2006/main">
  <p:tag name="KSO_WM_UNIT_PLACING_PICTURE_USER_VIEWPORT" val="{&quot;height&quot;:485,&quot;width&quot;:2884}"/>
  <p:tag name="KSO_WM_DIAGRAM_VIRTUALLY_FRAME" val="{&quot;height&quot;:462.37992125984255,&quot;left&quot;:53.785354330708664,&quot;top&quot;:20.5,&quot;width&quot;:876.5646456692914}"/>
</p:tagLst>
</file>

<file path=ppt/tags/tag169.xml><?xml version="1.0" encoding="utf-8"?>
<p:tagLst xmlns:p="http://schemas.openxmlformats.org/presentationml/2006/main">
  <p:tag name="KSO_WM_DIAGRAM_VIRTUALLY_FRAME" val="{&quot;height&quot;:264.7,&quot;left&quot;:70.12228346456693,&quot;top&quot;:201.925,&quot;width&quot;:820.7134645669291}"/>
</p:tagLst>
</file>

<file path=ppt/tags/tag17.xml><?xml version="1.0" encoding="utf-8"?>
<p:tagLst xmlns:p="http://schemas.openxmlformats.org/presentationml/2006/main">
  <p:tag name="KSO_WM_DIAGRAM_VIRTUALLY_FRAME" val="{&quot;height&quot;:135.5187401574803,&quot;left&quot;:50.74787401574803,&quot;top&quot;:270,&quot;width&quot;:860.4088188976378}"/>
</p:tagLst>
</file>

<file path=ppt/tags/tag170.xml><?xml version="1.0" encoding="utf-8"?>
<p:tagLst xmlns:p="http://schemas.openxmlformats.org/presentationml/2006/main">
  <p:tag name="KSO_WM_DIAGRAM_VIRTUALLY_FRAME" val="{&quot;height&quot;:264.7,&quot;left&quot;:70.12228346456693,&quot;top&quot;:201.925,&quot;width&quot;:820.7134645669291}"/>
</p:tagLst>
</file>

<file path=ppt/tags/tag171.xml><?xml version="1.0" encoding="utf-8"?>
<p:tagLst xmlns:p="http://schemas.openxmlformats.org/presentationml/2006/main">
  <p:tag name="KSO_WM_DIAGRAM_VIRTUALLY_FRAME" val="{&quot;height&quot;:264.7,&quot;left&quot;:70.12228346456693,&quot;top&quot;:201.925,&quot;width&quot;:820.7134645669291}"/>
</p:tagLst>
</file>

<file path=ppt/tags/tag172.xml><?xml version="1.0" encoding="utf-8"?>
<p:tagLst xmlns:p="http://schemas.openxmlformats.org/presentationml/2006/main">
  <p:tag name="KSO_WM_DIAGRAM_VIRTUALLY_FRAME" val="{&quot;height&quot;:264.7,&quot;left&quot;:70.12228346456693,&quot;top&quot;:201.925,&quot;width&quot;:820.7134645669291}"/>
</p:tagLst>
</file>

<file path=ppt/tags/tag173.xml><?xml version="1.0" encoding="utf-8"?>
<p:tagLst xmlns:p="http://schemas.openxmlformats.org/presentationml/2006/main">
  <p:tag name="KSO_WM_DIAGRAM_VIRTUALLY_FRAME" val="{&quot;height&quot;:264.7,&quot;left&quot;:70.12228346456693,&quot;top&quot;:201.925,&quot;width&quot;:820.7134645669291}"/>
</p:tagLst>
</file>

<file path=ppt/tags/tag174.xml><?xml version="1.0" encoding="utf-8"?>
<p:tagLst xmlns:p="http://schemas.openxmlformats.org/presentationml/2006/main">
  <p:tag name="KSO_WM_DIAGRAM_VIRTUALLY_FRAME" val="{&quot;height&quot;:264.7,&quot;left&quot;:70.12228346456693,&quot;top&quot;:201.925,&quot;width&quot;:820.7134645669291}"/>
</p:tagLst>
</file>

<file path=ppt/tags/tag175.xml><?xml version="1.0" encoding="utf-8"?>
<p:tagLst xmlns:p="http://schemas.openxmlformats.org/presentationml/2006/main">
  <p:tag name="KSO_WM_DIAGRAM_VIRTUALLY_FRAME" val="{&quot;height&quot;:264.7,&quot;left&quot;:70.12228346456693,&quot;top&quot;:201.925,&quot;width&quot;:820.7134645669291}"/>
</p:tagLst>
</file>

<file path=ppt/tags/tag176.xml><?xml version="1.0" encoding="utf-8"?>
<p:tagLst xmlns:p="http://schemas.openxmlformats.org/presentationml/2006/main">
  <p:tag name="KSO_WM_DIAGRAM_VIRTUALLY_FRAME" val="{&quot;height&quot;:264.7,&quot;left&quot;:70.12228346456693,&quot;top&quot;:201.925,&quot;width&quot;:820.7134645669291}"/>
</p:tagLst>
</file>

<file path=ppt/tags/tag177.xml><?xml version="1.0" encoding="utf-8"?>
<p:tagLst xmlns:p="http://schemas.openxmlformats.org/presentationml/2006/main">
  <p:tag name="KSO_WM_DIAGRAM_VIRTUALLY_FRAME" val="{&quot;height&quot;:264.7,&quot;left&quot;:70.12228346456693,&quot;top&quot;:201.925,&quot;width&quot;:820.7134645669291}"/>
</p:tagLst>
</file>

<file path=ppt/tags/tag178.xml><?xml version="1.0" encoding="utf-8"?>
<p:tagLst xmlns:p="http://schemas.openxmlformats.org/presentationml/2006/main">
  <p:tag name="KSO_WM_UNIT_PLACING_PICTURE_USER_VIEWPORT" val="{&quot;height&quot;:485,&quot;width&quot;:2884}"/>
  <p:tag name="KSO_WM_DIAGRAM_VIRTUALLY_FRAME" val="{&quot;height&quot;:462.37992125984255,&quot;left&quot;:53.785354330708664,&quot;top&quot;:20.5,&quot;width&quot;:876.5646456692914}"/>
</p:tagLst>
</file>

<file path=ppt/tags/tag179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18.xml><?xml version="1.0" encoding="utf-8"?>
<p:tagLst xmlns:p="http://schemas.openxmlformats.org/presentationml/2006/main">
  <p:tag name="KSO_WM_DIAGRAM_VIRTUALLY_FRAME" val="{&quot;height&quot;:135.5187401574803,&quot;left&quot;:50.74787401574803,&quot;top&quot;:270,&quot;width&quot;:860.4088188976378}"/>
</p:tagLst>
</file>

<file path=ppt/tags/tag180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181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182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183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184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185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186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19.xml><?xml version="1.0" encoding="utf-8"?>
<p:tagLst xmlns:p="http://schemas.openxmlformats.org/presentationml/2006/main">
  <p:tag name="KSO_WM_DIAGRAM_VIRTUALLY_FRAME" val="{&quot;height&quot;:135.5187401574803,&quot;left&quot;:50.74787401574803,&quot;top&quot;:270,&quot;width&quot;:860.4088188976378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35.5187401574803,&quot;left&quot;:50.74787401574803,&quot;top&quot;:270,&quot;width&quot;:860.4088188976378}"/>
</p:tagLst>
</file>

<file path=ppt/tags/tag21.xml><?xml version="1.0" encoding="utf-8"?>
<p:tagLst xmlns:p="http://schemas.openxmlformats.org/presentationml/2006/main">
  <p:tag name="KSO_WM_DIAGRAM_VIRTUALLY_FRAME" val="{&quot;height&quot;:135.5187401574803,&quot;left&quot;:50.74787401574803,&quot;top&quot;:270,&quot;width&quot;:860.4088188976378}"/>
</p:tagLst>
</file>

<file path=ppt/tags/tag22.xml><?xml version="1.0" encoding="utf-8"?>
<p:tagLst xmlns:p="http://schemas.openxmlformats.org/presentationml/2006/main">
  <p:tag name="KSO_WM_DIAGRAM_VIRTUALLY_FRAME" val="{&quot;height&quot;:135.5187401574803,&quot;left&quot;:50.74787401574803,&quot;top&quot;:270,&quot;width&quot;:860.4088188976378}"/>
</p:tagLst>
</file>

<file path=ppt/tags/tag23.xml><?xml version="1.0" encoding="utf-8"?>
<p:tagLst xmlns:p="http://schemas.openxmlformats.org/presentationml/2006/main">
  <p:tag name="KSO_WM_DIAGRAM_VIRTUALLY_FRAME" val="{&quot;height&quot;:135.5187401574803,&quot;left&quot;:50.74787401574803,&quot;top&quot;:270,&quot;width&quot;:860.4088188976378}"/>
</p:tagLst>
</file>

<file path=ppt/tags/tag24.xml><?xml version="1.0" encoding="utf-8"?>
<p:tagLst xmlns:p="http://schemas.openxmlformats.org/presentationml/2006/main">
  <p:tag name="KSO_WM_DIAGRAM_VIRTUALLY_FRAME" val="{&quot;height&quot;:135.5187401574803,&quot;left&quot;:50.74787401574803,&quot;top&quot;:270,&quot;width&quot;:860.4088188976378}"/>
</p:tagLst>
</file>

<file path=ppt/tags/tag25.xml><?xml version="1.0" encoding="utf-8"?>
<p:tagLst xmlns:p="http://schemas.openxmlformats.org/presentationml/2006/main">
  <p:tag name="KSO_WM_DIAGRAM_VIRTUALLY_FRAME" val="{&quot;height&quot;:135.5187401574803,&quot;left&quot;:50.74787401574803,&quot;top&quot;:270,&quot;width&quot;:860.4088188976378}"/>
</p:tagLst>
</file>

<file path=ppt/tags/tag26.xml><?xml version="1.0" encoding="utf-8"?>
<p:tagLst xmlns:p="http://schemas.openxmlformats.org/presentationml/2006/main">
  <p:tag name="KSO_WM_UNIT_PLACING_PICTURE_USER_VIEWPORT" val="{&quot;height&quot;:7153,&quot;width&quot;:19200}"/>
</p:tagLst>
</file>

<file path=ppt/tags/tag27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28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29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31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32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33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34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35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36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37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38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39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41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42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43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44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45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46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47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48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49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5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50.xml><?xml version="1.0" encoding="utf-8"?>
<p:tagLst xmlns:p="http://schemas.openxmlformats.org/presentationml/2006/main">
  <p:tag name="KSO_WM_UNIT_PLACING_PICTURE_USER_VIEWPORT" val="{&quot;height&quot;:485,&quot;width&quot;:2884}"/>
  <p:tag name="KSO_WM_DIAGRAM_VIRTUALLY_FRAME" val="{&quot;height&quot;:462.37992125984255,&quot;left&quot;:53.785354330708664,&quot;top&quot;:20.5,&quot;width&quot;:876.5646456692914}"/>
</p:tagLst>
</file>

<file path=ppt/tags/tag51.xml><?xml version="1.0" encoding="utf-8"?>
<p:tagLst xmlns:p="http://schemas.openxmlformats.org/presentationml/2006/main">
  <p:tag name="KSO_WM_DIAGRAM_VIRTUALLY_FRAME" val="{&quot;height&quot;:462.37992125984255,&quot;left&quot;:53.785354330708664,&quot;top&quot;:20.5,&quot;width&quot;:876.5646456692914}"/>
</p:tagLst>
</file>

<file path=ppt/tags/tag52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53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54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55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56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57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58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59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6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60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61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62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63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64.xml><?xml version="1.0" encoding="utf-8"?>
<p:tagLst xmlns:p="http://schemas.openxmlformats.org/presentationml/2006/main">
  <p:tag name="KSO_WM_UNIT_PLACING_PICTURE_USER_VIEWPORT" val="{&quot;height&quot;:485,&quot;width&quot;:2884}"/>
  <p:tag name="KSO_WM_DIAGRAM_VIRTUALLY_FRAME" val="{&quot;height&quot;:462.37992125984255,&quot;left&quot;:53.785354330708664,&quot;top&quot;:20.5,&quot;width&quot;:876.5646456692914}"/>
</p:tagLst>
</file>

<file path=ppt/tags/tag65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66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67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68.xml><?xml version="1.0" encoding="utf-8"?>
<p:tagLst xmlns:p="http://schemas.openxmlformats.org/presentationml/2006/main">
  <p:tag name="KSO_WM_DIAGRAM_VIRTUALLY_FRAME" val="{&quot;height&quot;:325.08236220472435,&quot;left&quot;:84.78866141732283,&quot;top&quot;:107.4588188976378,&quot;width&quot;:789.4225984251967}"/>
</p:tagLst>
</file>

<file path=ppt/tags/tag69.xml><?xml version="1.0" encoding="utf-8"?>
<p:tagLst xmlns:p="http://schemas.openxmlformats.org/presentationml/2006/main">
  <p:tag name="KSO_WM_UNIT_PLACING_PICTURE_USER_VIEWPORT" val="{&quot;height&quot;:485,&quot;width&quot;:2884}"/>
  <p:tag name="KSO_WM_DIAGRAM_VIRTUALLY_FRAME" val="{&quot;height&quot;:462.37992125984255,&quot;left&quot;:53.785354330708664,&quot;top&quot;:20.5,&quot;width&quot;:876.5646456692914}"/>
</p:tagLst>
</file>

<file path=ppt/tags/tag7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4*a*1"/>
  <p:tag name="KSO_WM_TEMPLATE_CATEGORY" val="diagram"/>
  <p:tag name="KSO_WM_TEMPLATE_INDEX" val="20231496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a"/>
  <p:tag name="KSO_WM_UNIT_INDEX" val="1"/>
  <p:tag name="KSO_WM_UNIT_PRESET_TEXT" val="单击此处添加标题"/>
  <p:tag name="KSO_WM_UNIT_TEXT_TYPE" val="1"/>
  <p:tag name="KSO_WM_UNIT_USESOURCEFORMAT_APPLY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i*1_1"/>
  <p:tag name="KSO_WM_TEMPLATE_CATEGORY" val="diagram"/>
  <p:tag name="KSO_WM_TEMPLATE_INDEX" val="2023149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gradient&quot;:[{&quot;brightness&quot;:0,&quot;colorType&quot;:1,&quot;foreColorIndex&quot;:5,&quot;pos&quot;:0.8500000238418579,&quot;transparency&quot;:1},{&quot;brightness&quot;:0,&quot;colorType&quot;:1,&quot;foreColorIndex&quot;:5,&quot;pos&quot;:0.15000000596046448,&quot;transparency&quot;:1},{&quot;brightness&quot;:0,&quot;colorType&quot;:1,&quot;foreColorIndex&quot;:5,&quot;pos&quot;:0.5099999904632568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i*1_2"/>
  <p:tag name="KSO_WM_TEMPLATE_CATEGORY" val="diagram"/>
  <p:tag name="KSO_WM_TEMPLATE_INDEX" val="2023149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type&quot;:0},&quot;glow&quot;:{&quot;colorType&quot;:0},&quot;line&quot;:{&quot;type&quot;:0},&quot;shadow&quot;:{&quot;brightness&quot;:-0.25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i*1_3"/>
  <p:tag name="KSO_WM_TEMPLATE_CATEGORY" val="diagram"/>
  <p:tag name="KSO_WM_TEMPLATE_INDEX" val="2023149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UNIT_FILL_TYPE" val="1"/>
  <p:tag name="KSO_WM_UNIT_FILL_FORE_SCHEMECOLOR_INDEX" val="14"/>
  <p:tag name="KSO_WM_UNIT_FILL_FORE_SCHEMECOLOR_INDEX_BRIGHTNESS" val="0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solid&quot;:{&quot;brightness&quot;:0,&quot;colorType&quot;:1,&quot;foreColorIndex&quot;:14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i*1_4"/>
  <p:tag name="KSO_WM_TEMPLATE_CATEGORY" val="diagram"/>
  <p:tag name="KSO_WM_TEMPLATE_INDEX" val="2023149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gradient&quot;:[{&quot;brightness&quot;:0,&quot;colorType&quot;:1,&quot;foreColorIndex&quot;:5,&quot;pos&quot;:0.7400000095367432,&quot;transparency&quot;:0.15000000596046448},{&quot;brightness&quot;:0,&quot;colorType&quot;:1,&quot;foreColorIndex&quot;:5,&quot;pos&quot;:0.10000000149011612,&quot;transparency&quot;:0.6000000238418579}],&quot;type&quot;:3},&quot;glow&quot;:{&quot;colorType&quot;:0},&quot;line&quot;:{&quot;type&quot;:0},&quot;shadow&quot;:{&quot;brightness&quot;:-0.5,&quot;colorType&quot;:1,&quot;foreColorIndex&quot;:5,&quot;transparency&quot;:0.6600000262260437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i*1_5"/>
  <p:tag name="KSO_WM_TEMPLATE_CATEGORY" val="diagram"/>
  <p:tag name="KSO_WM_TEMPLATE_INDEX" val="2023149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5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0.33000001311302185},{&quot;brightness&quot;:0.800000011920929,&quot;colorType&quot;:1,&quot;foreColorIndex&quot;:5,&quot;pos&quot;:1,&quot;transparency&quot;:0.4699999988079071}],&quot;type&quot;:2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SHADOW_SCHEMECOLOR_INDEX" val="5"/>
  <p:tag name="KSO_WM_UNIT_TEXT_FILL_FORE_SCHEMECOLOR_INDEX" val="5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x*1_1"/>
  <p:tag name="KSO_WM_TEMPLATE_CATEGORY" val="diagram"/>
  <p:tag name="KSO_WM_TEMPLATE_INDEX" val="20231496"/>
  <p:tag name="KSO_WM_UNIT_LAYERLEVEL" val="1_1"/>
  <p:tag name="KSO_WM_TAG_VERSION" val="3.0"/>
  <p:tag name="KSO_WM_BEAUTIFY_FLAG" val="#wm#"/>
  <p:tag name="KSO_WM_UNIT_VALUE" val="254*254"/>
  <p:tag name="KSO_WM_DIAGRAM_GROUP_CODE" val="l1-1"/>
  <p:tag name="KSO_WM_UNIT_TYPE" val="l_x"/>
  <p:tag name="KSO_WM_UNIT_INDEX" val="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i*1_6"/>
  <p:tag name="KSO_WM_TEMPLATE_CATEGORY" val="diagram"/>
  <p:tag name="KSO_WM_TEMPLATE_INDEX" val="2023149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6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370000004768371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USESOURCEFORMAT_APPLY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i*1_7"/>
  <p:tag name="KSO_WM_TEMPLATE_CATEGORY" val="diagram"/>
  <p:tag name="KSO_WM_TEMPLATE_INDEX" val="2023149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7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USESOURCEFORMAT_APPLY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h_f*1_1_1"/>
  <p:tag name="KSO_WM_TEMPLATE_CATEGORY" val="diagram"/>
  <p:tag name="KSO_WM_TEMPLATE_INDEX" val="20231496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PRESET_TEXT" val="添加文本具体内容，可酌情增减文字，以便观者准确地理解您传达的思想添加文本具体内容，简明扼要地阐述观点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h_i*1_1_1"/>
  <p:tag name="KSO_WM_TEMPLATE_CATEGORY" val="diagram"/>
  <p:tag name="KSO_WM_TEMPLATE_INDEX" val="20231496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type&quot;:0},&quot;glow&quot;:{&quot;colorType&quot;:0},&quot;line&quot;:{&quot;type&quot;:0},&quot;shadow&quot;:{&quot;brightness&quot;:-0.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5"/>
  <p:tag name="KSO_WM_UNIT_TEXT_FILL_TYPE" val="1"/>
  <p:tag name="KSO_WM_UNIT_USESOURCEFORMAT_APPLY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h_a*1_1_1"/>
  <p:tag name="KSO_WM_TEMPLATE_CATEGORY" val="diagram"/>
  <p:tag name="KSO_WM_TEMPLATE_INDEX" val="20231496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UNIT_PRESET_TEXT" val="添加标题"/>
  <p:tag name="KSO_WM_UNIT_FILL_TYPE" val="1"/>
  <p:tag name="KSO_WM_UNIT_FILL_FORE_SCHEMECOLOR_INDEX" val="14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solid&quot;:{&quot;brightness&quot;:0,&quot;colorType&quot;:1,&quot;foreColorIndex&quot;:14,&quot;transparency&quot;:0.800000011920929},&quot;type&quot;:1},&quot;glow&quot;:{&quot;colorType&quot;:0},&quot;line&quot;:{&quot;solidLine&quot;:{&quot;brightness&quot;:0,&quot;colorType&quot;:1,&quot;foreColorIndex&quot;:5,&quot;transparency&quot;:0.699999988079071},&quot;type&quot;:1},&quot;shadow&quot;:{&quot;brightness&quot;:-0.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SHADOW_SCHEMECOLOR_INDEX" val="5"/>
  <p:tag name="KSO_WM_UNIT_USESOURCEFORMAT_APPLY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h_f*1_2_1"/>
  <p:tag name="KSO_WM_TEMPLATE_CATEGORY" val="diagram"/>
  <p:tag name="KSO_WM_TEMPLATE_INDEX" val="20231496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UNIT_PRESET_TEXT" val="添加文本具体内容，可酌情增减文字，以便观者准确地理解您传达的思想。添加文本具体内容，简明扼要地阐述观点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h_i*1_2_1"/>
  <p:tag name="KSO_WM_TEMPLATE_CATEGORY" val="diagram"/>
  <p:tag name="KSO_WM_TEMPLATE_INDEX" val="20231496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type&quot;:0},&quot;glow&quot;:{&quot;colorType&quot;:0},&quot;line&quot;:{&quot;type&quot;:0},&quot;shadow&quot;:{&quot;brightness&quot;:-0.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5"/>
  <p:tag name="KSO_WM_UNIT_TEXT_FILL_TYPE" val="1"/>
  <p:tag name="KSO_WM_UNIT_USESOURCEFORMAT_APPLY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h_a*1_2_1"/>
  <p:tag name="KSO_WM_TEMPLATE_CATEGORY" val="diagram"/>
  <p:tag name="KSO_WM_TEMPLATE_INDEX" val="20231496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UNIT_PRESET_TEXT" val="添加标题"/>
  <p:tag name="KSO_WM_UNIT_FILL_TYPE" val="1"/>
  <p:tag name="KSO_WM_UNIT_FILL_FORE_SCHEMECOLOR_INDEX" val="14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solid&quot;:{&quot;brightness&quot;:0,&quot;colorType&quot;:1,&quot;foreColorIndex&quot;:14,&quot;transparency&quot;:0.800000011920929},&quot;type&quot;:1},&quot;glow&quot;:{&quot;colorType&quot;:0},&quot;line&quot;:{&quot;solidLine&quot;:{&quot;brightness&quot;:0,&quot;colorType&quot;:1,&quot;foreColorIndex&quot;:5,&quot;transparency&quot;:0.699999988079071},&quot;type&quot;:1},&quot;shadow&quot;:{&quot;brightness&quot;:-0.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SHADOW_SCHEMECOLOR_INDEX" val="5"/>
  <p:tag name="KSO_WM_UNIT_USESOURCEFORMAT_APPLY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h_f*1_4_1"/>
  <p:tag name="KSO_WM_TEMPLATE_CATEGORY" val="diagram"/>
  <p:tag name="KSO_WM_TEMPLATE_INDEX" val="20231496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4_1"/>
  <p:tag name="KSO_WM_DIAGRAM_VERSION" val="3"/>
  <p:tag name="KSO_WM_DIAGRAM_COLOR_TRICK" val="1"/>
  <p:tag name="KSO_WM_DIAGRAM_COLOR_TEXT_CAN_REMOVE" val="n"/>
  <p:tag name="KSO_WM_UNIT_PRESET_TEXT" val="添加文本具体内容，可酌情增减文字，以便观者准确地理解您传达的思想添加文本具体内容，简明扼要地阐述观点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h_i*1_4_1"/>
  <p:tag name="KSO_WM_TEMPLATE_CATEGORY" val="diagram"/>
  <p:tag name="KSO_WM_TEMPLATE_INDEX" val="20231496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type&quot;:0},&quot;glow&quot;:{&quot;colorType&quot;:0},&quot;line&quot;:{&quot;type&quot;:0},&quot;shadow&quot;:{&quot;brightness&quot;:-0.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5"/>
  <p:tag name="KSO_WM_UNIT_TEXT_FILL_TYPE" val="1"/>
  <p:tag name="KSO_WM_UNIT_USESOURCEFORMAT_APPLY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h_a*1_4_1"/>
  <p:tag name="KSO_WM_TEMPLATE_CATEGORY" val="diagram"/>
  <p:tag name="KSO_WM_TEMPLATE_INDEX" val="20231496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4_1"/>
  <p:tag name="KSO_WM_DIAGRAM_VERSION" val="3"/>
  <p:tag name="KSO_WM_DIAGRAM_COLOR_TRICK" val="1"/>
  <p:tag name="KSO_WM_DIAGRAM_COLOR_TEXT_CAN_REMOVE" val="n"/>
  <p:tag name="KSO_WM_UNIT_PRESET_TEXT" val="添加标题"/>
  <p:tag name="KSO_WM_UNIT_FILL_TYPE" val="1"/>
  <p:tag name="KSO_WM_UNIT_FILL_FORE_SCHEMECOLOR_INDEX" val="14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solid&quot;:{&quot;brightness&quot;:0,&quot;colorType&quot;:1,&quot;foreColorIndex&quot;:14,&quot;transparency&quot;:0.800000011920929},&quot;type&quot;:1},&quot;glow&quot;:{&quot;colorType&quot;:0},&quot;line&quot;:{&quot;solidLine&quot;:{&quot;brightness&quot;:0,&quot;colorType&quot;:1,&quot;foreColorIndex&quot;:5,&quot;transparency&quot;:0.699999988079071},&quot;type&quot;:1},&quot;shadow&quot;:{&quot;brightness&quot;:-0.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SHADOW_SCHEMECOLOR_INDEX" val="5"/>
  <p:tag name="KSO_WM_UNIT_USESOURCEFORMAT_APPLY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h_f*1_3_1"/>
  <p:tag name="KSO_WM_TEMPLATE_CATEGORY" val="diagram"/>
  <p:tag name="KSO_WM_TEMPLATE_INDEX" val="20231496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PRESET_TEXT" val="添加文本具体内容，可酌情增减文字，以便观者准确地理解您传达的思想。添加文本具体内容，简明扼要地阐述观点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h_i*1_3_1"/>
  <p:tag name="KSO_WM_TEMPLATE_CATEGORY" val="diagram"/>
  <p:tag name="KSO_WM_TEMPLATE_INDEX" val="20231496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type&quot;:0},&quot;glow&quot;:{&quot;colorType&quot;:0},&quot;line&quot;:{&quot;type&quot;:0},&quot;shadow&quot;:{&quot;brightness&quot;:-0.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5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DIAGRAM_VIRTUALLY_FRAME" val="{&quot;height&quot;:37.535826771653504,&quot;left&quot;:294.13488188976373,&quot;top&quot;:344.5656692913386,&quot;width&quot;:377.84614173228357}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6_3*l_h_a*1_3_1"/>
  <p:tag name="KSO_WM_TEMPLATE_CATEGORY" val="diagram"/>
  <p:tag name="KSO_WM_TEMPLATE_INDEX" val="20231496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3_1"/>
  <p:tag name="KSO_WM_DIAGRAM_VERSION" val="3"/>
  <p:tag name="KSO_WM_DIAGRAM_COLOR_TRICK" val="1"/>
  <p:tag name="KSO_WM_DIAGRAM_COLOR_TEXT_CAN_REMOVE" val="n"/>
  <p:tag name="KSO_WM_UNIT_PRESET_TEXT" val="添加标题"/>
  <p:tag name="KSO_WM_UNIT_FILL_TYPE" val="1"/>
  <p:tag name="KSO_WM_UNIT_FILL_FORE_SCHEMECOLOR_INDEX" val="14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55.9729133858267,&quot;left&quot;:54.80000000000001,&quot;top&quot;:111.76354330708662,&quot;width&quot;:850.95}"/>
  <p:tag name="KSO_WM_DIAGRAM_COLOR_MATCH_VALUE" val="{&quot;shape&quot;:{&quot;fill&quot;:{&quot;solid&quot;:{&quot;brightness&quot;:0,&quot;colorType&quot;:1,&quot;foreColorIndex&quot;:14,&quot;transparency&quot;:0.800000011920929},&quot;type&quot;:1},&quot;glow&quot;:{&quot;colorType&quot;:0},&quot;line&quot;:{&quot;solidLine&quot;:{&quot;brightness&quot;:0,&quot;colorType&quot;:1,&quot;foreColorIndex&quot;:5,&quot;transparency&quot;:0.699999988079071},&quot;type&quot;:1},&quot;shadow&quot;:{&quot;brightness&quot;:-0.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SHADOW_SCHEMECOLOR_INDEX" val="5"/>
  <p:tag name="KSO_WM_UNIT_USESOURCEFORMAT_APPLY" val="1"/>
</p:tagLst>
</file>

<file path=ppt/tags/tag91.xml><?xml version="1.0" encoding="utf-8"?>
<p:tagLst xmlns:p="http://schemas.openxmlformats.org/presentationml/2006/main">
  <p:tag name="KSO_WM_SLIDE_ID" val="diagram20231496_4"/>
  <p:tag name="KSO_WM_TEMPLATE_SUBCATEGORY" val="0"/>
  <p:tag name="KSO_WM_TEMPLATE_MASTER_TYPE" val="0"/>
  <p:tag name="KSO_WM_TEMPLATE_COLOR_TYPE" val="0"/>
  <p:tag name="KSO_WM_SLIDE_ITEM_CNT" val="5"/>
  <p:tag name="KSO_WM_SLIDE_INDEX" val="4"/>
  <p:tag name="KSO_WM_TAG_VERSION" val="3.0"/>
  <p:tag name="KSO_WM_BEAUTIFY_FLAG" val="#wm#"/>
  <p:tag name="KSO_WM_TEMPLATE_CATEGORY" val="diagram"/>
  <p:tag name="KSO_WM_TEMPLATE_INDEX" val="20231496"/>
  <p:tag name="KSO_WM_DIAGRAM_GROUP_CODE" val="l1-1"/>
  <p:tag name="KSO_WM_SLIDE_DIAGTYPE" val="l"/>
  <p:tag name="KSO_WM_SLIDE_LAYOUT" val="a_l"/>
  <p:tag name="KSO_WM_SLIDE_LAYOUT_CNT" val="1_1"/>
  <p:tag name="KSO_WM_SLIDE_TYPE" val="text"/>
  <p:tag name="KSO_WM_SLIDE_SUBTYPE" val="diag"/>
  <p:tag name="KSO_WM_SLIDE_SIZE" val="850.95*322.3"/>
  <p:tag name="KSO_WM_SLIDE_POSITION" val="54.8*145.55"/>
</p:tagLst>
</file>

<file path=ppt/tags/tag92.xml><?xml version="1.0" encoding="utf-8"?>
<p:tagLst xmlns:p="http://schemas.openxmlformats.org/presentationml/2006/main">
  <p:tag name="KSO_WM_UNIT_PLACING_PICTURE_USER_VIEWPORT" val="{&quot;height&quot;:485,&quot;width&quot;:2884}"/>
  <p:tag name="KSO_WM_DIAGRAM_VIRTUALLY_FRAME" val="{&quot;height&quot;:462.37992125984255,&quot;left&quot;:53.785354330708664,&quot;top&quot;:20.5,&quot;width&quot;:876.5646456692914}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058_5*a*1"/>
  <p:tag name="KSO_WM_TEMPLATE_CATEGORY" val="diagram"/>
  <p:tag name="KSO_WM_TEMPLATE_INDEX" val="20231058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USESOURCEFORMAT_APPLY" val="1"/>
</p:tagLst>
</file>

<file path=ppt/tags/tag94.xml><?xml version="1.0" encoding="utf-8"?>
<p:tagLst xmlns:p="http://schemas.openxmlformats.org/presentationml/2006/main">
  <p:tag name="KSO_WM_UNIT_LINE_FORE_SCHEMECOLOR_INDEX_BRIGHTNESS" val="0.3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diagram20231058_3*l_i*1_1"/>
  <p:tag name="KSO_WM_TEMPLATE_CATEGORY" val="diagram"/>
  <p:tag name="KSO_WM_TEMPLATE_INDEX" val="20231058"/>
  <p:tag name="KSO_WM_UNIT_LAYERLEVEL" val="1_1"/>
  <p:tag name="KSO_WM_TAG_VERSION" val="3.0"/>
  <p:tag name="KSO_WM_UNIT_TYPE" val="l_i"/>
  <p:tag name="KSO_WM_UNIT_INDEX" val="1_1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5"/>
  <p:tag name="KSO_WM_UNIT_USESOURCEFORMAT_APPLY" val="1"/>
</p:tagLst>
</file>

<file path=ppt/tags/tag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58_3*l_h_f*1_1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可酌情增减文字"/>
  <p:tag name="KSO_WM_UNIT_TEXT_FILL_FORE_SCHEMECOLOR_INDEX" val="1"/>
  <p:tag name="KSO_WM_UNIT_TEXT_FILL_TYPE" val="1"/>
  <p:tag name="KSO_WM_UNIT_USESOURCEFORMAT_APPLY" val="1"/>
</p:tagLst>
</file>

<file path=ppt/tags/tag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58_3*l_h_a*1_1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58_3*l_h_f*1_2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文字"/>
  <p:tag name="KSO_WM_UNIT_TEXT_FILL_FORE_SCHEMECOLOR_INDEX" val="1"/>
  <p:tag name="KSO_WM_UNIT_TEXT_FILL_TYPE" val="1"/>
  <p:tag name="KSO_WM_UNIT_USESOURCEFORMAT_APPLY" val="1"/>
</p:tagLst>
</file>

<file path=ppt/tags/tag9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58_3*l_h_f*1_3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可酌情增减文字"/>
  <p:tag name="KSO_WM_UNIT_TEXT_FILL_FORE_SCHEMECOLOR_INDEX" val="1"/>
  <p:tag name="KSO_WM_UNIT_TEXT_FILL_TYPE" val="1"/>
  <p:tag name="KSO_WM_UNIT_USESOURCEFORMAT_APPLY" val="1"/>
</p:tagLst>
</file>

<file path=ppt/tags/tag9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58_3*l_h_f*1_4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50.79997771595663,&quot;left&quot;:55.30000000000001,&quot;top&quot;:129.77501114202175,&quot;width&quot;:849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文字"/>
  <p:tag name="KSO_WM_UNIT_TEXT_FILL_FORE_SCHEMECOLOR_INDEX" val="1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26E86"/>
      </a:accent1>
      <a:accent2>
        <a:srgbClr val="C00000"/>
      </a:accent2>
      <a:accent3>
        <a:srgbClr val="5B9BD5"/>
      </a:accent3>
      <a:accent4>
        <a:srgbClr val="BA7E2D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26E86"/>
      </a:accent1>
      <a:accent2>
        <a:srgbClr val="C00000"/>
      </a:accent2>
      <a:accent3>
        <a:srgbClr val="5B9BD5"/>
      </a:accent3>
      <a:accent4>
        <a:srgbClr val="BA7E2D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26E86"/>
      </a:accent1>
      <a:accent2>
        <a:srgbClr val="C00000"/>
      </a:accent2>
      <a:accent3>
        <a:srgbClr val="5B9BD5"/>
      </a:accent3>
      <a:accent4>
        <a:srgbClr val="BA7E2D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2212</Words>
  <Application>WPS 演示</Application>
  <PresentationFormat/>
  <Paragraphs>185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宋体</vt:lpstr>
      <vt:lpstr>Wingdings</vt:lpstr>
      <vt:lpstr>字魂状元榜书</vt:lpstr>
      <vt:lpstr>字魂国潮手书</vt:lpstr>
      <vt:lpstr>思源黑体 CN Regular</vt:lpstr>
      <vt:lpstr>思源黑体 CN Bold</vt:lpstr>
      <vt:lpstr>Source Han Sans</vt:lpstr>
      <vt:lpstr>Dream-XiaYiGBT</vt:lpstr>
      <vt:lpstr>微软雅黑</vt:lpstr>
      <vt:lpstr>OPPOSans H</vt:lpstr>
      <vt:lpstr>等线</vt:lpstr>
      <vt:lpstr>Arial Unicode MS</vt:lpstr>
      <vt:lpstr>Calibri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输入标题</vt:lpstr>
      <vt:lpstr>输入标题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侯欧巴</cp:lastModifiedBy>
  <cp:revision>15</cp:revision>
  <dcterms:created xsi:type="dcterms:W3CDTF">2025-02-09T07:57:00Z</dcterms:created>
  <dcterms:modified xsi:type="dcterms:W3CDTF">2025-05-21T00:44:09Z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B6580F3E66794B9F9A732CD6DBB8EF3B_13</vt:lpwstr>
  </property>
  <property fmtid="{D5CDD505-2E9C-101B-9397-08002B2CF9AE}" pid="3" name="KSOProductBuildVer">
    <vt:lpwstr>2052-12.1.0.21171</vt:lpwstr>
  </property>
</Properties>
</file>