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Lst>
  <p:notesMasterIdLst>
    <p:notesMasterId r:id="rId5"/>
  </p:notesMasterIdLst>
  <p:handoutMasterIdLst>
    <p:handoutMasterId r:id="rId16"/>
  </p:handoutMasterIdLst>
  <p:sldIdLst>
    <p:sldId id="1420" r:id="rId4"/>
    <p:sldId id="1299" r:id="rId6"/>
    <p:sldId id="1421" r:id="rId7"/>
    <p:sldId id="1375" r:id="rId8"/>
    <p:sldId id="1382" r:id="rId9"/>
    <p:sldId id="1404" r:id="rId10"/>
    <p:sldId id="1388" r:id="rId11"/>
    <p:sldId id="1391" r:id="rId12"/>
    <p:sldId id="1392" r:id="rId13"/>
    <p:sldId id="1396" r:id="rId14"/>
    <p:sldId id="1419" r:id="rId15"/>
  </p:sldIdLst>
  <p:sldSz cx="12192000" cy="6858000"/>
  <p:notesSz cx="6858000" cy="9144000"/>
  <p:custDataLst>
    <p:tags r:id="rId20"/>
  </p:custDataLst>
  <p:defaultTex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9" userDrawn="1">
          <p15:clr>
            <a:srgbClr val="A4A3A4"/>
          </p15:clr>
        </p15:guide>
        <p15:guide id="2" orient="horz" pos="272" userDrawn="1">
          <p15:clr>
            <a:srgbClr val="A4A3A4"/>
          </p15:clr>
        </p15:guide>
        <p15:guide id="3" pos="7152" userDrawn="1">
          <p15:clr>
            <a:srgbClr val="A4A3A4"/>
          </p15:clr>
        </p15:guide>
        <p15:guide id="4" pos="532" userDrawn="1">
          <p15:clr>
            <a:srgbClr val="A4A3A4"/>
          </p15:clr>
        </p15:guide>
        <p15:guide id="5"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p:present/>
    <p:sldAll/>
  </p:showPr>
  <p:clrMru>
    <a:srgbClr val="FEFFE9"/>
    <a:srgbClr val="FEFBD9"/>
    <a:srgbClr val="FFF3F3"/>
    <a:srgbClr val="FEFAD7"/>
    <a:srgbClr val="FBF5DD"/>
    <a:srgbClr val="AF0F10"/>
    <a:srgbClr val="C11110"/>
    <a:srgbClr val="880A10"/>
    <a:srgbClr val="C00000"/>
    <a:srgbClr val="B40F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0" autoAdjust="0"/>
    <p:restoredTop sz="99409" autoAdjust="0"/>
  </p:normalViewPr>
  <p:slideViewPr>
    <p:cSldViewPr snapToGrid="0" snapToObjects="1" showGuides="1">
      <p:cViewPr varScale="1">
        <p:scale>
          <a:sx n="106" d="100"/>
          <a:sy n="106" d="100"/>
        </p:scale>
        <p:origin x="594" y="78"/>
      </p:cViewPr>
      <p:guideLst>
        <p:guide orient="horz" pos="4119"/>
        <p:guide orient="horz" pos="272"/>
        <p:guide pos="7152"/>
        <p:guide pos="532"/>
        <p:guide pos="3840"/>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176.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4.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列2</c:v>
                </c:pt>
              </c:strCache>
            </c:strRef>
          </c:tx>
          <c:spPr>
            <a:solidFill>
              <a:srgbClr val="008BB6"/>
            </a:solidFill>
          </c:spPr>
          <c:explosion val="0"/>
          <c:dPt>
            <c:idx val="0"/>
            <c:bubble3D val="0"/>
            <c:spPr>
              <a:solidFill>
                <a:srgbClr val="C00000"/>
              </a:solidFill>
              <a:ln w="19050">
                <a:solidFill>
                  <a:schemeClr val="lt1"/>
                </a:solidFill>
              </a:ln>
              <a:effectLst/>
            </c:spPr>
          </c:dPt>
          <c:dPt>
            <c:idx val="1"/>
            <c:bubble3D val="0"/>
            <c:spPr>
              <a:solidFill>
                <a:srgbClr val="384557"/>
              </a:solidFill>
              <a:ln w="19050">
                <a:solidFill>
                  <a:schemeClr val="lt1"/>
                </a:solidFill>
              </a:ln>
              <a:effectLst/>
            </c:spPr>
          </c:dPt>
          <c:dLbls>
            <c:delete val="1"/>
          </c:dLbls>
          <c:cat>
            <c:strRef>
              <c:f>Sheet1!$A$2:$A$3</c:f>
              <c:strCache>
                <c:ptCount val="2"/>
                <c:pt idx="0">
                  <c:v>A</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uri="{0b15fc19-7d7d-44ad-8c2d-2c3a37ce22c3}">
        <chartProps xmlns="https://web.wps.cn/et/2018/main" chartId="{ea90672e-2429-4269-9778-c2dbc2fa112d}"/>
      </c:ext>
    </c:extLst>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列2</c:v>
                </c:pt>
              </c:strCache>
            </c:strRef>
          </c:tx>
          <c:spPr>
            <a:solidFill>
              <a:srgbClr val="008BB6"/>
            </a:solidFill>
          </c:spPr>
          <c:explosion val="0"/>
          <c:dPt>
            <c:idx val="0"/>
            <c:bubble3D val="0"/>
            <c:spPr>
              <a:solidFill>
                <a:srgbClr val="C00000"/>
              </a:solidFill>
              <a:ln w="19050">
                <a:solidFill>
                  <a:schemeClr val="lt1"/>
                </a:solidFill>
              </a:ln>
              <a:effectLst/>
            </c:spPr>
          </c:dPt>
          <c:dPt>
            <c:idx val="1"/>
            <c:bubble3D val="0"/>
            <c:spPr>
              <a:solidFill>
                <a:srgbClr val="384557"/>
              </a:solidFill>
              <a:ln w="19050">
                <a:solidFill>
                  <a:schemeClr val="lt1"/>
                </a:solidFill>
              </a:ln>
              <a:effectLst/>
            </c:spPr>
          </c:dPt>
          <c:dLbls>
            <c:delete val="1"/>
          </c:dLbls>
          <c:cat>
            <c:strRef>
              <c:f>Sheet1!$A$2:$A$3</c:f>
              <c:strCache>
                <c:ptCount val="2"/>
                <c:pt idx="0">
                  <c:v>A</c:v>
                </c:pt>
                <c:pt idx="1">
                  <c:v>B</c:v>
                </c:pt>
              </c:strCache>
            </c:str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uri="{0b15fc19-7d7d-44ad-8c2d-2c3a37ce22c3}">
        <chartProps xmlns="https://web.wps.cn/et/2018/main" chartId="{8a21d466-928f-4caf-b240-3df232f18673}"/>
      </c:ext>
    </c:extLst>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列2</c:v>
                </c:pt>
              </c:strCache>
            </c:strRef>
          </c:tx>
          <c:spPr>
            <a:solidFill>
              <a:srgbClr val="008BB6"/>
            </a:solidFill>
          </c:spPr>
          <c:explosion val="0"/>
          <c:dPt>
            <c:idx val="0"/>
            <c:bubble3D val="0"/>
            <c:spPr>
              <a:solidFill>
                <a:srgbClr val="C00000"/>
              </a:solidFill>
              <a:ln w="19050">
                <a:solidFill>
                  <a:schemeClr val="lt1"/>
                </a:solidFill>
              </a:ln>
              <a:effectLst/>
            </c:spPr>
          </c:dPt>
          <c:dPt>
            <c:idx val="1"/>
            <c:bubble3D val="0"/>
            <c:spPr>
              <a:solidFill>
                <a:srgbClr val="384557"/>
              </a:solidFill>
              <a:ln w="19050">
                <a:solidFill>
                  <a:schemeClr val="lt1"/>
                </a:solidFill>
              </a:ln>
              <a:effectLst/>
            </c:spPr>
          </c:dPt>
          <c:dLbls>
            <c:delete val="1"/>
          </c:dLbls>
          <c:cat>
            <c:strRef>
              <c:f>Sheet1!$A$2:$A$3</c:f>
              <c:strCache>
                <c:ptCount val="2"/>
                <c:pt idx="0">
                  <c:v>A</c:v>
                </c:pt>
                <c:pt idx="1">
                  <c:v>B</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uri="{0b15fc19-7d7d-44ad-8c2d-2c3a37ce22c3}">
        <chartProps xmlns="https://web.wps.cn/et/2018/main" chartId="{6e75bc63-1b11-43d3-ad8e-f5dc12c0ec51}"/>
      </c:ext>
    </c:extLst>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列2</c:v>
                </c:pt>
              </c:strCache>
            </c:strRef>
          </c:tx>
          <c:spPr>
            <a:solidFill>
              <a:srgbClr val="43C5AD"/>
            </a:solidFill>
          </c:spPr>
          <c:explosion val="0"/>
          <c:dPt>
            <c:idx val="0"/>
            <c:bubble3D val="0"/>
            <c:spPr>
              <a:solidFill>
                <a:srgbClr val="C00000"/>
              </a:solidFill>
              <a:ln w="19050">
                <a:solidFill>
                  <a:schemeClr val="lt1"/>
                </a:solidFill>
              </a:ln>
              <a:effectLst/>
            </c:spPr>
          </c:dPt>
          <c:dPt>
            <c:idx val="1"/>
            <c:bubble3D val="0"/>
            <c:spPr>
              <a:solidFill>
                <a:srgbClr val="43C5AD"/>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100</c:v>
                </c:pt>
                <c:pt idx="1">
                  <c:v>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uri="{0b15fc19-7d7d-44ad-8c2d-2c3a37ce22c3}">
        <chartProps xmlns="https://web.wps.cn/et/2018/main" chartId="{eee5e1dc-afe4-4f43-b364-eb77822de919}"/>
      </c:ext>
    </c:extLst>
  </c:chart>
  <c:spPr>
    <a:noFill/>
    <a:ln>
      <a:noFill/>
    </a:ln>
    <a:effectLst/>
  </c:spPr>
  <c:txPr>
    <a:bodyPr/>
    <a:lstStyle/>
    <a:p>
      <a:pPr>
        <a:defRPr lang="zh-CN"/>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panose="020F0302020204030204"/>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panose="020F0302020204030204"/>
              </a:defRPr>
            </a:lvl1pPr>
          </a:lstStyle>
          <a:p>
            <a:fld id="{EFC10EE1-B198-C942-8235-326C972CBB30}" type="datetimeFigureOut">
              <a:rPr lang="en-US" smtClean="0"/>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panose="020F0302020204030204"/>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panose="020F0302020204030204"/>
              </a:defRPr>
            </a:lvl1pPr>
          </a:lstStyle>
          <a:p>
            <a:fld id="{006BE02D-20C0-F840-AFAC-BEA99C74FDC2}"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alibri Light" panose="020F0302020204030204"/>
        <a:ea typeface="+mn-ea"/>
        <a:cs typeface="+mn-cs"/>
      </a:defRPr>
    </a:lvl1pPr>
    <a:lvl2pPr marL="457200" algn="l" defTabSz="457200" rtl="0" eaLnBrk="1" latinLnBrk="0" hangingPunct="1">
      <a:defRPr sz="1200" kern="1200">
        <a:solidFill>
          <a:schemeClr val="tx1"/>
        </a:solidFill>
        <a:latin typeface="Calibri Light" panose="020F0302020204030204"/>
        <a:ea typeface="+mn-ea"/>
        <a:cs typeface="+mn-cs"/>
      </a:defRPr>
    </a:lvl2pPr>
    <a:lvl3pPr marL="913765" algn="l" defTabSz="457200" rtl="0" eaLnBrk="1" latinLnBrk="0" hangingPunct="1">
      <a:defRPr sz="1200" kern="1200">
        <a:solidFill>
          <a:schemeClr val="tx1"/>
        </a:solidFill>
        <a:latin typeface="Calibri Light" panose="020F0302020204030204"/>
        <a:ea typeface="+mn-ea"/>
        <a:cs typeface="+mn-cs"/>
      </a:defRPr>
    </a:lvl3pPr>
    <a:lvl4pPr marL="1370965" algn="l" defTabSz="457200" rtl="0" eaLnBrk="1" latinLnBrk="0" hangingPunct="1">
      <a:defRPr sz="1200" kern="1200">
        <a:solidFill>
          <a:schemeClr val="tx1"/>
        </a:solidFill>
        <a:latin typeface="Calibri Light" panose="020F0302020204030204"/>
        <a:ea typeface="+mn-ea"/>
        <a:cs typeface="+mn-cs"/>
      </a:defRPr>
    </a:lvl4pPr>
    <a:lvl5pPr marL="1828165" algn="l" defTabSz="457200" rtl="0" eaLnBrk="1" latinLnBrk="0" hangingPunct="1">
      <a:defRPr sz="1200" kern="1200">
        <a:solidFill>
          <a:schemeClr val="tx1"/>
        </a:solidFill>
        <a:latin typeface="Calibri Light" panose="020F0302020204030204"/>
        <a:ea typeface="+mn-ea"/>
        <a:cs typeface="+mn-cs"/>
      </a:defRPr>
    </a:lvl5pPr>
    <a:lvl6pPr marL="2285365" algn="l" defTabSz="457200" rtl="0" eaLnBrk="1" latinLnBrk="0" hangingPunct="1">
      <a:defRPr sz="1200" kern="1200">
        <a:solidFill>
          <a:schemeClr val="tx1"/>
        </a:solidFill>
        <a:latin typeface="+mn-lt"/>
        <a:ea typeface="+mn-ea"/>
        <a:cs typeface="+mn-cs"/>
      </a:defRPr>
    </a:lvl6pPr>
    <a:lvl7pPr marL="2741930" algn="l" defTabSz="457200" rtl="0" eaLnBrk="1" latinLnBrk="0" hangingPunct="1">
      <a:defRPr sz="1200" kern="1200">
        <a:solidFill>
          <a:schemeClr val="tx1"/>
        </a:solidFill>
        <a:latin typeface="+mn-lt"/>
        <a:ea typeface="+mn-ea"/>
        <a:cs typeface="+mn-cs"/>
      </a:defRPr>
    </a:lvl7pPr>
    <a:lvl8pPr marL="3199130" algn="l" defTabSz="457200" rtl="0" eaLnBrk="1" latinLnBrk="0" hangingPunct="1">
      <a:defRPr sz="1200" kern="1200">
        <a:solidFill>
          <a:schemeClr val="tx1"/>
        </a:solidFill>
        <a:latin typeface="+mn-lt"/>
        <a:ea typeface="+mn-ea"/>
        <a:cs typeface="+mn-cs"/>
      </a:defRPr>
    </a:lvl8pPr>
    <a:lvl9pPr marL="365633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
        <p:nvSpPr>
          <p:cNvPr id="5" name="矩形 20"/>
          <p:cNvSpPr/>
          <p:nvPr userDrawn="1"/>
        </p:nvSpPr>
        <p:spPr>
          <a:xfrm>
            <a:off x="2556174" y="1498008"/>
            <a:ext cx="7005223" cy="899299"/>
          </a:xfrm>
          <a:custGeom>
            <a:avLst/>
            <a:gdLst>
              <a:gd name="connsiteX0" fmla="*/ 0 w 5208320"/>
              <a:gd name="connsiteY0" fmla="*/ 0 h 660401"/>
              <a:gd name="connsiteX1" fmla="*/ 5208320 w 5208320"/>
              <a:gd name="connsiteY1" fmla="*/ 0 h 660401"/>
              <a:gd name="connsiteX2" fmla="*/ 5208320 w 5208320"/>
              <a:gd name="connsiteY2" fmla="*/ 660401 h 660401"/>
              <a:gd name="connsiteX3" fmla="*/ 0 w 5208320"/>
              <a:gd name="connsiteY3" fmla="*/ 660401 h 660401"/>
              <a:gd name="connsiteX4" fmla="*/ 0 w 5208320"/>
              <a:gd name="connsiteY4" fmla="*/ 0 h 660401"/>
              <a:gd name="connsiteX0-1" fmla="*/ 0 w 6069557"/>
              <a:gd name="connsiteY0-2" fmla="*/ 0 h 660401"/>
              <a:gd name="connsiteX1-3" fmla="*/ 5208320 w 6069557"/>
              <a:gd name="connsiteY1-4" fmla="*/ 0 h 660401"/>
              <a:gd name="connsiteX2-5" fmla="*/ 6069557 w 6069557"/>
              <a:gd name="connsiteY2-6" fmla="*/ 660401 h 660401"/>
              <a:gd name="connsiteX3-7" fmla="*/ 0 w 6069557"/>
              <a:gd name="connsiteY3-8" fmla="*/ 660401 h 660401"/>
              <a:gd name="connsiteX4-9" fmla="*/ 0 w 6069557"/>
              <a:gd name="connsiteY4-10" fmla="*/ 0 h 660401"/>
              <a:gd name="connsiteX0-11" fmla="*/ 935666 w 7005223"/>
              <a:gd name="connsiteY0-12" fmla="*/ 0 h 671033"/>
              <a:gd name="connsiteX1-13" fmla="*/ 6143986 w 7005223"/>
              <a:gd name="connsiteY1-14" fmla="*/ 0 h 671033"/>
              <a:gd name="connsiteX2-15" fmla="*/ 7005223 w 7005223"/>
              <a:gd name="connsiteY2-16" fmla="*/ 660401 h 671033"/>
              <a:gd name="connsiteX3-17" fmla="*/ 0 w 7005223"/>
              <a:gd name="connsiteY3-18" fmla="*/ 671033 h 671033"/>
              <a:gd name="connsiteX4-19" fmla="*/ 935666 w 7005223"/>
              <a:gd name="connsiteY4-20" fmla="*/ 0 h 6710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05223" h="671033">
                <a:moveTo>
                  <a:pt x="935666" y="0"/>
                </a:moveTo>
                <a:lnTo>
                  <a:pt x="6143986" y="0"/>
                </a:lnTo>
                <a:lnTo>
                  <a:pt x="7005223" y="660401"/>
                </a:lnTo>
                <a:lnTo>
                  <a:pt x="0" y="671033"/>
                </a:lnTo>
                <a:lnTo>
                  <a:pt x="935666" y="0"/>
                </a:lnTo>
                <a:close/>
              </a:path>
            </a:pathLst>
          </a:custGeom>
          <a:gradFill>
            <a:gsLst>
              <a:gs pos="0">
                <a:schemeClr val="bg2">
                  <a:lumMod val="25000"/>
                </a:schemeClr>
              </a:gs>
              <a:gs pos="100000">
                <a:schemeClr val="bg2">
                  <a:lumMod val="2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cstate="email">
            <a:extLst>
              <a:ext uri="{28A0092B-C50C-407E-A947-70E740481C1C}">
                <a14:useLocalDpi xmlns:a14="http://schemas.microsoft.com/office/drawing/2010/main" val="0"/>
              </a:ext>
            </a:extLst>
          </a:blip>
          <a:srcRect t="33104"/>
          <a:stretch>
            <a:fillRect/>
          </a:stretch>
        </p:blipFill>
        <p:spPr>
          <a:xfrm>
            <a:off x="1" y="2158409"/>
            <a:ext cx="12192000" cy="4699590"/>
          </a:xfrm>
          <a:prstGeom prst="rect">
            <a:avLst/>
          </a:prstGeom>
        </p:spPr>
      </p:pic>
      <p:sp>
        <p:nvSpPr>
          <p:cNvPr id="7" name="同侧圆角矩形 6"/>
          <p:cNvSpPr/>
          <p:nvPr userDrawn="1"/>
        </p:nvSpPr>
        <p:spPr>
          <a:xfrm flipV="1">
            <a:off x="3491840" y="1498008"/>
            <a:ext cx="5208321" cy="1883083"/>
          </a:xfrm>
          <a:prstGeom prst="round2SameRect">
            <a:avLst>
              <a:gd name="adj1" fmla="val 24407"/>
              <a:gd name="adj2" fmla="val 0"/>
            </a:avLst>
          </a:prstGeom>
          <a:gradFill flip="none" rotWithShape="1">
            <a:gsLst>
              <a:gs pos="0">
                <a:srgbClr val="F9F3DB"/>
              </a:gs>
              <a:gs pos="56000">
                <a:srgbClr val="F9F3DB"/>
              </a:gs>
              <a:gs pos="100000">
                <a:srgbClr val="E2D7B6"/>
              </a:gs>
            </a:gsLst>
            <a:path path="circle">
              <a:fillToRect l="50000" t="-80000" r="50000" b="180000"/>
            </a:path>
            <a:tileRect/>
          </a:gradFill>
          <a:ln>
            <a:noFill/>
          </a:ln>
          <a:effectLst>
            <a:outerShdw blurRad="736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
        <p:nvSpPr>
          <p:cNvPr id="5" name="矩形 20"/>
          <p:cNvSpPr/>
          <p:nvPr userDrawn="1"/>
        </p:nvSpPr>
        <p:spPr>
          <a:xfrm>
            <a:off x="1463748" y="1498008"/>
            <a:ext cx="9190076" cy="899299"/>
          </a:xfrm>
          <a:custGeom>
            <a:avLst/>
            <a:gdLst>
              <a:gd name="connsiteX0" fmla="*/ 0 w 5208320"/>
              <a:gd name="connsiteY0" fmla="*/ 0 h 660401"/>
              <a:gd name="connsiteX1" fmla="*/ 5208320 w 5208320"/>
              <a:gd name="connsiteY1" fmla="*/ 0 h 660401"/>
              <a:gd name="connsiteX2" fmla="*/ 5208320 w 5208320"/>
              <a:gd name="connsiteY2" fmla="*/ 660401 h 660401"/>
              <a:gd name="connsiteX3" fmla="*/ 0 w 5208320"/>
              <a:gd name="connsiteY3" fmla="*/ 660401 h 660401"/>
              <a:gd name="connsiteX4" fmla="*/ 0 w 5208320"/>
              <a:gd name="connsiteY4" fmla="*/ 0 h 660401"/>
              <a:gd name="connsiteX0-1" fmla="*/ 0 w 6069557"/>
              <a:gd name="connsiteY0-2" fmla="*/ 0 h 660401"/>
              <a:gd name="connsiteX1-3" fmla="*/ 5208320 w 6069557"/>
              <a:gd name="connsiteY1-4" fmla="*/ 0 h 660401"/>
              <a:gd name="connsiteX2-5" fmla="*/ 6069557 w 6069557"/>
              <a:gd name="connsiteY2-6" fmla="*/ 660401 h 660401"/>
              <a:gd name="connsiteX3-7" fmla="*/ 0 w 6069557"/>
              <a:gd name="connsiteY3-8" fmla="*/ 660401 h 660401"/>
              <a:gd name="connsiteX4-9" fmla="*/ 0 w 6069557"/>
              <a:gd name="connsiteY4-10" fmla="*/ 0 h 660401"/>
              <a:gd name="connsiteX0-11" fmla="*/ 935666 w 7005223"/>
              <a:gd name="connsiteY0-12" fmla="*/ 0 h 671033"/>
              <a:gd name="connsiteX1-13" fmla="*/ 6143986 w 7005223"/>
              <a:gd name="connsiteY1-14" fmla="*/ 0 h 671033"/>
              <a:gd name="connsiteX2-15" fmla="*/ 7005223 w 7005223"/>
              <a:gd name="connsiteY2-16" fmla="*/ 660401 h 671033"/>
              <a:gd name="connsiteX3-17" fmla="*/ 0 w 7005223"/>
              <a:gd name="connsiteY3-18" fmla="*/ 671033 h 671033"/>
              <a:gd name="connsiteX4-19" fmla="*/ 935666 w 7005223"/>
              <a:gd name="connsiteY4-20" fmla="*/ 0 h 6710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05223" h="671033">
                <a:moveTo>
                  <a:pt x="935666" y="0"/>
                </a:moveTo>
                <a:lnTo>
                  <a:pt x="6143986" y="0"/>
                </a:lnTo>
                <a:lnTo>
                  <a:pt x="7005223" y="660401"/>
                </a:lnTo>
                <a:lnTo>
                  <a:pt x="0" y="671033"/>
                </a:lnTo>
                <a:lnTo>
                  <a:pt x="935666" y="0"/>
                </a:lnTo>
                <a:close/>
              </a:path>
            </a:pathLst>
          </a:custGeom>
          <a:gradFill>
            <a:gsLst>
              <a:gs pos="0">
                <a:schemeClr val="tx2"/>
              </a:gs>
              <a:gs pos="100000">
                <a:srgbClr val="C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cstate="email">
            <a:extLst>
              <a:ext uri="{28A0092B-C50C-407E-A947-70E740481C1C}">
                <a14:useLocalDpi xmlns:a14="http://schemas.microsoft.com/office/drawing/2010/main" val="0"/>
              </a:ext>
            </a:extLst>
          </a:blip>
          <a:srcRect t="33104"/>
          <a:stretch>
            <a:fillRect/>
          </a:stretch>
        </p:blipFill>
        <p:spPr>
          <a:xfrm>
            <a:off x="1" y="2158409"/>
            <a:ext cx="12192000" cy="4699590"/>
          </a:xfrm>
          <a:prstGeom prst="rect">
            <a:avLst/>
          </a:prstGeom>
        </p:spPr>
      </p:pic>
      <p:sp>
        <p:nvSpPr>
          <p:cNvPr id="7" name="同侧圆角矩形 6"/>
          <p:cNvSpPr/>
          <p:nvPr userDrawn="1"/>
        </p:nvSpPr>
        <p:spPr>
          <a:xfrm flipV="1">
            <a:off x="2697127" y="1498007"/>
            <a:ext cx="6797748" cy="1883083"/>
          </a:xfrm>
          <a:prstGeom prst="round2SameRect">
            <a:avLst>
              <a:gd name="adj1" fmla="val 24407"/>
              <a:gd name="adj2" fmla="val 0"/>
            </a:avLst>
          </a:prstGeom>
          <a:gradFill flip="none" rotWithShape="1">
            <a:gsLst>
              <a:gs pos="0">
                <a:srgbClr val="F9F3DB"/>
              </a:gs>
              <a:gs pos="56000">
                <a:srgbClr val="F9F3DB"/>
              </a:gs>
              <a:gs pos="100000">
                <a:srgbClr val="E2D7B6"/>
              </a:gs>
            </a:gsLst>
            <a:path path="circle">
              <a:fillToRect l="50000" t="-80000" r="50000" b="180000"/>
            </a:path>
            <a:tileRect/>
          </a:gradFill>
          <a:ln>
            <a:noFill/>
          </a:ln>
          <a:effectLst>
            <a:outerShdw blurRad="736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ta_clients">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847152" y="1758950"/>
            <a:ext cx="4940892" cy="3340100"/>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ig Image Placeholder">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8040" y="0"/>
            <a:ext cx="6086373" cy="6858000"/>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9" name="Picture Placeholder 2"/>
          <p:cNvSpPr>
            <a:spLocks noGrp="1"/>
          </p:cNvSpPr>
          <p:nvPr>
            <p:ph type="pic" sz="quarter" idx="14"/>
          </p:nvPr>
        </p:nvSpPr>
        <p:spPr>
          <a:xfrm>
            <a:off x="6094413" y="0"/>
            <a:ext cx="6086373" cy="6858000"/>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空白">
    <p:bg>
      <p:bgPr>
        <a:solidFill>
          <a:srgbClr val="F9F3DB"/>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
        <p:nvSpPr>
          <p:cNvPr id="5" name="矩形 4"/>
          <p:cNvSpPr/>
          <p:nvPr userDrawn="1"/>
        </p:nvSpPr>
        <p:spPr>
          <a:xfrm>
            <a:off x="0" y="0"/>
            <a:ext cx="12221210" cy="688086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pic>
        <p:nvPicPr>
          <p:cNvPr id="6" name="图片 5"/>
          <p:cNvPicPr>
            <a:picLocks noChangeAspect="1"/>
          </p:cNvPicPr>
          <p:nvPr userDrawn="1"/>
        </p:nvPicPr>
        <p:blipFill rotWithShape="1">
          <a:blip r:embed="rId2" cstate="email">
            <a:extLst>
              <a:ext uri="{28A0092B-C50C-407E-A947-70E740481C1C}">
                <a14:useLocalDpi xmlns:a14="http://schemas.microsoft.com/office/drawing/2010/main" val="0"/>
              </a:ext>
            </a:extLst>
          </a:blip>
          <a:srcRect t="2078"/>
          <a:stretch>
            <a:fillRect/>
          </a:stretch>
        </p:blipFill>
        <p:spPr>
          <a:xfrm>
            <a:off x="0" y="0"/>
            <a:ext cx="12192000" cy="6879265"/>
          </a:xfrm>
          <a:prstGeom prst="rect">
            <a:avLst/>
          </a:prstGeom>
        </p:spPr>
      </p:pic>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2.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8" Type="http://schemas.openxmlformats.org/officeDocument/2006/relationships/theme" Target="../theme/theme2.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fld>
            <a:endParaRPr lang="en-US" dirty="0"/>
          </a:p>
        </p:txBody>
      </p:sp>
      <p:sp>
        <p:nvSpPr>
          <p:cNvPr id="7" name="Rectangle 8"/>
          <p:cNvSpPr/>
          <p:nvPr userDrawn="1"/>
        </p:nvSpPr>
        <p:spPr>
          <a:xfrm>
            <a:off x="11542108" y="335287"/>
            <a:ext cx="283959" cy="2838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Lato Light"/>
              <a:cs typeface="Lato Light"/>
            </a:endParaRPr>
          </a:p>
        </p:txBody>
      </p:sp>
      <p:sp>
        <p:nvSpPr>
          <p:cNvPr id="8" name="TextBox 9"/>
          <p:cNvSpPr txBox="1"/>
          <p:nvPr userDrawn="1"/>
        </p:nvSpPr>
        <p:spPr>
          <a:xfrm>
            <a:off x="11471896" y="320427"/>
            <a:ext cx="415463"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Lato Light"/>
                <a:cs typeface="Lato Light"/>
              </a:rPr>
            </a:fld>
            <a:endParaRPr lang="id-ID" sz="1200" dirty="0">
              <a:solidFill>
                <a:schemeClr val="bg1"/>
              </a:solidFill>
              <a:latin typeface="Lato Light"/>
              <a:cs typeface="Lato Light"/>
            </a:endParaRPr>
          </a:p>
        </p:txBody>
      </p:sp>
      <p:sp>
        <p:nvSpPr>
          <p:cNvPr id="9" name="TextBox 10"/>
          <p:cNvSpPr txBox="1"/>
          <p:nvPr userDrawn="1"/>
        </p:nvSpPr>
        <p:spPr>
          <a:xfrm>
            <a:off x="812903" y="6239412"/>
            <a:ext cx="1828025" cy="276999"/>
          </a:xfrm>
          <a:prstGeom prst="rect">
            <a:avLst/>
          </a:prstGeom>
          <a:noFill/>
        </p:spPr>
        <p:txBody>
          <a:bodyPr wrap="square" rtlCol="0">
            <a:spAutoFit/>
          </a:bodyPr>
          <a:lstStyle/>
          <a:p>
            <a:r>
              <a:rPr lang="id-ID" sz="1200" b="1" dirty="0">
                <a:solidFill>
                  <a:schemeClr val="tx1"/>
                </a:solidFill>
                <a:latin typeface="Lato Black"/>
                <a:cs typeface="Lato Black"/>
              </a:rPr>
              <a:t>NEXT LEVEL</a:t>
            </a:r>
            <a:r>
              <a:rPr lang="id-ID" sz="1200" b="1" baseline="0" dirty="0">
                <a:solidFill>
                  <a:schemeClr val="tx1"/>
                </a:solidFill>
                <a:latin typeface="Lato Black"/>
                <a:cs typeface="Lato Black"/>
              </a:rPr>
              <a:t> </a:t>
            </a:r>
            <a:r>
              <a:rPr lang="id-ID" sz="1200" b="0" baseline="0" dirty="0">
                <a:solidFill>
                  <a:schemeClr val="tx1"/>
                </a:solidFill>
                <a:latin typeface="Lato Light"/>
                <a:cs typeface="Lato Light"/>
              </a:rPr>
              <a:t>COMPANY</a:t>
            </a:r>
            <a:endParaRPr lang="id-ID" sz="1200" b="0" dirty="0">
              <a:solidFill>
                <a:schemeClr val="tx1"/>
              </a:solidFill>
              <a:latin typeface="Lato Light"/>
              <a:cs typeface="Lato Light"/>
            </a:endParaRPr>
          </a:p>
        </p:txBody>
      </p:sp>
      <p:cxnSp>
        <p:nvCxnSpPr>
          <p:cNvPr id="10" name="Straight Connector 12"/>
          <p:cNvCxnSpPr/>
          <p:nvPr userDrawn="1"/>
        </p:nvCxnSpPr>
        <p:spPr>
          <a:xfrm>
            <a:off x="2640927" y="6362259"/>
            <a:ext cx="8766842"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2" name="图片 11"/>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0" y="0"/>
            <a:ext cx="12207028"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5.png"/><Relationship Id="rId2" Type="http://schemas.microsoft.com/office/2007/relationships/hdphoto" Target="../media/image18.wdp"/><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5" Type="http://schemas.openxmlformats.org/officeDocument/2006/relationships/notesSlide" Target="../notesSlides/notesSlide2.xml"/><Relationship Id="rId14" Type="http://schemas.openxmlformats.org/officeDocument/2006/relationships/slideLayout" Target="../slideLayouts/slideLayout16.xml"/><Relationship Id="rId13" Type="http://schemas.openxmlformats.org/officeDocument/2006/relationships/image" Target="../media/image6.png"/><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tags" Target="../tags/tag6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4.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image" Target="../media/image10.jpeg"/><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image" Target="../media/image9.png"/><Relationship Id="rId2" Type="http://schemas.openxmlformats.org/officeDocument/2006/relationships/image" Target="../media/image8.jpeg"/><Relationship Id="rId15" Type="http://schemas.openxmlformats.org/officeDocument/2006/relationships/notesSlide" Target="../notesSlides/notesSlide3.xml"/><Relationship Id="rId14" Type="http://schemas.openxmlformats.org/officeDocument/2006/relationships/slideLayout" Target="../slideLayouts/slideLayout7.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1" Type="http://schemas.openxmlformats.org/officeDocument/2006/relationships/notesSlide" Target="../notesSlides/notesSlide4.xml"/><Relationship Id="rId20" Type="http://schemas.openxmlformats.org/officeDocument/2006/relationships/slideLayout" Target="../slideLayouts/slideLayout7.xml"/><Relationship Id="rId2" Type="http://schemas.openxmlformats.org/officeDocument/2006/relationships/tags" Target="../tags/tag86.xml"/><Relationship Id="rId19" Type="http://schemas.openxmlformats.org/officeDocument/2006/relationships/tags" Target="../tags/tag103.xml"/><Relationship Id="rId18" Type="http://schemas.openxmlformats.org/officeDocument/2006/relationships/tags" Target="../tags/tag102.xml"/><Relationship Id="rId17" Type="http://schemas.openxmlformats.org/officeDocument/2006/relationships/tags" Target="../tags/tag101.xml"/><Relationship Id="rId16" Type="http://schemas.openxmlformats.org/officeDocument/2006/relationships/tags" Target="../tags/tag100.xml"/><Relationship Id="rId15" Type="http://schemas.openxmlformats.org/officeDocument/2006/relationships/tags" Target="../tags/tag99.xml"/><Relationship Id="rId14" Type="http://schemas.openxmlformats.org/officeDocument/2006/relationships/tags" Target="../tags/tag98.xml"/><Relationship Id="rId13" Type="http://schemas.openxmlformats.org/officeDocument/2006/relationships/tags" Target="../tags/tag97.xml"/><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tags" Target="../tags/tag85.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2" Type="http://schemas.openxmlformats.org/officeDocument/2006/relationships/notesSlide" Target="../notesSlides/notesSlide6.xml"/><Relationship Id="rId41" Type="http://schemas.openxmlformats.org/officeDocument/2006/relationships/slideLayout" Target="../slideLayouts/slideLayout7.xml"/><Relationship Id="rId40" Type="http://schemas.openxmlformats.org/officeDocument/2006/relationships/tags" Target="../tags/tag143.xml"/><Relationship Id="rId4" Type="http://schemas.openxmlformats.org/officeDocument/2006/relationships/tags" Target="../tags/tag107.xml"/><Relationship Id="rId39" Type="http://schemas.openxmlformats.org/officeDocument/2006/relationships/tags" Target="../tags/tag142.xml"/><Relationship Id="rId38" Type="http://schemas.openxmlformats.org/officeDocument/2006/relationships/tags" Target="../tags/tag141.xml"/><Relationship Id="rId37" Type="http://schemas.openxmlformats.org/officeDocument/2006/relationships/tags" Target="../tags/tag140.xml"/><Relationship Id="rId36" Type="http://schemas.openxmlformats.org/officeDocument/2006/relationships/tags" Target="../tags/tag139.xml"/><Relationship Id="rId35" Type="http://schemas.openxmlformats.org/officeDocument/2006/relationships/tags" Target="../tags/tag138.xml"/><Relationship Id="rId34" Type="http://schemas.openxmlformats.org/officeDocument/2006/relationships/tags" Target="../tags/tag137.xml"/><Relationship Id="rId33" Type="http://schemas.openxmlformats.org/officeDocument/2006/relationships/tags" Target="../tags/tag136.xml"/><Relationship Id="rId32" Type="http://schemas.openxmlformats.org/officeDocument/2006/relationships/tags" Target="../tags/tag135.xml"/><Relationship Id="rId31" Type="http://schemas.openxmlformats.org/officeDocument/2006/relationships/tags" Target="../tags/tag134.xml"/><Relationship Id="rId30" Type="http://schemas.openxmlformats.org/officeDocument/2006/relationships/tags" Target="../tags/tag133.xml"/><Relationship Id="rId3" Type="http://schemas.openxmlformats.org/officeDocument/2006/relationships/tags" Target="../tags/tag106.xml"/><Relationship Id="rId29" Type="http://schemas.openxmlformats.org/officeDocument/2006/relationships/tags" Target="../tags/tag132.xml"/><Relationship Id="rId28" Type="http://schemas.openxmlformats.org/officeDocument/2006/relationships/tags" Target="../tags/tag131.xml"/><Relationship Id="rId27" Type="http://schemas.openxmlformats.org/officeDocument/2006/relationships/tags" Target="../tags/tag130.xml"/><Relationship Id="rId26" Type="http://schemas.openxmlformats.org/officeDocument/2006/relationships/tags" Target="../tags/tag129.xml"/><Relationship Id="rId25" Type="http://schemas.openxmlformats.org/officeDocument/2006/relationships/tags" Target="../tags/tag128.xml"/><Relationship Id="rId24" Type="http://schemas.openxmlformats.org/officeDocument/2006/relationships/tags" Target="../tags/tag127.xml"/><Relationship Id="rId23" Type="http://schemas.openxmlformats.org/officeDocument/2006/relationships/tags" Target="../tags/tag126.xml"/><Relationship Id="rId22" Type="http://schemas.openxmlformats.org/officeDocument/2006/relationships/tags" Target="../tags/tag125.xml"/><Relationship Id="rId21" Type="http://schemas.openxmlformats.org/officeDocument/2006/relationships/tags" Target="../tags/tag124.xml"/><Relationship Id="rId20" Type="http://schemas.openxmlformats.org/officeDocument/2006/relationships/tags" Target="../tags/tag123.xml"/><Relationship Id="rId2" Type="http://schemas.openxmlformats.org/officeDocument/2006/relationships/tags" Target="../tags/tag105.xml"/><Relationship Id="rId19" Type="http://schemas.openxmlformats.org/officeDocument/2006/relationships/tags" Target="../tags/tag122.xml"/><Relationship Id="rId18" Type="http://schemas.openxmlformats.org/officeDocument/2006/relationships/tags" Target="../tags/tag121.xml"/><Relationship Id="rId17" Type="http://schemas.openxmlformats.org/officeDocument/2006/relationships/tags" Target="../tags/tag120.xml"/><Relationship Id="rId16" Type="http://schemas.openxmlformats.org/officeDocument/2006/relationships/tags" Target="../tags/tag119.xml"/><Relationship Id="rId15" Type="http://schemas.openxmlformats.org/officeDocument/2006/relationships/tags" Target="../tags/tag118.xml"/><Relationship Id="rId14" Type="http://schemas.openxmlformats.org/officeDocument/2006/relationships/tags" Target="../tags/tag117.xml"/><Relationship Id="rId13" Type="http://schemas.openxmlformats.org/officeDocument/2006/relationships/tags" Target="../tags/tag116.xml"/><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tags" Target="../tags/tag104.xml"/></Relationships>
</file>

<file path=ppt/slides/_rels/slide8.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chart" Target="../charts/chart4.xml"/><Relationship Id="rId3" Type="http://schemas.openxmlformats.org/officeDocument/2006/relationships/chart" Target="../charts/chart3.xml"/><Relationship Id="rId22" Type="http://schemas.openxmlformats.org/officeDocument/2006/relationships/notesSlide" Target="../notesSlides/notesSlide7.xml"/><Relationship Id="rId21" Type="http://schemas.openxmlformats.org/officeDocument/2006/relationships/slideLayout" Target="../slideLayouts/slideLayout7.xml"/><Relationship Id="rId20" Type="http://schemas.openxmlformats.org/officeDocument/2006/relationships/tags" Target="../tags/tag159.xml"/><Relationship Id="rId2" Type="http://schemas.openxmlformats.org/officeDocument/2006/relationships/chart" Target="../charts/chart2.xml"/><Relationship Id="rId19" Type="http://schemas.openxmlformats.org/officeDocument/2006/relationships/tags" Target="../tags/tag158.xml"/><Relationship Id="rId18" Type="http://schemas.openxmlformats.org/officeDocument/2006/relationships/tags" Target="../tags/tag157.xml"/><Relationship Id="rId17" Type="http://schemas.openxmlformats.org/officeDocument/2006/relationships/tags" Target="../tags/tag156.xml"/><Relationship Id="rId16" Type="http://schemas.openxmlformats.org/officeDocument/2006/relationships/tags" Target="../tags/tag155.xml"/><Relationship Id="rId15" Type="http://schemas.openxmlformats.org/officeDocument/2006/relationships/tags" Target="../tags/tag154.xml"/><Relationship Id="rId14" Type="http://schemas.openxmlformats.org/officeDocument/2006/relationships/tags" Target="../tags/tag153.xml"/><Relationship Id="rId13" Type="http://schemas.openxmlformats.org/officeDocument/2006/relationships/tags" Target="../tags/tag152.xml"/><Relationship Id="rId12" Type="http://schemas.openxmlformats.org/officeDocument/2006/relationships/tags" Target="../tags/tag151.xml"/><Relationship Id="rId11" Type="http://schemas.openxmlformats.org/officeDocument/2006/relationships/tags" Target="../tags/tag150.xml"/><Relationship Id="rId10" Type="http://schemas.openxmlformats.org/officeDocument/2006/relationships/tags" Target="../tags/tag149.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8" Type="http://schemas.openxmlformats.org/officeDocument/2006/relationships/notesSlide" Target="../notesSlides/notesSlide8.xml"/><Relationship Id="rId17" Type="http://schemas.openxmlformats.org/officeDocument/2006/relationships/slideLayout" Target="../slideLayouts/slideLayout7.xml"/><Relationship Id="rId16" Type="http://schemas.openxmlformats.org/officeDocument/2006/relationships/tags" Target="../tags/tag175.xml"/><Relationship Id="rId15" Type="http://schemas.openxmlformats.org/officeDocument/2006/relationships/tags" Target="../tags/tag174.xml"/><Relationship Id="rId14" Type="http://schemas.openxmlformats.org/officeDocument/2006/relationships/tags" Target="../tags/tag173.xml"/><Relationship Id="rId13" Type="http://schemas.openxmlformats.org/officeDocument/2006/relationships/tags" Target="../tags/tag172.xml"/><Relationship Id="rId12" Type="http://schemas.openxmlformats.org/officeDocument/2006/relationships/tags" Target="../tags/tag171.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tags" Target="../tags/tag1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8415"/>
            <a:ext cx="12192000" cy="6903085"/>
          </a:xfrm>
          <a:prstGeom prst="rect">
            <a:avLst/>
          </a:prstGeom>
          <a:solidFill>
            <a:srgbClr val="FEFFE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5" name="图片 14" descr="4b84bc45674dd63c6f75d944a0ae6049"/>
          <p:cNvPicPr>
            <a:picLocks noChangeAspect="1"/>
          </p:cNvPicPr>
          <p:nvPr/>
        </p:nvPicPr>
        <p:blipFill>
          <a:blip r:embed="rId1">
            <a:alphaModFix amt="18000"/>
          </a:blip>
          <a:stretch>
            <a:fillRect/>
          </a:stretch>
        </p:blipFill>
        <p:spPr>
          <a:xfrm>
            <a:off x="0" y="3994150"/>
            <a:ext cx="12192000" cy="3048000"/>
          </a:xfrm>
          <a:prstGeom prst="rect">
            <a:avLst/>
          </a:prstGeom>
        </p:spPr>
      </p:pic>
      <p:pic>
        <p:nvPicPr>
          <p:cNvPr id="14" name="图片 13" descr="图层 1"/>
          <p:cNvPicPr>
            <a:picLocks noChangeAspect="1"/>
          </p:cNvPicPr>
          <p:nvPr/>
        </p:nvPicPr>
        <p:blipFill>
          <a:blip r:embed="rId2"/>
          <a:stretch>
            <a:fillRect/>
          </a:stretch>
        </p:blipFill>
        <p:spPr>
          <a:xfrm>
            <a:off x="653415" y="385445"/>
            <a:ext cx="11538585" cy="3211830"/>
          </a:xfrm>
          <a:prstGeom prst="rect">
            <a:avLst/>
          </a:prstGeom>
        </p:spPr>
      </p:pic>
      <p:sp>
        <p:nvSpPr>
          <p:cNvPr id="2" name="灯片编号占位符 1"/>
          <p:cNvSpPr>
            <a:spLocks noGrp="1"/>
          </p:cNvSpPr>
          <p:nvPr>
            <p:ph type="sldNum" sz="quarter" idx="12"/>
          </p:nvPr>
        </p:nvSpPr>
        <p:spPr/>
        <p:txBody>
          <a:bodyPr/>
          <a:lstStyle/>
          <a:p>
            <a:fld id="{48F63A3B-78C7-47BE-AE5E-E10140E04643}" type="slidenum">
              <a:rPr lang="en-US" smtClean="0"/>
            </a:fld>
            <a:endParaRPr lang="en-US" dirty="0"/>
          </a:p>
        </p:txBody>
      </p:sp>
      <p:sp>
        <p:nvSpPr>
          <p:cNvPr id="16" name="TextBox 14"/>
          <p:cNvSpPr txBox="1"/>
          <p:nvPr/>
        </p:nvSpPr>
        <p:spPr>
          <a:xfrm>
            <a:off x="3222681" y="1192953"/>
            <a:ext cx="7031274" cy="521970"/>
          </a:xfrm>
          <a:prstGeom prst="rect">
            <a:avLst/>
          </a:prstGeom>
          <a:noFill/>
        </p:spPr>
        <p:txBody>
          <a:bodyPr wrap="square" rtlCol="0">
            <a:spAutoFit/>
          </a:bodyPr>
          <a:lstStyle/>
          <a:p>
            <a:r>
              <a:rPr lang="zh-CN" altLang="en-US" sz="2400" dirty="0">
                <a:solidFill>
                  <a:srgbClr val="FCF2D7"/>
                </a:solidFill>
                <a:latin typeface="微软雅黑" panose="020B0503020204020204" pitchFamily="34" charset="-122"/>
                <a:ea typeface="微软雅黑" panose="020B0503020204020204" pitchFamily="34" charset="-122"/>
              </a:rPr>
              <a:t>东北师范大学附属小学</a:t>
            </a:r>
            <a:r>
              <a:rPr lang="zh-CN" altLang="en-US" sz="2800" dirty="0">
                <a:solidFill>
                  <a:srgbClr val="FCF2D7"/>
                </a:solidFill>
                <a:latin typeface="微软雅黑" panose="020B0503020204020204" pitchFamily="34" charset="-122"/>
                <a:ea typeface="微软雅黑" panose="020B0503020204020204" pitchFamily="34" charset="-122"/>
              </a:rPr>
              <a:t> </a:t>
            </a:r>
            <a:endParaRPr lang="zh-CN" altLang="en-US" sz="2800" dirty="0">
              <a:solidFill>
                <a:srgbClr val="FCF2D7"/>
              </a:solidFill>
              <a:latin typeface="微软雅黑" panose="020B0503020204020204" pitchFamily="34" charset="-122"/>
              <a:ea typeface="微软雅黑" panose="020B0503020204020204" pitchFamily="34" charset="-122"/>
            </a:endParaRPr>
          </a:p>
        </p:txBody>
      </p:sp>
      <p:sp>
        <p:nvSpPr>
          <p:cNvPr id="17" name="TextBox 3"/>
          <p:cNvSpPr txBox="1"/>
          <p:nvPr/>
        </p:nvSpPr>
        <p:spPr>
          <a:xfrm>
            <a:off x="3222625" y="1689100"/>
            <a:ext cx="6712585" cy="829945"/>
          </a:xfrm>
          <a:prstGeom prst="rect">
            <a:avLst/>
          </a:prstGeom>
          <a:noFill/>
        </p:spPr>
        <p:txBody>
          <a:bodyPr wrap="square" rtlCol="0">
            <a:spAutoFit/>
          </a:bodyPr>
          <a:lstStyle/>
          <a:p>
            <a:r>
              <a:rPr lang="en-US" altLang="zh-CN" sz="4800" b="1" dirty="0">
                <a:solidFill>
                  <a:srgbClr val="FCF2D7"/>
                </a:solidFill>
                <a:latin typeface="Lato Black"/>
                <a:cs typeface="Lato Black"/>
              </a:rPr>
              <a:t>‌</a:t>
            </a:r>
            <a:r>
              <a:rPr lang="zh-CN" altLang="en-US" sz="4800" b="1" dirty="0">
                <a:solidFill>
                  <a:srgbClr val="FCF2D7"/>
                </a:solidFill>
                <a:latin typeface="Lato Black"/>
                <a:cs typeface="Lato Black"/>
              </a:rPr>
              <a:t>以爱为底色</a:t>
            </a:r>
            <a:r>
              <a:rPr lang="en-US" altLang="zh-CN" sz="4800" b="1" dirty="0">
                <a:solidFill>
                  <a:srgbClr val="FCF2D7"/>
                </a:solidFill>
                <a:latin typeface="Lato Black"/>
                <a:cs typeface="Lato Black"/>
              </a:rPr>
              <a:t>·</a:t>
            </a:r>
            <a:r>
              <a:rPr lang="zh-CN" altLang="en-US" sz="4800" b="1" dirty="0">
                <a:solidFill>
                  <a:srgbClr val="FCF2D7"/>
                </a:solidFill>
                <a:latin typeface="Lato Black"/>
                <a:cs typeface="Lato Black"/>
              </a:rPr>
              <a:t>以智为灯塔</a:t>
            </a:r>
            <a:endParaRPr lang="zh-CN" altLang="en-US" sz="4800" b="1" dirty="0">
              <a:solidFill>
                <a:srgbClr val="FCF2D7"/>
              </a:solidFill>
              <a:latin typeface="Lato Black"/>
              <a:cs typeface="Lato Black"/>
            </a:endParaRPr>
          </a:p>
        </p:txBody>
      </p:sp>
      <p:sp>
        <p:nvSpPr>
          <p:cNvPr id="18" name="Rectangle 5"/>
          <p:cNvSpPr/>
          <p:nvPr/>
        </p:nvSpPr>
        <p:spPr>
          <a:xfrm>
            <a:off x="2792617" y="1285240"/>
            <a:ext cx="103907" cy="1223895"/>
          </a:xfrm>
          <a:prstGeom prst="rect">
            <a:avLst/>
          </a:prstGeom>
          <a:solidFill>
            <a:srgbClr val="FCF2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FCF2D7"/>
              </a:solidFill>
            </a:endParaRPr>
          </a:p>
        </p:txBody>
      </p:sp>
      <p:grpSp>
        <p:nvGrpSpPr>
          <p:cNvPr id="6" name="组合 5"/>
          <p:cNvGrpSpPr/>
          <p:nvPr/>
        </p:nvGrpSpPr>
        <p:grpSpPr>
          <a:xfrm>
            <a:off x="-217" y="431002"/>
            <a:ext cx="2347213" cy="3126065"/>
            <a:chOff x="1293913" y="1839432"/>
            <a:chExt cx="2347213" cy="3126065"/>
          </a:xfrm>
        </p:grpSpPr>
        <p:sp>
          <p:nvSpPr>
            <p:cNvPr id="27" name="矩形 20"/>
            <p:cNvSpPr/>
            <p:nvPr/>
          </p:nvSpPr>
          <p:spPr>
            <a:xfrm rot="16200000">
              <a:off x="194851" y="2952815"/>
              <a:ext cx="3126065" cy="899299"/>
            </a:xfrm>
            <a:custGeom>
              <a:avLst/>
              <a:gdLst>
                <a:gd name="connsiteX0" fmla="*/ 0 w 5208320"/>
                <a:gd name="connsiteY0" fmla="*/ 0 h 660401"/>
                <a:gd name="connsiteX1" fmla="*/ 5208320 w 5208320"/>
                <a:gd name="connsiteY1" fmla="*/ 0 h 660401"/>
                <a:gd name="connsiteX2" fmla="*/ 5208320 w 5208320"/>
                <a:gd name="connsiteY2" fmla="*/ 660401 h 660401"/>
                <a:gd name="connsiteX3" fmla="*/ 0 w 5208320"/>
                <a:gd name="connsiteY3" fmla="*/ 660401 h 660401"/>
                <a:gd name="connsiteX4" fmla="*/ 0 w 5208320"/>
                <a:gd name="connsiteY4" fmla="*/ 0 h 660401"/>
                <a:gd name="connsiteX0-1" fmla="*/ 0 w 6069557"/>
                <a:gd name="connsiteY0-2" fmla="*/ 0 h 660401"/>
                <a:gd name="connsiteX1-3" fmla="*/ 5208320 w 6069557"/>
                <a:gd name="connsiteY1-4" fmla="*/ 0 h 660401"/>
                <a:gd name="connsiteX2-5" fmla="*/ 6069557 w 6069557"/>
                <a:gd name="connsiteY2-6" fmla="*/ 660401 h 660401"/>
                <a:gd name="connsiteX3-7" fmla="*/ 0 w 6069557"/>
                <a:gd name="connsiteY3-8" fmla="*/ 660401 h 660401"/>
                <a:gd name="connsiteX4-9" fmla="*/ 0 w 6069557"/>
                <a:gd name="connsiteY4-10" fmla="*/ 0 h 660401"/>
                <a:gd name="connsiteX0-11" fmla="*/ 935666 w 7005223"/>
                <a:gd name="connsiteY0-12" fmla="*/ 0 h 671033"/>
                <a:gd name="connsiteX1-13" fmla="*/ 6143986 w 7005223"/>
                <a:gd name="connsiteY1-14" fmla="*/ 0 h 671033"/>
                <a:gd name="connsiteX2-15" fmla="*/ 7005223 w 7005223"/>
                <a:gd name="connsiteY2-16" fmla="*/ 660401 h 671033"/>
                <a:gd name="connsiteX3-17" fmla="*/ 0 w 7005223"/>
                <a:gd name="connsiteY3-18" fmla="*/ 671033 h 671033"/>
                <a:gd name="connsiteX4-19" fmla="*/ 935666 w 7005223"/>
                <a:gd name="connsiteY4-20" fmla="*/ 0 h 6710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05223" h="671033">
                  <a:moveTo>
                    <a:pt x="935666" y="0"/>
                  </a:moveTo>
                  <a:lnTo>
                    <a:pt x="6143986" y="0"/>
                  </a:lnTo>
                  <a:lnTo>
                    <a:pt x="7005223" y="660401"/>
                  </a:lnTo>
                  <a:lnTo>
                    <a:pt x="0" y="671033"/>
                  </a:lnTo>
                  <a:lnTo>
                    <a:pt x="935666" y="0"/>
                  </a:lnTo>
                  <a:close/>
                </a:path>
              </a:pathLst>
            </a:custGeom>
            <a:gradFill>
              <a:gsLst>
                <a:gs pos="0">
                  <a:schemeClr val="tx2">
                    <a:lumMod val="75000"/>
                  </a:schemeClr>
                </a:gs>
                <a:gs pos="100000">
                  <a:srgbClr val="C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同侧圆角矩形 27"/>
            <p:cNvSpPr/>
            <p:nvPr/>
          </p:nvSpPr>
          <p:spPr>
            <a:xfrm rot="16200000" flipV="1">
              <a:off x="1308030" y="2218719"/>
              <a:ext cx="2318979" cy="2347213"/>
            </a:xfrm>
            <a:prstGeom prst="round2SameRect">
              <a:avLst>
                <a:gd name="adj1" fmla="val 17750"/>
                <a:gd name="adj2" fmla="val 0"/>
              </a:avLst>
            </a:prstGeom>
            <a:gradFill flip="none" rotWithShape="1">
              <a:gsLst>
                <a:gs pos="0">
                  <a:srgbClr val="F9F3DB"/>
                </a:gs>
                <a:gs pos="56000">
                  <a:srgbClr val="F9F3DB"/>
                </a:gs>
                <a:gs pos="100000">
                  <a:srgbClr val="FEFFE9"/>
                </a:gs>
              </a:gsLst>
              <a:path path="circle">
                <a:fillToRect l="50000" t="-80000" r="50000" b="180000"/>
              </a:path>
              <a:tileRect/>
            </a:gradFill>
            <a:ln>
              <a:noFill/>
            </a:ln>
            <a:effectLst>
              <a:outerShdw blurRad="736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椭圆 2"/>
          <p:cNvSpPr/>
          <p:nvPr/>
        </p:nvSpPr>
        <p:spPr>
          <a:xfrm>
            <a:off x="313055" y="1129665"/>
            <a:ext cx="1727835" cy="1727835"/>
          </a:xfrm>
          <a:prstGeom prst="ellipse">
            <a:avLst/>
          </a:prstGeom>
          <a:ln w="28575">
            <a:solidFill>
              <a:schemeClr val="tx2"/>
            </a:solidFill>
          </a:ln>
        </p:spPr>
        <p:style>
          <a:lnRef idx="3">
            <a:schemeClr val="accent1"/>
          </a:lnRef>
          <a:fillRef idx="0">
            <a:srgbClr val="FFFFFF"/>
          </a:fillRef>
          <a:effectRef idx="0">
            <a:srgbClr val="FFFFFF"/>
          </a:effectRef>
          <a:fontRef idx="minor">
            <a:schemeClr val="tx1"/>
          </a:fontRef>
        </p:style>
        <p:txBody>
          <a:bodyPr rtlCol="0" anchor="ctr"/>
          <a:p>
            <a:pPr algn="ctr"/>
            <a:endParaRPr lang="zh-CN" altLang="en-US">
              <a:ln w="0">
                <a:solidFill>
                  <a:schemeClr val="tx1"/>
                </a:solidFill>
              </a:ln>
            </a:endParaRPr>
          </a:p>
        </p:txBody>
      </p:sp>
      <p:pic>
        <p:nvPicPr>
          <p:cNvPr id="7" name="图片 6" descr="清晰1"/>
          <p:cNvPicPr>
            <a:picLocks noChangeAspect="1"/>
          </p:cNvPicPr>
          <p:nvPr/>
        </p:nvPicPr>
        <p:blipFill>
          <a:blip r:embed="rId3"/>
          <a:stretch>
            <a:fillRect/>
          </a:stretch>
        </p:blipFill>
        <p:spPr>
          <a:xfrm>
            <a:off x="844550" y="1614170"/>
            <a:ext cx="662940" cy="948690"/>
          </a:xfrm>
          <a:prstGeom prst="rect">
            <a:avLst/>
          </a:prstGeom>
        </p:spPr>
      </p:pic>
      <p:sp>
        <p:nvSpPr>
          <p:cNvPr id="8" name="椭圆 7" descr="7b0a2020202022776f7264617274223a2022220a7d0a"/>
          <p:cNvSpPr/>
          <p:nvPr/>
        </p:nvSpPr>
        <p:spPr>
          <a:xfrm rot="16200000">
            <a:off x="658495" y="1475740"/>
            <a:ext cx="1048385" cy="1024890"/>
          </a:xfrm>
          <a:prstGeom prst="ellipse">
            <a:avLst/>
          </a:prstGeom>
          <a:noFill/>
          <a:ln w="28575">
            <a:noFill/>
          </a:ln>
          <a:extLst>
            <a:ext uri="{909E8E84-426E-40DD-AFC4-6F175D3DCCD1}">
              <a14:hiddenFill xmlns:a14="http://schemas.microsoft.com/office/drawing/2010/main">
                <a:solidFill>
                  <a:srgbClr val="394163"/>
                </a:solidFill>
              </a14:hiddenFill>
            </a:ext>
          </a:extLst>
        </p:spPr>
        <p:style>
          <a:lnRef idx="3">
            <a:schemeClr val="accent1"/>
          </a:lnRef>
          <a:fillRef idx="0">
            <a:srgbClr val="FFFFFF"/>
          </a:fillRef>
          <a:effectRef idx="0">
            <a:srgbClr val="FFFFFF"/>
          </a:effectRef>
          <a:fontRef idx="minor">
            <a:schemeClr val="tx1"/>
          </a:fontRef>
        </p:style>
        <p:txBody>
          <a:bodyPr rtlCol="0" anchor="ctr">
            <a:prstTxWarp prst="textCircle">
              <a:avLst/>
            </a:prstTxWarp>
          </a:bodyPr>
          <a:p>
            <a:pPr algn="ctr">
              <a:lnSpc>
                <a:spcPct val="120000"/>
              </a:lnSpc>
            </a:pPr>
            <a:r>
              <a:rPr lang="zh-CN" altLang="en-US" sz="1600" kern="2800">
                <a:solidFill>
                  <a:srgbClr val="BF2222"/>
                </a:solidFill>
                <a:uFillTx/>
                <a:latin typeface="汉仪超粗宋简" panose="02010600000101010101" charset="-122"/>
                <a:ea typeface="汉仪超粗宋简" panose="02010600000101010101" charset="-122"/>
                <a:sym typeface="汉仪汉黑简" panose="00020600040101010101" charset="-122"/>
              </a:rPr>
              <a:t>东北师范大学附属小学</a:t>
            </a:r>
            <a:endParaRPr lang="zh-CN" altLang="en-US" sz="1600" kern="2800">
              <a:solidFill>
                <a:srgbClr val="BF2222"/>
              </a:solidFill>
              <a:uFillTx/>
              <a:latin typeface="汉仪超粗宋简" panose="02010600000101010101" charset="-122"/>
              <a:ea typeface="汉仪超粗宋简" panose="02010600000101010101" charset="-122"/>
              <a:sym typeface="汉仪汉黑简" panose="00020600040101010101" charset="-122"/>
            </a:endParaRPr>
          </a:p>
          <a:p>
            <a:pPr algn="ctr"/>
            <a:endParaRPr lang="zh-CN" altLang="en-US" sz="1600" kern="2800">
              <a:solidFill>
                <a:srgbClr val="BF2222"/>
              </a:solidFill>
              <a:uFillTx/>
              <a:latin typeface="汉仪超粗宋简" panose="02010600000101010101" charset="-122"/>
              <a:ea typeface="汉仪超粗宋简" panose="02010600000101010101" charset="-122"/>
              <a:sym typeface="汉仪汉黑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8415"/>
            <a:ext cx="12192000" cy="6903085"/>
          </a:xfrm>
          <a:prstGeom prst="rect">
            <a:avLst/>
          </a:prstGeom>
          <a:solidFill>
            <a:srgbClr val="FEFFE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灯片编号占位符 1"/>
          <p:cNvSpPr>
            <a:spLocks noGrp="1"/>
          </p:cNvSpPr>
          <p:nvPr>
            <p:ph type="sldNum" sz="quarter" idx="12"/>
          </p:nvPr>
        </p:nvSpPr>
        <p:spPr/>
        <p:txBody>
          <a:bodyPr/>
          <a:lstStyle/>
          <a:p>
            <a:fld id="{48F63A3B-78C7-47BE-AE5E-E10140E04643}" type="slidenum">
              <a:rPr lang="en-US" smtClean="0"/>
            </a:fld>
            <a:endParaRPr lang="en-US" dirty="0"/>
          </a:p>
        </p:txBody>
      </p:sp>
      <p:grpSp>
        <p:nvGrpSpPr>
          <p:cNvPr id="18" name="组合 17"/>
          <p:cNvGrpSpPr/>
          <p:nvPr/>
        </p:nvGrpSpPr>
        <p:grpSpPr>
          <a:xfrm>
            <a:off x="1326291" y="1504249"/>
            <a:ext cx="9545963" cy="1110392"/>
            <a:chOff x="2954339" y="1292764"/>
            <a:chExt cx="7162269" cy="832819"/>
          </a:xfrm>
        </p:grpSpPr>
        <p:sp>
          <p:nvSpPr>
            <p:cNvPr id="19" name="矩形 18"/>
            <p:cNvSpPr>
              <a:spLocks noChangeArrowheads="1"/>
            </p:cNvSpPr>
            <p:nvPr/>
          </p:nvSpPr>
          <p:spPr bwMode="auto">
            <a:xfrm>
              <a:off x="2954339" y="1637888"/>
              <a:ext cx="7162269" cy="48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14400">
                <a:lnSpc>
                  <a:spcPct val="130000"/>
                </a:lnSpc>
              </a:pPr>
              <a:r>
                <a:rPr lang="zh-CN" altLang="ms-MY" sz="1400"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点击输入正文点击输入正文点击输入正文点击输入正文点击输入正文点击输入正文点击输入正文点击输入正文点击输入正文点击输入正文点击输入正文点击输入正文点击输入正文点击输入正文点击输入正文</a:t>
              </a:r>
              <a:endParaRPr lang="zh-CN" altLang="zh-CN" sz="1400" dirty="0">
                <a:solidFill>
                  <a:prstClr val="black">
                    <a:lumMod val="65000"/>
                    <a:lumOff val="35000"/>
                  </a:prstClr>
                </a:solidFill>
                <a:latin typeface="微软雅黑" panose="020B0503020204020204" pitchFamily="34" charset="-122"/>
              </a:endParaRPr>
            </a:p>
          </p:txBody>
        </p:sp>
        <p:sp>
          <p:nvSpPr>
            <p:cNvPr id="20" name="矩形 19"/>
            <p:cNvSpPr/>
            <p:nvPr/>
          </p:nvSpPr>
          <p:spPr>
            <a:xfrm>
              <a:off x="2963100" y="1292764"/>
              <a:ext cx="961215" cy="315432"/>
            </a:xfrm>
            <a:prstGeom prst="rect">
              <a:avLst/>
            </a:prstGeom>
          </p:spPr>
          <p:txBody>
            <a:bodyPr wrap="none">
              <a:spAutoFit/>
            </a:bodyPr>
            <a:lstStyle/>
            <a:p>
              <a:pPr defTabSz="914400"/>
              <a:r>
                <a:rPr lang="zh-CN" altLang="en-US" sz="2135" dirty="0">
                  <a:solidFill>
                    <a:prstClr val="black">
                      <a:lumMod val="65000"/>
                      <a:lumOff val="35000"/>
                    </a:prstClr>
                  </a:solidFill>
                  <a:latin typeface="微软雅黑" panose="020B0503020204020204" pitchFamily="34" charset="-122"/>
                </a:rPr>
                <a:t>研究结论</a:t>
              </a:r>
              <a:endParaRPr lang="zh-CN" altLang="en-US" sz="2135" dirty="0">
                <a:solidFill>
                  <a:prstClr val="black">
                    <a:lumMod val="65000"/>
                    <a:lumOff val="35000"/>
                  </a:prstClr>
                </a:solidFill>
                <a:latin typeface="微软雅黑" panose="020B0503020204020204" pitchFamily="34" charset="-122"/>
              </a:endParaRPr>
            </a:p>
          </p:txBody>
        </p:sp>
      </p:grpSp>
      <p:sp>
        <p:nvSpPr>
          <p:cNvPr id="21" name="矩形 20"/>
          <p:cNvSpPr/>
          <p:nvPr/>
        </p:nvSpPr>
        <p:spPr>
          <a:xfrm>
            <a:off x="1326291" y="3346083"/>
            <a:ext cx="9500327" cy="2373685"/>
          </a:xfrm>
          <a:prstGeom prst="rect">
            <a:avLst/>
          </a:prstGeom>
          <a:solidFill>
            <a:sysClr val="window" lastClr="FFFFFF">
              <a:lumMod val="85000"/>
            </a:sysClr>
          </a:solidFill>
          <a:ln w="12700" cap="flat" cmpd="sng" algn="ctr">
            <a:noFill/>
            <a:prstDash val="solid"/>
            <a:miter lim="800000"/>
          </a:ln>
          <a:effectLst/>
        </p:spPr>
        <p:txBody>
          <a:bodyPr lIns="91416" tIns="45708" rIns="91416" bIns="4570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sp>
        <p:nvSpPr>
          <p:cNvPr id="22" name="矩形 21"/>
          <p:cNvSpPr>
            <a:spLocks noChangeArrowheads="1"/>
          </p:cNvSpPr>
          <p:nvPr/>
        </p:nvSpPr>
        <p:spPr bwMode="auto">
          <a:xfrm>
            <a:off x="1576138" y="3678857"/>
            <a:ext cx="7715650" cy="23520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p>
            <a:pPr algn="just" defTabSz="914400">
              <a:lnSpc>
                <a:spcPct val="150000"/>
              </a:lnSpc>
            </a:pPr>
            <a:r>
              <a:rPr lang="zh-CN" altLang="ms-MY" sz="1400"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点击输入正文点击输入正文点击输入正文点击输入正文点击输入正文点击输入正文点击输入正文点击输入正文点击输入正文点击输入正文点击输入正文点击输入正文点击输入正文点击输入正文点击输入正文点击输入正文点击输入正文点击输入正文点击输入正文点击输入正文点击输入正文点击输入正文点击输入正文点击输入正文点击输入正文</a:t>
            </a:r>
            <a:endParaRPr lang="zh-CN" altLang="en-US" sz="1400" dirty="0">
              <a:solidFill>
                <a:prstClr val="black">
                  <a:lumMod val="65000"/>
                  <a:lumOff val="35000"/>
                </a:prstClr>
              </a:solidFill>
              <a:latin typeface="微软雅黑" panose="020B0503020204020204" pitchFamily="34" charset="-122"/>
            </a:endParaRPr>
          </a:p>
          <a:p>
            <a:pPr algn="just" defTabSz="914400">
              <a:lnSpc>
                <a:spcPct val="150000"/>
              </a:lnSpc>
            </a:pPr>
            <a:endParaRPr lang="zh-CN" altLang="en-US" sz="1400"/>
          </a:p>
          <a:p>
            <a:pPr algn="just" defTabSz="914400">
              <a:lnSpc>
                <a:spcPct val="150000"/>
              </a:lnSpc>
            </a:pPr>
            <a:endParaRPr lang="zh-CN" altLang="zh-CN" sz="1400" dirty="0">
              <a:solidFill>
                <a:prstClr val="black">
                  <a:lumMod val="65000"/>
                  <a:lumOff val="35000"/>
                </a:prstClr>
              </a:solidFill>
              <a:latin typeface="微软雅黑" panose="020B0503020204020204" pitchFamily="34" charset="-122"/>
            </a:endParaRPr>
          </a:p>
        </p:txBody>
      </p:sp>
      <p:grpSp>
        <p:nvGrpSpPr>
          <p:cNvPr id="23" name="组合 22"/>
          <p:cNvGrpSpPr/>
          <p:nvPr/>
        </p:nvGrpSpPr>
        <p:grpSpPr>
          <a:xfrm>
            <a:off x="9033065" y="3266859"/>
            <a:ext cx="1889155" cy="1812872"/>
            <a:chOff x="8876147" y="3192042"/>
            <a:chExt cx="1889647" cy="1813344"/>
          </a:xfrm>
        </p:grpSpPr>
        <p:sp>
          <p:nvSpPr>
            <p:cNvPr id="24" name="任意多边形 23"/>
            <p:cNvSpPr/>
            <p:nvPr/>
          </p:nvSpPr>
          <p:spPr>
            <a:xfrm>
              <a:off x="10622170" y="4830722"/>
              <a:ext cx="136506" cy="174664"/>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44445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85" b="0" i="0" u="none" strike="noStrike" kern="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endParaRPr>
            </a:p>
          </p:txBody>
        </p:sp>
        <p:sp>
          <p:nvSpPr>
            <p:cNvPr id="25" name="任意多边形 24"/>
            <p:cNvSpPr/>
            <p:nvPr/>
          </p:nvSpPr>
          <p:spPr>
            <a:xfrm>
              <a:off x="8876147" y="3192042"/>
              <a:ext cx="152380" cy="95271"/>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44445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grpSp>
          <p:nvGrpSpPr>
            <p:cNvPr id="26" name="组合 25"/>
            <p:cNvGrpSpPr/>
            <p:nvPr/>
          </p:nvGrpSpPr>
          <p:grpSpPr>
            <a:xfrm>
              <a:off x="8903430" y="3192042"/>
              <a:ext cx="1862364" cy="1812286"/>
              <a:chOff x="6950444" y="2300288"/>
              <a:chExt cx="1396955" cy="1358900"/>
            </a:xfrm>
            <a:solidFill>
              <a:srgbClr val="92D050"/>
            </a:solidFill>
          </p:grpSpPr>
          <p:sp>
            <p:nvSpPr>
              <p:cNvPr id="27" name="任意多边形 26"/>
              <p:cNvSpPr/>
              <p:nvPr/>
            </p:nvSpPr>
            <p:spPr>
              <a:xfrm>
                <a:off x="6950444" y="2300288"/>
                <a:ext cx="1396955" cy="1358900"/>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85" b="0" i="0" u="none" strike="noStrike" kern="0" cap="none" spc="0" normalizeH="0" baseline="0" noProof="0">
                  <a:ln>
                    <a:noFill/>
                  </a:ln>
                  <a:solidFill>
                    <a:srgbClr val="444455"/>
                  </a:solidFill>
                  <a:effectLst/>
                  <a:uLnTx/>
                  <a:uFillTx/>
                  <a:latin typeface="Arial" panose="020B0604020202020204"/>
                  <a:ea typeface="微软雅黑" panose="020B0503020204020204" pitchFamily="34" charset="-122"/>
                </a:endParaRPr>
              </a:p>
            </p:txBody>
          </p:sp>
          <p:sp>
            <p:nvSpPr>
              <p:cNvPr id="28" name="矩形 27"/>
              <p:cNvSpPr/>
              <p:nvPr/>
            </p:nvSpPr>
            <p:spPr>
              <a:xfrm rot="2637414">
                <a:off x="7351320" y="2617318"/>
                <a:ext cx="908296" cy="300091"/>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rPr>
                  <a:t>添加标题</a:t>
                </a: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ndParaRPr>
              </a:p>
            </p:txBody>
          </p:sp>
        </p:grpSp>
      </p:grpSp>
      <p:grpSp>
        <p:nvGrpSpPr>
          <p:cNvPr id="11" name="组合 10"/>
          <p:cNvGrpSpPr/>
          <p:nvPr/>
        </p:nvGrpSpPr>
        <p:grpSpPr>
          <a:xfrm>
            <a:off x="812481" y="195653"/>
            <a:ext cx="4681684" cy="806489"/>
            <a:chOff x="812481" y="164123"/>
            <a:chExt cx="4681684" cy="806489"/>
          </a:xfrm>
        </p:grpSpPr>
        <p:sp>
          <p:nvSpPr>
            <p:cNvPr id="12" name="TextBox 3"/>
            <p:cNvSpPr txBox="1"/>
            <p:nvPr/>
          </p:nvSpPr>
          <p:spPr>
            <a:xfrm>
              <a:off x="888122" y="387047"/>
              <a:ext cx="4606043" cy="583565"/>
            </a:xfrm>
            <a:prstGeom prst="rect">
              <a:avLst/>
            </a:prstGeom>
            <a:noFill/>
          </p:spPr>
          <p:txBody>
            <a:bodyPr wrap="square" rtlCol="0">
              <a:spAutoFit/>
            </a:bodyPr>
            <a:p>
              <a:r>
                <a:rPr lang="zh-CN" altLang="en-US" sz="3200" b="1" dirty="0">
                  <a:solidFill>
                    <a:srgbClr val="C00000"/>
                  </a:solidFill>
                  <a:latin typeface="Lato Black"/>
                  <a:cs typeface="Lato Black"/>
                </a:rPr>
                <a:t>输入</a:t>
              </a:r>
              <a:r>
                <a:rPr lang="zh-CN" altLang="en-US" sz="3200" b="1" dirty="0">
                  <a:solidFill>
                    <a:srgbClr val="C00000"/>
                  </a:solidFill>
                  <a:latin typeface="Lato Black"/>
                  <a:cs typeface="Lato Black"/>
                </a:rPr>
                <a:t>标题</a:t>
              </a:r>
              <a:endParaRPr lang="zh-CN" altLang="en-US" sz="3200" b="1" dirty="0">
                <a:solidFill>
                  <a:srgbClr val="C00000"/>
                </a:solidFill>
                <a:latin typeface="Lato Black"/>
                <a:cs typeface="Lato Black"/>
              </a:endParaRPr>
            </a:p>
          </p:txBody>
        </p:sp>
        <p:sp>
          <p:nvSpPr>
            <p:cNvPr id="13" name="TextBox 14"/>
            <p:cNvSpPr txBox="1"/>
            <p:nvPr/>
          </p:nvSpPr>
          <p:spPr>
            <a:xfrm>
              <a:off x="888122" y="164123"/>
              <a:ext cx="3243931" cy="306705"/>
            </a:xfrm>
            <a:prstGeom prst="rect">
              <a:avLst/>
            </a:prstGeom>
            <a:noFill/>
          </p:spPr>
          <p:txBody>
            <a:bodyPr wrap="square" rtlCol="0">
              <a:spAutoFit/>
            </a:bodyPr>
            <a:p>
              <a:r>
                <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rPr>
                <a:t>东北师范大学附属</a:t>
              </a:r>
              <a:r>
                <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rPr>
                <a:t>小学 </a:t>
              </a:r>
              <a:endPar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endParaRPr>
            </a:p>
          </p:txBody>
        </p:sp>
        <p:sp>
          <p:nvSpPr>
            <p:cNvPr id="14" name="Rectangle 5"/>
            <p:cNvSpPr/>
            <p:nvPr/>
          </p:nvSpPr>
          <p:spPr>
            <a:xfrm>
              <a:off x="812481" y="217502"/>
              <a:ext cx="75641" cy="71137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sz="400"/>
            </a:p>
          </p:txBody>
        </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8415"/>
            <a:ext cx="12192000" cy="6903085"/>
          </a:xfrm>
          <a:prstGeom prst="rect">
            <a:avLst/>
          </a:prstGeom>
          <a:solidFill>
            <a:srgbClr val="FEFFE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4" name="图片 3"/>
          <p:cNvPicPr>
            <a:picLocks noChangeAspect="1"/>
          </p:cNvPicPr>
          <p:nvPr/>
        </p:nvPicPr>
        <p:blipFill>
          <a:blip r:embed="rId1" cstate="email">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3600" y="490673"/>
            <a:ext cx="10058400" cy="5795572"/>
          </a:xfrm>
          <a:prstGeom prst="rect">
            <a:avLst/>
          </a:prstGeom>
        </p:spPr>
      </p:pic>
      <p:sp>
        <p:nvSpPr>
          <p:cNvPr id="2" name="灯片编号占位符 1"/>
          <p:cNvSpPr>
            <a:spLocks noGrp="1"/>
          </p:cNvSpPr>
          <p:nvPr>
            <p:ph type="sldNum" sz="quarter" idx="12"/>
          </p:nvPr>
        </p:nvSpPr>
        <p:spPr/>
        <p:txBody>
          <a:bodyPr/>
          <a:lstStyle/>
          <a:p>
            <a:fld id="{48F63A3B-78C7-47BE-AE5E-E10140E04643}" type="slidenum">
              <a:rPr lang="en-US" smtClean="0"/>
            </a:fld>
            <a:endParaRPr lang="en-US" dirty="0"/>
          </a:p>
        </p:txBody>
      </p:sp>
      <p:sp>
        <p:nvSpPr>
          <p:cNvPr id="16" name="TextBox 14"/>
          <p:cNvSpPr txBox="1"/>
          <p:nvPr/>
        </p:nvSpPr>
        <p:spPr>
          <a:xfrm>
            <a:off x="4502841" y="2313093"/>
            <a:ext cx="7031274" cy="523220"/>
          </a:xfrm>
          <a:prstGeom prst="rect">
            <a:avLst/>
          </a:prstGeom>
          <a:noFill/>
        </p:spPr>
        <p:txBody>
          <a:bodyPr wrap="square" rtlCol="0">
            <a:spAutoFit/>
          </a:bodyPr>
          <a:lstStyle/>
          <a:p>
            <a:r>
              <a:rPr lang="en-US" altLang="zh-CN" sz="2800" dirty="0">
                <a:solidFill>
                  <a:srgbClr val="FCF2D7"/>
                </a:solidFill>
                <a:latin typeface="微软雅黑" panose="020B0503020204020204" pitchFamily="34" charset="-122"/>
                <a:ea typeface="微软雅黑" panose="020B0503020204020204" pitchFamily="34" charset="-122"/>
              </a:rPr>
              <a:t>THANKS FOR WATCHING</a:t>
            </a:r>
            <a:endParaRPr lang="zh-CN" altLang="en-US" sz="2800" dirty="0">
              <a:solidFill>
                <a:srgbClr val="FCF2D7"/>
              </a:solidFill>
              <a:latin typeface="微软雅黑" panose="020B0503020204020204" pitchFamily="34" charset="-122"/>
              <a:ea typeface="微软雅黑" panose="020B0503020204020204" pitchFamily="34" charset="-122"/>
            </a:endParaRPr>
          </a:p>
        </p:txBody>
      </p:sp>
      <p:sp>
        <p:nvSpPr>
          <p:cNvPr id="17" name="TextBox 3"/>
          <p:cNvSpPr txBox="1"/>
          <p:nvPr/>
        </p:nvSpPr>
        <p:spPr>
          <a:xfrm>
            <a:off x="4502841" y="2707446"/>
            <a:ext cx="6327229" cy="923330"/>
          </a:xfrm>
          <a:prstGeom prst="rect">
            <a:avLst/>
          </a:prstGeom>
          <a:noFill/>
        </p:spPr>
        <p:txBody>
          <a:bodyPr wrap="square" rtlCol="0">
            <a:spAutoFit/>
          </a:bodyPr>
          <a:lstStyle/>
          <a:p>
            <a:r>
              <a:rPr lang="zh-CN" altLang="en-US" sz="5400" b="1" dirty="0">
                <a:solidFill>
                  <a:srgbClr val="FCF2D7"/>
                </a:solidFill>
                <a:latin typeface="Lato Black"/>
                <a:cs typeface="Lato Black"/>
              </a:rPr>
              <a:t>感谢观看 恳请指正！</a:t>
            </a:r>
            <a:endParaRPr lang="en-US" sz="5400" b="1" dirty="0">
              <a:solidFill>
                <a:srgbClr val="FCF2D7"/>
              </a:solidFill>
              <a:latin typeface="Lato Black"/>
              <a:cs typeface="Lato Black"/>
            </a:endParaRPr>
          </a:p>
        </p:txBody>
      </p:sp>
      <p:sp>
        <p:nvSpPr>
          <p:cNvPr id="18" name="Rectangle 5"/>
          <p:cNvSpPr/>
          <p:nvPr/>
        </p:nvSpPr>
        <p:spPr>
          <a:xfrm>
            <a:off x="4295027" y="2405380"/>
            <a:ext cx="103907" cy="1223895"/>
          </a:xfrm>
          <a:prstGeom prst="rect">
            <a:avLst/>
          </a:prstGeom>
          <a:solidFill>
            <a:srgbClr val="FCF2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FCF2D7"/>
              </a:solidFill>
            </a:endParaRPr>
          </a:p>
        </p:txBody>
      </p:sp>
      <p:grpSp>
        <p:nvGrpSpPr>
          <p:cNvPr id="19" name="组合 18"/>
          <p:cNvGrpSpPr/>
          <p:nvPr/>
        </p:nvGrpSpPr>
        <p:grpSpPr>
          <a:xfrm>
            <a:off x="4502841" y="4250570"/>
            <a:ext cx="946780" cy="335915"/>
            <a:chOff x="3061220" y="3387331"/>
            <a:chExt cx="710270" cy="252002"/>
          </a:xfrm>
        </p:grpSpPr>
        <p:sp>
          <p:nvSpPr>
            <p:cNvPr id="20" name="圆角矩形 19"/>
            <p:cNvSpPr/>
            <p:nvPr/>
          </p:nvSpPr>
          <p:spPr>
            <a:xfrm>
              <a:off x="3061220" y="3398755"/>
              <a:ext cx="710270" cy="237749"/>
            </a:xfrm>
            <a:prstGeom prst="roundRect">
              <a:avLst/>
            </a:prstGeom>
            <a:solidFill>
              <a:srgbClr val="FCF2D7"/>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000">
                <a:solidFill>
                  <a:srgbClr val="C00000"/>
                </a:solidFill>
              </a:endParaRPr>
            </a:p>
          </p:txBody>
        </p:sp>
        <p:sp>
          <p:nvSpPr>
            <p:cNvPr id="21" name="矩形 20"/>
            <p:cNvSpPr/>
            <p:nvPr/>
          </p:nvSpPr>
          <p:spPr>
            <a:xfrm>
              <a:off x="3144243" y="3387331"/>
              <a:ext cx="593562" cy="252002"/>
            </a:xfrm>
            <a:prstGeom prst="rect">
              <a:avLst/>
            </a:prstGeom>
          </p:spPr>
          <p:txBody>
            <a:bodyPr wrap="none" lIns="91416" tIns="45708" rIns="91416" bIns="45708">
              <a:spAutoFit/>
            </a:bodyPr>
            <a:lstStyle/>
            <a:p>
              <a:r>
                <a:rPr kumimoji="1"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汇报人</a:t>
              </a:r>
              <a:endParaRPr kumimoji="1"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5" name="文本框 24"/>
          <p:cNvSpPr txBox="1"/>
          <p:nvPr/>
        </p:nvSpPr>
        <p:spPr>
          <a:xfrm>
            <a:off x="5449623" y="4193320"/>
            <a:ext cx="624840" cy="438785"/>
          </a:xfrm>
          <a:prstGeom prst="rect">
            <a:avLst/>
          </a:prstGeom>
          <a:noFill/>
        </p:spPr>
        <p:txBody>
          <a:bodyPr wrap="none" rtlCol="0">
            <a:spAutoFit/>
          </a:bodyPr>
          <a:lstStyle/>
          <a:p>
            <a:pPr>
              <a:lnSpc>
                <a:spcPct val="130000"/>
              </a:lnSpc>
            </a:pPr>
            <a:r>
              <a:rPr lang="en-US" altLang="zh-CN" sz="1735" dirty="0">
                <a:solidFill>
                  <a:srgbClr val="FCF2D7"/>
                </a:solidFill>
                <a:latin typeface="Arial" panose="020B0604020202020204" pitchFamily="34" charset="0"/>
                <a:ea typeface="微软雅黑" panose="020B0503020204020204" pitchFamily="34" charset="-122"/>
              </a:rPr>
              <a:t>XXX</a:t>
            </a:r>
            <a:endParaRPr lang="en-US" altLang="zh-CN" sz="1735" dirty="0">
              <a:solidFill>
                <a:srgbClr val="FCF2D7"/>
              </a:solidFill>
              <a:latin typeface="Arial" panose="020B0604020202020204" pitchFamily="34" charset="0"/>
              <a:ea typeface="微软雅黑" panose="020B0503020204020204" pitchFamily="34" charset="-122"/>
            </a:endParaRPr>
          </a:p>
        </p:txBody>
      </p:sp>
      <p:grpSp>
        <p:nvGrpSpPr>
          <p:cNvPr id="6" name="组合 5"/>
          <p:cNvGrpSpPr/>
          <p:nvPr/>
        </p:nvGrpSpPr>
        <p:grpSpPr>
          <a:xfrm>
            <a:off x="1293913" y="1839432"/>
            <a:ext cx="2347213" cy="3126065"/>
            <a:chOff x="1293913" y="1839432"/>
            <a:chExt cx="2347213" cy="3126065"/>
          </a:xfrm>
        </p:grpSpPr>
        <p:sp>
          <p:nvSpPr>
            <p:cNvPr id="27" name="矩形 20"/>
            <p:cNvSpPr/>
            <p:nvPr/>
          </p:nvSpPr>
          <p:spPr>
            <a:xfrm rot="16200000">
              <a:off x="194851" y="2952815"/>
              <a:ext cx="3126065" cy="899299"/>
            </a:xfrm>
            <a:custGeom>
              <a:avLst/>
              <a:gdLst>
                <a:gd name="connsiteX0" fmla="*/ 0 w 5208320"/>
                <a:gd name="connsiteY0" fmla="*/ 0 h 660401"/>
                <a:gd name="connsiteX1" fmla="*/ 5208320 w 5208320"/>
                <a:gd name="connsiteY1" fmla="*/ 0 h 660401"/>
                <a:gd name="connsiteX2" fmla="*/ 5208320 w 5208320"/>
                <a:gd name="connsiteY2" fmla="*/ 660401 h 660401"/>
                <a:gd name="connsiteX3" fmla="*/ 0 w 5208320"/>
                <a:gd name="connsiteY3" fmla="*/ 660401 h 660401"/>
                <a:gd name="connsiteX4" fmla="*/ 0 w 5208320"/>
                <a:gd name="connsiteY4" fmla="*/ 0 h 660401"/>
                <a:gd name="connsiteX0-1" fmla="*/ 0 w 6069557"/>
                <a:gd name="connsiteY0-2" fmla="*/ 0 h 660401"/>
                <a:gd name="connsiteX1-3" fmla="*/ 5208320 w 6069557"/>
                <a:gd name="connsiteY1-4" fmla="*/ 0 h 660401"/>
                <a:gd name="connsiteX2-5" fmla="*/ 6069557 w 6069557"/>
                <a:gd name="connsiteY2-6" fmla="*/ 660401 h 660401"/>
                <a:gd name="connsiteX3-7" fmla="*/ 0 w 6069557"/>
                <a:gd name="connsiteY3-8" fmla="*/ 660401 h 660401"/>
                <a:gd name="connsiteX4-9" fmla="*/ 0 w 6069557"/>
                <a:gd name="connsiteY4-10" fmla="*/ 0 h 660401"/>
                <a:gd name="connsiteX0-11" fmla="*/ 935666 w 7005223"/>
                <a:gd name="connsiteY0-12" fmla="*/ 0 h 671033"/>
                <a:gd name="connsiteX1-13" fmla="*/ 6143986 w 7005223"/>
                <a:gd name="connsiteY1-14" fmla="*/ 0 h 671033"/>
                <a:gd name="connsiteX2-15" fmla="*/ 7005223 w 7005223"/>
                <a:gd name="connsiteY2-16" fmla="*/ 660401 h 671033"/>
                <a:gd name="connsiteX3-17" fmla="*/ 0 w 7005223"/>
                <a:gd name="connsiteY3-18" fmla="*/ 671033 h 671033"/>
                <a:gd name="connsiteX4-19" fmla="*/ 935666 w 7005223"/>
                <a:gd name="connsiteY4-20" fmla="*/ 0 h 6710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05223" h="671033">
                  <a:moveTo>
                    <a:pt x="935666" y="0"/>
                  </a:moveTo>
                  <a:lnTo>
                    <a:pt x="6143986" y="0"/>
                  </a:lnTo>
                  <a:lnTo>
                    <a:pt x="7005223" y="660401"/>
                  </a:lnTo>
                  <a:lnTo>
                    <a:pt x="0" y="671033"/>
                  </a:lnTo>
                  <a:lnTo>
                    <a:pt x="935666" y="0"/>
                  </a:lnTo>
                  <a:close/>
                </a:path>
              </a:pathLst>
            </a:custGeom>
            <a:gradFill>
              <a:gsLst>
                <a:gs pos="0">
                  <a:srgbClr val="880A10"/>
                </a:gs>
                <a:gs pos="100000">
                  <a:srgbClr val="AF0F1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同侧圆角矩形 27"/>
            <p:cNvSpPr/>
            <p:nvPr/>
          </p:nvSpPr>
          <p:spPr>
            <a:xfrm rot="16200000" flipV="1">
              <a:off x="1308030" y="2218719"/>
              <a:ext cx="2318979" cy="2347213"/>
            </a:xfrm>
            <a:prstGeom prst="round2SameRect">
              <a:avLst>
                <a:gd name="adj1" fmla="val 17750"/>
                <a:gd name="adj2" fmla="val 0"/>
              </a:avLst>
            </a:prstGeom>
            <a:gradFill flip="none" rotWithShape="1">
              <a:gsLst>
                <a:gs pos="0">
                  <a:srgbClr val="F9F3DB"/>
                </a:gs>
                <a:gs pos="56000">
                  <a:srgbClr val="F9F3DB"/>
                </a:gs>
                <a:gs pos="100000">
                  <a:srgbClr val="FEFFE9"/>
                </a:gs>
              </a:gsLst>
              <a:path path="circle">
                <a:fillToRect l="50000" t="-80000" r="50000" b="180000"/>
              </a:path>
              <a:tileRect/>
            </a:gradFill>
            <a:ln>
              <a:noFill/>
            </a:ln>
            <a:effectLst>
              <a:outerShdw blurRad="736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椭圆 2"/>
          <p:cNvSpPr/>
          <p:nvPr/>
        </p:nvSpPr>
        <p:spPr>
          <a:xfrm>
            <a:off x="1602105" y="2607945"/>
            <a:ext cx="1727835" cy="1727835"/>
          </a:xfrm>
          <a:prstGeom prst="ellipse">
            <a:avLst/>
          </a:prstGeom>
          <a:ln w="28575">
            <a:solidFill>
              <a:schemeClr val="tx2"/>
            </a:solidFill>
          </a:ln>
        </p:spPr>
        <p:style>
          <a:lnRef idx="3">
            <a:schemeClr val="accent1"/>
          </a:lnRef>
          <a:fillRef idx="0">
            <a:srgbClr val="FFFFFF"/>
          </a:fillRef>
          <a:effectRef idx="0">
            <a:srgbClr val="FFFFFF"/>
          </a:effectRef>
          <a:fontRef idx="minor">
            <a:schemeClr val="tx1"/>
          </a:fontRef>
        </p:style>
        <p:txBody>
          <a:bodyPr rtlCol="0" anchor="ctr"/>
          <a:p>
            <a:pPr algn="ctr"/>
            <a:endParaRPr lang="zh-CN" altLang="en-US">
              <a:ln w="0">
                <a:solidFill>
                  <a:schemeClr val="tx1"/>
                </a:solidFill>
              </a:ln>
            </a:endParaRPr>
          </a:p>
        </p:txBody>
      </p:sp>
      <p:pic>
        <p:nvPicPr>
          <p:cNvPr id="7" name="图片 6" descr="清晰1"/>
          <p:cNvPicPr>
            <a:picLocks noChangeAspect="1"/>
          </p:cNvPicPr>
          <p:nvPr/>
        </p:nvPicPr>
        <p:blipFill>
          <a:blip r:embed="rId3"/>
          <a:stretch>
            <a:fillRect/>
          </a:stretch>
        </p:blipFill>
        <p:spPr>
          <a:xfrm>
            <a:off x="2133600" y="3092450"/>
            <a:ext cx="662940" cy="948690"/>
          </a:xfrm>
          <a:prstGeom prst="rect">
            <a:avLst/>
          </a:prstGeom>
        </p:spPr>
      </p:pic>
      <p:sp>
        <p:nvSpPr>
          <p:cNvPr id="8" name="椭圆 7" descr="7b0a2020202022776f7264617274223a2022220a7d0a"/>
          <p:cNvSpPr/>
          <p:nvPr/>
        </p:nvSpPr>
        <p:spPr>
          <a:xfrm rot="16200000">
            <a:off x="1947545" y="2954020"/>
            <a:ext cx="1048385" cy="1024890"/>
          </a:xfrm>
          <a:prstGeom prst="ellipse">
            <a:avLst/>
          </a:prstGeom>
          <a:noFill/>
          <a:ln w="28575">
            <a:noFill/>
          </a:ln>
          <a:extLst>
            <a:ext uri="{909E8E84-426E-40DD-AFC4-6F175D3DCCD1}">
              <a14:hiddenFill xmlns:a14="http://schemas.microsoft.com/office/drawing/2010/main">
                <a:solidFill>
                  <a:srgbClr val="394163"/>
                </a:solidFill>
              </a14:hiddenFill>
            </a:ext>
          </a:extLst>
        </p:spPr>
        <p:style>
          <a:lnRef idx="3">
            <a:schemeClr val="accent1"/>
          </a:lnRef>
          <a:fillRef idx="0">
            <a:srgbClr val="FFFFFF"/>
          </a:fillRef>
          <a:effectRef idx="0">
            <a:srgbClr val="FFFFFF"/>
          </a:effectRef>
          <a:fontRef idx="minor">
            <a:schemeClr val="tx1"/>
          </a:fontRef>
        </p:style>
        <p:txBody>
          <a:bodyPr rtlCol="0" anchor="ctr">
            <a:prstTxWarp prst="textCircle">
              <a:avLst/>
            </a:prstTxWarp>
          </a:bodyPr>
          <a:p>
            <a:pPr algn="ctr">
              <a:lnSpc>
                <a:spcPct val="120000"/>
              </a:lnSpc>
            </a:pPr>
            <a:r>
              <a:rPr lang="zh-CN" altLang="en-US" sz="1600" kern="2800">
                <a:solidFill>
                  <a:srgbClr val="BF2222"/>
                </a:solidFill>
                <a:uFillTx/>
                <a:latin typeface="汉仪超粗宋简" panose="02010600000101010101" charset="-122"/>
                <a:ea typeface="汉仪超粗宋简" panose="02010600000101010101" charset="-122"/>
                <a:sym typeface="汉仪汉黑简" panose="00020600040101010101" charset="-122"/>
              </a:rPr>
              <a:t>东北师范大学附属小学</a:t>
            </a:r>
            <a:endParaRPr lang="zh-CN" altLang="en-US" sz="1600" kern="2800">
              <a:solidFill>
                <a:srgbClr val="BF2222"/>
              </a:solidFill>
              <a:uFillTx/>
              <a:latin typeface="汉仪超粗宋简" panose="02010600000101010101" charset="-122"/>
              <a:ea typeface="汉仪超粗宋简" panose="02010600000101010101" charset="-122"/>
              <a:sym typeface="汉仪汉黑简" panose="00020600040101010101" charset="-122"/>
            </a:endParaRPr>
          </a:p>
          <a:p>
            <a:pPr algn="ctr"/>
            <a:endParaRPr lang="zh-CN" altLang="en-US" sz="1600" kern="2800">
              <a:solidFill>
                <a:srgbClr val="BF2222"/>
              </a:solidFill>
              <a:uFillTx/>
              <a:latin typeface="汉仪超粗宋简" panose="02010600000101010101" charset="-122"/>
              <a:ea typeface="汉仪超粗宋简" panose="02010600000101010101" charset="-122"/>
              <a:sym typeface="汉仪汉黑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8415"/>
            <a:ext cx="12192000" cy="6903085"/>
          </a:xfrm>
          <a:prstGeom prst="rect">
            <a:avLst/>
          </a:prstGeom>
          <a:solidFill>
            <a:srgbClr val="FEFFE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TextBox 148"/>
          <p:cNvSpPr txBox="1"/>
          <p:nvPr/>
        </p:nvSpPr>
        <p:spPr>
          <a:xfrm>
            <a:off x="253838" y="417610"/>
            <a:ext cx="2603662" cy="175432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zh-CN" altLang="en-US" sz="7200" b="1" cap="all" spc="300" dirty="0">
                <a:solidFill>
                  <a:srgbClr val="C00000"/>
                </a:solidFill>
                <a:effectLst/>
                <a:latin typeface="+mj-ea"/>
                <a:ea typeface="+mj-ea"/>
                <a:cs typeface="+mn-ea"/>
                <a:sym typeface="Century Gothic" panose="020B0502020202020204" pitchFamily="34" charset="0"/>
              </a:rPr>
              <a:t>目录</a:t>
            </a:r>
            <a:endParaRPr lang="en-US" altLang="zh-CN" sz="7200" b="1" cap="all" spc="300" dirty="0">
              <a:solidFill>
                <a:srgbClr val="C00000"/>
              </a:solidFill>
              <a:effectLst/>
              <a:latin typeface="+mj-ea"/>
              <a:ea typeface="+mj-ea"/>
              <a:cs typeface="+mn-ea"/>
              <a:sym typeface="Century Gothic" panose="020B0502020202020204" pitchFamily="34" charset="0"/>
            </a:endParaRPr>
          </a:p>
          <a:p>
            <a:pPr algn="ctr"/>
            <a:r>
              <a:rPr lang="en-US" altLang="zh-CN" sz="3200" b="1" cap="all" dirty="0">
                <a:solidFill>
                  <a:srgbClr val="C00000"/>
                </a:solidFill>
                <a:effectLst/>
                <a:latin typeface="+mj-ea"/>
                <a:ea typeface="+mj-ea"/>
                <a:cs typeface="+mn-ea"/>
                <a:sym typeface="Century Gothic" panose="020B0502020202020204" pitchFamily="34" charset="0"/>
              </a:rPr>
              <a:t>contents</a:t>
            </a:r>
            <a:endParaRPr lang="en-US" altLang="zh-CN" sz="3200" b="1" cap="all" dirty="0">
              <a:solidFill>
                <a:srgbClr val="C00000"/>
              </a:solidFill>
              <a:effectLst/>
              <a:latin typeface="+mj-ea"/>
              <a:ea typeface="+mj-ea"/>
              <a:cs typeface="+mn-ea"/>
              <a:sym typeface="Century Gothic" panose="020B0502020202020204" pitchFamily="34" charset="0"/>
            </a:endParaRPr>
          </a:p>
        </p:txBody>
      </p:sp>
      <p:sp>
        <p:nvSpPr>
          <p:cNvPr id="11" name="矩形 10"/>
          <p:cNvSpPr/>
          <p:nvPr/>
        </p:nvSpPr>
        <p:spPr>
          <a:xfrm>
            <a:off x="2919793" y="440339"/>
            <a:ext cx="9272208" cy="1708869"/>
          </a:xfrm>
          <a:prstGeom prst="rect">
            <a:avLst/>
          </a:prstGeom>
          <a:solidFill>
            <a:srgbClr val="B40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2" name="MH_Other_1"/>
          <p:cNvSpPr txBox="1">
            <a:spLocks noChangeArrowheads="1"/>
          </p:cNvSpPr>
          <p:nvPr>
            <p:custDataLst>
              <p:tags r:id="rId1"/>
            </p:custDataLst>
          </p:nvPr>
        </p:nvSpPr>
        <p:spPr bwMode="auto">
          <a:xfrm>
            <a:off x="902456" y="2950583"/>
            <a:ext cx="1334356" cy="116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7595" b="1" dirty="0">
                <a:solidFill>
                  <a:srgbClr val="C00000"/>
                </a:solidFill>
                <a:latin typeface="Century Gothic" panose="020B0502020202020204" pitchFamily="34" charset="0"/>
                <a:ea typeface="微软雅黑" panose="020B0503020204020204" pitchFamily="34" charset="-122"/>
                <a:sym typeface="Century Gothic" panose="020B0502020202020204" pitchFamily="34" charset="0"/>
              </a:rPr>
              <a:t>1</a:t>
            </a:r>
            <a:endParaRPr lang="en-US" altLang="zh-CN" sz="7595" b="1" dirty="0">
              <a:solidFill>
                <a:srgbClr val="C00000"/>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3" name="MH_SubTitle_1"/>
          <p:cNvSpPr txBox="1">
            <a:spLocks noChangeArrowheads="1"/>
          </p:cNvSpPr>
          <p:nvPr>
            <p:custDataLst>
              <p:tags r:id="rId2"/>
            </p:custDataLst>
          </p:nvPr>
        </p:nvSpPr>
        <p:spPr bwMode="auto">
          <a:xfrm flipH="1">
            <a:off x="2207897" y="3318510"/>
            <a:ext cx="2603662" cy="43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fontAlgn="auto">
              <a:spcBef>
                <a:spcPts val="0"/>
              </a:spcBef>
              <a:spcAft>
                <a:spcPts val="0"/>
              </a:spcAft>
              <a:defRPr/>
            </a:pPr>
            <a:r>
              <a:rPr lang="zh-CN" altLang="en-US" sz="2800" b="1" dirty="0">
                <a:solidFill>
                  <a:prstClr val="black"/>
                </a:solidFill>
                <a:latin typeface="等线" panose="02010600030101010101" charset="-122"/>
                <a:ea typeface="等线" panose="02010600030101010101" charset="-122"/>
              </a:rPr>
              <a:t>输入正文输入</a:t>
            </a:r>
            <a:r>
              <a:rPr lang="zh-CN" altLang="en-US" sz="2800" b="1" dirty="0">
                <a:solidFill>
                  <a:prstClr val="black"/>
                </a:solidFill>
                <a:latin typeface="等线" panose="02010600030101010101" charset="-122"/>
                <a:ea typeface="等线" panose="02010600030101010101" charset="-122"/>
              </a:rPr>
              <a:t>正文</a:t>
            </a:r>
            <a:endParaRPr lang="zh-CN" altLang="en-US" sz="2800" b="1" dirty="0">
              <a:solidFill>
                <a:prstClr val="black"/>
              </a:solidFill>
              <a:latin typeface="等线" panose="02010600030101010101" charset="-122"/>
              <a:ea typeface="等线" panose="02010600030101010101" charset="-122"/>
            </a:endParaRPr>
          </a:p>
        </p:txBody>
      </p:sp>
      <p:cxnSp>
        <p:nvCxnSpPr>
          <p:cNvPr id="14" name="MH_Other_2"/>
          <p:cNvCxnSpPr/>
          <p:nvPr>
            <p:custDataLst>
              <p:tags r:id="rId3"/>
            </p:custDataLst>
          </p:nvPr>
        </p:nvCxnSpPr>
        <p:spPr>
          <a:xfrm>
            <a:off x="1063181" y="4094077"/>
            <a:ext cx="387415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MH_Other_3"/>
          <p:cNvSpPr txBox="1"/>
          <p:nvPr>
            <p:custDataLst>
              <p:tags r:id="rId4"/>
            </p:custDataLst>
          </p:nvPr>
        </p:nvSpPr>
        <p:spPr>
          <a:xfrm>
            <a:off x="902456" y="4959652"/>
            <a:ext cx="1334356" cy="1168609"/>
          </a:xfrm>
          <a:prstGeom prst="rect">
            <a:avLst/>
          </a:prstGeom>
          <a:noFill/>
        </p:spPr>
        <p:txBody>
          <a:bodyPr tIns="0" rIns="0" bIns="0" anchor="ctr">
            <a:normAutofit/>
          </a:bodyPr>
          <a:lstStyle/>
          <a:p>
            <a:pPr algn="ctr">
              <a:defRPr/>
            </a:pPr>
            <a:r>
              <a:rPr lang="en-US" altLang="zh-CN" sz="7595" b="1" dirty="0">
                <a:solidFill>
                  <a:srgbClr val="C00000"/>
                </a:solidFill>
                <a:latin typeface="Century Gothic" panose="020B0502020202020204" pitchFamily="34" charset="0"/>
                <a:ea typeface="微软雅黑" panose="020B0503020204020204" pitchFamily="34" charset="-122"/>
                <a:sym typeface="Century Gothic" panose="020B0502020202020204" pitchFamily="34" charset="0"/>
              </a:rPr>
              <a:t>3</a:t>
            </a:r>
            <a:endParaRPr lang="en-US" altLang="zh-CN" sz="7595" b="1" dirty="0">
              <a:solidFill>
                <a:srgbClr val="C00000"/>
              </a:solidFill>
              <a:latin typeface="Century Gothic" panose="020B0502020202020204" pitchFamily="34" charset="0"/>
              <a:ea typeface="微软雅黑" panose="020B0503020204020204" pitchFamily="34" charset="-122"/>
              <a:sym typeface="Century Gothic" panose="020B0502020202020204" pitchFamily="34" charset="0"/>
            </a:endParaRPr>
          </a:p>
        </p:txBody>
      </p:sp>
      <p:cxnSp>
        <p:nvCxnSpPr>
          <p:cNvPr id="16" name="MH_Other_4"/>
          <p:cNvCxnSpPr/>
          <p:nvPr>
            <p:custDataLst>
              <p:tags r:id="rId5"/>
            </p:custDataLst>
          </p:nvPr>
        </p:nvCxnSpPr>
        <p:spPr>
          <a:xfrm>
            <a:off x="1063181" y="6103147"/>
            <a:ext cx="387415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MH_Other_5"/>
          <p:cNvSpPr txBox="1">
            <a:spLocks noChangeArrowheads="1"/>
          </p:cNvSpPr>
          <p:nvPr>
            <p:custDataLst>
              <p:tags r:id="rId6"/>
            </p:custDataLst>
          </p:nvPr>
        </p:nvSpPr>
        <p:spPr bwMode="auto">
          <a:xfrm>
            <a:off x="6270893" y="2950583"/>
            <a:ext cx="1334356" cy="116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7595" b="1" dirty="0">
                <a:solidFill>
                  <a:srgbClr val="C00000"/>
                </a:solidFill>
                <a:latin typeface="Century Gothic" panose="020B0502020202020204" pitchFamily="34" charset="0"/>
                <a:ea typeface="微软雅黑" panose="020B0503020204020204" pitchFamily="34" charset="-122"/>
                <a:sym typeface="Century Gothic" panose="020B0502020202020204" pitchFamily="34" charset="0"/>
              </a:rPr>
              <a:t>2</a:t>
            </a:r>
            <a:endParaRPr lang="en-US" altLang="zh-CN" sz="7595" b="1" dirty="0">
              <a:solidFill>
                <a:srgbClr val="C00000"/>
              </a:solidFill>
              <a:latin typeface="Century Gothic" panose="020B0502020202020204" pitchFamily="34" charset="0"/>
              <a:ea typeface="微软雅黑" panose="020B0503020204020204" pitchFamily="34" charset="-122"/>
              <a:sym typeface="Century Gothic" panose="020B0502020202020204" pitchFamily="34" charset="0"/>
            </a:endParaRPr>
          </a:p>
        </p:txBody>
      </p:sp>
      <p:cxnSp>
        <p:nvCxnSpPr>
          <p:cNvPr id="18" name="MH_Other_6"/>
          <p:cNvCxnSpPr/>
          <p:nvPr>
            <p:custDataLst>
              <p:tags r:id="rId7"/>
            </p:custDataLst>
          </p:nvPr>
        </p:nvCxnSpPr>
        <p:spPr>
          <a:xfrm>
            <a:off x="6431618" y="4094077"/>
            <a:ext cx="387415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MH_Other_7"/>
          <p:cNvSpPr txBox="1"/>
          <p:nvPr>
            <p:custDataLst>
              <p:tags r:id="rId8"/>
            </p:custDataLst>
          </p:nvPr>
        </p:nvSpPr>
        <p:spPr>
          <a:xfrm>
            <a:off x="6270893" y="4959652"/>
            <a:ext cx="1334356" cy="1168609"/>
          </a:xfrm>
          <a:prstGeom prst="rect">
            <a:avLst/>
          </a:prstGeom>
          <a:noFill/>
        </p:spPr>
        <p:txBody>
          <a:bodyPr tIns="0" rIns="0" bIns="0" anchor="ctr">
            <a:normAutofit/>
          </a:bodyPr>
          <a:lstStyle>
            <a:defPPr>
              <a:defRPr lang="zh-CN"/>
            </a:defPPr>
            <a:lvl1pPr algn="ctr">
              <a:defRPr sz="7200">
                <a:solidFill>
                  <a:schemeClr val="accent2"/>
                </a:solidFill>
              </a:defRPr>
            </a:lvl1pPr>
          </a:lstStyle>
          <a:p>
            <a:pPr>
              <a:defRPr/>
            </a:pPr>
            <a:r>
              <a:rPr lang="en-US" altLang="zh-CN" sz="7595" b="1" dirty="0">
                <a:solidFill>
                  <a:srgbClr val="C00000"/>
                </a:solidFill>
                <a:latin typeface="Century Gothic" panose="020B0502020202020204" pitchFamily="34" charset="0"/>
                <a:ea typeface="微软雅黑" panose="020B0503020204020204" pitchFamily="34" charset="-122"/>
                <a:sym typeface="Century Gothic" panose="020B0502020202020204" pitchFamily="34" charset="0"/>
              </a:rPr>
              <a:t>4</a:t>
            </a:r>
            <a:endParaRPr lang="en-US" altLang="zh-CN" sz="7595" b="1" dirty="0">
              <a:solidFill>
                <a:srgbClr val="C00000"/>
              </a:solidFill>
              <a:latin typeface="Century Gothic" panose="020B0502020202020204" pitchFamily="34" charset="0"/>
              <a:ea typeface="微软雅黑" panose="020B0503020204020204" pitchFamily="34" charset="-122"/>
              <a:sym typeface="Century Gothic" panose="020B0502020202020204" pitchFamily="34" charset="0"/>
            </a:endParaRPr>
          </a:p>
        </p:txBody>
      </p:sp>
      <p:cxnSp>
        <p:nvCxnSpPr>
          <p:cNvPr id="20" name="MH_Other_8"/>
          <p:cNvCxnSpPr/>
          <p:nvPr>
            <p:custDataLst>
              <p:tags r:id="rId9"/>
            </p:custDataLst>
          </p:nvPr>
        </p:nvCxnSpPr>
        <p:spPr>
          <a:xfrm>
            <a:off x="6431618" y="6103147"/>
            <a:ext cx="387415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MH_SubTitle_1"/>
          <p:cNvSpPr txBox="1">
            <a:spLocks noChangeArrowheads="1"/>
          </p:cNvSpPr>
          <p:nvPr>
            <p:custDataLst>
              <p:tags r:id="rId10"/>
            </p:custDataLst>
          </p:nvPr>
        </p:nvSpPr>
        <p:spPr bwMode="auto">
          <a:xfrm flipH="1">
            <a:off x="7543809" y="3558540"/>
            <a:ext cx="2603662" cy="43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fontAlgn="auto">
              <a:spcBef>
                <a:spcPts val="0"/>
              </a:spcBef>
              <a:spcAft>
                <a:spcPts val="0"/>
              </a:spcAft>
              <a:defRPr/>
            </a:pPr>
            <a:r>
              <a:rPr lang="zh-CN" altLang="en-US" sz="2800" b="1" dirty="0">
                <a:solidFill>
                  <a:prstClr val="black"/>
                </a:solidFill>
                <a:latin typeface="等线" panose="02010600030101010101" charset="-122"/>
                <a:ea typeface="等线" panose="02010600030101010101" charset="-122"/>
                <a:sym typeface="+mn-ea"/>
              </a:rPr>
              <a:t>输入正文输入正文</a:t>
            </a:r>
            <a:endParaRPr lang="zh-CN" altLang="en-US" sz="2800" b="1" dirty="0">
              <a:solidFill>
                <a:prstClr val="black"/>
              </a:solidFill>
              <a:latin typeface="等线" panose="02010600030101010101" charset="-122"/>
              <a:ea typeface="等线" panose="02010600030101010101" charset="-122"/>
            </a:endParaRPr>
          </a:p>
          <a:p>
            <a:pPr lvl="0" algn="ctr" fontAlgn="auto">
              <a:spcBef>
                <a:spcPts val="0"/>
              </a:spcBef>
              <a:spcAft>
                <a:spcPts val="0"/>
              </a:spcAft>
              <a:defRPr/>
            </a:pPr>
            <a:endParaRPr lang="zh-CN" altLang="en-US" sz="2800" b="1" dirty="0">
              <a:solidFill>
                <a:prstClr val="black"/>
              </a:solidFill>
              <a:latin typeface="等线" panose="02010600030101010101" charset="-122"/>
              <a:ea typeface="等线" panose="02010600030101010101" charset="-122"/>
            </a:endParaRPr>
          </a:p>
        </p:txBody>
      </p:sp>
      <p:sp>
        <p:nvSpPr>
          <p:cNvPr id="23" name="MH_SubTitle_1"/>
          <p:cNvSpPr txBox="1">
            <a:spLocks noChangeArrowheads="1"/>
          </p:cNvSpPr>
          <p:nvPr>
            <p:custDataLst>
              <p:tags r:id="rId11"/>
            </p:custDataLst>
          </p:nvPr>
        </p:nvSpPr>
        <p:spPr bwMode="auto">
          <a:xfrm flipH="1">
            <a:off x="2236812" y="5599936"/>
            <a:ext cx="2603662" cy="43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fontAlgn="auto">
              <a:spcBef>
                <a:spcPts val="0"/>
              </a:spcBef>
              <a:spcAft>
                <a:spcPts val="0"/>
              </a:spcAft>
              <a:defRPr/>
            </a:pPr>
            <a:r>
              <a:rPr lang="zh-CN" altLang="en-US" sz="2800" b="1" dirty="0">
                <a:solidFill>
                  <a:prstClr val="black"/>
                </a:solidFill>
                <a:latin typeface="等线" panose="02010600030101010101" charset="-122"/>
                <a:ea typeface="等线" panose="02010600030101010101" charset="-122"/>
                <a:sym typeface="+mn-ea"/>
              </a:rPr>
              <a:t>输入正文输入正文</a:t>
            </a:r>
            <a:endParaRPr lang="zh-CN" altLang="en-US" sz="2800" b="1" dirty="0">
              <a:solidFill>
                <a:prstClr val="black"/>
              </a:solidFill>
              <a:latin typeface="等线" panose="02010600030101010101" charset="-122"/>
              <a:ea typeface="等线" panose="02010600030101010101" charset="-122"/>
            </a:endParaRPr>
          </a:p>
          <a:p>
            <a:pPr lvl="0" algn="ctr" fontAlgn="auto">
              <a:spcBef>
                <a:spcPts val="0"/>
              </a:spcBef>
              <a:spcAft>
                <a:spcPts val="0"/>
              </a:spcAft>
              <a:defRPr/>
            </a:pPr>
            <a:endParaRPr lang="zh-CN" altLang="en-US" sz="2800" b="1" dirty="0">
              <a:solidFill>
                <a:prstClr val="black"/>
              </a:solidFill>
              <a:latin typeface="等线" panose="02010600030101010101" charset="-122"/>
              <a:ea typeface="等线" panose="02010600030101010101" charset="-122"/>
            </a:endParaRPr>
          </a:p>
        </p:txBody>
      </p:sp>
      <p:sp>
        <p:nvSpPr>
          <p:cNvPr id="24" name="MH_SubTitle_1"/>
          <p:cNvSpPr txBox="1">
            <a:spLocks noChangeArrowheads="1"/>
          </p:cNvSpPr>
          <p:nvPr>
            <p:custDataLst>
              <p:tags r:id="rId12"/>
            </p:custDataLst>
          </p:nvPr>
        </p:nvSpPr>
        <p:spPr bwMode="auto">
          <a:xfrm flipH="1">
            <a:off x="7572724" y="5314186"/>
            <a:ext cx="2603662" cy="43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fontAlgn="auto">
              <a:spcBef>
                <a:spcPts val="0"/>
              </a:spcBef>
              <a:spcAft>
                <a:spcPts val="0"/>
              </a:spcAft>
              <a:defRPr/>
            </a:pPr>
            <a:r>
              <a:rPr lang="zh-CN" altLang="en-US" sz="2800" b="1" dirty="0">
                <a:solidFill>
                  <a:prstClr val="black"/>
                </a:solidFill>
                <a:latin typeface="等线" panose="02010600030101010101" charset="-122"/>
                <a:ea typeface="等线" panose="02010600030101010101" charset="-122"/>
                <a:sym typeface="+mn-ea"/>
              </a:rPr>
              <a:t>输入正文输入正文</a:t>
            </a:r>
            <a:endParaRPr lang="zh-CN" altLang="en-US" sz="2800" b="1" dirty="0">
              <a:solidFill>
                <a:prstClr val="black"/>
              </a:solidFill>
              <a:latin typeface="等线" panose="02010600030101010101" charset="-122"/>
              <a:ea typeface="等线" panose="02010600030101010101" charset="-122"/>
            </a:endParaRPr>
          </a:p>
        </p:txBody>
      </p:sp>
      <p:pic>
        <p:nvPicPr>
          <p:cNvPr id="25" name="图片 24" descr="logo -反白_"/>
          <p:cNvPicPr>
            <a:picLocks noChangeAspect="1"/>
          </p:cNvPicPr>
          <p:nvPr/>
        </p:nvPicPr>
        <p:blipFill>
          <a:blip r:embed="rId13"/>
          <a:stretch>
            <a:fillRect/>
          </a:stretch>
        </p:blipFill>
        <p:spPr>
          <a:xfrm>
            <a:off x="6715125" y="909320"/>
            <a:ext cx="4780280" cy="800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18415"/>
            <a:ext cx="12192000" cy="6903085"/>
          </a:xfrm>
          <a:prstGeom prst="rect">
            <a:avLst/>
          </a:prstGeom>
          <a:solidFill>
            <a:srgbClr val="FEFFE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灯片编号占位符 1"/>
          <p:cNvSpPr>
            <a:spLocks noGrp="1"/>
          </p:cNvSpPr>
          <p:nvPr>
            <p:ph type="sldNum" sz="quarter" idx="12"/>
          </p:nvPr>
        </p:nvSpPr>
        <p:spPr/>
        <p:txBody>
          <a:bodyPr/>
          <a:p>
            <a:fld id="{48F63A3B-78C7-47BE-AE5E-E10140E04643}" type="slidenum">
              <a:rPr lang="en-US" dirty="0"/>
            </a:fld>
            <a:endParaRPr lang="en-US" dirty="0"/>
          </a:p>
        </p:txBody>
      </p:sp>
      <p:sp>
        <p:nvSpPr>
          <p:cNvPr id="5" name="矩形 4"/>
          <p:cNvSpPr/>
          <p:nvPr/>
        </p:nvSpPr>
        <p:spPr>
          <a:xfrm>
            <a:off x="3722268" y="483540"/>
            <a:ext cx="8352199" cy="5832500"/>
          </a:xfrm>
          <a:prstGeom prst="rect">
            <a:avLst/>
          </a:prstGeom>
          <a:noFill/>
          <a:ln w="2286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 name="矩形 5"/>
          <p:cNvSpPr/>
          <p:nvPr/>
        </p:nvSpPr>
        <p:spPr>
          <a:xfrm>
            <a:off x="-657860" y="1455574"/>
            <a:ext cx="5565279" cy="17088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chemeClr val="tx1"/>
                </a:solidFill>
                <a:latin typeface="+mj-ea"/>
                <a:ea typeface="+mj-ea"/>
                <a:sym typeface="Century Gothic" panose="020B0502020202020204" pitchFamily="34" charset="0"/>
              </a:rPr>
              <a:t>01  Part O</a:t>
            </a:r>
            <a:r>
              <a:rPr lang="en-US" altLang="zh-CN" sz="4800" b="1" dirty="0">
                <a:solidFill>
                  <a:schemeClr val="tx1"/>
                </a:solidFill>
                <a:latin typeface="+mj-ea"/>
                <a:ea typeface="+mj-ea"/>
                <a:sym typeface="Century Gothic" panose="020B0502020202020204" pitchFamily="34" charset="0"/>
              </a:rPr>
              <a:t>ne</a:t>
            </a:r>
            <a:endParaRPr lang="en-US" altLang="zh-CN" sz="4800" b="1" dirty="0">
              <a:solidFill>
                <a:schemeClr val="tx1"/>
              </a:solidFill>
              <a:latin typeface="+mj-ea"/>
              <a:ea typeface="+mj-ea"/>
              <a:sym typeface="Century Gothic" panose="020B0502020202020204" pitchFamily="34" charset="0"/>
            </a:endParaRPr>
          </a:p>
        </p:txBody>
      </p:sp>
      <p:cxnSp>
        <p:nvCxnSpPr>
          <p:cNvPr id="7" name="直接连接符 6"/>
          <p:cNvCxnSpPr/>
          <p:nvPr/>
        </p:nvCxnSpPr>
        <p:spPr>
          <a:xfrm>
            <a:off x="5051435" y="2679710"/>
            <a:ext cx="619219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MH_SubTitle_1"/>
          <p:cNvSpPr txBox="1">
            <a:spLocks noChangeArrowheads="1"/>
          </p:cNvSpPr>
          <p:nvPr>
            <p:custDataLst>
              <p:tags r:id="rId1"/>
            </p:custDataLst>
          </p:nvPr>
        </p:nvSpPr>
        <p:spPr bwMode="auto">
          <a:xfrm flipH="1">
            <a:off x="5447230" y="1815614"/>
            <a:ext cx="5400601" cy="71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fontAlgn="auto">
              <a:spcBef>
                <a:spcPts val="0"/>
              </a:spcBef>
              <a:spcAft>
                <a:spcPts val="0"/>
              </a:spcAft>
              <a:defRPr/>
            </a:pPr>
            <a:r>
              <a:rPr lang="zh-CN" altLang="en-US" sz="4000" b="1" dirty="0">
                <a:solidFill>
                  <a:prstClr val="black"/>
                </a:solidFill>
                <a:latin typeface="等线" panose="02010600030101010101" charset="-122"/>
                <a:ea typeface="等线" panose="02010600030101010101" charset="-122"/>
              </a:rPr>
              <a:t>请输入</a:t>
            </a:r>
            <a:r>
              <a:rPr lang="zh-CN" altLang="en-US" sz="4000" b="1" dirty="0">
                <a:solidFill>
                  <a:prstClr val="black"/>
                </a:solidFill>
                <a:latin typeface="等线" panose="02010600030101010101" charset="-122"/>
                <a:ea typeface="等线" panose="02010600030101010101" charset="-122"/>
              </a:rPr>
              <a:t>标题</a:t>
            </a:r>
            <a:endParaRPr lang="zh-CN" altLang="en-US" sz="4000" b="1" dirty="0">
              <a:solidFill>
                <a:prstClr val="black"/>
              </a:solidFill>
              <a:latin typeface="等线" panose="02010600030101010101" charset="-122"/>
              <a:ea typeface="等线" panose="02010600030101010101" charset="-122"/>
            </a:endParaRPr>
          </a:p>
        </p:txBody>
      </p:sp>
      <p:sp>
        <p:nvSpPr>
          <p:cNvPr id="10" name="文本框 12"/>
          <p:cNvSpPr txBox="1"/>
          <p:nvPr/>
        </p:nvSpPr>
        <p:spPr>
          <a:xfrm>
            <a:off x="5799555" y="3173494"/>
            <a:ext cx="5444073" cy="175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dirty="0">
                <a:solidFill>
                  <a:schemeClr val="bg1">
                    <a:lumMod val="50000"/>
                  </a:schemeClr>
                </a:solidFill>
              </a:rPr>
              <a:t>添加你需要的正文</a:t>
            </a:r>
            <a:r>
              <a:rPr lang="zh-CN" altLang="en-US" dirty="0">
                <a:solidFill>
                  <a:schemeClr val="bg1">
                    <a:lumMod val="50000"/>
                  </a:schemeClr>
                </a:solidFill>
                <a:sym typeface="+mn-ea"/>
              </a:rPr>
              <a:t>添加你需要的正文添加你需要的正文添加你需要的正文添加你需要的正文添加你需要的正文添加你需要的正文添加你需要的正文添加你需要的正文添加你需要的正文</a:t>
            </a:r>
            <a:endParaRPr lang="zh-CN" alt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8415"/>
            <a:ext cx="12192000" cy="6903085"/>
          </a:xfrm>
          <a:prstGeom prst="rect">
            <a:avLst/>
          </a:prstGeom>
          <a:solidFill>
            <a:srgbClr val="FEFFE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4" name="组合 3"/>
          <p:cNvGrpSpPr/>
          <p:nvPr/>
        </p:nvGrpSpPr>
        <p:grpSpPr>
          <a:xfrm>
            <a:off x="812481" y="195653"/>
            <a:ext cx="4681684" cy="806489"/>
            <a:chOff x="812481" y="164123"/>
            <a:chExt cx="4681684" cy="806489"/>
          </a:xfrm>
        </p:grpSpPr>
        <p:sp>
          <p:nvSpPr>
            <p:cNvPr id="51" name="TextBox 3"/>
            <p:cNvSpPr txBox="1"/>
            <p:nvPr/>
          </p:nvSpPr>
          <p:spPr>
            <a:xfrm>
              <a:off x="888122" y="387047"/>
              <a:ext cx="4606043" cy="583565"/>
            </a:xfrm>
            <a:prstGeom prst="rect">
              <a:avLst/>
            </a:prstGeom>
            <a:noFill/>
          </p:spPr>
          <p:txBody>
            <a:bodyPr wrap="square" rtlCol="0">
              <a:spAutoFit/>
            </a:bodyPr>
            <a:lstStyle/>
            <a:p>
              <a:r>
                <a:rPr lang="zh-CN" altLang="en-US" sz="3200" b="1" dirty="0">
                  <a:solidFill>
                    <a:srgbClr val="C00000"/>
                  </a:solidFill>
                  <a:latin typeface="Lato Black"/>
                  <a:cs typeface="Lato Black"/>
                </a:rPr>
                <a:t>输入</a:t>
              </a:r>
              <a:r>
                <a:rPr lang="zh-CN" altLang="en-US" sz="3200" b="1" dirty="0">
                  <a:solidFill>
                    <a:srgbClr val="C00000"/>
                  </a:solidFill>
                  <a:latin typeface="Lato Black"/>
                  <a:cs typeface="Lato Black"/>
                </a:rPr>
                <a:t>标题</a:t>
              </a:r>
              <a:endParaRPr lang="zh-CN" altLang="en-US" sz="3200" b="1" dirty="0">
                <a:solidFill>
                  <a:srgbClr val="C00000"/>
                </a:solidFill>
                <a:latin typeface="Lato Black"/>
                <a:cs typeface="Lato Black"/>
              </a:endParaRPr>
            </a:p>
          </p:txBody>
        </p:sp>
        <p:sp>
          <p:nvSpPr>
            <p:cNvPr id="52" name="TextBox 14"/>
            <p:cNvSpPr txBox="1"/>
            <p:nvPr/>
          </p:nvSpPr>
          <p:spPr>
            <a:xfrm>
              <a:off x="888122" y="164123"/>
              <a:ext cx="3243931" cy="306705"/>
            </a:xfrm>
            <a:prstGeom prst="rect">
              <a:avLst/>
            </a:prstGeom>
            <a:noFill/>
          </p:spPr>
          <p:txBody>
            <a:bodyPr wrap="square" rtlCol="0">
              <a:spAutoFit/>
            </a:bodyPr>
            <a:lstStyle/>
            <a:p>
              <a:r>
                <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rPr>
                <a:t>东北师范大学附属</a:t>
              </a:r>
              <a:r>
                <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rPr>
                <a:t>小学 </a:t>
              </a:r>
              <a:endPar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endParaRPr>
            </a:p>
          </p:txBody>
        </p:sp>
        <p:sp>
          <p:nvSpPr>
            <p:cNvPr id="53" name="Rectangle 5"/>
            <p:cNvSpPr/>
            <p:nvPr/>
          </p:nvSpPr>
          <p:spPr>
            <a:xfrm>
              <a:off x="812481" y="217502"/>
              <a:ext cx="75641" cy="71137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a:p>
          </p:txBody>
        </p:sp>
      </p:grpSp>
      <p:grpSp>
        <p:nvGrpSpPr>
          <p:cNvPr id="84" name="Group 189"/>
          <p:cNvGrpSpPr/>
          <p:nvPr/>
        </p:nvGrpSpPr>
        <p:grpSpPr bwMode="auto">
          <a:xfrm>
            <a:off x="713105" y="4315460"/>
            <a:ext cx="5033010" cy="2542540"/>
            <a:chOff x="500034" y="3143254"/>
            <a:chExt cx="4035448" cy="2188202"/>
          </a:xfrm>
        </p:grpSpPr>
        <p:grpSp>
          <p:nvGrpSpPr>
            <p:cNvPr id="85" name="Group 99"/>
            <p:cNvGrpSpPr/>
            <p:nvPr/>
          </p:nvGrpSpPr>
          <p:grpSpPr bwMode="auto">
            <a:xfrm>
              <a:off x="500034" y="3143254"/>
              <a:ext cx="2741458" cy="2188202"/>
              <a:chOff x="500034" y="3143254"/>
              <a:chExt cx="2741458" cy="2188202"/>
            </a:xfrm>
          </p:grpSpPr>
          <p:sp>
            <p:nvSpPr>
              <p:cNvPr id="170" name="Freeform 151"/>
              <p:cNvSpPr/>
              <p:nvPr/>
            </p:nvSpPr>
            <p:spPr bwMode="auto">
              <a:xfrm>
                <a:off x="2606665" y="4494477"/>
                <a:ext cx="457501" cy="583403"/>
              </a:xfrm>
              <a:custGeom>
                <a:avLst/>
                <a:gdLst>
                  <a:gd name="T0" fmla="*/ 171452 w 515"/>
                  <a:gd name="T1" fmla="*/ 583403 h 658"/>
                  <a:gd name="T2" fmla="*/ 457501 w 515"/>
                  <a:gd name="T3" fmla="*/ 492080 h 658"/>
                  <a:gd name="T4" fmla="*/ 385544 w 515"/>
                  <a:gd name="T5" fmla="*/ 267762 h 658"/>
                  <a:gd name="T6" fmla="*/ 398870 w 515"/>
                  <a:gd name="T7" fmla="*/ 0 h 658"/>
                  <a:gd name="T8" fmla="*/ 0 w 515"/>
                  <a:gd name="T9" fmla="*/ 42558 h 658"/>
                  <a:gd name="T10" fmla="*/ 171452 w 515"/>
                  <a:gd name="T11" fmla="*/ 583403 h 658"/>
                  <a:gd name="T12" fmla="*/ 0 60000 65536"/>
                  <a:gd name="T13" fmla="*/ 0 60000 65536"/>
                  <a:gd name="T14" fmla="*/ 0 60000 65536"/>
                  <a:gd name="T15" fmla="*/ 0 60000 65536"/>
                  <a:gd name="T16" fmla="*/ 0 60000 65536"/>
                  <a:gd name="T17" fmla="*/ 0 60000 65536"/>
                  <a:gd name="T18" fmla="*/ 0 w 515"/>
                  <a:gd name="T19" fmla="*/ 0 h 658"/>
                  <a:gd name="T20" fmla="*/ 515 w 515"/>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515" h="658">
                    <a:moveTo>
                      <a:pt x="193" y="658"/>
                    </a:moveTo>
                    <a:lnTo>
                      <a:pt x="515" y="555"/>
                    </a:lnTo>
                    <a:lnTo>
                      <a:pt x="434" y="302"/>
                    </a:lnTo>
                    <a:lnTo>
                      <a:pt x="449" y="0"/>
                    </a:lnTo>
                    <a:lnTo>
                      <a:pt x="0" y="48"/>
                    </a:lnTo>
                    <a:lnTo>
                      <a:pt x="193" y="658"/>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71" name="Freeform 152"/>
              <p:cNvSpPr/>
              <p:nvPr/>
            </p:nvSpPr>
            <p:spPr bwMode="auto">
              <a:xfrm>
                <a:off x="2672275" y="4154011"/>
                <a:ext cx="377705" cy="897269"/>
              </a:xfrm>
              <a:custGeom>
                <a:avLst/>
                <a:gdLst>
                  <a:gd name="T0" fmla="*/ 268393 w 425"/>
                  <a:gd name="T1" fmla="*/ 123242 h 1012"/>
                  <a:gd name="T2" fmla="*/ 281724 w 425"/>
                  <a:gd name="T3" fmla="*/ 124128 h 1012"/>
                  <a:gd name="T4" fmla="*/ 307496 w 425"/>
                  <a:gd name="T5" fmla="*/ 132994 h 1012"/>
                  <a:gd name="T6" fmla="*/ 326159 w 425"/>
                  <a:gd name="T7" fmla="*/ 149840 h 1012"/>
                  <a:gd name="T8" fmla="*/ 337713 w 425"/>
                  <a:gd name="T9" fmla="*/ 172893 h 1012"/>
                  <a:gd name="T10" fmla="*/ 377705 w 425"/>
                  <a:gd name="T11" fmla="*/ 713737 h 1012"/>
                  <a:gd name="T12" fmla="*/ 377705 w 425"/>
                  <a:gd name="T13" fmla="*/ 726150 h 1012"/>
                  <a:gd name="T14" fmla="*/ 368818 w 425"/>
                  <a:gd name="T15" fmla="*/ 750089 h 1012"/>
                  <a:gd name="T16" fmla="*/ 351932 w 425"/>
                  <a:gd name="T17" fmla="*/ 770481 h 1012"/>
                  <a:gd name="T18" fmla="*/ 328826 w 425"/>
                  <a:gd name="T19" fmla="*/ 782007 h 1012"/>
                  <a:gd name="T20" fmla="*/ 314606 w 425"/>
                  <a:gd name="T21" fmla="*/ 782894 h 1012"/>
                  <a:gd name="T22" fmla="*/ 304830 w 425"/>
                  <a:gd name="T23" fmla="*/ 782894 h 1012"/>
                  <a:gd name="T24" fmla="*/ 307496 w 425"/>
                  <a:gd name="T25" fmla="*/ 822792 h 1012"/>
                  <a:gd name="T26" fmla="*/ 303053 w 425"/>
                  <a:gd name="T27" fmla="*/ 850278 h 1012"/>
                  <a:gd name="T28" fmla="*/ 289722 w 425"/>
                  <a:gd name="T29" fmla="*/ 874217 h 1012"/>
                  <a:gd name="T30" fmla="*/ 268393 w 425"/>
                  <a:gd name="T31" fmla="*/ 890176 h 1012"/>
                  <a:gd name="T32" fmla="*/ 241731 w 425"/>
                  <a:gd name="T33" fmla="*/ 897269 h 1012"/>
                  <a:gd name="T34" fmla="*/ 241731 w 425"/>
                  <a:gd name="T35" fmla="*/ 897269 h 1012"/>
                  <a:gd name="T36" fmla="*/ 221291 w 425"/>
                  <a:gd name="T37" fmla="*/ 895496 h 1012"/>
                  <a:gd name="T38" fmla="*/ 204405 w 425"/>
                  <a:gd name="T39" fmla="*/ 888403 h 1012"/>
                  <a:gd name="T40" fmla="*/ 188408 w 425"/>
                  <a:gd name="T41" fmla="*/ 878650 h 1012"/>
                  <a:gd name="T42" fmla="*/ 176855 w 425"/>
                  <a:gd name="T43" fmla="*/ 862690 h 1012"/>
                  <a:gd name="T44" fmla="*/ 167079 w 425"/>
                  <a:gd name="T45" fmla="*/ 870670 h 1012"/>
                  <a:gd name="T46" fmla="*/ 145750 w 425"/>
                  <a:gd name="T47" fmla="*/ 880423 h 1012"/>
                  <a:gd name="T48" fmla="*/ 132419 w 425"/>
                  <a:gd name="T49" fmla="*/ 881310 h 1012"/>
                  <a:gd name="T50" fmla="*/ 117311 w 425"/>
                  <a:gd name="T51" fmla="*/ 881310 h 1012"/>
                  <a:gd name="T52" fmla="*/ 89760 w 425"/>
                  <a:gd name="T53" fmla="*/ 871557 h 1012"/>
                  <a:gd name="T54" fmla="*/ 68431 w 425"/>
                  <a:gd name="T55" fmla="*/ 852051 h 1012"/>
                  <a:gd name="T56" fmla="*/ 54212 w 425"/>
                  <a:gd name="T57" fmla="*/ 826339 h 1012"/>
                  <a:gd name="T58" fmla="*/ 0 w 425"/>
                  <a:gd name="T59" fmla="*/ 79797 h 1012"/>
                  <a:gd name="T60" fmla="*/ 0 w 425"/>
                  <a:gd name="T61" fmla="*/ 65611 h 1012"/>
                  <a:gd name="T62" fmla="*/ 9776 w 425"/>
                  <a:gd name="T63" fmla="*/ 37238 h 1012"/>
                  <a:gd name="T64" fmla="*/ 28439 w 425"/>
                  <a:gd name="T65" fmla="*/ 15959 h 1012"/>
                  <a:gd name="T66" fmla="*/ 55989 w 425"/>
                  <a:gd name="T67" fmla="*/ 2660 h 1012"/>
                  <a:gd name="T68" fmla="*/ 70209 w 425"/>
                  <a:gd name="T69" fmla="*/ 0 h 1012"/>
                  <a:gd name="T70" fmla="*/ 84428 w 425"/>
                  <a:gd name="T71" fmla="*/ 1773 h 1012"/>
                  <a:gd name="T72" fmla="*/ 111090 w 425"/>
                  <a:gd name="T73" fmla="*/ 9753 h 1012"/>
                  <a:gd name="T74" fmla="*/ 132419 w 425"/>
                  <a:gd name="T75" fmla="*/ 27486 h 1012"/>
                  <a:gd name="T76" fmla="*/ 147527 w 425"/>
                  <a:gd name="T77" fmla="*/ 51425 h 1012"/>
                  <a:gd name="T78" fmla="*/ 150193 w 425"/>
                  <a:gd name="T79" fmla="*/ 65611 h 1012"/>
                  <a:gd name="T80" fmla="*/ 165301 w 425"/>
                  <a:gd name="T81" fmla="*/ 58518 h 1012"/>
                  <a:gd name="T82" fmla="*/ 181298 w 425"/>
                  <a:gd name="T83" fmla="*/ 55858 h 1012"/>
                  <a:gd name="T84" fmla="*/ 181298 w 425"/>
                  <a:gd name="T85" fmla="*/ 55858 h 1012"/>
                  <a:gd name="T86" fmla="*/ 208849 w 425"/>
                  <a:gd name="T87" fmla="*/ 60291 h 1012"/>
                  <a:gd name="T88" fmla="*/ 232844 w 425"/>
                  <a:gd name="T89" fmla="*/ 72704 h 1012"/>
                  <a:gd name="T90" fmla="*/ 248841 w 425"/>
                  <a:gd name="T91" fmla="*/ 93983 h 1012"/>
                  <a:gd name="T92" fmla="*/ 255951 w 425"/>
                  <a:gd name="T93" fmla="*/ 121468 h 1012"/>
                  <a:gd name="T94" fmla="*/ 255951 w 425"/>
                  <a:gd name="T95" fmla="*/ 125901 h 1012"/>
                  <a:gd name="T96" fmla="*/ 268393 w 425"/>
                  <a:gd name="T97" fmla="*/ 123242 h 10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5"/>
                  <a:gd name="T148" fmla="*/ 0 h 1012"/>
                  <a:gd name="T149" fmla="*/ 425 w 425"/>
                  <a:gd name="T150" fmla="*/ 1012 h 10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5" h="1012">
                    <a:moveTo>
                      <a:pt x="302" y="139"/>
                    </a:moveTo>
                    <a:lnTo>
                      <a:pt x="302" y="139"/>
                    </a:lnTo>
                    <a:lnTo>
                      <a:pt x="317" y="140"/>
                    </a:lnTo>
                    <a:lnTo>
                      <a:pt x="331" y="143"/>
                    </a:lnTo>
                    <a:lnTo>
                      <a:pt x="346" y="150"/>
                    </a:lnTo>
                    <a:lnTo>
                      <a:pt x="357" y="158"/>
                    </a:lnTo>
                    <a:lnTo>
                      <a:pt x="367" y="169"/>
                    </a:lnTo>
                    <a:lnTo>
                      <a:pt x="375" y="180"/>
                    </a:lnTo>
                    <a:lnTo>
                      <a:pt x="380" y="195"/>
                    </a:lnTo>
                    <a:lnTo>
                      <a:pt x="383" y="209"/>
                    </a:lnTo>
                    <a:lnTo>
                      <a:pt x="425" y="805"/>
                    </a:lnTo>
                    <a:lnTo>
                      <a:pt x="425" y="819"/>
                    </a:lnTo>
                    <a:lnTo>
                      <a:pt x="421" y="834"/>
                    </a:lnTo>
                    <a:lnTo>
                      <a:pt x="415" y="846"/>
                    </a:lnTo>
                    <a:lnTo>
                      <a:pt x="407" y="859"/>
                    </a:lnTo>
                    <a:lnTo>
                      <a:pt x="396" y="869"/>
                    </a:lnTo>
                    <a:lnTo>
                      <a:pt x="383" y="877"/>
                    </a:lnTo>
                    <a:lnTo>
                      <a:pt x="370" y="882"/>
                    </a:lnTo>
                    <a:lnTo>
                      <a:pt x="354" y="883"/>
                    </a:lnTo>
                    <a:lnTo>
                      <a:pt x="343" y="883"/>
                    </a:lnTo>
                    <a:lnTo>
                      <a:pt x="346" y="928"/>
                    </a:lnTo>
                    <a:lnTo>
                      <a:pt x="346" y="945"/>
                    </a:lnTo>
                    <a:lnTo>
                      <a:pt x="341" y="959"/>
                    </a:lnTo>
                    <a:lnTo>
                      <a:pt x="334" y="973"/>
                    </a:lnTo>
                    <a:lnTo>
                      <a:pt x="326" y="986"/>
                    </a:lnTo>
                    <a:lnTo>
                      <a:pt x="315" y="996"/>
                    </a:lnTo>
                    <a:lnTo>
                      <a:pt x="302" y="1004"/>
                    </a:lnTo>
                    <a:lnTo>
                      <a:pt x="288" y="1009"/>
                    </a:lnTo>
                    <a:lnTo>
                      <a:pt x="272" y="1012"/>
                    </a:lnTo>
                    <a:lnTo>
                      <a:pt x="260" y="1012"/>
                    </a:lnTo>
                    <a:lnTo>
                      <a:pt x="249" y="1010"/>
                    </a:lnTo>
                    <a:lnTo>
                      <a:pt x="240" y="1007"/>
                    </a:lnTo>
                    <a:lnTo>
                      <a:pt x="230" y="1002"/>
                    </a:lnTo>
                    <a:lnTo>
                      <a:pt x="220" y="998"/>
                    </a:lnTo>
                    <a:lnTo>
                      <a:pt x="212" y="991"/>
                    </a:lnTo>
                    <a:lnTo>
                      <a:pt x="206" y="983"/>
                    </a:lnTo>
                    <a:lnTo>
                      <a:pt x="199" y="973"/>
                    </a:lnTo>
                    <a:lnTo>
                      <a:pt x="188" y="982"/>
                    </a:lnTo>
                    <a:lnTo>
                      <a:pt x="177" y="988"/>
                    </a:lnTo>
                    <a:lnTo>
                      <a:pt x="164" y="993"/>
                    </a:lnTo>
                    <a:lnTo>
                      <a:pt x="149" y="994"/>
                    </a:lnTo>
                    <a:lnTo>
                      <a:pt x="132" y="994"/>
                    </a:lnTo>
                    <a:lnTo>
                      <a:pt x="116" y="990"/>
                    </a:lnTo>
                    <a:lnTo>
                      <a:pt x="101" y="983"/>
                    </a:lnTo>
                    <a:lnTo>
                      <a:pt x="88" y="973"/>
                    </a:lnTo>
                    <a:lnTo>
                      <a:pt x="77" y="961"/>
                    </a:lnTo>
                    <a:lnTo>
                      <a:pt x="67" y="948"/>
                    </a:lnTo>
                    <a:lnTo>
                      <a:pt x="61" y="932"/>
                    </a:lnTo>
                    <a:lnTo>
                      <a:pt x="59" y="914"/>
                    </a:lnTo>
                    <a:lnTo>
                      <a:pt x="0" y="90"/>
                    </a:lnTo>
                    <a:lnTo>
                      <a:pt x="0" y="74"/>
                    </a:lnTo>
                    <a:lnTo>
                      <a:pt x="3" y="58"/>
                    </a:lnTo>
                    <a:lnTo>
                      <a:pt x="11" y="42"/>
                    </a:lnTo>
                    <a:lnTo>
                      <a:pt x="21" y="29"/>
                    </a:lnTo>
                    <a:lnTo>
                      <a:pt x="32" y="18"/>
                    </a:lnTo>
                    <a:lnTo>
                      <a:pt x="47" y="10"/>
                    </a:lnTo>
                    <a:lnTo>
                      <a:pt x="63" y="3"/>
                    </a:lnTo>
                    <a:lnTo>
                      <a:pt x="79" y="0"/>
                    </a:lnTo>
                    <a:lnTo>
                      <a:pt x="95" y="2"/>
                    </a:lnTo>
                    <a:lnTo>
                      <a:pt x="111" y="5"/>
                    </a:lnTo>
                    <a:lnTo>
                      <a:pt x="125" y="11"/>
                    </a:lnTo>
                    <a:lnTo>
                      <a:pt x="138" y="19"/>
                    </a:lnTo>
                    <a:lnTo>
                      <a:pt x="149" y="31"/>
                    </a:lnTo>
                    <a:lnTo>
                      <a:pt x="159" y="44"/>
                    </a:lnTo>
                    <a:lnTo>
                      <a:pt x="166" y="58"/>
                    </a:lnTo>
                    <a:lnTo>
                      <a:pt x="169" y="74"/>
                    </a:lnTo>
                    <a:lnTo>
                      <a:pt x="177" y="69"/>
                    </a:lnTo>
                    <a:lnTo>
                      <a:pt x="186" y="66"/>
                    </a:lnTo>
                    <a:lnTo>
                      <a:pt x="195" y="65"/>
                    </a:lnTo>
                    <a:lnTo>
                      <a:pt x="204" y="63"/>
                    </a:lnTo>
                    <a:lnTo>
                      <a:pt x="220" y="65"/>
                    </a:lnTo>
                    <a:lnTo>
                      <a:pt x="235" y="68"/>
                    </a:lnTo>
                    <a:lnTo>
                      <a:pt x="249" y="74"/>
                    </a:lnTo>
                    <a:lnTo>
                      <a:pt x="262" y="82"/>
                    </a:lnTo>
                    <a:lnTo>
                      <a:pt x="272" y="93"/>
                    </a:lnTo>
                    <a:lnTo>
                      <a:pt x="280" y="106"/>
                    </a:lnTo>
                    <a:lnTo>
                      <a:pt x="285" y="121"/>
                    </a:lnTo>
                    <a:lnTo>
                      <a:pt x="288" y="137"/>
                    </a:lnTo>
                    <a:lnTo>
                      <a:pt x="288" y="142"/>
                    </a:lnTo>
                    <a:lnTo>
                      <a:pt x="302" y="139"/>
                    </a:ln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72" name="Freeform 153"/>
              <p:cNvSpPr/>
              <p:nvPr/>
            </p:nvSpPr>
            <p:spPr bwMode="auto">
              <a:xfrm>
                <a:off x="2572973" y="3838371"/>
                <a:ext cx="281949" cy="446861"/>
              </a:xfrm>
              <a:custGeom>
                <a:avLst/>
                <a:gdLst>
                  <a:gd name="T0" fmla="*/ 32019 w 317"/>
                  <a:gd name="T1" fmla="*/ 5330 h 503"/>
                  <a:gd name="T2" fmla="*/ 32019 w 317"/>
                  <a:gd name="T3" fmla="*/ 5330 h 503"/>
                  <a:gd name="T4" fmla="*/ 32019 w 317"/>
                  <a:gd name="T5" fmla="*/ 5330 h 503"/>
                  <a:gd name="T6" fmla="*/ 40024 w 317"/>
                  <a:gd name="T7" fmla="*/ 888 h 503"/>
                  <a:gd name="T8" fmla="*/ 51587 w 317"/>
                  <a:gd name="T9" fmla="*/ 0 h 503"/>
                  <a:gd name="T10" fmla="*/ 61371 w 317"/>
                  <a:gd name="T11" fmla="*/ 888 h 503"/>
                  <a:gd name="T12" fmla="*/ 70265 w 317"/>
                  <a:gd name="T13" fmla="*/ 3554 h 503"/>
                  <a:gd name="T14" fmla="*/ 80049 w 317"/>
                  <a:gd name="T15" fmla="*/ 7996 h 503"/>
                  <a:gd name="T16" fmla="*/ 87164 w 317"/>
                  <a:gd name="T17" fmla="*/ 14214 h 503"/>
                  <a:gd name="T18" fmla="*/ 94279 w 317"/>
                  <a:gd name="T19" fmla="*/ 21321 h 503"/>
                  <a:gd name="T20" fmla="*/ 100505 w 317"/>
                  <a:gd name="T21" fmla="*/ 31094 h 503"/>
                  <a:gd name="T22" fmla="*/ 277502 w 317"/>
                  <a:gd name="T23" fmla="*/ 442419 h 503"/>
                  <a:gd name="T24" fmla="*/ 281949 w 317"/>
                  <a:gd name="T25" fmla="*/ 445973 h 503"/>
                  <a:gd name="T26" fmla="*/ 164544 w 317"/>
                  <a:gd name="T27" fmla="*/ 446861 h 503"/>
                  <a:gd name="T28" fmla="*/ 6226 w 317"/>
                  <a:gd name="T29" fmla="*/ 73737 h 503"/>
                  <a:gd name="T30" fmla="*/ 6226 w 317"/>
                  <a:gd name="T31" fmla="*/ 73737 h 503"/>
                  <a:gd name="T32" fmla="*/ 1779 w 317"/>
                  <a:gd name="T33" fmla="*/ 63964 h 503"/>
                  <a:gd name="T34" fmla="*/ 0 w 317"/>
                  <a:gd name="T35" fmla="*/ 54192 h 503"/>
                  <a:gd name="T36" fmla="*/ 1779 w 317"/>
                  <a:gd name="T37" fmla="*/ 44420 h 503"/>
                  <a:gd name="T38" fmla="*/ 2668 w 317"/>
                  <a:gd name="T39" fmla="*/ 33759 h 503"/>
                  <a:gd name="T40" fmla="*/ 8894 w 317"/>
                  <a:gd name="T41" fmla="*/ 25763 h 503"/>
                  <a:gd name="T42" fmla="*/ 14231 w 317"/>
                  <a:gd name="T43" fmla="*/ 16879 h 503"/>
                  <a:gd name="T44" fmla="*/ 21346 w 317"/>
                  <a:gd name="T45" fmla="*/ 9772 h 503"/>
                  <a:gd name="T46" fmla="*/ 32019 w 317"/>
                  <a:gd name="T47" fmla="*/ 5330 h 503"/>
                  <a:gd name="T48" fmla="*/ 32019 w 317"/>
                  <a:gd name="T49" fmla="*/ 5330 h 5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7"/>
                  <a:gd name="T76" fmla="*/ 0 h 503"/>
                  <a:gd name="T77" fmla="*/ 317 w 317"/>
                  <a:gd name="T78" fmla="*/ 503 h 5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7" h="503">
                    <a:moveTo>
                      <a:pt x="36" y="6"/>
                    </a:moveTo>
                    <a:lnTo>
                      <a:pt x="36" y="6"/>
                    </a:lnTo>
                    <a:lnTo>
                      <a:pt x="45" y="1"/>
                    </a:lnTo>
                    <a:lnTo>
                      <a:pt x="58" y="0"/>
                    </a:lnTo>
                    <a:lnTo>
                      <a:pt x="69" y="1"/>
                    </a:lnTo>
                    <a:lnTo>
                      <a:pt x="79" y="4"/>
                    </a:lnTo>
                    <a:lnTo>
                      <a:pt x="90" y="9"/>
                    </a:lnTo>
                    <a:lnTo>
                      <a:pt x="98" y="16"/>
                    </a:lnTo>
                    <a:lnTo>
                      <a:pt x="106" y="24"/>
                    </a:lnTo>
                    <a:lnTo>
                      <a:pt x="113" y="35"/>
                    </a:lnTo>
                    <a:lnTo>
                      <a:pt x="312" y="498"/>
                    </a:lnTo>
                    <a:lnTo>
                      <a:pt x="317" y="502"/>
                    </a:lnTo>
                    <a:lnTo>
                      <a:pt x="185" y="503"/>
                    </a:lnTo>
                    <a:lnTo>
                      <a:pt x="7" y="83"/>
                    </a:lnTo>
                    <a:lnTo>
                      <a:pt x="2" y="72"/>
                    </a:lnTo>
                    <a:lnTo>
                      <a:pt x="0" y="61"/>
                    </a:lnTo>
                    <a:lnTo>
                      <a:pt x="2" y="50"/>
                    </a:lnTo>
                    <a:lnTo>
                      <a:pt x="3" y="38"/>
                    </a:lnTo>
                    <a:lnTo>
                      <a:pt x="10" y="29"/>
                    </a:lnTo>
                    <a:lnTo>
                      <a:pt x="16" y="19"/>
                    </a:lnTo>
                    <a:lnTo>
                      <a:pt x="24" y="11"/>
                    </a:lnTo>
                    <a:lnTo>
                      <a:pt x="36" y="6"/>
                    </a:ln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73" name="Rectangle 154"/>
              <p:cNvSpPr>
                <a:spLocks noChangeArrowheads="1"/>
              </p:cNvSpPr>
              <p:nvPr/>
            </p:nvSpPr>
            <p:spPr bwMode="auto">
              <a:xfrm>
                <a:off x="1446954" y="3143254"/>
                <a:ext cx="1260788" cy="1782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74" name="Rectangle 155"/>
              <p:cNvSpPr>
                <a:spLocks noChangeArrowheads="1"/>
              </p:cNvSpPr>
              <p:nvPr/>
            </p:nvSpPr>
            <p:spPr bwMode="auto">
              <a:xfrm>
                <a:off x="1773234" y="3334766"/>
                <a:ext cx="610001"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75" name="Rectangle 156"/>
              <p:cNvSpPr>
                <a:spLocks noChangeArrowheads="1"/>
              </p:cNvSpPr>
              <p:nvPr/>
            </p:nvSpPr>
            <p:spPr bwMode="auto">
              <a:xfrm>
                <a:off x="1563989" y="3412789"/>
                <a:ext cx="1028490"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76" name="Rectangle 157"/>
              <p:cNvSpPr>
                <a:spLocks noChangeArrowheads="1"/>
              </p:cNvSpPr>
              <p:nvPr/>
            </p:nvSpPr>
            <p:spPr bwMode="auto">
              <a:xfrm>
                <a:off x="1563989" y="3467761"/>
                <a:ext cx="1028490" cy="30146"/>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77" name="Rectangle 158"/>
              <p:cNvSpPr>
                <a:spLocks noChangeArrowheads="1"/>
              </p:cNvSpPr>
              <p:nvPr/>
            </p:nvSpPr>
            <p:spPr bwMode="auto">
              <a:xfrm>
                <a:off x="1563989" y="3522731"/>
                <a:ext cx="1028490"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78" name="Rectangle 159"/>
              <p:cNvSpPr>
                <a:spLocks noChangeArrowheads="1"/>
              </p:cNvSpPr>
              <p:nvPr/>
            </p:nvSpPr>
            <p:spPr bwMode="auto">
              <a:xfrm>
                <a:off x="1563989" y="3577703"/>
                <a:ext cx="1028490" cy="30146"/>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79" name="Rectangle 160"/>
              <p:cNvSpPr>
                <a:spLocks noChangeArrowheads="1"/>
              </p:cNvSpPr>
              <p:nvPr/>
            </p:nvSpPr>
            <p:spPr bwMode="auto">
              <a:xfrm>
                <a:off x="1563989" y="3632673"/>
                <a:ext cx="1028490"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80" name="Rectangle 161"/>
              <p:cNvSpPr>
                <a:spLocks noChangeArrowheads="1"/>
              </p:cNvSpPr>
              <p:nvPr/>
            </p:nvSpPr>
            <p:spPr bwMode="auto">
              <a:xfrm>
                <a:off x="1563989" y="3687645"/>
                <a:ext cx="1028490" cy="30146"/>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81" name="Rectangle 162"/>
              <p:cNvSpPr>
                <a:spLocks noChangeArrowheads="1"/>
              </p:cNvSpPr>
              <p:nvPr/>
            </p:nvSpPr>
            <p:spPr bwMode="auto">
              <a:xfrm>
                <a:off x="1563989" y="3742615"/>
                <a:ext cx="1028490"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82" name="Rectangle 163"/>
              <p:cNvSpPr>
                <a:spLocks noChangeArrowheads="1"/>
              </p:cNvSpPr>
              <p:nvPr/>
            </p:nvSpPr>
            <p:spPr bwMode="auto">
              <a:xfrm>
                <a:off x="1563989" y="3795813"/>
                <a:ext cx="1028490"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83" name="Rectangle 164"/>
              <p:cNvSpPr>
                <a:spLocks noChangeArrowheads="1"/>
              </p:cNvSpPr>
              <p:nvPr/>
            </p:nvSpPr>
            <p:spPr bwMode="auto">
              <a:xfrm>
                <a:off x="1563989" y="3850785"/>
                <a:ext cx="514245"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84" name="Freeform 165"/>
              <p:cNvSpPr/>
              <p:nvPr/>
            </p:nvSpPr>
            <p:spPr bwMode="auto">
              <a:xfrm>
                <a:off x="2324717" y="4022790"/>
                <a:ext cx="267763" cy="265989"/>
              </a:xfrm>
              <a:custGeom>
                <a:avLst/>
                <a:gdLst>
                  <a:gd name="T0" fmla="*/ 135216 w 301"/>
                  <a:gd name="T1" fmla="*/ 0 h 301"/>
                  <a:gd name="T2" fmla="*/ 161903 w 301"/>
                  <a:gd name="T3" fmla="*/ 2651 h 301"/>
                  <a:gd name="T4" fmla="*/ 185922 w 301"/>
                  <a:gd name="T5" fmla="*/ 9721 h 301"/>
                  <a:gd name="T6" fmla="*/ 209051 w 301"/>
                  <a:gd name="T7" fmla="*/ 22976 h 301"/>
                  <a:gd name="T8" fmla="*/ 229511 w 301"/>
                  <a:gd name="T9" fmla="*/ 38882 h 301"/>
                  <a:gd name="T10" fmla="*/ 244634 w 301"/>
                  <a:gd name="T11" fmla="*/ 58323 h 301"/>
                  <a:gd name="T12" fmla="*/ 257978 w 301"/>
                  <a:gd name="T13" fmla="*/ 81299 h 301"/>
                  <a:gd name="T14" fmla="*/ 265094 w 301"/>
                  <a:gd name="T15" fmla="*/ 105158 h 301"/>
                  <a:gd name="T16" fmla="*/ 267763 w 301"/>
                  <a:gd name="T17" fmla="*/ 132553 h 301"/>
                  <a:gd name="T18" fmla="*/ 267763 w 301"/>
                  <a:gd name="T19" fmla="*/ 146692 h 301"/>
                  <a:gd name="T20" fmla="*/ 262426 w 301"/>
                  <a:gd name="T21" fmla="*/ 172318 h 301"/>
                  <a:gd name="T22" fmla="*/ 251751 w 301"/>
                  <a:gd name="T23" fmla="*/ 196178 h 301"/>
                  <a:gd name="T24" fmla="*/ 237517 w 301"/>
                  <a:gd name="T25" fmla="*/ 217386 h 301"/>
                  <a:gd name="T26" fmla="*/ 218836 w 301"/>
                  <a:gd name="T27" fmla="*/ 235060 h 301"/>
                  <a:gd name="T28" fmla="*/ 197486 w 301"/>
                  <a:gd name="T29" fmla="*/ 249199 h 301"/>
                  <a:gd name="T30" fmla="*/ 175247 w 301"/>
                  <a:gd name="T31" fmla="*/ 258920 h 301"/>
                  <a:gd name="T32" fmla="*/ 147670 w 301"/>
                  <a:gd name="T33" fmla="*/ 264222 h 301"/>
                  <a:gd name="T34" fmla="*/ 135216 w 301"/>
                  <a:gd name="T35" fmla="*/ 265989 h 301"/>
                  <a:gd name="T36" fmla="*/ 107639 w 301"/>
                  <a:gd name="T37" fmla="*/ 263338 h 301"/>
                  <a:gd name="T38" fmla="*/ 81841 w 301"/>
                  <a:gd name="T39" fmla="*/ 254501 h 301"/>
                  <a:gd name="T40" fmla="*/ 58712 w 301"/>
                  <a:gd name="T41" fmla="*/ 243013 h 301"/>
                  <a:gd name="T42" fmla="*/ 40031 w 301"/>
                  <a:gd name="T43" fmla="*/ 226223 h 301"/>
                  <a:gd name="T44" fmla="*/ 23129 w 301"/>
                  <a:gd name="T45" fmla="*/ 205898 h 301"/>
                  <a:gd name="T46" fmla="*/ 11565 w 301"/>
                  <a:gd name="T47" fmla="*/ 184690 h 301"/>
                  <a:gd name="T48" fmla="*/ 3558 w 301"/>
                  <a:gd name="T49" fmla="*/ 159063 h 301"/>
                  <a:gd name="T50" fmla="*/ 0 w 301"/>
                  <a:gd name="T51" fmla="*/ 132553 h 301"/>
                  <a:gd name="T52" fmla="*/ 1779 w 301"/>
                  <a:gd name="T53" fmla="*/ 119297 h 301"/>
                  <a:gd name="T54" fmla="*/ 6227 w 301"/>
                  <a:gd name="T55" fmla="*/ 92787 h 301"/>
                  <a:gd name="T56" fmla="*/ 17792 w 301"/>
                  <a:gd name="T57" fmla="*/ 69811 h 301"/>
                  <a:gd name="T58" fmla="*/ 32025 w 301"/>
                  <a:gd name="T59" fmla="*/ 48603 h 301"/>
                  <a:gd name="T60" fmla="*/ 48927 w 301"/>
                  <a:gd name="T61" fmla="*/ 30045 h 301"/>
                  <a:gd name="T62" fmla="*/ 70277 w 301"/>
                  <a:gd name="T63" fmla="*/ 15906 h 301"/>
                  <a:gd name="T64" fmla="*/ 94295 w 301"/>
                  <a:gd name="T65" fmla="*/ 6186 h 301"/>
                  <a:gd name="T66" fmla="*/ 120093 w 301"/>
                  <a:gd name="T67" fmla="*/ 0 h 301"/>
                  <a:gd name="T68" fmla="*/ 135216 w 301"/>
                  <a:gd name="T69" fmla="*/ 0 h 3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1"/>
                  <a:gd name="T106" fmla="*/ 0 h 301"/>
                  <a:gd name="T107" fmla="*/ 301 w 301"/>
                  <a:gd name="T108" fmla="*/ 301 h 3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1" h="301">
                    <a:moveTo>
                      <a:pt x="152" y="0"/>
                    </a:moveTo>
                    <a:lnTo>
                      <a:pt x="152" y="0"/>
                    </a:lnTo>
                    <a:lnTo>
                      <a:pt x="166" y="0"/>
                    </a:lnTo>
                    <a:lnTo>
                      <a:pt x="182" y="3"/>
                    </a:lnTo>
                    <a:lnTo>
                      <a:pt x="197" y="7"/>
                    </a:lnTo>
                    <a:lnTo>
                      <a:pt x="209" y="11"/>
                    </a:lnTo>
                    <a:lnTo>
                      <a:pt x="222" y="18"/>
                    </a:lnTo>
                    <a:lnTo>
                      <a:pt x="235" y="26"/>
                    </a:lnTo>
                    <a:lnTo>
                      <a:pt x="246" y="34"/>
                    </a:lnTo>
                    <a:lnTo>
                      <a:pt x="258" y="44"/>
                    </a:lnTo>
                    <a:lnTo>
                      <a:pt x="267" y="55"/>
                    </a:lnTo>
                    <a:lnTo>
                      <a:pt x="275" y="66"/>
                    </a:lnTo>
                    <a:lnTo>
                      <a:pt x="283" y="79"/>
                    </a:lnTo>
                    <a:lnTo>
                      <a:pt x="290" y="92"/>
                    </a:lnTo>
                    <a:lnTo>
                      <a:pt x="295" y="105"/>
                    </a:lnTo>
                    <a:lnTo>
                      <a:pt x="298" y="119"/>
                    </a:lnTo>
                    <a:lnTo>
                      <a:pt x="301" y="135"/>
                    </a:lnTo>
                    <a:lnTo>
                      <a:pt x="301" y="150"/>
                    </a:lnTo>
                    <a:lnTo>
                      <a:pt x="301" y="166"/>
                    </a:lnTo>
                    <a:lnTo>
                      <a:pt x="298" y="180"/>
                    </a:lnTo>
                    <a:lnTo>
                      <a:pt x="295" y="195"/>
                    </a:lnTo>
                    <a:lnTo>
                      <a:pt x="290" y="209"/>
                    </a:lnTo>
                    <a:lnTo>
                      <a:pt x="283" y="222"/>
                    </a:lnTo>
                    <a:lnTo>
                      <a:pt x="275" y="233"/>
                    </a:lnTo>
                    <a:lnTo>
                      <a:pt x="267" y="246"/>
                    </a:lnTo>
                    <a:lnTo>
                      <a:pt x="258" y="256"/>
                    </a:lnTo>
                    <a:lnTo>
                      <a:pt x="246" y="266"/>
                    </a:lnTo>
                    <a:lnTo>
                      <a:pt x="235" y="275"/>
                    </a:lnTo>
                    <a:lnTo>
                      <a:pt x="222" y="282"/>
                    </a:lnTo>
                    <a:lnTo>
                      <a:pt x="209" y="288"/>
                    </a:lnTo>
                    <a:lnTo>
                      <a:pt x="197" y="293"/>
                    </a:lnTo>
                    <a:lnTo>
                      <a:pt x="182" y="298"/>
                    </a:lnTo>
                    <a:lnTo>
                      <a:pt x="166" y="299"/>
                    </a:lnTo>
                    <a:lnTo>
                      <a:pt x="152" y="301"/>
                    </a:lnTo>
                    <a:lnTo>
                      <a:pt x="135" y="299"/>
                    </a:lnTo>
                    <a:lnTo>
                      <a:pt x="121" y="298"/>
                    </a:lnTo>
                    <a:lnTo>
                      <a:pt x="106" y="293"/>
                    </a:lnTo>
                    <a:lnTo>
                      <a:pt x="92" y="288"/>
                    </a:lnTo>
                    <a:lnTo>
                      <a:pt x="79" y="282"/>
                    </a:lnTo>
                    <a:lnTo>
                      <a:pt x="66" y="275"/>
                    </a:lnTo>
                    <a:lnTo>
                      <a:pt x="55" y="266"/>
                    </a:lnTo>
                    <a:lnTo>
                      <a:pt x="45" y="256"/>
                    </a:lnTo>
                    <a:lnTo>
                      <a:pt x="36" y="246"/>
                    </a:lnTo>
                    <a:lnTo>
                      <a:pt x="26" y="233"/>
                    </a:lnTo>
                    <a:lnTo>
                      <a:pt x="20" y="222"/>
                    </a:lnTo>
                    <a:lnTo>
                      <a:pt x="13" y="209"/>
                    </a:lnTo>
                    <a:lnTo>
                      <a:pt x="7" y="195"/>
                    </a:lnTo>
                    <a:lnTo>
                      <a:pt x="4" y="180"/>
                    </a:lnTo>
                    <a:lnTo>
                      <a:pt x="2" y="166"/>
                    </a:lnTo>
                    <a:lnTo>
                      <a:pt x="0" y="150"/>
                    </a:lnTo>
                    <a:lnTo>
                      <a:pt x="2" y="135"/>
                    </a:lnTo>
                    <a:lnTo>
                      <a:pt x="4" y="119"/>
                    </a:lnTo>
                    <a:lnTo>
                      <a:pt x="7" y="105"/>
                    </a:lnTo>
                    <a:lnTo>
                      <a:pt x="13" y="92"/>
                    </a:lnTo>
                    <a:lnTo>
                      <a:pt x="20" y="79"/>
                    </a:lnTo>
                    <a:lnTo>
                      <a:pt x="26" y="66"/>
                    </a:lnTo>
                    <a:lnTo>
                      <a:pt x="36" y="55"/>
                    </a:lnTo>
                    <a:lnTo>
                      <a:pt x="45" y="44"/>
                    </a:lnTo>
                    <a:lnTo>
                      <a:pt x="55" y="34"/>
                    </a:lnTo>
                    <a:lnTo>
                      <a:pt x="66" y="26"/>
                    </a:lnTo>
                    <a:lnTo>
                      <a:pt x="79" y="18"/>
                    </a:lnTo>
                    <a:lnTo>
                      <a:pt x="92" y="11"/>
                    </a:lnTo>
                    <a:lnTo>
                      <a:pt x="106" y="7"/>
                    </a:lnTo>
                    <a:lnTo>
                      <a:pt x="121" y="3"/>
                    </a:lnTo>
                    <a:lnTo>
                      <a:pt x="135" y="0"/>
                    </a:lnTo>
                    <a:lnTo>
                      <a:pt x="152" y="0"/>
                    </a:lnTo>
                    <a:close/>
                  </a:path>
                </a:pathLst>
              </a:custGeom>
              <a:solidFill>
                <a:srgbClr val="4C8EB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85" name="Freeform 166"/>
              <p:cNvSpPr/>
              <p:nvPr/>
            </p:nvSpPr>
            <p:spPr bwMode="auto">
              <a:xfrm>
                <a:off x="2338903" y="4154011"/>
                <a:ext cx="120582" cy="111716"/>
              </a:xfrm>
              <a:custGeom>
                <a:avLst/>
                <a:gdLst>
                  <a:gd name="T0" fmla="*/ 46105 w 136"/>
                  <a:gd name="T1" fmla="*/ 111716 h 125"/>
                  <a:gd name="T2" fmla="*/ 46105 w 136"/>
                  <a:gd name="T3" fmla="*/ 111716 h 125"/>
                  <a:gd name="T4" fmla="*/ 32805 w 136"/>
                  <a:gd name="T5" fmla="*/ 101885 h 125"/>
                  <a:gd name="T6" fmla="*/ 20393 w 136"/>
                  <a:gd name="T7" fmla="*/ 90267 h 125"/>
                  <a:gd name="T8" fmla="*/ 10640 w 136"/>
                  <a:gd name="T9" fmla="*/ 75967 h 125"/>
                  <a:gd name="T10" fmla="*/ 0 w 136"/>
                  <a:gd name="T11" fmla="*/ 61667 h 125"/>
                  <a:gd name="T12" fmla="*/ 120582 w 136"/>
                  <a:gd name="T13" fmla="*/ 0 h 125"/>
                  <a:gd name="T14" fmla="*/ 46105 w 136"/>
                  <a:gd name="T15" fmla="*/ 111716 h 125"/>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25"/>
                  <a:gd name="T26" fmla="*/ 136 w 136"/>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25">
                    <a:moveTo>
                      <a:pt x="52" y="125"/>
                    </a:moveTo>
                    <a:lnTo>
                      <a:pt x="52" y="125"/>
                    </a:lnTo>
                    <a:lnTo>
                      <a:pt x="37" y="114"/>
                    </a:lnTo>
                    <a:lnTo>
                      <a:pt x="23" y="101"/>
                    </a:lnTo>
                    <a:lnTo>
                      <a:pt x="12" y="85"/>
                    </a:lnTo>
                    <a:lnTo>
                      <a:pt x="0" y="69"/>
                    </a:lnTo>
                    <a:lnTo>
                      <a:pt x="136" y="0"/>
                    </a:lnTo>
                    <a:lnTo>
                      <a:pt x="52" y="125"/>
                    </a:lnTo>
                    <a:close/>
                  </a:path>
                </a:pathLst>
              </a:custGeom>
              <a:solidFill>
                <a:srgbClr val="9ACAE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86" name="Freeform 167"/>
              <p:cNvSpPr/>
              <p:nvPr/>
            </p:nvSpPr>
            <p:spPr bwMode="auto">
              <a:xfrm>
                <a:off x="2324717" y="4051162"/>
                <a:ext cx="134768" cy="164914"/>
              </a:xfrm>
              <a:custGeom>
                <a:avLst/>
                <a:gdLst>
                  <a:gd name="T0" fmla="*/ 14186 w 152"/>
                  <a:gd name="T1" fmla="*/ 164914 h 187"/>
                  <a:gd name="T2" fmla="*/ 14186 w 152"/>
                  <a:gd name="T3" fmla="*/ 164914 h 187"/>
                  <a:gd name="T4" fmla="*/ 8866 w 152"/>
                  <a:gd name="T5" fmla="*/ 150804 h 187"/>
                  <a:gd name="T6" fmla="*/ 4433 w 152"/>
                  <a:gd name="T7" fmla="*/ 134930 h 187"/>
                  <a:gd name="T8" fmla="*/ 1773 w 152"/>
                  <a:gd name="T9" fmla="*/ 119056 h 187"/>
                  <a:gd name="T10" fmla="*/ 0 w 152"/>
                  <a:gd name="T11" fmla="*/ 104063 h 187"/>
                  <a:gd name="T12" fmla="*/ 0 w 152"/>
                  <a:gd name="T13" fmla="*/ 104063 h 187"/>
                  <a:gd name="T14" fmla="*/ 1773 w 152"/>
                  <a:gd name="T15" fmla="*/ 88189 h 187"/>
                  <a:gd name="T16" fmla="*/ 4433 w 152"/>
                  <a:gd name="T17" fmla="*/ 72315 h 187"/>
                  <a:gd name="T18" fmla="*/ 8866 w 152"/>
                  <a:gd name="T19" fmla="*/ 58205 h 187"/>
                  <a:gd name="T20" fmla="*/ 14186 w 152"/>
                  <a:gd name="T21" fmla="*/ 45858 h 187"/>
                  <a:gd name="T22" fmla="*/ 21279 w 152"/>
                  <a:gd name="T23" fmla="*/ 31748 h 187"/>
                  <a:gd name="T24" fmla="*/ 30145 w 152"/>
                  <a:gd name="T25" fmla="*/ 20284 h 187"/>
                  <a:gd name="T26" fmla="*/ 39898 w 152"/>
                  <a:gd name="T27" fmla="*/ 8819 h 187"/>
                  <a:gd name="T28" fmla="*/ 51425 w 152"/>
                  <a:gd name="T29" fmla="*/ 0 h 187"/>
                  <a:gd name="T30" fmla="*/ 134768 w 152"/>
                  <a:gd name="T31" fmla="*/ 104063 h 187"/>
                  <a:gd name="T32" fmla="*/ 14186 w 152"/>
                  <a:gd name="T33" fmla="*/ 164914 h 1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
                  <a:gd name="T52" fmla="*/ 0 h 187"/>
                  <a:gd name="T53" fmla="*/ 152 w 152"/>
                  <a:gd name="T54" fmla="*/ 187 h 1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 h="187">
                    <a:moveTo>
                      <a:pt x="16" y="187"/>
                    </a:moveTo>
                    <a:lnTo>
                      <a:pt x="16" y="187"/>
                    </a:lnTo>
                    <a:lnTo>
                      <a:pt x="10" y="171"/>
                    </a:lnTo>
                    <a:lnTo>
                      <a:pt x="5" y="153"/>
                    </a:lnTo>
                    <a:lnTo>
                      <a:pt x="2" y="135"/>
                    </a:lnTo>
                    <a:lnTo>
                      <a:pt x="0" y="118"/>
                    </a:lnTo>
                    <a:lnTo>
                      <a:pt x="2" y="100"/>
                    </a:lnTo>
                    <a:lnTo>
                      <a:pt x="5" y="82"/>
                    </a:lnTo>
                    <a:lnTo>
                      <a:pt x="10" y="66"/>
                    </a:lnTo>
                    <a:lnTo>
                      <a:pt x="16" y="52"/>
                    </a:lnTo>
                    <a:lnTo>
                      <a:pt x="24" y="36"/>
                    </a:lnTo>
                    <a:lnTo>
                      <a:pt x="34" y="23"/>
                    </a:lnTo>
                    <a:lnTo>
                      <a:pt x="45" y="10"/>
                    </a:lnTo>
                    <a:lnTo>
                      <a:pt x="58" y="0"/>
                    </a:lnTo>
                    <a:lnTo>
                      <a:pt x="152" y="118"/>
                    </a:lnTo>
                    <a:lnTo>
                      <a:pt x="16" y="187"/>
                    </a:lnTo>
                    <a:close/>
                  </a:path>
                </a:pathLst>
              </a:custGeom>
              <a:solidFill>
                <a:srgbClr val="87BBD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87" name="Freeform 168"/>
              <p:cNvSpPr/>
              <p:nvPr/>
            </p:nvSpPr>
            <p:spPr bwMode="auto">
              <a:xfrm>
                <a:off x="2376142" y="4022790"/>
                <a:ext cx="83344" cy="131221"/>
              </a:xfrm>
              <a:custGeom>
                <a:avLst/>
                <a:gdLst>
                  <a:gd name="T0" fmla="*/ 0 w 94"/>
                  <a:gd name="T1" fmla="*/ 27994 h 150"/>
                  <a:gd name="T2" fmla="*/ 0 w 94"/>
                  <a:gd name="T3" fmla="*/ 27994 h 150"/>
                  <a:gd name="T4" fmla="*/ 8866 w 94"/>
                  <a:gd name="T5" fmla="*/ 20995 h 150"/>
                  <a:gd name="T6" fmla="*/ 18619 w 94"/>
                  <a:gd name="T7" fmla="*/ 15747 h 150"/>
                  <a:gd name="T8" fmla="*/ 28372 w 94"/>
                  <a:gd name="T9" fmla="*/ 11372 h 150"/>
                  <a:gd name="T10" fmla="*/ 39012 w 94"/>
                  <a:gd name="T11" fmla="*/ 6998 h 150"/>
                  <a:gd name="T12" fmla="*/ 48765 w 94"/>
                  <a:gd name="T13" fmla="*/ 4374 h 150"/>
                  <a:gd name="T14" fmla="*/ 60291 w 94"/>
                  <a:gd name="T15" fmla="*/ 1750 h 150"/>
                  <a:gd name="T16" fmla="*/ 71818 w 94"/>
                  <a:gd name="T17" fmla="*/ 0 h 150"/>
                  <a:gd name="T18" fmla="*/ 83344 w 94"/>
                  <a:gd name="T19" fmla="*/ 0 h 150"/>
                  <a:gd name="T20" fmla="*/ 83344 w 94"/>
                  <a:gd name="T21" fmla="*/ 131221 h 150"/>
                  <a:gd name="T22" fmla="*/ 0 w 94"/>
                  <a:gd name="T23" fmla="*/ 27994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150"/>
                  <a:gd name="T38" fmla="*/ 94 w 94"/>
                  <a:gd name="T39" fmla="*/ 150 h 1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150">
                    <a:moveTo>
                      <a:pt x="0" y="32"/>
                    </a:moveTo>
                    <a:lnTo>
                      <a:pt x="0" y="32"/>
                    </a:lnTo>
                    <a:lnTo>
                      <a:pt x="10" y="24"/>
                    </a:lnTo>
                    <a:lnTo>
                      <a:pt x="21" y="18"/>
                    </a:lnTo>
                    <a:lnTo>
                      <a:pt x="32" y="13"/>
                    </a:lnTo>
                    <a:lnTo>
                      <a:pt x="44" y="8"/>
                    </a:lnTo>
                    <a:lnTo>
                      <a:pt x="55" y="5"/>
                    </a:lnTo>
                    <a:lnTo>
                      <a:pt x="68" y="2"/>
                    </a:lnTo>
                    <a:lnTo>
                      <a:pt x="81" y="0"/>
                    </a:lnTo>
                    <a:lnTo>
                      <a:pt x="94" y="0"/>
                    </a:lnTo>
                    <a:lnTo>
                      <a:pt x="94" y="150"/>
                    </a:lnTo>
                    <a:lnTo>
                      <a:pt x="0" y="32"/>
                    </a:lnTo>
                    <a:close/>
                  </a:path>
                </a:pathLst>
              </a:custGeom>
              <a:solidFill>
                <a:srgbClr val="73ACC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88" name="Freeform 169"/>
              <p:cNvSpPr/>
              <p:nvPr/>
            </p:nvSpPr>
            <p:spPr bwMode="auto">
              <a:xfrm>
                <a:off x="2459484" y="4022790"/>
                <a:ext cx="93983" cy="131221"/>
              </a:xfrm>
              <a:custGeom>
                <a:avLst/>
                <a:gdLst>
                  <a:gd name="T0" fmla="*/ 0 w 106"/>
                  <a:gd name="T1" fmla="*/ 0 h 150"/>
                  <a:gd name="T2" fmla="*/ 0 w 106"/>
                  <a:gd name="T3" fmla="*/ 131221 h 150"/>
                  <a:gd name="T4" fmla="*/ 93983 w 106"/>
                  <a:gd name="T5" fmla="*/ 39366 h 150"/>
                  <a:gd name="T6" fmla="*/ 93983 w 106"/>
                  <a:gd name="T7" fmla="*/ 39366 h 150"/>
                  <a:gd name="T8" fmla="*/ 85117 w 106"/>
                  <a:gd name="T9" fmla="*/ 29743 h 150"/>
                  <a:gd name="T10" fmla="*/ 73590 w 106"/>
                  <a:gd name="T11" fmla="*/ 22745 h 150"/>
                  <a:gd name="T12" fmla="*/ 63838 w 106"/>
                  <a:gd name="T13" fmla="*/ 15747 h 150"/>
                  <a:gd name="T14" fmla="*/ 50538 w 106"/>
                  <a:gd name="T15" fmla="*/ 9623 h 150"/>
                  <a:gd name="T16" fmla="*/ 39898 w 106"/>
                  <a:gd name="T17" fmla="*/ 6124 h 150"/>
                  <a:gd name="T18" fmla="*/ 26599 w 106"/>
                  <a:gd name="T19" fmla="*/ 2624 h 150"/>
                  <a:gd name="T20" fmla="*/ 12413 w 106"/>
                  <a:gd name="T21" fmla="*/ 0 h 150"/>
                  <a:gd name="T22" fmla="*/ 0 w 106"/>
                  <a:gd name="T23" fmla="*/ 0 h 150"/>
                  <a:gd name="T24" fmla="*/ 0 w 106"/>
                  <a:gd name="T25" fmla="*/ 0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150"/>
                  <a:gd name="T41" fmla="*/ 106 w 106"/>
                  <a:gd name="T42" fmla="*/ 150 h 1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150">
                    <a:moveTo>
                      <a:pt x="0" y="0"/>
                    </a:moveTo>
                    <a:lnTo>
                      <a:pt x="0" y="150"/>
                    </a:lnTo>
                    <a:lnTo>
                      <a:pt x="106" y="45"/>
                    </a:lnTo>
                    <a:lnTo>
                      <a:pt x="96" y="34"/>
                    </a:lnTo>
                    <a:lnTo>
                      <a:pt x="83" y="26"/>
                    </a:lnTo>
                    <a:lnTo>
                      <a:pt x="72" y="18"/>
                    </a:lnTo>
                    <a:lnTo>
                      <a:pt x="57" y="11"/>
                    </a:lnTo>
                    <a:lnTo>
                      <a:pt x="45" y="7"/>
                    </a:lnTo>
                    <a:lnTo>
                      <a:pt x="30" y="3"/>
                    </a:lnTo>
                    <a:lnTo>
                      <a:pt x="14" y="0"/>
                    </a:lnTo>
                    <a:lnTo>
                      <a:pt x="0" y="0"/>
                    </a:lnTo>
                    <a:close/>
                  </a:path>
                </a:pathLst>
              </a:custGeom>
              <a:solidFill>
                <a:srgbClr val="609DC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89" name="Freeform 170"/>
              <p:cNvSpPr/>
              <p:nvPr/>
            </p:nvSpPr>
            <p:spPr bwMode="auto">
              <a:xfrm>
                <a:off x="1563989" y="4311832"/>
                <a:ext cx="611775" cy="14186"/>
              </a:xfrm>
              <a:custGeom>
                <a:avLst/>
                <a:gdLst>
                  <a:gd name="T0" fmla="*/ 0 w 690"/>
                  <a:gd name="T1" fmla="*/ 0 h 16"/>
                  <a:gd name="T2" fmla="*/ 611775 w 690"/>
                  <a:gd name="T3" fmla="*/ 0 h 16"/>
                  <a:gd name="T4" fmla="*/ 611775 w 690"/>
                  <a:gd name="T5" fmla="*/ 14186 h 16"/>
                  <a:gd name="T6" fmla="*/ 1773 w 690"/>
                  <a:gd name="T7" fmla="*/ 14186 h 16"/>
                  <a:gd name="T8" fmla="*/ 0 w 690"/>
                  <a:gd name="T9" fmla="*/ 0 h 16"/>
                  <a:gd name="T10" fmla="*/ 0 60000 65536"/>
                  <a:gd name="T11" fmla="*/ 0 60000 65536"/>
                  <a:gd name="T12" fmla="*/ 0 60000 65536"/>
                  <a:gd name="T13" fmla="*/ 0 60000 65536"/>
                  <a:gd name="T14" fmla="*/ 0 60000 65536"/>
                  <a:gd name="T15" fmla="*/ 0 w 690"/>
                  <a:gd name="T16" fmla="*/ 0 h 16"/>
                  <a:gd name="T17" fmla="*/ 690 w 690"/>
                  <a:gd name="T18" fmla="*/ 16 h 16"/>
                </a:gdLst>
                <a:ahLst/>
                <a:cxnLst>
                  <a:cxn ang="T10">
                    <a:pos x="T0" y="T1"/>
                  </a:cxn>
                  <a:cxn ang="T11">
                    <a:pos x="T2" y="T3"/>
                  </a:cxn>
                  <a:cxn ang="T12">
                    <a:pos x="T4" y="T5"/>
                  </a:cxn>
                  <a:cxn ang="T13">
                    <a:pos x="T6" y="T7"/>
                  </a:cxn>
                  <a:cxn ang="T14">
                    <a:pos x="T8" y="T9"/>
                  </a:cxn>
                </a:cxnLst>
                <a:rect l="T15" t="T16" r="T17" b="T18"/>
                <a:pathLst>
                  <a:path w="690" h="16">
                    <a:moveTo>
                      <a:pt x="0" y="0"/>
                    </a:moveTo>
                    <a:lnTo>
                      <a:pt x="690" y="0"/>
                    </a:lnTo>
                    <a:lnTo>
                      <a:pt x="690" y="16"/>
                    </a:lnTo>
                    <a:lnTo>
                      <a:pt x="2" y="16"/>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90" name="Freeform 171"/>
              <p:cNvSpPr/>
              <p:nvPr/>
            </p:nvSpPr>
            <p:spPr bwMode="auto">
              <a:xfrm>
                <a:off x="1563989" y="3983778"/>
                <a:ext cx="109942" cy="328053"/>
              </a:xfrm>
              <a:custGeom>
                <a:avLst/>
                <a:gdLst>
                  <a:gd name="T0" fmla="*/ 1773 w 124"/>
                  <a:gd name="T1" fmla="*/ 0 h 370"/>
                  <a:gd name="T2" fmla="*/ 109942 w 124"/>
                  <a:gd name="T3" fmla="*/ 0 h 370"/>
                  <a:gd name="T4" fmla="*/ 109942 w 124"/>
                  <a:gd name="T5" fmla="*/ 328053 h 370"/>
                  <a:gd name="T6" fmla="*/ 0 w 124"/>
                  <a:gd name="T7" fmla="*/ 328053 h 370"/>
                  <a:gd name="T8" fmla="*/ 1773 w 124"/>
                  <a:gd name="T9" fmla="*/ 0 h 370"/>
                  <a:gd name="T10" fmla="*/ 0 60000 65536"/>
                  <a:gd name="T11" fmla="*/ 0 60000 65536"/>
                  <a:gd name="T12" fmla="*/ 0 60000 65536"/>
                  <a:gd name="T13" fmla="*/ 0 60000 65536"/>
                  <a:gd name="T14" fmla="*/ 0 60000 65536"/>
                  <a:gd name="T15" fmla="*/ 0 w 124"/>
                  <a:gd name="T16" fmla="*/ 0 h 370"/>
                  <a:gd name="T17" fmla="*/ 124 w 124"/>
                  <a:gd name="T18" fmla="*/ 370 h 370"/>
                </a:gdLst>
                <a:ahLst/>
                <a:cxnLst>
                  <a:cxn ang="T10">
                    <a:pos x="T0" y="T1"/>
                  </a:cxn>
                  <a:cxn ang="T11">
                    <a:pos x="T2" y="T3"/>
                  </a:cxn>
                  <a:cxn ang="T12">
                    <a:pos x="T4" y="T5"/>
                  </a:cxn>
                  <a:cxn ang="T13">
                    <a:pos x="T6" y="T7"/>
                  </a:cxn>
                  <a:cxn ang="T14">
                    <a:pos x="T8" y="T9"/>
                  </a:cxn>
                </a:cxnLst>
                <a:rect l="T15" t="T16" r="T17" b="T18"/>
                <a:pathLst>
                  <a:path w="124" h="370">
                    <a:moveTo>
                      <a:pt x="2" y="0"/>
                    </a:moveTo>
                    <a:lnTo>
                      <a:pt x="124" y="0"/>
                    </a:lnTo>
                    <a:lnTo>
                      <a:pt x="124" y="370"/>
                    </a:lnTo>
                    <a:lnTo>
                      <a:pt x="0" y="370"/>
                    </a:lnTo>
                    <a:lnTo>
                      <a:pt x="2" y="0"/>
                    </a:lnTo>
                    <a:close/>
                  </a:path>
                </a:pathLst>
              </a:custGeom>
              <a:solidFill>
                <a:srgbClr val="4C8EB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91" name="Rectangle 172"/>
              <p:cNvSpPr>
                <a:spLocks noChangeArrowheads="1"/>
              </p:cNvSpPr>
              <p:nvPr/>
            </p:nvSpPr>
            <p:spPr bwMode="auto">
              <a:xfrm>
                <a:off x="1689890" y="4106134"/>
                <a:ext cx="108169" cy="205698"/>
              </a:xfrm>
              <a:prstGeom prst="rect">
                <a:avLst/>
              </a:prstGeom>
              <a:solidFill>
                <a:srgbClr val="609D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92" name="Rectangle 173"/>
              <p:cNvSpPr>
                <a:spLocks noChangeArrowheads="1"/>
              </p:cNvSpPr>
              <p:nvPr/>
            </p:nvSpPr>
            <p:spPr bwMode="auto">
              <a:xfrm>
                <a:off x="1815792" y="4175290"/>
                <a:ext cx="108169" cy="136541"/>
              </a:xfrm>
              <a:prstGeom prst="rect">
                <a:avLst/>
              </a:prstGeom>
              <a:solidFill>
                <a:srgbClr val="73A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93" name="Rectangle 174"/>
              <p:cNvSpPr>
                <a:spLocks noChangeArrowheads="1"/>
              </p:cNvSpPr>
              <p:nvPr/>
            </p:nvSpPr>
            <p:spPr bwMode="auto">
              <a:xfrm>
                <a:off x="1941693" y="4113227"/>
                <a:ext cx="108169" cy="198605"/>
              </a:xfrm>
              <a:prstGeom prst="rect">
                <a:avLst/>
              </a:prstGeom>
              <a:solidFill>
                <a:srgbClr val="87BB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94" name="Rectangle 175"/>
              <p:cNvSpPr>
                <a:spLocks noChangeArrowheads="1"/>
              </p:cNvSpPr>
              <p:nvPr/>
            </p:nvSpPr>
            <p:spPr bwMode="auto">
              <a:xfrm>
                <a:off x="2067595" y="4168197"/>
                <a:ext cx="108169" cy="143634"/>
              </a:xfrm>
              <a:prstGeom prst="rect">
                <a:avLst/>
              </a:prstGeom>
              <a:solidFill>
                <a:srgbClr val="9AC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95" name="Rectangle 176"/>
              <p:cNvSpPr>
                <a:spLocks noChangeArrowheads="1"/>
              </p:cNvSpPr>
              <p:nvPr/>
            </p:nvSpPr>
            <p:spPr bwMode="auto">
              <a:xfrm>
                <a:off x="2333584" y="4311832"/>
                <a:ext cx="54972" cy="14186"/>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96" name="Rectangle 177"/>
              <p:cNvSpPr>
                <a:spLocks noChangeArrowheads="1"/>
              </p:cNvSpPr>
              <p:nvPr/>
            </p:nvSpPr>
            <p:spPr bwMode="auto">
              <a:xfrm>
                <a:off x="2415153" y="4311832"/>
                <a:ext cx="163140" cy="14186"/>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97" name="Rectangle 178"/>
              <p:cNvSpPr>
                <a:spLocks noChangeArrowheads="1"/>
              </p:cNvSpPr>
              <p:nvPr/>
            </p:nvSpPr>
            <p:spPr bwMode="auto">
              <a:xfrm>
                <a:off x="1563989" y="4375669"/>
                <a:ext cx="471687"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98" name="Rectangle 179"/>
              <p:cNvSpPr>
                <a:spLocks noChangeArrowheads="1"/>
              </p:cNvSpPr>
              <p:nvPr/>
            </p:nvSpPr>
            <p:spPr bwMode="auto">
              <a:xfrm>
                <a:off x="1563989" y="4430640"/>
                <a:ext cx="471687"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99" name="Rectangle 180"/>
              <p:cNvSpPr>
                <a:spLocks noChangeArrowheads="1"/>
              </p:cNvSpPr>
              <p:nvPr/>
            </p:nvSpPr>
            <p:spPr bwMode="auto">
              <a:xfrm>
                <a:off x="1563989" y="4485611"/>
                <a:ext cx="471687"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00" name="Rectangle 181"/>
              <p:cNvSpPr>
                <a:spLocks noChangeArrowheads="1"/>
              </p:cNvSpPr>
              <p:nvPr/>
            </p:nvSpPr>
            <p:spPr bwMode="auto">
              <a:xfrm>
                <a:off x="1563989" y="4540582"/>
                <a:ext cx="471687"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01" name="Rectangle 182"/>
              <p:cNvSpPr>
                <a:spLocks noChangeArrowheads="1"/>
              </p:cNvSpPr>
              <p:nvPr/>
            </p:nvSpPr>
            <p:spPr bwMode="auto">
              <a:xfrm>
                <a:off x="1563989" y="4595553"/>
                <a:ext cx="471687"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02" name="Rectangle 183"/>
              <p:cNvSpPr>
                <a:spLocks noChangeArrowheads="1"/>
              </p:cNvSpPr>
              <p:nvPr/>
            </p:nvSpPr>
            <p:spPr bwMode="auto">
              <a:xfrm>
                <a:off x="1563989" y="4650524"/>
                <a:ext cx="471687" cy="30146"/>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03" name="Rectangle 184"/>
              <p:cNvSpPr>
                <a:spLocks noChangeArrowheads="1"/>
              </p:cNvSpPr>
              <p:nvPr/>
            </p:nvSpPr>
            <p:spPr bwMode="auto">
              <a:xfrm>
                <a:off x="1563989" y="4705495"/>
                <a:ext cx="471687"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04" name="Rectangle 185"/>
              <p:cNvSpPr>
                <a:spLocks noChangeArrowheads="1"/>
              </p:cNvSpPr>
              <p:nvPr/>
            </p:nvSpPr>
            <p:spPr bwMode="auto">
              <a:xfrm>
                <a:off x="1563989" y="4758693"/>
                <a:ext cx="235844"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05" name="Rectangle 186"/>
              <p:cNvSpPr>
                <a:spLocks noChangeArrowheads="1"/>
              </p:cNvSpPr>
              <p:nvPr/>
            </p:nvSpPr>
            <p:spPr bwMode="auto">
              <a:xfrm>
                <a:off x="2119019" y="4375669"/>
                <a:ext cx="473461"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06" name="Rectangle 187"/>
              <p:cNvSpPr>
                <a:spLocks noChangeArrowheads="1"/>
              </p:cNvSpPr>
              <p:nvPr/>
            </p:nvSpPr>
            <p:spPr bwMode="auto">
              <a:xfrm>
                <a:off x="2119019" y="4430640"/>
                <a:ext cx="473461"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07" name="Rectangle 188"/>
              <p:cNvSpPr>
                <a:spLocks noChangeArrowheads="1"/>
              </p:cNvSpPr>
              <p:nvPr/>
            </p:nvSpPr>
            <p:spPr bwMode="auto">
              <a:xfrm>
                <a:off x="2119019" y="4485611"/>
                <a:ext cx="473461"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08" name="Rectangle 189"/>
              <p:cNvSpPr>
                <a:spLocks noChangeArrowheads="1"/>
              </p:cNvSpPr>
              <p:nvPr/>
            </p:nvSpPr>
            <p:spPr bwMode="auto">
              <a:xfrm>
                <a:off x="2119019" y="4540582"/>
                <a:ext cx="473461"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09" name="Rectangle 190"/>
              <p:cNvSpPr>
                <a:spLocks noChangeArrowheads="1"/>
              </p:cNvSpPr>
              <p:nvPr/>
            </p:nvSpPr>
            <p:spPr bwMode="auto">
              <a:xfrm>
                <a:off x="2119019" y="4595553"/>
                <a:ext cx="473461"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10" name="Rectangle 191"/>
              <p:cNvSpPr>
                <a:spLocks noChangeArrowheads="1"/>
              </p:cNvSpPr>
              <p:nvPr/>
            </p:nvSpPr>
            <p:spPr bwMode="auto">
              <a:xfrm>
                <a:off x="2119019" y="4650524"/>
                <a:ext cx="473461" cy="30146"/>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11" name="Rectangle 192"/>
              <p:cNvSpPr>
                <a:spLocks noChangeArrowheads="1"/>
              </p:cNvSpPr>
              <p:nvPr/>
            </p:nvSpPr>
            <p:spPr bwMode="auto">
              <a:xfrm>
                <a:off x="2119019" y="4705495"/>
                <a:ext cx="473461"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12" name="Rectangle 193"/>
              <p:cNvSpPr>
                <a:spLocks noChangeArrowheads="1"/>
              </p:cNvSpPr>
              <p:nvPr/>
            </p:nvSpPr>
            <p:spPr bwMode="auto">
              <a:xfrm>
                <a:off x="2119019" y="4758693"/>
                <a:ext cx="333373" cy="319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13" name="Freeform 194"/>
              <p:cNvSpPr/>
              <p:nvPr/>
            </p:nvSpPr>
            <p:spPr bwMode="auto">
              <a:xfrm>
                <a:off x="2674049" y="4700175"/>
                <a:ext cx="297907" cy="473461"/>
              </a:xfrm>
              <a:custGeom>
                <a:avLst/>
                <a:gdLst>
                  <a:gd name="T0" fmla="*/ 260779 w 337"/>
                  <a:gd name="T1" fmla="*/ 470791 h 532"/>
                  <a:gd name="T2" fmla="*/ 297907 w 337"/>
                  <a:gd name="T3" fmla="*/ 459222 h 532"/>
                  <a:gd name="T4" fmla="*/ 279343 w 337"/>
                  <a:gd name="T5" fmla="*/ 414723 h 532"/>
                  <a:gd name="T6" fmla="*/ 132600 w 337"/>
                  <a:gd name="T7" fmla="*/ 61408 h 532"/>
                  <a:gd name="T8" fmla="*/ 132600 w 337"/>
                  <a:gd name="T9" fmla="*/ 61408 h 532"/>
                  <a:gd name="T10" fmla="*/ 127296 w 337"/>
                  <a:gd name="T11" fmla="*/ 48948 h 532"/>
                  <a:gd name="T12" fmla="*/ 120224 w 337"/>
                  <a:gd name="T13" fmla="*/ 38268 h 532"/>
                  <a:gd name="T14" fmla="*/ 114036 w 337"/>
                  <a:gd name="T15" fmla="*/ 28479 h 532"/>
                  <a:gd name="T16" fmla="*/ 106080 w 337"/>
                  <a:gd name="T17" fmla="*/ 19579 h 532"/>
                  <a:gd name="T18" fmla="*/ 98124 w 337"/>
                  <a:gd name="T19" fmla="*/ 14239 h 532"/>
                  <a:gd name="T20" fmla="*/ 90168 w 337"/>
                  <a:gd name="T21" fmla="*/ 8900 h 532"/>
                  <a:gd name="T22" fmla="*/ 81328 w 337"/>
                  <a:gd name="T23" fmla="*/ 5340 h 532"/>
                  <a:gd name="T24" fmla="*/ 73372 w 337"/>
                  <a:gd name="T25" fmla="*/ 2670 h 532"/>
                  <a:gd name="T26" fmla="*/ 64532 w 337"/>
                  <a:gd name="T27" fmla="*/ 1780 h 532"/>
                  <a:gd name="T28" fmla="*/ 55692 w 337"/>
                  <a:gd name="T29" fmla="*/ 0 h 532"/>
                  <a:gd name="T30" fmla="*/ 37128 w 337"/>
                  <a:gd name="T31" fmla="*/ 1780 h 532"/>
                  <a:gd name="T32" fmla="*/ 18564 w 337"/>
                  <a:gd name="T33" fmla="*/ 4450 h 532"/>
                  <a:gd name="T34" fmla="*/ 0 w 337"/>
                  <a:gd name="T35" fmla="*/ 9790 h 532"/>
                  <a:gd name="T36" fmla="*/ 174147 w 337"/>
                  <a:gd name="T37" fmla="*/ 426293 h 532"/>
                  <a:gd name="T38" fmla="*/ 174147 w 337"/>
                  <a:gd name="T39" fmla="*/ 426293 h 532"/>
                  <a:gd name="T40" fmla="*/ 179451 w 337"/>
                  <a:gd name="T41" fmla="*/ 439642 h 532"/>
                  <a:gd name="T42" fmla="*/ 188291 w 337"/>
                  <a:gd name="T43" fmla="*/ 449432 h 532"/>
                  <a:gd name="T44" fmla="*/ 198015 w 337"/>
                  <a:gd name="T45" fmla="*/ 459222 h 532"/>
                  <a:gd name="T46" fmla="*/ 209507 w 337"/>
                  <a:gd name="T47" fmla="*/ 466341 h 532"/>
                  <a:gd name="T48" fmla="*/ 221883 w 337"/>
                  <a:gd name="T49" fmla="*/ 470791 h 532"/>
                  <a:gd name="T50" fmla="*/ 235143 w 337"/>
                  <a:gd name="T51" fmla="*/ 473461 h 532"/>
                  <a:gd name="T52" fmla="*/ 247519 w 337"/>
                  <a:gd name="T53" fmla="*/ 473461 h 532"/>
                  <a:gd name="T54" fmla="*/ 260779 w 337"/>
                  <a:gd name="T55" fmla="*/ 470791 h 532"/>
                  <a:gd name="T56" fmla="*/ 260779 w 337"/>
                  <a:gd name="T57" fmla="*/ 470791 h 5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7"/>
                  <a:gd name="T88" fmla="*/ 0 h 532"/>
                  <a:gd name="T89" fmla="*/ 337 w 337"/>
                  <a:gd name="T90" fmla="*/ 532 h 5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7" h="532">
                    <a:moveTo>
                      <a:pt x="295" y="529"/>
                    </a:moveTo>
                    <a:lnTo>
                      <a:pt x="337" y="516"/>
                    </a:lnTo>
                    <a:lnTo>
                      <a:pt x="316" y="466"/>
                    </a:lnTo>
                    <a:lnTo>
                      <a:pt x="150" y="69"/>
                    </a:lnTo>
                    <a:lnTo>
                      <a:pt x="144" y="55"/>
                    </a:lnTo>
                    <a:lnTo>
                      <a:pt x="136" y="43"/>
                    </a:lnTo>
                    <a:lnTo>
                      <a:pt x="129" y="32"/>
                    </a:lnTo>
                    <a:lnTo>
                      <a:pt x="120" y="22"/>
                    </a:lnTo>
                    <a:lnTo>
                      <a:pt x="111" y="16"/>
                    </a:lnTo>
                    <a:lnTo>
                      <a:pt x="102" y="10"/>
                    </a:lnTo>
                    <a:lnTo>
                      <a:pt x="92" y="6"/>
                    </a:lnTo>
                    <a:lnTo>
                      <a:pt x="83" y="3"/>
                    </a:lnTo>
                    <a:lnTo>
                      <a:pt x="73" y="2"/>
                    </a:lnTo>
                    <a:lnTo>
                      <a:pt x="63" y="0"/>
                    </a:lnTo>
                    <a:lnTo>
                      <a:pt x="42" y="2"/>
                    </a:lnTo>
                    <a:lnTo>
                      <a:pt x="21" y="5"/>
                    </a:lnTo>
                    <a:lnTo>
                      <a:pt x="0" y="11"/>
                    </a:lnTo>
                    <a:lnTo>
                      <a:pt x="197" y="479"/>
                    </a:lnTo>
                    <a:lnTo>
                      <a:pt x="203" y="494"/>
                    </a:lnTo>
                    <a:lnTo>
                      <a:pt x="213" y="505"/>
                    </a:lnTo>
                    <a:lnTo>
                      <a:pt x="224" y="516"/>
                    </a:lnTo>
                    <a:lnTo>
                      <a:pt x="237" y="524"/>
                    </a:lnTo>
                    <a:lnTo>
                      <a:pt x="251" y="529"/>
                    </a:lnTo>
                    <a:lnTo>
                      <a:pt x="266" y="532"/>
                    </a:lnTo>
                    <a:lnTo>
                      <a:pt x="280" y="532"/>
                    </a:lnTo>
                    <a:lnTo>
                      <a:pt x="295" y="529"/>
                    </a:ln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14" name="Freeform 195"/>
              <p:cNvSpPr/>
              <p:nvPr/>
            </p:nvSpPr>
            <p:spPr bwMode="auto">
              <a:xfrm>
                <a:off x="2714834" y="4889914"/>
                <a:ext cx="416716" cy="296135"/>
              </a:xfrm>
              <a:custGeom>
                <a:avLst/>
                <a:gdLst>
                  <a:gd name="T0" fmla="*/ 0 w 471"/>
                  <a:gd name="T1" fmla="*/ 114034 h 335"/>
                  <a:gd name="T2" fmla="*/ 358323 w 471"/>
                  <a:gd name="T3" fmla="*/ 0 h 335"/>
                  <a:gd name="T4" fmla="*/ 416716 w 471"/>
                  <a:gd name="T5" fmla="*/ 182101 h 335"/>
                  <a:gd name="T6" fmla="*/ 56624 w 471"/>
                  <a:gd name="T7" fmla="*/ 296135 h 335"/>
                  <a:gd name="T8" fmla="*/ 0 w 471"/>
                  <a:gd name="T9" fmla="*/ 114034 h 335"/>
                  <a:gd name="T10" fmla="*/ 0 60000 65536"/>
                  <a:gd name="T11" fmla="*/ 0 60000 65536"/>
                  <a:gd name="T12" fmla="*/ 0 60000 65536"/>
                  <a:gd name="T13" fmla="*/ 0 60000 65536"/>
                  <a:gd name="T14" fmla="*/ 0 60000 65536"/>
                  <a:gd name="T15" fmla="*/ 0 w 471"/>
                  <a:gd name="T16" fmla="*/ 0 h 335"/>
                  <a:gd name="T17" fmla="*/ 471 w 471"/>
                  <a:gd name="T18" fmla="*/ 335 h 335"/>
                </a:gdLst>
                <a:ahLst/>
                <a:cxnLst>
                  <a:cxn ang="T10">
                    <a:pos x="T0" y="T1"/>
                  </a:cxn>
                  <a:cxn ang="T11">
                    <a:pos x="T2" y="T3"/>
                  </a:cxn>
                  <a:cxn ang="T12">
                    <a:pos x="T4" y="T5"/>
                  </a:cxn>
                  <a:cxn ang="T13">
                    <a:pos x="T6" y="T7"/>
                  </a:cxn>
                  <a:cxn ang="T14">
                    <a:pos x="T8" y="T9"/>
                  </a:cxn>
                </a:cxnLst>
                <a:rect l="T15" t="T16" r="T17" b="T18"/>
                <a:pathLst>
                  <a:path w="471" h="335">
                    <a:moveTo>
                      <a:pt x="0" y="129"/>
                    </a:moveTo>
                    <a:lnTo>
                      <a:pt x="405" y="0"/>
                    </a:lnTo>
                    <a:lnTo>
                      <a:pt x="471" y="206"/>
                    </a:lnTo>
                    <a:lnTo>
                      <a:pt x="64" y="335"/>
                    </a:lnTo>
                    <a:lnTo>
                      <a:pt x="0" y="1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15" name="Freeform 196"/>
              <p:cNvSpPr/>
              <p:nvPr/>
            </p:nvSpPr>
            <p:spPr bwMode="auto">
              <a:xfrm>
                <a:off x="2738422" y="5031333"/>
                <a:ext cx="503240" cy="300123"/>
              </a:xfrm>
              <a:custGeom>
                <a:avLst/>
                <a:gdLst/>
                <a:ahLst/>
                <a:cxnLst>
                  <a:cxn ang="0">
                    <a:pos x="0" y="147"/>
                  </a:cxn>
                  <a:cxn ang="0">
                    <a:pos x="459" y="0"/>
                  </a:cxn>
                  <a:cxn ang="0">
                    <a:pos x="568" y="338"/>
                  </a:cxn>
                  <a:cxn ang="0">
                    <a:pos x="61" y="338"/>
                  </a:cxn>
                  <a:cxn ang="0">
                    <a:pos x="0" y="147"/>
                  </a:cxn>
                </a:cxnLst>
                <a:rect l="0" t="0" r="r" b="b"/>
                <a:pathLst>
                  <a:path w="568" h="338">
                    <a:moveTo>
                      <a:pt x="0" y="147"/>
                    </a:moveTo>
                    <a:lnTo>
                      <a:pt x="459" y="0"/>
                    </a:lnTo>
                    <a:lnTo>
                      <a:pt x="568" y="338"/>
                    </a:lnTo>
                    <a:lnTo>
                      <a:pt x="61" y="338"/>
                    </a:lnTo>
                    <a:lnTo>
                      <a:pt x="0" y="147"/>
                    </a:lnTo>
                    <a:close/>
                  </a:path>
                </a:pathLst>
              </a:custGeom>
              <a:solidFill>
                <a:schemeClr val="accent2">
                  <a:lumMod val="60000"/>
                  <a:lumOff val="40000"/>
                </a:schemeClr>
              </a:solidFill>
              <a:ln w="9525">
                <a:noFill/>
                <a:round/>
              </a:ln>
            </p:spPr>
            <p:txBody>
              <a:bodyPr/>
              <a:lstStyle/>
              <a:p>
                <a:pPr fontAlgn="auto">
                  <a:spcBef>
                    <a:spcPts val="0"/>
                  </a:spcBef>
                  <a:spcAft>
                    <a:spcPts val="0"/>
                  </a:spcAft>
                  <a:defRPr/>
                </a:pPr>
                <a:endParaRPr lang="en-US">
                  <a:solidFill>
                    <a:schemeClr val="bg2">
                      <a:lumMod val="25000"/>
                    </a:schemeClr>
                  </a:solidFill>
                  <a:latin typeface="+mn-lt"/>
                  <a:cs typeface="+mn-cs"/>
                </a:endParaRPr>
              </a:p>
            </p:txBody>
          </p:sp>
          <p:sp>
            <p:nvSpPr>
              <p:cNvPr id="216" name="Freeform 197"/>
              <p:cNvSpPr/>
              <p:nvPr/>
            </p:nvSpPr>
            <p:spPr bwMode="auto">
              <a:xfrm>
                <a:off x="2941811" y="5031775"/>
                <a:ext cx="299681" cy="299681"/>
              </a:xfrm>
              <a:custGeom>
                <a:avLst/>
                <a:gdLst>
                  <a:gd name="T0" fmla="*/ 0 w 338"/>
                  <a:gd name="T1" fmla="*/ 65611 h 338"/>
                  <a:gd name="T2" fmla="*/ 203038 w 338"/>
                  <a:gd name="T3" fmla="*/ 0 h 338"/>
                  <a:gd name="T4" fmla="*/ 299681 w 338"/>
                  <a:gd name="T5" fmla="*/ 299681 h 338"/>
                  <a:gd name="T6" fmla="*/ 76250 w 338"/>
                  <a:gd name="T7" fmla="*/ 299681 h 338"/>
                  <a:gd name="T8" fmla="*/ 0 w 338"/>
                  <a:gd name="T9" fmla="*/ 65611 h 338"/>
                  <a:gd name="T10" fmla="*/ 0 60000 65536"/>
                  <a:gd name="T11" fmla="*/ 0 60000 65536"/>
                  <a:gd name="T12" fmla="*/ 0 60000 65536"/>
                  <a:gd name="T13" fmla="*/ 0 60000 65536"/>
                  <a:gd name="T14" fmla="*/ 0 60000 65536"/>
                  <a:gd name="T15" fmla="*/ 0 w 338"/>
                  <a:gd name="T16" fmla="*/ 0 h 338"/>
                  <a:gd name="T17" fmla="*/ 338 w 338"/>
                  <a:gd name="T18" fmla="*/ 338 h 338"/>
                </a:gdLst>
                <a:ahLst/>
                <a:cxnLst>
                  <a:cxn ang="T10">
                    <a:pos x="T0" y="T1"/>
                  </a:cxn>
                  <a:cxn ang="T11">
                    <a:pos x="T2" y="T3"/>
                  </a:cxn>
                  <a:cxn ang="T12">
                    <a:pos x="T4" y="T5"/>
                  </a:cxn>
                  <a:cxn ang="T13">
                    <a:pos x="T6" y="T7"/>
                  </a:cxn>
                  <a:cxn ang="T14">
                    <a:pos x="T8" y="T9"/>
                  </a:cxn>
                </a:cxnLst>
                <a:rect l="T15" t="T16" r="T17" b="T18"/>
                <a:pathLst>
                  <a:path w="338" h="338">
                    <a:moveTo>
                      <a:pt x="0" y="74"/>
                    </a:moveTo>
                    <a:lnTo>
                      <a:pt x="229" y="0"/>
                    </a:lnTo>
                    <a:lnTo>
                      <a:pt x="338" y="338"/>
                    </a:lnTo>
                    <a:lnTo>
                      <a:pt x="86" y="338"/>
                    </a:lnTo>
                    <a:lnTo>
                      <a:pt x="0" y="7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17" name="Freeform 198"/>
              <p:cNvSpPr/>
              <p:nvPr/>
            </p:nvSpPr>
            <p:spPr bwMode="auto">
              <a:xfrm>
                <a:off x="2468351" y="4349070"/>
                <a:ext cx="507152" cy="590496"/>
              </a:xfrm>
              <a:custGeom>
                <a:avLst/>
                <a:gdLst>
                  <a:gd name="T0" fmla="*/ 33751 w 571"/>
                  <a:gd name="T1" fmla="*/ 3547 h 666"/>
                  <a:gd name="T2" fmla="*/ 33751 w 571"/>
                  <a:gd name="T3" fmla="*/ 3547 h 666"/>
                  <a:gd name="T4" fmla="*/ 33751 w 571"/>
                  <a:gd name="T5" fmla="*/ 3547 h 666"/>
                  <a:gd name="T6" fmla="*/ 44409 w 571"/>
                  <a:gd name="T7" fmla="*/ 0 h 666"/>
                  <a:gd name="T8" fmla="*/ 55955 w 571"/>
                  <a:gd name="T9" fmla="*/ 0 h 666"/>
                  <a:gd name="T10" fmla="*/ 65725 w 571"/>
                  <a:gd name="T11" fmla="*/ 0 h 666"/>
                  <a:gd name="T12" fmla="*/ 75495 w 571"/>
                  <a:gd name="T13" fmla="*/ 2660 h 666"/>
                  <a:gd name="T14" fmla="*/ 85265 w 571"/>
                  <a:gd name="T15" fmla="*/ 7980 h 666"/>
                  <a:gd name="T16" fmla="*/ 94147 w 571"/>
                  <a:gd name="T17" fmla="*/ 14186 h 666"/>
                  <a:gd name="T18" fmla="*/ 101253 w 571"/>
                  <a:gd name="T19" fmla="*/ 22166 h 666"/>
                  <a:gd name="T20" fmla="*/ 106582 w 571"/>
                  <a:gd name="T21" fmla="*/ 32805 h 666"/>
                  <a:gd name="T22" fmla="*/ 178525 w 571"/>
                  <a:gd name="T23" fmla="*/ 186192 h 666"/>
                  <a:gd name="T24" fmla="*/ 314416 w 571"/>
                  <a:gd name="T25" fmla="*/ 284608 h 666"/>
                  <a:gd name="T26" fmla="*/ 507152 w 571"/>
                  <a:gd name="T27" fmla="*/ 397210 h 666"/>
                  <a:gd name="T28" fmla="*/ 413005 w 571"/>
                  <a:gd name="T29" fmla="*/ 590496 h 666"/>
                  <a:gd name="T30" fmla="*/ 274448 w 571"/>
                  <a:gd name="T31" fmla="*/ 492967 h 666"/>
                  <a:gd name="T32" fmla="*/ 274448 w 571"/>
                  <a:gd name="T33" fmla="*/ 492967 h 666"/>
                  <a:gd name="T34" fmla="*/ 263790 w 571"/>
                  <a:gd name="T35" fmla="*/ 494740 h 666"/>
                  <a:gd name="T36" fmla="*/ 255796 w 571"/>
                  <a:gd name="T37" fmla="*/ 495627 h 666"/>
                  <a:gd name="T38" fmla="*/ 246026 w 571"/>
                  <a:gd name="T39" fmla="*/ 494740 h 666"/>
                  <a:gd name="T40" fmla="*/ 237145 w 571"/>
                  <a:gd name="T41" fmla="*/ 492080 h 666"/>
                  <a:gd name="T42" fmla="*/ 228263 w 571"/>
                  <a:gd name="T43" fmla="*/ 487647 h 666"/>
                  <a:gd name="T44" fmla="*/ 218493 w 571"/>
                  <a:gd name="T45" fmla="*/ 481440 h 666"/>
                  <a:gd name="T46" fmla="*/ 202505 w 571"/>
                  <a:gd name="T47" fmla="*/ 469028 h 666"/>
                  <a:gd name="T48" fmla="*/ 187406 w 571"/>
                  <a:gd name="T49" fmla="*/ 452182 h 666"/>
                  <a:gd name="T50" fmla="*/ 174084 w 571"/>
                  <a:gd name="T51" fmla="*/ 434449 h 666"/>
                  <a:gd name="T52" fmla="*/ 162537 w 571"/>
                  <a:gd name="T53" fmla="*/ 419376 h 666"/>
                  <a:gd name="T54" fmla="*/ 154544 w 571"/>
                  <a:gd name="T55" fmla="*/ 403417 h 666"/>
                  <a:gd name="T56" fmla="*/ 5329 w 571"/>
                  <a:gd name="T57" fmla="*/ 78023 h 666"/>
                  <a:gd name="T58" fmla="*/ 5329 w 571"/>
                  <a:gd name="T59" fmla="*/ 78023 h 666"/>
                  <a:gd name="T60" fmla="*/ 888 w 571"/>
                  <a:gd name="T61" fmla="*/ 66497 h 666"/>
                  <a:gd name="T62" fmla="*/ 0 w 571"/>
                  <a:gd name="T63" fmla="*/ 56744 h 666"/>
                  <a:gd name="T64" fmla="*/ 888 w 571"/>
                  <a:gd name="T65" fmla="*/ 45218 h 666"/>
                  <a:gd name="T66" fmla="*/ 4441 w 571"/>
                  <a:gd name="T67" fmla="*/ 35465 h 666"/>
                  <a:gd name="T68" fmla="*/ 7994 w 571"/>
                  <a:gd name="T69" fmla="*/ 25712 h 666"/>
                  <a:gd name="T70" fmla="*/ 15099 w 571"/>
                  <a:gd name="T71" fmla="*/ 16846 h 666"/>
                  <a:gd name="T72" fmla="*/ 23981 w 571"/>
                  <a:gd name="T73" fmla="*/ 9753 h 666"/>
                  <a:gd name="T74" fmla="*/ 33751 w 571"/>
                  <a:gd name="T75" fmla="*/ 3547 h 666"/>
                  <a:gd name="T76" fmla="*/ 33751 w 571"/>
                  <a:gd name="T77" fmla="*/ 3547 h 6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1"/>
                  <a:gd name="T118" fmla="*/ 0 h 666"/>
                  <a:gd name="T119" fmla="*/ 571 w 571"/>
                  <a:gd name="T120" fmla="*/ 666 h 6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1" h="666">
                    <a:moveTo>
                      <a:pt x="38" y="4"/>
                    </a:moveTo>
                    <a:lnTo>
                      <a:pt x="38" y="4"/>
                    </a:lnTo>
                    <a:lnTo>
                      <a:pt x="50" y="0"/>
                    </a:lnTo>
                    <a:lnTo>
                      <a:pt x="63" y="0"/>
                    </a:lnTo>
                    <a:lnTo>
                      <a:pt x="74" y="0"/>
                    </a:lnTo>
                    <a:lnTo>
                      <a:pt x="85" y="3"/>
                    </a:lnTo>
                    <a:lnTo>
                      <a:pt x="96" y="9"/>
                    </a:lnTo>
                    <a:lnTo>
                      <a:pt x="106" y="16"/>
                    </a:lnTo>
                    <a:lnTo>
                      <a:pt x="114" y="25"/>
                    </a:lnTo>
                    <a:lnTo>
                      <a:pt x="120" y="37"/>
                    </a:lnTo>
                    <a:lnTo>
                      <a:pt x="201" y="210"/>
                    </a:lnTo>
                    <a:lnTo>
                      <a:pt x="354" y="321"/>
                    </a:lnTo>
                    <a:lnTo>
                      <a:pt x="571" y="448"/>
                    </a:lnTo>
                    <a:lnTo>
                      <a:pt x="465" y="666"/>
                    </a:lnTo>
                    <a:lnTo>
                      <a:pt x="309" y="556"/>
                    </a:lnTo>
                    <a:lnTo>
                      <a:pt x="297" y="558"/>
                    </a:lnTo>
                    <a:lnTo>
                      <a:pt x="288" y="559"/>
                    </a:lnTo>
                    <a:lnTo>
                      <a:pt x="277" y="558"/>
                    </a:lnTo>
                    <a:lnTo>
                      <a:pt x="267" y="555"/>
                    </a:lnTo>
                    <a:lnTo>
                      <a:pt x="257" y="550"/>
                    </a:lnTo>
                    <a:lnTo>
                      <a:pt x="246" y="543"/>
                    </a:lnTo>
                    <a:lnTo>
                      <a:pt x="228" y="529"/>
                    </a:lnTo>
                    <a:lnTo>
                      <a:pt x="211" y="510"/>
                    </a:lnTo>
                    <a:lnTo>
                      <a:pt x="196" y="490"/>
                    </a:lnTo>
                    <a:lnTo>
                      <a:pt x="183" y="473"/>
                    </a:lnTo>
                    <a:lnTo>
                      <a:pt x="174" y="455"/>
                    </a:lnTo>
                    <a:lnTo>
                      <a:pt x="6" y="88"/>
                    </a:lnTo>
                    <a:lnTo>
                      <a:pt x="1" y="75"/>
                    </a:lnTo>
                    <a:lnTo>
                      <a:pt x="0" y="64"/>
                    </a:lnTo>
                    <a:lnTo>
                      <a:pt x="1" y="51"/>
                    </a:lnTo>
                    <a:lnTo>
                      <a:pt x="5" y="40"/>
                    </a:lnTo>
                    <a:lnTo>
                      <a:pt x="9" y="29"/>
                    </a:lnTo>
                    <a:lnTo>
                      <a:pt x="17" y="19"/>
                    </a:lnTo>
                    <a:lnTo>
                      <a:pt x="27" y="11"/>
                    </a:lnTo>
                    <a:lnTo>
                      <a:pt x="38" y="4"/>
                    </a:ln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18" name="Freeform 199"/>
              <p:cNvSpPr/>
              <p:nvPr/>
            </p:nvSpPr>
            <p:spPr bwMode="auto">
              <a:xfrm>
                <a:off x="718144" y="4673577"/>
                <a:ext cx="492966" cy="549710"/>
              </a:xfrm>
              <a:custGeom>
                <a:avLst/>
                <a:gdLst>
                  <a:gd name="T0" fmla="*/ 207984 w 557"/>
                  <a:gd name="T1" fmla="*/ 0 h 620"/>
                  <a:gd name="T2" fmla="*/ 492966 w 557"/>
                  <a:gd name="T3" fmla="*/ 149840 h 620"/>
                  <a:gd name="T4" fmla="*/ 286752 w 557"/>
                  <a:gd name="T5" fmla="*/ 549710 h 620"/>
                  <a:gd name="T6" fmla="*/ 0 w 557"/>
                  <a:gd name="T7" fmla="*/ 400756 h 620"/>
                  <a:gd name="T8" fmla="*/ 207984 w 557"/>
                  <a:gd name="T9" fmla="*/ 0 h 620"/>
                  <a:gd name="T10" fmla="*/ 0 60000 65536"/>
                  <a:gd name="T11" fmla="*/ 0 60000 65536"/>
                  <a:gd name="T12" fmla="*/ 0 60000 65536"/>
                  <a:gd name="T13" fmla="*/ 0 60000 65536"/>
                  <a:gd name="T14" fmla="*/ 0 60000 65536"/>
                  <a:gd name="T15" fmla="*/ 0 w 557"/>
                  <a:gd name="T16" fmla="*/ 0 h 620"/>
                  <a:gd name="T17" fmla="*/ 557 w 557"/>
                  <a:gd name="T18" fmla="*/ 620 h 620"/>
                </a:gdLst>
                <a:ahLst/>
                <a:cxnLst>
                  <a:cxn ang="T10">
                    <a:pos x="T0" y="T1"/>
                  </a:cxn>
                  <a:cxn ang="T11">
                    <a:pos x="T2" y="T3"/>
                  </a:cxn>
                  <a:cxn ang="T12">
                    <a:pos x="T4" y="T5"/>
                  </a:cxn>
                  <a:cxn ang="T13">
                    <a:pos x="T6" y="T7"/>
                  </a:cxn>
                  <a:cxn ang="T14">
                    <a:pos x="T8" y="T9"/>
                  </a:cxn>
                </a:cxnLst>
                <a:rect l="T15" t="T16" r="T17" b="T18"/>
                <a:pathLst>
                  <a:path w="557" h="620">
                    <a:moveTo>
                      <a:pt x="235" y="0"/>
                    </a:moveTo>
                    <a:lnTo>
                      <a:pt x="557" y="169"/>
                    </a:lnTo>
                    <a:lnTo>
                      <a:pt x="324" y="620"/>
                    </a:lnTo>
                    <a:lnTo>
                      <a:pt x="0" y="452"/>
                    </a:lnTo>
                    <a:lnTo>
                      <a:pt x="235" y="0"/>
                    </a:ln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19" name="Freeform 200"/>
              <p:cNvSpPr/>
              <p:nvPr/>
            </p:nvSpPr>
            <p:spPr bwMode="auto">
              <a:xfrm>
                <a:off x="863551" y="4095494"/>
                <a:ext cx="757182" cy="812152"/>
              </a:xfrm>
              <a:custGeom>
                <a:avLst/>
                <a:gdLst>
                  <a:gd name="T0" fmla="*/ 446498 w 853"/>
                  <a:gd name="T1" fmla="*/ 584039 h 915"/>
                  <a:gd name="T2" fmla="*/ 633796 w 853"/>
                  <a:gd name="T3" fmla="*/ 478415 h 915"/>
                  <a:gd name="T4" fmla="*/ 669303 w 853"/>
                  <a:gd name="T5" fmla="*/ 471315 h 915"/>
                  <a:gd name="T6" fmla="*/ 699484 w 853"/>
                  <a:gd name="T7" fmla="*/ 478415 h 915"/>
                  <a:gd name="T8" fmla="*/ 722563 w 853"/>
                  <a:gd name="T9" fmla="*/ 497055 h 915"/>
                  <a:gd name="T10" fmla="*/ 741204 w 853"/>
                  <a:gd name="T11" fmla="*/ 528121 h 915"/>
                  <a:gd name="T12" fmla="*/ 375484 w 853"/>
                  <a:gd name="T13" fmla="*/ 792625 h 915"/>
                  <a:gd name="T14" fmla="*/ 342640 w 853"/>
                  <a:gd name="T15" fmla="*/ 806826 h 915"/>
                  <a:gd name="T16" fmla="*/ 302695 w 853"/>
                  <a:gd name="T17" fmla="*/ 812152 h 915"/>
                  <a:gd name="T18" fmla="*/ 245884 w 853"/>
                  <a:gd name="T19" fmla="*/ 805051 h 915"/>
                  <a:gd name="T20" fmla="*/ 154454 w 853"/>
                  <a:gd name="T21" fmla="*/ 772210 h 915"/>
                  <a:gd name="T22" fmla="*/ 100307 w 853"/>
                  <a:gd name="T23" fmla="*/ 739369 h 915"/>
                  <a:gd name="T24" fmla="*/ 39945 w 853"/>
                  <a:gd name="T25" fmla="*/ 678125 h 915"/>
                  <a:gd name="T26" fmla="*/ 19529 w 853"/>
                  <a:gd name="T27" fmla="*/ 640846 h 915"/>
                  <a:gd name="T28" fmla="*/ 7101 w 853"/>
                  <a:gd name="T29" fmla="*/ 600904 h 915"/>
                  <a:gd name="T30" fmla="*/ 1775 w 853"/>
                  <a:gd name="T31" fmla="*/ 509481 h 915"/>
                  <a:gd name="T32" fmla="*/ 27518 w 853"/>
                  <a:gd name="T33" fmla="*/ 402082 h 915"/>
                  <a:gd name="T34" fmla="*/ 112734 w 853"/>
                  <a:gd name="T35" fmla="*/ 139353 h 915"/>
                  <a:gd name="T36" fmla="*/ 124274 w 853"/>
                  <a:gd name="T37" fmla="*/ 115388 h 915"/>
                  <a:gd name="T38" fmla="*/ 152679 w 853"/>
                  <a:gd name="T39" fmla="*/ 96748 h 915"/>
                  <a:gd name="T40" fmla="*/ 183748 w 853"/>
                  <a:gd name="T41" fmla="*/ 96748 h 915"/>
                  <a:gd name="T42" fmla="*/ 211265 w 853"/>
                  <a:gd name="T43" fmla="*/ 114500 h 915"/>
                  <a:gd name="T44" fmla="*/ 224580 w 853"/>
                  <a:gd name="T45" fmla="*/ 145566 h 915"/>
                  <a:gd name="T46" fmla="*/ 198838 w 853"/>
                  <a:gd name="T47" fmla="*/ 249415 h 915"/>
                  <a:gd name="T48" fmla="*/ 215704 w 853"/>
                  <a:gd name="T49" fmla="*/ 245865 h 915"/>
                  <a:gd name="T50" fmla="*/ 282279 w 853"/>
                  <a:gd name="T51" fmla="*/ 85209 h 915"/>
                  <a:gd name="T52" fmla="*/ 308021 w 853"/>
                  <a:gd name="T53" fmla="*/ 63907 h 915"/>
                  <a:gd name="T54" fmla="*/ 339977 w 853"/>
                  <a:gd name="T55" fmla="*/ 63019 h 915"/>
                  <a:gd name="T56" fmla="*/ 366607 w 853"/>
                  <a:gd name="T57" fmla="*/ 78109 h 915"/>
                  <a:gd name="T58" fmla="*/ 384361 w 853"/>
                  <a:gd name="T59" fmla="*/ 103849 h 915"/>
                  <a:gd name="T60" fmla="*/ 382586 w 853"/>
                  <a:gd name="T61" fmla="*/ 138465 h 915"/>
                  <a:gd name="T62" fmla="*/ 345303 w 853"/>
                  <a:gd name="T63" fmla="*/ 265392 h 915"/>
                  <a:gd name="T64" fmla="*/ 425194 w 853"/>
                  <a:gd name="T65" fmla="*/ 103849 h 915"/>
                  <a:gd name="T66" fmla="*/ 454487 w 853"/>
                  <a:gd name="T67" fmla="*/ 85209 h 915"/>
                  <a:gd name="T68" fmla="*/ 485555 w 853"/>
                  <a:gd name="T69" fmla="*/ 86985 h 915"/>
                  <a:gd name="T70" fmla="*/ 512185 w 853"/>
                  <a:gd name="T71" fmla="*/ 102961 h 915"/>
                  <a:gd name="T72" fmla="*/ 527276 w 853"/>
                  <a:gd name="T73" fmla="*/ 131364 h 915"/>
                  <a:gd name="T74" fmla="*/ 521062 w 853"/>
                  <a:gd name="T75" fmla="*/ 166868 h 915"/>
                  <a:gd name="T76" fmla="*/ 445610 w 853"/>
                  <a:gd name="T77" fmla="*/ 354152 h 915"/>
                  <a:gd name="T78" fmla="*/ 659538 w 853"/>
                  <a:gd name="T79" fmla="*/ 15977 h 915"/>
                  <a:gd name="T80" fmla="*/ 687944 w 853"/>
                  <a:gd name="T81" fmla="*/ 0 h 915"/>
                  <a:gd name="T82" fmla="*/ 719900 w 853"/>
                  <a:gd name="T83" fmla="*/ 4438 h 915"/>
                  <a:gd name="T84" fmla="*/ 745642 w 853"/>
                  <a:gd name="T85" fmla="*/ 23078 h 915"/>
                  <a:gd name="T86" fmla="*/ 757182 w 853"/>
                  <a:gd name="T87" fmla="*/ 51481 h 915"/>
                  <a:gd name="T88" fmla="*/ 746530 w 853"/>
                  <a:gd name="T89" fmla="*/ 86985 h 9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3"/>
                  <a:gd name="T136" fmla="*/ 0 h 915"/>
                  <a:gd name="T137" fmla="*/ 853 w 853"/>
                  <a:gd name="T138" fmla="*/ 915 h 9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3" h="915">
                    <a:moveTo>
                      <a:pt x="577" y="518"/>
                    </a:moveTo>
                    <a:lnTo>
                      <a:pt x="577" y="518"/>
                    </a:lnTo>
                    <a:lnTo>
                      <a:pt x="503" y="658"/>
                    </a:lnTo>
                    <a:lnTo>
                      <a:pt x="700" y="547"/>
                    </a:lnTo>
                    <a:lnTo>
                      <a:pt x="714" y="539"/>
                    </a:lnTo>
                    <a:lnTo>
                      <a:pt x="729" y="534"/>
                    </a:lnTo>
                    <a:lnTo>
                      <a:pt x="742" y="531"/>
                    </a:lnTo>
                    <a:lnTo>
                      <a:pt x="754" y="531"/>
                    </a:lnTo>
                    <a:lnTo>
                      <a:pt x="767" y="532"/>
                    </a:lnTo>
                    <a:lnTo>
                      <a:pt x="779" y="536"/>
                    </a:lnTo>
                    <a:lnTo>
                      <a:pt x="788" y="539"/>
                    </a:lnTo>
                    <a:lnTo>
                      <a:pt x="798" y="545"/>
                    </a:lnTo>
                    <a:lnTo>
                      <a:pt x="806" y="552"/>
                    </a:lnTo>
                    <a:lnTo>
                      <a:pt x="814" y="560"/>
                    </a:lnTo>
                    <a:lnTo>
                      <a:pt x="820" y="568"/>
                    </a:lnTo>
                    <a:lnTo>
                      <a:pt x="827" y="577"/>
                    </a:lnTo>
                    <a:lnTo>
                      <a:pt x="835" y="595"/>
                    </a:lnTo>
                    <a:lnTo>
                      <a:pt x="841" y="613"/>
                    </a:lnTo>
                    <a:lnTo>
                      <a:pt x="423" y="893"/>
                    </a:lnTo>
                    <a:lnTo>
                      <a:pt x="412" y="899"/>
                    </a:lnTo>
                    <a:lnTo>
                      <a:pt x="399" y="906"/>
                    </a:lnTo>
                    <a:lnTo>
                      <a:pt x="386" y="909"/>
                    </a:lnTo>
                    <a:lnTo>
                      <a:pt x="372" y="912"/>
                    </a:lnTo>
                    <a:lnTo>
                      <a:pt x="357" y="914"/>
                    </a:lnTo>
                    <a:lnTo>
                      <a:pt x="341" y="915"/>
                    </a:lnTo>
                    <a:lnTo>
                      <a:pt x="327" y="914"/>
                    </a:lnTo>
                    <a:lnTo>
                      <a:pt x="309" y="912"/>
                    </a:lnTo>
                    <a:lnTo>
                      <a:pt x="277" y="907"/>
                    </a:lnTo>
                    <a:lnTo>
                      <a:pt x="241" y="898"/>
                    </a:lnTo>
                    <a:lnTo>
                      <a:pt x="207" y="885"/>
                    </a:lnTo>
                    <a:lnTo>
                      <a:pt x="174" y="870"/>
                    </a:lnTo>
                    <a:lnTo>
                      <a:pt x="142" y="852"/>
                    </a:lnTo>
                    <a:lnTo>
                      <a:pt x="113" y="833"/>
                    </a:lnTo>
                    <a:lnTo>
                      <a:pt x="87" y="812"/>
                    </a:lnTo>
                    <a:lnTo>
                      <a:pt x="64" y="790"/>
                    </a:lnTo>
                    <a:lnTo>
                      <a:pt x="45" y="764"/>
                    </a:lnTo>
                    <a:lnTo>
                      <a:pt x="37" y="751"/>
                    </a:lnTo>
                    <a:lnTo>
                      <a:pt x="29" y="737"/>
                    </a:lnTo>
                    <a:lnTo>
                      <a:pt x="22" y="722"/>
                    </a:lnTo>
                    <a:lnTo>
                      <a:pt x="16" y="708"/>
                    </a:lnTo>
                    <a:lnTo>
                      <a:pt x="11" y="693"/>
                    </a:lnTo>
                    <a:lnTo>
                      <a:pt x="8" y="677"/>
                    </a:lnTo>
                    <a:lnTo>
                      <a:pt x="2" y="645"/>
                    </a:lnTo>
                    <a:lnTo>
                      <a:pt x="0" y="610"/>
                    </a:lnTo>
                    <a:lnTo>
                      <a:pt x="2" y="574"/>
                    </a:lnTo>
                    <a:lnTo>
                      <a:pt x="8" y="536"/>
                    </a:lnTo>
                    <a:lnTo>
                      <a:pt x="18" y="495"/>
                    </a:lnTo>
                    <a:lnTo>
                      <a:pt x="31" y="453"/>
                    </a:lnTo>
                    <a:lnTo>
                      <a:pt x="48" y="410"/>
                    </a:lnTo>
                    <a:lnTo>
                      <a:pt x="69" y="365"/>
                    </a:lnTo>
                    <a:lnTo>
                      <a:pt x="127" y="157"/>
                    </a:lnTo>
                    <a:lnTo>
                      <a:pt x="133" y="141"/>
                    </a:lnTo>
                    <a:lnTo>
                      <a:pt x="140" y="130"/>
                    </a:lnTo>
                    <a:lnTo>
                      <a:pt x="150" y="120"/>
                    </a:lnTo>
                    <a:lnTo>
                      <a:pt x="161" y="114"/>
                    </a:lnTo>
                    <a:lnTo>
                      <a:pt x="172" y="109"/>
                    </a:lnTo>
                    <a:lnTo>
                      <a:pt x="183" y="108"/>
                    </a:lnTo>
                    <a:lnTo>
                      <a:pt x="196" y="108"/>
                    </a:lnTo>
                    <a:lnTo>
                      <a:pt x="207" y="109"/>
                    </a:lnTo>
                    <a:lnTo>
                      <a:pt x="219" y="114"/>
                    </a:lnTo>
                    <a:lnTo>
                      <a:pt x="228" y="120"/>
                    </a:lnTo>
                    <a:lnTo>
                      <a:pt x="238" y="129"/>
                    </a:lnTo>
                    <a:lnTo>
                      <a:pt x="244" y="140"/>
                    </a:lnTo>
                    <a:lnTo>
                      <a:pt x="249" y="151"/>
                    </a:lnTo>
                    <a:lnTo>
                      <a:pt x="253" y="164"/>
                    </a:lnTo>
                    <a:lnTo>
                      <a:pt x="253" y="178"/>
                    </a:lnTo>
                    <a:lnTo>
                      <a:pt x="249" y="194"/>
                    </a:lnTo>
                    <a:lnTo>
                      <a:pt x="224" y="281"/>
                    </a:lnTo>
                    <a:lnTo>
                      <a:pt x="233" y="278"/>
                    </a:lnTo>
                    <a:lnTo>
                      <a:pt x="243" y="277"/>
                    </a:lnTo>
                    <a:lnTo>
                      <a:pt x="310" y="111"/>
                    </a:lnTo>
                    <a:lnTo>
                      <a:pt x="318" y="96"/>
                    </a:lnTo>
                    <a:lnTo>
                      <a:pt x="327" y="85"/>
                    </a:lnTo>
                    <a:lnTo>
                      <a:pt x="338" y="77"/>
                    </a:lnTo>
                    <a:lnTo>
                      <a:pt x="347" y="72"/>
                    </a:lnTo>
                    <a:lnTo>
                      <a:pt x="359" y="69"/>
                    </a:lnTo>
                    <a:lnTo>
                      <a:pt x="372" y="69"/>
                    </a:lnTo>
                    <a:lnTo>
                      <a:pt x="383" y="71"/>
                    </a:lnTo>
                    <a:lnTo>
                      <a:pt x="394" y="75"/>
                    </a:lnTo>
                    <a:lnTo>
                      <a:pt x="405" y="80"/>
                    </a:lnTo>
                    <a:lnTo>
                      <a:pt x="413" y="88"/>
                    </a:lnTo>
                    <a:lnTo>
                      <a:pt x="421" y="96"/>
                    </a:lnTo>
                    <a:lnTo>
                      <a:pt x="428" y="106"/>
                    </a:lnTo>
                    <a:lnTo>
                      <a:pt x="433" y="117"/>
                    </a:lnTo>
                    <a:lnTo>
                      <a:pt x="434" y="130"/>
                    </a:lnTo>
                    <a:lnTo>
                      <a:pt x="434" y="143"/>
                    </a:lnTo>
                    <a:lnTo>
                      <a:pt x="431" y="156"/>
                    </a:lnTo>
                    <a:lnTo>
                      <a:pt x="376" y="294"/>
                    </a:lnTo>
                    <a:lnTo>
                      <a:pt x="389" y="299"/>
                    </a:lnTo>
                    <a:lnTo>
                      <a:pt x="473" y="130"/>
                    </a:lnTo>
                    <a:lnTo>
                      <a:pt x="479" y="117"/>
                    </a:lnTo>
                    <a:lnTo>
                      <a:pt x="489" y="108"/>
                    </a:lnTo>
                    <a:lnTo>
                      <a:pt x="500" y="101"/>
                    </a:lnTo>
                    <a:lnTo>
                      <a:pt x="512" y="96"/>
                    </a:lnTo>
                    <a:lnTo>
                      <a:pt x="523" y="95"/>
                    </a:lnTo>
                    <a:lnTo>
                      <a:pt x="534" y="95"/>
                    </a:lnTo>
                    <a:lnTo>
                      <a:pt x="547" y="98"/>
                    </a:lnTo>
                    <a:lnTo>
                      <a:pt x="558" y="103"/>
                    </a:lnTo>
                    <a:lnTo>
                      <a:pt x="568" y="108"/>
                    </a:lnTo>
                    <a:lnTo>
                      <a:pt x="577" y="116"/>
                    </a:lnTo>
                    <a:lnTo>
                      <a:pt x="584" y="125"/>
                    </a:lnTo>
                    <a:lnTo>
                      <a:pt x="590" y="137"/>
                    </a:lnTo>
                    <a:lnTo>
                      <a:pt x="594" y="148"/>
                    </a:lnTo>
                    <a:lnTo>
                      <a:pt x="594" y="161"/>
                    </a:lnTo>
                    <a:lnTo>
                      <a:pt x="592" y="174"/>
                    </a:lnTo>
                    <a:lnTo>
                      <a:pt x="587" y="188"/>
                    </a:lnTo>
                    <a:lnTo>
                      <a:pt x="491" y="383"/>
                    </a:lnTo>
                    <a:lnTo>
                      <a:pt x="502" y="399"/>
                    </a:lnTo>
                    <a:lnTo>
                      <a:pt x="734" y="29"/>
                    </a:lnTo>
                    <a:lnTo>
                      <a:pt x="743" y="18"/>
                    </a:lnTo>
                    <a:lnTo>
                      <a:pt x="753" y="9"/>
                    </a:lnTo>
                    <a:lnTo>
                      <a:pt x="764" y="3"/>
                    </a:lnTo>
                    <a:lnTo>
                      <a:pt x="775" y="0"/>
                    </a:lnTo>
                    <a:lnTo>
                      <a:pt x="787" y="0"/>
                    </a:lnTo>
                    <a:lnTo>
                      <a:pt x="800" y="0"/>
                    </a:lnTo>
                    <a:lnTo>
                      <a:pt x="811" y="5"/>
                    </a:lnTo>
                    <a:lnTo>
                      <a:pt x="822" y="9"/>
                    </a:lnTo>
                    <a:lnTo>
                      <a:pt x="832" y="16"/>
                    </a:lnTo>
                    <a:lnTo>
                      <a:pt x="840" y="26"/>
                    </a:lnTo>
                    <a:lnTo>
                      <a:pt x="846" y="35"/>
                    </a:lnTo>
                    <a:lnTo>
                      <a:pt x="851" y="46"/>
                    </a:lnTo>
                    <a:lnTo>
                      <a:pt x="853" y="58"/>
                    </a:lnTo>
                    <a:lnTo>
                      <a:pt x="853" y="71"/>
                    </a:lnTo>
                    <a:lnTo>
                      <a:pt x="848" y="83"/>
                    </a:lnTo>
                    <a:lnTo>
                      <a:pt x="841" y="98"/>
                    </a:lnTo>
                    <a:lnTo>
                      <a:pt x="577" y="518"/>
                    </a:ln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20" name="Freeform 201"/>
              <p:cNvSpPr/>
              <p:nvPr/>
            </p:nvSpPr>
            <p:spPr bwMode="auto">
              <a:xfrm>
                <a:off x="602883" y="4829623"/>
                <a:ext cx="551484" cy="501833"/>
              </a:xfrm>
              <a:custGeom>
                <a:avLst/>
                <a:gdLst>
                  <a:gd name="T0" fmla="*/ 199813 w 621"/>
                  <a:gd name="T1" fmla="*/ 0 h 566"/>
                  <a:gd name="T2" fmla="*/ 551484 w 621"/>
                  <a:gd name="T3" fmla="*/ 182646 h 566"/>
                  <a:gd name="T4" fmla="*/ 389857 w 621"/>
                  <a:gd name="T5" fmla="*/ 501833 h 566"/>
                  <a:gd name="T6" fmla="*/ 202477 w 621"/>
                  <a:gd name="T7" fmla="*/ 501833 h 566"/>
                  <a:gd name="T8" fmla="*/ 0 w 621"/>
                  <a:gd name="T9" fmla="*/ 396324 h 566"/>
                  <a:gd name="T10" fmla="*/ 199813 w 621"/>
                  <a:gd name="T11" fmla="*/ 0 h 566"/>
                  <a:gd name="T12" fmla="*/ 0 60000 65536"/>
                  <a:gd name="T13" fmla="*/ 0 60000 65536"/>
                  <a:gd name="T14" fmla="*/ 0 60000 65536"/>
                  <a:gd name="T15" fmla="*/ 0 60000 65536"/>
                  <a:gd name="T16" fmla="*/ 0 60000 65536"/>
                  <a:gd name="T17" fmla="*/ 0 60000 65536"/>
                  <a:gd name="T18" fmla="*/ 0 w 621"/>
                  <a:gd name="T19" fmla="*/ 0 h 566"/>
                  <a:gd name="T20" fmla="*/ 621 w 621"/>
                  <a:gd name="T21" fmla="*/ 566 h 566"/>
                </a:gdLst>
                <a:ahLst/>
                <a:cxnLst>
                  <a:cxn ang="T12">
                    <a:pos x="T0" y="T1"/>
                  </a:cxn>
                  <a:cxn ang="T13">
                    <a:pos x="T2" y="T3"/>
                  </a:cxn>
                  <a:cxn ang="T14">
                    <a:pos x="T4" y="T5"/>
                  </a:cxn>
                  <a:cxn ang="T15">
                    <a:pos x="T6" y="T7"/>
                  </a:cxn>
                  <a:cxn ang="T16">
                    <a:pos x="T8" y="T9"/>
                  </a:cxn>
                  <a:cxn ang="T17">
                    <a:pos x="T10" y="T11"/>
                  </a:cxn>
                </a:cxnLst>
                <a:rect l="T18" t="T19" r="T20" b="T21"/>
                <a:pathLst>
                  <a:path w="621" h="566">
                    <a:moveTo>
                      <a:pt x="225" y="0"/>
                    </a:moveTo>
                    <a:lnTo>
                      <a:pt x="621" y="206"/>
                    </a:lnTo>
                    <a:lnTo>
                      <a:pt x="439" y="566"/>
                    </a:lnTo>
                    <a:lnTo>
                      <a:pt x="228" y="566"/>
                    </a:lnTo>
                    <a:lnTo>
                      <a:pt x="0" y="447"/>
                    </a:lnTo>
                    <a:lnTo>
                      <a:pt x="22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221" name="Freeform 202"/>
              <p:cNvSpPr/>
              <p:nvPr/>
            </p:nvSpPr>
            <p:spPr bwMode="auto">
              <a:xfrm>
                <a:off x="500034" y="4958287"/>
                <a:ext cx="611191" cy="373169"/>
              </a:xfrm>
              <a:custGeom>
                <a:avLst/>
                <a:gdLst/>
                <a:ahLst/>
                <a:cxnLst>
                  <a:cxn ang="0">
                    <a:pos x="603" y="420"/>
                  </a:cxn>
                  <a:cxn ang="0">
                    <a:pos x="692" y="248"/>
                  </a:cxn>
                  <a:cxn ang="0">
                    <a:pos x="217" y="0"/>
                  </a:cxn>
                  <a:cxn ang="0">
                    <a:pos x="0" y="420"/>
                  </a:cxn>
                  <a:cxn ang="0">
                    <a:pos x="603" y="420"/>
                  </a:cxn>
                </a:cxnLst>
                <a:rect l="0" t="0" r="r" b="b"/>
                <a:pathLst>
                  <a:path w="692" h="420">
                    <a:moveTo>
                      <a:pt x="603" y="420"/>
                    </a:moveTo>
                    <a:lnTo>
                      <a:pt x="692" y="248"/>
                    </a:lnTo>
                    <a:lnTo>
                      <a:pt x="217" y="0"/>
                    </a:lnTo>
                    <a:lnTo>
                      <a:pt x="0" y="420"/>
                    </a:lnTo>
                    <a:lnTo>
                      <a:pt x="603" y="420"/>
                    </a:lnTo>
                    <a:close/>
                  </a:path>
                </a:pathLst>
              </a:custGeom>
              <a:solidFill>
                <a:schemeClr val="accent2">
                  <a:lumMod val="60000"/>
                  <a:lumOff val="40000"/>
                </a:schemeClr>
              </a:solidFill>
              <a:ln w="9525">
                <a:noFill/>
                <a:round/>
              </a:ln>
            </p:spPr>
            <p:txBody>
              <a:bodyPr/>
              <a:lstStyle/>
              <a:p>
                <a:pPr fontAlgn="auto">
                  <a:spcBef>
                    <a:spcPts val="0"/>
                  </a:spcBef>
                  <a:spcAft>
                    <a:spcPts val="0"/>
                  </a:spcAft>
                  <a:defRPr/>
                </a:pPr>
                <a:endParaRPr lang="en-US">
                  <a:solidFill>
                    <a:schemeClr val="bg2">
                      <a:lumMod val="25000"/>
                    </a:schemeClr>
                  </a:solidFill>
                  <a:latin typeface="+mn-lt"/>
                  <a:cs typeface="+mn-cs"/>
                </a:endParaRPr>
              </a:p>
            </p:txBody>
          </p:sp>
          <p:sp>
            <p:nvSpPr>
              <p:cNvPr id="222" name="Freeform 203"/>
              <p:cNvSpPr/>
              <p:nvPr/>
            </p:nvSpPr>
            <p:spPr bwMode="auto">
              <a:xfrm>
                <a:off x="767796" y="5069013"/>
                <a:ext cx="344012" cy="262442"/>
              </a:xfrm>
              <a:custGeom>
                <a:avLst/>
                <a:gdLst>
                  <a:gd name="T0" fmla="*/ 265305 w 389"/>
                  <a:gd name="T1" fmla="*/ 262442 h 296"/>
                  <a:gd name="T2" fmla="*/ 344012 w 389"/>
                  <a:gd name="T3" fmla="*/ 109942 h 296"/>
                  <a:gd name="T4" fmla="*/ 134421 w 389"/>
                  <a:gd name="T5" fmla="*/ 0 h 296"/>
                  <a:gd name="T6" fmla="*/ 0 w 389"/>
                  <a:gd name="T7" fmla="*/ 262442 h 296"/>
                  <a:gd name="T8" fmla="*/ 265305 w 389"/>
                  <a:gd name="T9" fmla="*/ 262442 h 296"/>
                  <a:gd name="T10" fmla="*/ 0 60000 65536"/>
                  <a:gd name="T11" fmla="*/ 0 60000 65536"/>
                  <a:gd name="T12" fmla="*/ 0 60000 65536"/>
                  <a:gd name="T13" fmla="*/ 0 60000 65536"/>
                  <a:gd name="T14" fmla="*/ 0 60000 65536"/>
                  <a:gd name="T15" fmla="*/ 0 w 389"/>
                  <a:gd name="T16" fmla="*/ 0 h 296"/>
                  <a:gd name="T17" fmla="*/ 389 w 389"/>
                  <a:gd name="T18" fmla="*/ 296 h 296"/>
                </a:gdLst>
                <a:ahLst/>
                <a:cxnLst>
                  <a:cxn ang="T10">
                    <a:pos x="T0" y="T1"/>
                  </a:cxn>
                  <a:cxn ang="T11">
                    <a:pos x="T2" y="T3"/>
                  </a:cxn>
                  <a:cxn ang="T12">
                    <a:pos x="T4" y="T5"/>
                  </a:cxn>
                  <a:cxn ang="T13">
                    <a:pos x="T6" y="T7"/>
                  </a:cxn>
                  <a:cxn ang="T14">
                    <a:pos x="T8" y="T9"/>
                  </a:cxn>
                </a:cxnLst>
                <a:rect l="T15" t="T16" r="T17" b="T18"/>
                <a:pathLst>
                  <a:path w="389" h="296">
                    <a:moveTo>
                      <a:pt x="300" y="296"/>
                    </a:moveTo>
                    <a:lnTo>
                      <a:pt x="389" y="124"/>
                    </a:lnTo>
                    <a:lnTo>
                      <a:pt x="152" y="0"/>
                    </a:lnTo>
                    <a:lnTo>
                      <a:pt x="0" y="296"/>
                    </a:lnTo>
                    <a:lnTo>
                      <a:pt x="300" y="29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grpSp>
        <p:grpSp>
          <p:nvGrpSpPr>
            <p:cNvPr id="86" name="Group 101"/>
            <p:cNvGrpSpPr/>
            <p:nvPr/>
          </p:nvGrpSpPr>
          <p:grpSpPr bwMode="auto">
            <a:xfrm>
              <a:off x="3643306" y="4214824"/>
              <a:ext cx="892176" cy="465138"/>
              <a:chOff x="762000" y="2654300"/>
              <a:chExt cx="892176" cy="465138"/>
            </a:xfrm>
          </p:grpSpPr>
          <p:sp>
            <p:nvSpPr>
              <p:cNvPr id="163" name="Freeform 3501"/>
              <p:cNvSpPr>
                <a:spLocks noEditPoints="1"/>
              </p:cNvSpPr>
              <p:nvPr/>
            </p:nvSpPr>
            <p:spPr bwMode="auto">
              <a:xfrm>
                <a:off x="766763" y="2670175"/>
                <a:ext cx="887413" cy="449263"/>
              </a:xfrm>
              <a:custGeom>
                <a:avLst/>
                <a:gdLst>
                  <a:gd name="T0" fmla="*/ 6356 w 1117"/>
                  <a:gd name="T1" fmla="*/ 395192 h 565"/>
                  <a:gd name="T2" fmla="*/ 2383 w 1117"/>
                  <a:gd name="T3" fmla="*/ 391217 h 565"/>
                  <a:gd name="T4" fmla="*/ 873113 w 1117"/>
                  <a:gd name="T5" fmla="*/ 0 h 565"/>
                  <a:gd name="T6" fmla="*/ 858812 w 1117"/>
                  <a:gd name="T7" fmla="*/ 0 h 565"/>
                  <a:gd name="T8" fmla="*/ 821473 w 1117"/>
                  <a:gd name="T9" fmla="*/ 6361 h 565"/>
                  <a:gd name="T10" fmla="*/ 762682 w 1117"/>
                  <a:gd name="T11" fmla="*/ 24650 h 565"/>
                  <a:gd name="T12" fmla="*/ 710248 w 1117"/>
                  <a:gd name="T13" fmla="*/ 46914 h 565"/>
                  <a:gd name="T14" fmla="*/ 689592 w 1117"/>
                  <a:gd name="T15" fmla="*/ 57251 h 565"/>
                  <a:gd name="T16" fmla="*/ 676086 w 1117"/>
                  <a:gd name="T17" fmla="*/ 59637 h 565"/>
                  <a:gd name="T18" fmla="*/ 667347 w 1117"/>
                  <a:gd name="T19" fmla="*/ 65998 h 565"/>
                  <a:gd name="T20" fmla="*/ 664964 w 1117"/>
                  <a:gd name="T21" fmla="*/ 76335 h 565"/>
                  <a:gd name="T22" fmla="*/ 668936 w 1117"/>
                  <a:gd name="T23" fmla="*/ 74745 h 565"/>
                  <a:gd name="T24" fmla="*/ 2383 w 1117"/>
                  <a:gd name="T25" fmla="*/ 391217 h 565"/>
                  <a:gd name="T26" fmla="*/ 794 w 1117"/>
                  <a:gd name="T27" fmla="*/ 397578 h 565"/>
                  <a:gd name="T28" fmla="*/ 794 w 1117"/>
                  <a:gd name="T29" fmla="*/ 412686 h 565"/>
                  <a:gd name="T30" fmla="*/ 7150 w 1117"/>
                  <a:gd name="T31" fmla="*/ 432565 h 565"/>
                  <a:gd name="T32" fmla="*/ 17478 w 1117"/>
                  <a:gd name="T33" fmla="*/ 445287 h 565"/>
                  <a:gd name="T34" fmla="*/ 579162 w 1117"/>
                  <a:gd name="T35" fmla="*/ 186066 h 565"/>
                  <a:gd name="T36" fmla="*/ 579162 w 1117"/>
                  <a:gd name="T37" fmla="*/ 187657 h 565"/>
                  <a:gd name="T38" fmla="*/ 584723 w 1117"/>
                  <a:gd name="T39" fmla="*/ 190042 h 565"/>
                  <a:gd name="T40" fmla="*/ 588696 w 1117"/>
                  <a:gd name="T41" fmla="*/ 190042 h 565"/>
                  <a:gd name="T42" fmla="*/ 602996 w 1117"/>
                  <a:gd name="T43" fmla="*/ 187657 h 565"/>
                  <a:gd name="T44" fmla="*/ 626035 w 1117"/>
                  <a:gd name="T45" fmla="*/ 181295 h 565"/>
                  <a:gd name="T46" fmla="*/ 712631 w 1117"/>
                  <a:gd name="T47" fmla="*/ 139947 h 565"/>
                  <a:gd name="T48" fmla="*/ 714220 w 1117"/>
                  <a:gd name="T49" fmla="*/ 140743 h 565"/>
                  <a:gd name="T50" fmla="*/ 718987 w 1117"/>
                  <a:gd name="T51" fmla="*/ 142333 h 565"/>
                  <a:gd name="T52" fmla="*/ 724548 w 1117"/>
                  <a:gd name="T53" fmla="*/ 139947 h 565"/>
                  <a:gd name="T54" fmla="*/ 729315 w 1117"/>
                  <a:gd name="T55" fmla="*/ 133586 h 565"/>
                  <a:gd name="T56" fmla="*/ 745999 w 1117"/>
                  <a:gd name="T57" fmla="*/ 123249 h 565"/>
                  <a:gd name="T58" fmla="*/ 815117 w 1117"/>
                  <a:gd name="T59" fmla="*/ 81901 h 565"/>
                  <a:gd name="T60" fmla="*/ 865168 w 1117"/>
                  <a:gd name="T61" fmla="*/ 42938 h 565"/>
                  <a:gd name="T62" fmla="*/ 887413 w 1117"/>
                  <a:gd name="T63" fmla="*/ 22264 h 565"/>
                  <a:gd name="T64" fmla="*/ 887413 w 1117"/>
                  <a:gd name="T65" fmla="*/ 19084 h 565"/>
                  <a:gd name="T66" fmla="*/ 885824 w 1117"/>
                  <a:gd name="T67" fmla="*/ 6361 h 565"/>
                  <a:gd name="T68" fmla="*/ 879468 w 1117"/>
                  <a:gd name="T69" fmla="*/ 1590 h 5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17"/>
                  <a:gd name="T106" fmla="*/ 0 h 565"/>
                  <a:gd name="T107" fmla="*/ 1117 w 1117"/>
                  <a:gd name="T108" fmla="*/ 565 h 5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17" h="565">
                    <a:moveTo>
                      <a:pt x="8" y="497"/>
                    </a:moveTo>
                    <a:lnTo>
                      <a:pt x="8" y="497"/>
                    </a:lnTo>
                    <a:lnTo>
                      <a:pt x="3" y="492"/>
                    </a:lnTo>
                    <a:lnTo>
                      <a:pt x="8" y="497"/>
                    </a:lnTo>
                    <a:close/>
                    <a:moveTo>
                      <a:pt x="1099" y="0"/>
                    </a:moveTo>
                    <a:lnTo>
                      <a:pt x="1099" y="0"/>
                    </a:lnTo>
                    <a:lnTo>
                      <a:pt x="1081" y="0"/>
                    </a:lnTo>
                    <a:lnTo>
                      <a:pt x="1061" y="3"/>
                    </a:lnTo>
                    <a:lnTo>
                      <a:pt x="1034" y="8"/>
                    </a:lnTo>
                    <a:lnTo>
                      <a:pt x="1000" y="18"/>
                    </a:lnTo>
                    <a:lnTo>
                      <a:pt x="960" y="31"/>
                    </a:lnTo>
                    <a:lnTo>
                      <a:pt x="916" y="47"/>
                    </a:lnTo>
                    <a:lnTo>
                      <a:pt x="894" y="59"/>
                    </a:lnTo>
                    <a:lnTo>
                      <a:pt x="868" y="72"/>
                    </a:lnTo>
                    <a:lnTo>
                      <a:pt x="863" y="72"/>
                    </a:lnTo>
                    <a:lnTo>
                      <a:pt x="851" y="75"/>
                    </a:lnTo>
                    <a:lnTo>
                      <a:pt x="846" y="78"/>
                    </a:lnTo>
                    <a:lnTo>
                      <a:pt x="840" y="83"/>
                    </a:lnTo>
                    <a:lnTo>
                      <a:pt x="837" y="90"/>
                    </a:lnTo>
                    <a:lnTo>
                      <a:pt x="837" y="96"/>
                    </a:lnTo>
                    <a:lnTo>
                      <a:pt x="842" y="94"/>
                    </a:lnTo>
                    <a:lnTo>
                      <a:pt x="3" y="492"/>
                    </a:lnTo>
                    <a:lnTo>
                      <a:pt x="1" y="500"/>
                    </a:lnTo>
                    <a:lnTo>
                      <a:pt x="0" y="506"/>
                    </a:lnTo>
                    <a:lnTo>
                      <a:pt x="1" y="519"/>
                    </a:lnTo>
                    <a:lnTo>
                      <a:pt x="4" y="533"/>
                    </a:lnTo>
                    <a:lnTo>
                      <a:pt x="9" y="544"/>
                    </a:lnTo>
                    <a:lnTo>
                      <a:pt x="16" y="552"/>
                    </a:lnTo>
                    <a:lnTo>
                      <a:pt x="22" y="560"/>
                    </a:lnTo>
                    <a:lnTo>
                      <a:pt x="27" y="565"/>
                    </a:lnTo>
                    <a:lnTo>
                      <a:pt x="729" y="234"/>
                    </a:lnTo>
                    <a:lnTo>
                      <a:pt x="729" y="236"/>
                    </a:lnTo>
                    <a:lnTo>
                      <a:pt x="731" y="238"/>
                    </a:lnTo>
                    <a:lnTo>
                      <a:pt x="736" y="239"/>
                    </a:lnTo>
                    <a:lnTo>
                      <a:pt x="741" y="239"/>
                    </a:lnTo>
                    <a:lnTo>
                      <a:pt x="749" y="239"/>
                    </a:lnTo>
                    <a:lnTo>
                      <a:pt x="759" y="236"/>
                    </a:lnTo>
                    <a:lnTo>
                      <a:pt x="772" y="233"/>
                    </a:lnTo>
                    <a:lnTo>
                      <a:pt x="788" y="228"/>
                    </a:lnTo>
                    <a:lnTo>
                      <a:pt x="833" y="208"/>
                    </a:lnTo>
                    <a:lnTo>
                      <a:pt x="897" y="176"/>
                    </a:lnTo>
                    <a:lnTo>
                      <a:pt x="899" y="177"/>
                    </a:lnTo>
                    <a:lnTo>
                      <a:pt x="905" y="179"/>
                    </a:lnTo>
                    <a:lnTo>
                      <a:pt x="908" y="177"/>
                    </a:lnTo>
                    <a:lnTo>
                      <a:pt x="912" y="176"/>
                    </a:lnTo>
                    <a:lnTo>
                      <a:pt x="915" y="173"/>
                    </a:lnTo>
                    <a:lnTo>
                      <a:pt x="918" y="168"/>
                    </a:lnTo>
                    <a:lnTo>
                      <a:pt x="939" y="155"/>
                    </a:lnTo>
                    <a:lnTo>
                      <a:pt x="993" y="124"/>
                    </a:lnTo>
                    <a:lnTo>
                      <a:pt x="1026" y="103"/>
                    </a:lnTo>
                    <a:lnTo>
                      <a:pt x="1058" y="80"/>
                    </a:lnTo>
                    <a:lnTo>
                      <a:pt x="1089" y="54"/>
                    </a:lnTo>
                    <a:lnTo>
                      <a:pt x="1104" y="41"/>
                    </a:lnTo>
                    <a:lnTo>
                      <a:pt x="1117" y="28"/>
                    </a:lnTo>
                    <a:lnTo>
                      <a:pt x="1117" y="24"/>
                    </a:lnTo>
                    <a:lnTo>
                      <a:pt x="1117" y="15"/>
                    </a:lnTo>
                    <a:lnTo>
                      <a:pt x="1115" y="8"/>
                    </a:lnTo>
                    <a:lnTo>
                      <a:pt x="1112" y="5"/>
                    </a:lnTo>
                    <a:lnTo>
                      <a:pt x="1107" y="2"/>
                    </a:lnTo>
                    <a:lnTo>
                      <a:pt x="1099"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64" name="Freeform 3502"/>
              <p:cNvSpPr/>
              <p:nvPr/>
            </p:nvSpPr>
            <p:spPr bwMode="auto">
              <a:xfrm>
                <a:off x="769938" y="3060700"/>
                <a:ext cx="3175" cy="3175"/>
              </a:xfrm>
              <a:custGeom>
                <a:avLst/>
                <a:gdLst>
                  <a:gd name="T0" fmla="*/ 3175 w 5"/>
                  <a:gd name="T1" fmla="*/ 3175 h 5"/>
                  <a:gd name="T2" fmla="*/ 3175 w 5"/>
                  <a:gd name="T3" fmla="*/ 3175 h 5"/>
                  <a:gd name="T4" fmla="*/ 0 w 5"/>
                  <a:gd name="T5" fmla="*/ 0 h 5"/>
                  <a:gd name="T6" fmla="*/ 0 w 5"/>
                  <a:gd name="T7" fmla="*/ 0 h 5"/>
                  <a:gd name="T8" fmla="*/ 3175 w 5"/>
                  <a:gd name="T9" fmla="*/ 317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5" y="5"/>
                    </a:lnTo>
                    <a:lnTo>
                      <a:pt x="0" y="0"/>
                    </a:lnTo>
                    <a:lnTo>
                      <a:pt x="5"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65" name="Freeform 3503"/>
              <p:cNvSpPr/>
              <p:nvPr/>
            </p:nvSpPr>
            <p:spPr bwMode="auto">
              <a:xfrm>
                <a:off x="766763" y="2670175"/>
                <a:ext cx="887413" cy="449263"/>
              </a:xfrm>
              <a:custGeom>
                <a:avLst/>
                <a:gdLst>
                  <a:gd name="T0" fmla="*/ 873113 w 1117"/>
                  <a:gd name="T1" fmla="*/ 0 h 565"/>
                  <a:gd name="T2" fmla="*/ 842923 w 1117"/>
                  <a:gd name="T3" fmla="*/ 2385 h 565"/>
                  <a:gd name="T4" fmla="*/ 794461 w 1117"/>
                  <a:gd name="T5" fmla="*/ 14313 h 565"/>
                  <a:gd name="T6" fmla="*/ 727726 w 1117"/>
                  <a:gd name="T7" fmla="*/ 37372 h 565"/>
                  <a:gd name="T8" fmla="*/ 689592 w 1117"/>
                  <a:gd name="T9" fmla="*/ 57251 h 565"/>
                  <a:gd name="T10" fmla="*/ 685620 w 1117"/>
                  <a:gd name="T11" fmla="*/ 57251 h 565"/>
                  <a:gd name="T12" fmla="*/ 672114 w 1117"/>
                  <a:gd name="T13" fmla="*/ 62022 h 565"/>
                  <a:gd name="T14" fmla="*/ 664964 w 1117"/>
                  <a:gd name="T15" fmla="*/ 71564 h 565"/>
                  <a:gd name="T16" fmla="*/ 664964 w 1117"/>
                  <a:gd name="T17" fmla="*/ 76335 h 565"/>
                  <a:gd name="T18" fmla="*/ 2383 w 1117"/>
                  <a:gd name="T19" fmla="*/ 391217 h 565"/>
                  <a:gd name="T20" fmla="*/ 2383 w 1117"/>
                  <a:gd name="T21" fmla="*/ 391217 h 565"/>
                  <a:gd name="T22" fmla="*/ 0 w 1117"/>
                  <a:gd name="T23" fmla="*/ 402349 h 565"/>
                  <a:gd name="T24" fmla="*/ 3178 w 1117"/>
                  <a:gd name="T25" fmla="*/ 423818 h 565"/>
                  <a:gd name="T26" fmla="*/ 12711 w 1117"/>
                  <a:gd name="T27" fmla="*/ 438926 h 565"/>
                  <a:gd name="T28" fmla="*/ 21450 w 1117"/>
                  <a:gd name="T29" fmla="*/ 449263 h 565"/>
                  <a:gd name="T30" fmla="*/ 579162 w 1117"/>
                  <a:gd name="T31" fmla="*/ 186066 h 565"/>
                  <a:gd name="T32" fmla="*/ 580751 w 1117"/>
                  <a:gd name="T33" fmla="*/ 189247 h 565"/>
                  <a:gd name="T34" fmla="*/ 588696 w 1117"/>
                  <a:gd name="T35" fmla="*/ 190042 h 565"/>
                  <a:gd name="T36" fmla="*/ 595051 w 1117"/>
                  <a:gd name="T37" fmla="*/ 190042 h 565"/>
                  <a:gd name="T38" fmla="*/ 613324 w 1117"/>
                  <a:gd name="T39" fmla="*/ 185271 h 565"/>
                  <a:gd name="T40" fmla="*/ 661786 w 1117"/>
                  <a:gd name="T41" fmla="*/ 165392 h 565"/>
                  <a:gd name="T42" fmla="*/ 712631 w 1117"/>
                  <a:gd name="T43" fmla="*/ 139947 h 565"/>
                  <a:gd name="T44" fmla="*/ 718987 w 1117"/>
                  <a:gd name="T45" fmla="*/ 142333 h 565"/>
                  <a:gd name="T46" fmla="*/ 721371 w 1117"/>
                  <a:gd name="T47" fmla="*/ 140743 h 565"/>
                  <a:gd name="T48" fmla="*/ 726932 w 1117"/>
                  <a:gd name="T49" fmla="*/ 137562 h 565"/>
                  <a:gd name="T50" fmla="*/ 729315 w 1117"/>
                  <a:gd name="T51" fmla="*/ 133586 h 565"/>
                  <a:gd name="T52" fmla="*/ 788900 w 1117"/>
                  <a:gd name="T53" fmla="*/ 98599 h 565"/>
                  <a:gd name="T54" fmla="*/ 840540 w 1117"/>
                  <a:gd name="T55" fmla="*/ 63612 h 565"/>
                  <a:gd name="T56" fmla="*/ 877085 w 1117"/>
                  <a:gd name="T57" fmla="*/ 32601 h 565"/>
                  <a:gd name="T58" fmla="*/ 887413 w 1117"/>
                  <a:gd name="T59" fmla="*/ 22264 h 565"/>
                  <a:gd name="T60" fmla="*/ 887413 w 1117"/>
                  <a:gd name="T61" fmla="*/ 11927 h 565"/>
                  <a:gd name="T62" fmla="*/ 883441 w 1117"/>
                  <a:gd name="T63" fmla="*/ 3976 h 565"/>
                  <a:gd name="T64" fmla="*/ 873113 w 1117"/>
                  <a:gd name="T65" fmla="*/ 0 h 5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7"/>
                  <a:gd name="T100" fmla="*/ 0 h 565"/>
                  <a:gd name="T101" fmla="*/ 1117 w 1117"/>
                  <a:gd name="T102" fmla="*/ 565 h 5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7" h="565">
                    <a:moveTo>
                      <a:pt x="1099" y="0"/>
                    </a:moveTo>
                    <a:lnTo>
                      <a:pt x="1099" y="0"/>
                    </a:lnTo>
                    <a:lnTo>
                      <a:pt x="1081" y="0"/>
                    </a:lnTo>
                    <a:lnTo>
                      <a:pt x="1061" y="3"/>
                    </a:lnTo>
                    <a:lnTo>
                      <a:pt x="1034" y="8"/>
                    </a:lnTo>
                    <a:lnTo>
                      <a:pt x="1000" y="18"/>
                    </a:lnTo>
                    <a:lnTo>
                      <a:pt x="960" y="31"/>
                    </a:lnTo>
                    <a:lnTo>
                      <a:pt x="916" y="47"/>
                    </a:lnTo>
                    <a:lnTo>
                      <a:pt x="894" y="59"/>
                    </a:lnTo>
                    <a:lnTo>
                      <a:pt x="868" y="72"/>
                    </a:lnTo>
                    <a:lnTo>
                      <a:pt x="863" y="72"/>
                    </a:lnTo>
                    <a:lnTo>
                      <a:pt x="851" y="75"/>
                    </a:lnTo>
                    <a:lnTo>
                      <a:pt x="846" y="78"/>
                    </a:lnTo>
                    <a:lnTo>
                      <a:pt x="840" y="83"/>
                    </a:lnTo>
                    <a:lnTo>
                      <a:pt x="837" y="90"/>
                    </a:lnTo>
                    <a:lnTo>
                      <a:pt x="837" y="96"/>
                    </a:lnTo>
                    <a:lnTo>
                      <a:pt x="842" y="94"/>
                    </a:lnTo>
                    <a:lnTo>
                      <a:pt x="3" y="492"/>
                    </a:lnTo>
                    <a:lnTo>
                      <a:pt x="1" y="500"/>
                    </a:lnTo>
                    <a:lnTo>
                      <a:pt x="0" y="506"/>
                    </a:lnTo>
                    <a:lnTo>
                      <a:pt x="1" y="519"/>
                    </a:lnTo>
                    <a:lnTo>
                      <a:pt x="4" y="533"/>
                    </a:lnTo>
                    <a:lnTo>
                      <a:pt x="9" y="544"/>
                    </a:lnTo>
                    <a:lnTo>
                      <a:pt x="16" y="552"/>
                    </a:lnTo>
                    <a:lnTo>
                      <a:pt x="22" y="560"/>
                    </a:lnTo>
                    <a:lnTo>
                      <a:pt x="27" y="565"/>
                    </a:lnTo>
                    <a:lnTo>
                      <a:pt x="729" y="234"/>
                    </a:lnTo>
                    <a:lnTo>
                      <a:pt x="729" y="236"/>
                    </a:lnTo>
                    <a:lnTo>
                      <a:pt x="731" y="238"/>
                    </a:lnTo>
                    <a:lnTo>
                      <a:pt x="736" y="239"/>
                    </a:lnTo>
                    <a:lnTo>
                      <a:pt x="741" y="239"/>
                    </a:lnTo>
                    <a:lnTo>
                      <a:pt x="749" y="239"/>
                    </a:lnTo>
                    <a:lnTo>
                      <a:pt x="759" y="236"/>
                    </a:lnTo>
                    <a:lnTo>
                      <a:pt x="772" y="233"/>
                    </a:lnTo>
                    <a:lnTo>
                      <a:pt x="788" y="228"/>
                    </a:lnTo>
                    <a:lnTo>
                      <a:pt x="833" y="208"/>
                    </a:lnTo>
                    <a:lnTo>
                      <a:pt x="897" y="176"/>
                    </a:lnTo>
                    <a:lnTo>
                      <a:pt x="899" y="177"/>
                    </a:lnTo>
                    <a:lnTo>
                      <a:pt x="905" y="179"/>
                    </a:lnTo>
                    <a:lnTo>
                      <a:pt x="908" y="177"/>
                    </a:lnTo>
                    <a:lnTo>
                      <a:pt x="912" y="176"/>
                    </a:lnTo>
                    <a:lnTo>
                      <a:pt x="915" y="173"/>
                    </a:lnTo>
                    <a:lnTo>
                      <a:pt x="918" y="168"/>
                    </a:lnTo>
                    <a:lnTo>
                      <a:pt x="939" y="155"/>
                    </a:lnTo>
                    <a:lnTo>
                      <a:pt x="993" y="124"/>
                    </a:lnTo>
                    <a:lnTo>
                      <a:pt x="1026" y="103"/>
                    </a:lnTo>
                    <a:lnTo>
                      <a:pt x="1058" y="80"/>
                    </a:lnTo>
                    <a:lnTo>
                      <a:pt x="1089" y="54"/>
                    </a:lnTo>
                    <a:lnTo>
                      <a:pt x="1104" y="41"/>
                    </a:lnTo>
                    <a:lnTo>
                      <a:pt x="1117" y="28"/>
                    </a:lnTo>
                    <a:lnTo>
                      <a:pt x="1117" y="24"/>
                    </a:lnTo>
                    <a:lnTo>
                      <a:pt x="1117" y="15"/>
                    </a:lnTo>
                    <a:lnTo>
                      <a:pt x="1115" y="8"/>
                    </a:lnTo>
                    <a:lnTo>
                      <a:pt x="1112" y="5"/>
                    </a:lnTo>
                    <a:lnTo>
                      <a:pt x="1107" y="2"/>
                    </a:lnTo>
                    <a:lnTo>
                      <a:pt x="10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66" name="Freeform 3504"/>
              <p:cNvSpPr/>
              <p:nvPr/>
            </p:nvSpPr>
            <p:spPr bwMode="auto">
              <a:xfrm>
                <a:off x="1341438" y="2654300"/>
                <a:ext cx="307975" cy="190500"/>
              </a:xfrm>
              <a:custGeom>
                <a:avLst/>
                <a:gdLst>
                  <a:gd name="T0" fmla="*/ 0 w 387"/>
                  <a:gd name="T1" fmla="*/ 184944 h 240"/>
                  <a:gd name="T2" fmla="*/ 796 w 387"/>
                  <a:gd name="T3" fmla="*/ 188119 h 240"/>
                  <a:gd name="T4" fmla="*/ 14324 w 387"/>
                  <a:gd name="T5" fmla="*/ 190500 h 240"/>
                  <a:gd name="T6" fmla="*/ 54114 w 387"/>
                  <a:gd name="T7" fmla="*/ 178594 h 240"/>
                  <a:gd name="T8" fmla="*/ 132899 w 387"/>
                  <a:gd name="T9" fmla="*/ 139700 h 240"/>
                  <a:gd name="T10" fmla="*/ 134490 w 387"/>
                  <a:gd name="T11" fmla="*/ 141288 h 240"/>
                  <a:gd name="T12" fmla="*/ 142448 w 387"/>
                  <a:gd name="T13" fmla="*/ 141288 h 240"/>
                  <a:gd name="T14" fmla="*/ 147223 w 387"/>
                  <a:gd name="T15" fmla="*/ 137319 h 240"/>
                  <a:gd name="T16" fmla="*/ 150406 w 387"/>
                  <a:gd name="T17" fmla="*/ 133350 h 240"/>
                  <a:gd name="T18" fmla="*/ 210092 w 387"/>
                  <a:gd name="T19" fmla="*/ 98425 h 240"/>
                  <a:gd name="T20" fmla="*/ 261819 w 387"/>
                  <a:gd name="T21" fmla="*/ 63500 h 240"/>
                  <a:gd name="T22" fmla="*/ 297630 w 387"/>
                  <a:gd name="T23" fmla="*/ 32544 h 240"/>
                  <a:gd name="T24" fmla="*/ 307975 w 387"/>
                  <a:gd name="T25" fmla="*/ 22225 h 240"/>
                  <a:gd name="T26" fmla="*/ 307975 w 387"/>
                  <a:gd name="T27" fmla="*/ 11906 h 240"/>
                  <a:gd name="T28" fmla="*/ 303996 w 387"/>
                  <a:gd name="T29" fmla="*/ 3969 h 240"/>
                  <a:gd name="T30" fmla="*/ 293651 w 387"/>
                  <a:gd name="T31" fmla="*/ 0 h 240"/>
                  <a:gd name="T32" fmla="*/ 279326 w 387"/>
                  <a:gd name="T33" fmla="*/ 0 h 240"/>
                  <a:gd name="T34" fmla="*/ 241924 w 387"/>
                  <a:gd name="T35" fmla="*/ 7144 h 240"/>
                  <a:gd name="T36" fmla="*/ 183830 w 387"/>
                  <a:gd name="T37" fmla="*/ 24606 h 240"/>
                  <a:gd name="T38" fmla="*/ 130511 w 387"/>
                  <a:gd name="T39" fmla="*/ 46831 h 240"/>
                  <a:gd name="T40" fmla="*/ 109821 w 387"/>
                  <a:gd name="T41" fmla="*/ 57150 h 240"/>
                  <a:gd name="T42" fmla="*/ 97088 w 387"/>
                  <a:gd name="T43" fmla="*/ 59531 h 240"/>
                  <a:gd name="T44" fmla="*/ 87538 w 387"/>
                  <a:gd name="T45" fmla="*/ 66675 h 240"/>
                  <a:gd name="T46" fmla="*/ 85151 w 387"/>
                  <a:gd name="T47" fmla="*/ 76994 h 240"/>
                  <a:gd name="T48" fmla="*/ 85151 w 387"/>
                  <a:gd name="T49" fmla="*/ 76994 h 240"/>
                  <a:gd name="T50" fmla="*/ 99475 w 387"/>
                  <a:gd name="T51" fmla="*/ 73819 h 240"/>
                  <a:gd name="T52" fmla="*/ 115391 w 387"/>
                  <a:gd name="T53" fmla="*/ 73025 h 240"/>
                  <a:gd name="T54" fmla="*/ 124145 w 387"/>
                  <a:gd name="T55" fmla="*/ 84138 h 240"/>
                  <a:gd name="T56" fmla="*/ 129716 w 387"/>
                  <a:gd name="T57" fmla="*/ 97631 h 240"/>
                  <a:gd name="T58" fmla="*/ 128124 w 387"/>
                  <a:gd name="T59" fmla="*/ 100012 h 240"/>
                  <a:gd name="T60" fmla="*/ 125737 w 387"/>
                  <a:gd name="T61" fmla="*/ 108744 h 240"/>
                  <a:gd name="T62" fmla="*/ 105842 w 387"/>
                  <a:gd name="T63" fmla="*/ 116681 h 240"/>
                  <a:gd name="T64" fmla="*/ 64460 w 387"/>
                  <a:gd name="T65" fmla="*/ 135731 h 240"/>
                  <a:gd name="T66" fmla="*/ 20691 w 387"/>
                  <a:gd name="T67" fmla="*/ 160338 h 240"/>
                  <a:gd name="T68" fmla="*/ 6366 w 387"/>
                  <a:gd name="T69" fmla="*/ 173831 h 240"/>
                  <a:gd name="T70" fmla="*/ 0 w 387"/>
                  <a:gd name="T71" fmla="*/ 184944 h 2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7"/>
                  <a:gd name="T109" fmla="*/ 0 h 240"/>
                  <a:gd name="T110" fmla="*/ 387 w 387"/>
                  <a:gd name="T111" fmla="*/ 240 h 2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7" h="240">
                    <a:moveTo>
                      <a:pt x="0" y="233"/>
                    </a:moveTo>
                    <a:lnTo>
                      <a:pt x="0" y="233"/>
                    </a:lnTo>
                    <a:lnTo>
                      <a:pt x="0" y="235"/>
                    </a:lnTo>
                    <a:lnTo>
                      <a:pt x="1" y="237"/>
                    </a:lnTo>
                    <a:lnTo>
                      <a:pt x="6" y="240"/>
                    </a:lnTo>
                    <a:lnTo>
                      <a:pt x="18" y="240"/>
                    </a:lnTo>
                    <a:lnTo>
                      <a:pt x="37" y="235"/>
                    </a:lnTo>
                    <a:lnTo>
                      <a:pt x="68" y="225"/>
                    </a:lnTo>
                    <a:lnTo>
                      <a:pt x="110" y="206"/>
                    </a:lnTo>
                    <a:lnTo>
                      <a:pt x="167" y="176"/>
                    </a:lnTo>
                    <a:lnTo>
                      <a:pt x="169" y="178"/>
                    </a:lnTo>
                    <a:lnTo>
                      <a:pt x="176" y="180"/>
                    </a:lnTo>
                    <a:lnTo>
                      <a:pt x="179" y="178"/>
                    </a:lnTo>
                    <a:lnTo>
                      <a:pt x="182" y="176"/>
                    </a:lnTo>
                    <a:lnTo>
                      <a:pt x="185" y="173"/>
                    </a:lnTo>
                    <a:lnTo>
                      <a:pt x="189" y="168"/>
                    </a:lnTo>
                    <a:lnTo>
                      <a:pt x="210" y="155"/>
                    </a:lnTo>
                    <a:lnTo>
                      <a:pt x="264" y="124"/>
                    </a:lnTo>
                    <a:lnTo>
                      <a:pt x="296" y="103"/>
                    </a:lnTo>
                    <a:lnTo>
                      <a:pt x="329" y="80"/>
                    </a:lnTo>
                    <a:lnTo>
                      <a:pt x="360" y="54"/>
                    </a:lnTo>
                    <a:lnTo>
                      <a:pt x="374" y="41"/>
                    </a:lnTo>
                    <a:lnTo>
                      <a:pt x="387" y="28"/>
                    </a:lnTo>
                    <a:lnTo>
                      <a:pt x="387" y="25"/>
                    </a:lnTo>
                    <a:lnTo>
                      <a:pt x="387" y="15"/>
                    </a:lnTo>
                    <a:lnTo>
                      <a:pt x="386" y="9"/>
                    </a:lnTo>
                    <a:lnTo>
                      <a:pt x="382" y="5"/>
                    </a:lnTo>
                    <a:lnTo>
                      <a:pt x="378" y="2"/>
                    </a:lnTo>
                    <a:lnTo>
                      <a:pt x="369" y="0"/>
                    </a:lnTo>
                    <a:lnTo>
                      <a:pt x="351" y="0"/>
                    </a:lnTo>
                    <a:lnTo>
                      <a:pt x="332" y="4"/>
                    </a:lnTo>
                    <a:lnTo>
                      <a:pt x="304" y="9"/>
                    </a:lnTo>
                    <a:lnTo>
                      <a:pt x="270" y="18"/>
                    </a:lnTo>
                    <a:lnTo>
                      <a:pt x="231" y="31"/>
                    </a:lnTo>
                    <a:lnTo>
                      <a:pt x="187" y="48"/>
                    </a:lnTo>
                    <a:lnTo>
                      <a:pt x="164" y="59"/>
                    </a:lnTo>
                    <a:lnTo>
                      <a:pt x="138" y="72"/>
                    </a:lnTo>
                    <a:lnTo>
                      <a:pt x="133" y="72"/>
                    </a:lnTo>
                    <a:lnTo>
                      <a:pt x="122" y="75"/>
                    </a:lnTo>
                    <a:lnTo>
                      <a:pt x="117" y="79"/>
                    </a:lnTo>
                    <a:lnTo>
                      <a:pt x="110" y="84"/>
                    </a:lnTo>
                    <a:lnTo>
                      <a:pt x="107" y="90"/>
                    </a:lnTo>
                    <a:lnTo>
                      <a:pt x="107" y="97"/>
                    </a:lnTo>
                    <a:lnTo>
                      <a:pt x="114" y="95"/>
                    </a:lnTo>
                    <a:lnTo>
                      <a:pt x="125" y="93"/>
                    </a:lnTo>
                    <a:lnTo>
                      <a:pt x="145" y="92"/>
                    </a:lnTo>
                    <a:lnTo>
                      <a:pt x="148" y="97"/>
                    </a:lnTo>
                    <a:lnTo>
                      <a:pt x="156" y="106"/>
                    </a:lnTo>
                    <a:lnTo>
                      <a:pt x="163" y="118"/>
                    </a:lnTo>
                    <a:lnTo>
                      <a:pt x="163" y="123"/>
                    </a:lnTo>
                    <a:lnTo>
                      <a:pt x="161" y="126"/>
                    </a:lnTo>
                    <a:lnTo>
                      <a:pt x="161" y="127"/>
                    </a:lnTo>
                    <a:lnTo>
                      <a:pt x="158" y="137"/>
                    </a:lnTo>
                    <a:lnTo>
                      <a:pt x="133" y="147"/>
                    </a:lnTo>
                    <a:lnTo>
                      <a:pt x="109" y="158"/>
                    </a:lnTo>
                    <a:lnTo>
                      <a:pt x="81" y="171"/>
                    </a:lnTo>
                    <a:lnTo>
                      <a:pt x="52" y="186"/>
                    </a:lnTo>
                    <a:lnTo>
                      <a:pt x="26" y="202"/>
                    </a:lnTo>
                    <a:lnTo>
                      <a:pt x="16" y="211"/>
                    </a:lnTo>
                    <a:lnTo>
                      <a:pt x="8" y="219"/>
                    </a:lnTo>
                    <a:lnTo>
                      <a:pt x="1" y="227"/>
                    </a:lnTo>
                    <a:lnTo>
                      <a:pt x="0" y="233"/>
                    </a:lnTo>
                    <a:close/>
                  </a:path>
                </a:pathLst>
              </a:custGeom>
              <a:solidFill>
                <a:srgbClr val="2E319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67" name="Freeform 3505"/>
              <p:cNvSpPr/>
              <p:nvPr/>
            </p:nvSpPr>
            <p:spPr bwMode="auto">
              <a:xfrm>
                <a:off x="765175" y="2716213"/>
                <a:ext cx="717550" cy="387350"/>
              </a:xfrm>
              <a:custGeom>
                <a:avLst/>
                <a:gdLst>
                  <a:gd name="T0" fmla="*/ 19800 w 906"/>
                  <a:gd name="T1" fmla="*/ 387350 h 487"/>
                  <a:gd name="T2" fmla="*/ 715966 w 906"/>
                  <a:gd name="T3" fmla="*/ 56472 h 487"/>
                  <a:gd name="T4" fmla="*/ 715966 w 906"/>
                  <a:gd name="T5" fmla="*/ 56472 h 487"/>
                  <a:gd name="T6" fmla="*/ 717550 w 906"/>
                  <a:gd name="T7" fmla="*/ 50109 h 487"/>
                  <a:gd name="T8" fmla="*/ 715966 w 906"/>
                  <a:gd name="T9" fmla="*/ 42155 h 487"/>
                  <a:gd name="T10" fmla="*/ 715174 w 906"/>
                  <a:gd name="T11" fmla="*/ 33406 h 487"/>
                  <a:gd name="T12" fmla="*/ 712006 w 906"/>
                  <a:gd name="T13" fmla="*/ 24657 h 487"/>
                  <a:gd name="T14" fmla="*/ 708046 w 906"/>
                  <a:gd name="T15" fmla="*/ 15112 h 487"/>
                  <a:gd name="T16" fmla="*/ 700918 w 906"/>
                  <a:gd name="T17" fmla="*/ 6363 h 487"/>
                  <a:gd name="T18" fmla="*/ 696958 w 906"/>
                  <a:gd name="T19" fmla="*/ 2386 h 487"/>
                  <a:gd name="T20" fmla="*/ 691414 w 906"/>
                  <a:gd name="T21" fmla="*/ 0 h 487"/>
                  <a:gd name="T22" fmla="*/ 0 w 906"/>
                  <a:gd name="T23" fmla="*/ 328492 h 487"/>
                  <a:gd name="T24" fmla="*/ 0 w 906"/>
                  <a:gd name="T25" fmla="*/ 328492 h 487"/>
                  <a:gd name="T26" fmla="*/ 5544 w 906"/>
                  <a:gd name="T27" fmla="*/ 332469 h 487"/>
                  <a:gd name="T28" fmla="*/ 10296 w 906"/>
                  <a:gd name="T29" fmla="*/ 338036 h 487"/>
                  <a:gd name="T30" fmla="*/ 15840 w 906"/>
                  <a:gd name="T31" fmla="*/ 345195 h 487"/>
                  <a:gd name="T32" fmla="*/ 19800 w 906"/>
                  <a:gd name="T33" fmla="*/ 353149 h 487"/>
                  <a:gd name="T34" fmla="*/ 22176 w 906"/>
                  <a:gd name="T35" fmla="*/ 363489 h 487"/>
                  <a:gd name="T36" fmla="*/ 23760 w 906"/>
                  <a:gd name="T37" fmla="*/ 369056 h 487"/>
                  <a:gd name="T38" fmla="*/ 23760 w 906"/>
                  <a:gd name="T39" fmla="*/ 375419 h 487"/>
                  <a:gd name="T40" fmla="*/ 22176 w 906"/>
                  <a:gd name="T41" fmla="*/ 380192 h 487"/>
                  <a:gd name="T42" fmla="*/ 19800 w 906"/>
                  <a:gd name="T43" fmla="*/ 387350 h 487"/>
                  <a:gd name="T44" fmla="*/ 19800 w 906"/>
                  <a:gd name="T45" fmla="*/ 3873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6"/>
                  <a:gd name="T70" fmla="*/ 0 h 487"/>
                  <a:gd name="T71" fmla="*/ 906 w 906"/>
                  <a:gd name="T72" fmla="*/ 487 h 4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6" h="487">
                    <a:moveTo>
                      <a:pt x="25" y="487"/>
                    </a:moveTo>
                    <a:lnTo>
                      <a:pt x="904" y="71"/>
                    </a:lnTo>
                    <a:lnTo>
                      <a:pt x="906" y="63"/>
                    </a:lnTo>
                    <a:lnTo>
                      <a:pt x="904" y="53"/>
                    </a:lnTo>
                    <a:lnTo>
                      <a:pt x="903" y="42"/>
                    </a:lnTo>
                    <a:lnTo>
                      <a:pt x="899" y="31"/>
                    </a:lnTo>
                    <a:lnTo>
                      <a:pt x="894" y="19"/>
                    </a:lnTo>
                    <a:lnTo>
                      <a:pt x="885" y="8"/>
                    </a:lnTo>
                    <a:lnTo>
                      <a:pt x="880" y="3"/>
                    </a:lnTo>
                    <a:lnTo>
                      <a:pt x="873" y="0"/>
                    </a:lnTo>
                    <a:lnTo>
                      <a:pt x="0" y="413"/>
                    </a:lnTo>
                    <a:lnTo>
                      <a:pt x="7" y="418"/>
                    </a:lnTo>
                    <a:lnTo>
                      <a:pt x="13" y="425"/>
                    </a:lnTo>
                    <a:lnTo>
                      <a:pt x="20" y="434"/>
                    </a:lnTo>
                    <a:lnTo>
                      <a:pt x="25" y="444"/>
                    </a:lnTo>
                    <a:lnTo>
                      <a:pt x="28" y="457"/>
                    </a:lnTo>
                    <a:lnTo>
                      <a:pt x="30" y="464"/>
                    </a:lnTo>
                    <a:lnTo>
                      <a:pt x="30" y="472"/>
                    </a:lnTo>
                    <a:lnTo>
                      <a:pt x="28" y="478"/>
                    </a:lnTo>
                    <a:lnTo>
                      <a:pt x="25" y="487"/>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68" name="Freeform 3506"/>
              <p:cNvSpPr/>
              <p:nvPr/>
            </p:nvSpPr>
            <p:spPr bwMode="auto">
              <a:xfrm>
                <a:off x="785813" y="2740025"/>
                <a:ext cx="696913" cy="346075"/>
              </a:xfrm>
              <a:custGeom>
                <a:avLst/>
                <a:gdLst>
                  <a:gd name="T0" fmla="*/ 1588 w 878"/>
                  <a:gd name="T1" fmla="*/ 346075 h 436"/>
                  <a:gd name="T2" fmla="*/ 696913 w 878"/>
                  <a:gd name="T3" fmla="*/ 14288 h 436"/>
                  <a:gd name="T4" fmla="*/ 692944 w 878"/>
                  <a:gd name="T5" fmla="*/ 0 h 436"/>
                  <a:gd name="T6" fmla="*/ 0 w 878"/>
                  <a:gd name="T7" fmla="*/ 331788 h 436"/>
                  <a:gd name="T8" fmla="*/ 0 w 878"/>
                  <a:gd name="T9" fmla="*/ 331788 h 436"/>
                  <a:gd name="T10" fmla="*/ 1588 w 878"/>
                  <a:gd name="T11" fmla="*/ 335756 h 436"/>
                  <a:gd name="T12" fmla="*/ 1588 w 878"/>
                  <a:gd name="T13" fmla="*/ 339725 h 436"/>
                  <a:gd name="T14" fmla="*/ 1588 w 878"/>
                  <a:gd name="T15" fmla="*/ 346075 h 436"/>
                  <a:gd name="T16" fmla="*/ 1588 w 878"/>
                  <a:gd name="T17" fmla="*/ 346075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8"/>
                  <a:gd name="T28" fmla="*/ 0 h 436"/>
                  <a:gd name="T29" fmla="*/ 878 w 878"/>
                  <a:gd name="T30" fmla="*/ 436 h 4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8" h="436">
                    <a:moveTo>
                      <a:pt x="2" y="436"/>
                    </a:moveTo>
                    <a:lnTo>
                      <a:pt x="878" y="18"/>
                    </a:lnTo>
                    <a:lnTo>
                      <a:pt x="873" y="0"/>
                    </a:lnTo>
                    <a:lnTo>
                      <a:pt x="0" y="418"/>
                    </a:lnTo>
                    <a:lnTo>
                      <a:pt x="2" y="423"/>
                    </a:lnTo>
                    <a:lnTo>
                      <a:pt x="2" y="428"/>
                    </a:lnTo>
                    <a:lnTo>
                      <a:pt x="2" y="43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69" name="Freeform 3507"/>
              <p:cNvSpPr/>
              <p:nvPr/>
            </p:nvSpPr>
            <p:spPr bwMode="auto">
              <a:xfrm>
                <a:off x="762000" y="3044825"/>
                <a:ext cx="26988" cy="58738"/>
              </a:xfrm>
              <a:custGeom>
                <a:avLst/>
                <a:gdLst>
                  <a:gd name="T0" fmla="*/ 22225 w 34"/>
                  <a:gd name="T1" fmla="*/ 58738 h 74"/>
                  <a:gd name="T2" fmla="*/ 22225 w 34"/>
                  <a:gd name="T3" fmla="*/ 58738 h 74"/>
                  <a:gd name="T4" fmla="*/ 18257 w 34"/>
                  <a:gd name="T5" fmla="*/ 54769 h 74"/>
                  <a:gd name="T6" fmla="*/ 12700 w 34"/>
                  <a:gd name="T7" fmla="*/ 48419 h 74"/>
                  <a:gd name="T8" fmla="*/ 7938 w 34"/>
                  <a:gd name="T9" fmla="*/ 41275 h 74"/>
                  <a:gd name="T10" fmla="*/ 3969 w 34"/>
                  <a:gd name="T11" fmla="*/ 32544 h 74"/>
                  <a:gd name="T12" fmla="*/ 1588 w 34"/>
                  <a:gd name="T13" fmla="*/ 22225 h 74"/>
                  <a:gd name="T14" fmla="*/ 0 w 34"/>
                  <a:gd name="T15" fmla="*/ 11906 h 74"/>
                  <a:gd name="T16" fmla="*/ 1588 w 34"/>
                  <a:gd name="T17" fmla="*/ 6350 h 74"/>
                  <a:gd name="T18" fmla="*/ 2381 w 34"/>
                  <a:gd name="T19" fmla="*/ 0 h 74"/>
                  <a:gd name="T20" fmla="*/ 2381 w 34"/>
                  <a:gd name="T21" fmla="*/ 0 h 74"/>
                  <a:gd name="T22" fmla="*/ 7938 w 34"/>
                  <a:gd name="T23" fmla="*/ 5556 h 74"/>
                  <a:gd name="T24" fmla="*/ 14288 w 34"/>
                  <a:gd name="T25" fmla="*/ 10319 h 74"/>
                  <a:gd name="T26" fmla="*/ 19050 w 34"/>
                  <a:gd name="T27" fmla="*/ 18256 h 74"/>
                  <a:gd name="T28" fmla="*/ 24607 w 34"/>
                  <a:gd name="T29" fmla="*/ 26988 h 74"/>
                  <a:gd name="T30" fmla="*/ 26988 w 34"/>
                  <a:gd name="T31" fmla="*/ 36513 h 74"/>
                  <a:gd name="T32" fmla="*/ 26988 w 34"/>
                  <a:gd name="T33" fmla="*/ 41275 h 74"/>
                  <a:gd name="T34" fmla="*/ 26988 w 34"/>
                  <a:gd name="T35" fmla="*/ 48419 h 74"/>
                  <a:gd name="T36" fmla="*/ 26194 w 34"/>
                  <a:gd name="T37" fmla="*/ 53182 h 74"/>
                  <a:gd name="T38" fmla="*/ 22225 w 34"/>
                  <a:gd name="T39" fmla="*/ 58738 h 74"/>
                  <a:gd name="T40" fmla="*/ 22225 w 34"/>
                  <a:gd name="T41" fmla="*/ 58738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74"/>
                  <a:gd name="T65" fmla="*/ 34 w 34"/>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74">
                    <a:moveTo>
                      <a:pt x="28" y="74"/>
                    </a:moveTo>
                    <a:lnTo>
                      <a:pt x="28" y="74"/>
                    </a:lnTo>
                    <a:lnTo>
                      <a:pt x="23" y="69"/>
                    </a:lnTo>
                    <a:lnTo>
                      <a:pt x="16" y="61"/>
                    </a:lnTo>
                    <a:lnTo>
                      <a:pt x="10" y="52"/>
                    </a:lnTo>
                    <a:lnTo>
                      <a:pt x="5" y="41"/>
                    </a:lnTo>
                    <a:lnTo>
                      <a:pt x="2" y="28"/>
                    </a:lnTo>
                    <a:lnTo>
                      <a:pt x="0" y="15"/>
                    </a:lnTo>
                    <a:lnTo>
                      <a:pt x="2" y="8"/>
                    </a:lnTo>
                    <a:lnTo>
                      <a:pt x="3" y="0"/>
                    </a:lnTo>
                    <a:lnTo>
                      <a:pt x="10" y="7"/>
                    </a:lnTo>
                    <a:lnTo>
                      <a:pt x="18" y="13"/>
                    </a:lnTo>
                    <a:lnTo>
                      <a:pt x="24" y="23"/>
                    </a:lnTo>
                    <a:lnTo>
                      <a:pt x="31" y="34"/>
                    </a:lnTo>
                    <a:lnTo>
                      <a:pt x="34" y="46"/>
                    </a:lnTo>
                    <a:lnTo>
                      <a:pt x="34" y="52"/>
                    </a:lnTo>
                    <a:lnTo>
                      <a:pt x="34" y="61"/>
                    </a:lnTo>
                    <a:lnTo>
                      <a:pt x="33" y="67"/>
                    </a:lnTo>
                    <a:lnTo>
                      <a:pt x="28" y="74"/>
                    </a:lnTo>
                    <a:close/>
                  </a:path>
                </a:pathLst>
              </a:custGeom>
              <a:solidFill>
                <a:srgbClr val="2E319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grpSp>
        <p:grpSp>
          <p:nvGrpSpPr>
            <p:cNvPr id="87" name="Group 109"/>
            <p:cNvGrpSpPr/>
            <p:nvPr/>
          </p:nvGrpSpPr>
          <p:grpSpPr bwMode="auto">
            <a:xfrm>
              <a:off x="3643306" y="3571882"/>
              <a:ext cx="573088" cy="576262"/>
              <a:chOff x="2093913" y="1893888"/>
              <a:chExt cx="573088" cy="576262"/>
            </a:xfrm>
          </p:grpSpPr>
          <p:sp>
            <p:nvSpPr>
              <p:cNvPr id="88" name="Freeform 3241"/>
              <p:cNvSpPr/>
              <p:nvPr/>
            </p:nvSpPr>
            <p:spPr bwMode="auto">
              <a:xfrm>
                <a:off x="2147888" y="1908175"/>
                <a:ext cx="519113" cy="561975"/>
              </a:xfrm>
              <a:custGeom>
                <a:avLst/>
                <a:gdLst>
                  <a:gd name="T0" fmla="*/ 296522 w 653"/>
                  <a:gd name="T1" fmla="*/ 0 h 707"/>
                  <a:gd name="T2" fmla="*/ 296522 w 653"/>
                  <a:gd name="T3" fmla="*/ 0 h 707"/>
                  <a:gd name="T4" fmla="*/ 290163 w 653"/>
                  <a:gd name="T5" fmla="*/ 795 h 707"/>
                  <a:gd name="T6" fmla="*/ 284598 w 653"/>
                  <a:gd name="T7" fmla="*/ 2385 h 707"/>
                  <a:gd name="T8" fmla="*/ 11924 w 653"/>
                  <a:gd name="T9" fmla="*/ 151026 h 707"/>
                  <a:gd name="T10" fmla="*/ 11924 w 653"/>
                  <a:gd name="T11" fmla="*/ 151026 h 707"/>
                  <a:gd name="T12" fmla="*/ 7950 w 653"/>
                  <a:gd name="T13" fmla="*/ 154205 h 707"/>
                  <a:gd name="T14" fmla="*/ 5565 w 653"/>
                  <a:gd name="T15" fmla="*/ 157385 h 707"/>
                  <a:gd name="T16" fmla="*/ 2385 w 653"/>
                  <a:gd name="T17" fmla="*/ 161359 h 707"/>
                  <a:gd name="T18" fmla="*/ 0 w 653"/>
                  <a:gd name="T19" fmla="*/ 165334 h 707"/>
                  <a:gd name="T20" fmla="*/ 0 w 653"/>
                  <a:gd name="T21" fmla="*/ 169308 h 707"/>
                  <a:gd name="T22" fmla="*/ 0 w 653"/>
                  <a:gd name="T23" fmla="*/ 174872 h 707"/>
                  <a:gd name="T24" fmla="*/ 0 w 653"/>
                  <a:gd name="T25" fmla="*/ 178846 h 707"/>
                  <a:gd name="T26" fmla="*/ 2385 w 653"/>
                  <a:gd name="T27" fmla="*/ 183616 h 707"/>
                  <a:gd name="T28" fmla="*/ 53263 w 653"/>
                  <a:gd name="T29" fmla="*/ 275821 h 707"/>
                  <a:gd name="T30" fmla="*/ 53263 w 653"/>
                  <a:gd name="T31" fmla="*/ 275821 h 707"/>
                  <a:gd name="T32" fmla="*/ 54058 w 653"/>
                  <a:gd name="T33" fmla="*/ 278205 h 707"/>
                  <a:gd name="T34" fmla="*/ 54058 w 653"/>
                  <a:gd name="T35" fmla="*/ 278205 h 707"/>
                  <a:gd name="T36" fmla="*/ 201921 w 653"/>
                  <a:gd name="T37" fmla="*/ 550052 h 707"/>
                  <a:gd name="T38" fmla="*/ 201921 w 653"/>
                  <a:gd name="T39" fmla="*/ 550052 h 707"/>
                  <a:gd name="T40" fmla="*/ 205896 w 653"/>
                  <a:gd name="T41" fmla="*/ 554821 h 707"/>
                  <a:gd name="T42" fmla="*/ 210666 w 653"/>
                  <a:gd name="T43" fmla="*/ 558796 h 707"/>
                  <a:gd name="T44" fmla="*/ 216231 w 653"/>
                  <a:gd name="T45" fmla="*/ 561975 h 707"/>
                  <a:gd name="T46" fmla="*/ 222591 w 653"/>
                  <a:gd name="T47" fmla="*/ 561975 h 707"/>
                  <a:gd name="T48" fmla="*/ 222591 w 653"/>
                  <a:gd name="T49" fmla="*/ 561975 h 707"/>
                  <a:gd name="T50" fmla="*/ 228155 w 653"/>
                  <a:gd name="T51" fmla="*/ 561975 h 707"/>
                  <a:gd name="T52" fmla="*/ 234515 w 653"/>
                  <a:gd name="T53" fmla="*/ 558796 h 707"/>
                  <a:gd name="T54" fmla="*/ 506394 w 653"/>
                  <a:gd name="T55" fmla="*/ 410154 h 707"/>
                  <a:gd name="T56" fmla="*/ 506394 w 653"/>
                  <a:gd name="T57" fmla="*/ 410154 h 707"/>
                  <a:gd name="T58" fmla="*/ 510368 w 653"/>
                  <a:gd name="T59" fmla="*/ 407770 h 707"/>
                  <a:gd name="T60" fmla="*/ 514343 w 653"/>
                  <a:gd name="T61" fmla="*/ 403795 h 707"/>
                  <a:gd name="T62" fmla="*/ 516728 w 653"/>
                  <a:gd name="T63" fmla="*/ 401411 h 707"/>
                  <a:gd name="T64" fmla="*/ 518318 w 653"/>
                  <a:gd name="T65" fmla="*/ 395847 h 707"/>
                  <a:gd name="T66" fmla="*/ 519113 w 653"/>
                  <a:gd name="T67" fmla="*/ 391872 h 707"/>
                  <a:gd name="T68" fmla="*/ 519113 w 653"/>
                  <a:gd name="T69" fmla="*/ 387103 h 707"/>
                  <a:gd name="T70" fmla="*/ 518318 w 653"/>
                  <a:gd name="T71" fmla="*/ 383129 h 707"/>
                  <a:gd name="T72" fmla="*/ 516728 w 653"/>
                  <a:gd name="T73" fmla="*/ 377564 h 707"/>
                  <a:gd name="T74" fmla="*/ 368069 w 653"/>
                  <a:gd name="T75" fmla="*/ 105718 h 707"/>
                  <a:gd name="T76" fmla="*/ 317192 w 653"/>
                  <a:gd name="T77" fmla="*/ 12718 h 707"/>
                  <a:gd name="T78" fmla="*/ 317192 w 653"/>
                  <a:gd name="T79" fmla="*/ 12718 h 707"/>
                  <a:gd name="T80" fmla="*/ 313217 w 653"/>
                  <a:gd name="T81" fmla="*/ 7949 h 707"/>
                  <a:gd name="T82" fmla="*/ 308447 w 653"/>
                  <a:gd name="T83" fmla="*/ 3974 h 707"/>
                  <a:gd name="T84" fmla="*/ 302087 w 653"/>
                  <a:gd name="T85" fmla="*/ 795 h 707"/>
                  <a:gd name="T86" fmla="*/ 296522 w 653"/>
                  <a:gd name="T87" fmla="*/ 0 h 7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3"/>
                  <a:gd name="T133" fmla="*/ 0 h 707"/>
                  <a:gd name="T134" fmla="*/ 653 w 653"/>
                  <a:gd name="T135" fmla="*/ 707 h 7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3" h="707">
                    <a:moveTo>
                      <a:pt x="373" y="0"/>
                    </a:moveTo>
                    <a:lnTo>
                      <a:pt x="373" y="0"/>
                    </a:lnTo>
                    <a:lnTo>
                      <a:pt x="365" y="1"/>
                    </a:lnTo>
                    <a:lnTo>
                      <a:pt x="358" y="3"/>
                    </a:lnTo>
                    <a:lnTo>
                      <a:pt x="15" y="190"/>
                    </a:lnTo>
                    <a:lnTo>
                      <a:pt x="10" y="194"/>
                    </a:lnTo>
                    <a:lnTo>
                      <a:pt x="7" y="198"/>
                    </a:lnTo>
                    <a:lnTo>
                      <a:pt x="3" y="203"/>
                    </a:lnTo>
                    <a:lnTo>
                      <a:pt x="0" y="208"/>
                    </a:lnTo>
                    <a:lnTo>
                      <a:pt x="0" y="213"/>
                    </a:lnTo>
                    <a:lnTo>
                      <a:pt x="0" y="220"/>
                    </a:lnTo>
                    <a:lnTo>
                      <a:pt x="0" y="225"/>
                    </a:lnTo>
                    <a:lnTo>
                      <a:pt x="3" y="231"/>
                    </a:lnTo>
                    <a:lnTo>
                      <a:pt x="67" y="347"/>
                    </a:lnTo>
                    <a:lnTo>
                      <a:pt x="68" y="350"/>
                    </a:lnTo>
                    <a:lnTo>
                      <a:pt x="254" y="692"/>
                    </a:lnTo>
                    <a:lnTo>
                      <a:pt x="259" y="698"/>
                    </a:lnTo>
                    <a:lnTo>
                      <a:pt x="265" y="703"/>
                    </a:lnTo>
                    <a:lnTo>
                      <a:pt x="272" y="707"/>
                    </a:lnTo>
                    <a:lnTo>
                      <a:pt x="280" y="707"/>
                    </a:lnTo>
                    <a:lnTo>
                      <a:pt x="287" y="707"/>
                    </a:lnTo>
                    <a:lnTo>
                      <a:pt x="295" y="703"/>
                    </a:lnTo>
                    <a:lnTo>
                      <a:pt x="637" y="516"/>
                    </a:lnTo>
                    <a:lnTo>
                      <a:pt x="642" y="513"/>
                    </a:lnTo>
                    <a:lnTo>
                      <a:pt x="647" y="508"/>
                    </a:lnTo>
                    <a:lnTo>
                      <a:pt x="650" y="505"/>
                    </a:lnTo>
                    <a:lnTo>
                      <a:pt x="652" y="498"/>
                    </a:lnTo>
                    <a:lnTo>
                      <a:pt x="653" y="493"/>
                    </a:lnTo>
                    <a:lnTo>
                      <a:pt x="653" y="487"/>
                    </a:lnTo>
                    <a:lnTo>
                      <a:pt x="652" y="482"/>
                    </a:lnTo>
                    <a:lnTo>
                      <a:pt x="650" y="475"/>
                    </a:lnTo>
                    <a:lnTo>
                      <a:pt x="463" y="133"/>
                    </a:lnTo>
                    <a:lnTo>
                      <a:pt x="399" y="16"/>
                    </a:lnTo>
                    <a:lnTo>
                      <a:pt x="394" y="10"/>
                    </a:lnTo>
                    <a:lnTo>
                      <a:pt x="388" y="5"/>
                    </a:lnTo>
                    <a:lnTo>
                      <a:pt x="380" y="1"/>
                    </a:lnTo>
                    <a:lnTo>
                      <a:pt x="373"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89" name="Freeform 3242"/>
              <p:cNvSpPr/>
              <p:nvPr/>
            </p:nvSpPr>
            <p:spPr bwMode="auto">
              <a:xfrm>
                <a:off x="2147888" y="1908175"/>
                <a:ext cx="519113" cy="561975"/>
              </a:xfrm>
              <a:custGeom>
                <a:avLst/>
                <a:gdLst>
                  <a:gd name="T0" fmla="*/ 296522 w 653"/>
                  <a:gd name="T1" fmla="*/ 0 h 707"/>
                  <a:gd name="T2" fmla="*/ 296522 w 653"/>
                  <a:gd name="T3" fmla="*/ 0 h 707"/>
                  <a:gd name="T4" fmla="*/ 290163 w 653"/>
                  <a:gd name="T5" fmla="*/ 795 h 707"/>
                  <a:gd name="T6" fmla="*/ 284598 w 653"/>
                  <a:gd name="T7" fmla="*/ 2385 h 707"/>
                  <a:gd name="T8" fmla="*/ 11924 w 653"/>
                  <a:gd name="T9" fmla="*/ 151026 h 707"/>
                  <a:gd name="T10" fmla="*/ 11924 w 653"/>
                  <a:gd name="T11" fmla="*/ 151026 h 707"/>
                  <a:gd name="T12" fmla="*/ 7950 w 653"/>
                  <a:gd name="T13" fmla="*/ 154205 h 707"/>
                  <a:gd name="T14" fmla="*/ 5565 w 653"/>
                  <a:gd name="T15" fmla="*/ 157385 h 707"/>
                  <a:gd name="T16" fmla="*/ 2385 w 653"/>
                  <a:gd name="T17" fmla="*/ 161359 h 707"/>
                  <a:gd name="T18" fmla="*/ 0 w 653"/>
                  <a:gd name="T19" fmla="*/ 165334 h 707"/>
                  <a:gd name="T20" fmla="*/ 0 w 653"/>
                  <a:gd name="T21" fmla="*/ 169308 h 707"/>
                  <a:gd name="T22" fmla="*/ 0 w 653"/>
                  <a:gd name="T23" fmla="*/ 174872 h 707"/>
                  <a:gd name="T24" fmla="*/ 0 w 653"/>
                  <a:gd name="T25" fmla="*/ 178846 h 707"/>
                  <a:gd name="T26" fmla="*/ 2385 w 653"/>
                  <a:gd name="T27" fmla="*/ 183616 h 707"/>
                  <a:gd name="T28" fmla="*/ 53263 w 653"/>
                  <a:gd name="T29" fmla="*/ 275821 h 707"/>
                  <a:gd name="T30" fmla="*/ 53263 w 653"/>
                  <a:gd name="T31" fmla="*/ 275821 h 707"/>
                  <a:gd name="T32" fmla="*/ 54058 w 653"/>
                  <a:gd name="T33" fmla="*/ 278205 h 707"/>
                  <a:gd name="T34" fmla="*/ 54058 w 653"/>
                  <a:gd name="T35" fmla="*/ 278205 h 707"/>
                  <a:gd name="T36" fmla="*/ 201921 w 653"/>
                  <a:gd name="T37" fmla="*/ 550052 h 707"/>
                  <a:gd name="T38" fmla="*/ 201921 w 653"/>
                  <a:gd name="T39" fmla="*/ 550052 h 707"/>
                  <a:gd name="T40" fmla="*/ 205896 w 653"/>
                  <a:gd name="T41" fmla="*/ 554821 h 707"/>
                  <a:gd name="T42" fmla="*/ 210666 w 653"/>
                  <a:gd name="T43" fmla="*/ 558796 h 707"/>
                  <a:gd name="T44" fmla="*/ 216231 w 653"/>
                  <a:gd name="T45" fmla="*/ 561975 h 707"/>
                  <a:gd name="T46" fmla="*/ 222591 w 653"/>
                  <a:gd name="T47" fmla="*/ 561975 h 707"/>
                  <a:gd name="T48" fmla="*/ 222591 w 653"/>
                  <a:gd name="T49" fmla="*/ 561975 h 707"/>
                  <a:gd name="T50" fmla="*/ 228155 w 653"/>
                  <a:gd name="T51" fmla="*/ 561975 h 707"/>
                  <a:gd name="T52" fmla="*/ 234515 w 653"/>
                  <a:gd name="T53" fmla="*/ 558796 h 707"/>
                  <a:gd name="T54" fmla="*/ 506394 w 653"/>
                  <a:gd name="T55" fmla="*/ 410154 h 707"/>
                  <a:gd name="T56" fmla="*/ 506394 w 653"/>
                  <a:gd name="T57" fmla="*/ 410154 h 707"/>
                  <a:gd name="T58" fmla="*/ 510368 w 653"/>
                  <a:gd name="T59" fmla="*/ 407770 h 707"/>
                  <a:gd name="T60" fmla="*/ 514343 w 653"/>
                  <a:gd name="T61" fmla="*/ 403795 h 707"/>
                  <a:gd name="T62" fmla="*/ 516728 w 653"/>
                  <a:gd name="T63" fmla="*/ 401411 h 707"/>
                  <a:gd name="T64" fmla="*/ 518318 w 653"/>
                  <a:gd name="T65" fmla="*/ 395847 h 707"/>
                  <a:gd name="T66" fmla="*/ 519113 w 653"/>
                  <a:gd name="T67" fmla="*/ 391872 h 707"/>
                  <a:gd name="T68" fmla="*/ 519113 w 653"/>
                  <a:gd name="T69" fmla="*/ 387103 h 707"/>
                  <a:gd name="T70" fmla="*/ 518318 w 653"/>
                  <a:gd name="T71" fmla="*/ 383129 h 707"/>
                  <a:gd name="T72" fmla="*/ 516728 w 653"/>
                  <a:gd name="T73" fmla="*/ 377564 h 707"/>
                  <a:gd name="T74" fmla="*/ 368069 w 653"/>
                  <a:gd name="T75" fmla="*/ 105718 h 707"/>
                  <a:gd name="T76" fmla="*/ 317192 w 653"/>
                  <a:gd name="T77" fmla="*/ 12718 h 707"/>
                  <a:gd name="T78" fmla="*/ 317192 w 653"/>
                  <a:gd name="T79" fmla="*/ 12718 h 707"/>
                  <a:gd name="T80" fmla="*/ 313217 w 653"/>
                  <a:gd name="T81" fmla="*/ 7949 h 707"/>
                  <a:gd name="T82" fmla="*/ 308447 w 653"/>
                  <a:gd name="T83" fmla="*/ 3974 h 707"/>
                  <a:gd name="T84" fmla="*/ 302087 w 653"/>
                  <a:gd name="T85" fmla="*/ 795 h 707"/>
                  <a:gd name="T86" fmla="*/ 296522 w 653"/>
                  <a:gd name="T87" fmla="*/ 0 h 7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3"/>
                  <a:gd name="T133" fmla="*/ 0 h 707"/>
                  <a:gd name="T134" fmla="*/ 653 w 653"/>
                  <a:gd name="T135" fmla="*/ 707 h 7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3" h="707">
                    <a:moveTo>
                      <a:pt x="373" y="0"/>
                    </a:moveTo>
                    <a:lnTo>
                      <a:pt x="373" y="0"/>
                    </a:lnTo>
                    <a:lnTo>
                      <a:pt x="365" y="1"/>
                    </a:lnTo>
                    <a:lnTo>
                      <a:pt x="358" y="3"/>
                    </a:lnTo>
                    <a:lnTo>
                      <a:pt x="15" y="190"/>
                    </a:lnTo>
                    <a:lnTo>
                      <a:pt x="10" y="194"/>
                    </a:lnTo>
                    <a:lnTo>
                      <a:pt x="7" y="198"/>
                    </a:lnTo>
                    <a:lnTo>
                      <a:pt x="3" y="203"/>
                    </a:lnTo>
                    <a:lnTo>
                      <a:pt x="0" y="208"/>
                    </a:lnTo>
                    <a:lnTo>
                      <a:pt x="0" y="213"/>
                    </a:lnTo>
                    <a:lnTo>
                      <a:pt x="0" y="220"/>
                    </a:lnTo>
                    <a:lnTo>
                      <a:pt x="0" y="225"/>
                    </a:lnTo>
                    <a:lnTo>
                      <a:pt x="3" y="231"/>
                    </a:lnTo>
                    <a:lnTo>
                      <a:pt x="67" y="347"/>
                    </a:lnTo>
                    <a:lnTo>
                      <a:pt x="68" y="350"/>
                    </a:lnTo>
                    <a:lnTo>
                      <a:pt x="254" y="692"/>
                    </a:lnTo>
                    <a:lnTo>
                      <a:pt x="259" y="698"/>
                    </a:lnTo>
                    <a:lnTo>
                      <a:pt x="265" y="703"/>
                    </a:lnTo>
                    <a:lnTo>
                      <a:pt x="272" y="707"/>
                    </a:lnTo>
                    <a:lnTo>
                      <a:pt x="280" y="707"/>
                    </a:lnTo>
                    <a:lnTo>
                      <a:pt x="287" y="707"/>
                    </a:lnTo>
                    <a:lnTo>
                      <a:pt x="295" y="703"/>
                    </a:lnTo>
                    <a:lnTo>
                      <a:pt x="637" y="516"/>
                    </a:lnTo>
                    <a:lnTo>
                      <a:pt x="642" y="513"/>
                    </a:lnTo>
                    <a:lnTo>
                      <a:pt x="647" y="508"/>
                    </a:lnTo>
                    <a:lnTo>
                      <a:pt x="650" y="505"/>
                    </a:lnTo>
                    <a:lnTo>
                      <a:pt x="652" y="498"/>
                    </a:lnTo>
                    <a:lnTo>
                      <a:pt x="653" y="493"/>
                    </a:lnTo>
                    <a:lnTo>
                      <a:pt x="653" y="487"/>
                    </a:lnTo>
                    <a:lnTo>
                      <a:pt x="652" y="482"/>
                    </a:lnTo>
                    <a:lnTo>
                      <a:pt x="650" y="475"/>
                    </a:lnTo>
                    <a:lnTo>
                      <a:pt x="463" y="133"/>
                    </a:lnTo>
                    <a:lnTo>
                      <a:pt x="399" y="16"/>
                    </a:lnTo>
                    <a:lnTo>
                      <a:pt x="394" y="10"/>
                    </a:lnTo>
                    <a:lnTo>
                      <a:pt x="388" y="5"/>
                    </a:lnTo>
                    <a:lnTo>
                      <a:pt x="380" y="1"/>
                    </a:lnTo>
                    <a:lnTo>
                      <a:pt x="3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90" name="Freeform 3796"/>
              <p:cNvSpPr/>
              <p:nvPr/>
            </p:nvSpPr>
            <p:spPr bwMode="auto">
              <a:xfrm>
                <a:off x="2093913" y="1893888"/>
                <a:ext cx="366713" cy="276225"/>
              </a:xfrm>
              <a:custGeom>
                <a:avLst/>
                <a:gdLst>
                  <a:gd name="T0" fmla="*/ 316707 w 462"/>
                  <a:gd name="T1" fmla="*/ 13455 h 349"/>
                  <a:gd name="T2" fmla="*/ 316707 w 462"/>
                  <a:gd name="T3" fmla="*/ 13455 h 349"/>
                  <a:gd name="T4" fmla="*/ 313532 w 462"/>
                  <a:gd name="T5" fmla="*/ 9498 h 349"/>
                  <a:gd name="T6" fmla="*/ 310357 w 462"/>
                  <a:gd name="T7" fmla="*/ 5540 h 349"/>
                  <a:gd name="T8" fmla="*/ 306388 w 462"/>
                  <a:gd name="T9" fmla="*/ 2374 h 349"/>
                  <a:gd name="T10" fmla="*/ 302419 w 462"/>
                  <a:gd name="T11" fmla="*/ 1583 h 349"/>
                  <a:gd name="T12" fmla="*/ 298450 w 462"/>
                  <a:gd name="T13" fmla="*/ 0 h 349"/>
                  <a:gd name="T14" fmla="*/ 292894 w 462"/>
                  <a:gd name="T15" fmla="*/ 0 h 349"/>
                  <a:gd name="T16" fmla="*/ 288925 w 462"/>
                  <a:gd name="T17" fmla="*/ 1583 h 349"/>
                  <a:gd name="T18" fmla="*/ 284163 w 462"/>
                  <a:gd name="T19" fmla="*/ 2374 h 349"/>
                  <a:gd name="T20" fmla="*/ 12700 w 462"/>
                  <a:gd name="T21" fmla="*/ 151172 h 349"/>
                  <a:gd name="T22" fmla="*/ 12700 w 462"/>
                  <a:gd name="T23" fmla="*/ 151172 h 349"/>
                  <a:gd name="T24" fmla="*/ 8731 w 462"/>
                  <a:gd name="T25" fmla="*/ 153546 h 349"/>
                  <a:gd name="T26" fmla="*/ 4763 w 462"/>
                  <a:gd name="T27" fmla="*/ 157504 h 349"/>
                  <a:gd name="T28" fmla="*/ 2381 w 462"/>
                  <a:gd name="T29" fmla="*/ 161461 h 349"/>
                  <a:gd name="T30" fmla="*/ 794 w 462"/>
                  <a:gd name="T31" fmla="*/ 165418 h 349"/>
                  <a:gd name="T32" fmla="*/ 0 w 462"/>
                  <a:gd name="T33" fmla="*/ 170167 h 349"/>
                  <a:gd name="T34" fmla="*/ 0 w 462"/>
                  <a:gd name="T35" fmla="*/ 174125 h 349"/>
                  <a:gd name="T36" fmla="*/ 794 w 462"/>
                  <a:gd name="T37" fmla="*/ 179665 h 349"/>
                  <a:gd name="T38" fmla="*/ 2381 w 462"/>
                  <a:gd name="T39" fmla="*/ 182831 h 349"/>
                  <a:gd name="T40" fmla="*/ 53975 w 462"/>
                  <a:gd name="T41" fmla="*/ 276225 h 349"/>
                  <a:gd name="T42" fmla="*/ 366713 w 462"/>
                  <a:gd name="T43" fmla="*/ 106058 h 349"/>
                  <a:gd name="T44" fmla="*/ 316707 w 462"/>
                  <a:gd name="T45" fmla="*/ 13455 h 3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2"/>
                  <a:gd name="T70" fmla="*/ 0 h 349"/>
                  <a:gd name="T71" fmla="*/ 462 w 462"/>
                  <a:gd name="T72" fmla="*/ 349 h 3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2" h="349">
                    <a:moveTo>
                      <a:pt x="399" y="17"/>
                    </a:moveTo>
                    <a:lnTo>
                      <a:pt x="399" y="17"/>
                    </a:lnTo>
                    <a:lnTo>
                      <a:pt x="395" y="12"/>
                    </a:lnTo>
                    <a:lnTo>
                      <a:pt x="391" y="7"/>
                    </a:lnTo>
                    <a:lnTo>
                      <a:pt x="386" y="3"/>
                    </a:lnTo>
                    <a:lnTo>
                      <a:pt x="381" y="2"/>
                    </a:lnTo>
                    <a:lnTo>
                      <a:pt x="376" y="0"/>
                    </a:lnTo>
                    <a:lnTo>
                      <a:pt x="369" y="0"/>
                    </a:lnTo>
                    <a:lnTo>
                      <a:pt x="364" y="2"/>
                    </a:lnTo>
                    <a:lnTo>
                      <a:pt x="358" y="3"/>
                    </a:lnTo>
                    <a:lnTo>
                      <a:pt x="16" y="191"/>
                    </a:lnTo>
                    <a:lnTo>
                      <a:pt x="11" y="194"/>
                    </a:lnTo>
                    <a:lnTo>
                      <a:pt x="6" y="199"/>
                    </a:lnTo>
                    <a:lnTo>
                      <a:pt x="3" y="204"/>
                    </a:lnTo>
                    <a:lnTo>
                      <a:pt x="1" y="209"/>
                    </a:lnTo>
                    <a:lnTo>
                      <a:pt x="0" y="215"/>
                    </a:lnTo>
                    <a:lnTo>
                      <a:pt x="0" y="220"/>
                    </a:lnTo>
                    <a:lnTo>
                      <a:pt x="1" y="227"/>
                    </a:lnTo>
                    <a:lnTo>
                      <a:pt x="3" y="231"/>
                    </a:lnTo>
                    <a:lnTo>
                      <a:pt x="68" y="349"/>
                    </a:lnTo>
                    <a:lnTo>
                      <a:pt x="462" y="134"/>
                    </a:lnTo>
                    <a:lnTo>
                      <a:pt x="399" y="17"/>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91" name="Freeform 3797"/>
              <p:cNvSpPr/>
              <p:nvPr/>
            </p:nvSpPr>
            <p:spPr bwMode="auto">
              <a:xfrm>
                <a:off x="2147888" y="1998663"/>
                <a:ext cx="463550" cy="455613"/>
              </a:xfrm>
              <a:custGeom>
                <a:avLst/>
                <a:gdLst>
                  <a:gd name="T0" fmla="*/ 0 w 585"/>
                  <a:gd name="T1" fmla="*/ 170954 h 573"/>
                  <a:gd name="T2" fmla="*/ 147385 w 585"/>
                  <a:gd name="T3" fmla="*/ 443686 h 573"/>
                  <a:gd name="T4" fmla="*/ 147385 w 585"/>
                  <a:gd name="T5" fmla="*/ 443686 h 573"/>
                  <a:gd name="T6" fmla="*/ 151347 w 585"/>
                  <a:gd name="T7" fmla="*/ 447662 h 573"/>
                  <a:gd name="T8" fmla="*/ 153724 w 585"/>
                  <a:gd name="T9" fmla="*/ 450842 h 573"/>
                  <a:gd name="T10" fmla="*/ 157686 w 585"/>
                  <a:gd name="T11" fmla="*/ 453228 h 573"/>
                  <a:gd name="T12" fmla="*/ 161648 w 585"/>
                  <a:gd name="T13" fmla="*/ 455613 h 573"/>
                  <a:gd name="T14" fmla="*/ 166403 w 585"/>
                  <a:gd name="T15" fmla="*/ 455613 h 573"/>
                  <a:gd name="T16" fmla="*/ 170365 w 585"/>
                  <a:gd name="T17" fmla="*/ 455613 h 573"/>
                  <a:gd name="T18" fmla="*/ 175911 w 585"/>
                  <a:gd name="T19" fmla="*/ 454023 h 573"/>
                  <a:gd name="T20" fmla="*/ 179081 w 585"/>
                  <a:gd name="T21" fmla="*/ 453228 h 573"/>
                  <a:gd name="T22" fmla="*/ 451664 w 585"/>
                  <a:gd name="T23" fmla="*/ 303742 h 573"/>
                  <a:gd name="T24" fmla="*/ 451664 w 585"/>
                  <a:gd name="T25" fmla="*/ 303742 h 573"/>
                  <a:gd name="T26" fmla="*/ 455626 w 585"/>
                  <a:gd name="T27" fmla="*/ 301357 h 573"/>
                  <a:gd name="T28" fmla="*/ 458003 w 585"/>
                  <a:gd name="T29" fmla="*/ 298971 h 573"/>
                  <a:gd name="T30" fmla="*/ 460380 w 585"/>
                  <a:gd name="T31" fmla="*/ 294995 h 573"/>
                  <a:gd name="T32" fmla="*/ 463550 w 585"/>
                  <a:gd name="T33" fmla="*/ 290225 h 573"/>
                  <a:gd name="T34" fmla="*/ 463550 w 585"/>
                  <a:gd name="T35" fmla="*/ 286249 h 573"/>
                  <a:gd name="T36" fmla="*/ 463550 w 585"/>
                  <a:gd name="T37" fmla="*/ 280683 h 573"/>
                  <a:gd name="T38" fmla="*/ 463550 w 585"/>
                  <a:gd name="T39" fmla="*/ 276707 h 573"/>
                  <a:gd name="T40" fmla="*/ 460380 w 585"/>
                  <a:gd name="T41" fmla="*/ 272732 h 573"/>
                  <a:gd name="T42" fmla="*/ 312203 w 585"/>
                  <a:gd name="T43" fmla="*/ 0 h 573"/>
                  <a:gd name="T44" fmla="*/ 0 w 585"/>
                  <a:gd name="T45" fmla="*/ 170954 h 5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5"/>
                  <a:gd name="T70" fmla="*/ 0 h 573"/>
                  <a:gd name="T71" fmla="*/ 585 w 585"/>
                  <a:gd name="T72" fmla="*/ 573 h 5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5" h="573">
                    <a:moveTo>
                      <a:pt x="0" y="215"/>
                    </a:moveTo>
                    <a:lnTo>
                      <a:pt x="186" y="558"/>
                    </a:lnTo>
                    <a:lnTo>
                      <a:pt x="191" y="563"/>
                    </a:lnTo>
                    <a:lnTo>
                      <a:pt x="194" y="567"/>
                    </a:lnTo>
                    <a:lnTo>
                      <a:pt x="199" y="570"/>
                    </a:lnTo>
                    <a:lnTo>
                      <a:pt x="204" y="573"/>
                    </a:lnTo>
                    <a:lnTo>
                      <a:pt x="210" y="573"/>
                    </a:lnTo>
                    <a:lnTo>
                      <a:pt x="215" y="573"/>
                    </a:lnTo>
                    <a:lnTo>
                      <a:pt x="222" y="571"/>
                    </a:lnTo>
                    <a:lnTo>
                      <a:pt x="226" y="570"/>
                    </a:lnTo>
                    <a:lnTo>
                      <a:pt x="570" y="382"/>
                    </a:lnTo>
                    <a:lnTo>
                      <a:pt x="575" y="379"/>
                    </a:lnTo>
                    <a:lnTo>
                      <a:pt x="578" y="376"/>
                    </a:lnTo>
                    <a:lnTo>
                      <a:pt x="581" y="371"/>
                    </a:lnTo>
                    <a:lnTo>
                      <a:pt x="585" y="365"/>
                    </a:lnTo>
                    <a:lnTo>
                      <a:pt x="585" y="360"/>
                    </a:lnTo>
                    <a:lnTo>
                      <a:pt x="585" y="353"/>
                    </a:lnTo>
                    <a:lnTo>
                      <a:pt x="585" y="348"/>
                    </a:lnTo>
                    <a:lnTo>
                      <a:pt x="581" y="343"/>
                    </a:lnTo>
                    <a:lnTo>
                      <a:pt x="394" y="0"/>
                    </a:lnTo>
                    <a:lnTo>
                      <a:pt x="0" y="215"/>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92" name="Freeform 3798"/>
              <p:cNvSpPr/>
              <p:nvPr/>
            </p:nvSpPr>
            <p:spPr bwMode="auto">
              <a:xfrm>
                <a:off x="2146301" y="1998663"/>
                <a:ext cx="315913" cy="173038"/>
              </a:xfrm>
              <a:custGeom>
                <a:avLst/>
                <a:gdLst>
                  <a:gd name="T0" fmla="*/ 315913 w 398"/>
                  <a:gd name="T1" fmla="*/ 2381 h 218"/>
                  <a:gd name="T2" fmla="*/ 1588 w 398"/>
                  <a:gd name="T3" fmla="*/ 173038 h 218"/>
                  <a:gd name="T4" fmla="*/ 0 w 398"/>
                  <a:gd name="T5" fmla="*/ 170657 h 218"/>
                  <a:gd name="T6" fmla="*/ 314325 w 398"/>
                  <a:gd name="T7" fmla="*/ 0 h 218"/>
                  <a:gd name="T8" fmla="*/ 315913 w 398"/>
                  <a:gd name="T9" fmla="*/ 2381 h 218"/>
                  <a:gd name="T10" fmla="*/ 0 60000 65536"/>
                  <a:gd name="T11" fmla="*/ 0 60000 65536"/>
                  <a:gd name="T12" fmla="*/ 0 60000 65536"/>
                  <a:gd name="T13" fmla="*/ 0 60000 65536"/>
                  <a:gd name="T14" fmla="*/ 0 60000 65536"/>
                  <a:gd name="T15" fmla="*/ 0 w 398"/>
                  <a:gd name="T16" fmla="*/ 0 h 218"/>
                  <a:gd name="T17" fmla="*/ 398 w 398"/>
                  <a:gd name="T18" fmla="*/ 218 h 218"/>
                </a:gdLst>
                <a:ahLst/>
                <a:cxnLst>
                  <a:cxn ang="T10">
                    <a:pos x="T0" y="T1"/>
                  </a:cxn>
                  <a:cxn ang="T11">
                    <a:pos x="T2" y="T3"/>
                  </a:cxn>
                  <a:cxn ang="T12">
                    <a:pos x="T4" y="T5"/>
                  </a:cxn>
                  <a:cxn ang="T13">
                    <a:pos x="T6" y="T7"/>
                  </a:cxn>
                  <a:cxn ang="T14">
                    <a:pos x="T8" y="T9"/>
                  </a:cxn>
                </a:cxnLst>
                <a:rect l="T15" t="T16" r="T17" b="T18"/>
                <a:pathLst>
                  <a:path w="398" h="218">
                    <a:moveTo>
                      <a:pt x="398" y="3"/>
                    </a:moveTo>
                    <a:lnTo>
                      <a:pt x="2" y="218"/>
                    </a:lnTo>
                    <a:lnTo>
                      <a:pt x="0" y="215"/>
                    </a:lnTo>
                    <a:lnTo>
                      <a:pt x="396" y="0"/>
                    </a:lnTo>
                    <a:lnTo>
                      <a:pt x="398" y="3"/>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93" name="Freeform 3799"/>
              <p:cNvSpPr/>
              <p:nvPr/>
            </p:nvSpPr>
            <p:spPr bwMode="auto">
              <a:xfrm>
                <a:off x="2276476" y="2308225"/>
                <a:ext cx="58738" cy="52388"/>
              </a:xfrm>
              <a:custGeom>
                <a:avLst/>
                <a:gdLst>
                  <a:gd name="T0" fmla="*/ 57933 w 73"/>
                  <a:gd name="T1" fmla="*/ 22675 h 67"/>
                  <a:gd name="T2" fmla="*/ 57933 w 73"/>
                  <a:gd name="T3" fmla="*/ 22675 h 67"/>
                  <a:gd name="T4" fmla="*/ 58738 w 73"/>
                  <a:gd name="T5" fmla="*/ 26585 h 67"/>
                  <a:gd name="T6" fmla="*/ 57933 w 73"/>
                  <a:gd name="T7" fmla="*/ 30495 h 67"/>
                  <a:gd name="T8" fmla="*/ 56324 w 73"/>
                  <a:gd name="T9" fmla="*/ 32840 h 67"/>
                  <a:gd name="T10" fmla="*/ 53910 w 73"/>
                  <a:gd name="T11" fmla="*/ 35968 h 67"/>
                  <a:gd name="T12" fmla="*/ 23334 w 73"/>
                  <a:gd name="T13" fmla="*/ 50824 h 67"/>
                  <a:gd name="T14" fmla="*/ 23334 w 73"/>
                  <a:gd name="T15" fmla="*/ 50824 h 67"/>
                  <a:gd name="T16" fmla="*/ 20920 w 73"/>
                  <a:gd name="T17" fmla="*/ 52388 h 67"/>
                  <a:gd name="T18" fmla="*/ 16897 w 73"/>
                  <a:gd name="T19" fmla="*/ 52388 h 67"/>
                  <a:gd name="T20" fmla="*/ 12874 w 73"/>
                  <a:gd name="T21" fmla="*/ 50824 h 67"/>
                  <a:gd name="T22" fmla="*/ 12069 w 73"/>
                  <a:gd name="T23" fmla="*/ 46915 h 67"/>
                  <a:gd name="T24" fmla="*/ 1609 w 73"/>
                  <a:gd name="T25" fmla="*/ 28931 h 67"/>
                  <a:gd name="T26" fmla="*/ 1609 w 73"/>
                  <a:gd name="T27" fmla="*/ 28931 h 67"/>
                  <a:gd name="T28" fmla="*/ 0 w 73"/>
                  <a:gd name="T29" fmla="*/ 25803 h 67"/>
                  <a:gd name="T30" fmla="*/ 0 w 73"/>
                  <a:gd name="T31" fmla="*/ 22675 h 67"/>
                  <a:gd name="T32" fmla="*/ 1609 w 73"/>
                  <a:gd name="T33" fmla="*/ 18766 h 67"/>
                  <a:gd name="T34" fmla="*/ 4828 w 73"/>
                  <a:gd name="T35" fmla="*/ 16420 h 67"/>
                  <a:gd name="T36" fmla="*/ 33794 w 73"/>
                  <a:gd name="T37" fmla="*/ 1564 h 67"/>
                  <a:gd name="T38" fmla="*/ 33794 w 73"/>
                  <a:gd name="T39" fmla="*/ 1564 h 67"/>
                  <a:gd name="T40" fmla="*/ 37818 w 73"/>
                  <a:gd name="T41" fmla="*/ 0 h 67"/>
                  <a:gd name="T42" fmla="*/ 41841 w 73"/>
                  <a:gd name="T43" fmla="*/ 0 h 67"/>
                  <a:gd name="T44" fmla="*/ 44255 w 73"/>
                  <a:gd name="T45" fmla="*/ 2346 h 67"/>
                  <a:gd name="T46" fmla="*/ 47473 w 73"/>
                  <a:gd name="T47" fmla="*/ 5473 h 67"/>
                  <a:gd name="T48" fmla="*/ 57933 w 73"/>
                  <a:gd name="T49" fmla="*/ 22675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67"/>
                  <a:gd name="T77" fmla="*/ 73 w 73"/>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67">
                    <a:moveTo>
                      <a:pt x="72" y="29"/>
                    </a:moveTo>
                    <a:lnTo>
                      <a:pt x="72" y="29"/>
                    </a:lnTo>
                    <a:lnTo>
                      <a:pt x="73" y="34"/>
                    </a:lnTo>
                    <a:lnTo>
                      <a:pt x="72" y="39"/>
                    </a:lnTo>
                    <a:lnTo>
                      <a:pt x="70" y="42"/>
                    </a:lnTo>
                    <a:lnTo>
                      <a:pt x="67" y="46"/>
                    </a:lnTo>
                    <a:lnTo>
                      <a:pt x="29" y="65"/>
                    </a:lnTo>
                    <a:lnTo>
                      <a:pt x="26" y="67"/>
                    </a:lnTo>
                    <a:lnTo>
                      <a:pt x="21" y="67"/>
                    </a:lnTo>
                    <a:lnTo>
                      <a:pt x="16" y="65"/>
                    </a:lnTo>
                    <a:lnTo>
                      <a:pt x="15" y="60"/>
                    </a:lnTo>
                    <a:lnTo>
                      <a:pt x="2" y="37"/>
                    </a:lnTo>
                    <a:lnTo>
                      <a:pt x="0" y="33"/>
                    </a:lnTo>
                    <a:lnTo>
                      <a:pt x="0" y="29"/>
                    </a:lnTo>
                    <a:lnTo>
                      <a:pt x="2" y="24"/>
                    </a:lnTo>
                    <a:lnTo>
                      <a:pt x="6" y="21"/>
                    </a:lnTo>
                    <a:lnTo>
                      <a:pt x="42" y="2"/>
                    </a:lnTo>
                    <a:lnTo>
                      <a:pt x="47" y="0"/>
                    </a:lnTo>
                    <a:lnTo>
                      <a:pt x="52" y="0"/>
                    </a:lnTo>
                    <a:lnTo>
                      <a:pt x="55" y="3"/>
                    </a:lnTo>
                    <a:lnTo>
                      <a:pt x="59" y="7"/>
                    </a:lnTo>
                    <a:lnTo>
                      <a:pt x="72"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94" name="Freeform 3800"/>
              <p:cNvSpPr/>
              <p:nvPr/>
            </p:nvSpPr>
            <p:spPr bwMode="auto">
              <a:xfrm>
                <a:off x="2328863" y="2279650"/>
                <a:ext cx="57150" cy="53975"/>
              </a:xfrm>
              <a:custGeom>
                <a:avLst/>
                <a:gdLst>
                  <a:gd name="T0" fmla="*/ 57150 w 72"/>
                  <a:gd name="T1" fmla="*/ 24250 h 69"/>
                  <a:gd name="T2" fmla="*/ 57150 w 72"/>
                  <a:gd name="T3" fmla="*/ 24250 h 69"/>
                  <a:gd name="T4" fmla="*/ 57150 w 72"/>
                  <a:gd name="T5" fmla="*/ 26596 h 69"/>
                  <a:gd name="T6" fmla="*/ 57150 w 72"/>
                  <a:gd name="T7" fmla="*/ 30508 h 69"/>
                  <a:gd name="T8" fmla="*/ 55563 w 72"/>
                  <a:gd name="T9" fmla="*/ 34419 h 69"/>
                  <a:gd name="T10" fmla="*/ 53181 w 72"/>
                  <a:gd name="T11" fmla="*/ 35983 h 69"/>
                  <a:gd name="T12" fmla="*/ 23019 w 72"/>
                  <a:gd name="T13" fmla="*/ 52411 h 69"/>
                  <a:gd name="T14" fmla="*/ 23019 w 72"/>
                  <a:gd name="T15" fmla="*/ 52411 h 69"/>
                  <a:gd name="T16" fmla="*/ 20637 w 72"/>
                  <a:gd name="T17" fmla="*/ 53975 h 69"/>
                  <a:gd name="T18" fmla="*/ 16669 w 72"/>
                  <a:gd name="T19" fmla="*/ 52411 h 69"/>
                  <a:gd name="T20" fmla="*/ 12700 w 72"/>
                  <a:gd name="T21" fmla="*/ 50846 h 69"/>
                  <a:gd name="T22" fmla="*/ 10319 w 72"/>
                  <a:gd name="T23" fmla="*/ 48499 h 69"/>
                  <a:gd name="T24" fmla="*/ 1588 w 72"/>
                  <a:gd name="T25" fmla="*/ 29725 h 69"/>
                  <a:gd name="T26" fmla="*/ 1588 w 72"/>
                  <a:gd name="T27" fmla="*/ 29725 h 69"/>
                  <a:gd name="T28" fmla="*/ 0 w 72"/>
                  <a:gd name="T29" fmla="*/ 26596 h 69"/>
                  <a:gd name="T30" fmla="*/ 0 w 72"/>
                  <a:gd name="T31" fmla="*/ 22685 h 69"/>
                  <a:gd name="T32" fmla="*/ 1588 w 72"/>
                  <a:gd name="T33" fmla="*/ 19556 h 69"/>
                  <a:gd name="T34" fmla="*/ 3969 w 72"/>
                  <a:gd name="T35" fmla="*/ 17992 h 69"/>
                  <a:gd name="T36" fmla="*/ 33337 w 72"/>
                  <a:gd name="T37" fmla="*/ 1564 h 69"/>
                  <a:gd name="T38" fmla="*/ 33337 w 72"/>
                  <a:gd name="T39" fmla="*/ 1564 h 69"/>
                  <a:gd name="T40" fmla="*/ 37306 w 72"/>
                  <a:gd name="T41" fmla="*/ 0 h 69"/>
                  <a:gd name="T42" fmla="*/ 40481 w 72"/>
                  <a:gd name="T43" fmla="*/ 1564 h 69"/>
                  <a:gd name="T44" fmla="*/ 43656 w 72"/>
                  <a:gd name="T45" fmla="*/ 2347 h 69"/>
                  <a:gd name="T46" fmla="*/ 46831 w 72"/>
                  <a:gd name="T47" fmla="*/ 5476 h 69"/>
                  <a:gd name="T48" fmla="*/ 57150 w 72"/>
                  <a:gd name="T49" fmla="*/ 2425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69"/>
                  <a:gd name="T77" fmla="*/ 72 w 72"/>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69">
                    <a:moveTo>
                      <a:pt x="72" y="31"/>
                    </a:moveTo>
                    <a:lnTo>
                      <a:pt x="72" y="31"/>
                    </a:lnTo>
                    <a:lnTo>
                      <a:pt x="72" y="34"/>
                    </a:lnTo>
                    <a:lnTo>
                      <a:pt x="72" y="39"/>
                    </a:lnTo>
                    <a:lnTo>
                      <a:pt x="70" y="44"/>
                    </a:lnTo>
                    <a:lnTo>
                      <a:pt x="67" y="46"/>
                    </a:lnTo>
                    <a:lnTo>
                      <a:pt x="29" y="67"/>
                    </a:lnTo>
                    <a:lnTo>
                      <a:pt x="26" y="69"/>
                    </a:lnTo>
                    <a:lnTo>
                      <a:pt x="21" y="67"/>
                    </a:lnTo>
                    <a:lnTo>
                      <a:pt x="16" y="65"/>
                    </a:lnTo>
                    <a:lnTo>
                      <a:pt x="13" y="62"/>
                    </a:lnTo>
                    <a:lnTo>
                      <a:pt x="2" y="38"/>
                    </a:lnTo>
                    <a:lnTo>
                      <a:pt x="0" y="34"/>
                    </a:lnTo>
                    <a:lnTo>
                      <a:pt x="0" y="29"/>
                    </a:lnTo>
                    <a:lnTo>
                      <a:pt x="2" y="25"/>
                    </a:lnTo>
                    <a:lnTo>
                      <a:pt x="5" y="23"/>
                    </a:lnTo>
                    <a:lnTo>
                      <a:pt x="42" y="2"/>
                    </a:lnTo>
                    <a:lnTo>
                      <a:pt x="47" y="0"/>
                    </a:lnTo>
                    <a:lnTo>
                      <a:pt x="51" y="2"/>
                    </a:lnTo>
                    <a:lnTo>
                      <a:pt x="55" y="3"/>
                    </a:lnTo>
                    <a:lnTo>
                      <a:pt x="59" y="7"/>
                    </a:lnTo>
                    <a:lnTo>
                      <a:pt x="72" y="3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95" name="Freeform 3801"/>
              <p:cNvSpPr/>
              <p:nvPr/>
            </p:nvSpPr>
            <p:spPr bwMode="auto">
              <a:xfrm>
                <a:off x="2381251" y="2252663"/>
                <a:ext cx="55563" cy="52388"/>
              </a:xfrm>
              <a:custGeom>
                <a:avLst/>
                <a:gdLst>
                  <a:gd name="T0" fmla="*/ 54020 w 72"/>
                  <a:gd name="T1" fmla="*/ 22675 h 67"/>
                  <a:gd name="T2" fmla="*/ 54020 w 72"/>
                  <a:gd name="T3" fmla="*/ 22675 h 67"/>
                  <a:gd name="T4" fmla="*/ 55563 w 72"/>
                  <a:gd name="T5" fmla="*/ 26585 h 67"/>
                  <a:gd name="T6" fmla="*/ 55563 w 72"/>
                  <a:gd name="T7" fmla="*/ 28931 h 67"/>
                  <a:gd name="T8" fmla="*/ 54020 w 72"/>
                  <a:gd name="T9" fmla="*/ 32840 h 67"/>
                  <a:gd name="T10" fmla="*/ 50161 w 72"/>
                  <a:gd name="T11" fmla="*/ 35968 h 67"/>
                  <a:gd name="T12" fmla="*/ 23151 w 72"/>
                  <a:gd name="T13" fmla="*/ 50824 h 67"/>
                  <a:gd name="T14" fmla="*/ 23151 w 72"/>
                  <a:gd name="T15" fmla="*/ 50824 h 67"/>
                  <a:gd name="T16" fmla="*/ 19293 w 72"/>
                  <a:gd name="T17" fmla="*/ 52388 h 67"/>
                  <a:gd name="T18" fmla="*/ 16206 w 72"/>
                  <a:gd name="T19" fmla="*/ 52388 h 67"/>
                  <a:gd name="T20" fmla="*/ 12347 w 72"/>
                  <a:gd name="T21" fmla="*/ 49260 h 67"/>
                  <a:gd name="T22" fmla="*/ 10032 w 72"/>
                  <a:gd name="T23" fmla="*/ 46915 h 67"/>
                  <a:gd name="T24" fmla="*/ 0 w 72"/>
                  <a:gd name="T25" fmla="*/ 28931 h 67"/>
                  <a:gd name="T26" fmla="*/ 0 w 72"/>
                  <a:gd name="T27" fmla="*/ 28931 h 67"/>
                  <a:gd name="T28" fmla="*/ 0 w 72"/>
                  <a:gd name="T29" fmla="*/ 25803 h 67"/>
                  <a:gd name="T30" fmla="*/ 0 w 72"/>
                  <a:gd name="T31" fmla="*/ 21893 h 67"/>
                  <a:gd name="T32" fmla="*/ 1543 w 72"/>
                  <a:gd name="T33" fmla="*/ 18766 h 67"/>
                  <a:gd name="T34" fmla="*/ 3859 w 72"/>
                  <a:gd name="T35" fmla="*/ 16420 h 67"/>
                  <a:gd name="T36" fmla="*/ 33183 w 72"/>
                  <a:gd name="T37" fmla="*/ 1564 h 67"/>
                  <a:gd name="T38" fmla="*/ 33183 w 72"/>
                  <a:gd name="T39" fmla="*/ 1564 h 67"/>
                  <a:gd name="T40" fmla="*/ 35499 w 72"/>
                  <a:gd name="T41" fmla="*/ 0 h 67"/>
                  <a:gd name="T42" fmla="*/ 39357 w 72"/>
                  <a:gd name="T43" fmla="*/ 0 h 67"/>
                  <a:gd name="T44" fmla="*/ 43216 w 72"/>
                  <a:gd name="T45" fmla="*/ 1564 h 67"/>
                  <a:gd name="T46" fmla="*/ 45531 w 72"/>
                  <a:gd name="T47" fmla="*/ 4691 h 67"/>
                  <a:gd name="T48" fmla="*/ 54020 w 72"/>
                  <a:gd name="T49" fmla="*/ 22675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67"/>
                  <a:gd name="T77" fmla="*/ 72 w 72"/>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67">
                    <a:moveTo>
                      <a:pt x="70" y="29"/>
                    </a:moveTo>
                    <a:lnTo>
                      <a:pt x="70" y="29"/>
                    </a:lnTo>
                    <a:lnTo>
                      <a:pt x="72" y="34"/>
                    </a:lnTo>
                    <a:lnTo>
                      <a:pt x="72" y="37"/>
                    </a:lnTo>
                    <a:lnTo>
                      <a:pt x="70" y="42"/>
                    </a:lnTo>
                    <a:lnTo>
                      <a:pt x="65" y="46"/>
                    </a:lnTo>
                    <a:lnTo>
                      <a:pt x="30" y="65"/>
                    </a:lnTo>
                    <a:lnTo>
                      <a:pt x="25" y="67"/>
                    </a:lnTo>
                    <a:lnTo>
                      <a:pt x="21" y="67"/>
                    </a:lnTo>
                    <a:lnTo>
                      <a:pt x="16" y="63"/>
                    </a:lnTo>
                    <a:lnTo>
                      <a:pt x="13" y="60"/>
                    </a:lnTo>
                    <a:lnTo>
                      <a:pt x="0" y="37"/>
                    </a:lnTo>
                    <a:lnTo>
                      <a:pt x="0" y="33"/>
                    </a:lnTo>
                    <a:lnTo>
                      <a:pt x="0" y="28"/>
                    </a:lnTo>
                    <a:lnTo>
                      <a:pt x="2" y="24"/>
                    </a:lnTo>
                    <a:lnTo>
                      <a:pt x="5" y="21"/>
                    </a:lnTo>
                    <a:lnTo>
                      <a:pt x="43" y="2"/>
                    </a:lnTo>
                    <a:lnTo>
                      <a:pt x="46" y="0"/>
                    </a:lnTo>
                    <a:lnTo>
                      <a:pt x="51" y="0"/>
                    </a:lnTo>
                    <a:lnTo>
                      <a:pt x="56" y="2"/>
                    </a:lnTo>
                    <a:lnTo>
                      <a:pt x="59" y="6"/>
                    </a:lnTo>
                    <a:lnTo>
                      <a:pt x="7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96" name="Freeform 3802"/>
              <p:cNvSpPr/>
              <p:nvPr/>
            </p:nvSpPr>
            <p:spPr bwMode="auto">
              <a:xfrm>
                <a:off x="2482851" y="2195513"/>
                <a:ext cx="58738" cy="53975"/>
              </a:xfrm>
              <a:custGeom>
                <a:avLst/>
                <a:gdLst>
                  <a:gd name="T0" fmla="*/ 57933 w 73"/>
                  <a:gd name="T1" fmla="*/ 24974 h 67"/>
                  <a:gd name="T2" fmla="*/ 57933 w 73"/>
                  <a:gd name="T3" fmla="*/ 24974 h 67"/>
                  <a:gd name="T4" fmla="*/ 58738 w 73"/>
                  <a:gd name="T5" fmla="*/ 28196 h 67"/>
                  <a:gd name="T6" fmla="*/ 58738 w 73"/>
                  <a:gd name="T7" fmla="*/ 31418 h 67"/>
                  <a:gd name="T8" fmla="*/ 56324 w 73"/>
                  <a:gd name="T9" fmla="*/ 35446 h 67"/>
                  <a:gd name="T10" fmla="*/ 53910 w 73"/>
                  <a:gd name="T11" fmla="*/ 37057 h 67"/>
                  <a:gd name="T12" fmla="*/ 24944 w 73"/>
                  <a:gd name="T13" fmla="*/ 53975 h 67"/>
                  <a:gd name="T14" fmla="*/ 24944 w 73"/>
                  <a:gd name="T15" fmla="*/ 53975 h 67"/>
                  <a:gd name="T16" fmla="*/ 20920 w 73"/>
                  <a:gd name="T17" fmla="*/ 53975 h 67"/>
                  <a:gd name="T18" fmla="*/ 16897 w 73"/>
                  <a:gd name="T19" fmla="*/ 53975 h 67"/>
                  <a:gd name="T20" fmla="*/ 14483 w 73"/>
                  <a:gd name="T21" fmla="*/ 52364 h 67"/>
                  <a:gd name="T22" fmla="*/ 12069 w 73"/>
                  <a:gd name="T23" fmla="*/ 49947 h 67"/>
                  <a:gd name="T24" fmla="*/ 805 w 73"/>
                  <a:gd name="T25" fmla="*/ 30613 h 67"/>
                  <a:gd name="T26" fmla="*/ 805 w 73"/>
                  <a:gd name="T27" fmla="*/ 30613 h 67"/>
                  <a:gd name="T28" fmla="*/ 0 w 73"/>
                  <a:gd name="T29" fmla="*/ 28196 h 67"/>
                  <a:gd name="T30" fmla="*/ 0 w 73"/>
                  <a:gd name="T31" fmla="*/ 24168 h 67"/>
                  <a:gd name="T32" fmla="*/ 2414 w 73"/>
                  <a:gd name="T33" fmla="*/ 20140 h 67"/>
                  <a:gd name="T34" fmla="*/ 4828 w 73"/>
                  <a:gd name="T35" fmla="*/ 18529 h 67"/>
                  <a:gd name="T36" fmla="*/ 33794 w 73"/>
                  <a:gd name="T37" fmla="*/ 1611 h 67"/>
                  <a:gd name="T38" fmla="*/ 33794 w 73"/>
                  <a:gd name="T39" fmla="*/ 1611 h 67"/>
                  <a:gd name="T40" fmla="*/ 37818 w 73"/>
                  <a:gd name="T41" fmla="*/ 0 h 67"/>
                  <a:gd name="T42" fmla="*/ 41841 w 73"/>
                  <a:gd name="T43" fmla="*/ 1611 h 67"/>
                  <a:gd name="T44" fmla="*/ 44255 w 73"/>
                  <a:gd name="T45" fmla="*/ 3222 h 67"/>
                  <a:gd name="T46" fmla="*/ 46669 w 73"/>
                  <a:gd name="T47" fmla="*/ 5639 h 67"/>
                  <a:gd name="T48" fmla="*/ 57933 w 73"/>
                  <a:gd name="T49" fmla="*/ 24974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67"/>
                  <a:gd name="T77" fmla="*/ 73 w 73"/>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67">
                    <a:moveTo>
                      <a:pt x="72" y="31"/>
                    </a:moveTo>
                    <a:lnTo>
                      <a:pt x="72" y="31"/>
                    </a:lnTo>
                    <a:lnTo>
                      <a:pt x="73" y="35"/>
                    </a:lnTo>
                    <a:lnTo>
                      <a:pt x="73" y="39"/>
                    </a:lnTo>
                    <a:lnTo>
                      <a:pt x="70" y="44"/>
                    </a:lnTo>
                    <a:lnTo>
                      <a:pt x="67" y="46"/>
                    </a:lnTo>
                    <a:lnTo>
                      <a:pt x="31" y="67"/>
                    </a:lnTo>
                    <a:lnTo>
                      <a:pt x="26" y="67"/>
                    </a:lnTo>
                    <a:lnTo>
                      <a:pt x="21" y="67"/>
                    </a:lnTo>
                    <a:lnTo>
                      <a:pt x="18" y="65"/>
                    </a:lnTo>
                    <a:lnTo>
                      <a:pt x="15" y="62"/>
                    </a:lnTo>
                    <a:lnTo>
                      <a:pt x="1" y="38"/>
                    </a:lnTo>
                    <a:lnTo>
                      <a:pt x="0" y="35"/>
                    </a:lnTo>
                    <a:lnTo>
                      <a:pt x="0" y="30"/>
                    </a:lnTo>
                    <a:lnTo>
                      <a:pt x="3" y="25"/>
                    </a:lnTo>
                    <a:lnTo>
                      <a:pt x="6" y="23"/>
                    </a:lnTo>
                    <a:lnTo>
                      <a:pt x="42" y="2"/>
                    </a:lnTo>
                    <a:lnTo>
                      <a:pt x="47" y="0"/>
                    </a:lnTo>
                    <a:lnTo>
                      <a:pt x="52" y="2"/>
                    </a:lnTo>
                    <a:lnTo>
                      <a:pt x="55" y="4"/>
                    </a:lnTo>
                    <a:lnTo>
                      <a:pt x="58" y="7"/>
                    </a:lnTo>
                    <a:lnTo>
                      <a:pt x="72" y="3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97" name="Freeform 3803"/>
              <p:cNvSpPr/>
              <p:nvPr/>
            </p:nvSpPr>
            <p:spPr bwMode="auto">
              <a:xfrm>
                <a:off x="2300288" y="2352675"/>
                <a:ext cx="58738" cy="52388"/>
              </a:xfrm>
              <a:custGeom>
                <a:avLst/>
                <a:gdLst>
                  <a:gd name="T0" fmla="*/ 57933 w 73"/>
                  <a:gd name="T1" fmla="*/ 23457 h 67"/>
                  <a:gd name="T2" fmla="*/ 57933 w 73"/>
                  <a:gd name="T3" fmla="*/ 23457 h 67"/>
                  <a:gd name="T4" fmla="*/ 58738 w 73"/>
                  <a:gd name="T5" fmla="*/ 27367 h 67"/>
                  <a:gd name="T6" fmla="*/ 58738 w 73"/>
                  <a:gd name="T7" fmla="*/ 30495 h 67"/>
                  <a:gd name="T8" fmla="*/ 57933 w 73"/>
                  <a:gd name="T9" fmla="*/ 33622 h 67"/>
                  <a:gd name="T10" fmla="*/ 53910 w 73"/>
                  <a:gd name="T11" fmla="*/ 35968 h 67"/>
                  <a:gd name="T12" fmla="*/ 24944 w 73"/>
                  <a:gd name="T13" fmla="*/ 51606 h 67"/>
                  <a:gd name="T14" fmla="*/ 24944 w 73"/>
                  <a:gd name="T15" fmla="*/ 51606 h 67"/>
                  <a:gd name="T16" fmla="*/ 20920 w 73"/>
                  <a:gd name="T17" fmla="*/ 52388 h 67"/>
                  <a:gd name="T18" fmla="*/ 16897 w 73"/>
                  <a:gd name="T19" fmla="*/ 52388 h 67"/>
                  <a:gd name="T20" fmla="*/ 14483 w 73"/>
                  <a:gd name="T21" fmla="*/ 50042 h 67"/>
                  <a:gd name="T22" fmla="*/ 12069 w 73"/>
                  <a:gd name="T23" fmla="*/ 47697 h 67"/>
                  <a:gd name="T24" fmla="*/ 1609 w 73"/>
                  <a:gd name="T25" fmla="*/ 29713 h 67"/>
                  <a:gd name="T26" fmla="*/ 1609 w 73"/>
                  <a:gd name="T27" fmla="*/ 29713 h 67"/>
                  <a:gd name="T28" fmla="*/ 0 w 73"/>
                  <a:gd name="T29" fmla="*/ 25803 h 67"/>
                  <a:gd name="T30" fmla="*/ 1609 w 73"/>
                  <a:gd name="T31" fmla="*/ 21893 h 67"/>
                  <a:gd name="T32" fmla="*/ 2414 w 73"/>
                  <a:gd name="T33" fmla="*/ 19548 h 67"/>
                  <a:gd name="T34" fmla="*/ 5632 w 73"/>
                  <a:gd name="T35" fmla="*/ 17202 h 67"/>
                  <a:gd name="T36" fmla="*/ 35404 w 73"/>
                  <a:gd name="T37" fmla="*/ 1564 h 67"/>
                  <a:gd name="T38" fmla="*/ 35404 w 73"/>
                  <a:gd name="T39" fmla="*/ 1564 h 67"/>
                  <a:gd name="T40" fmla="*/ 37818 w 73"/>
                  <a:gd name="T41" fmla="*/ 0 h 67"/>
                  <a:gd name="T42" fmla="*/ 41841 w 73"/>
                  <a:gd name="T43" fmla="*/ 0 h 67"/>
                  <a:gd name="T44" fmla="*/ 45864 w 73"/>
                  <a:gd name="T45" fmla="*/ 3128 h 67"/>
                  <a:gd name="T46" fmla="*/ 47473 w 73"/>
                  <a:gd name="T47" fmla="*/ 5473 h 67"/>
                  <a:gd name="T48" fmla="*/ 57933 w 73"/>
                  <a:gd name="T49" fmla="*/ 23457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67"/>
                  <a:gd name="T77" fmla="*/ 73 w 73"/>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67">
                    <a:moveTo>
                      <a:pt x="72" y="30"/>
                    </a:moveTo>
                    <a:lnTo>
                      <a:pt x="72" y="30"/>
                    </a:lnTo>
                    <a:lnTo>
                      <a:pt x="73" y="35"/>
                    </a:lnTo>
                    <a:lnTo>
                      <a:pt x="73" y="39"/>
                    </a:lnTo>
                    <a:lnTo>
                      <a:pt x="72" y="43"/>
                    </a:lnTo>
                    <a:lnTo>
                      <a:pt x="67" y="46"/>
                    </a:lnTo>
                    <a:lnTo>
                      <a:pt x="31" y="66"/>
                    </a:lnTo>
                    <a:lnTo>
                      <a:pt x="26" y="67"/>
                    </a:lnTo>
                    <a:lnTo>
                      <a:pt x="21" y="67"/>
                    </a:lnTo>
                    <a:lnTo>
                      <a:pt x="18" y="64"/>
                    </a:lnTo>
                    <a:lnTo>
                      <a:pt x="15" y="61"/>
                    </a:lnTo>
                    <a:lnTo>
                      <a:pt x="2" y="38"/>
                    </a:lnTo>
                    <a:lnTo>
                      <a:pt x="0" y="33"/>
                    </a:lnTo>
                    <a:lnTo>
                      <a:pt x="2" y="28"/>
                    </a:lnTo>
                    <a:lnTo>
                      <a:pt x="3" y="25"/>
                    </a:lnTo>
                    <a:lnTo>
                      <a:pt x="7" y="22"/>
                    </a:lnTo>
                    <a:lnTo>
                      <a:pt x="44" y="2"/>
                    </a:lnTo>
                    <a:lnTo>
                      <a:pt x="47" y="0"/>
                    </a:lnTo>
                    <a:lnTo>
                      <a:pt x="52" y="0"/>
                    </a:lnTo>
                    <a:lnTo>
                      <a:pt x="57" y="4"/>
                    </a:lnTo>
                    <a:lnTo>
                      <a:pt x="59" y="7"/>
                    </a:lnTo>
                    <a:lnTo>
                      <a:pt x="72"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98" name="Freeform 3804"/>
              <p:cNvSpPr/>
              <p:nvPr/>
            </p:nvSpPr>
            <p:spPr bwMode="auto">
              <a:xfrm>
                <a:off x="2352676" y="2324100"/>
                <a:ext cx="57150" cy="52388"/>
              </a:xfrm>
              <a:custGeom>
                <a:avLst/>
                <a:gdLst>
                  <a:gd name="T0" fmla="*/ 55605 w 74"/>
                  <a:gd name="T1" fmla="*/ 23019 h 66"/>
                  <a:gd name="T2" fmla="*/ 55605 w 74"/>
                  <a:gd name="T3" fmla="*/ 23019 h 66"/>
                  <a:gd name="T4" fmla="*/ 57150 w 74"/>
                  <a:gd name="T5" fmla="*/ 26988 h 66"/>
                  <a:gd name="T6" fmla="*/ 57150 w 74"/>
                  <a:gd name="T7" fmla="*/ 30957 h 66"/>
                  <a:gd name="T8" fmla="*/ 54061 w 74"/>
                  <a:gd name="T9" fmla="*/ 33338 h 66"/>
                  <a:gd name="T10" fmla="*/ 51744 w 74"/>
                  <a:gd name="T11" fmla="*/ 35719 h 66"/>
                  <a:gd name="T12" fmla="*/ 23941 w 74"/>
                  <a:gd name="T13" fmla="*/ 51594 h 66"/>
                  <a:gd name="T14" fmla="*/ 23941 w 74"/>
                  <a:gd name="T15" fmla="*/ 51594 h 66"/>
                  <a:gd name="T16" fmla="*/ 20080 w 74"/>
                  <a:gd name="T17" fmla="*/ 52388 h 66"/>
                  <a:gd name="T18" fmla="*/ 16991 w 74"/>
                  <a:gd name="T19" fmla="*/ 52388 h 66"/>
                  <a:gd name="T20" fmla="*/ 13901 w 74"/>
                  <a:gd name="T21" fmla="*/ 51594 h 66"/>
                  <a:gd name="T22" fmla="*/ 11584 w 74"/>
                  <a:gd name="T23" fmla="*/ 48419 h 66"/>
                  <a:gd name="T24" fmla="*/ 1545 w 74"/>
                  <a:gd name="T25" fmla="*/ 29369 h 66"/>
                  <a:gd name="T26" fmla="*/ 1545 w 74"/>
                  <a:gd name="T27" fmla="*/ 29369 h 66"/>
                  <a:gd name="T28" fmla="*/ 0 w 74"/>
                  <a:gd name="T29" fmla="*/ 25400 h 66"/>
                  <a:gd name="T30" fmla="*/ 0 w 74"/>
                  <a:gd name="T31" fmla="*/ 23019 h 66"/>
                  <a:gd name="T32" fmla="*/ 3089 w 74"/>
                  <a:gd name="T33" fmla="*/ 19050 h 66"/>
                  <a:gd name="T34" fmla="*/ 5406 w 74"/>
                  <a:gd name="T35" fmla="*/ 16669 h 66"/>
                  <a:gd name="T36" fmla="*/ 33209 w 74"/>
                  <a:gd name="T37" fmla="*/ 794 h 66"/>
                  <a:gd name="T38" fmla="*/ 33209 w 74"/>
                  <a:gd name="T39" fmla="*/ 794 h 66"/>
                  <a:gd name="T40" fmla="*/ 37070 w 74"/>
                  <a:gd name="T41" fmla="*/ 0 h 66"/>
                  <a:gd name="T42" fmla="*/ 40159 w 74"/>
                  <a:gd name="T43" fmla="*/ 794 h 66"/>
                  <a:gd name="T44" fmla="*/ 43249 w 74"/>
                  <a:gd name="T45" fmla="*/ 2381 h 66"/>
                  <a:gd name="T46" fmla="*/ 45566 w 74"/>
                  <a:gd name="T47" fmla="*/ 4763 h 66"/>
                  <a:gd name="T48" fmla="*/ 55605 w 74"/>
                  <a:gd name="T49" fmla="*/ 23019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66"/>
                  <a:gd name="T77" fmla="*/ 74 w 74"/>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66">
                    <a:moveTo>
                      <a:pt x="72" y="29"/>
                    </a:moveTo>
                    <a:lnTo>
                      <a:pt x="72" y="29"/>
                    </a:lnTo>
                    <a:lnTo>
                      <a:pt x="74" y="34"/>
                    </a:lnTo>
                    <a:lnTo>
                      <a:pt x="74" y="39"/>
                    </a:lnTo>
                    <a:lnTo>
                      <a:pt x="70" y="42"/>
                    </a:lnTo>
                    <a:lnTo>
                      <a:pt x="67" y="45"/>
                    </a:lnTo>
                    <a:lnTo>
                      <a:pt x="31" y="65"/>
                    </a:lnTo>
                    <a:lnTo>
                      <a:pt x="26" y="66"/>
                    </a:lnTo>
                    <a:lnTo>
                      <a:pt x="22" y="66"/>
                    </a:lnTo>
                    <a:lnTo>
                      <a:pt x="18" y="65"/>
                    </a:lnTo>
                    <a:lnTo>
                      <a:pt x="15" y="61"/>
                    </a:lnTo>
                    <a:lnTo>
                      <a:pt x="2" y="37"/>
                    </a:lnTo>
                    <a:lnTo>
                      <a:pt x="0" y="32"/>
                    </a:lnTo>
                    <a:lnTo>
                      <a:pt x="0" y="29"/>
                    </a:lnTo>
                    <a:lnTo>
                      <a:pt x="4" y="24"/>
                    </a:lnTo>
                    <a:lnTo>
                      <a:pt x="7" y="21"/>
                    </a:lnTo>
                    <a:lnTo>
                      <a:pt x="43" y="1"/>
                    </a:lnTo>
                    <a:lnTo>
                      <a:pt x="48" y="0"/>
                    </a:lnTo>
                    <a:lnTo>
                      <a:pt x="52" y="1"/>
                    </a:lnTo>
                    <a:lnTo>
                      <a:pt x="56" y="3"/>
                    </a:lnTo>
                    <a:lnTo>
                      <a:pt x="59" y="6"/>
                    </a:lnTo>
                    <a:lnTo>
                      <a:pt x="72"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99" name="Freeform 3805"/>
              <p:cNvSpPr/>
              <p:nvPr/>
            </p:nvSpPr>
            <p:spPr bwMode="auto">
              <a:xfrm>
                <a:off x="2403476" y="2297113"/>
                <a:ext cx="58738" cy="52388"/>
              </a:xfrm>
              <a:custGeom>
                <a:avLst/>
                <a:gdLst>
                  <a:gd name="T0" fmla="*/ 57129 w 73"/>
                  <a:gd name="T1" fmla="*/ 23457 h 67"/>
                  <a:gd name="T2" fmla="*/ 57129 w 73"/>
                  <a:gd name="T3" fmla="*/ 23457 h 67"/>
                  <a:gd name="T4" fmla="*/ 58738 w 73"/>
                  <a:gd name="T5" fmla="*/ 25803 h 67"/>
                  <a:gd name="T6" fmla="*/ 57129 w 73"/>
                  <a:gd name="T7" fmla="*/ 29713 h 67"/>
                  <a:gd name="T8" fmla="*/ 56324 w 73"/>
                  <a:gd name="T9" fmla="*/ 33622 h 67"/>
                  <a:gd name="T10" fmla="*/ 53106 w 73"/>
                  <a:gd name="T11" fmla="*/ 35968 h 67"/>
                  <a:gd name="T12" fmla="*/ 23334 w 73"/>
                  <a:gd name="T13" fmla="*/ 50824 h 67"/>
                  <a:gd name="T14" fmla="*/ 23334 w 73"/>
                  <a:gd name="T15" fmla="*/ 50824 h 67"/>
                  <a:gd name="T16" fmla="*/ 20920 w 73"/>
                  <a:gd name="T17" fmla="*/ 52388 h 67"/>
                  <a:gd name="T18" fmla="*/ 16897 w 73"/>
                  <a:gd name="T19" fmla="*/ 50824 h 67"/>
                  <a:gd name="T20" fmla="*/ 12874 w 73"/>
                  <a:gd name="T21" fmla="*/ 50042 h 67"/>
                  <a:gd name="T22" fmla="*/ 11265 w 73"/>
                  <a:gd name="T23" fmla="*/ 47697 h 67"/>
                  <a:gd name="T24" fmla="*/ 805 w 73"/>
                  <a:gd name="T25" fmla="*/ 29713 h 67"/>
                  <a:gd name="T26" fmla="*/ 805 w 73"/>
                  <a:gd name="T27" fmla="*/ 29713 h 67"/>
                  <a:gd name="T28" fmla="*/ 0 w 73"/>
                  <a:gd name="T29" fmla="*/ 25803 h 67"/>
                  <a:gd name="T30" fmla="*/ 0 w 73"/>
                  <a:gd name="T31" fmla="*/ 21893 h 67"/>
                  <a:gd name="T32" fmla="*/ 805 w 73"/>
                  <a:gd name="T33" fmla="*/ 19548 h 67"/>
                  <a:gd name="T34" fmla="*/ 4828 w 73"/>
                  <a:gd name="T35" fmla="*/ 17202 h 67"/>
                  <a:gd name="T36" fmla="*/ 33794 w 73"/>
                  <a:gd name="T37" fmla="*/ 0 h 67"/>
                  <a:gd name="T38" fmla="*/ 33794 w 73"/>
                  <a:gd name="T39" fmla="*/ 0 h 67"/>
                  <a:gd name="T40" fmla="*/ 37818 w 73"/>
                  <a:gd name="T41" fmla="*/ 0 h 67"/>
                  <a:gd name="T42" fmla="*/ 41841 w 73"/>
                  <a:gd name="T43" fmla="*/ 0 h 67"/>
                  <a:gd name="T44" fmla="*/ 44255 w 73"/>
                  <a:gd name="T45" fmla="*/ 1564 h 67"/>
                  <a:gd name="T46" fmla="*/ 46669 w 73"/>
                  <a:gd name="T47" fmla="*/ 3910 h 67"/>
                  <a:gd name="T48" fmla="*/ 57129 w 73"/>
                  <a:gd name="T49" fmla="*/ 23457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67"/>
                  <a:gd name="T77" fmla="*/ 73 w 73"/>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67">
                    <a:moveTo>
                      <a:pt x="71" y="30"/>
                    </a:moveTo>
                    <a:lnTo>
                      <a:pt x="71" y="30"/>
                    </a:lnTo>
                    <a:lnTo>
                      <a:pt x="73" y="33"/>
                    </a:lnTo>
                    <a:lnTo>
                      <a:pt x="71" y="38"/>
                    </a:lnTo>
                    <a:lnTo>
                      <a:pt x="70" y="43"/>
                    </a:lnTo>
                    <a:lnTo>
                      <a:pt x="66" y="46"/>
                    </a:lnTo>
                    <a:lnTo>
                      <a:pt x="29" y="65"/>
                    </a:lnTo>
                    <a:lnTo>
                      <a:pt x="26" y="67"/>
                    </a:lnTo>
                    <a:lnTo>
                      <a:pt x="21" y="65"/>
                    </a:lnTo>
                    <a:lnTo>
                      <a:pt x="16" y="64"/>
                    </a:lnTo>
                    <a:lnTo>
                      <a:pt x="14" y="61"/>
                    </a:lnTo>
                    <a:lnTo>
                      <a:pt x="1" y="38"/>
                    </a:lnTo>
                    <a:lnTo>
                      <a:pt x="0" y="33"/>
                    </a:lnTo>
                    <a:lnTo>
                      <a:pt x="0" y="28"/>
                    </a:lnTo>
                    <a:lnTo>
                      <a:pt x="1" y="25"/>
                    </a:lnTo>
                    <a:lnTo>
                      <a:pt x="6" y="22"/>
                    </a:lnTo>
                    <a:lnTo>
                      <a:pt x="42" y="0"/>
                    </a:lnTo>
                    <a:lnTo>
                      <a:pt x="47" y="0"/>
                    </a:lnTo>
                    <a:lnTo>
                      <a:pt x="52" y="0"/>
                    </a:lnTo>
                    <a:lnTo>
                      <a:pt x="55" y="2"/>
                    </a:lnTo>
                    <a:lnTo>
                      <a:pt x="58" y="5"/>
                    </a:lnTo>
                    <a:lnTo>
                      <a:pt x="71"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00" name="Freeform 3806"/>
              <p:cNvSpPr/>
              <p:nvPr/>
            </p:nvSpPr>
            <p:spPr bwMode="auto">
              <a:xfrm>
                <a:off x="2430463" y="2224088"/>
                <a:ext cx="82550" cy="96838"/>
              </a:xfrm>
              <a:custGeom>
                <a:avLst/>
                <a:gdLst>
                  <a:gd name="T0" fmla="*/ 33991 w 102"/>
                  <a:gd name="T1" fmla="*/ 1588 h 122"/>
                  <a:gd name="T2" fmla="*/ 4856 w 102"/>
                  <a:gd name="T3" fmla="*/ 16669 h 122"/>
                  <a:gd name="T4" fmla="*/ 4856 w 102"/>
                  <a:gd name="T5" fmla="*/ 16669 h 122"/>
                  <a:gd name="T6" fmla="*/ 2428 w 102"/>
                  <a:gd name="T7" fmla="*/ 19844 h 122"/>
                  <a:gd name="T8" fmla="*/ 809 w 102"/>
                  <a:gd name="T9" fmla="*/ 23019 h 122"/>
                  <a:gd name="T10" fmla="*/ 0 w 102"/>
                  <a:gd name="T11" fmla="*/ 26194 h 122"/>
                  <a:gd name="T12" fmla="*/ 809 w 102"/>
                  <a:gd name="T13" fmla="*/ 30163 h 122"/>
                  <a:gd name="T14" fmla="*/ 35610 w 102"/>
                  <a:gd name="T15" fmla="*/ 92075 h 122"/>
                  <a:gd name="T16" fmla="*/ 35610 w 102"/>
                  <a:gd name="T17" fmla="*/ 92075 h 122"/>
                  <a:gd name="T18" fmla="*/ 38038 w 102"/>
                  <a:gd name="T19" fmla="*/ 94457 h 122"/>
                  <a:gd name="T20" fmla="*/ 42084 w 102"/>
                  <a:gd name="T21" fmla="*/ 96838 h 122"/>
                  <a:gd name="T22" fmla="*/ 46131 w 102"/>
                  <a:gd name="T23" fmla="*/ 96838 h 122"/>
                  <a:gd name="T24" fmla="*/ 48559 w 102"/>
                  <a:gd name="T25" fmla="*/ 96044 h 122"/>
                  <a:gd name="T26" fmla="*/ 78503 w 102"/>
                  <a:gd name="T27" fmla="*/ 80169 h 122"/>
                  <a:gd name="T28" fmla="*/ 78503 w 102"/>
                  <a:gd name="T29" fmla="*/ 80169 h 122"/>
                  <a:gd name="T30" fmla="*/ 81741 w 102"/>
                  <a:gd name="T31" fmla="*/ 77788 h 122"/>
                  <a:gd name="T32" fmla="*/ 82550 w 102"/>
                  <a:gd name="T33" fmla="*/ 75407 h 122"/>
                  <a:gd name="T34" fmla="*/ 82550 w 102"/>
                  <a:gd name="T35" fmla="*/ 71438 h 122"/>
                  <a:gd name="T36" fmla="*/ 82550 w 102"/>
                  <a:gd name="T37" fmla="*/ 67469 h 122"/>
                  <a:gd name="T38" fmla="*/ 46940 w 102"/>
                  <a:gd name="T39" fmla="*/ 5556 h 122"/>
                  <a:gd name="T40" fmla="*/ 46940 w 102"/>
                  <a:gd name="T41" fmla="*/ 5556 h 122"/>
                  <a:gd name="T42" fmla="*/ 46131 w 102"/>
                  <a:gd name="T43" fmla="*/ 2381 h 122"/>
                  <a:gd name="T44" fmla="*/ 42084 w 102"/>
                  <a:gd name="T45" fmla="*/ 0 h 122"/>
                  <a:gd name="T46" fmla="*/ 38038 w 102"/>
                  <a:gd name="T47" fmla="*/ 0 h 122"/>
                  <a:gd name="T48" fmla="*/ 33991 w 102"/>
                  <a:gd name="T49" fmla="*/ 1588 h 122"/>
                  <a:gd name="T50" fmla="*/ 33991 w 102"/>
                  <a:gd name="T51" fmla="*/ 1588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2"/>
                  <a:gd name="T79" fmla="*/ 0 h 122"/>
                  <a:gd name="T80" fmla="*/ 102 w 102"/>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2" h="122">
                    <a:moveTo>
                      <a:pt x="42" y="2"/>
                    </a:moveTo>
                    <a:lnTo>
                      <a:pt x="6" y="21"/>
                    </a:lnTo>
                    <a:lnTo>
                      <a:pt x="3" y="25"/>
                    </a:lnTo>
                    <a:lnTo>
                      <a:pt x="1" y="29"/>
                    </a:lnTo>
                    <a:lnTo>
                      <a:pt x="0" y="33"/>
                    </a:lnTo>
                    <a:lnTo>
                      <a:pt x="1" y="38"/>
                    </a:lnTo>
                    <a:lnTo>
                      <a:pt x="44" y="116"/>
                    </a:lnTo>
                    <a:lnTo>
                      <a:pt x="47" y="119"/>
                    </a:lnTo>
                    <a:lnTo>
                      <a:pt x="52" y="122"/>
                    </a:lnTo>
                    <a:lnTo>
                      <a:pt x="57" y="122"/>
                    </a:lnTo>
                    <a:lnTo>
                      <a:pt x="60" y="121"/>
                    </a:lnTo>
                    <a:lnTo>
                      <a:pt x="97" y="101"/>
                    </a:lnTo>
                    <a:lnTo>
                      <a:pt x="101" y="98"/>
                    </a:lnTo>
                    <a:lnTo>
                      <a:pt x="102" y="95"/>
                    </a:lnTo>
                    <a:lnTo>
                      <a:pt x="102" y="90"/>
                    </a:lnTo>
                    <a:lnTo>
                      <a:pt x="102" y="85"/>
                    </a:lnTo>
                    <a:lnTo>
                      <a:pt x="58" y="7"/>
                    </a:lnTo>
                    <a:lnTo>
                      <a:pt x="57" y="3"/>
                    </a:lnTo>
                    <a:lnTo>
                      <a:pt x="52" y="0"/>
                    </a:lnTo>
                    <a:lnTo>
                      <a:pt x="47" y="0"/>
                    </a:lnTo>
                    <a:lnTo>
                      <a:pt x="42"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01" name="Freeform 3807"/>
              <p:cNvSpPr/>
              <p:nvPr/>
            </p:nvSpPr>
            <p:spPr bwMode="auto">
              <a:xfrm>
                <a:off x="2506663" y="2239963"/>
                <a:ext cx="57150" cy="52388"/>
              </a:xfrm>
              <a:custGeom>
                <a:avLst/>
                <a:gdLst>
                  <a:gd name="T0" fmla="*/ 56345 w 71"/>
                  <a:gd name="T1" fmla="*/ 23019 h 66"/>
                  <a:gd name="T2" fmla="*/ 56345 w 71"/>
                  <a:gd name="T3" fmla="*/ 23019 h 66"/>
                  <a:gd name="T4" fmla="*/ 57150 w 71"/>
                  <a:gd name="T5" fmla="*/ 26988 h 66"/>
                  <a:gd name="T6" fmla="*/ 57150 w 71"/>
                  <a:gd name="T7" fmla="*/ 30957 h 66"/>
                  <a:gd name="T8" fmla="*/ 56345 w 71"/>
                  <a:gd name="T9" fmla="*/ 33338 h 66"/>
                  <a:gd name="T10" fmla="*/ 52320 w 71"/>
                  <a:gd name="T11" fmla="*/ 35719 h 66"/>
                  <a:gd name="T12" fmla="*/ 23343 w 71"/>
                  <a:gd name="T13" fmla="*/ 51594 h 66"/>
                  <a:gd name="T14" fmla="*/ 23343 w 71"/>
                  <a:gd name="T15" fmla="*/ 51594 h 66"/>
                  <a:gd name="T16" fmla="*/ 19318 w 71"/>
                  <a:gd name="T17" fmla="*/ 52388 h 66"/>
                  <a:gd name="T18" fmla="*/ 16904 w 71"/>
                  <a:gd name="T19" fmla="*/ 52388 h 66"/>
                  <a:gd name="T20" fmla="*/ 12879 w 71"/>
                  <a:gd name="T21" fmla="*/ 51594 h 66"/>
                  <a:gd name="T22" fmla="*/ 10464 w 71"/>
                  <a:gd name="T23" fmla="*/ 49213 h 66"/>
                  <a:gd name="T24" fmla="*/ 0 w 71"/>
                  <a:gd name="T25" fmla="*/ 29369 h 66"/>
                  <a:gd name="T26" fmla="*/ 0 w 71"/>
                  <a:gd name="T27" fmla="*/ 29369 h 66"/>
                  <a:gd name="T28" fmla="*/ 0 w 71"/>
                  <a:gd name="T29" fmla="*/ 25400 h 66"/>
                  <a:gd name="T30" fmla="*/ 0 w 71"/>
                  <a:gd name="T31" fmla="*/ 23019 h 66"/>
                  <a:gd name="T32" fmla="*/ 805 w 71"/>
                  <a:gd name="T33" fmla="*/ 19050 h 66"/>
                  <a:gd name="T34" fmla="*/ 4025 w 71"/>
                  <a:gd name="T35" fmla="*/ 16669 h 66"/>
                  <a:gd name="T36" fmla="*/ 33807 w 71"/>
                  <a:gd name="T37" fmla="*/ 794 h 66"/>
                  <a:gd name="T38" fmla="*/ 33807 w 71"/>
                  <a:gd name="T39" fmla="*/ 794 h 66"/>
                  <a:gd name="T40" fmla="*/ 36222 w 71"/>
                  <a:gd name="T41" fmla="*/ 0 h 66"/>
                  <a:gd name="T42" fmla="*/ 40246 w 71"/>
                  <a:gd name="T43" fmla="*/ 794 h 66"/>
                  <a:gd name="T44" fmla="*/ 44271 w 71"/>
                  <a:gd name="T45" fmla="*/ 2381 h 66"/>
                  <a:gd name="T46" fmla="*/ 46686 w 71"/>
                  <a:gd name="T47" fmla="*/ 4763 h 66"/>
                  <a:gd name="T48" fmla="*/ 56345 w 71"/>
                  <a:gd name="T49" fmla="*/ 23019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66"/>
                  <a:gd name="T77" fmla="*/ 71 w 71"/>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66">
                    <a:moveTo>
                      <a:pt x="70" y="29"/>
                    </a:moveTo>
                    <a:lnTo>
                      <a:pt x="70" y="29"/>
                    </a:lnTo>
                    <a:lnTo>
                      <a:pt x="71" y="34"/>
                    </a:lnTo>
                    <a:lnTo>
                      <a:pt x="71" y="39"/>
                    </a:lnTo>
                    <a:lnTo>
                      <a:pt x="70" y="42"/>
                    </a:lnTo>
                    <a:lnTo>
                      <a:pt x="65" y="45"/>
                    </a:lnTo>
                    <a:lnTo>
                      <a:pt x="29" y="65"/>
                    </a:lnTo>
                    <a:lnTo>
                      <a:pt x="24" y="66"/>
                    </a:lnTo>
                    <a:lnTo>
                      <a:pt x="21" y="66"/>
                    </a:lnTo>
                    <a:lnTo>
                      <a:pt x="16" y="65"/>
                    </a:lnTo>
                    <a:lnTo>
                      <a:pt x="13" y="62"/>
                    </a:lnTo>
                    <a:lnTo>
                      <a:pt x="0" y="37"/>
                    </a:lnTo>
                    <a:lnTo>
                      <a:pt x="0" y="32"/>
                    </a:lnTo>
                    <a:lnTo>
                      <a:pt x="0" y="29"/>
                    </a:lnTo>
                    <a:lnTo>
                      <a:pt x="1" y="24"/>
                    </a:lnTo>
                    <a:lnTo>
                      <a:pt x="5" y="21"/>
                    </a:lnTo>
                    <a:lnTo>
                      <a:pt x="42" y="1"/>
                    </a:lnTo>
                    <a:lnTo>
                      <a:pt x="45" y="0"/>
                    </a:lnTo>
                    <a:lnTo>
                      <a:pt x="50" y="1"/>
                    </a:lnTo>
                    <a:lnTo>
                      <a:pt x="55" y="3"/>
                    </a:lnTo>
                    <a:lnTo>
                      <a:pt x="58" y="6"/>
                    </a:lnTo>
                    <a:lnTo>
                      <a:pt x="7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02" name="Freeform 3808"/>
              <p:cNvSpPr/>
              <p:nvPr/>
            </p:nvSpPr>
            <p:spPr bwMode="auto">
              <a:xfrm>
                <a:off x="2124076" y="1930400"/>
                <a:ext cx="292100" cy="193675"/>
              </a:xfrm>
              <a:custGeom>
                <a:avLst/>
                <a:gdLst>
                  <a:gd name="T0" fmla="*/ 31923 w 366"/>
                  <a:gd name="T1" fmla="*/ 192094 h 245"/>
                  <a:gd name="T2" fmla="*/ 31923 w 366"/>
                  <a:gd name="T3" fmla="*/ 192094 h 245"/>
                  <a:gd name="T4" fmla="*/ 29529 w 366"/>
                  <a:gd name="T5" fmla="*/ 193675 h 245"/>
                  <a:gd name="T6" fmla="*/ 25539 w 366"/>
                  <a:gd name="T7" fmla="*/ 193675 h 245"/>
                  <a:gd name="T8" fmla="*/ 24741 w 366"/>
                  <a:gd name="T9" fmla="*/ 192094 h 245"/>
                  <a:gd name="T10" fmla="*/ 21548 w 366"/>
                  <a:gd name="T11" fmla="*/ 189722 h 245"/>
                  <a:gd name="T12" fmla="*/ 0 w 366"/>
                  <a:gd name="T13" fmla="*/ 149406 h 245"/>
                  <a:gd name="T14" fmla="*/ 0 w 366"/>
                  <a:gd name="T15" fmla="*/ 149406 h 245"/>
                  <a:gd name="T16" fmla="*/ 0 w 366"/>
                  <a:gd name="T17" fmla="*/ 147035 h 245"/>
                  <a:gd name="T18" fmla="*/ 0 w 366"/>
                  <a:gd name="T19" fmla="*/ 144663 h 245"/>
                  <a:gd name="T20" fmla="*/ 798 w 366"/>
                  <a:gd name="T21" fmla="*/ 142292 h 245"/>
                  <a:gd name="T22" fmla="*/ 2394 w 366"/>
                  <a:gd name="T23" fmla="*/ 139130 h 245"/>
                  <a:gd name="T24" fmla="*/ 259378 w 366"/>
                  <a:gd name="T25" fmla="*/ 1581 h 245"/>
                  <a:gd name="T26" fmla="*/ 259378 w 366"/>
                  <a:gd name="T27" fmla="*/ 1581 h 245"/>
                  <a:gd name="T28" fmla="*/ 262571 w 366"/>
                  <a:gd name="T29" fmla="*/ 0 h 245"/>
                  <a:gd name="T30" fmla="*/ 264965 w 366"/>
                  <a:gd name="T31" fmla="*/ 0 h 245"/>
                  <a:gd name="T32" fmla="*/ 267359 w 366"/>
                  <a:gd name="T33" fmla="*/ 1581 h 245"/>
                  <a:gd name="T34" fmla="*/ 268955 w 366"/>
                  <a:gd name="T35" fmla="*/ 3953 h 245"/>
                  <a:gd name="T36" fmla="*/ 291302 w 366"/>
                  <a:gd name="T37" fmla="*/ 44269 h 245"/>
                  <a:gd name="T38" fmla="*/ 291302 w 366"/>
                  <a:gd name="T39" fmla="*/ 44269 h 245"/>
                  <a:gd name="T40" fmla="*/ 292100 w 366"/>
                  <a:gd name="T41" fmla="*/ 46640 h 245"/>
                  <a:gd name="T42" fmla="*/ 292100 w 366"/>
                  <a:gd name="T43" fmla="*/ 49012 h 245"/>
                  <a:gd name="T44" fmla="*/ 291302 w 366"/>
                  <a:gd name="T45" fmla="*/ 52174 h 245"/>
                  <a:gd name="T46" fmla="*/ 288110 w 366"/>
                  <a:gd name="T47" fmla="*/ 54545 h 245"/>
                  <a:gd name="T48" fmla="*/ 31923 w 366"/>
                  <a:gd name="T49" fmla="*/ 192094 h 2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6"/>
                  <a:gd name="T76" fmla="*/ 0 h 245"/>
                  <a:gd name="T77" fmla="*/ 366 w 366"/>
                  <a:gd name="T78" fmla="*/ 245 h 2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6" h="245">
                    <a:moveTo>
                      <a:pt x="40" y="243"/>
                    </a:moveTo>
                    <a:lnTo>
                      <a:pt x="40" y="243"/>
                    </a:lnTo>
                    <a:lnTo>
                      <a:pt x="37" y="245"/>
                    </a:lnTo>
                    <a:lnTo>
                      <a:pt x="32" y="245"/>
                    </a:lnTo>
                    <a:lnTo>
                      <a:pt x="31" y="243"/>
                    </a:lnTo>
                    <a:lnTo>
                      <a:pt x="27" y="240"/>
                    </a:lnTo>
                    <a:lnTo>
                      <a:pt x="0" y="189"/>
                    </a:lnTo>
                    <a:lnTo>
                      <a:pt x="0" y="186"/>
                    </a:lnTo>
                    <a:lnTo>
                      <a:pt x="0" y="183"/>
                    </a:lnTo>
                    <a:lnTo>
                      <a:pt x="1" y="180"/>
                    </a:lnTo>
                    <a:lnTo>
                      <a:pt x="3" y="176"/>
                    </a:lnTo>
                    <a:lnTo>
                      <a:pt x="325" y="2"/>
                    </a:lnTo>
                    <a:lnTo>
                      <a:pt x="329" y="0"/>
                    </a:lnTo>
                    <a:lnTo>
                      <a:pt x="332" y="0"/>
                    </a:lnTo>
                    <a:lnTo>
                      <a:pt x="335" y="2"/>
                    </a:lnTo>
                    <a:lnTo>
                      <a:pt x="337" y="5"/>
                    </a:lnTo>
                    <a:lnTo>
                      <a:pt x="365" y="56"/>
                    </a:lnTo>
                    <a:lnTo>
                      <a:pt x="366" y="59"/>
                    </a:lnTo>
                    <a:lnTo>
                      <a:pt x="366" y="62"/>
                    </a:lnTo>
                    <a:lnTo>
                      <a:pt x="365" y="66"/>
                    </a:lnTo>
                    <a:lnTo>
                      <a:pt x="361" y="69"/>
                    </a:lnTo>
                    <a:lnTo>
                      <a:pt x="40" y="243"/>
                    </a:lnTo>
                    <a:close/>
                  </a:path>
                </a:pathLst>
              </a:custGeom>
              <a:solidFill>
                <a:srgbClr val="FBF9E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03" name="Freeform 3809"/>
              <p:cNvSpPr/>
              <p:nvPr/>
            </p:nvSpPr>
            <p:spPr bwMode="auto">
              <a:xfrm>
                <a:off x="2136776" y="1944688"/>
                <a:ext cx="265113" cy="165100"/>
              </a:xfrm>
              <a:custGeom>
                <a:avLst/>
                <a:gdLst>
                  <a:gd name="T0" fmla="*/ 263525 w 334"/>
                  <a:gd name="T1" fmla="*/ 26068 h 209"/>
                  <a:gd name="T2" fmla="*/ 263525 w 334"/>
                  <a:gd name="T3" fmla="*/ 26068 h 209"/>
                  <a:gd name="T4" fmla="*/ 265113 w 334"/>
                  <a:gd name="T5" fmla="*/ 28438 h 209"/>
                  <a:gd name="T6" fmla="*/ 265113 w 334"/>
                  <a:gd name="T7" fmla="*/ 30808 h 209"/>
                  <a:gd name="T8" fmla="*/ 263525 w 334"/>
                  <a:gd name="T9" fmla="*/ 33968 h 209"/>
                  <a:gd name="T10" fmla="*/ 261144 w 334"/>
                  <a:gd name="T11" fmla="*/ 34758 h 209"/>
                  <a:gd name="T12" fmla="*/ 22225 w 334"/>
                  <a:gd name="T13" fmla="*/ 165100 h 209"/>
                  <a:gd name="T14" fmla="*/ 22225 w 334"/>
                  <a:gd name="T15" fmla="*/ 165100 h 209"/>
                  <a:gd name="T16" fmla="*/ 19050 w 334"/>
                  <a:gd name="T17" fmla="*/ 165100 h 209"/>
                  <a:gd name="T18" fmla="*/ 16669 w 334"/>
                  <a:gd name="T19" fmla="*/ 165100 h 209"/>
                  <a:gd name="T20" fmla="*/ 14288 w 334"/>
                  <a:gd name="T21" fmla="*/ 163520 h 209"/>
                  <a:gd name="T22" fmla="*/ 12700 w 334"/>
                  <a:gd name="T23" fmla="*/ 162730 h 209"/>
                  <a:gd name="T24" fmla="*/ 0 w 334"/>
                  <a:gd name="T25" fmla="*/ 140611 h 209"/>
                  <a:gd name="T26" fmla="*/ 0 w 334"/>
                  <a:gd name="T27" fmla="*/ 140611 h 209"/>
                  <a:gd name="T28" fmla="*/ 0 w 334"/>
                  <a:gd name="T29" fmla="*/ 136662 h 209"/>
                  <a:gd name="T30" fmla="*/ 0 w 334"/>
                  <a:gd name="T31" fmla="*/ 134292 h 209"/>
                  <a:gd name="T32" fmla="*/ 1588 w 334"/>
                  <a:gd name="T33" fmla="*/ 131132 h 209"/>
                  <a:gd name="T34" fmla="*/ 3969 w 334"/>
                  <a:gd name="T35" fmla="*/ 130342 h 209"/>
                  <a:gd name="T36" fmla="*/ 242888 w 334"/>
                  <a:gd name="T37" fmla="*/ 0 h 209"/>
                  <a:gd name="T38" fmla="*/ 242888 w 334"/>
                  <a:gd name="T39" fmla="*/ 0 h 209"/>
                  <a:gd name="T40" fmla="*/ 245269 w 334"/>
                  <a:gd name="T41" fmla="*/ 0 h 209"/>
                  <a:gd name="T42" fmla="*/ 248444 w 334"/>
                  <a:gd name="T43" fmla="*/ 0 h 209"/>
                  <a:gd name="T44" fmla="*/ 250825 w 334"/>
                  <a:gd name="T45" fmla="*/ 1580 h 209"/>
                  <a:gd name="T46" fmla="*/ 252413 w 334"/>
                  <a:gd name="T47" fmla="*/ 3160 h 209"/>
                  <a:gd name="T48" fmla="*/ 263525 w 334"/>
                  <a:gd name="T49" fmla="*/ 26068 h 2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209"/>
                  <a:gd name="T77" fmla="*/ 334 w 334"/>
                  <a:gd name="T78" fmla="*/ 209 h 2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209">
                    <a:moveTo>
                      <a:pt x="332" y="33"/>
                    </a:moveTo>
                    <a:lnTo>
                      <a:pt x="332" y="33"/>
                    </a:lnTo>
                    <a:lnTo>
                      <a:pt x="334" y="36"/>
                    </a:lnTo>
                    <a:lnTo>
                      <a:pt x="334" y="39"/>
                    </a:lnTo>
                    <a:lnTo>
                      <a:pt x="332" y="43"/>
                    </a:lnTo>
                    <a:lnTo>
                      <a:pt x="329" y="44"/>
                    </a:lnTo>
                    <a:lnTo>
                      <a:pt x="28" y="209"/>
                    </a:lnTo>
                    <a:lnTo>
                      <a:pt x="24" y="209"/>
                    </a:lnTo>
                    <a:lnTo>
                      <a:pt x="21" y="209"/>
                    </a:lnTo>
                    <a:lnTo>
                      <a:pt x="18" y="207"/>
                    </a:lnTo>
                    <a:lnTo>
                      <a:pt x="16" y="206"/>
                    </a:lnTo>
                    <a:lnTo>
                      <a:pt x="0" y="178"/>
                    </a:lnTo>
                    <a:lnTo>
                      <a:pt x="0" y="173"/>
                    </a:lnTo>
                    <a:lnTo>
                      <a:pt x="0" y="170"/>
                    </a:lnTo>
                    <a:lnTo>
                      <a:pt x="2" y="166"/>
                    </a:lnTo>
                    <a:lnTo>
                      <a:pt x="5" y="165"/>
                    </a:lnTo>
                    <a:lnTo>
                      <a:pt x="306" y="0"/>
                    </a:lnTo>
                    <a:lnTo>
                      <a:pt x="309" y="0"/>
                    </a:lnTo>
                    <a:lnTo>
                      <a:pt x="313" y="0"/>
                    </a:lnTo>
                    <a:lnTo>
                      <a:pt x="316" y="2"/>
                    </a:lnTo>
                    <a:lnTo>
                      <a:pt x="318" y="4"/>
                    </a:lnTo>
                    <a:lnTo>
                      <a:pt x="332" y="33"/>
                    </a:lnTo>
                    <a:close/>
                  </a:path>
                </a:pathLst>
              </a:custGeom>
              <a:solidFill>
                <a:srgbClr val="CC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04" name="Freeform 3810"/>
              <p:cNvSpPr/>
              <p:nvPr/>
            </p:nvSpPr>
            <p:spPr bwMode="auto">
              <a:xfrm>
                <a:off x="2136776" y="1944688"/>
                <a:ext cx="254000" cy="142875"/>
              </a:xfrm>
              <a:custGeom>
                <a:avLst/>
                <a:gdLst>
                  <a:gd name="T0" fmla="*/ 243649 w 319"/>
                  <a:gd name="T1" fmla="*/ 0 h 180"/>
                  <a:gd name="T2" fmla="*/ 3981 w 319"/>
                  <a:gd name="T3" fmla="*/ 130969 h 180"/>
                  <a:gd name="T4" fmla="*/ 3981 w 319"/>
                  <a:gd name="T5" fmla="*/ 130969 h 180"/>
                  <a:gd name="T6" fmla="*/ 1592 w 319"/>
                  <a:gd name="T7" fmla="*/ 131763 h 180"/>
                  <a:gd name="T8" fmla="*/ 0 w 319"/>
                  <a:gd name="T9" fmla="*/ 134938 h 180"/>
                  <a:gd name="T10" fmla="*/ 0 w 319"/>
                  <a:gd name="T11" fmla="*/ 137319 h 180"/>
                  <a:gd name="T12" fmla="*/ 0 w 319"/>
                  <a:gd name="T13" fmla="*/ 141288 h 180"/>
                  <a:gd name="T14" fmla="*/ 1592 w 319"/>
                  <a:gd name="T15" fmla="*/ 142875 h 180"/>
                  <a:gd name="T16" fmla="*/ 1592 w 319"/>
                  <a:gd name="T17" fmla="*/ 142875 h 180"/>
                  <a:gd name="T18" fmla="*/ 1592 w 319"/>
                  <a:gd name="T19" fmla="*/ 139700 h 180"/>
                  <a:gd name="T20" fmla="*/ 1592 w 319"/>
                  <a:gd name="T21" fmla="*/ 137319 h 180"/>
                  <a:gd name="T22" fmla="*/ 2389 w 319"/>
                  <a:gd name="T23" fmla="*/ 134938 h 180"/>
                  <a:gd name="T24" fmla="*/ 3981 w 319"/>
                  <a:gd name="T25" fmla="*/ 133350 h 180"/>
                  <a:gd name="T26" fmla="*/ 243649 w 319"/>
                  <a:gd name="T27" fmla="*/ 3175 h 180"/>
                  <a:gd name="T28" fmla="*/ 243649 w 319"/>
                  <a:gd name="T29" fmla="*/ 3175 h 180"/>
                  <a:gd name="T30" fmla="*/ 246038 w 319"/>
                  <a:gd name="T31" fmla="*/ 1588 h 180"/>
                  <a:gd name="T32" fmla="*/ 250019 w 319"/>
                  <a:gd name="T33" fmla="*/ 1588 h 180"/>
                  <a:gd name="T34" fmla="*/ 251611 w 319"/>
                  <a:gd name="T35" fmla="*/ 3175 h 180"/>
                  <a:gd name="T36" fmla="*/ 254000 w 319"/>
                  <a:gd name="T37" fmla="*/ 5556 h 180"/>
                  <a:gd name="T38" fmla="*/ 253204 w 319"/>
                  <a:gd name="T39" fmla="*/ 3175 h 180"/>
                  <a:gd name="T40" fmla="*/ 253204 w 319"/>
                  <a:gd name="T41" fmla="*/ 3175 h 180"/>
                  <a:gd name="T42" fmla="*/ 251611 w 319"/>
                  <a:gd name="T43" fmla="*/ 1588 h 180"/>
                  <a:gd name="T44" fmla="*/ 249223 w 319"/>
                  <a:gd name="T45" fmla="*/ 0 h 180"/>
                  <a:gd name="T46" fmla="*/ 246038 w 319"/>
                  <a:gd name="T47" fmla="*/ 0 h 180"/>
                  <a:gd name="T48" fmla="*/ 243649 w 319"/>
                  <a:gd name="T49" fmla="*/ 0 h 180"/>
                  <a:gd name="T50" fmla="*/ 243649 w 319"/>
                  <a:gd name="T51" fmla="*/ 0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9"/>
                  <a:gd name="T79" fmla="*/ 0 h 180"/>
                  <a:gd name="T80" fmla="*/ 319 w 319"/>
                  <a:gd name="T81" fmla="*/ 180 h 1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9" h="180">
                    <a:moveTo>
                      <a:pt x="306" y="0"/>
                    </a:moveTo>
                    <a:lnTo>
                      <a:pt x="5" y="165"/>
                    </a:lnTo>
                    <a:lnTo>
                      <a:pt x="2" y="166"/>
                    </a:lnTo>
                    <a:lnTo>
                      <a:pt x="0" y="170"/>
                    </a:lnTo>
                    <a:lnTo>
                      <a:pt x="0" y="173"/>
                    </a:lnTo>
                    <a:lnTo>
                      <a:pt x="0" y="178"/>
                    </a:lnTo>
                    <a:lnTo>
                      <a:pt x="2" y="180"/>
                    </a:lnTo>
                    <a:lnTo>
                      <a:pt x="2" y="176"/>
                    </a:lnTo>
                    <a:lnTo>
                      <a:pt x="2" y="173"/>
                    </a:lnTo>
                    <a:lnTo>
                      <a:pt x="3" y="170"/>
                    </a:lnTo>
                    <a:lnTo>
                      <a:pt x="5" y="168"/>
                    </a:lnTo>
                    <a:lnTo>
                      <a:pt x="306" y="4"/>
                    </a:lnTo>
                    <a:lnTo>
                      <a:pt x="309" y="2"/>
                    </a:lnTo>
                    <a:lnTo>
                      <a:pt x="314" y="2"/>
                    </a:lnTo>
                    <a:lnTo>
                      <a:pt x="316" y="4"/>
                    </a:lnTo>
                    <a:lnTo>
                      <a:pt x="319" y="7"/>
                    </a:lnTo>
                    <a:lnTo>
                      <a:pt x="318" y="4"/>
                    </a:lnTo>
                    <a:lnTo>
                      <a:pt x="316" y="2"/>
                    </a:lnTo>
                    <a:lnTo>
                      <a:pt x="313" y="0"/>
                    </a:lnTo>
                    <a:lnTo>
                      <a:pt x="309" y="0"/>
                    </a:lnTo>
                    <a:lnTo>
                      <a:pt x="306" y="0"/>
                    </a:lnTo>
                    <a:close/>
                  </a:path>
                </a:pathLst>
              </a:custGeom>
              <a:solidFill>
                <a:srgbClr val="BDC7B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05" name="Freeform 3811"/>
              <p:cNvSpPr/>
              <p:nvPr/>
            </p:nvSpPr>
            <p:spPr bwMode="auto">
              <a:xfrm>
                <a:off x="2411413" y="2066925"/>
                <a:ext cx="58738" cy="52388"/>
              </a:xfrm>
              <a:custGeom>
                <a:avLst/>
                <a:gdLst>
                  <a:gd name="T0" fmla="*/ 57150 w 74"/>
                  <a:gd name="T1" fmla="*/ 23457 h 67"/>
                  <a:gd name="T2" fmla="*/ 57150 w 74"/>
                  <a:gd name="T3" fmla="*/ 23457 h 67"/>
                  <a:gd name="T4" fmla="*/ 58738 w 74"/>
                  <a:gd name="T5" fmla="*/ 27367 h 67"/>
                  <a:gd name="T6" fmla="*/ 58738 w 74"/>
                  <a:gd name="T7" fmla="*/ 31276 h 67"/>
                  <a:gd name="T8" fmla="*/ 57150 w 74"/>
                  <a:gd name="T9" fmla="*/ 33622 h 67"/>
                  <a:gd name="T10" fmla="*/ 53182 w 74"/>
                  <a:gd name="T11" fmla="*/ 35968 h 67"/>
                  <a:gd name="T12" fmla="*/ 24606 w 74"/>
                  <a:gd name="T13" fmla="*/ 51606 h 67"/>
                  <a:gd name="T14" fmla="*/ 24606 w 74"/>
                  <a:gd name="T15" fmla="*/ 51606 h 67"/>
                  <a:gd name="T16" fmla="*/ 20638 w 74"/>
                  <a:gd name="T17" fmla="*/ 52388 h 67"/>
                  <a:gd name="T18" fmla="*/ 16669 w 74"/>
                  <a:gd name="T19" fmla="*/ 52388 h 67"/>
                  <a:gd name="T20" fmla="*/ 14288 w 74"/>
                  <a:gd name="T21" fmla="*/ 51606 h 67"/>
                  <a:gd name="T22" fmla="*/ 11906 w 74"/>
                  <a:gd name="T23" fmla="*/ 47697 h 67"/>
                  <a:gd name="T24" fmla="*/ 1588 w 74"/>
                  <a:gd name="T25" fmla="*/ 29713 h 67"/>
                  <a:gd name="T26" fmla="*/ 1588 w 74"/>
                  <a:gd name="T27" fmla="*/ 29713 h 67"/>
                  <a:gd name="T28" fmla="*/ 0 w 74"/>
                  <a:gd name="T29" fmla="*/ 25803 h 67"/>
                  <a:gd name="T30" fmla="*/ 1588 w 74"/>
                  <a:gd name="T31" fmla="*/ 23457 h 67"/>
                  <a:gd name="T32" fmla="*/ 3175 w 74"/>
                  <a:gd name="T33" fmla="*/ 19548 h 67"/>
                  <a:gd name="T34" fmla="*/ 5556 w 74"/>
                  <a:gd name="T35" fmla="*/ 17202 h 67"/>
                  <a:gd name="T36" fmla="*/ 34925 w 74"/>
                  <a:gd name="T37" fmla="*/ 1564 h 67"/>
                  <a:gd name="T38" fmla="*/ 34925 w 74"/>
                  <a:gd name="T39" fmla="*/ 1564 h 67"/>
                  <a:gd name="T40" fmla="*/ 38100 w 74"/>
                  <a:gd name="T41" fmla="*/ 0 h 67"/>
                  <a:gd name="T42" fmla="*/ 41275 w 74"/>
                  <a:gd name="T43" fmla="*/ 0 h 67"/>
                  <a:gd name="T44" fmla="*/ 45244 w 74"/>
                  <a:gd name="T45" fmla="*/ 3128 h 67"/>
                  <a:gd name="T46" fmla="*/ 48419 w 74"/>
                  <a:gd name="T47" fmla="*/ 5473 h 67"/>
                  <a:gd name="T48" fmla="*/ 57150 w 74"/>
                  <a:gd name="T49" fmla="*/ 23457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67"/>
                  <a:gd name="T77" fmla="*/ 74 w 74"/>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67">
                    <a:moveTo>
                      <a:pt x="72" y="30"/>
                    </a:moveTo>
                    <a:lnTo>
                      <a:pt x="72" y="30"/>
                    </a:lnTo>
                    <a:lnTo>
                      <a:pt x="74" y="35"/>
                    </a:lnTo>
                    <a:lnTo>
                      <a:pt x="74" y="40"/>
                    </a:lnTo>
                    <a:lnTo>
                      <a:pt x="72" y="43"/>
                    </a:lnTo>
                    <a:lnTo>
                      <a:pt x="67" y="46"/>
                    </a:lnTo>
                    <a:lnTo>
                      <a:pt x="31" y="66"/>
                    </a:lnTo>
                    <a:lnTo>
                      <a:pt x="26" y="67"/>
                    </a:lnTo>
                    <a:lnTo>
                      <a:pt x="21" y="67"/>
                    </a:lnTo>
                    <a:lnTo>
                      <a:pt x="18" y="66"/>
                    </a:lnTo>
                    <a:lnTo>
                      <a:pt x="15" y="61"/>
                    </a:lnTo>
                    <a:lnTo>
                      <a:pt x="2" y="38"/>
                    </a:lnTo>
                    <a:lnTo>
                      <a:pt x="0" y="33"/>
                    </a:lnTo>
                    <a:lnTo>
                      <a:pt x="2" y="30"/>
                    </a:lnTo>
                    <a:lnTo>
                      <a:pt x="4" y="25"/>
                    </a:lnTo>
                    <a:lnTo>
                      <a:pt x="7" y="22"/>
                    </a:lnTo>
                    <a:lnTo>
                      <a:pt x="44" y="2"/>
                    </a:lnTo>
                    <a:lnTo>
                      <a:pt x="48" y="0"/>
                    </a:lnTo>
                    <a:lnTo>
                      <a:pt x="52" y="0"/>
                    </a:lnTo>
                    <a:lnTo>
                      <a:pt x="57" y="4"/>
                    </a:lnTo>
                    <a:lnTo>
                      <a:pt x="61" y="7"/>
                    </a:lnTo>
                    <a:lnTo>
                      <a:pt x="72" y="30"/>
                    </a:lnTo>
                    <a:close/>
                  </a:path>
                </a:pathLst>
              </a:custGeom>
              <a:solidFill>
                <a:srgbClr val="D34658"/>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06" name="Freeform 3812"/>
              <p:cNvSpPr/>
              <p:nvPr/>
            </p:nvSpPr>
            <p:spPr bwMode="auto">
              <a:xfrm>
                <a:off x="2411413" y="2065338"/>
                <a:ext cx="57150" cy="52388"/>
              </a:xfrm>
              <a:custGeom>
                <a:avLst/>
                <a:gdLst>
                  <a:gd name="T0" fmla="*/ 55563 w 72"/>
                  <a:gd name="T1" fmla="*/ 22675 h 67"/>
                  <a:gd name="T2" fmla="*/ 55563 w 72"/>
                  <a:gd name="T3" fmla="*/ 22675 h 67"/>
                  <a:gd name="T4" fmla="*/ 57150 w 72"/>
                  <a:gd name="T5" fmla="*/ 25021 h 67"/>
                  <a:gd name="T6" fmla="*/ 57150 w 72"/>
                  <a:gd name="T7" fmla="*/ 28931 h 67"/>
                  <a:gd name="T8" fmla="*/ 55563 w 72"/>
                  <a:gd name="T9" fmla="*/ 32840 h 67"/>
                  <a:gd name="T10" fmla="*/ 53181 w 72"/>
                  <a:gd name="T11" fmla="*/ 35186 h 67"/>
                  <a:gd name="T12" fmla="*/ 23812 w 72"/>
                  <a:gd name="T13" fmla="*/ 50824 h 67"/>
                  <a:gd name="T14" fmla="*/ 23812 w 72"/>
                  <a:gd name="T15" fmla="*/ 50824 h 67"/>
                  <a:gd name="T16" fmla="*/ 19844 w 72"/>
                  <a:gd name="T17" fmla="*/ 52388 h 67"/>
                  <a:gd name="T18" fmla="*/ 16669 w 72"/>
                  <a:gd name="T19" fmla="*/ 50824 h 67"/>
                  <a:gd name="T20" fmla="*/ 13494 w 72"/>
                  <a:gd name="T21" fmla="*/ 49260 h 67"/>
                  <a:gd name="T22" fmla="*/ 10319 w 72"/>
                  <a:gd name="T23" fmla="*/ 46915 h 67"/>
                  <a:gd name="T24" fmla="*/ 0 w 72"/>
                  <a:gd name="T25" fmla="*/ 28931 h 67"/>
                  <a:gd name="T26" fmla="*/ 0 w 72"/>
                  <a:gd name="T27" fmla="*/ 28931 h 67"/>
                  <a:gd name="T28" fmla="*/ 0 w 72"/>
                  <a:gd name="T29" fmla="*/ 25021 h 67"/>
                  <a:gd name="T30" fmla="*/ 0 w 72"/>
                  <a:gd name="T31" fmla="*/ 21893 h 67"/>
                  <a:gd name="T32" fmla="*/ 1588 w 72"/>
                  <a:gd name="T33" fmla="*/ 18766 h 67"/>
                  <a:gd name="T34" fmla="*/ 3969 w 72"/>
                  <a:gd name="T35" fmla="*/ 16420 h 67"/>
                  <a:gd name="T36" fmla="*/ 34131 w 72"/>
                  <a:gd name="T37" fmla="*/ 0 h 67"/>
                  <a:gd name="T38" fmla="*/ 34131 w 72"/>
                  <a:gd name="T39" fmla="*/ 0 h 67"/>
                  <a:gd name="T40" fmla="*/ 38100 w 72"/>
                  <a:gd name="T41" fmla="*/ 0 h 67"/>
                  <a:gd name="T42" fmla="*/ 40481 w 72"/>
                  <a:gd name="T43" fmla="*/ 0 h 67"/>
                  <a:gd name="T44" fmla="*/ 44450 w 72"/>
                  <a:gd name="T45" fmla="*/ 782 h 67"/>
                  <a:gd name="T46" fmla="*/ 46831 w 72"/>
                  <a:gd name="T47" fmla="*/ 3910 h 67"/>
                  <a:gd name="T48" fmla="*/ 55563 w 72"/>
                  <a:gd name="T49" fmla="*/ 22675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67"/>
                  <a:gd name="T77" fmla="*/ 72 w 72"/>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67">
                    <a:moveTo>
                      <a:pt x="70" y="29"/>
                    </a:moveTo>
                    <a:lnTo>
                      <a:pt x="70" y="29"/>
                    </a:lnTo>
                    <a:lnTo>
                      <a:pt x="72" y="32"/>
                    </a:lnTo>
                    <a:lnTo>
                      <a:pt x="72" y="37"/>
                    </a:lnTo>
                    <a:lnTo>
                      <a:pt x="70" y="42"/>
                    </a:lnTo>
                    <a:lnTo>
                      <a:pt x="67" y="45"/>
                    </a:lnTo>
                    <a:lnTo>
                      <a:pt x="30" y="65"/>
                    </a:lnTo>
                    <a:lnTo>
                      <a:pt x="25" y="67"/>
                    </a:lnTo>
                    <a:lnTo>
                      <a:pt x="21" y="65"/>
                    </a:lnTo>
                    <a:lnTo>
                      <a:pt x="17" y="63"/>
                    </a:lnTo>
                    <a:lnTo>
                      <a:pt x="13" y="60"/>
                    </a:lnTo>
                    <a:lnTo>
                      <a:pt x="0" y="37"/>
                    </a:lnTo>
                    <a:lnTo>
                      <a:pt x="0" y="32"/>
                    </a:lnTo>
                    <a:lnTo>
                      <a:pt x="0" y="28"/>
                    </a:lnTo>
                    <a:lnTo>
                      <a:pt x="2" y="24"/>
                    </a:lnTo>
                    <a:lnTo>
                      <a:pt x="5" y="21"/>
                    </a:lnTo>
                    <a:lnTo>
                      <a:pt x="43" y="0"/>
                    </a:lnTo>
                    <a:lnTo>
                      <a:pt x="48" y="0"/>
                    </a:lnTo>
                    <a:lnTo>
                      <a:pt x="51" y="0"/>
                    </a:lnTo>
                    <a:lnTo>
                      <a:pt x="56" y="1"/>
                    </a:lnTo>
                    <a:lnTo>
                      <a:pt x="59" y="5"/>
                    </a:lnTo>
                    <a:lnTo>
                      <a:pt x="70" y="29"/>
                    </a:lnTo>
                    <a:close/>
                  </a:path>
                </a:pathLst>
              </a:custGeom>
              <a:solidFill>
                <a:srgbClr val="D34658"/>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07" name="Freeform 3813"/>
              <p:cNvSpPr/>
              <p:nvPr/>
            </p:nvSpPr>
            <p:spPr bwMode="auto">
              <a:xfrm>
                <a:off x="2422526" y="2089150"/>
                <a:ext cx="46038" cy="28575"/>
              </a:xfrm>
              <a:custGeom>
                <a:avLst/>
                <a:gdLst>
                  <a:gd name="T0" fmla="*/ 44477 w 59"/>
                  <a:gd name="T1" fmla="*/ 0 h 38"/>
                  <a:gd name="T2" fmla="*/ 44477 w 59"/>
                  <a:gd name="T3" fmla="*/ 0 h 38"/>
                  <a:gd name="T4" fmla="*/ 46038 w 59"/>
                  <a:gd name="T5" fmla="*/ 3760 h 38"/>
                  <a:gd name="T6" fmla="*/ 46038 w 59"/>
                  <a:gd name="T7" fmla="*/ 7520 h 38"/>
                  <a:gd name="T8" fmla="*/ 46038 w 59"/>
                  <a:gd name="T9" fmla="*/ 7520 h 38"/>
                  <a:gd name="T10" fmla="*/ 44477 w 59"/>
                  <a:gd name="T11" fmla="*/ 9776 h 38"/>
                  <a:gd name="T12" fmla="*/ 40576 w 59"/>
                  <a:gd name="T13" fmla="*/ 12032 h 38"/>
                  <a:gd name="T14" fmla="*/ 27311 w 59"/>
                  <a:gd name="T15" fmla="*/ 19551 h 38"/>
                  <a:gd name="T16" fmla="*/ 14045 w 59"/>
                  <a:gd name="T17" fmla="*/ 27071 h 38"/>
                  <a:gd name="T18" fmla="*/ 14045 w 59"/>
                  <a:gd name="T19" fmla="*/ 27071 h 38"/>
                  <a:gd name="T20" fmla="*/ 10144 w 59"/>
                  <a:gd name="T21" fmla="*/ 28575 h 38"/>
                  <a:gd name="T22" fmla="*/ 6242 w 59"/>
                  <a:gd name="T23" fmla="*/ 28575 h 38"/>
                  <a:gd name="T24" fmla="*/ 6242 w 59"/>
                  <a:gd name="T25" fmla="*/ 28575 h 38"/>
                  <a:gd name="T26" fmla="*/ 3121 w 59"/>
                  <a:gd name="T27" fmla="*/ 25567 h 38"/>
                  <a:gd name="T28" fmla="*/ 0 w 59"/>
                  <a:gd name="T29" fmla="*/ 23311 h 38"/>
                  <a:gd name="T30" fmla="*/ 0 w 59"/>
                  <a:gd name="T31" fmla="*/ 23311 h 38"/>
                  <a:gd name="T32" fmla="*/ 3121 w 59"/>
                  <a:gd name="T33" fmla="*/ 25567 h 38"/>
                  <a:gd name="T34" fmla="*/ 6242 w 59"/>
                  <a:gd name="T35" fmla="*/ 27071 h 38"/>
                  <a:gd name="T36" fmla="*/ 6242 w 59"/>
                  <a:gd name="T37" fmla="*/ 27071 h 38"/>
                  <a:gd name="T38" fmla="*/ 10144 w 59"/>
                  <a:gd name="T39" fmla="*/ 27071 h 38"/>
                  <a:gd name="T40" fmla="*/ 14045 w 59"/>
                  <a:gd name="T41" fmla="*/ 25567 h 38"/>
                  <a:gd name="T42" fmla="*/ 27311 w 59"/>
                  <a:gd name="T43" fmla="*/ 18799 h 38"/>
                  <a:gd name="T44" fmla="*/ 40576 w 59"/>
                  <a:gd name="T45" fmla="*/ 12032 h 38"/>
                  <a:gd name="T46" fmla="*/ 40576 w 59"/>
                  <a:gd name="T47" fmla="*/ 12032 h 38"/>
                  <a:gd name="T48" fmla="*/ 43697 w 59"/>
                  <a:gd name="T49" fmla="*/ 9776 h 38"/>
                  <a:gd name="T50" fmla="*/ 46038 w 59"/>
                  <a:gd name="T51" fmla="*/ 7520 h 38"/>
                  <a:gd name="T52" fmla="*/ 46038 w 59"/>
                  <a:gd name="T53" fmla="*/ 7520 h 38"/>
                  <a:gd name="T54" fmla="*/ 46038 w 59"/>
                  <a:gd name="T55" fmla="*/ 3760 h 38"/>
                  <a:gd name="T56" fmla="*/ 44477 w 59"/>
                  <a:gd name="T57" fmla="*/ 0 h 38"/>
                  <a:gd name="T58" fmla="*/ 44477 w 59"/>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38"/>
                  <a:gd name="T92" fmla="*/ 59 w 59"/>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38">
                    <a:moveTo>
                      <a:pt x="57" y="0"/>
                    </a:moveTo>
                    <a:lnTo>
                      <a:pt x="57" y="0"/>
                    </a:lnTo>
                    <a:lnTo>
                      <a:pt x="59" y="5"/>
                    </a:lnTo>
                    <a:lnTo>
                      <a:pt x="59" y="10"/>
                    </a:lnTo>
                    <a:lnTo>
                      <a:pt x="57" y="13"/>
                    </a:lnTo>
                    <a:lnTo>
                      <a:pt x="52" y="16"/>
                    </a:lnTo>
                    <a:lnTo>
                      <a:pt x="35" y="26"/>
                    </a:lnTo>
                    <a:lnTo>
                      <a:pt x="18" y="36"/>
                    </a:lnTo>
                    <a:lnTo>
                      <a:pt x="13" y="38"/>
                    </a:lnTo>
                    <a:lnTo>
                      <a:pt x="8" y="38"/>
                    </a:lnTo>
                    <a:lnTo>
                      <a:pt x="4" y="34"/>
                    </a:lnTo>
                    <a:lnTo>
                      <a:pt x="0" y="31"/>
                    </a:lnTo>
                    <a:lnTo>
                      <a:pt x="4" y="34"/>
                    </a:lnTo>
                    <a:lnTo>
                      <a:pt x="8" y="36"/>
                    </a:lnTo>
                    <a:lnTo>
                      <a:pt x="13" y="36"/>
                    </a:lnTo>
                    <a:lnTo>
                      <a:pt x="18" y="34"/>
                    </a:lnTo>
                    <a:lnTo>
                      <a:pt x="35" y="25"/>
                    </a:lnTo>
                    <a:lnTo>
                      <a:pt x="52" y="16"/>
                    </a:lnTo>
                    <a:lnTo>
                      <a:pt x="56" y="13"/>
                    </a:lnTo>
                    <a:lnTo>
                      <a:pt x="59" y="10"/>
                    </a:lnTo>
                    <a:lnTo>
                      <a:pt x="59" y="5"/>
                    </a:lnTo>
                    <a:lnTo>
                      <a:pt x="57" y="0"/>
                    </a:lnTo>
                    <a:close/>
                  </a:path>
                </a:pathLst>
              </a:custGeom>
              <a:solidFill>
                <a:srgbClr val="D34658"/>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08" name="Freeform 3814"/>
              <p:cNvSpPr/>
              <p:nvPr/>
            </p:nvSpPr>
            <p:spPr bwMode="auto">
              <a:xfrm>
                <a:off x="2276476" y="2306638"/>
                <a:ext cx="57150" cy="53975"/>
              </a:xfrm>
              <a:custGeom>
                <a:avLst/>
                <a:gdLst>
                  <a:gd name="T0" fmla="*/ 55605 w 74"/>
                  <a:gd name="T1" fmla="*/ 24168 h 67"/>
                  <a:gd name="T2" fmla="*/ 55605 w 74"/>
                  <a:gd name="T3" fmla="*/ 24168 h 67"/>
                  <a:gd name="T4" fmla="*/ 57150 w 74"/>
                  <a:gd name="T5" fmla="*/ 26585 h 67"/>
                  <a:gd name="T6" fmla="*/ 57150 w 74"/>
                  <a:gd name="T7" fmla="*/ 30613 h 67"/>
                  <a:gd name="T8" fmla="*/ 54061 w 74"/>
                  <a:gd name="T9" fmla="*/ 34641 h 67"/>
                  <a:gd name="T10" fmla="*/ 51744 w 74"/>
                  <a:gd name="T11" fmla="*/ 37057 h 67"/>
                  <a:gd name="T12" fmla="*/ 23941 w 74"/>
                  <a:gd name="T13" fmla="*/ 53169 h 67"/>
                  <a:gd name="T14" fmla="*/ 23941 w 74"/>
                  <a:gd name="T15" fmla="*/ 53169 h 67"/>
                  <a:gd name="T16" fmla="*/ 20080 w 74"/>
                  <a:gd name="T17" fmla="*/ 53975 h 67"/>
                  <a:gd name="T18" fmla="*/ 16218 w 74"/>
                  <a:gd name="T19" fmla="*/ 53169 h 67"/>
                  <a:gd name="T20" fmla="*/ 13901 w 74"/>
                  <a:gd name="T21" fmla="*/ 51558 h 67"/>
                  <a:gd name="T22" fmla="*/ 11584 w 74"/>
                  <a:gd name="T23" fmla="*/ 49141 h 67"/>
                  <a:gd name="T24" fmla="*/ 1545 w 74"/>
                  <a:gd name="T25" fmla="*/ 30613 h 67"/>
                  <a:gd name="T26" fmla="*/ 1545 w 74"/>
                  <a:gd name="T27" fmla="*/ 30613 h 67"/>
                  <a:gd name="T28" fmla="*/ 0 w 74"/>
                  <a:gd name="T29" fmla="*/ 26585 h 67"/>
                  <a:gd name="T30" fmla="*/ 0 w 74"/>
                  <a:gd name="T31" fmla="*/ 22557 h 67"/>
                  <a:gd name="T32" fmla="*/ 3089 w 74"/>
                  <a:gd name="T33" fmla="*/ 18529 h 67"/>
                  <a:gd name="T34" fmla="*/ 5406 w 74"/>
                  <a:gd name="T35" fmla="*/ 17723 h 67"/>
                  <a:gd name="T36" fmla="*/ 33209 w 74"/>
                  <a:gd name="T37" fmla="*/ 0 h 67"/>
                  <a:gd name="T38" fmla="*/ 33209 w 74"/>
                  <a:gd name="T39" fmla="*/ 0 h 67"/>
                  <a:gd name="T40" fmla="*/ 36298 w 74"/>
                  <a:gd name="T41" fmla="*/ 0 h 67"/>
                  <a:gd name="T42" fmla="*/ 40159 w 74"/>
                  <a:gd name="T43" fmla="*/ 0 h 67"/>
                  <a:gd name="T44" fmla="*/ 43249 w 74"/>
                  <a:gd name="T45" fmla="*/ 1611 h 67"/>
                  <a:gd name="T46" fmla="*/ 45566 w 74"/>
                  <a:gd name="T47" fmla="*/ 4028 h 67"/>
                  <a:gd name="T48" fmla="*/ 55605 w 74"/>
                  <a:gd name="T49" fmla="*/ 24168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67"/>
                  <a:gd name="T77" fmla="*/ 74 w 74"/>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67">
                    <a:moveTo>
                      <a:pt x="72" y="30"/>
                    </a:moveTo>
                    <a:lnTo>
                      <a:pt x="72" y="30"/>
                    </a:lnTo>
                    <a:lnTo>
                      <a:pt x="74" y="33"/>
                    </a:lnTo>
                    <a:lnTo>
                      <a:pt x="74" y="38"/>
                    </a:lnTo>
                    <a:lnTo>
                      <a:pt x="70" y="43"/>
                    </a:lnTo>
                    <a:lnTo>
                      <a:pt x="67" y="46"/>
                    </a:lnTo>
                    <a:lnTo>
                      <a:pt x="31" y="66"/>
                    </a:lnTo>
                    <a:lnTo>
                      <a:pt x="26" y="67"/>
                    </a:lnTo>
                    <a:lnTo>
                      <a:pt x="21" y="66"/>
                    </a:lnTo>
                    <a:lnTo>
                      <a:pt x="18" y="64"/>
                    </a:lnTo>
                    <a:lnTo>
                      <a:pt x="15" y="61"/>
                    </a:lnTo>
                    <a:lnTo>
                      <a:pt x="2" y="38"/>
                    </a:lnTo>
                    <a:lnTo>
                      <a:pt x="0" y="33"/>
                    </a:lnTo>
                    <a:lnTo>
                      <a:pt x="0" y="28"/>
                    </a:lnTo>
                    <a:lnTo>
                      <a:pt x="4" y="23"/>
                    </a:lnTo>
                    <a:lnTo>
                      <a:pt x="7" y="22"/>
                    </a:lnTo>
                    <a:lnTo>
                      <a:pt x="43" y="0"/>
                    </a:lnTo>
                    <a:lnTo>
                      <a:pt x="47" y="0"/>
                    </a:lnTo>
                    <a:lnTo>
                      <a:pt x="52" y="0"/>
                    </a:lnTo>
                    <a:lnTo>
                      <a:pt x="56" y="2"/>
                    </a:lnTo>
                    <a:lnTo>
                      <a:pt x="59" y="5"/>
                    </a:lnTo>
                    <a:lnTo>
                      <a:pt x="72" y="3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09" name="Freeform 3815"/>
              <p:cNvSpPr/>
              <p:nvPr/>
            </p:nvSpPr>
            <p:spPr bwMode="auto">
              <a:xfrm>
                <a:off x="2327276" y="2278063"/>
                <a:ext cx="58738" cy="53975"/>
              </a:xfrm>
              <a:custGeom>
                <a:avLst/>
                <a:gdLst>
                  <a:gd name="T0" fmla="*/ 57150 w 74"/>
                  <a:gd name="T1" fmla="*/ 23716 h 66"/>
                  <a:gd name="T2" fmla="*/ 57150 w 74"/>
                  <a:gd name="T3" fmla="*/ 23716 h 66"/>
                  <a:gd name="T4" fmla="*/ 58738 w 74"/>
                  <a:gd name="T5" fmla="*/ 27805 h 66"/>
                  <a:gd name="T6" fmla="*/ 57150 w 74"/>
                  <a:gd name="T7" fmla="*/ 30259 h 66"/>
                  <a:gd name="T8" fmla="*/ 55563 w 74"/>
                  <a:gd name="T9" fmla="*/ 34348 h 66"/>
                  <a:gd name="T10" fmla="*/ 53182 w 74"/>
                  <a:gd name="T11" fmla="*/ 36801 h 66"/>
                  <a:gd name="T12" fmla="*/ 23813 w 74"/>
                  <a:gd name="T13" fmla="*/ 53157 h 66"/>
                  <a:gd name="T14" fmla="*/ 23813 w 74"/>
                  <a:gd name="T15" fmla="*/ 53157 h 66"/>
                  <a:gd name="T16" fmla="*/ 20638 w 74"/>
                  <a:gd name="T17" fmla="*/ 53975 h 66"/>
                  <a:gd name="T18" fmla="*/ 17463 w 74"/>
                  <a:gd name="T19" fmla="*/ 53975 h 66"/>
                  <a:gd name="T20" fmla="*/ 13494 w 74"/>
                  <a:gd name="T21" fmla="*/ 51522 h 66"/>
                  <a:gd name="T22" fmla="*/ 10319 w 74"/>
                  <a:gd name="T23" fmla="*/ 49068 h 66"/>
                  <a:gd name="T24" fmla="*/ 1588 w 74"/>
                  <a:gd name="T25" fmla="*/ 30259 h 66"/>
                  <a:gd name="T26" fmla="*/ 1588 w 74"/>
                  <a:gd name="T27" fmla="*/ 30259 h 66"/>
                  <a:gd name="T28" fmla="*/ 0 w 74"/>
                  <a:gd name="T29" fmla="*/ 26170 h 66"/>
                  <a:gd name="T30" fmla="*/ 0 w 74"/>
                  <a:gd name="T31" fmla="*/ 22081 h 66"/>
                  <a:gd name="T32" fmla="*/ 1588 w 74"/>
                  <a:gd name="T33" fmla="*/ 19627 h 66"/>
                  <a:gd name="T34" fmla="*/ 5556 w 74"/>
                  <a:gd name="T35" fmla="*/ 17174 h 66"/>
                  <a:gd name="T36" fmla="*/ 34132 w 74"/>
                  <a:gd name="T37" fmla="*/ 818 h 66"/>
                  <a:gd name="T38" fmla="*/ 34132 w 74"/>
                  <a:gd name="T39" fmla="*/ 818 h 66"/>
                  <a:gd name="T40" fmla="*/ 38100 w 74"/>
                  <a:gd name="T41" fmla="*/ 0 h 66"/>
                  <a:gd name="T42" fmla="*/ 42069 w 74"/>
                  <a:gd name="T43" fmla="*/ 0 h 66"/>
                  <a:gd name="T44" fmla="*/ 44450 w 74"/>
                  <a:gd name="T45" fmla="*/ 818 h 66"/>
                  <a:gd name="T46" fmla="*/ 46832 w 74"/>
                  <a:gd name="T47" fmla="*/ 4907 h 66"/>
                  <a:gd name="T48" fmla="*/ 57150 w 74"/>
                  <a:gd name="T49" fmla="*/ 23716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66"/>
                  <a:gd name="T77" fmla="*/ 74 w 74"/>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66">
                    <a:moveTo>
                      <a:pt x="72" y="29"/>
                    </a:moveTo>
                    <a:lnTo>
                      <a:pt x="72" y="29"/>
                    </a:lnTo>
                    <a:lnTo>
                      <a:pt x="74" y="34"/>
                    </a:lnTo>
                    <a:lnTo>
                      <a:pt x="72" y="37"/>
                    </a:lnTo>
                    <a:lnTo>
                      <a:pt x="70" y="42"/>
                    </a:lnTo>
                    <a:lnTo>
                      <a:pt x="67" y="45"/>
                    </a:lnTo>
                    <a:lnTo>
                      <a:pt x="30" y="65"/>
                    </a:lnTo>
                    <a:lnTo>
                      <a:pt x="26" y="66"/>
                    </a:lnTo>
                    <a:lnTo>
                      <a:pt x="22" y="66"/>
                    </a:lnTo>
                    <a:lnTo>
                      <a:pt x="17" y="63"/>
                    </a:lnTo>
                    <a:lnTo>
                      <a:pt x="13" y="60"/>
                    </a:lnTo>
                    <a:lnTo>
                      <a:pt x="2" y="37"/>
                    </a:lnTo>
                    <a:lnTo>
                      <a:pt x="0" y="32"/>
                    </a:lnTo>
                    <a:lnTo>
                      <a:pt x="0" y="27"/>
                    </a:lnTo>
                    <a:lnTo>
                      <a:pt x="2" y="24"/>
                    </a:lnTo>
                    <a:lnTo>
                      <a:pt x="7" y="21"/>
                    </a:lnTo>
                    <a:lnTo>
                      <a:pt x="43" y="1"/>
                    </a:lnTo>
                    <a:lnTo>
                      <a:pt x="48" y="0"/>
                    </a:lnTo>
                    <a:lnTo>
                      <a:pt x="53" y="0"/>
                    </a:lnTo>
                    <a:lnTo>
                      <a:pt x="56" y="1"/>
                    </a:lnTo>
                    <a:lnTo>
                      <a:pt x="59" y="6"/>
                    </a:lnTo>
                    <a:lnTo>
                      <a:pt x="72" y="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10" name="Freeform 3816"/>
              <p:cNvSpPr/>
              <p:nvPr/>
            </p:nvSpPr>
            <p:spPr bwMode="auto">
              <a:xfrm>
                <a:off x="2379663" y="2249488"/>
                <a:ext cx="57150" cy="53975"/>
              </a:xfrm>
              <a:custGeom>
                <a:avLst/>
                <a:gdLst>
                  <a:gd name="T0" fmla="*/ 57150 w 71"/>
                  <a:gd name="T1" fmla="*/ 23716 h 66"/>
                  <a:gd name="T2" fmla="*/ 57150 w 71"/>
                  <a:gd name="T3" fmla="*/ 23716 h 66"/>
                  <a:gd name="T4" fmla="*/ 57150 w 71"/>
                  <a:gd name="T5" fmla="*/ 27805 h 66"/>
                  <a:gd name="T6" fmla="*/ 57150 w 71"/>
                  <a:gd name="T7" fmla="*/ 31894 h 66"/>
                  <a:gd name="T8" fmla="*/ 56345 w 71"/>
                  <a:gd name="T9" fmla="*/ 34348 h 66"/>
                  <a:gd name="T10" fmla="*/ 53125 w 71"/>
                  <a:gd name="T11" fmla="*/ 36801 h 66"/>
                  <a:gd name="T12" fmla="*/ 23343 w 71"/>
                  <a:gd name="T13" fmla="*/ 53157 h 66"/>
                  <a:gd name="T14" fmla="*/ 23343 w 71"/>
                  <a:gd name="T15" fmla="*/ 53157 h 66"/>
                  <a:gd name="T16" fmla="*/ 19318 w 71"/>
                  <a:gd name="T17" fmla="*/ 53975 h 66"/>
                  <a:gd name="T18" fmla="*/ 16904 w 71"/>
                  <a:gd name="T19" fmla="*/ 53975 h 66"/>
                  <a:gd name="T20" fmla="*/ 12879 w 71"/>
                  <a:gd name="T21" fmla="*/ 53157 h 66"/>
                  <a:gd name="T22" fmla="*/ 10464 w 71"/>
                  <a:gd name="T23" fmla="*/ 49068 h 66"/>
                  <a:gd name="T24" fmla="*/ 0 w 71"/>
                  <a:gd name="T25" fmla="*/ 30259 h 66"/>
                  <a:gd name="T26" fmla="*/ 0 w 71"/>
                  <a:gd name="T27" fmla="*/ 30259 h 66"/>
                  <a:gd name="T28" fmla="*/ 0 w 71"/>
                  <a:gd name="T29" fmla="*/ 26170 h 66"/>
                  <a:gd name="T30" fmla="*/ 0 w 71"/>
                  <a:gd name="T31" fmla="*/ 23716 h 66"/>
                  <a:gd name="T32" fmla="*/ 805 w 71"/>
                  <a:gd name="T33" fmla="*/ 19627 h 66"/>
                  <a:gd name="T34" fmla="*/ 3220 w 71"/>
                  <a:gd name="T35" fmla="*/ 17174 h 66"/>
                  <a:gd name="T36" fmla="*/ 33807 w 71"/>
                  <a:gd name="T37" fmla="*/ 818 h 66"/>
                  <a:gd name="T38" fmla="*/ 33807 w 71"/>
                  <a:gd name="T39" fmla="*/ 818 h 66"/>
                  <a:gd name="T40" fmla="*/ 37832 w 71"/>
                  <a:gd name="T41" fmla="*/ 0 h 66"/>
                  <a:gd name="T42" fmla="*/ 40246 w 71"/>
                  <a:gd name="T43" fmla="*/ 0 h 66"/>
                  <a:gd name="T44" fmla="*/ 44271 w 71"/>
                  <a:gd name="T45" fmla="*/ 2453 h 66"/>
                  <a:gd name="T46" fmla="*/ 46686 w 71"/>
                  <a:gd name="T47" fmla="*/ 4907 h 66"/>
                  <a:gd name="T48" fmla="*/ 57150 w 71"/>
                  <a:gd name="T49" fmla="*/ 23716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66"/>
                  <a:gd name="T77" fmla="*/ 71 w 71"/>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66">
                    <a:moveTo>
                      <a:pt x="71" y="29"/>
                    </a:moveTo>
                    <a:lnTo>
                      <a:pt x="71" y="29"/>
                    </a:lnTo>
                    <a:lnTo>
                      <a:pt x="71" y="34"/>
                    </a:lnTo>
                    <a:lnTo>
                      <a:pt x="71" y="39"/>
                    </a:lnTo>
                    <a:lnTo>
                      <a:pt x="70" y="42"/>
                    </a:lnTo>
                    <a:lnTo>
                      <a:pt x="66" y="45"/>
                    </a:lnTo>
                    <a:lnTo>
                      <a:pt x="29" y="65"/>
                    </a:lnTo>
                    <a:lnTo>
                      <a:pt x="24" y="66"/>
                    </a:lnTo>
                    <a:lnTo>
                      <a:pt x="21" y="66"/>
                    </a:lnTo>
                    <a:lnTo>
                      <a:pt x="16" y="65"/>
                    </a:lnTo>
                    <a:lnTo>
                      <a:pt x="13" y="60"/>
                    </a:lnTo>
                    <a:lnTo>
                      <a:pt x="0" y="37"/>
                    </a:lnTo>
                    <a:lnTo>
                      <a:pt x="0" y="32"/>
                    </a:lnTo>
                    <a:lnTo>
                      <a:pt x="0" y="29"/>
                    </a:lnTo>
                    <a:lnTo>
                      <a:pt x="1" y="24"/>
                    </a:lnTo>
                    <a:lnTo>
                      <a:pt x="4" y="21"/>
                    </a:lnTo>
                    <a:lnTo>
                      <a:pt x="42" y="1"/>
                    </a:lnTo>
                    <a:lnTo>
                      <a:pt x="47" y="0"/>
                    </a:lnTo>
                    <a:lnTo>
                      <a:pt x="50" y="0"/>
                    </a:lnTo>
                    <a:lnTo>
                      <a:pt x="55" y="3"/>
                    </a:lnTo>
                    <a:lnTo>
                      <a:pt x="58" y="6"/>
                    </a:lnTo>
                    <a:lnTo>
                      <a:pt x="71" y="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11" name="Freeform 3817"/>
              <p:cNvSpPr/>
              <p:nvPr/>
            </p:nvSpPr>
            <p:spPr bwMode="auto">
              <a:xfrm>
                <a:off x="2481263" y="2193925"/>
                <a:ext cx="58738" cy="53975"/>
              </a:xfrm>
              <a:custGeom>
                <a:avLst/>
                <a:gdLst>
                  <a:gd name="T0" fmla="*/ 57150 w 74"/>
                  <a:gd name="T1" fmla="*/ 23716 h 66"/>
                  <a:gd name="T2" fmla="*/ 57150 w 74"/>
                  <a:gd name="T3" fmla="*/ 23716 h 66"/>
                  <a:gd name="T4" fmla="*/ 58738 w 74"/>
                  <a:gd name="T5" fmla="*/ 27805 h 66"/>
                  <a:gd name="T6" fmla="*/ 58738 w 74"/>
                  <a:gd name="T7" fmla="*/ 30259 h 66"/>
                  <a:gd name="T8" fmla="*/ 55563 w 74"/>
                  <a:gd name="T9" fmla="*/ 34348 h 66"/>
                  <a:gd name="T10" fmla="*/ 53182 w 74"/>
                  <a:gd name="T11" fmla="*/ 36801 h 66"/>
                  <a:gd name="T12" fmla="*/ 24606 w 74"/>
                  <a:gd name="T13" fmla="*/ 53157 h 66"/>
                  <a:gd name="T14" fmla="*/ 24606 w 74"/>
                  <a:gd name="T15" fmla="*/ 53157 h 66"/>
                  <a:gd name="T16" fmla="*/ 20638 w 74"/>
                  <a:gd name="T17" fmla="*/ 53975 h 66"/>
                  <a:gd name="T18" fmla="*/ 16669 w 74"/>
                  <a:gd name="T19" fmla="*/ 53975 h 66"/>
                  <a:gd name="T20" fmla="*/ 14288 w 74"/>
                  <a:gd name="T21" fmla="*/ 51522 h 66"/>
                  <a:gd name="T22" fmla="*/ 11906 w 74"/>
                  <a:gd name="T23" fmla="*/ 49068 h 66"/>
                  <a:gd name="T24" fmla="*/ 1588 w 74"/>
                  <a:gd name="T25" fmla="*/ 30259 h 66"/>
                  <a:gd name="T26" fmla="*/ 1588 w 74"/>
                  <a:gd name="T27" fmla="*/ 30259 h 66"/>
                  <a:gd name="T28" fmla="*/ 0 w 74"/>
                  <a:gd name="T29" fmla="*/ 26170 h 66"/>
                  <a:gd name="T30" fmla="*/ 0 w 74"/>
                  <a:gd name="T31" fmla="*/ 22081 h 66"/>
                  <a:gd name="T32" fmla="*/ 2381 w 74"/>
                  <a:gd name="T33" fmla="*/ 19627 h 66"/>
                  <a:gd name="T34" fmla="*/ 5556 w 74"/>
                  <a:gd name="T35" fmla="*/ 17174 h 66"/>
                  <a:gd name="T36" fmla="*/ 34132 w 74"/>
                  <a:gd name="T37" fmla="*/ 818 h 66"/>
                  <a:gd name="T38" fmla="*/ 34132 w 74"/>
                  <a:gd name="T39" fmla="*/ 818 h 66"/>
                  <a:gd name="T40" fmla="*/ 37307 w 74"/>
                  <a:gd name="T41" fmla="*/ 0 h 66"/>
                  <a:gd name="T42" fmla="*/ 41275 w 74"/>
                  <a:gd name="T43" fmla="*/ 0 h 66"/>
                  <a:gd name="T44" fmla="*/ 44450 w 74"/>
                  <a:gd name="T45" fmla="*/ 818 h 66"/>
                  <a:gd name="T46" fmla="*/ 46832 w 74"/>
                  <a:gd name="T47" fmla="*/ 4907 h 66"/>
                  <a:gd name="T48" fmla="*/ 57150 w 74"/>
                  <a:gd name="T49" fmla="*/ 23716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66"/>
                  <a:gd name="T77" fmla="*/ 74 w 74"/>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66">
                    <a:moveTo>
                      <a:pt x="72" y="29"/>
                    </a:moveTo>
                    <a:lnTo>
                      <a:pt x="72" y="29"/>
                    </a:lnTo>
                    <a:lnTo>
                      <a:pt x="74" y="34"/>
                    </a:lnTo>
                    <a:lnTo>
                      <a:pt x="74" y="37"/>
                    </a:lnTo>
                    <a:lnTo>
                      <a:pt x="70" y="42"/>
                    </a:lnTo>
                    <a:lnTo>
                      <a:pt x="67" y="45"/>
                    </a:lnTo>
                    <a:lnTo>
                      <a:pt x="31" y="65"/>
                    </a:lnTo>
                    <a:lnTo>
                      <a:pt x="26" y="66"/>
                    </a:lnTo>
                    <a:lnTo>
                      <a:pt x="21" y="66"/>
                    </a:lnTo>
                    <a:lnTo>
                      <a:pt x="18" y="63"/>
                    </a:lnTo>
                    <a:lnTo>
                      <a:pt x="15" y="60"/>
                    </a:lnTo>
                    <a:lnTo>
                      <a:pt x="2" y="37"/>
                    </a:lnTo>
                    <a:lnTo>
                      <a:pt x="0" y="32"/>
                    </a:lnTo>
                    <a:lnTo>
                      <a:pt x="0" y="27"/>
                    </a:lnTo>
                    <a:lnTo>
                      <a:pt x="3" y="24"/>
                    </a:lnTo>
                    <a:lnTo>
                      <a:pt x="7" y="21"/>
                    </a:lnTo>
                    <a:lnTo>
                      <a:pt x="43" y="1"/>
                    </a:lnTo>
                    <a:lnTo>
                      <a:pt x="47" y="0"/>
                    </a:lnTo>
                    <a:lnTo>
                      <a:pt x="52" y="0"/>
                    </a:lnTo>
                    <a:lnTo>
                      <a:pt x="56" y="1"/>
                    </a:lnTo>
                    <a:lnTo>
                      <a:pt x="59" y="6"/>
                    </a:lnTo>
                    <a:lnTo>
                      <a:pt x="72" y="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12" name="Freeform 3818"/>
              <p:cNvSpPr/>
              <p:nvPr/>
            </p:nvSpPr>
            <p:spPr bwMode="auto">
              <a:xfrm>
                <a:off x="2298701" y="2349500"/>
                <a:ext cx="58738" cy="52388"/>
              </a:xfrm>
              <a:custGeom>
                <a:avLst/>
                <a:gdLst>
                  <a:gd name="T0" fmla="*/ 57129 w 73"/>
                  <a:gd name="T1" fmla="*/ 22675 h 67"/>
                  <a:gd name="T2" fmla="*/ 57129 w 73"/>
                  <a:gd name="T3" fmla="*/ 22675 h 67"/>
                  <a:gd name="T4" fmla="*/ 58738 w 73"/>
                  <a:gd name="T5" fmla="*/ 26585 h 67"/>
                  <a:gd name="T6" fmla="*/ 58738 w 73"/>
                  <a:gd name="T7" fmla="*/ 30495 h 67"/>
                  <a:gd name="T8" fmla="*/ 57129 w 73"/>
                  <a:gd name="T9" fmla="*/ 32840 h 67"/>
                  <a:gd name="T10" fmla="*/ 53106 w 73"/>
                  <a:gd name="T11" fmla="*/ 35968 h 67"/>
                  <a:gd name="T12" fmla="*/ 24944 w 73"/>
                  <a:gd name="T13" fmla="*/ 52388 h 67"/>
                  <a:gd name="T14" fmla="*/ 24944 w 73"/>
                  <a:gd name="T15" fmla="*/ 52388 h 67"/>
                  <a:gd name="T16" fmla="*/ 20920 w 73"/>
                  <a:gd name="T17" fmla="*/ 52388 h 67"/>
                  <a:gd name="T18" fmla="*/ 16897 w 73"/>
                  <a:gd name="T19" fmla="*/ 52388 h 67"/>
                  <a:gd name="T20" fmla="*/ 13679 w 73"/>
                  <a:gd name="T21" fmla="*/ 50824 h 67"/>
                  <a:gd name="T22" fmla="*/ 11265 w 73"/>
                  <a:gd name="T23" fmla="*/ 48478 h 67"/>
                  <a:gd name="T24" fmla="*/ 805 w 73"/>
                  <a:gd name="T25" fmla="*/ 29713 h 67"/>
                  <a:gd name="T26" fmla="*/ 805 w 73"/>
                  <a:gd name="T27" fmla="*/ 29713 h 67"/>
                  <a:gd name="T28" fmla="*/ 0 w 73"/>
                  <a:gd name="T29" fmla="*/ 26585 h 67"/>
                  <a:gd name="T30" fmla="*/ 805 w 73"/>
                  <a:gd name="T31" fmla="*/ 22675 h 67"/>
                  <a:gd name="T32" fmla="*/ 2414 w 73"/>
                  <a:gd name="T33" fmla="*/ 19548 h 67"/>
                  <a:gd name="T34" fmla="*/ 4828 w 73"/>
                  <a:gd name="T35" fmla="*/ 16420 h 67"/>
                  <a:gd name="T36" fmla="*/ 35404 w 73"/>
                  <a:gd name="T37" fmla="*/ 1564 h 67"/>
                  <a:gd name="T38" fmla="*/ 35404 w 73"/>
                  <a:gd name="T39" fmla="*/ 1564 h 67"/>
                  <a:gd name="T40" fmla="*/ 37818 w 73"/>
                  <a:gd name="T41" fmla="*/ 0 h 67"/>
                  <a:gd name="T42" fmla="*/ 41841 w 73"/>
                  <a:gd name="T43" fmla="*/ 1564 h 67"/>
                  <a:gd name="T44" fmla="*/ 45864 w 73"/>
                  <a:gd name="T45" fmla="*/ 2346 h 67"/>
                  <a:gd name="T46" fmla="*/ 48278 w 73"/>
                  <a:gd name="T47" fmla="*/ 5473 h 67"/>
                  <a:gd name="T48" fmla="*/ 57129 w 73"/>
                  <a:gd name="T49" fmla="*/ 22675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67"/>
                  <a:gd name="T77" fmla="*/ 73 w 73"/>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67">
                    <a:moveTo>
                      <a:pt x="71" y="29"/>
                    </a:moveTo>
                    <a:lnTo>
                      <a:pt x="71" y="29"/>
                    </a:lnTo>
                    <a:lnTo>
                      <a:pt x="73" y="34"/>
                    </a:lnTo>
                    <a:lnTo>
                      <a:pt x="73" y="39"/>
                    </a:lnTo>
                    <a:lnTo>
                      <a:pt x="71" y="42"/>
                    </a:lnTo>
                    <a:lnTo>
                      <a:pt x="66" y="46"/>
                    </a:lnTo>
                    <a:lnTo>
                      <a:pt x="31" y="67"/>
                    </a:lnTo>
                    <a:lnTo>
                      <a:pt x="26" y="67"/>
                    </a:lnTo>
                    <a:lnTo>
                      <a:pt x="21" y="67"/>
                    </a:lnTo>
                    <a:lnTo>
                      <a:pt x="17" y="65"/>
                    </a:lnTo>
                    <a:lnTo>
                      <a:pt x="14" y="62"/>
                    </a:lnTo>
                    <a:lnTo>
                      <a:pt x="1" y="38"/>
                    </a:lnTo>
                    <a:lnTo>
                      <a:pt x="0" y="34"/>
                    </a:lnTo>
                    <a:lnTo>
                      <a:pt x="1" y="29"/>
                    </a:lnTo>
                    <a:lnTo>
                      <a:pt x="3" y="25"/>
                    </a:lnTo>
                    <a:lnTo>
                      <a:pt x="6" y="21"/>
                    </a:lnTo>
                    <a:lnTo>
                      <a:pt x="44" y="2"/>
                    </a:lnTo>
                    <a:lnTo>
                      <a:pt x="47" y="0"/>
                    </a:lnTo>
                    <a:lnTo>
                      <a:pt x="52" y="2"/>
                    </a:lnTo>
                    <a:lnTo>
                      <a:pt x="57" y="3"/>
                    </a:lnTo>
                    <a:lnTo>
                      <a:pt x="60" y="7"/>
                    </a:lnTo>
                    <a:lnTo>
                      <a:pt x="71" y="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13" name="Freeform 3819"/>
              <p:cNvSpPr/>
              <p:nvPr/>
            </p:nvSpPr>
            <p:spPr bwMode="auto">
              <a:xfrm>
                <a:off x="2351088" y="2322513"/>
                <a:ext cx="58738" cy="52388"/>
              </a:xfrm>
              <a:custGeom>
                <a:avLst/>
                <a:gdLst>
                  <a:gd name="T0" fmla="*/ 57129 w 73"/>
                  <a:gd name="T1" fmla="*/ 22675 h 67"/>
                  <a:gd name="T2" fmla="*/ 57129 w 73"/>
                  <a:gd name="T3" fmla="*/ 22675 h 67"/>
                  <a:gd name="T4" fmla="*/ 58738 w 73"/>
                  <a:gd name="T5" fmla="*/ 26585 h 67"/>
                  <a:gd name="T6" fmla="*/ 58738 w 73"/>
                  <a:gd name="T7" fmla="*/ 28931 h 67"/>
                  <a:gd name="T8" fmla="*/ 56324 w 73"/>
                  <a:gd name="T9" fmla="*/ 32840 h 67"/>
                  <a:gd name="T10" fmla="*/ 53910 w 73"/>
                  <a:gd name="T11" fmla="*/ 35968 h 67"/>
                  <a:gd name="T12" fmla="*/ 24944 w 73"/>
                  <a:gd name="T13" fmla="*/ 50824 h 67"/>
                  <a:gd name="T14" fmla="*/ 24944 w 73"/>
                  <a:gd name="T15" fmla="*/ 50824 h 67"/>
                  <a:gd name="T16" fmla="*/ 20920 w 73"/>
                  <a:gd name="T17" fmla="*/ 52388 h 67"/>
                  <a:gd name="T18" fmla="*/ 16897 w 73"/>
                  <a:gd name="T19" fmla="*/ 50824 h 67"/>
                  <a:gd name="T20" fmla="*/ 14483 w 73"/>
                  <a:gd name="T21" fmla="*/ 49260 h 67"/>
                  <a:gd name="T22" fmla="*/ 11265 w 73"/>
                  <a:gd name="T23" fmla="*/ 46915 h 67"/>
                  <a:gd name="T24" fmla="*/ 805 w 73"/>
                  <a:gd name="T25" fmla="*/ 28931 h 67"/>
                  <a:gd name="T26" fmla="*/ 805 w 73"/>
                  <a:gd name="T27" fmla="*/ 28931 h 67"/>
                  <a:gd name="T28" fmla="*/ 0 w 73"/>
                  <a:gd name="T29" fmla="*/ 25021 h 67"/>
                  <a:gd name="T30" fmla="*/ 805 w 73"/>
                  <a:gd name="T31" fmla="*/ 21893 h 67"/>
                  <a:gd name="T32" fmla="*/ 2414 w 73"/>
                  <a:gd name="T33" fmla="*/ 18766 h 67"/>
                  <a:gd name="T34" fmla="*/ 4828 w 73"/>
                  <a:gd name="T35" fmla="*/ 16420 h 67"/>
                  <a:gd name="T36" fmla="*/ 33794 w 73"/>
                  <a:gd name="T37" fmla="*/ 1564 h 67"/>
                  <a:gd name="T38" fmla="*/ 33794 w 73"/>
                  <a:gd name="T39" fmla="*/ 1564 h 67"/>
                  <a:gd name="T40" fmla="*/ 37818 w 73"/>
                  <a:gd name="T41" fmla="*/ 0 h 67"/>
                  <a:gd name="T42" fmla="*/ 41841 w 73"/>
                  <a:gd name="T43" fmla="*/ 0 h 67"/>
                  <a:gd name="T44" fmla="*/ 45864 w 73"/>
                  <a:gd name="T45" fmla="*/ 1564 h 67"/>
                  <a:gd name="T46" fmla="*/ 46669 w 73"/>
                  <a:gd name="T47" fmla="*/ 3910 h 67"/>
                  <a:gd name="T48" fmla="*/ 57129 w 73"/>
                  <a:gd name="T49" fmla="*/ 22675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67"/>
                  <a:gd name="T77" fmla="*/ 73 w 73"/>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67">
                    <a:moveTo>
                      <a:pt x="71" y="29"/>
                    </a:moveTo>
                    <a:lnTo>
                      <a:pt x="71" y="29"/>
                    </a:lnTo>
                    <a:lnTo>
                      <a:pt x="73" y="34"/>
                    </a:lnTo>
                    <a:lnTo>
                      <a:pt x="73" y="37"/>
                    </a:lnTo>
                    <a:lnTo>
                      <a:pt x="70" y="42"/>
                    </a:lnTo>
                    <a:lnTo>
                      <a:pt x="67" y="46"/>
                    </a:lnTo>
                    <a:lnTo>
                      <a:pt x="31" y="65"/>
                    </a:lnTo>
                    <a:lnTo>
                      <a:pt x="26" y="67"/>
                    </a:lnTo>
                    <a:lnTo>
                      <a:pt x="21" y="65"/>
                    </a:lnTo>
                    <a:lnTo>
                      <a:pt x="18" y="63"/>
                    </a:lnTo>
                    <a:lnTo>
                      <a:pt x="14" y="60"/>
                    </a:lnTo>
                    <a:lnTo>
                      <a:pt x="1" y="37"/>
                    </a:lnTo>
                    <a:lnTo>
                      <a:pt x="0" y="32"/>
                    </a:lnTo>
                    <a:lnTo>
                      <a:pt x="1" y="28"/>
                    </a:lnTo>
                    <a:lnTo>
                      <a:pt x="3" y="24"/>
                    </a:lnTo>
                    <a:lnTo>
                      <a:pt x="6" y="21"/>
                    </a:lnTo>
                    <a:lnTo>
                      <a:pt x="42" y="2"/>
                    </a:lnTo>
                    <a:lnTo>
                      <a:pt x="47" y="0"/>
                    </a:lnTo>
                    <a:lnTo>
                      <a:pt x="52" y="0"/>
                    </a:lnTo>
                    <a:lnTo>
                      <a:pt x="57" y="2"/>
                    </a:lnTo>
                    <a:lnTo>
                      <a:pt x="58" y="5"/>
                    </a:lnTo>
                    <a:lnTo>
                      <a:pt x="71" y="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pic>
            <p:nvPicPr>
              <p:cNvPr id="114" name="Picture 3820"/>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2395538" y="2287588"/>
                <a:ext cx="69850"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382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22526" y="2216150"/>
                <a:ext cx="9366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3822"/>
              <p:cNvSpPr/>
              <p:nvPr/>
            </p:nvSpPr>
            <p:spPr bwMode="auto">
              <a:xfrm>
                <a:off x="2228851" y="2220913"/>
                <a:ext cx="58738" cy="53975"/>
              </a:xfrm>
              <a:custGeom>
                <a:avLst/>
                <a:gdLst>
                  <a:gd name="T0" fmla="*/ 57129 w 73"/>
                  <a:gd name="T1" fmla="*/ 23362 h 67"/>
                  <a:gd name="T2" fmla="*/ 57129 w 73"/>
                  <a:gd name="T3" fmla="*/ 23362 h 67"/>
                  <a:gd name="T4" fmla="*/ 58738 w 73"/>
                  <a:gd name="T5" fmla="*/ 27390 h 67"/>
                  <a:gd name="T6" fmla="*/ 58738 w 73"/>
                  <a:gd name="T7" fmla="*/ 31418 h 67"/>
                  <a:gd name="T8" fmla="*/ 57129 w 73"/>
                  <a:gd name="T9" fmla="*/ 33835 h 67"/>
                  <a:gd name="T10" fmla="*/ 53106 w 73"/>
                  <a:gd name="T11" fmla="*/ 36252 h 67"/>
                  <a:gd name="T12" fmla="*/ 24944 w 73"/>
                  <a:gd name="T13" fmla="*/ 52364 h 67"/>
                  <a:gd name="T14" fmla="*/ 24944 w 73"/>
                  <a:gd name="T15" fmla="*/ 52364 h 67"/>
                  <a:gd name="T16" fmla="*/ 20920 w 73"/>
                  <a:gd name="T17" fmla="*/ 53975 h 67"/>
                  <a:gd name="T18" fmla="*/ 16897 w 73"/>
                  <a:gd name="T19" fmla="*/ 53975 h 67"/>
                  <a:gd name="T20" fmla="*/ 14483 w 73"/>
                  <a:gd name="T21" fmla="*/ 52364 h 67"/>
                  <a:gd name="T22" fmla="*/ 11265 w 73"/>
                  <a:gd name="T23" fmla="*/ 48336 h 67"/>
                  <a:gd name="T24" fmla="*/ 805 w 73"/>
                  <a:gd name="T25" fmla="*/ 29807 h 67"/>
                  <a:gd name="T26" fmla="*/ 805 w 73"/>
                  <a:gd name="T27" fmla="*/ 29807 h 67"/>
                  <a:gd name="T28" fmla="*/ 0 w 73"/>
                  <a:gd name="T29" fmla="*/ 25779 h 67"/>
                  <a:gd name="T30" fmla="*/ 805 w 73"/>
                  <a:gd name="T31" fmla="*/ 23362 h 67"/>
                  <a:gd name="T32" fmla="*/ 2414 w 73"/>
                  <a:gd name="T33" fmla="*/ 19334 h 67"/>
                  <a:gd name="T34" fmla="*/ 4828 w 73"/>
                  <a:gd name="T35" fmla="*/ 16918 h 67"/>
                  <a:gd name="T36" fmla="*/ 35404 w 73"/>
                  <a:gd name="T37" fmla="*/ 1611 h 67"/>
                  <a:gd name="T38" fmla="*/ 35404 w 73"/>
                  <a:gd name="T39" fmla="*/ 1611 h 67"/>
                  <a:gd name="T40" fmla="*/ 37818 w 73"/>
                  <a:gd name="T41" fmla="*/ 0 h 67"/>
                  <a:gd name="T42" fmla="*/ 41841 w 73"/>
                  <a:gd name="T43" fmla="*/ 0 h 67"/>
                  <a:gd name="T44" fmla="*/ 45864 w 73"/>
                  <a:gd name="T45" fmla="*/ 2417 h 67"/>
                  <a:gd name="T46" fmla="*/ 48278 w 73"/>
                  <a:gd name="T47" fmla="*/ 4834 h 67"/>
                  <a:gd name="T48" fmla="*/ 57129 w 73"/>
                  <a:gd name="T49" fmla="*/ 23362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67"/>
                  <a:gd name="T77" fmla="*/ 73 w 73"/>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67">
                    <a:moveTo>
                      <a:pt x="71" y="29"/>
                    </a:moveTo>
                    <a:lnTo>
                      <a:pt x="71" y="29"/>
                    </a:lnTo>
                    <a:lnTo>
                      <a:pt x="73" y="34"/>
                    </a:lnTo>
                    <a:lnTo>
                      <a:pt x="73" y="39"/>
                    </a:lnTo>
                    <a:lnTo>
                      <a:pt x="71" y="42"/>
                    </a:lnTo>
                    <a:lnTo>
                      <a:pt x="66" y="45"/>
                    </a:lnTo>
                    <a:lnTo>
                      <a:pt x="31" y="65"/>
                    </a:lnTo>
                    <a:lnTo>
                      <a:pt x="26" y="67"/>
                    </a:lnTo>
                    <a:lnTo>
                      <a:pt x="21" y="67"/>
                    </a:lnTo>
                    <a:lnTo>
                      <a:pt x="18" y="65"/>
                    </a:lnTo>
                    <a:lnTo>
                      <a:pt x="14" y="60"/>
                    </a:lnTo>
                    <a:lnTo>
                      <a:pt x="1" y="37"/>
                    </a:lnTo>
                    <a:lnTo>
                      <a:pt x="0" y="32"/>
                    </a:lnTo>
                    <a:lnTo>
                      <a:pt x="1" y="29"/>
                    </a:lnTo>
                    <a:lnTo>
                      <a:pt x="3" y="24"/>
                    </a:lnTo>
                    <a:lnTo>
                      <a:pt x="6" y="21"/>
                    </a:lnTo>
                    <a:lnTo>
                      <a:pt x="44" y="2"/>
                    </a:lnTo>
                    <a:lnTo>
                      <a:pt x="47" y="0"/>
                    </a:lnTo>
                    <a:lnTo>
                      <a:pt x="52" y="0"/>
                    </a:lnTo>
                    <a:lnTo>
                      <a:pt x="57" y="3"/>
                    </a:lnTo>
                    <a:lnTo>
                      <a:pt x="60" y="6"/>
                    </a:lnTo>
                    <a:lnTo>
                      <a:pt x="71" y="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17" name="Freeform 3823"/>
              <p:cNvSpPr/>
              <p:nvPr/>
            </p:nvSpPr>
            <p:spPr bwMode="auto">
              <a:xfrm>
                <a:off x="2281238" y="2193925"/>
                <a:ext cx="58738" cy="53975"/>
              </a:xfrm>
              <a:custGeom>
                <a:avLst/>
                <a:gdLst>
                  <a:gd name="T0" fmla="*/ 57129 w 73"/>
                  <a:gd name="T1" fmla="*/ 24606 h 68"/>
                  <a:gd name="T2" fmla="*/ 57129 w 73"/>
                  <a:gd name="T3" fmla="*/ 24606 h 68"/>
                  <a:gd name="T4" fmla="*/ 58738 w 73"/>
                  <a:gd name="T5" fmla="*/ 26988 h 68"/>
                  <a:gd name="T6" fmla="*/ 58738 w 73"/>
                  <a:gd name="T7" fmla="*/ 30956 h 68"/>
                  <a:gd name="T8" fmla="*/ 56324 w 73"/>
                  <a:gd name="T9" fmla="*/ 34925 h 68"/>
                  <a:gd name="T10" fmla="*/ 53910 w 73"/>
                  <a:gd name="T11" fmla="*/ 36512 h 68"/>
                  <a:gd name="T12" fmla="*/ 24944 w 73"/>
                  <a:gd name="T13" fmla="*/ 53181 h 68"/>
                  <a:gd name="T14" fmla="*/ 24944 w 73"/>
                  <a:gd name="T15" fmla="*/ 53181 h 68"/>
                  <a:gd name="T16" fmla="*/ 20920 w 73"/>
                  <a:gd name="T17" fmla="*/ 53975 h 68"/>
                  <a:gd name="T18" fmla="*/ 16897 w 73"/>
                  <a:gd name="T19" fmla="*/ 53181 h 68"/>
                  <a:gd name="T20" fmla="*/ 14483 w 73"/>
                  <a:gd name="T21" fmla="*/ 51594 h 68"/>
                  <a:gd name="T22" fmla="*/ 11265 w 73"/>
                  <a:gd name="T23" fmla="*/ 49212 h 68"/>
                  <a:gd name="T24" fmla="*/ 805 w 73"/>
                  <a:gd name="T25" fmla="*/ 30162 h 68"/>
                  <a:gd name="T26" fmla="*/ 805 w 73"/>
                  <a:gd name="T27" fmla="*/ 30162 h 68"/>
                  <a:gd name="T28" fmla="*/ 0 w 73"/>
                  <a:gd name="T29" fmla="*/ 26988 h 68"/>
                  <a:gd name="T30" fmla="*/ 0 w 73"/>
                  <a:gd name="T31" fmla="*/ 23019 h 68"/>
                  <a:gd name="T32" fmla="*/ 2414 w 73"/>
                  <a:gd name="T33" fmla="*/ 19050 h 68"/>
                  <a:gd name="T34" fmla="*/ 4828 w 73"/>
                  <a:gd name="T35" fmla="*/ 18256 h 68"/>
                  <a:gd name="T36" fmla="*/ 33794 w 73"/>
                  <a:gd name="T37" fmla="*/ 1588 h 68"/>
                  <a:gd name="T38" fmla="*/ 33794 w 73"/>
                  <a:gd name="T39" fmla="*/ 1588 h 68"/>
                  <a:gd name="T40" fmla="*/ 37818 w 73"/>
                  <a:gd name="T41" fmla="*/ 0 h 68"/>
                  <a:gd name="T42" fmla="*/ 41841 w 73"/>
                  <a:gd name="T43" fmla="*/ 1588 h 68"/>
                  <a:gd name="T44" fmla="*/ 44255 w 73"/>
                  <a:gd name="T45" fmla="*/ 2381 h 68"/>
                  <a:gd name="T46" fmla="*/ 46669 w 73"/>
                  <a:gd name="T47" fmla="*/ 5556 h 68"/>
                  <a:gd name="T48" fmla="*/ 57129 w 73"/>
                  <a:gd name="T49" fmla="*/ 24606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68"/>
                  <a:gd name="T77" fmla="*/ 73 w 73"/>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68">
                    <a:moveTo>
                      <a:pt x="71" y="31"/>
                    </a:moveTo>
                    <a:lnTo>
                      <a:pt x="71" y="31"/>
                    </a:lnTo>
                    <a:lnTo>
                      <a:pt x="73" y="34"/>
                    </a:lnTo>
                    <a:lnTo>
                      <a:pt x="73" y="39"/>
                    </a:lnTo>
                    <a:lnTo>
                      <a:pt x="70" y="44"/>
                    </a:lnTo>
                    <a:lnTo>
                      <a:pt x="67" y="46"/>
                    </a:lnTo>
                    <a:lnTo>
                      <a:pt x="31" y="67"/>
                    </a:lnTo>
                    <a:lnTo>
                      <a:pt x="26" y="68"/>
                    </a:lnTo>
                    <a:lnTo>
                      <a:pt x="21" y="67"/>
                    </a:lnTo>
                    <a:lnTo>
                      <a:pt x="18" y="65"/>
                    </a:lnTo>
                    <a:lnTo>
                      <a:pt x="14" y="62"/>
                    </a:lnTo>
                    <a:lnTo>
                      <a:pt x="1" y="38"/>
                    </a:lnTo>
                    <a:lnTo>
                      <a:pt x="0" y="34"/>
                    </a:lnTo>
                    <a:lnTo>
                      <a:pt x="0" y="29"/>
                    </a:lnTo>
                    <a:lnTo>
                      <a:pt x="3" y="24"/>
                    </a:lnTo>
                    <a:lnTo>
                      <a:pt x="6" y="23"/>
                    </a:lnTo>
                    <a:lnTo>
                      <a:pt x="42" y="2"/>
                    </a:lnTo>
                    <a:lnTo>
                      <a:pt x="47" y="0"/>
                    </a:lnTo>
                    <a:lnTo>
                      <a:pt x="52" y="2"/>
                    </a:lnTo>
                    <a:lnTo>
                      <a:pt x="55" y="3"/>
                    </a:lnTo>
                    <a:lnTo>
                      <a:pt x="58" y="7"/>
                    </a:lnTo>
                    <a:lnTo>
                      <a:pt x="71" y="31"/>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18" name="Freeform 3824"/>
              <p:cNvSpPr/>
              <p:nvPr/>
            </p:nvSpPr>
            <p:spPr bwMode="auto">
              <a:xfrm>
                <a:off x="2332038" y="2165350"/>
                <a:ext cx="58738" cy="53975"/>
              </a:xfrm>
              <a:custGeom>
                <a:avLst/>
                <a:gdLst>
                  <a:gd name="T0" fmla="*/ 57933 w 73"/>
                  <a:gd name="T1" fmla="*/ 23362 h 67"/>
                  <a:gd name="T2" fmla="*/ 57933 w 73"/>
                  <a:gd name="T3" fmla="*/ 23362 h 67"/>
                  <a:gd name="T4" fmla="*/ 58738 w 73"/>
                  <a:gd name="T5" fmla="*/ 27390 h 67"/>
                  <a:gd name="T6" fmla="*/ 57933 w 73"/>
                  <a:gd name="T7" fmla="*/ 29807 h 67"/>
                  <a:gd name="T8" fmla="*/ 56324 w 73"/>
                  <a:gd name="T9" fmla="*/ 33835 h 67"/>
                  <a:gd name="T10" fmla="*/ 53910 w 73"/>
                  <a:gd name="T11" fmla="*/ 36252 h 67"/>
                  <a:gd name="T12" fmla="*/ 24944 w 73"/>
                  <a:gd name="T13" fmla="*/ 52364 h 67"/>
                  <a:gd name="T14" fmla="*/ 24944 w 73"/>
                  <a:gd name="T15" fmla="*/ 52364 h 67"/>
                  <a:gd name="T16" fmla="*/ 20920 w 73"/>
                  <a:gd name="T17" fmla="*/ 53975 h 67"/>
                  <a:gd name="T18" fmla="*/ 16897 w 73"/>
                  <a:gd name="T19" fmla="*/ 53975 h 67"/>
                  <a:gd name="T20" fmla="*/ 12874 w 73"/>
                  <a:gd name="T21" fmla="*/ 50753 h 67"/>
                  <a:gd name="T22" fmla="*/ 12069 w 73"/>
                  <a:gd name="T23" fmla="*/ 48336 h 67"/>
                  <a:gd name="T24" fmla="*/ 1609 w 73"/>
                  <a:gd name="T25" fmla="*/ 29807 h 67"/>
                  <a:gd name="T26" fmla="*/ 1609 w 73"/>
                  <a:gd name="T27" fmla="*/ 29807 h 67"/>
                  <a:gd name="T28" fmla="*/ 0 w 73"/>
                  <a:gd name="T29" fmla="*/ 25779 h 67"/>
                  <a:gd name="T30" fmla="*/ 0 w 73"/>
                  <a:gd name="T31" fmla="*/ 22557 h 67"/>
                  <a:gd name="T32" fmla="*/ 2414 w 73"/>
                  <a:gd name="T33" fmla="*/ 19334 h 67"/>
                  <a:gd name="T34" fmla="*/ 4828 w 73"/>
                  <a:gd name="T35" fmla="*/ 16918 h 67"/>
                  <a:gd name="T36" fmla="*/ 33794 w 73"/>
                  <a:gd name="T37" fmla="*/ 806 h 67"/>
                  <a:gd name="T38" fmla="*/ 33794 w 73"/>
                  <a:gd name="T39" fmla="*/ 806 h 67"/>
                  <a:gd name="T40" fmla="*/ 37818 w 73"/>
                  <a:gd name="T41" fmla="*/ 0 h 67"/>
                  <a:gd name="T42" fmla="*/ 41841 w 73"/>
                  <a:gd name="T43" fmla="*/ 0 h 67"/>
                  <a:gd name="T44" fmla="*/ 44255 w 73"/>
                  <a:gd name="T45" fmla="*/ 806 h 67"/>
                  <a:gd name="T46" fmla="*/ 47473 w 73"/>
                  <a:gd name="T47" fmla="*/ 4834 h 67"/>
                  <a:gd name="T48" fmla="*/ 57933 w 73"/>
                  <a:gd name="T49" fmla="*/ 23362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67"/>
                  <a:gd name="T77" fmla="*/ 73 w 73"/>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67">
                    <a:moveTo>
                      <a:pt x="72" y="29"/>
                    </a:moveTo>
                    <a:lnTo>
                      <a:pt x="72" y="29"/>
                    </a:lnTo>
                    <a:lnTo>
                      <a:pt x="73" y="34"/>
                    </a:lnTo>
                    <a:lnTo>
                      <a:pt x="72" y="37"/>
                    </a:lnTo>
                    <a:lnTo>
                      <a:pt x="70" y="42"/>
                    </a:lnTo>
                    <a:lnTo>
                      <a:pt x="67" y="45"/>
                    </a:lnTo>
                    <a:lnTo>
                      <a:pt x="31" y="65"/>
                    </a:lnTo>
                    <a:lnTo>
                      <a:pt x="26" y="67"/>
                    </a:lnTo>
                    <a:lnTo>
                      <a:pt x="21" y="67"/>
                    </a:lnTo>
                    <a:lnTo>
                      <a:pt x="16" y="63"/>
                    </a:lnTo>
                    <a:lnTo>
                      <a:pt x="15" y="60"/>
                    </a:lnTo>
                    <a:lnTo>
                      <a:pt x="2" y="37"/>
                    </a:lnTo>
                    <a:lnTo>
                      <a:pt x="0" y="32"/>
                    </a:lnTo>
                    <a:lnTo>
                      <a:pt x="0" y="28"/>
                    </a:lnTo>
                    <a:lnTo>
                      <a:pt x="3" y="24"/>
                    </a:lnTo>
                    <a:lnTo>
                      <a:pt x="6" y="21"/>
                    </a:lnTo>
                    <a:lnTo>
                      <a:pt x="42" y="1"/>
                    </a:lnTo>
                    <a:lnTo>
                      <a:pt x="47" y="0"/>
                    </a:lnTo>
                    <a:lnTo>
                      <a:pt x="52" y="0"/>
                    </a:lnTo>
                    <a:lnTo>
                      <a:pt x="55" y="1"/>
                    </a:lnTo>
                    <a:lnTo>
                      <a:pt x="59" y="6"/>
                    </a:lnTo>
                    <a:lnTo>
                      <a:pt x="72" y="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19" name="Freeform 3825"/>
              <p:cNvSpPr/>
              <p:nvPr/>
            </p:nvSpPr>
            <p:spPr bwMode="auto">
              <a:xfrm>
                <a:off x="2384426" y="2138363"/>
                <a:ext cx="58738" cy="52388"/>
              </a:xfrm>
              <a:custGeom>
                <a:avLst/>
                <a:gdLst>
                  <a:gd name="T0" fmla="*/ 57933 w 73"/>
                  <a:gd name="T1" fmla="*/ 22675 h 67"/>
                  <a:gd name="T2" fmla="*/ 57933 w 73"/>
                  <a:gd name="T3" fmla="*/ 22675 h 67"/>
                  <a:gd name="T4" fmla="*/ 58738 w 73"/>
                  <a:gd name="T5" fmla="*/ 26585 h 67"/>
                  <a:gd name="T6" fmla="*/ 57933 w 73"/>
                  <a:gd name="T7" fmla="*/ 30495 h 67"/>
                  <a:gd name="T8" fmla="*/ 56324 w 73"/>
                  <a:gd name="T9" fmla="*/ 32840 h 67"/>
                  <a:gd name="T10" fmla="*/ 53910 w 73"/>
                  <a:gd name="T11" fmla="*/ 35968 h 67"/>
                  <a:gd name="T12" fmla="*/ 23334 w 73"/>
                  <a:gd name="T13" fmla="*/ 50824 h 67"/>
                  <a:gd name="T14" fmla="*/ 23334 w 73"/>
                  <a:gd name="T15" fmla="*/ 50824 h 67"/>
                  <a:gd name="T16" fmla="*/ 20920 w 73"/>
                  <a:gd name="T17" fmla="*/ 52388 h 67"/>
                  <a:gd name="T18" fmla="*/ 16897 w 73"/>
                  <a:gd name="T19" fmla="*/ 52388 h 67"/>
                  <a:gd name="T20" fmla="*/ 12874 w 73"/>
                  <a:gd name="T21" fmla="*/ 50824 h 67"/>
                  <a:gd name="T22" fmla="*/ 10460 w 73"/>
                  <a:gd name="T23" fmla="*/ 46915 h 67"/>
                  <a:gd name="T24" fmla="*/ 1609 w 73"/>
                  <a:gd name="T25" fmla="*/ 28931 h 67"/>
                  <a:gd name="T26" fmla="*/ 1609 w 73"/>
                  <a:gd name="T27" fmla="*/ 28931 h 67"/>
                  <a:gd name="T28" fmla="*/ 0 w 73"/>
                  <a:gd name="T29" fmla="*/ 25803 h 67"/>
                  <a:gd name="T30" fmla="*/ 0 w 73"/>
                  <a:gd name="T31" fmla="*/ 22675 h 67"/>
                  <a:gd name="T32" fmla="*/ 1609 w 73"/>
                  <a:gd name="T33" fmla="*/ 18766 h 67"/>
                  <a:gd name="T34" fmla="*/ 5632 w 73"/>
                  <a:gd name="T35" fmla="*/ 16420 h 67"/>
                  <a:gd name="T36" fmla="*/ 33794 w 73"/>
                  <a:gd name="T37" fmla="*/ 1564 h 67"/>
                  <a:gd name="T38" fmla="*/ 33794 w 73"/>
                  <a:gd name="T39" fmla="*/ 1564 h 67"/>
                  <a:gd name="T40" fmla="*/ 37818 w 73"/>
                  <a:gd name="T41" fmla="*/ 0 h 67"/>
                  <a:gd name="T42" fmla="*/ 41841 w 73"/>
                  <a:gd name="T43" fmla="*/ 0 h 67"/>
                  <a:gd name="T44" fmla="*/ 44255 w 73"/>
                  <a:gd name="T45" fmla="*/ 2346 h 67"/>
                  <a:gd name="T46" fmla="*/ 47473 w 73"/>
                  <a:gd name="T47" fmla="*/ 5473 h 67"/>
                  <a:gd name="T48" fmla="*/ 57933 w 73"/>
                  <a:gd name="T49" fmla="*/ 22675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67"/>
                  <a:gd name="T77" fmla="*/ 73 w 73"/>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67">
                    <a:moveTo>
                      <a:pt x="72" y="29"/>
                    </a:moveTo>
                    <a:lnTo>
                      <a:pt x="72" y="29"/>
                    </a:lnTo>
                    <a:lnTo>
                      <a:pt x="73" y="34"/>
                    </a:lnTo>
                    <a:lnTo>
                      <a:pt x="72" y="39"/>
                    </a:lnTo>
                    <a:lnTo>
                      <a:pt x="70" y="42"/>
                    </a:lnTo>
                    <a:lnTo>
                      <a:pt x="67" y="46"/>
                    </a:lnTo>
                    <a:lnTo>
                      <a:pt x="29" y="65"/>
                    </a:lnTo>
                    <a:lnTo>
                      <a:pt x="26" y="67"/>
                    </a:lnTo>
                    <a:lnTo>
                      <a:pt x="21" y="67"/>
                    </a:lnTo>
                    <a:lnTo>
                      <a:pt x="16" y="65"/>
                    </a:lnTo>
                    <a:lnTo>
                      <a:pt x="13" y="60"/>
                    </a:lnTo>
                    <a:lnTo>
                      <a:pt x="2" y="37"/>
                    </a:lnTo>
                    <a:lnTo>
                      <a:pt x="0" y="33"/>
                    </a:lnTo>
                    <a:lnTo>
                      <a:pt x="0" y="29"/>
                    </a:lnTo>
                    <a:lnTo>
                      <a:pt x="2" y="24"/>
                    </a:lnTo>
                    <a:lnTo>
                      <a:pt x="7" y="21"/>
                    </a:lnTo>
                    <a:lnTo>
                      <a:pt x="42" y="2"/>
                    </a:lnTo>
                    <a:lnTo>
                      <a:pt x="47" y="0"/>
                    </a:lnTo>
                    <a:lnTo>
                      <a:pt x="52" y="0"/>
                    </a:lnTo>
                    <a:lnTo>
                      <a:pt x="55" y="3"/>
                    </a:lnTo>
                    <a:lnTo>
                      <a:pt x="59" y="7"/>
                    </a:lnTo>
                    <a:lnTo>
                      <a:pt x="72" y="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20" name="Freeform 3826"/>
              <p:cNvSpPr/>
              <p:nvPr/>
            </p:nvSpPr>
            <p:spPr bwMode="auto">
              <a:xfrm>
                <a:off x="2436813" y="2109788"/>
                <a:ext cx="55563" cy="52388"/>
              </a:xfrm>
              <a:custGeom>
                <a:avLst/>
                <a:gdLst>
                  <a:gd name="T0" fmla="*/ 54020 w 72"/>
                  <a:gd name="T1" fmla="*/ 23457 h 67"/>
                  <a:gd name="T2" fmla="*/ 54020 w 72"/>
                  <a:gd name="T3" fmla="*/ 23457 h 67"/>
                  <a:gd name="T4" fmla="*/ 55563 w 72"/>
                  <a:gd name="T5" fmla="*/ 26585 h 67"/>
                  <a:gd name="T6" fmla="*/ 55563 w 72"/>
                  <a:gd name="T7" fmla="*/ 30495 h 67"/>
                  <a:gd name="T8" fmla="*/ 54020 w 72"/>
                  <a:gd name="T9" fmla="*/ 34404 h 67"/>
                  <a:gd name="T10" fmla="*/ 51704 w 72"/>
                  <a:gd name="T11" fmla="*/ 35968 h 67"/>
                  <a:gd name="T12" fmla="*/ 23151 w 72"/>
                  <a:gd name="T13" fmla="*/ 52388 h 67"/>
                  <a:gd name="T14" fmla="*/ 23151 w 72"/>
                  <a:gd name="T15" fmla="*/ 52388 h 67"/>
                  <a:gd name="T16" fmla="*/ 19293 w 72"/>
                  <a:gd name="T17" fmla="*/ 52388 h 67"/>
                  <a:gd name="T18" fmla="*/ 16206 w 72"/>
                  <a:gd name="T19" fmla="*/ 52388 h 67"/>
                  <a:gd name="T20" fmla="*/ 13119 w 72"/>
                  <a:gd name="T21" fmla="*/ 50824 h 67"/>
                  <a:gd name="T22" fmla="*/ 10032 w 72"/>
                  <a:gd name="T23" fmla="*/ 48478 h 67"/>
                  <a:gd name="T24" fmla="*/ 0 w 72"/>
                  <a:gd name="T25" fmla="*/ 29713 h 67"/>
                  <a:gd name="T26" fmla="*/ 0 w 72"/>
                  <a:gd name="T27" fmla="*/ 29713 h 67"/>
                  <a:gd name="T28" fmla="*/ 0 w 72"/>
                  <a:gd name="T29" fmla="*/ 26585 h 67"/>
                  <a:gd name="T30" fmla="*/ 0 w 72"/>
                  <a:gd name="T31" fmla="*/ 23457 h 67"/>
                  <a:gd name="T32" fmla="*/ 1543 w 72"/>
                  <a:gd name="T33" fmla="*/ 19548 h 67"/>
                  <a:gd name="T34" fmla="*/ 3859 w 72"/>
                  <a:gd name="T35" fmla="*/ 16420 h 67"/>
                  <a:gd name="T36" fmla="*/ 33183 w 72"/>
                  <a:gd name="T37" fmla="*/ 1564 h 67"/>
                  <a:gd name="T38" fmla="*/ 33183 w 72"/>
                  <a:gd name="T39" fmla="*/ 1564 h 67"/>
                  <a:gd name="T40" fmla="*/ 36270 w 72"/>
                  <a:gd name="T41" fmla="*/ 0 h 67"/>
                  <a:gd name="T42" fmla="*/ 39357 w 72"/>
                  <a:gd name="T43" fmla="*/ 1564 h 67"/>
                  <a:gd name="T44" fmla="*/ 43216 w 72"/>
                  <a:gd name="T45" fmla="*/ 2346 h 67"/>
                  <a:gd name="T46" fmla="*/ 45531 w 72"/>
                  <a:gd name="T47" fmla="*/ 5473 h 67"/>
                  <a:gd name="T48" fmla="*/ 54020 w 72"/>
                  <a:gd name="T49" fmla="*/ 23457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67"/>
                  <a:gd name="T77" fmla="*/ 72 w 72"/>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67">
                    <a:moveTo>
                      <a:pt x="70" y="30"/>
                    </a:moveTo>
                    <a:lnTo>
                      <a:pt x="70" y="30"/>
                    </a:lnTo>
                    <a:lnTo>
                      <a:pt x="72" y="34"/>
                    </a:lnTo>
                    <a:lnTo>
                      <a:pt x="72" y="39"/>
                    </a:lnTo>
                    <a:lnTo>
                      <a:pt x="70" y="44"/>
                    </a:lnTo>
                    <a:lnTo>
                      <a:pt x="67" y="46"/>
                    </a:lnTo>
                    <a:lnTo>
                      <a:pt x="30" y="67"/>
                    </a:lnTo>
                    <a:lnTo>
                      <a:pt x="25" y="67"/>
                    </a:lnTo>
                    <a:lnTo>
                      <a:pt x="21" y="67"/>
                    </a:lnTo>
                    <a:lnTo>
                      <a:pt x="17" y="65"/>
                    </a:lnTo>
                    <a:lnTo>
                      <a:pt x="13" y="62"/>
                    </a:lnTo>
                    <a:lnTo>
                      <a:pt x="0" y="38"/>
                    </a:lnTo>
                    <a:lnTo>
                      <a:pt x="0" y="34"/>
                    </a:lnTo>
                    <a:lnTo>
                      <a:pt x="0" y="30"/>
                    </a:lnTo>
                    <a:lnTo>
                      <a:pt x="2" y="25"/>
                    </a:lnTo>
                    <a:lnTo>
                      <a:pt x="5" y="21"/>
                    </a:lnTo>
                    <a:lnTo>
                      <a:pt x="43" y="2"/>
                    </a:lnTo>
                    <a:lnTo>
                      <a:pt x="47" y="0"/>
                    </a:lnTo>
                    <a:lnTo>
                      <a:pt x="51" y="2"/>
                    </a:lnTo>
                    <a:lnTo>
                      <a:pt x="56" y="3"/>
                    </a:lnTo>
                    <a:lnTo>
                      <a:pt x="59" y="7"/>
                    </a:lnTo>
                    <a:lnTo>
                      <a:pt x="70" y="3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21" name="Freeform 3827"/>
              <p:cNvSpPr/>
              <p:nvPr/>
            </p:nvSpPr>
            <p:spPr bwMode="auto">
              <a:xfrm>
                <a:off x="2228851" y="2220913"/>
                <a:ext cx="57150" cy="52388"/>
              </a:xfrm>
              <a:custGeom>
                <a:avLst/>
                <a:gdLst>
                  <a:gd name="T0" fmla="*/ 56345 w 71"/>
                  <a:gd name="T1" fmla="*/ 23457 h 67"/>
                  <a:gd name="T2" fmla="*/ 56345 w 71"/>
                  <a:gd name="T3" fmla="*/ 23457 h 67"/>
                  <a:gd name="T4" fmla="*/ 57150 w 71"/>
                  <a:gd name="T5" fmla="*/ 25803 h 67"/>
                  <a:gd name="T6" fmla="*/ 57150 w 71"/>
                  <a:gd name="T7" fmla="*/ 29713 h 67"/>
                  <a:gd name="T8" fmla="*/ 56345 w 71"/>
                  <a:gd name="T9" fmla="*/ 33622 h 67"/>
                  <a:gd name="T10" fmla="*/ 53125 w 71"/>
                  <a:gd name="T11" fmla="*/ 34404 h 67"/>
                  <a:gd name="T12" fmla="*/ 23343 w 71"/>
                  <a:gd name="T13" fmla="*/ 50824 h 67"/>
                  <a:gd name="T14" fmla="*/ 23343 w 71"/>
                  <a:gd name="T15" fmla="*/ 50824 h 67"/>
                  <a:gd name="T16" fmla="*/ 19318 w 71"/>
                  <a:gd name="T17" fmla="*/ 52388 h 67"/>
                  <a:gd name="T18" fmla="*/ 16904 w 71"/>
                  <a:gd name="T19" fmla="*/ 50824 h 67"/>
                  <a:gd name="T20" fmla="*/ 12879 w 71"/>
                  <a:gd name="T21" fmla="*/ 50042 h 67"/>
                  <a:gd name="T22" fmla="*/ 10464 w 71"/>
                  <a:gd name="T23" fmla="*/ 47697 h 67"/>
                  <a:gd name="T24" fmla="*/ 0 w 71"/>
                  <a:gd name="T25" fmla="*/ 28149 h 67"/>
                  <a:gd name="T26" fmla="*/ 0 w 71"/>
                  <a:gd name="T27" fmla="*/ 28149 h 67"/>
                  <a:gd name="T28" fmla="*/ 0 w 71"/>
                  <a:gd name="T29" fmla="*/ 25803 h 67"/>
                  <a:gd name="T30" fmla="*/ 0 w 71"/>
                  <a:gd name="T31" fmla="*/ 21893 h 67"/>
                  <a:gd name="T32" fmla="*/ 805 w 71"/>
                  <a:gd name="T33" fmla="*/ 17984 h 67"/>
                  <a:gd name="T34" fmla="*/ 4025 w 71"/>
                  <a:gd name="T35" fmla="*/ 16420 h 67"/>
                  <a:gd name="T36" fmla="*/ 33807 w 71"/>
                  <a:gd name="T37" fmla="*/ 0 h 67"/>
                  <a:gd name="T38" fmla="*/ 33807 w 71"/>
                  <a:gd name="T39" fmla="*/ 0 h 67"/>
                  <a:gd name="T40" fmla="*/ 37832 w 71"/>
                  <a:gd name="T41" fmla="*/ 0 h 67"/>
                  <a:gd name="T42" fmla="*/ 40246 w 71"/>
                  <a:gd name="T43" fmla="*/ 0 h 67"/>
                  <a:gd name="T44" fmla="*/ 44271 w 71"/>
                  <a:gd name="T45" fmla="*/ 1564 h 67"/>
                  <a:gd name="T46" fmla="*/ 46686 w 71"/>
                  <a:gd name="T47" fmla="*/ 3910 h 67"/>
                  <a:gd name="T48" fmla="*/ 56345 w 71"/>
                  <a:gd name="T49" fmla="*/ 23457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67"/>
                  <a:gd name="T77" fmla="*/ 71 w 71"/>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67">
                    <a:moveTo>
                      <a:pt x="70" y="30"/>
                    </a:moveTo>
                    <a:lnTo>
                      <a:pt x="70" y="30"/>
                    </a:lnTo>
                    <a:lnTo>
                      <a:pt x="71" y="33"/>
                    </a:lnTo>
                    <a:lnTo>
                      <a:pt x="71" y="38"/>
                    </a:lnTo>
                    <a:lnTo>
                      <a:pt x="70" y="43"/>
                    </a:lnTo>
                    <a:lnTo>
                      <a:pt x="66" y="44"/>
                    </a:lnTo>
                    <a:lnTo>
                      <a:pt x="29" y="65"/>
                    </a:lnTo>
                    <a:lnTo>
                      <a:pt x="24" y="67"/>
                    </a:lnTo>
                    <a:lnTo>
                      <a:pt x="21" y="65"/>
                    </a:lnTo>
                    <a:lnTo>
                      <a:pt x="16" y="64"/>
                    </a:lnTo>
                    <a:lnTo>
                      <a:pt x="13" y="61"/>
                    </a:lnTo>
                    <a:lnTo>
                      <a:pt x="0" y="36"/>
                    </a:lnTo>
                    <a:lnTo>
                      <a:pt x="0" y="33"/>
                    </a:lnTo>
                    <a:lnTo>
                      <a:pt x="0" y="28"/>
                    </a:lnTo>
                    <a:lnTo>
                      <a:pt x="1" y="23"/>
                    </a:lnTo>
                    <a:lnTo>
                      <a:pt x="5" y="21"/>
                    </a:lnTo>
                    <a:lnTo>
                      <a:pt x="42" y="0"/>
                    </a:lnTo>
                    <a:lnTo>
                      <a:pt x="47" y="0"/>
                    </a:lnTo>
                    <a:lnTo>
                      <a:pt x="50" y="0"/>
                    </a:lnTo>
                    <a:lnTo>
                      <a:pt x="55" y="2"/>
                    </a:lnTo>
                    <a:lnTo>
                      <a:pt x="58" y="5"/>
                    </a:lnTo>
                    <a:lnTo>
                      <a:pt x="70" y="3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22" name="Freeform 3829"/>
              <p:cNvSpPr/>
              <p:nvPr/>
            </p:nvSpPr>
            <p:spPr bwMode="auto">
              <a:xfrm>
                <a:off x="2239963" y="2243138"/>
                <a:ext cx="46038" cy="30163"/>
              </a:xfrm>
              <a:custGeom>
                <a:avLst/>
                <a:gdLst>
                  <a:gd name="T0" fmla="*/ 45244 w 58"/>
                  <a:gd name="T1" fmla="*/ 0 h 37"/>
                  <a:gd name="T2" fmla="*/ 45244 w 58"/>
                  <a:gd name="T3" fmla="*/ 0 h 37"/>
                  <a:gd name="T4" fmla="*/ 46038 w 58"/>
                  <a:gd name="T5" fmla="*/ 2446 h 37"/>
                  <a:gd name="T6" fmla="*/ 46038 w 58"/>
                  <a:gd name="T7" fmla="*/ 7337 h 37"/>
                  <a:gd name="T8" fmla="*/ 46038 w 58"/>
                  <a:gd name="T9" fmla="*/ 7337 h 37"/>
                  <a:gd name="T10" fmla="*/ 43657 w 58"/>
                  <a:gd name="T11" fmla="*/ 10598 h 37"/>
                  <a:gd name="T12" fmla="*/ 41275 w 58"/>
                  <a:gd name="T13" fmla="*/ 13043 h 37"/>
                  <a:gd name="T14" fmla="*/ 26988 w 58"/>
                  <a:gd name="T15" fmla="*/ 21196 h 37"/>
                  <a:gd name="T16" fmla="*/ 14288 w 58"/>
                  <a:gd name="T17" fmla="*/ 28533 h 37"/>
                  <a:gd name="T18" fmla="*/ 14288 w 58"/>
                  <a:gd name="T19" fmla="*/ 28533 h 37"/>
                  <a:gd name="T20" fmla="*/ 10319 w 58"/>
                  <a:gd name="T21" fmla="*/ 30163 h 37"/>
                  <a:gd name="T22" fmla="*/ 6350 w 58"/>
                  <a:gd name="T23" fmla="*/ 30163 h 37"/>
                  <a:gd name="T24" fmla="*/ 6350 w 58"/>
                  <a:gd name="T25" fmla="*/ 30163 h 37"/>
                  <a:gd name="T26" fmla="*/ 2381 w 58"/>
                  <a:gd name="T27" fmla="*/ 27717 h 37"/>
                  <a:gd name="T28" fmla="*/ 0 w 58"/>
                  <a:gd name="T29" fmla="*/ 25272 h 37"/>
                  <a:gd name="T30" fmla="*/ 0 w 58"/>
                  <a:gd name="T31" fmla="*/ 25272 h 37"/>
                  <a:gd name="T32" fmla="*/ 2381 w 58"/>
                  <a:gd name="T33" fmla="*/ 27717 h 37"/>
                  <a:gd name="T34" fmla="*/ 6350 w 58"/>
                  <a:gd name="T35" fmla="*/ 28533 h 37"/>
                  <a:gd name="T36" fmla="*/ 6350 w 58"/>
                  <a:gd name="T37" fmla="*/ 28533 h 37"/>
                  <a:gd name="T38" fmla="*/ 10319 w 58"/>
                  <a:gd name="T39" fmla="*/ 28533 h 37"/>
                  <a:gd name="T40" fmla="*/ 14288 w 58"/>
                  <a:gd name="T41" fmla="*/ 27717 h 37"/>
                  <a:gd name="T42" fmla="*/ 26988 w 58"/>
                  <a:gd name="T43" fmla="*/ 19565 h 37"/>
                  <a:gd name="T44" fmla="*/ 41275 w 58"/>
                  <a:gd name="T45" fmla="*/ 13043 h 37"/>
                  <a:gd name="T46" fmla="*/ 41275 w 58"/>
                  <a:gd name="T47" fmla="*/ 13043 h 37"/>
                  <a:gd name="T48" fmla="*/ 43657 w 58"/>
                  <a:gd name="T49" fmla="*/ 10598 h 37"/>
                  <a:gd name="T50" fmla="*/ 46038 w 58"/>
                  <a:gd name="T51" fmla="*/ 6522 h 37"/>
                  <a:gd name="T52" fmla="*/ 46038 w 58"/>
                  <a:gd name="T53" fmla="*/ 6522 h 37"/>
                  <a:gd name="T54" fmla="*/ 46038 w 58"/>
                  <a:gd name="T55" fmla="*/ 2446 h 37"/>
                  <a:gd name="T56" fmla="*/ 45244 w 58"/>
                  <a:gd name="T57" fmla="*/ 0 h 37"/>
                  <a:gd name="T58" fmla="*/ 45244 w 58"/>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
                  <a:gd name="T91" fmla="*/ 0 h 37"/>
                  <a:gd name="T92" fmla="*/ 58 w 58"/>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 h="37">
                    <a:moveTo>
                      <a:pt x="57" y="0"/>
                    </a:moveTo>
                    <a:lnTo>
                      <a:pt x="57" y="0"/>
                    </a:lnTo>
                    <a:lnTo>
                      <a:pt x="58" y="3"/>
                    </a:lnTo>
                    <a:lnTo>
                      <a:pt x="58" y="9"/>
                    </a:lnTo>
                    <a:lnTo>
                      <a:pt x="55" y="13"/>
                    </a:lnTo>
                    <a:lnTo>
                      <a:pt x="52" y="16"/>
                    </a:lnTo>
                    <a:lnTo>
                      <a:pt x="34" y="26"/>
                    </a:lnTo>
                    <a:lnTo>
                      <a:pt x="18" y="35"/>
                    </a:lnTo>
                    <a:lnTo>
                      <a:pt x="13" y="37"/>
                    </a:lnTo>
                    <a:lnTo>
                      <a:pt x="8" y="37"/>
                    </a:lnTo>
                    <a:lnTo>
                      <a:pt x="3" y="34"/>
                    </a:lnTo>
                    <a:lnTo>
                      <a:pt x="0" y="31"/>
                    </a:lnTo>
                    <a:lnTo>
                      <a:pt x="3" y="34"/>
                    </a:lnTo>
                    <a:lnTo>
                      <a:pt x="8" y="35"/>
                    </a:lnTo>
                    <a:lnTo>
                      <a:pt x="13" y="35"/>
                    </a:lnTo>
                    <a:lnTo>
                      <a:pt x="18" y="34"/>
                    </a:lnTo>
                    <a:lnTo>
                      <a:pt x="34" y="24"/>
                    </a:lnTo>
                    <a:lnTo>
                      <a:pt x="52" y="16"/>
                    </a:lnTo>
                    <a:lnTo>
                      <a:pt x="55" y="13"/>
                    </a:lnTo>
                    <a:lnTo>
                      <a:pt x="58" y="8"/>
                    </a:lnTo>
                    <a:lnTo>
                      <a:pt x="58" y="3"/>
                    </a:lnTo>
                    <a:lnTo>
                      <a:pt x="57"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23" name="Freeform 3830"/>
              <p:cNvSpPr/>
              <p:nvPr/>
            </p:nvSpPr>
            <p:spPr bwMode="auto">
              <a:xfrm>
                <a:off x="2279650" y="2192338"/>
                <a:ext cx="58738" cy="52388"/>
              </a:xfrm>
              <a:custGeom>
                <a:avLst/>
                <a:gdLst>
                  <a:gd name="T0" fmla="*/ 57933 w 73"/>
                  <a:gd name="T1" fmla="*/ 23457 h 67"/>
                  <a:gd name="T2" fmla="*/ 57933 w 73"/>
                  <a:gd name="T3" fmla="*/ 23457 h 67"/>
                  <a:gd name="T4" fmla="*/ 58738 w 73"/>
                  <a:gd name="T5" fmla="*/ 27367 h 67"/>
                  <a:gd name="T6" fmla="*/ 58738 w 73"/>
                  <a:gd name="T7" fmla="*/ 29713 h 67"/>
                  <a:gd name="T8" fmla="*/ 57933 w 73"/>
                  <a:gd name="T9" fmla="*/ 33622 h 67"/>
                  <a:gd name="T10" fmla="*/ 53910 w 73"/>
                  <a:gd name="T11" fmla="*/ 35968 h 67"/>
                  <a:gd name="T12" fmla="*/ 24944 w 73"/>
                  <a:gd name="T13" fmla="*/ 51606 h 67"/>
                  <a:gd name="T14" fmla="*/ 24944 w 73"/>
                  <a:gd name="T15" fmla="*/ 51606 h 67"/>
                  <a:gd name="T16" fmla="*/ 20920 w 73"/>
                  <a:gd name="T17" fmla="*/ 52388 h 67"/>
                  <a:gd name="T18" fmla="*/ 16897 w 73"/>
                  <a:gd name="T19" fmla="*/ 52388 h 67"/>
                  <a:gd name="T20" fmla="*/ 14483 w 73"/>
                  <a:gd name="T21" fmla="*/ 50042 h 67"/>
                  <a:gd name="T22" fmla="*/ 12069 w 73"/>
                  <a:gd name="T23" fmla="*/ 47697 h 67"/>
                  <a:gd name="T24" fmla="*/ 1609 w 73"/>
                  <a:gd name="T25" fmla="*/ 29713 h 67"/>
                  <a:gd name="T26" fmla="*/ 1609 w 73"/>
                  <a:gd name="T27" fmla="*/ 29713 h 67"/>
                  <a:gd name="T28" fmla="*/ 0 w 73"/>
                  <a:gd name="T29" fmla="*/ 25803 h 67"/>
                  <a:gd name="T30" fmla="*/ 1609 w 73"/>
                  <a:gd name="T31" fmla="*/ 21893 h 67"/>
                  <a:gd name="T32" fmla="*/ 2414 w 73"/>
                  <a:gd name="T33" fmla="*/ 19548 h 67"/>
                  <a:gd name="T34" fmla="*/ 5632 w 73"/>
                  <a:gd name="T35" fmla="*/ 17202 h 67"/>
                  <a:gd name="T36" fmla="*/ 35404 w 73"/>
                  <a:gd name="T37" fmla="*/ 1564 h 67"/>
                  <a:gd name="T38" fmla="*/ 35404 w 73"/>
                  <a:gd name="T39" fmla="*/ 1564 h 67"/>
                  <a:gd name="T40" fmla="*/ 37818 w 73"/>
                  <a:gd name="T41" fmla="*/ 0 h 67"/>
                  <a:gd name="T42" fmla="*/ 41841 w 73"/>
                  <a:gd name="T43" fmla="*/ 0 h 67"/>
                  <a:gd name="T44" fmla="*/ 45864 w 73"/>
                  <a:gd name="T45" fmla="*/ 1564 h 67"/>
                  <a:gd name="T46" fmla="*/ 47473 w 73"/>
                  <a:gd name="T47" fmla="*/ 5473 h 67"/>
                  <a:gd name="T48" fmla="*/ 57933 w 73"/>
                  <a:gd name="T49" fmla="*/ 23457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67"/>
                  <a:gd name="T77" fmla="*/ 73 w 73"/>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67">
                    <a:moveTo>
                      <a:pt x="72" y="30"/>
                    </a:moveTo>
                    <a:lnTo>
                      <a:pt x="72" y="30"/>
                    </a:lnTo>
                    <a:lnTo>
                      <a:pt x="73" y="35"/>
                    </a:lnTo>
                    <a:lnTo>
                      <a:pt x="73" y="38"/>
                    </a:lnTo>
                    <a:lnTo>
                      <a:pt x="72" y="43"/>
                    </a:lnTo>
                    <a:lnTo>
                      <a:pt x="67" y="46"/>
                    </a:lnTo>
                    <a:lnTo>
                      <a:pt x="31" y="66"/>
                    </a:lnTo>
                    <a:lnTo>
                      <a:pt x="26" y="67"/>
                    </a:lnTo>
                    <a:lnTo>
                      <a:pt x="21" y="67"/>
                    </a:lnTo>
                    <a:lnTo>
                      <a:pt x="18" y="64"/>
                    </a:lnTo>
                    <a:lnTo>
                      <a:pt x="15" y="61"/>
                    </a:lnTo>
                    <a:lnTo>
                      <a:pt x="2" y="38"/>
                    </a:lnTo>
                    <a:lnTo>
                      <a:pt x="0" y="33"/>
                    </a:lnTo>
                    <a:lnTo>
                      <a:pt x="2" y="28"/>
                    </a:lnTo>
                    <a:lnTo>
                      <a:pt x="3" y="25"/>
                    </a:lnTo>
                    <a:lnTo>
                      <a:pt x="7" y="22"/>
                    </a:lnTo>
                    <a:lnTo>
                      <a:pt x="44" y="2"/>
                    </a:lnTo>
                    <a:lnTo>
                      <a:pt x="47" y="0"/>
                    </a:lnTo>
                    <a:lnTo>
                      <a:pt x="52" y="0"/>
                    </a:lnTo>
                    <a:lnTo>
                      <a:pt x="57" y="2"/>
                    </a:lnTo>
                    <a:lnTo>
                      <a:pt x="59" y="7"/>
                    </a:lnTo>
                    <a:lnTo>
                      <a:pt x="72" y="3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24" name="Freeform 3831"/>
              <p:cNvSpPr/>
              <p:nvPr/>
            </p:nvSpPr>
            <p:spPr bwMode="auto">
              <a:xfrm>
                <a:off x="2290763" y="2214563"/>
                <a:ext cx="47625" cy="30163"/>
              </a:xfrm>
              <a:custGeom>
                <a:avLst/>
                <a:gdLst>
                  <a:gd name="T0" fmla="*/ 46804 w 58"/>
                  <a:gd name="T1" fmla="*/ 0 h 37"/>
                  <a:gd name="T2" fmla="*/ 46804 w 58"/>
                  <a:gd name="T3" fmla="*/ 0 h 37"/>
                  <a:gd name="T4" fmla="*/ 47625 w 58"/>
                  <a:gd name="T5" fmla="*/ 4076 h 37"/>
                  <a:gd name="T6" fmla="*/ 47625 w 58"/>
                  <a:gd name="T7" fmla="*/ 8152 h 37"/>
                  <a:gd name="T8" fmla="*/ 47625 w 58"/>
                  <a:gd name="T9" fmla="*/ 8152 h 37"/>
                  <a:gd name="T10" fmla="*/ 45162 w 58"/>
                  <a:gd name="T11" fmla="*/ 10598 h 37"/>
                  <a:gd name="T12" fmla="*/ 42698 w 58"/>
                  <a:gd name="T13" fmla="*/ 13043 h 37"/>
                  <a:gd name="T14" fmla="*/ 27918 w 58"/>
                  <a:gd name="T15" fmla="*/ 21196 h 37"/>
                  <a:gd name="T16" fmla="*/ 14780 w 58"/>
                  <a:gd name="T17" fmla="*/ 29348 h 37"/>
                  <a:gd name="T18" fmla="*/ 14780 w 58"/>
                  <a:gd name="T19" fmla="*/ 29348 h 37"/>
                  <a:gd name="T20" fmla="*/ 10675 w 58"/>
                  <a:gd name="T21" fmla="*/ 30163 h 37"/>
                  <a:gd name="T22" fmla="*/ 6569 w 58"/>
                  <a:gd name="T23" fmla="*/ 30163 h 37"/>
                  <a:gd name="T24" fmla="*/ 6569 w 58"/>
                  <a:gd name="T25" fmla="*/ 30163 h 37"/>
                  <a:gd name="T26" fmla="*/ 2463 w 58"/>
                  <a:gd name="T27" fmla="*/ 27717 h 37"/>
                  <a:gd name="T28" fmla="*/ 0 w 58"/>
                  <a:gd name="T29" fmla="*/ 25272 h 37"/>
                  <a:gd name="T30" fmla="*/ 0 w 58"/>
                  <a:gd name="T31" fmla="*/ 25272 h 37"/>
                  <a:gd name="T32" fmla="*/ 2463 w 58"/>
                  <a:gd name="T33" fmla="*/ 27717 h 37"/>
                  <a:gd name="T34" fmla="*/ 6569 w 58"/>
                  <a:gd name="T35" fmla="*/ 30163 h 37"/>
                  <a:gd name="T36" fmla="*/ 6569 w 58"/>
                  <a:gd name="T37" fmla="*/ 30163 h 37"/>
                  <a:gd name="T38" fmla="*/ 10675 w 58"/>
                  <a:gd name="T39" fmla="*/ 30163 h 37"/>
                  <a:gd name="T40" fmla="*/ 13138 w 58"/>
                  <a:gd name="T41" fmla="*/ 29348 h 37"/>
                  <a:gd name="T42" fmla="*/ 27918 w 58"/>
                  <a:gd name="T43" fmla="*/ 21196 h 37"/>
                  <a:gd name="T44" fmla="*/ 42698 w 58"/>
                  <a:gd name="T45" fmla="*/ 13043 h 37"/>
                  <a:gd name="T46" fmla="*/ 42698 w 58"/>
                  <a:gd name="T47" fmla="*/ 13043 h 37"/>
                  <a:gd name="T48" fmla="*/ 45162 w 58"/>
                  <a:gd name="T49" fmla="*/ 10598 h 37"/>
                  <a:gd name="T50" fmla="*/ 47625 w 58"/>
                  <a:gd name="T51" fmla="*/ 8152 h 37"/>
                  <a:gd name="T52" fmla="*/ 47625 w 58"/>
                  <a:gd name="T53" fmla="*/ 8152 h 37"/>
                  <a:gd name="T54" fmla="*/ 47625 w 58"/>
                  <a:gd name="T55" fmla="*/ 4076 h 37"/>
                  <a:gd name="T56" fmla="*/ 46804 w 58"/>
                  <a:gd name="T57" fmla="*/ 0 h 37"/>
                  <a:gd name="T58" fmla="*/ 46804 w 58"/>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
                  <a:gd name="T91" fmla="*/ 0 h 37"/>
                  <a:gd name="T92" fmla="*/ 58 w 58"/>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 h="37">
                    <a:moveTo>
                      <a:pt x="57" y="0"/>
                    </a:moveTo>
                    <a:lnTo>
                      <a:pt x="57" y="0"/>
                    </a:lnTo>
                    <a:lnTo>
                      <a:pt x="58" y="5"/>
                    </a:lnTo>
                    <a:lnTo>
                      <a:pt x="58" y="10"/>
                    </a:lnTo>
                    <a:lnTo>
                      <a:pt x="55" y="13"/>
                    </a:lnTo>
                    <a:lnTo>
                      <a:pt x="52" y="16"/>
                    </a:lnTo>
                    <a:lnTo>
                      <a:pt x="34" y="26"/>
                    </a:lnTo>
                    <a:lnTo>
                      <a:pt x="18" y="36"/>
                    </a:lnTo>
                    <a:lnTo>
                      <a:pt x="13" y="37"/>
                    </a:lnTo>
                    <a:lnTo>
                      <a:pt x="8" y="37"/>
                    </a:lnTo>
                    <a:lnTo>
                      <a:pt x="3" y="34"/>
                    </a:lnTo>
                    <a:lnTo>
                      <a:pt x="0" y="31"/>
                    </a:lnTo>
                    <a:lnTo>
                      <a:pt x="3" y="34"/>
                    </a:lnTo>
                    <a:lnTo>
                      <a:pt x="8" y="37"/>
                    </a:lnTo>
                    <a:lnTo>
                      <a:pt x="13" y="37"/>
                    </a:lnTo>
                    <a:lnTo>
                      <a:pt x="16" y="36"/>
                    </a:lnTo>
                    <a:lnTo>
                      <a:pt x="34" y="26"/>
                    </a:lnTo>
                    <a:lnTo>
                      <a:pt x="52" y="16"/>
                    </a:lnTo>
                    <a:lnTo>
                      <a:pt x="55" y="13"/>
                    </a:lnTo>
                    <a:lnTo>
                      <a:pt x="58" y="10"/>
                    </a:lnTo>
                    <a:lnTo>
                      <a:pt x="58" y="5"/>
                    </a:lnTo>
                    <a:lnTo>
                      <a:pt x="57"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25" name="Freeform 3832"/>
              <p:cNvSpPr/>
              <p:nvPr/>
            </p:nvSpPr>
            <p:spPr bwMode="auto">
              <a:xfrm>
                <a:off x="2332038" y="2163763"/>
                <a:ext cx="57150" cy="52388"/>
              </a:xfrm>
              <a:custGeom>
                <a:avLst/>
                <a:gdLst>
                  <a:gd name="T0" fmla="*/ 55605 w 74"/>
                  <a:gd name="T1" fmla="*/ 23019 h 66"/>
                  <a:gd name="T2" fmla="*/ 55605 w 74"/>
                  <a:gd name="T3" fmla="*/ 23019 h 66"/>
                  <a:gd name="T4" fmla="*/ 57150 w 74"/>
                  <a:gd name="T5" fmla="*/ 26988 h 66"/>
                  <a:gd name="T6" fmla="*/ 57150 w 74"/>
                  <a:gd name="T7" fmla="*/ 30957 h 66"/>
                  <a:gd name="T8" fmla="*/ 54061 w 74"/>
                  <a:gd name="T9" fmla="*/ 33338 h 66"/>
                  <a:gd name="T10" fmla="*/ 51744 w 74"/>
                  <a:gd name="T11" fmla="*/ 35719 h 66"/>
                  <a:gd name="T12" fmla="*/ 23941 w 74"/>
                  <a:gd name="T13" fmla="*/ 51594 h 66"/>
                  <a:gd name="T14" fmla="*/ 23941 w 74"/>
                  <a:gd name="T15" fmla="*/ 51594 h 66"/>
                  <a:gd name="T16" fmla="*/ 20080 w 74"/>
                  <a:gd name="T17" fmla="*/ 52388 h 66"/>
                  <a:gd name="T18" fmla="*/ 16218 w 74"/>
                  <a:gd name="T19" fmla="*/ 52388 h 66"/>
                  <a:gd name="T20" fmla="*/ 13901 w 74"/>
                  <a:gd name="T21" fmla="*/ 51594 h 66"/>
                  <a:gd name="T22" fmla="*/ 11584 w 74"/>
                  <a:gd name="T23" fmla="*/ 47625 h 66"/>
                  <a:gd name="T24" fmla="*/ 1545 w 74"/>
                  <a:gd name="T25" fmla="*/ 29369 h 66"/>
                  <a:gd name="T26" fmla="*/ 1545 w 74"/>
                  <a:gd name="T27" fmla="*/ 29369 h 66"/>
                  <a:gd name="T28" fmla="*/ 0 w 74"/>
                  <a:gd name="T29" fmla="*/ 25400 h 66"/>
                  <a:gd name="T30" fmla="*/ 0 w 74"/>
                  <a:gd name="T31" fmla="*/ 23019 h 66"/>
                  <a:gd name="T32" fmla="*/ 3089 w 74"/>
                  <a:gd name="T33" fmla="*/ 19050 h 66"/>
                  <a:gd name="T34" fmla="*/ 5406 w 74"/>
                  <a:gd name="T35" fmla="*/ 16669 h 66"/>
                  <a:gd name="T36" fmla="*/ 33209 w 74"/>
                  <a:gd name="T37" fmla="*/ 794 h 66"/>
                  <a:gd name="T38" fmla="*/ 33209 w 74"/>
                  <a:gd name="T39" fmla="*/ 794 h 66"/>
                  <a:gd name="T40" fmla="*/ 37070 w 74"/>
                  <a:gd name="T41" fmla="*/ 0 h 66"/>
                  <a:gd name="T42" fmla="*/ 40159 w 74"/>
                  <a:gd name="T43" fmla="*/ 0 h 66"/>
                  <a:gd name="T44" fmla="*/ 43249 w 74"/>
                  <a:gd name="T45" fmla="*/ 2381 h 66"/>
                  <a:gd name="T46" fmla="*/ 45566 w 74"/>
                  <a:gd name="T47" fmla="*/ 4763 h 66"/>
                  <a:gd name="T48" fmla="*/ 55605 w 74"/>
                  <a:gd name="T49" fmla="*/ 23019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66"/>
                  <a:gd name="T77" fmla="*/ 74 w 74"/>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66">
                    <a:moveTo>
                      <a:pt x="72" y="29"/>
                    </a:moveTo>
                    <a:lnTo>
                      <a:pt x="72" y="29"/>
                    </a:lnTo>
                    <a:lnTo>
                      <a:pt x="74" y="34"/>
                    </a:lnTo>
                    <a:lnTo>
                      <a:pt x="74" y="39"/>
                    </a:lnTo>
                    <a:lnTo>
                      <a:pt x="70" y="42"/>
                    </a:lnTo>
                    <a:lnTo>
                      <a:pt x="67" y="45"/>
                    </a:lnTo>
                    <a:lnTo>
                      <a:pt x="31" y="65"/>
                    </a:lnTo>
                    <a:lnTo>
                      <a:pt x="26" y="66"/>
                    </a:lnTo>
                    <a:lnTo>
                      <a:pt x="21" y="66"/>
                    </a:lnTo>
                    <a:lnTo>
                      <a:pt x="18" y="65"/>
                    </a:lnTo>
                    <a:lnTo>
                      <a:pt x="15" y="60"/>
                    </a:lnTo>
                    <a:lnTo>
                      <a:pt x="2" y="37"/>
                    </a:lnTo>
                    <a:lnTo>
                      <a:pt x="0" y="32"/>
                    </a:lnTo>
                    <a:lnTo>
                      <a:pt x="0" y="29"/>
                    </a:lnTo>
                    <a:lnTo>
                      <a:pt x="4" y="24"/>
                    </a:lnTo>
                    <a:lnTo>
                      <a:pt x="7" y="21"/>
                    </a:lnTo>
                    <a:lnTo>
                      <a:pt x="43" y="1"/>
                    </a:lnTo>
                    <a:lnTo>
                      <a:pt x="48" y="0"/>
                    </a:lnTo>
                    <a:lnTo>
                      <a:pt x="52" y="0"/>
                    </a:lnTo>
                    <a:lnTo>
                      <a:pt x="56" y="3"/>
                    </a:lnTo>
                    <a:lnTo>
                      <a:pt x="59" y="6"/>
                    </a:lnTo>
                    <a:lnTo>
                      <a:pt x="72" y="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26" name="Freeform 3833"/>
              <p:cNvSpPr/>
              <p:nvPr/>
            </p:nvSpPr>
            <p:spPr bwMode="auto">
              <a:xfrm>
                <a:off x="2382838" y="2135188"/>
                <a:ext cx="58738" cy="53975"/>
              </a:xfrm>
              <a:custGeom>
                <a:avLst/>
                <a:gdLst>
                  <a:gd name="T0" fmla="*/ 57150 w 74"/>
                  <a:gd name="T1" fmla="*/ 24606 h 68"/>
                  <a:gd name="T2" fmla="*/ 57150 w 74"/>
                  <a:gd name="T3" fmla="*/ 24606 h 68"/>
                  <a:gd name="T4" fmla="*/ 58738 w 74"/>
                  <a:gd name="T5" fmla="*/ 26988 h 68"/>
                  <a:gd name="T6" fmla="*/ 57150 w 74"/>
                  <a:gd name="T7" fmla="*/ 30956 h 68"/>
                  <a:gd name="T8" fmla="*/ 55563 w 74"/>
                  <a:gd name="T9" fmla="*/ 34925 h 68"/>
                  <a:gd name="T10" fmla="*/ 53182 w 74"/>
                  <a:gd name="T11" fmla="*/ 35719 h 68"/>
                  <a:gd name="T12" fmla="*/ 23813 w 74"/>
                  <a:gd name="T13" fmla="*/ 53181 h 68"/>
                  <a:gd name="T14" fmla="*/ 23813 w 74"/>
                  <a:gd name="T15" fmla="*/ 53181 h 68"/>
                  <a:gd name="T16" fmla="*/ 21431 w 74"/>
                  <a:gd name="T17" fmla="*/ 53975 h 68"/>
                  <a:gd name="T18" fmla="*/ 17463 w 74"/>
                  <a:gd name="T19" fmla="*/ 53181 h 68"/>
                  <a:gd name="T20" fmla="*/ 13494 w 74"/>
                  <a:gd name="T21" fmla="*/ 51594 h 68"/>
                  <a:gd name="T22" fmla="*/ 11906 w 74"/>
                  <a:gd name="T23" fmla="*/ 49212 h 68"/>
                  <a:gd name="T24" fmla="*/ 1588 w 74"/>
                  <a:gd name="T25" fmla="*/ 29369 h 68"/>
                  <a:gd name="T26" fmla="*/ 1588 w 74"/>
                  <a:gd name="T27" fmla="*/ 29369 h 68"/>
                  <a:gd name="T28" fmla="*/ 0 w 74"/>
                  <a:gd name="T29" fmla="*/ 26988 h 68"/>
                  <a:gd name="T30" fmla="*/ 0 w 74"/>
                  <a:gd name="T31" fmla="*/ 23019 h 68"/>
                  <a:gd name="T32" fmla="*/ 1588 w 74"/>
                  <a:gd name="T33" fmla="*/ 19050 h 68"/>
                  <a:gd name="T34" fmla="*/ 5556 w 74"/>
                  <a:gd name="T35" fmla="*/ 18256 h 68"/>
                  <a:gd name="T36" fmla="*/ 34132 w 74"/>
                  <a:gd name="T37" fmla="*/ 794 h 68"/>
                  <a:gd name="T38" fmla="*/ 34132 w 74"/>
                  <a:gd name="T39" fmla="*/ 794 h 68"/>
                  <a:gd name="T40" fmla="*/ 38100 w 74"/>
                  <a:gd name="T41" fmla="*/ 0 h 68"/>
                  <a:gd name="T42" fmla="*/ 42069 w 74"/>
                  <a:gd name="T43" fmla="*/ 794 h 68"/>
                  <a:gd name="T44" fmla="*/ 44450 w 74"/>
                  <a:gd name="T45" fmla="*/ 2381 h 68"/>
                  <a:gd name="T46" fmla="*/ 46832 w 74"/>
                  <a:gd name="T47" fmla="*/ 4762 h 68"/>
                  <a:gd name="T48" fmla="*/ 57150 w 74"/>
                  <a:gd name="T49" fmla="*/ 24606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68"/>
                  <a:gd name="T77" fmla="*/ 74 w 74"/>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68">
                    <a:moveTo>
                      <a:pt x="72" y="31"/>
                    </a:moveTo>
                    <a:lnTo>
                      <a:pt x="72" y="31"/>
                    </a:lnTo>
                    <a:lnTo>
                      <a:pt x="74" y="34"/>
                    </a:lnTo>
                    <a:lnTo>
                      <a:pt x="72" y="39"/>
                    </a:lnTo>
                    <a:lnTo>
                      <a:pt x="70" y="44"/>
                    </a:lnTo>
                    <a:lnTo>
                      <a:pt x="67" y="45"/>
                    </a:lnTo>
                    <a:lnTo>
                      <a:pt x="30" y="67"/>
                    </a:lnTo>
                    <a:lnTo>
                      <a:pt x="27" y="68"/>
                    </a:lnTo>
                    <a:lnTo>
                      <a:pt x="22" y="67"/>
                    </a:lnTo>
                    <a:lnTo>
                      <a:pt x="17" y="65"/>
                    </a:lnTo>
                    <a:lnTo>
                      <a:pt x="15" y="62"/>
                    </a:lnTo>
                    <a:lnTo>
                      <a:pt x="2" y="37"/>
                    </a:lnTo>
                    <a:lnTo>
                      <a:pt x="0" y="34"/>
                    </a:lnTo>
                    <a:lnTo>
                      <a:pt x="0" y="29"/>
                    </a:lnTo>
                    <a:lnTo>
                      <a:pt x="2" y="24"/>
                    </a:lnTo>
                    <a:lnTo>
                      <a:pt x="7" y="23"/>
                    </a:lnTo>
                    <a:lnTo>
                      <a:pt x="43" y="1"/>
                    </a:lnTo>
                    <a:lnTo>
                      <a:pt x="48" y="0"/>
                    </a:lnTo>
                    <a:lnTo>
                      <a:pt x="53" y="1"/>
                    </a:lnTo>
                    <a:lnTo>
                      <a:pt x="56" y="3"/>
                    </a:lnTo>
                    <a:lnTo>
                      <a:pt x="59" y="6"/>
                    </a:lnTo>
                    <a:lnTo>
                      <a:pt x="72" y="31"/>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27" name="Freeform 3834"/>
              <p:cNvSpPr/>
              <p:nvPr/>
            </p:nvSpPr>
            <p:spPr bwMode="auto">
              <a:xfrm>
                <a:off x="2435225" y="2108200"/>
                <a:ext cx="57150" cy="52388"/>
              </a:xfrm>
              <a:custGeom>
                <a:avLst/>
                <a:gdLst>
                  <a:gd name="T0" fmla="*/ 57150 w 71"/>
                  <a:gd name="T1" fmla="*/ 23019 h 66"/>
                  <a:gd name="T2" fmla="*/ 57150 w 71"/>
                  <a:gd name="T3" fmla="*/ 23019 h 66"/>
                  <a:gd name="T4" fmla="*/ 57150 w 71"/>
                  <a:gd name="T5" fmla="*/ 26988 h 66"/>
                  <a:gd name="T6" fmla="*/ 57150 w 71"/>
                  <a:gd name="T7" fmla="*/ 29369 h 66"/>
                  <a:gd name="T8" fmla="*/ 56345 w 71"/>
                  <a:gd name="T9" fmla="*/ 33338 h 66"/>
                  <a:gd name="T10" fmla="*/ 53125 w 71"/>
                  <a:gd name="T11" fmla="*/ 35719 h 66"/>
                  <a:gd name="T12" fmla="*/ 23343 w 71"/>
                  <a:gd name="T13" fmla="*/ 51594 h 66"/>
                  <a:gd name="T14" fmla="*/ 23343 w 71"/>
                  <a:gd name="T15" fmla="*/ 51594 h 66"/>
                  <a:gd name="T16" fmla="*/ 19318 w 71"/>
                  <a:gd name="T17" fmla="*/ 52388 h 66"/>
                  <a:gd name="T18" fmla="*/ 16904 w 71"/>
                  <a:gd name="T19" fmla="*/ 52388 h 66"/>
                  <a:gd name="T20" fmla="*/ 12879 w 71"/>
                  <a:gd name="T21" fmla="*/ 50007 h 66"/>
                  <a:gd name="T22" fmla="*/ 10464 w 71"/>
                  <a:gd name="T23" fmla="*/ 47625 h 66"/>
                  <a:gd name="T24" fmla="*/ 805 w 71"/>
                  <a:gd name="T25" fmla="*/ 29369 h 66"/>
                  <a:gd name="T26" fmla="*/ 805 w 71"/>
                  <a:gd name="T27" fmla="*/ 29369 h 66"/>
                  <a:gd name="T28" fmla="*/ 0 w 71"/>
                  <a:gd name="T29" fmla="*/ 25400 h 66"/>
                  <a:gd name="T30" fmla="*/ 0 w 71"/>
                  <a:gd name="T31" fmla="*/ 21431 h 66"/>
                  <a:gd name="T32" fmla="*/ 805 w 71"/>
                  <a:gd name="T33" fmla="*/ 19050 h 66"/>
                  <a:gd name="T34" fmla="*/ 3220 w 71"/>
                  <a:gd name="T35" fmla="*/ 16669 h 66"/>
                  <a:gd name="T36" fmla="*/ 33807 w 71"/>
                  <a:gd name="T37" fmla="*/ 794 h 66"/>
                  <a:gd name="T38" fmla="*/ 33807 w 71"/>
                  <a:gd name="T39" fmla="*/ 794 h 66"/>
                  <a:gd name="T40" fmla="*/ 37832 w 71"/>
                  <a:gd name="T41" fmla="*/ 0 h 66"/>
                  <a:gd name="T42" fmla="*/ 40246 w 71"/>
                  <a:gd name="T43" fmla="*/ 0 h 66"/>
                  <a:gd name="T44" fmla="*/ 44271 w 71"/>
                  <a:gd name="T45" fmla="*/ 794 h 66"/>
                  <a:gd name="T46" fmla="*/ 46686 w 71"/>
                  <a:gd name="T47" fmla="*/ 4763 h 66"/>
                  <a:gd name="T48" fmla="*/ 57150 w 71"/>
                  <a:gd name="T49" fmla="*/ 23019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66"/>
                  <a:gd name="T77" fmla="*/ 71 w 71"/>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66">
                    <a:moveTo>
                      <a:pt x="71" y="29"/>
                    </a:moveTo>
                    <a:lnTo>
                      <a:pt x="71" y="29"/>
                    </a:lnTo>
                    <a:lnTo>
                      <a:pt x="71" y="34"/>
                    </a:lnTo>
                    <a:lnTo>
                      <a:pt x="71" y="37"/>
                    </a:lnTo>
                    <a:lnTo>
                      <a:pt x="70" y="42"/>
                    </a:lnTo>
                    <a:lnTo>
                      <a:pt x="66" y="45"/>
                    </a:lnTo>
                    <a:lnTo>
                      <a:pt x="29" y="65"/>
                    </a:lnTo>
                    <a:lnTo>
                      <a:pt x="24" y="66"/>
                    </a:lnTo>
                    <a:lnTo>
                      <a:pt x="21" y="66"/>
                    </a:lnTo>
                    <a:lnTo>
                      <a:pt x="16" y="63"/>
                    </a:lnTo>
                    <a:lnTo>
                      <a:pt x="13" y="60"/>
                    </a:lnTo>
                    <a:lnTo>
                      <a:pt x="1" y="37"/>
                    </a:lnTo>
                    <a:lnTo>
                      <a:pt x="0" y="32"/>
                    </a:lnTo>
                    <a:lnTo>
                      <a:pt x="0" y="27"/>
                    </a:lnTo>
                    <a:lnTo>
                      <a:pt x="1" y="24"/>
                    </a:lnTo>
                    <a:lnTo>
                      <a:pt x="4" y="21"/>
                    </a:lnTo>
                    <a:lnTo>
                      <a:pt x="42" y="1"/>
                    </a:lnTo>
                    <a:lnTo>
                      <a:pt x="47" y="0"/>
                    </a:lnTo>
                    <a:lnTo>
                      <a:pt x="50" y="0"/>
                    </a:lnTo>
                    <a:lnTo>
                      <a:pt x="55" y="1"/>
                    </a:lnTo>
                    <a:lnTo>
                      <a:pt x="58" y="6"/>
                    </a:lnTo>
                    <a:lnTo>
                      <a:pt x="71" y="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28" name="Freeform 3835"/>
              <p:cNvSpPr/>
              <p:nvPr/>
            </p:nvSpPr>
            <p:spPr bwMode="auto">
              <a:xfrm>
                <a:off x="2343150" y="2185988"/>
                <a:ext cx="46038" cy="30163"/>
              </a:xfrm>
              <a:custGeom>
                <a:avLst/>
                <a:gdLst>
                  <a:gd name="T0" fmla="*/ 44477 w 59"/>
                  <a:gd name="T1" fmla="*/ 0 h 37"/>
                  <a:gd name="T2" fmla="*/ 44477 w 59"/>
                  <a:gd name="T3" fmla="*/ 0 h 37"/>
                  <a:gd name="T4" fmla="*/ 46038 w 59"/>
                  <a:gd name="T5" fmla="*/ 4076 h 37"/>
                  <a:gd name="T6" fmla="*/ 46038 w 59"/>
                  <a:gd name="T7" fmla="*/ 8152 h 37"/>
                  <a:gd name="T8" fmla="*/ 46038 w 59"/>
                  <a:gd name="T9" fmla="*/ 8152 h 37"/>
                  <a:gd name="T10" fmla="*/ 42917 w 59"/>
                  <a:gd name="T11" fmla="*/ 12228 h 37"/>
                  <a:gd name="T12" fmla="*/ 40576 w 59"/>
                  <a:gd name="T13" fmla="*/ 14674 h 37"/>
                  <a:gd name="T14" fmla="*/ 26530 w 59"/>
                  <a:gd name="T15" fmla="*/ 21196 h 37"/>
                  <a:gd name="T16" fmla="*/ 12485 w 59"/>
                  <a:gd name="T17" fmla="*/ 29348 h 37"/>
                  <a:gd name="T18" fmla="*/ 12485 w 59"/>
                  <a:gd name="T19" fmla="*/ 29348 h 37"/>
                  <a:gd name="T20" fmla="*/ 8583 w 59"/>
                  <a:gd name="T21" fmla="*/ 30163 h 37"/>
                  <a:gd name="T22" fmla="*/ 4682 w 59"/>
                  <a:gd name="T23" fmla="*/ 30163 h 37"/>
                  <a:gd name="T24" fmla="*/ 4682 w 59"/>
                  <a:gd name="T25" fmla="*/ 30163 h 37"/>
                  <a:gd name="T26" fmla="*/ 2341 w 59"/>
                  <a:gd name="T27" fmla="*/ 29348 h 37"/>
                  <a:gd name="T28" fmla="*/ 0 w 59"/>
                  <a:gd name="T29" fmla="*/ 25272 h 37"/>
                  <a:gd name="T30" fmla="*/ 0 w 59"/>
                  <a:gd name="T31" fmla="*/ 25272 h 37"/>
                  <a:gd name="T32" fmla="*/ 2341 w 59"/>
                  <a:gd name="T33" fmla="*/ 29348 h 37"/>
                  <a:gd name="T34" fmla="*/ 4682 w 59"/>
                  <a:gd name="T35" fmla="*/ 30163 h 37"/>
                  <a:gd name="T36" fmla="*/ 4682 w 59"/>
                  <a:gd name="T37" fmla="*/ 30163 h 37"/>
                  <a:gd name="T38" fmla="*/ 8583 w 59"/>
                  <a:gd name="T39" fmla="*/ 30163 h 37"/>
                  <a:gd name="T40" fmla="*/ 12485 w 59"/>
                  <a:gd name="T41" fmla="*/ 29348 h 37"/>
                  <a:gd name="T42" fmla="*/ 26530 w 59"/>
                  <a:gd name="T43" fmla="*/ 21196 h 37"/>
                  <a:gd name="T44" fmla="*/ 39015 w 59"/>
                  <a:gd name="T45" fmla="*/ 13043 h 37"/>
                  <a:gd name="T46" fmla="*/ 39015 w 59"/>
                  <a:gd name="T47" fmla="*/ 13043 h 37"/>
                  <a:gd name="T48" fmla="*/ 42917 w 59"/>
                  <a:gd name="T49" fmla="*/ 12228 h 37"/>
                  <a:gd name="T50" fmla="*/ 44477 w 59"/>
                  <a:gd name="T51" fmla="*/ 8152 h 37"/>
                  <a:gd name="T52" fmla="*/ 44477 w 59"/>
                  <a:gd name="T53" fmla="*/ 8152 h 37"/>
                  <a:gd name="T54" fmla="*/ 46038 w 59"/>
                  <a:gd name="T55" fmla="*/ 4076 h 37"/>
                  <a:gd name="T56" fmla="*/ 44477 w 59"/>
                  <a:gd name="T57" fmla="*/ 0 h 37"/>
                  <a:gd name="T58" fmla="*/ 44477 w 59"/>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37"/>
                  <a:gd name="T92" fmla="*/ 59 w 59"/>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37">
                    <a:moveTo>
                      <a:pt x="57" y="0"/>
                    </a:moveTo>
                    <a:lnTo>
                      <a:pt x="57" y="0"/>
                    </a:lnTo>
                    <a:lnTo>
                      <a:pt x="59" y="5"/>
                    </a:lnTo>
                    <a:lnTo>
                      <a:pt x="59" y="10"/>
                    </a:lnTo>
                    <a:lnTo>
                      <a:pt x="55" y="15"/>
                    </a:lnTo>
                    <a:lnTo>
                      <a:pt x="52" y="18"/>
                    </a:lnTo>
                    <a:lnTo>
                      <a:pt x="34" y="26"/>
                    </a:lnTo>
                    <a:lnTo>
                      <a:pt x="16" y="36"/>
                    </a:lnTo>
                    <a:lnTo>
                      <a:pt x="11" y="37"/>
                    </a:lnTo>
                    <a:lnTo>
                      <a:pt x="6" y="37"/>
                    </a:lnTo>
                    <a:lnTo>
                      <a:pt x="3" y="36"/>
                    </a:lnTo>
                    <a:lnTo>
                      <a:pt x="0" y="31"/>
                    </a:lnTo>
                    <a:lnTo>
                      <a:pt x="3" y="36"/>
                    </a:lnTo>
                    <a:lnTo>
                      <a:pt x="6" y="37"/>
                    </a:lnTo>
                    <a:lnTo>
                      <a:pt x="11" y="37"/>
                    </a:lnTo>
                    <a:lnTo>
                      <a:pt x="16" y="36"/>
                    </a:lnTo>
                    <a:lnTo>
                      <a:pt x="34" y="26"/>
                    </a:lnTo>
                    <a:lnTo>
                      <a:pt x="50" y="16"/>
                    </a:lnTo>
                    <a:lnTo>
                      <a:pt x="55" y="15"/>
                    </a:lnTo>
                    <a:lnTo>
                      <a:pt x="57" y="10"/>
                    </a:lnTo>
                    <a:lnTo>
                      <a:pt x="59" y="5"/>
                    </a:lnTo>
                    <a:lnTo>
                      <a:pt x="57"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29" name="Freeform 3836"/>
              <p:cNvSpPr/>
              <p:nvPr/>
            </p:nvSpPr>
            <p:spPr bwMode="auto">
              <a:xfrm>
                <a:off x="2395538" y="2159000"/>
                <a:ext cx="46038" cy="30163"/>
              </a:xfrm>
              <a:custGeom>
                <a:avLst/>
                <a:gdLst>
                  <a:gd name="T0" fmla="*/ 44477 w 59"/>
                  <a:gd name="T1" fmla="*/ 0 h 37"/>
                  <a:gd name="T2" fmla="*/ 44477 w 59"/>
                  <a:gd name="T3" fmla="*/ 0 h 37"/>
                  <a:gd name="T4" fmla="*/ 46038 w 59"/>
                  <a:gd name="T5" fmla="*/ 2446 h 37"/>
                  <a:gd name="T6" fmla="*/ 44477 w 59"/>
                  <a:gd name="T7" fmla="*/ 6522 h 37"/>
                  <a:gd name="T8" fmla="*/ 44477 w 59"/>
                  <a:gd name="T9" fmla="*/ 6522 h 37"/>
                  <a:gd name="T10" fmla="*/ 42917 w 59"/>
                  <a:gd name="T11" fmla="*/ 10598 h 37"/>
                  <a:gd name="T12" fmla="*/ 39796 w 59"/>
                  <a:gd name="T13" fmla="*/ 13043 h 37"/>
                  <a:gd name="T14" fmla="*/ 26530 w 59"/>
                  <a:gd name="T15" fmla="*/ 21196 h 37"/>
                  <a:gd name="T16" fmla="*/ 12485 w 59"/>
                  <a:gd name="T17" fmla="*/ 29348 h 37"/>
                  <a:gd name="T18" fmla="*/ 12485 w 59"/>
                  <a:gd name="T19" fmla="*/ 29348 h 37"/>
                  <a:gd name="T20" fmla="*/ 9364 w 59"/>
                  <a:gd name="T21" fmla="*/ 30163 h 37"/>
                  <a:gd name="T22" fmla="*/ 5462 w 59"/>
                  <a:gd name="T23" fmla="*/ 29348 h 37"/>
                  <a:gd name="T24" fmla="*/ 5462 w 59"/>
                  <a:gd name="T25" fmla="*/ 29348 h 37"/>
                  <a:gd name="T26" fmla="*/ 1561 w 59"/>
                  <a:gd name="T27" fmla="*/ 27717 h 37"/>
                  <a:gd name="T28" fmla="*/ 0 w 59"/>
                  <a:gd name="T29" fmla="*/ 25272 h 37"/>
                  <a:gd name="T30" fmla="*/ 0 w 59"/>
                  <a:gd name="T31" fmla="*/ 25272 h 37"/>
                  <a:gd name="T32" fmla="*/ 2341 w 59"/>
                  <a:gd name="T33" fmla="*/ 27717 h 37"/>
                  <a:gd name="T34" fmla="*/ 5462 w 59"/>
                  <a:gd name="T35" fmla="*/ 29348 h 37"/>
                  <a:gd name="T36" fmla="*/ 5462 w 59"/>
                  <a:gd name="T37" fmla="*/ 29348 h 37"/>
                  <a:gd name="T38" fmla="*/ 9364 w 59"/>
                  <a:gd name="T39" fmla="*/ 29348 h 37"/>
                  <a:gd name="T40" fmla="*/ 12485 w 59"/>
                  <a:gd name="T41" fmla="*/ 27717 h 37"/>
                  <a:gd name="T42" fmla="*/ 26530 w 59"/>
                  <a:gd name="T43" fmla="*/ 19565 h 37"/>
                  <a:gd name="T44" fmla="*/ 39796 w 59"/>
                  <a:gd name="T45" fmla="*/ 13043 h 37"/>
                  <a:gd name="T46" fmla="*/ 39796 w 59"/>
                  <a:gd name="T47" fmla="*/ 13043 h 37"/>
                  <a:gd name="T48" fmla="*/ 42917 w 59"/>
                  <a:gd name="T49" fmla="*/ 10598 h 37"/>
                  <a:gd name="T50" fmla="*/ 44477 w 59"/>
                  <a:gd name="T51" fmla="*/ 6522 h 37"/>
                  <a:gd name="T52" fmla="*/ 44477 w 59"/>
                  <a:gd name="T53" fmla="*/ 6522 h 37"/>
                  <a:gd name="T54" fmla="*/ 46038 w 59"/>
                  <a:gd name="T55" fmla="*/ 2446 h 37"/>
                  <a:gd name="T56" fmla="*/ 44477 w 59"/>
                  <a:gd name="T57" fmla="*/ 0 h 37"/>
                  <a:gd name="T58" fmla="*/ 44477 w 59"/>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37"/>
                  <a:gd name="T92" fmla="*/ 59 w 59"/>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37">
                    <a:moveTo>
                      <a:pt x="57" y="0"/>
                    </a:moveTo>
                    <a:lnTo>
                      <a:pt x="57" y="0"/>
                    </a:lnTo>
                    <a:lnTo>
                      <a:pt x="59" y="3"/>
                    </a:lnTo>
                    <a:lnTo>
                      <a:pt x="57" y="8"/>
                    </a:lnTo>
                    <a:lnTo>
                      <a:pt x="55" y="13"/>
                    </a:lnTo>
                    <a:lnTo>
                      <a:pt x="51" y="16"/>
                    </a:lnTo>
                    <a:lnTo>
                      <a:pt x="34" y="26"/>
                    </a:lnTo>
                    <a:lnTo>
                      <a:pt x="16" y="36"/>
                    </a:lnTo>
                    <a:lnTo>
                      <a:pt x="12" y="37"/>
                    </a:lnTo>
                    <a:lnTo>
                      <a:pt x="7" y="36"/>
                    </a:lnTo>
                    <a:lnTo>
                      <a:pt x="2" y="34"/>
                    </a:lnTo>
                    <a:lnTo>
                      <a:pt x="0" y="31"/>
                    </a:lnTo>
                    <a:lnTo>
                      <a:pt x="3" y="34"/>
                    </a:lnTo>
                    <a:lnTo>
                      <a:pt x="7" y="36"/>
                    </a:lnTo>
                    <a:lnTo>
                      <a:pt x="12" y="36"/>
                    </a:lnTo>
                    <a:lnTo>
                      <a:pt x="16" y="34"/>
                    </a:lnTo>
                    <a:lnTo>
                      <a:pt x="34" y="24"/>
                    </a:lnTo>
                    <a:lnTo>
                      <a:pt x="51" y="16"/>
                    </a:lnTo>
                    <a:lnTo>
                      <a:pt x="55" y="13"/>
                    </a:lnTo>
                    <a:lnTo>
                      <a:pt x="57" y="8"/>
                    </a:lnTo>
                    <a:lnTo>
                      <a:pt x="59" y="3"/>
                    </a:lnTo>
                    <a:lnTo>
                      <a:pt x="57"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30" name="Freeform 3837"/>
              <p:cNvSpPr/>
              <p:nvPr/>
            </p:nvSpPr>
            <p:spPr bwMode="auto">
              <a:xfrm>
                <a:off x="2444750" y="2130425"/>
                <a:ext cx="47625" cy="30163"/>
              </a:xfrm>
              <a:custGeom>
                <a:avLst/>
                <a:gdLst>
                  <a:gd name="T0" fmla="*/ 46038 w 60"/>
                  <a:gd name="T1" fmla="*/ 0 h 37"/>
                  <a:gd name="T2" fmla="*/ 46038 w 60"/>
                  <a:gd name="T3" fmla="*/ 0 h 37"/>
                  <a:gd name="T4" fmla="*/ 47625 w 60"/>
                  <a:gd name="T5" fmla="*/ 4076 h 37"/>
                  <a:gd name="T6" fmla="*/ 46038 w 60"/>
                  <a:gd name="T7" fmla="*/ 8152 h 37"/>
                  <a:gd name="T8" fmla="*/ 46038 w 60"/>
                  <a:gd name="T9" fmla="*/ 8152 h 37"/>
                  <a:gd name="T10" fmla="*/ 45244 w 60"/>
                  <a:gd name="T11" fmla="*/ 10598 h 37"/>
                  <a:gd name="T12" fmla="*/ 41275 w 60"/>
                  <a:gd name="T13" fmla="*/ 13043 h 37"/>
                  <a:gd name="T14" fmla="*/ 27781 w 60"/>
                  <a:gd name="T15" fmla="*/ 21196 h 37"/>
                  <a:gd name="T16" fmla="*/ 14288 w 60"/>
                  <a:gd name="T17" fmla="*/ 29348 h 37"/>
                  <a:gd name="T18" fmla="*/ 14288 w 60"/>
                  <a:gd name="T19" fmla="*/ 29348 h 37"/>
                  <a:gd name="T20" fmla="*/ 10319 w 60"/>
                  <a:gd name="T21" fmla="*/ 30163 h 37"/>
                  <a:gd name="T22" fmla="*/ 6350 w 60"/>
                  <a:gd name="T23" fmla="*/ 30163 h 37"/>
                  <a:gd name="T24" fmla="*/ 6350 w 60"/>
                  <a:gd name="T25" fmla="*/ 30163 h 37"/>
                  <a:gd name="T26" fmla="*/ 2381 w 60"/>
                  <a:gd name="T27" fmla="*/ 27717 h 37"/>
                  <a:gd name="T28" fmla="*/ 0 w 60"/>
                  <a:gd name="T29" fmla="*/ 25272 h 37"/>
                  <a:gd name="T30" fmla="*/ 0 w 60"/>
                  <a:gd name="T31" fmla="*/ 25272 h 37"/>
                  <a:gd name="T32" fmla="*/ 2381 w 60"/>
                  <a:gd name="T33" fmla="*/ 27717 h 37"/>
                  <a:gd name="T34" fmla="*/ 6350 w 60"/>
                  <a:gd name="T35" fmla="*/ 30163 h 37"/>
                  <a:gd name="T36" fmla="*/ 6350 w 60"/>
                  <a:gd name="T37" fmla="*/ 30163 h 37"/>
                  <a:gd name="T38" fmla="*/ 10319 w 60"/>
                  <a:gd name="T39" fmla="*/ 30163 h 37"/>
                  <a:gd name="T40" fmla="*/ 14288 w 60"/>
                  <a:gd name="T41" fmla="*/ 29348 h 37"/>
                  <a:gd name="T42" fmla="*/ 26988 w 60"/>
                  <a:gd name="T43" fmla="*/ 21196 h 37"/>
                  <a:gd name="T44" fmla="*/ 41275 w 60"/>
                  <a:gd name="T45" fmla="*/ 13043 h 37"/>
                  <a:gd name="T46" fmla="*/ 41275 w 60"/>
                  <a:gd name="T47" fmla="*/ 13043 h 37"/>
                  <a:gd name="T48" fmla="*/ 43656 w 60"/>
                  <a:gd name="T49" fmla="*/ 10598 h 37"/>
                  <a:gd name="T50" fmla="*/ 46038 w 60"/>
                  <a:gd name="T51" fmla="*/ 8152 h 37"/>
                  <a:gd name="T52" fmla="*/ 46038 w 60"/>
                  <a:gd name="T53" fmla="*/ 8152 h 37"/>
                  <a:gd name="T54" fmla="*/ 46038 w 60"/>
                  <a:gd name="T55" fmla="*/ 4076 h 37"/>
                  <a:gd name="T56" fmla="*/ 46038 w 60"/>
                  <a:gd name="T57" fmla="*/ 0 h 37"/>
                  <a:gd name="T58" fmla="*/ 46038 w 60"/>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0"/>
                  <a:gd name="T91" fmla="*/ 0 h 37"/>
                  <a:gd name="T92" fmla="*/ 60 w 60"/>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0" h="37">
                    <a:moveTo>
                      <a:pt x="58" y="0"/>
                    </a:moveTo>
                    <a:lnTo>
                      <a:pt x="58" y="0"/>
                    </a:lnTo>
                    <a:lnTo>
                      <a:pt x="60" y="5"/>
                    </a:lnTo>
                    <a:lnTo>
                      <a:pt x="58" y="10"/>
                    </a:lnTo>
                    <a:lnTo>
                      <a:pt x="57" y="13"/>
                    </a:lnTo>
                    <a:lnTo>
                      <a:pt x="52" y="16"/>
                    </a:lnTo>
                    <a:lnTo>
                      <a:pt x="35" y="26"/>
                    </a:lnTo>
                    <a:lnTo>
                      <a:pt x="18" y="36"/>
                    </a:lnTo>
                    <a:lnTo>
                      <a:pt x="13" y="37"/>
                    </a:lnTo>
                    <a:lnTo>
                      <a:pt x="8" y="37"/>
                    </a:lnTo>
                    <a:lnTo>
                      <a:pt x="3" y="34"/>
                    </a:lnTo>
                    <a:lnTo>
                      <a:pt x="0" y="31"/>
                    </a:lnTo>
                    <a:lnTo>
                      <a:pt x="3" y="34"/>
                    </a:lnTo>
                    <a:lnTo>
                      <a:pt x="8" y="37"/>
                    </a:lnTo>
                    <a:lnTo>
                      <a:pt x="13" y="37"/>
                    </a:lnTo>
                    <a:lnTo>
                      <a:pt x="18" y="36"/>
                    </a:lnTo>
                    <a:lnTo>
                      <a:pt x="34" y="26"/>
                    </a:lnTo>
                    <a:lnTo>
                      <a:pt x="52" y="16"/>
                    </a:lnTo>
                    <a:lnTo>
                      <a:pt x="55" y="13"/>
                    </a:lnTo>
                    <a:lnTo>
                      <a:pt x="58" y="10"/>
                    </a:lnTo>
                    <a:lnTo>
                      <a:pt x="58" y="5"/>
                    </a:lnTo>
                    <a:lnTo>
                      <a:pt x="58"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31" name="Freeform 3838"/>
              <p:cNvSpPr/>
              <p:nvPr/>
            </p:nvSpPr>
            <p:spPr bwMode="auto">
              <a:xfrm>
                <a:off x="2254250" y="2263775"/>
                <a:ext cx="57150" cy="53975"/>
              </a:xfrm>
              <a:custGeom>
                <a:avLst/>
                <a:gdLst>
                  <a:gd name="T0" fmla="*/ 56345 w 71"/>
                  <a:gd name="T1" fmla="*/ 23716 h 66"/>
                  <a:gd name="T2" fmla="*/ 56345 w 71"/>
                  <a:gd name="T3" fmla="*/ 23716 h 66"/>
                  <a:gd name="T4" fmla="*/ 57150 w 71"/>
                  <a:gd name="T5" fmla="*/ 27805 h 66"/>
                  <a:gd name="T6" fmla="*/ 57150 w 71"/>
                  <a:gd name="T7" fmla="*/ 31894 h 66"/>
                  <a:gd name="T8" fmla="*/ 56345 w 71"/>
                  <a:gd name="T9" fmla="*/ 34348 h 66"/>
                  <a:gd name="T10" fmla="*/ 52320 w 71"/>
                  <a:gd name="T11" fmla="*/ 36801 h 66"/>
                  <a:gd name="T12" fmla="*/ 23343 w 71"/>
                  <a:gd name="T13" fmla="*/ 53975 h 66"/>
                  <a:gd name="T14" fmla="*/ 23343 w 71"/>
                  <a:gd name="T15" fmla="*/ 53975 h 66"/>
                  <a:gd name="T16" fmla="*/ 19318 w 71"/>
                  <a:gd name="T17" fmla="*/ 53975 h 66"/>
                  <a:gd name="T18" fmla="*/ 16904 w 71"/>
                  <a:gd name="T19" fmla="*/ 53975 h 66"/>
                  <a:gd name="T20" fmla="*/ 12879 w 71"/>
                  <a:gd name="T21" fmla="*/ 53157 h 66"/>
                  <a:gd name="T22" fmla="*/ 10464 w 71"/>
                  <a:gd name="T23" fmla="*/ 50704 h 66"/>
                  <a:gd name="T24" fmla="*/ 0 w 71"/>
                  <a:gd name="T25" fmla="*/ 30259 h 66"/>
                  <a:gd name="T26" fmla="*/ 0 w 71"/>
                  <a:gd name="T27" fmla="*/ 30259 h 66"/>
                  <a:gd name="T28" fmla="*/ 0 w 71"/>
                  <a:gd name="T29" fmla="*/ 27805 h 66"/>
                  <a:gd name="T30" fmla="*/ 0 w 71"/>
                  <a:gd name="T31" fmla="*/ 23716 h 66"/>
                  <a:gd name="T32" fmla="*/ 805 w 71"/>
                  <a:gd name="T33" fmla="*/ 19627 h 66"/>
                  <a:gd name="T34" fmla="*/ 3220 w 71"/>
                  <a:gd name="T35" fmla="*/ 17174 h 66"/>
                  <a:gd name="T36" fmla="*/ 33807 w 71"/>
                  <a:gd name="T37" fmla="*/ 818 h 66"/>
                  <a:gd name="T38" fmla="*/ 33807 w 71"/>
                  <a:gd name="T39" fmla="*/ 818 h 66"/>
                  <a:gd name="T40" fmla="*/ 36222 w 71"/>
                  <a:gd name="T41" fmla="*/ 0 h 66"/>
                  <a:gd name="T42" fmla="*/ 40246 w 71"/>
                  <a:gd name="T43" fmla="*/ 818 h 66"/>
                  <a:gd name="T44" fmla="*/ 44271 w 71"/>
                  <a:gd name="T45" fmla="*/ 2453 h 66"/>
                  <a:gd name="T46" fmla="*/ 46686 w 71"/>
                  <a:gd name="T47" fmla="*/ 4907 h 66"/>
                  <a:gd name="T48" fmla="*/ 56345 w 71"/>
                  <a:gd name="T49" fmla="*/ 23716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66"/>
                  <a:gd name="T77" fmla="*/ 71 w 71"/>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66">
                    <a:moveTo>
                      <a:pt x="70" y="29"/>
                    </a:moveTo>
                    <a:lnTo>
                      <a:pt x="70" y="29"/>
                    </a:lnTo>
                    <a:lnTo>
                      <a:pt x="71" y="34"/>
                    </a:lnTo>
                    <a:lnTo>
                      <a:pt x="71" y="39"/>
                    </a:lnTo>
                    <a:lnTo>
                      <a:pt x="70" y="42"/>
                    </a:lnTo>
                    <a:lnTo>
                      <a:pt x="65" y="45"/>
                    </a:lnTo>
                    <a:lnTo>
                      <a:pt x="29" y="66"/>
                    </a:lnTo>
                    <a:lnTo>
                      <a:pt x="24" y="66"/>
                    </a:lnTo>
                    <a:lnTo>
                      <a:pt x="21" y="66"/>
                    </a:lnTo>
                    <a:lnTo>
                      <a:pt x="16" y="65"/>
                    </a:lnTo>
                    <a:lnTo>
                      <a:pt x="13" y="62"/>
                    </a:lnTo>
                    <a:lnTo>
                      <a:pt x="0" y="37"/>
                    </a:lnTo>
                    <a:lnTo>
                      <a:pt x="0" y="34"/>
                    </a:lnTo>
                    <a:lnTo>
                      <a:pt x="0" y="29"/>
                    </a:lnTo>
                    <a:lnTo>
                      <a:pt x="1" y="24"/>
                    </a:lnTo>
                    <a:lnTo>
                      <a:pt x="4" y="21"/>
                    </a:lnTo>
                    <a:lnTo>
                      <a:pt x="42" y="1"/>
                    </a:lnTo>
                    <a:lnTo>
                      <a:pt x="45" y="0"/>
                    </a:lnTo>
                    <a:lnTo>
                      <a:pt x="50" y="1"/>
                    </a:lnTo>
                    <a:lnTo>
                      <a:pt x="55" y="3"/>
                    </a:lnTo>
                    <a:lnTo>
                      <a:pt x="58" y="6"/>
                    </a:lnTo>
                    <a:lnTo>
                      <a:pt x="70" y="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32" name="Freeform 3839"/>
              <p:cNvSpPr/>
              <p:nvPr/>
            </p:nvSpPr>
            <p:spPr bwMode="auto">
              <a:xfrm>
                <a:off x="2305050" y="2236788"/>
                <a:ext cx="57150" cy="53975"/>
              </a:xfrm>
              <a:custGeom>
                <a:avLst/>
                <a:gdLst>
                  <a:gd name="T0" fmla="*/ 56367 w 73"/>
                  <a:gd name="T1" fmla="*/ 24168 h 67"/>
                  <a:gd name="T2" fmla="*/ 56367 w 73"/>
                  <a:gd name="T3" fmla="*/ 24168 h 67"/>
                  <a:gd name="T4" fmla="*/ 57150 w 73"/>
                  <a:gd name="T5" fmla="*/ 26585 h 67"/>
                  <a:gd name="T6" fmla="*/ 57150 w 73"/>
                  <a:gd name="T7" fmla="*/ 30613 h 67"/>
                  <a:gd name="T8" fmla="*/ 54801 w 73"/>
                  <a:gd name="T9" fmla="*/ 34641 h 67"/>
                  <a:gd name="T10" fmla="*/ 52453 w 73"/>
                  <a:gd name="T11" fmla="*/ 37057 h 67"/>
                  <a:gd name="T12" fmla="*/ 24269 w 73"/>
                  <a:gd name="T13" fmla="*/ 53169 h 67"/>
                  <a:gd name="T14" fmla="*/ 24269 w 73"/>
                  <a:gd name="T15" fmla="*/ 53169 h 67"/>
                  <a:gd name="T16" fmla="*/ 20355 w 73"/>
                  <a:gd name="T17" fmla="*/ 53975 h 67"/>
                  <a:gd name="T18" fmla="*/ 16440 w 73"/>
                  <a:gd name="T19" fmla="*/ 53169 h 67"/>
                  <a:gd name="T20" fmla="*/ 14092 w 73"/>
                  <a:gd name="T21" fmla="*/ 51558 h 67"/>
                  <a:gd name="T22" fmla="*/ 11743 w 73"/>
                  <a:gd name="T23" fmla="*/ 49141 h 67"/>
                  <a:gd name="T24" fmla="*/ 1566 w 73"/>
                  <a:gd name="T25" fmla="*/ 30613 h 67"/>
                  <a:gd name="T26" fmla="*/ 1566 w 73"/>
                  <a:gd name="T27" fmla="*/ 30613 h 67"/>
                  <a:gd name="T28" fmla="*/ 0 w 73"/>
                  <a:gd name="T29" fmla="*/ 26585 h 67"/>
                  <a:gd name="T30" fmla="*/ 1566 w 73"/>
                  <a:gd name="T31" fmla="*/ 22557 h 67"/>
                  <a:gd name="T32" fmla="*/ 2349 w 73"/>
                  <a:gd name="T33" fmla="*/ 20140 h 67"/>
                  <a:gd name="T34" fmla="*/ 5480 w 73"/>
                  <a:gd name="T35" fmla="*/ 17723 h 67"/>
                  <a:gd name="T36" fmla="*/ 32881 w 73"/>
                  <a:gd name="T37" fmla="*/ 0 h 67"/>
                  <a:gd name="T38" fmla="*/ 32881 w 73"/>
                  <a:gd name="T39" fmla="*/ 0 h 67"/>
                  <a:gd name="T40" fmla="*/ 36795 w 73"/>
                  <a:gd name="T41" fmla="*/ 0 h 67"/>
                  <a:gd name="T42" fmla="*/ 40710 w 73"/>
                  <a:gd name="T43" fmla="*/ 0 h 67"/>
                  <a:gd name="T44" fmla="*/ 44624 w 73"/>
                  <a:gd name="T45" fmla="*/ 1611 h 67"/>
                  <a:gd name="T46" fmla="*/ 46190 w 73"/>
                  <a:gd name="T47" fmla="*/ 4028 h 67"/>
                  <a:gd name="T48" fmla="*/ 56367 w 73"/>
                  <a:gd name="T49" fmla="*/ 24168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67"/>
                  <a:gd name="T77" fmla="*/ 73 w 73"/>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67">
                    <a:moveTo>
                      <a:pt x="72" y="30"/>
                    </a:moveTo>
                    <a:lnTo>
                      <a:pt x="72" y="30"/>
                    </a:lnTo>
                    <a:lnTo>
                      <a:pt x="73" y="33"/>
                    </a:lnTo>
                    <a:lnTo>
                      <a:pt x="73" y="38"/>
                    </a:lnTo>
                    <a:lnTo>
                      <a:pt x="70" y="43"/>
                    </a:lnTo>
                    <a:lnTo>
                      <a:pt x="67" y="46"/>
                    </a:lnTo>
                    <a:lnTo>
                      <a:pt x="31" y="66"/>
                    </a:lnTo>
                    <a:lnTo>
                      <a:pt x="26" y="67"/>
                    </a:lnTo>
                    <a:lnTo>
                      <a:pt x="21" y="66"/>
                    </a:lnTo>
                    <a:lnTo>
                      <a:pt x="18" y="64"/>
                    </a:lnTo>
                    <a:lnTo>
                      <a:pt x="15" y="61"/>
                    </a:lnTo>
                    <a:lnTo>
                      <a:pt x="2" y="38"/>
                    </a:lnTo>
                    <a:lnTo>
                      <a:pt x="0" y="33"/>
                    </a:lnTo>
                    <a:lnTo>
                      <a:pt x="2" y="28"/>
                    </a:lnTo>
                    <a:lnTo>
                      <a:pt x="3" y="25"/>
                    </a:lnTo>
                    <a:lnTo>
                      <a:pt x="7" y="22"/>
                    </a:lnTo>
                    <a:lnTo>
                      <a:pt x="42" y="0"/>
                    </a:lnTo>
                    <a:lnTo>
                      <a:pt x="47" y="0"/>
                    </a:lnTo>
                    <a:lnTo>
                      <a:pt x="52" y="0"/>
                    </a:lnTo>
                    <a:lnTo>
                      <a:pt x="57" y="2"/>
                    </a:lnTo>
                    <a:lnTo>
                      <a:pt x="59" y="5"/>
                    </a:lnTo>
                    <a:lnTo>
                      <a:pt x="72" y="3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33" name="Freeform 3840"/>
              <p:cNvSpPr/>
              <p:nvPr/>
            </p:nvSpPr>
            <p:spPr bwMode="auto">
              <a:xfrm>
                <a:off x="2355850" y="2208213"/>
                <a:ext cx="58738" cy="53975"/>
              </a:xfrm>
              <a:custGeom>
                <a:avLst/>
                <a:gdLst>
                  <a:gd name="T0" fmla="*/ 57150 w 74"/>
                  <a:gd name="T1" fmla="*/ 23716 h 66"/>
                  <a:gd name="T2" fmla="*/ 57150 w 74"/>
                  <a:gd name="T3" fmla="*/ 23716 h 66"/>
                  <a:gd name="T4" fmla="*/ 58738 w 74"/>
                  <a:gd name="T5" fmla="*/ 27805 h 66"/>
                  <a:gd name="T6" fmla="*/ 58738 w 74"/>
                  <a:gd name="T7" fmla="*/ 31894 h 66"/>
                  <a:gd name="T8" fmla="*/ 55563 w 74"/>
                  <a:gd name="T9" fmla="*/ 34348 h 66"/>
                  <a:gd name="T10" fmla="*/ 53182 w 74"/>
                  <a:gd name="T11" fmla="*/ 36801 h 66"/>
                  <a:gd name="T12" fmla="*/ 24606 w 74"/>
                  <a:gd name="T13" fmla="*/ 53157 h 66"/>
                  <a:gd name="T14" fmla="*/ 24606 w 74"/>
                  <a:gd name="T15" fmla="*/ 53157 h 66"/>
                  <a:gd name="T16" fmla="*/ 20638 w 74"/>
                  <a:gd name="T17" fmla="*/ 53975 h 66"/>
                  <a:gd name="T18" fmla="*/ 16669 w 74"/>
                  <a:gd name="T19" fmla="*/ 53975 h 66"/>
                  <a:gd name="T20" fmla="*/ 14288 w 74"/>
                  <a:gd name="T21" fmla="*/ 51522 h 66"/>
                  <a:gd name="T22" fmla="*/ 11906 w 74"/>
                  <a:gd name="T23" fmla="*/ 49068 h 66"/>
                  <a:gd name="T24" fmla="*/ 1588 w 74"/>
                  <a:gd name="T25" fmla="*/ 30259 h 66"/>
                  <a:gd name="T26" fmla="*/ 1588 w 74"/>
                  <a:gd name="T27" fmla="*/ 30259 h 66"/>
                  <a:gd name="T28" fmla="*/ 0 w 74"/>
                  <a:gd name="T29" fmla="*/ 26170 h 66"/>
                  <a:gd name="T30" fmla="*/ 0 w 74"/>
                  <a:gd name="T31" fmla="*/ 22081 h 66"/>
                  <a:gd name="T32" fmla="*/ 2381 w 74"/>
                  <a:gd name="T33" fmla="*/ 19627 h 66"/>
                  <a:gd name="T34" fmla="*/ 5556 w 74"/>
                  <a:gd name="T35" fmla="*/ 17174 h 66"/>
                  <a:gd name="T36" fmla="*/ 34132 w 74"/>
                  <a:gd name="T37" fmla="*/ 818 h 66"/>
                  <a:gd name="T38" fmla="*/ 34132 w 74"/>
                  <a:gd name="T39" fmla="*/ 818 h 66"/>
                  <a:gd name="T40" fmla="*/ 37307 w 74"/>
                  <a:gd name="T41" fmla="*/ 0 h 66"/>
                  <a:gd name="T42" fmla="*/ 41275 w 74"/>
                  <a:gd name="T43" fmla="*/ 0 h 66"/>
                  <a:gd name="T44" fmla="*/ 44450 w 74"/>
                  <a:gd name="T45" fmla="*/ 2453 h 66"/>
                  <a:gd name="T46" fmla="*/ 46832 w 74"/>
                  <a:gd name="T47" fmla="*/ 4907 h 66"/>
                  <a:gd name="T48" fmla="*/ 57150 w 74"/>
                  <a:gd name="T49" fmla="*/ 23716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66"/>
                  <a:gd name="T77" fmla="*/ 74 w 74"/>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66">
                    <a:moveTo>
                      <a:pt x="72" y="29"/>
                    </a:moveTo>
                    <a:lnTo>
                      <a:pt x="72" y="29"/>
                    </a:lnTo>
                    <a:lnTo>
                      <a:pt x="74" y="34"/>
                    </a:lnTo>
                    <a:lnTo>
                      <a:pt x="74" y="39"/>
                    </a:lnTo>
                    <a:lnTo>
                      <a:pt x="70" y="42"/>
                    </a:lnTo>
                    <a:lnTo>
                      <a:pt x="67" y="45"/>
                    </a:lnTo>
                    <a:lnTo>
                      <a:pt x="31" y="65"/>
                    </a:lnTo>
                    <a:lnTo>
                      <a:pt x="26" y="66"/>
                    </a:lnTo>
                    <a:lnTo>
                      <a:pt x="21" y="66"/>
                    </a:lnTo>
                    <a:lnTo>
                      <a:pt x="18" y="63"/>
                    </a:lnTo>
                    <a:lnTo>
                      <a:pt x="15" y="60"/>
                    </a:lnTo>
                    <a:lnTo>
                      <a:pt x="2" y="37"/>
                    </a:lnTo>
                    <a:lnTo>
                      <a:pt x="0" y="32"/>
                    </a:lnTo>
                    <a:lnTo>
                      <a:pt x="0" y="27"/>
                    </a:lnTo>
                    <a:lnTo>
                      <a:pt x="3" y="24"/>
                    </a:lnTo>
                    <a:lnTo>
                      <a:pt x="7" y="21"/>
                    </a:lnTo>
                    <a:lnTo>
                      <a:pt x="43" y="1"/>
                    </a:lnTo>
                    <a:lnTo>
                      <a:pt x="47" y="0"/>
                    </a:lnTo>
                    <a:lnTo>
                      <a:pt x="52" y="0"/>
                    </a:lnTo>
                    <a:lnTo>
                      <a:pt x="56" y="3"/>
                    </a:lnTo>
                    <a:lnTo>
                      <a:pt x="59" y="6"/>
                    </a:lnTo>
                    <a:lnTo>
                      <a:pt x="72" y="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34" name="Freeform 3841"/>
              <p:cNvSpPr/>
              <p:nvPr/>
            </p:nvSpPr>
            <p:spPr bwMode="auto">
              <a:xfrm>
                <a:off x="2408238" y="2179638"/>
                <a:ext cx="57150" cy="53975"/>
              </a:xfrm>
              <a:custGeom>
                <a:avLst/>
                <a:gdLst>
                  <a:gd name="T0" fmla="*/ 55605 w 74"/>
                  <a:gd name="T1" fmla="*/ 23362 h 67"/>
                  <a:gd name="T2" fmla="*/ 55605 w 74"/>
                  <a:gd name="T3" fmla="*/ 23362 h 67"/>
                  <a:gd name="T4" fmla="*/ 57150 w 74"/>
                  <a:gd name="T5" fmla="*/ 27390 h 67"/>
                  <a:gd name="T6" fmla="*/ 55605 w 74"/>
                  <a:gd name="T7" fmla="*/ 31418 h 67"/>
                  <a:gd name="T8" fmla="*/ 54061 w 74"/>
                  <a:gd name="T9" fmla="*/ 33835 h 67"/>
                  <a:gd name="T10" fmla="*/ 51744 w 74"/>
                  <a:gd name="T11" fmla="*/ 36252 h 67"/>
                  <a:gd name="T12" fmla="*/ 23169 w 74"/>
                  <a:gd name="T13" fmla="*/ 52364 h 67"/>
                  <a:gd name="T14" fmla="*/ 23169 w 74"/>
                  <a:gd name="T15" fmla="*/ 52364 h 67"/>
                  <a:gd name="T16" fmla="*/ 20080 w 74"/>
                  <a:gd name="T17" fmla="*/ 53975 h 67"/>
                  <a:gd name="T18" fmla="*/ 16991 w 74"/>
                  <a:gd name="T19" fmla="*/ 53975 h 67"/>
                  <a:gd name="T20" fmla="*/ 13129 w 74"/>
                  <a:gd name="T21" fmla="*/ 52364 h 67"/>
                  <a:gd name="T22" fmla="*/ 11584 w 74"/>
                  <a:gd name="T23" fmla="*/ 49947 h 67"/>
                  <a:gd name="T24" fmla="*/ 1545 w 74"/>
                  <a:gd name="T25" fmla="*/ 29807 h 67"/>
                  <a:gd name="T26" fmla="*/ 1545 w 74"/>
                  <a:gd name="T27" fmla="*/ 29807 h 67"/>
                  <a:gd name="T28" fmla="*/ 0 w 74"/>
                  <a:gd name="T29" fmla="*/ 25779 h 67"/>
                  <a:gd name="T30" fmla="*/ 0 w 74"/>
                  <a:gd name="T31" fmla="*/ 23362 h 67"/>
                  <a:gd name="T32" fmla="*/ 1545 w 74"/>
                  <a:gd name="T33" fmla="*/ 19334 h 67"/>
                  <a:gd name="T34" fmla="*/ 5406 w 74"/>
                  <a:gd name="T35" fmla="*/ 16918 h 67"/>
                  <a:gd name="T36" fmla="*/ 33209 w 74"/>
                  <a:gd name="T37" fmla="*/ 806 h 67"/>
                  <a:gd name="T38" fmla="*/ 33209 w 74"/>
                  <a:gd name="T39" fmla="*/ 806 h 67"/>
                  <a:gd name="T40" fmla="*/ 37070 w 74"/>
                  <a:gd name="T41" fmla="*/ 0 h 67"/>
                  <a:gd name="T42" fmla="*/ 40932 w 74"/>
                  <a:gd name="T43" fmla="*/ 806 h 67"/>
                  <a:gd name="T44" fmla="*/ 43249 w 74"/>
                  <a:gd name="T45" fmla="*/ 2417 h 67"/>
                  <a:gd name="T46" fmla="*/ 45566 w 74"/>
                  <a:gd name="T47" fmla="*/ 4834 h 67"/>
                  <a:gd name="T48" fmla="*/ 55605 w 74"/>
                  <a:gd name="T49" fmla="*/ 23362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67"/>
                  <a:gd name="T77" fmla="*/ 74 w 74"/>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67">
                    <a:moveTo>
                      <a:pt x="72" y="29"/>
                    </a:moveTo>
                    <a:lnTo>
                      <a:pt x="72" y="29"/>
                    </a:lnTo>
                    <a:lnTo>
                      <a:pt x="74" y="34"/>
                    </a:lnTo>
                    <a:lnTo>
                      <a:pt x="72" y="39"/>
                    </a:lnTo>
                    <a:lnTo>
                      <a:pt x="70" y="42"/>
                    </a:lnTo>
                    <a:lnTo>
                      <a:pt x="67" y="45"/>
                    </a:lnTo>
                    <a:lnTo>
                      <a:pt x="30" y="65"/>
                    </a:lnTo>
                    <a:lnTo>
                      <a:pt x="26" y="67"/>
                    </a:lnTo>
                    <a:lnTo>
                      <a:pt x="22" y="67"/>
                    </a:lnTo>
                    <a:lnTo>
                      <a:pt x="17" y="65"/>
                    </a:lnTo>
                    <a:lnTo>
                      <a:pt x="15" y="62"/>
                    </a:lnTo>
                    <a:lnTo>
                      <a:pt x="2" y="37"/>
                    </a:lnTo>
                    <a:lnTo>
                      <a:pt x="0" y="32"/>
                    </a:lnTo>
                    <a:lnTo>
                      <a:pt x="0" y="29"/>
                    </a:lnTo>
                    <a:lnTo>
                      <a:pt x="2" y="24"/>
                    </a:lnTo>
                    <a:lnTo>
                      <a:pt x="7" y="21"/>
                    </a:lnTo>
                    <a:lnTo>
                      <a:pt x="43" y="1"/>
                    </a:lnTo>
                    <a:lnTo>
                      <a:pt x="48" y="0"/>
                    </a:lnTo>
                    <a:lnTo>
                      <a:pt x="53" y="1"/>
                    </a:lnTo>
                    <a:lnTo>
                      <a:pt x="56" y="3"/>
                    </a:lnTo>
                    <a:lnTo>
                      <a:pt x="59" y="6"/>
                    </a:lnTo>
                    <a:lnTo>
                      <a:pt x="72" y="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35" name="Freeform 3842"/>
              <p:cNvSpPr/>
              <p:nvPr/>
            </p:nvSpPr>
            <p:spPr bwMode="auto">
              <a:xfrm>
                <a:off x="2459038" y="2152650"/>
                <a:ext cx="57150" cy="53975"/>
              </a:xfrm>
              <a:custGeom>
                <a:avLst/>
                <a:gdLst>
                  <a:gd name="T0" fmla="*/ 57150 w 71"/>
                  <a:gd name="T1" fmla="*/ 23716 h 66"/>
                  <a:gd name="T2" fmla="*/ 57150 w 71"/>
                  <a:gd name="T3" fmla="*/ 23716 h 66"/>
                  <a:gd name="T4" fmla="*/ 57150 w 71"/>
                  <a:gd name="T5" fmla="*/ 26170 h 66"/>
                  <a:gd name="T6" fmla="*/ 57150 w 71"/>
                  <a:gd name="T7" fmla="*/ 30259 h 66"/>
                  <a:gd name="T8" fmla="*/ 56345 w 71"/>
                  <a:gd name="T9" fmla="*/ 34348 h 66"/>
                  <a:gd name="T10" fmla="*/ 53125 w 71"/>
                  <a:gd name="T11" fmla="*/ 36801 h 66"/>
                  <a:gd name="T12" fmla="*/ 23343 w 71"/>
                  <a:gd name="T13" fmla="*/ 53157 h 66"/>
                  <a:gd name="T14" fmla="*/ 23343 w 71"/>
                  <a:gd name="T15" fmla="*/ 53157 h 66"/>
                  <a:gd name="T16" fmla="*/ 19318 w 71"/>
                  <a:gd name="T17" fmla="*/ 53975 h 66"/>
                  <a:gd name="T18" fmla="*/ 16904 w 71"/>
                  <a:gd name="T19" fmla="*/ 53157 h 66"/>
                  <a:gd name="T20" fmla="*/ 12879 w 71"/>
                  <a:gd name="T21" fmla="*/ 51522 h 66"/>
                  <a:gd name="T22" fmla="*/ 10464 w 71"/>
                  <a:gd name="T23" fmla="*/ 49068 h 66"/>
                  <a:gd name="T24" fmla="*/ 805 w 71"/>
                  <a:gd name="T25" fmla="*/ 30259 h 66"/>
                  <a:gd name="T26" fmla="*/ 805 w 71"/>
                  <a:gd name="T27" fmla="*/ 30259 h 66"/>
                  <a:gd name="T28" fmla="*/ 0 w 71"/>
                  <a:gd name="T29" fmla="*/ 26170 h 66"/>
                  <a:gd name="T30" fmla="*/ 0 w 71"/>
                  <a:gd name="T31" fmla="*/ 22081 h 66"/>
                  <a:gd name="T32" fmla="*/ 805 w 71"/>
                  <a:gd name="T33" fmla="*/ 19627 h 66"/>
                  <a:gd name="T34" fmla="*/ 3220 w 71"/>
                  <a:gd name="T35" fmla="*/ 17174 h 66"/>
                  <a:gd name="T36" fmla="*/ 33807 w 71"/>
                  <a:gd name="T37" fmla="*/ 0 h 66"/>
                  <a:gd name="T38" fmla="*/ 33807 w 71"/>
                  <a:gd name="T39" fmla="*/ 0 h 66"/>
                  <a:gd name="T40" fmla="*/ 37832 w 71"/>
                  <a:gd name="T41" fmla="*/ 0 h 66"/>
                  <a:gd name="T42" fmla="*/ 40246 w 71"/>
                  <a:gd name="T43" fmla="*/ 0 h 66"/>
                  <a:gd name="T44" fmla="*/ 44271 w 71"/>
                  <a:gd name="T45" fmla="*/ 818 h 66"/>
                  <a:gd name="T46" fmla="*/ 46686 w 71"/>
                  <a:gd name="T47" fmla="*/ 3271 h 66"/>
                  <a:gd name="T48" fmla="*/ 57150 w 71"/>
                  <a:gd name="T49" fmla="*/ 23716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66"/>
                  <a:gd name="T77" fmla="*/ 71 w 71"/>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66">
                    <a:moveTo>
                      <a:pt x="71" y="29"/>
                    </a:moveTo>
                    <a:lnTo>
                      <a:pt x="71" y="29"/>
                    </a:lnTo>
                    <a:lnTo>
                      <a:pt x="71" y="32"/>
                    </a:lnTo>
                    <a:lnTo>
                      <a:pt x="71" y="37"/>
                    </a:lnTo>
                    <a:lnTo>
                      <a:pt x="70" y="42"/>
                    </a:lnTo>
                    <a:lnTo>
                      <a:pt x="66" y="45"/>
                    </a:lnTo>
                    <a:lnTo>
                      <a:pt x="29" y="65"/>
                    </a:lnTo>
                    <a:lnTo>
                      <a:pt x="24" y="66"/>
                    </a:lnTo>
                    <a:lnTo>
                      <a:pt x="21" y="65"/>
                    </a:lnTo>
                    <a:lnTo>
                      <a:pt x="16" y="63"/>
                    </a:lnTo>
                    <a:lnTo>
                      <a:pt x="13" y="60"/>
                    </a:lnTo>
                    <a:lnTo>
                      <a:pt x="1" y="37"/>
                    </a:lnTo>
                    <a:lnTo>
                      <a:pt x="0" y="32"/>
                    </a:lnTo>
                    <a:lnTo>
                      <a:pt x="0" y="27"/>
                    </a:lnTo>
                    <a:lnTo>
                      <a:pt x="1" y="24"/>
                    </a:lnTo>
                    <a:lnTo>
                      <a:pt x="4" y="21"/>
                    </a:lnTo>
                    <a:lnTo>
                      <a:pt x="42" y="0"/>
                    </a:lnTo>
                    <a:lnTo>
                      <a:pt x="47" y="0"/>
                    </a:lnTo>
                    <a:lnTo>
                      <a:pt x="50" y="0"/>
                    </a:lnTo>
                    <a:lnTo>
                      <a:pt x="55" y="1"/>
                    </a:lnTo>
                    <a:lnTo>
                      <a:pt x="58" y="4"/>
                    </a:lnTo>
                    <a:lnTo>
                      <a:pt x="71" y="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36" name="Freeform 3843"/>
              <p:cNvSpPr/>
              <p:nvPr/>
            </p:nvSpPr>
            <p:spPr bwMode="auto">
              <a:xfrm>
                <a:off x="2252663" y="2262188"/>
                <a:ext cx="57150" cy="53975"/>
              </a:xfrm>
              <a:custGeom>
                <a:avLst/>
                <a:gdLst>
                  <a:gd name="T0" fmla="*/ 57150 w 72"/>
                  <a:gd name="T1" fmla="*/ 23362 h 67"/>
                  <a:gd name="T2" fmla="*/ 57150 w 72"/>
                  <a:gd name="T3" fmla="*/ 23362 h 67"/>
                  <a:gd name="T4" fmla="*/ 57150 w 72"/>
                  <a:gd name="T5" fmla="*/ 27390 h 67"/>
                  <a:gd name="T6" fmla="*/ 57150 w 72"/>
                  <a:gd name="T7" fmla="*/ 29807 h 67"/>
                  <a:gd name="T8" fmla="*/ 55563 w 72"/>
                  <a:gd name="T9" fmla="*/ 33835 h 67"/>
                  <a:gd name="T10" fmla="*/ 53181 w 72"/>
                  <a:gd name="T11" fmla="*/ 37057 h 67"/>
                  <a:gd name="T12" fmla="*/ 23019 w 72"/>
                  <a:gd name="T13" fmla="*/ 52364 h 67"/>
                  <a:gd name="T14" fmla="*/ 23019 w 72"/>
                  <a:gd name="T15" fmla="*/ 52364 h 67"/>
                  <a:gd name="T16" fmla="*/ 19050 w 72"/>
                  <a:gd name="T17" fmla="*/ 53975 h 67"/>
                  <a:gd name="T18" fmla="*/ 16669 w 72"/>
                  <a:gd name="T19" fmla="*/ 53975 h 67"/>
                  <a:gd name="T20" fmla="*/ 12700 w 72"/>
                  <a:gd name="T21" fmla="*/ 51558 h 67"/>
                  <a:gd name="T22" fmla="*/ 10319 w 72"/>
                  <a:gd name="T23" fmla="*/ 48336 h 67"/>
                  <a:gd name="T24" fmla="*/ 0 w 72"/>
                  <a:gd name="T25" fmla="*/ 29807 h 67"/>
                  <a:gd name="T26" fmla="*/ 0 w 72"/>
                  <a:gd name="T27" fmla="*/ 29807 h 67"/>
                  <a:gd name="T28" fmla="*/ 0 w 72"/>
                  <a:gd name="T29" fmla="*/ 26585 h 67"/>
                  <a:gd name="T30" fmla="*/ 0 w 72"/>
                  <a:gd name="T31" fmla="*/ 22557 h 67"/>
                  <a:gd name="T32" fmla="*/ 1588 w 72"/>
                  <a:gd name="T33" fmla="*/ 19334 h 67"/>
                  <a:gd name="T34" fmla="*/ 3969 w 72"/>
                  <a:gd name="T35" fmla="*/ 16918 h 67"/>
                  <a:gd name="T36" fmla="*/ 33337 w 72"/>
                  <a:gd name="T37" fmla="*/ 1611 h 67"/>
                  <a:gd name="T38" fmla="*/ 33337 w 72"/>
                  <a:gd name="T39" fmla="*/ 1611 h 67"/>
                  <a:gd name="T40" fmla="*/ 37306 w 72"/>
                  <a:gd name="T41" fmla="*/ 0 h 67"/>
                  <a:gd name="T42" fmla="*/ 39687 w 72"/>
                  <a:gd name="T43" fmla="*/ 0 h 67"/>
                  <a:gd name="T44" fmla="*/ 43656 w 72"/>
                  <a:gd name="T45" fmla="*/ 1611 h 67"/>
                  <a:gd name="T46" fmla="*/ 46831 w 72"/>
                  <a:gd name="T47" fmla="*/ 4028 h 67"/>
                  <a:gd name="T48" fmla="*/ 57150 w 72"/>
                  <a:gd name="T49" fmla="*/ 23362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67"/>
                  <a:gd name="T77" fmla="*/ 72 w 72"/>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67">
                    <a:moveTo>
                      <a:pt x="72" y="29"/>
                    </a:moveTo>
                    <a:lnTo>
                      <a:pt x="72" y="29"/>
                    </a:lnTo>
                    <a:lnTo>
                      <a:pt x="72" y="34"/>
                    </a:lnTo>
                    <a:lnTo>
                      <a:pt x="72" y="37"/>
                    </a:lnTo>
                    <a:lnTo>
                      <a:pt x="70" y="42"/>
                    </a:lnTo>
                    <a:lnTo>
                      <a:pt x="67" y="46"/>
                    </a:lnTo>
                    <a:lnTo>
                      <a:pt x="29" y="65"/>
                    </a:lnTo>
                    <a:lnTo>
                      <a:pt x="24" y="67"/>
                    </a:lnTo>
                    <a:lnTo>
                      <a:pt x="21" y="67"/>
                    </a:lnTo>
                    <a:lnTo>
                      <a:pt x="16" y="64"/>
                    </a:lnTo>
                    <a:lnTo>
                      <a:pt x="13" y="60"/>
                    </a:lnTo>
                    <a:lnTo>
                      <a:pt x="0" y="37"/>
                    </a:lnTo>
                    <a:lnTo>
                      <a:pt x="0" y="33"/>
                    </a:lnTo>
                    <a:lnTo>
                      <a:pt x="0" y="28"/>
                    </a:lnTo>
                    <a:lnTo>
                      <a:pt x="2" y="24"/>
                    </a:lnTo>
                    <a:lnTo>
                      <a:pt x="5" y="21"/>
                    </a:lnTo>
                    <a:lnTo>
                      <a:pt x="42" y="2"/>
                    </a:lnTo>
                    <a:lnTo>
                      <a:pt x="47" y="0"/>
                    </a:lnTo>
                    <a:lnTo>
                      <a:pt x="50" y="0"/>
                    </a:lnTo>
                    <a:lnTo>
                      <a:pt x="55" y="2"/>
                    </a:lnTo>
                    <a:lnTo>
                      <a:pt x="59" y="5"/>
                    </a:lnTo>
                    <a:lnTo>
                      <a:pt x="72" y="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37" name="Freeform 3844"/>
              <p:cNvSpPr/>
              <p:nvPr/>
            </p:nvSpPr>
            <p:spPr bwMode="auto">
              <a:xfrm>
                <a:off x="2303463" y="2235200"/>
                <a:ext cx="57150" cy="52388"/>
              </a:xfrm>
              <a:custGeom>
                <a:avLst/>
                <a:gdLst>
                  <a:gd name="T0" fmla="*/ 55605 w 74"/>
                  <a:gd name="T1" fmla="*/ 22675 h 67"/>
                  <a:gd name="T2" fmla="*/ 55605 w 74"/>
                  <a:gd name="T3" fmla="*/ 22675 h 67"/>
                  <a:gd name="T4" fmla="*/ 57150 w 74"/>
                  <a:gd name="T5" fmla="*/ 26585 h 67"/>
                  <a:gd name="T6" fmla="*/ 57150 w 74"/>
                  <a:gd name="T7" fmla="*/ 30495 h 67"/>
                  <a:gd name="T8" fmla="*/ 55605 w 74"/>
                  <a:gd name="T9" fmla="*/ 33622 h 67"/>
                  <a:gd name="T10" fmla="*/ 51744 w 74"/>
                  <a:gd name="T11" fmla="*/ 35968 h 67"/>
                  <a:gd name="T12" fmla="*/ 23941 w 74"/>
                  <a:gd name="T13" fmla="*/ 50824 h 67"/>
                  <a:gd name="T14" fmla="*/ 23941 w 74"/>
                  <a:gd name="T15" fmla="*/ 50824 h 67"/>
                  <a:gd name="T16" fmla="*/ 20852 w 74"/>
                  <a:gd name="T17" fmla="*/ 52388 h 67"/>
                  <a:gd name="T18" fmla="*/ 16991 w 74"/>
                  <a:gd name="T19" fmla="*/ 52388 h 67"/>
                  <a:gd name="T20" fmla="*/ 13901 w 74"/>
                  <a:gd name="T21" fmla="*/ 50824 h 67"/>
                  <a:gd name="T22" fmla="*/ 11584 w 74"/>
                  <a:gd name="T23" fmla="*/ 46915 h 67"/>
                  <a:gd name="T24" fmla="*/ 1545 w 74"/>
                  <a:gd name="T25" fmla="*/ 29713 h 67"/>
                  <a:gd name="T26" fmla="*/ 1545 w 74"/>
                  <a:gd name="T27" fmla="*/ 29713 h 67"/>
                  <a:gd name="T28" fmla="*/ 0 w 74"/>
                  <a:gd name="T29" fmla="*/ 25803 h 67"/>
                  <a:gd name="T30" fmla="*/ 1545 w 74"/>
                  <a:gd name="T31" fmla="*/ 21893 h 67"/>
                  <a:gd name="T32" fmla="*/ 3089 w 74"/>
                  <a:gd name="T33" fmla="*/ 19548 h 67"/>
                  <a:gd name="T34" fmla="*/ 5406 w 74"/>
                  <a:gd name="T35" fmla="*/ 16420 h 67"/>
                  <a:gd name="T36" fmla="*/ 33981 w 74"/>
                  <a:gd name="T37" fmla="*/ 1564 h 67"/>
                  <a:gd name="T38" fmla="*/ 33981 w 74"/>
                  <a:gd name="T39" fmla="*/ 1564 h 67"/>
                  <a:gd name="T40" fmla="*/ 37070 w 74"/>
                  <a:gd name="T41" fmla="*/ 0 h 67"/>
                  <a:gd name="T42" fmla="*/ 40932 w 74"/>
                  <a:gd name="T43" fmla="*/ 0 h 67"/>
                  <a:gd name="T44" fmla="*/ 44021 w 74"/>
                  <a:gd name="T45" fmla="*/ 2346 h 67"/>
                  <a:gd name="T46" fmla="*/ 47110 w 74"/>
                  <a:gd name="T47" fmla="*/ 5473 h 67"/>
                  <a:gd name="T48" fmla="*/ 55605 w 74"/>
                  <a:gd name="T49" fmla="*/ 22675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67"/>
                  <a:gd name="T77" fmla="*/ 74 w 74"/>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67">
                    <a:moveTo>
                      <a:pt x="72" y="29"/>
                    </a:moveTo>
                    <a:lnTo>
                      <a:pt x="72" y="29"/>
                    </a:lnTo>
                    <a:lnTo>
                      <a:pt x="74" y="34"/>
                    </a:lnTo>
                    <a:lnTo>
                      <a:pt x="74" y="39"/>
                    </a:lnTo>
                    <a:lnTo>
                      <a:pt x="72" y="43"/>
                    </a:lnTo>
                    <a:lnTo>
                      <a:pt x="67" y="46"/>
                    </a:lnTo>
                    <a:lnTo>
                      <a:pt x="31" y="65"/>
                    </a:lnTo>
                    <a:lnTo>
                      <a:pt x="27" y="67"/>
                    </a:lnTo>
                    <a:lnTo>
                      <a:pt x="22" y="67"/>
                    </a:lnTo>
                    <a:lnTo>
                      <a:pt x="18" y="65"/>
                    </a:lnTo>
                    <a:lnTo>
                      <a:pt x="15" y="60"/>
                    </a:lnTo>
                    <a:lnTo>
                      <a:pt x="2" y="38"/>
                    </a:lnTo>
                    <a:lnTo>
                      <a:pt x="0" y="33"/>
                    </a:lnTo>
                    <a:lnTo>
                      <a:pt x="2" y="28"/>
                    </a:lnTo>
                    <a:lnTo>
                      <a:pt x="4" y="25"/>
                    </a:lnTo>
                    <a:lnTo>
                      <a:pt x="7" y="21"/>
                    </a:lnTo>
                    <a:lnTo>
                      <a:pt x="44" y="2"/>
                    </a:lnTo>
                    <a:lnTo>
                      <a:pt x="48" y="0"/>
                    </a:lnTo>
                    <a:lnTo>
                      <a:pt x="53" y="0"/>
                    </a:lnTo>
                    <a:lnTo>
                      <a:pt x="57" y="3"/>
                    </a:lnTo>
                    <a:lnTo>
                      <a:pt x="61" y="7"/>
                    </a:lnTo>
                    <a:lnTo>
                      <a:pt x="72" y="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38" name="Freeform 3845"/>
              <p:cNvSpPr/>
              <p:nvPr/>
            </p:nvSpPr>
            <p:spPr bwMode="auto">
              <a:xfrm>
                <a:off x="2354263" y="2206625"/>
                <a:ext cx="58738" cy="52388"/>
              </a:xfrm>
              <a:custGeom>
                <a:avLst/>
                <a:gdLst>
                  <a:gd name="T0" fmla="*/ 57129 w 73"/>
                  <a:gd name="T1" fmla="*/ 23457 h 67"/>
                  <a:gd name="T2" fmla="*/ 57129 w 73"/>
                  <a:gd name="T3" fmla="*/ 23457 h 67"/>
                  <a:gd name="T4" fmla="*/ 58738 w 73"/>
                  <a:gd name="T5" fmla="*/ 27367 h 67"/>
                  <a:gd name="T6" fmla="*/ 58738 w 73"/>
                  <a:gd name="T7" fmla="*/ 30495 h 67"/>
                  <a:gd name="T8" fmla="*/ 56324 w 73"/>
                  <a:gd name="T9" fmla="*/ 33622 h 67"/>
                  <a:gd name="T10" fmla="*/ 53106 w 73"/>
                  <a:gd name="T11" fmla="*/ 35968 h 67"/>
                  <a:gd name="T12" fmla="*/ 24944 w 73"/>
                  <a:gd name="T13" fmla="*/ 52388 h 67"/>
                  <a:gd name="T14" fmla="*/ 24944 w 73"/>
                  <a:gd name="T15" fmla="*/ 52388 h 67"/>
                  <a:gd name="T16" fmla="*/ 20920 w 73"/>
                  <a:gd name="T17" fmla="*/ 52388 h 67"/>
                  <a:gd name="T18" fmla="*/ 16897 w 73"/>
                  <a:gd name="T19" fmla="*/ 52388 h 67"/>
                  <a:gd name="T20" fmla="*/ 14483 w 73"/>
                  <a:gd name="T21" fmla="*/ 50824 h 67"/>
                  <a:gd name="T22" fmla="*/ 11265 w 73"/>
                  <a:gd name="T23" fmla="*/ 48478 h 67"/>
                  <a:gd name="T24" fmla="*/ 805 w 73"/>
                  <a:gd name="T25" fmla="*/ 29713 h 67"/>
                  <a:gd name="T26" fmla="*/ 805 w 73"/>
                  <a:gd name="T27" fmla="*/ 29713 h 67"/>
                  <a:gd name="T28" fmla="*/ 0 w 73"/>
                  <a:gd name="T29" fmla="*/ 27367 h 67"/>
                  <a:gd name="T30" fmla="*/ 0 w 73"/>
                  <a:gd name="T31" fmla="*/ 23457 h 67"/>
                  <a:gd name="T32" fmla="*/ 2414 w 73"/>
                  <a:gd name="T33" fmla="*/ 19548 h 67"/>
                  <a:gd name="T34" fmla="*/ 4828 w 73"/>
                  <a:gd name="T35" fmla="*/ 17202 h 67"/>
                  <a:gd name="T36" fmla="*/ 33794 w 73"/>
                  <a:gd name="T37" fmla="*/ 1564 h 67"/>
                  <a:gd name="T38" fmla="*/ 33794 w 73"/>
                  <a:gd name="T39" fmla="*/ 1564 h 67"/>
                  <a:gd name="T40" fmla="*/ 37818 w 73"/>
                  <a:gd name="T41" fmla="*/ 0 h 67"/>
                  <a:gd name="T42" fmla="*/ 41841 w 73"/>
                  <a:gd name="T43" fmla="*/ 1564 h 67"/>
                  <a:gd name="T44" fmla="*/ 44255 w 73"/>
                  <a:gd name="T45" fmla="*/ 3128 h 67"/>
                  <a:gd name="T46" fmla="*/ 46669 w 73"/>
                  <a:gd name="T47" fmla="*/ 5473 h 67"/>
                  <a:gd name="T48" fmla="*/ 57129 w 73"/>
                  <a:gd name="T49" fmla="*/ 23457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67"/>
                  <a:gd name="T77" fmla="*/ 73 w 73"/>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67">
                    <a:moveTo>
                      <a:pt x="71" y="30"/>
                    </a:moveTo>
                    <a:lnTo>
                      <a:pt x="71" y="30"/>
                    </a:lnTo>
                    <a:lnTo>
                      <a:pt x="73" y="35"/>
                    </a:lnTo>
                    <a:lnTo>
                      <a:pt x="73" y="39"/>
                    </a:lnTo>
                    <a:lnTo>
                      <a:pt x="70" y="43"/>
                    </a:lnTo>
                    <a:lnTo>
                      <a:pt x="66" y="46"/>
                    </a:lnTo>
                    <a:lnTo>
                      <a:pt x="31" y="67"/>
                    </a:lnTo>
                    <a:lnTo>
                      <a:pt x="26" y="67"/>
                    </a:lnTo>
                    <a:lnTo>
                      <a:pt x="21" y="67"/>
                    </a:lnTo>
                    <a:lnTo>
                      <a:pt x="18" y="65"/>
                    </a:lnTo>
                    <a:lnTo>
                      <a:pt x="14" y="62"/>
                    </a:lnTo>
                    <a:lnTo>
                      <a:pt x="1" y="38"/>
                    </a:lnTo>
                    <a:lnTo>
                      <a:pt x="0" y="35"/>
                    </a:lnTo>
                    <a:lnTo>
                      <a:pt x="0" y="30"/>
                    </a:lnTo>
                    <a:lnTo>
                      <a:pt x="3" y="25"/>
                    </a:lnTo>
                    <a:lnTo>
                      <a:pt x="6" y="22"/>
                    </a:lnTo>
                    <a:lnTo>
                      <a:pt x="42" y="2"/>
                    </a:lnTo>
                    <a:lnTo>
                      <a:pt x="47" y="0"/>
                    </a:lnTo>
                    <a:lnTo>
                      <a:pt x="52" y="2"/>
                    </a:lnTo>
                    <a:lnTo>
                      <a:pt x="55" y="4"/>
                    </a:lnTo>
                    <a:lnTo>
                      <a:pt x="58" y="7"/>
                    </a:lnTo>
                    <a:lnTo>
                      <a:pt x="71" y="3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39" name="Freeform 3846"/>
              <p:cNvSpPr/>
              <p:nvPr/>
            </p:nvSpPr>
            <p:spPr bwMode="auto">
              <a:xfrm>
                <a:off x="2406650" y="2179638"/>
                <a:ext cx="58738" cy="52388"/>
              </a:xfrm>
              <a:custGeom>
                <a:avLst/>
                <a:gdLst>
                  <a:gd name="T0" fmla="*/ 57129 w 73"/>
                  <a:gd name="T1" fmla="*/ 22675 h 67"/>
                  <a:gd name="T2" fmla="*/ 57129 w 73"/>
                  <a:gd name="T3" fmla="*/ 22675 h 67"/>
                  <a:gd name="T4" fmla="*/ 58738 w 73"/>
                  <a:gd name="T5" fmla="*/ 26585 h 67"/>
                  <a:gd name="T6" fmla="*/ 57129 w 73"/>
                  <a:gd name="T7" fmla="*/ 29713 h 67"/>
                  <a:gd name="T8" fmla="*/ 56324 w 73"/>
                  <a:gd name="T9" fmla="*/ 32840 h 67"/>
                  <a:gd name="T10" fmla="*/ 53910 w 73"/>
                  <a:gd name="T11" fmla="*/ 35968 h 67"/>
                  <a:gd name="T12" fmla="*/ 24944 w 73"/>
                  <a:gd name="T13" fmla="*/ 50824 h 67"/>
                  <a:gd name="T14" fmla="*/ 24944 w 73"/>
                  <a:gd name="T15" fmla="*/ 50824 h 67"/>
                  <a:gd name="T16" fmla="*/ 20920 w 73"/>
                  <a:gd name="T17" fmla="*/ 52388 h 67"/>
                  <a:gd name="T18" fmla="*/ 16897 w 73"/>
                  <a:gd name="T19" fmla="*/ 50824 h 67"/>
                  <a:gd name="T20" fmla="*/ 14483 w 73"/>
                  <a:gd name="T21" fmla="*/ 50042 h 67"/>
                  <a:gd name="T22" fmla="*/ 11265 w 73"/>
                  <a:gd name="T23" fmla="*/ 46915 h 67"/>
                  <a:gd name="T24" fmla="*/ 805 w 73"/>
                  <a:gd name="T25" fmla="*/ 29713 h 67"/>
                  <a:gd name="T26" fmla="*/ 805 w 73"/>
                  <a:gd name="T27" fmla="*/ 29713 h 67"/>
                  <a:gd name="T28" fmla="*/ 0 w 73"/>
                  <a:gd name="T29" fmla="*/ 25803 h 67"/>
                  <a:gd name="T30" fmla="*/ 0 w 73"/>
                  <a:gd name="T31" fmla="*/ 21893 h 67"/>
                  <a:gd name="T32" fmla="*/ 2414 w 73"/>
                  <a:gd name="T33" fmla="*/ 19548 h 67"/>
                  <a:gd name="T34" fmla="*/ 4828 w 73"/>
                  <a:gd name="T35" fmla="*/ 16420 h 67"/>
                  <a:gd name="T36" fmla="*/ 33794 w 73"/>
                  <a:gd name="T37" fmla="*/ 1564 h 67"/>
                  <a:gd name="T38" fmla="*/ 33794 w 73"/>
                  <a:gd name="T39" fmla="*/ 1564 h 67"/>
                  <a:gd name="T40" fmla="*/ 37818 w 73"/>
                  <a:gd name="T41" fmla="*/ 0 h 67"/>
                  <a:gd name="T42" fmla="*/ 41841 w 73"/>
                  <a:gd name="T43" fmla="*/ 0 h 67"/>
                  <a:gd name="T44" fmla="*/ 44255 w 73"/>
                  <a:gd name="T45" fmla="*/ 1564 h 67"/>
                  <a:gd name="T46" fmla="*/ 46669 w 73"/>
                  <a:gd name="T47" fmla="*/ 3910 h 67"/>
                  <a:gd name="T48" fmla="*/ 57129 w 73"/>
                  <a:gd name="T49" fmla="*/ 22675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67"/>
                  <a:gd name="T77" fmla="*/ 73 w 73"/>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67">
                    <a:moveTo>
                      <a:pt x="71" y="29"/>
                    </a:moveTo>
                    <a:lnTo>
                      <a:pt x="71" y="29"/>
                    </a:lnTo>
                    <a:lnTo>
                      <a:pt x="73" y="34"/>
                    </a:lnTo>
                    <a:lnTo>
                      <a:pt x="71" y="38"/>
                    </a:lnTo>
                    <a:lnTo>
                      <a:pt x="70" y="42"/>
                    </a:lnTo>
                    <a:lnTo>
                      <a:pt x="67" y="46"/>
                    </a:lnTo>
                    <a:lnTo>
                      <a:pt x="31" y="65"/>
                    </a:lnTo>
                    <a:lnTo>
                      <a:pt x="26" y="67"/>
                    </a:lnTo>
                    <a:lnTo>
                      <a:pt x="21" y="65"/>
                    </a:lnTo>
                    <a:lnTo>
                      <a:pt x="18" y="64"/>
                    </a:lnTo>
                    <a:lnTo>
                      <a:pt x="14" y="60"/>
                    </a:lnTo>
                    <a:lnTo>
                      <a:pt x="1" y="38"/>
                    </a:lnTo>
                    <a:lnTo>
                      <a:pt x="0" y="33"/>
                    </a:lnTo>
                    <a:lnTo>
                      <a:pt x="0" y="28"/>
                    </a:lnTo>
                    <a:lnTo>
                      <a:pt x="3" y="25"/>
                    </a:lnTo>
                    <a:lnTo>
                      <a:pt x="6" y="21"/>
                    </a:lnTo>
                    <a:lnTo>
                      <a:pt x="42" y="2"/>
                    </a:lnTo>
                    <a:lnTo>
                      <a:pt x="47" y="0"/>
                    </a:lnTo>
                    <a:lnTo>
                      <a:pt x="52" y="0"/>
                    </a:lnTo>
                    <a:lnTo>
                      <a:pt x="55" y="2"/>
                    </a:lnTo>
                    <a:lnTo>
                      <a:pt x="58" y="5"/>
                    </a:lnTo>
                    <a:lnTo>
                      <a:pt x="71" y="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40" name="Freeform 3847"/>
              <p:cNvSpPr/>
              <p:nvPr/>
            </p:nvSpPr>
            <p:spPr bwMode="auto">
              <a:xfrm>
                <a:off x="2457450" y="2151063"/>
                <a:ext cx="58738" cy="52388"/>
              </a:xfrm>
              <a:custGeom>
                <a:avLst/>
                <a:gdLst>
                  <a:gd name="T0" fmla="*/ 57933 w 73"/>
                  <a:gd name="T1" fmla="*/ 23457 h 67"/>
                  <a:gd name="T2" fmla="*/ 57933 w 73"/>
                  <a:gd name="T3" fmla="*/ 23457 h 67"/>
                  <a:gd name="T4" fmla="*/ 58738 w 73"/>
                  <a:gd name="T5" fmla="*/ 27367 h 67"/>
                  <a:gd name="T6" fmla="*/ 57933 w 73"/>
                  <a:gd name="T7" fmla="*/ 30495 h 67"/>
                  <a:gd name="T8" fmla="*/ 56324 w 73"/>
                  <a:gd name="T9" fmla="*/ 33622 h 67"/>
                  <a:gd name="T10" fmla="*/ 53910 w 73"/>
                  <a:gd name="T11" fmla="*/ 35968 h 67"/>
                  <a:gd name="T12" fmla="*/ 23334 w 73"/>
                  <a:gd name="T13" fmla="*/ 50824 h 67"/>
                  <a:gd name="T14" fmla="*/ 23334 w 73"/>
                  <a:gd name="T15" fmla="*/ 50824 h 67"/>
                  <a:gd name="T16" fmla="*/ 20920 w 73"/>
                  <a:gd name="T17" fmla="*/ 52388 h 67"/>
                  <a:gd name="T18" fmla="*/ 16897 w 73"/>
                  <a:gd name="T19" fmla="*/ 52388 h 67"/>
                  <a:gd name="T20" fmla="*/ 12874 w 73"/>
                  <a:gd name="T21" fmla="*/ 50824 h 67"/>
                  <a:gd name="T22" fmla="*/ 10460 w 73"/>
                  <a:gd name="T23" fmla="*/ 47697 h 67"/>
                  <a:gd name="T24" fmla="*/ 1609 w 73"/>
                  <a:gd name="T25" fmla="*/ 29713 h 67"/>
                  <a:gd name="T26" fmla="*/ 1609 w 73"/>
                  <a:gd name="T27" fmla="*/ 29713 h 67"/>
                  <a:gd name="T28" fmla="*/ 0 w 73"/>
                  <a:gd name="T29" fmla="*/ 25803 h 67"/>
                  <a:gd name="T30" fmla="*/ 0 w 73"/>
                  <a:gd name="T31" fmla="*/ 21893 h 67"/>
                  <a:gd name="T32" fmla="*/ 1609 w 73"/>
                  <a:gd name="T33" fmla="*/ 19548 h 67"/>
                  <a:gd name="T34" fmla="*/ 4828 w 73"/>
                  <a:gd name="T35" fmla="*/ 16420 h 67"/>
                  <a:gd name="T36" fmla="*/ 33794 w 73"/>
                  <a:gd name="T37" fmla="*/ 1564 h 67"/>
                  <a:gd name="T38" fmla="*/ 33794 w 73"/>
                  <a:gd name="T39" fmla="*/ 1564 h 67"/>
                  <a:gd name="T40" fmla="*/ 37818 w 73"/>
                  <a:gd name="T41" fmla="*/ 0 h 67"/>
                  <a:gd name="T42" fmla="*/ 41841 w 73"/>
                  <a:gd name="T43" fmla="*/ 0 h 67"/>
                  <a:gd name="T44" fmla="*/ 44255 w 73"/>
                  <a:gd name="T45" fmla="*/ 3128 h 67"/>
                  <a:gd name="T46" fmla="*/ 47473 w 73"/>
                  <a:gd name="T47" fmla="*/ 5473 h 67"/>
                  <a:gd name="T48" fmla="*/ 57933 w 73"/>
                  <a:gd name="T49" fmla="*/ 23457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67"/>
                  <a:gd name="T77" fmla="*/ 73 w 73"/>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67">
                    <a:moveTo>
                      <a:pt x="72" y="30"/>
                    </a:moveTo>
                    <a:lnTo>
                      <a:pt x="72" y="30"/>
                    </a:lnTo>
                    <a:lnTo>
                      <a:pt x="73" y="35"/>
                    </a:lnTo>
                    <a:lnTo>
                      <a:pt x="72" y="39"/>
                    </a:lnTo>
                    <a:lnTo>
                      <a:pt x="70" y="43"/>
                    </a:lnTo>
                    <a:lnTo>
                      <a:pt x="67" y="46"/>
                    </a:lnTo>
                    <a:lnTo>
                      <a:pt x="29" y="65"/>
                    </a:lnTo>
                    <a:lnTo>
                      <a:pt x="26" y="67"/>
                    </a:lnTo>
                    <a:lnTo>
                      <a:pt x="21" y="67"/>
                    </a:lnTo>
                    <a:lnTo>
                      <a:pt x="16" y="65"/>
                    </a:lnTo>
                    <a:lnTo>
                      <a:pt x="13" y="61"/>
                    </a:lnTo>
                    <a:lnTo>
                      <a:pt x="2" y="38"/>
                    </a:lnTo>
                    <a:lnTo>
                      <a:pt x="0" y="33"/>
                    </a:lnTo>
                    <a:lnTo>
                      <a:pt x="0" y="28"/>
                    </a:lnTo>
                    <a:lnTo>
                      <a:pt x="2" y="25"/>
                    </a:lnTo>
                    <a:lnTo>
                      <a:pt x="6" y="21"/>
                    </a:lnTo>
                    <a:lnTo>
                      <a:pt x="42" y="2"/>
                    </a:lnTo>
                    <a:lnTo>
                      <a:pt x="47" y="0"/>
                    </a:lnTo>
                    <a:lnTo>
                      <a:pt x="52" y="0"/>
                    </a:lnTo>
                    <a:lnTo>
                      <a:pt x="55" y="4"/>
                    </a:lnTo>
                    <a:lnTo>
                      <a:pt x="59" y="7"/>
                    </a:lnTo>
                    <a:lnTo>
                      <a:pt x="72" y="3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41" name="Freeform 3848"/>
              <p:cNvSpPr/>
              <p:nvPr/>
            </p:nvSpPr>
            <p:spPr bwMode="auto">
              <a:xfrm>
                <a:off x="2262188" y="2286000"/>
                <a:ext cx="47625" cy="30163"/>
              </a:xfrm>
              <a:custGeom>
                <a:avLst/>
                <a:gdLst>
                  <a:gd name="T0" fmla="*/ 47625 w 59"/>
                  <a:gd name="T1" fmla="*/ 0 h 38"/>
                  <a:gd name="T2" fmla="*/ 47625 w 59"/>
                  <a:gd name="T3" fmla="*/ 0 h 38"/>
                  <a:gd name="T4" fmla="*/ 47625 w 59"/>
                  <a:gd name="T5" fmla="*/ 3969 h 38"/>
                  <a:gd name="T6" fmla="*/ 47625 w 59"/>
                  <a:gd name="T7" fmla="*/ 7938 h 38"/>
                  <a:gd name="T8" fmla="*/ 47625 w 59"/>
                  <a:gd name="T9" fmla="*/ 7938 h 38"/>
                  <a:gd name="T10" fmla="*/ 46011 w 59"/>
                  <a:gd name="T11" fmla="*/ 10319 h 38"/>
                  <a:gd name="T12" fmla="*/ 41975 w 59"/>
                  <a:gd name="T13" fmla="*/ 13494 h 38"/>
                  <a:gd name="T14" fmla="*/ 29059 w 59"/>
                  <a:gd name="T15" fmla="*/ 20638 h 38"/>
                  <a:gd name="T16" fmla="*/ 14530 w 59"/>
                  <a:gd name="T17" fmla="*/ 28575 h 38"/>
                  <a:gd name="T18" fmla="*/ 14530 w 59"/>
                  <a:gd name="T19" fmla="*/ 28575 h 38"/>
                  <a:gd name="T20" fmla="*/ 10494 w 59"/>
                  <a:gd name="T21" fmla="*/ 30163 h 38"/>
                  <a:gd name="T22" fmla="*/ 6458 w 59"/>
                  <a:gd name="T23" fmla="*/ 30163 h 38"/>
                  <a:gd name="T24" fmla="*/ 6458 w 59"/>
                  <a:gd name="T25" fmla="*/ 30163 h 38"/>
                  <a:gd name="T26" fmla="*/ 2422 w 59"/>
                  <a:gd name="T27" fmla="*/ 27782 h 38"/>
                  <a:gd name="T28" fmla="*/ 0 w 59"/>
                  <a:gd name="T29" fmla="*/ 24607 h 38"/>
                  <a:gd name="T30" fmla="*/ 0 w 59"/>
                  <a:gd name="T31" fmla="*/ 24607 h 38"/>
                  <a:gd name="T32" fmla="*/ 2422 w 59"/>
                  <a:gd name="T33" fmla="*/ 27782 h 38"/>
                  <a:gd name="T34" fmla="*/ 6458 w 59"/>
                  <a:gd name="T35" fmla="*/ 28575 h 38"/>
                  <a:gd name="T36" fmla="*/ 6458 w 59"/>
                  <a:gd name="T37" fmla="*/ 28575 h 38"/>
                  <a:gd name="T38" fmla="*/ 10494 w 59"/>
                  <a:gd name="T39" fmla="*/ 30163 h 38"/>
                  <a:gd name="T40" fmla="*/ 14530 w 59"/>
                  <a:gd name="T41" fmla="*/ 27782 h 38"/>
                  <a:gd name="T42" fmla="*/ 27445 w 59"/>
                  <a:gd name="T43" fmla="*/ 20638 h 38"/>
                  <a:gd name="T44" fmla="*/ 41975 w 59"/>
                  <a:gd name="T45" fmla="*/ 13494 h 38"/>
                  <a:gd name="T46" fmla="*/ 41975 w 59"/>
                  <a:gd name="T47" fmla="*/ 13494 h 38"/>
                  <a:gd name="T48" fmla="*/ 44396 w 59"/>
                  <a:gd name="T49" fmla="*/ 10319 h 38"/>
                  <a:gd name="T50" fmla="*/ 47625 w 59"/>
                  <a:gd name="T51" fmla="*/ 7938 h 38"/>
                  <a:gd name="T52" fmla="*/ 47625 w 59"/>
                  <a:gd name="T53" fmla="*/ 7938 h 38"/>
                  <a:gd name="T54" fmla="*/ 47625 w 59"/>
                  <a:gd name="T55" fmla="*/ 3969 h 38"/>
                  <a:gd name="T56" fmla="*/ 47625 w 59"/>
                  <a:gd name="T57" fmla="*/ 0 h 38"/>
                  <a:gd name="T58" fmla="*/ 47625 w 59"/>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38"/>
                  <a:gd name="T92" fmla="*/ 59 w 59"/>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38">
                    <a:moveTo>
                      <a:pt x="59" y="0"/>
                    </a:moveTo>
                    <a:lnTo>
                      <a:pt x="59" y="0"/>
                    </a:lnTo>
                    <a:lnTo>
                      <a:pt x="59" y="5"/>
                    </a:lnTo>
                    <a:lnTo>
                      <a:pt x="59" y="10"/>
                    </a:lnTo>
                    <a:lnTo>
                      <a:pt x="57" y="13"/>
                    </a:lnTo>
                    <a:lnTo>
                      <a:pt x="52" y="17"/>
                    </a:lnTo>
                    <a:lnTo>
                      <a:pt x="36" y="26"/>
                    </a:lnTo>
                    <a:lnTo>
                      <a:pt x="18" y="36"/>
                    </a:lnTo>
                    <a:lnTo>
                      <a:pt x="13" y="38"/>
                    </a:lnTo>
                    <a:lnTo>
                      <a:pt x="8" y="38"/>
                    </a:lnTo>
                    <a:lnTo>
                      <a:pt x="3" y="35"/>
                    </a:lnTo>
                    <a:lnTo>
                      <a:pt x="0" y="31"/>
                    </a:lnTo>
                    <a:lnTo>
                      <a:pt x="3" y="35"/>
                    </a:lnTo>
                    <a:lnTo>
                      <a:pt x="8" y="36"/>
                    </a:lnTo>
                    <a:lnTo>
                      <a:pt x="13" y="38"/>
                    </a:lnTo>
                    <a:lnTo>
                      <a:pt x="18" y="35"/>
                    </a:lnTo>
                    <a:lnTo>
                      <a:pt x="34" y="26"/>
                    </a:lnTo>
                    <a:lnTo>
                      <a:pt x="52" y="17"/>
                    </a:lnTo>
                    <a:lnTo>
                      <a:pt x="55" y="13"/>
                    </a:lnTo>
                    <a:lnTo>
                      <a:pt x="59" y="10"/>
                    </a:lnTo>
                    <a:lnTo>
                      <a:pt x="59" y="5"/>
                    </a:lnTo>
                    <a:lnTo>
                      <a:pt x="59"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42" name="Freeform 3849"/>
              <p:cNvSpPr/>
              <p:nvPr/>
            </p:nvSpPr>
            <p:spPr bwMode="auto">
              <a:xfrm>
                <a:off x="2314575" y="2257425"/>
                <a:ext cx="46038" cy="30163"/>
              </a:xfrm>
              <a:custGeom>
                <a:avLst/>
                <a:gdLst>
                  <a:gd name="T0" fmla="*/ 44477 w 59"/>
                  <a:gd name="T1" fmla="*/ 0 h 38"/>
                  <a:gd name="T2" fmla="*/ 44477 w 59"/>
                  <a:gd name="T3" fmla="*/ 0 h 38"/>
                  <a:gd name="T4" fmla="*/ 46038 w 59"/>
                  <a:gd name="T5" fmla="*/ 3969 h 38"/>
                  <a:gd name="T6" fmla="*/ 46038 w 59"/>
                  <a:gd name="T7" fmla="*/ 7938 h 38"/>
                  <a:gd name="T8" fmla="*/ 46038 w 59"/>
                  <a:gd name="T9" fmla="*/ 7938 h 38"/>
                  <a:gd name="T10" fmla="*/ 42917 w 59"/>
                  <a:gd name="T11" fmla="*/ 11906 h 38"/>
                  <a:gd name="T12" fmla="*/ 40576 w 59"/>
                  <a:gd name="T13" fmla="*/ 13494 h 38"/>
                  <a:gd name="T14" fmla="*/ 26530 w 59"/>
                  <a:gd name="T15" fmla="*/ 21432 h 38"/>
                  <a:gd name="T16" fmla="*/ 14045 w 59"/>
                  <a:gd name="T17" fmla="*/ 28575 h 38"/>
                  <a:gd name="T18" fmla="*/ 14045 w 59"/>
                  <a:gd name="T19" fmla="*/ 28575 h 38"/>
                  <a:gd name="T20" fmla="*/ 10144 w 59"/>
                  <a:gd name="T21" fmla="*/ 30163 h 38"/>
                  <a:gd name="T22" fmla="*/ 6242 w 59"/>
                  <a:gd name="T23" fmla="*/ 30163 h 38"/>
                  <a:gd name="T24" fmla="*/ 6242 w 59"/>
                  <a:gd name="T25" fmla="*/ 30163 h 38"/>
                  <a:gd name="T26" fmla="*/ 2341 w 59"/>
                  <a:gd name="T27" fmla="*/ 28575 h 38"/>
                  <a:gd name="T28" fmla="*/ 0 w 59"/>
                  <a:gd name="T29" fmla="*/ 24607 h 38"/>
                  <a:gd name="T30" fmla="*/ 0 w 59"/>
                  <a:gd name="T31" fmla="*/ 24607 h 38"/>
                  <a:gd name="T32" fmla="*/ 2341 w 59"/>
                  <a:gd name="T33" fmla="*/ 28575 h 38"/>
                  <a:gd name="T34" fmla="*/ 6242 w 59"/>
                  <a:gd name="T35" fmla="*/ 30163 h 38"/>
                  <a:gd name="T36" fmla="*/ 6242 w 59"/>
                  <a:gd name="T37" fmla="*/ 30163 h 38"/>
                  <a:gd name="T38" fmla="*/ 10144 w 59"/>
                  <a:gd name="T39" fmla="*/ 30163 h 38"/>
                  <a:gd name="T40" fmla="*/ 12485 w 59"/>
                  <a:gd name="T41" fmla="*/ 28575 h 38"/>
                  <a:gd name="T42" fmla="*/ 26530 w 59"/>
                  <a:gd name="T43" fmla="*/ 21432 h 38"/>
                  <a:gd name="T44" fmla="*/ 40576 w 59"/>
                  <a:gd name="T45" fmla="*/ 13494 h 38"/>
                  <a:gd name="T46" fmla="*/ 40576 w 59"/>
                  <a:gd name="T47" fmla="*/ 13494 h 38"/>
                  <a:gd name="T48" fmla="*/ 42917 w 59"/>
                  <a:gd name="T49" fmla="*/ 11113 h 38"/>
                  <a:gd name="T50" fmla="*/ 46038 w 59"/>
                  <a:gd name="T51" fmla="*/ 7938 h 38"/>
                  <a:gd name="T52" fmla="*/ 46038 w 59"/>
                  <a:gd name="T53" fmla="*/ 7938 h 38"/>
                  <a:gd name="T54" fmla="*/ 46038 w 59"/>
                  <a:gd name="T55" fmla="*/ 3969 h 38"/>
                  <a:gd name="T56" fmla="*/ 44477 w 59"/>
                  <a:gd name="T57" fmla="*/ 0 h 38"/>
                  <a:gd name="T58" fmla="*/ 44477 w 59"/>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38"/>
                  <a:gd name="T92" fmla="*/ 59 w 59"/>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38">
                    <a:moveTo>
                      <a:pt x="57" y="0"/>
                    </a:moveTo>
                    <a:lnTo>
                      <a:pt x="57" y="0"/>
                    </a:lnTo>
                    <a:lnTo>
                      <a:pt x="59" y="5"/>
                    </a:lnTo>
                    <a:lnTo>
                      <a:pt x="59" y="10"/>
                    </a:lnTo>
                    <a:lnTo>
                      <a:pt x="55" y="15"/>
                    </a:lnTo>
                    <a:lnTo>
                      <a:pt x="52" y="17"/>
                    </a:lnTo>
                    <a:lnTo>
                      <a:pt x="34" y="27"/>
                    </a:lnTo>
                    <a:lnTo>
                      <a:pt x="18" y="36"/>
                    </a:lnTo>
                    <a:lnTo>
                      <a:pt x="13" y="38"/>
                    </a:lnTo>
                    <a:lnTo>
                      <a:pt x="8" y="38"/>
                    </a:lnTo>
                    <a:lnTo>
                      <a:pt x="3" y="36"/>
                    </a:lnTo>
                    <a:lnTo>
                      <a:pt x="0" y="31"/>
                    </a:lnTo>
                    <a:lnTo>
                      <a:pt x="3" y="36"/>
                    </a:lnTo>
                    <a:lnTo>
                      <a:pt x="8" y="38"/>
                    </a:lnTo>
                    <a:lnTo>
                      <a:pt x="13" y="38"/>
                    </a:lnTo>
                    <a:lnTo>
                      <a:pt x="16" y="36"/>
                    </a:lnTo>
                    <a:lnTo>
                      <a:pt x="34" y="27"/>
                    </a:lnTo>
                    <a:lnTo>
                      <a:pt x="52" y="17"/>
                    </a:lnTo>
                    <a:lnTo>
                      <a:pt x="55" y="14"/>
                    </a:lnTo>
                    <a:lnTo>
                      <a:pt x="59" y="10"/>
                    </a:lnTo>
                    <a:lnTo>
                      <a:pt x="59" y="5"/>
                    </a:lnTo>
                    <a:lnTo>
                      <a:pt x="57"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43" name="Freeform 3850"/>
              <p:cNvSpPr/>
              <p:nvPr/>
            </p:nvSpPr>
            <p:spPr bwMode="auto">
              <a:xfrm>
                <a:off x="2366963" y="2228850"/>
                <a:ext cx="46038" cy="30163"/>
              </a:xfrm>
              <a:custGeom>
                <a:avLst/>
                <a:gdLst>
                  <a:gd name="T0" fmla="*/ 44477 w 59"/>
                  <a:gd name="T1" fmla="*/ 0 h 37"/>
                  <a:gd name="T2" fmla="*/ 44477 w 59"/>
                  <a:gd name="T3" fmla="*/ 0 h 37"/>
                  <a:gd name="T4" fmla="*/ 46038 w 59"/>
                  <a:gd name="T5" fmla="*/ 4076 h 37"/>
                  <a:gd name="T6" fmla="*/ 46038 w 59"/>
                  <a:gd name="T7" fmla="*/ 7337 h 37"/>
                  <a:gd name="T8" fmla="*/ 46038 w 59"/>
                  <a:gd name="T9" fmla="*/ 7337 h 37"/>
                  <a:gd name="T10" fmla="*/ 43697 w 59"/>
                  <a:gd name="T11" fmla="*/ 11413 h 37"/>
                  <a:gd name="T12" fmla="*/ 40576 w 59"/>
                  <a:gd name="T13" fmla="*/ 14674 h 37"/>
                  <a:gd name="T14" fmla="*/ 26530 w 59"/>
                  <a:gd name="T15" fmla="*/ 22011 h 37"/>
                  <a:gd name="T16" fmla="*/ 13265 w 59"/>
                  <a:gd name="T17" fmla="*/ 28533 h 37"/>
                  <a:gd name="T18" fmla="*/ 13265 w 59"/>
                  <a:gd name="T19" fmla="*/ 28533 h 37"/>
                  <a:gd name="T20" fmla="*/ 10144 w 59"/>
                  <a:gd name="T21" fmla="*/ 30163 h 37"/>
                  <a:gd name="T22" fmla="*/ 5462 w 59"/>
                  <a:gd name="T23" fmla="*/ 30163 h 37"/>
                  <a:gd name="T24" fmla="*/ 5462 w 59"/>
                  <a:gd name="T25" fmla="*/ 30163 h 37"/>
                  <a:gd name="T26" fmla="*/ 3121 w 59"/>
                  <a:gd name="T27" fmla="*/ 28533 h 37"/>
                  <a:gd name="T28" fmla="*/ 0 w 59"/>
                  <a:gd name="T29" fmla="*/ 26087 h 37"/>
                  <a:gd name="T30" fmla="*/ 0 w 59"/>
                  <a:gd name="T31" fmla="*/ 26087 h 37"/>
                  <a:gd name="T32" fmla="*/ 3121 w 59"/>
                  <a:gd name="T33" fmla="*/ 28533 h 37"/>
                  <a:gd name="T34" fmla="*/ 6242 w 59"/>
                  <a:gd name="T35" fmla="*/ 30163 h 37"/>
                  <a:gd name="T36" fmla="*/ 6242 w 59"/>
                  <a:gd name="T37" fmla="*/ 30163 h 37"/>
                  <a:gd name="T38" fmla="*/ 9364 w 59"/>
                  <a:gd name="T39" fmla="*/ 30163 h 37"/>
                  <a:gd name="T40" fmla="*/ 13265 w 59"/>
                  <a:gd name="T41" fmla="*/ 28533 h 37"/>
                  <a:gd name="T42" fmla="*/ 26530 w 59"/>
                  <a:gd name="T43" fmla="*/ 21196 h 37"/>
                  <a:gd name="T44" fmla="*/ 40576 w 59"/>
                  <a:gd name="T45" fmla="*/ 14674 h 37"/>
                  <a:gd name="T46" fmla="*/ 40576 w 59"/>
                  <a:gd name="T47" fmla="*/ 14674 h 37"/>
                  <a:gd name="T48" fmla="*/ 43697 w 59"/>
                  <a:gd name="T49" fmla="*/ 11413 h 37"/>
                  <a:gd name="T50" fmla="*/ 44477 w 59"/>
                  <a:gd name="T51" fmla="*/ 7337 h 37"/>
                  <a:gd name="T52" fmla="*/ 44477 w 59"/>
                  <a:gd name="T53" fmla="*/ 7337 h 37"/>
                  <a:gd name="T54" fmla="*/ 46038 w 59"/>
                  <a:gd name="T55" fmla="*/ 4076 h 37"/>
                  <a:gd name="T56" fmla="*/ 44477 w 59"/>
                  <a:gd name="T57" fmla="*/ 0 h 37"/>
                  <a:gd name="T58" fmla="*/ 44477 w 59"/>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37"/>
                  <a:gd name="T92" fmla="*/ 59 w 59"/>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37">
                    <a:moveTo>
                      <a:pt x="57" y="0"/>
                    </a:moveTo>
                    <a:lnTo>
                      <a:pt x="57" y="0"/>
                    </a:lnTo>
                    <a:lnTo>
                      <a:pt x="59" y="5"/>
                    </a:lnTo>
                    <a:lnTo>
                      <a:pt x="59" y="9"/>
                    </a:lnTo>
                    <a:lnTo>
                      <a:pt x="56" y="14"/>
                    </a:lnTo>
                    <a:lnTo>
                      <a:pt x="52" y="18"/>
                    </a:lnTo>
                    <a:lnTo>
                      <a:pt x="34" y="27"/>
                    </a:lnTo>
                    <a:lnTo>
                      <a:pt x="17" y="35"/>
                    </a:lnTo>
                    <a:lnTo>
                      <a:pt x="13" y="37"/>
                    </a:lnTo>
                    <a:lnTo>
                      <a:pt x="7" y="37"/>
                    </a:lnTo>
                    <a:lnTo>
                      <a:pt x="4" y="35"/>
                    </a:lnTo>
                    <a:lnTo>
                      <a:pt x="0" y="32"/>
                    </a:lnTo>
                    <a:lnTo>
                      <a:pt x="4" y="35"/>
                    </a:lnTo>
                    <a:lnTo>
                      <a:pt x="8" y="37"/>
                    </a:lnTo>
                    <a:lnTo>
                      <a:pt x="12" y="37"/>
                    </a:lnTo>
                    <a:lnTo>
                      <a:pt x="17" y="35"/>
                    </a:lnTo>
                    <a:lnTo>
                      <a:pt x="34" y="26"/>
                    </a:lnTo>
                    <a:lnTo>
                      <a:pt x="52" y="18"/>
                    </a:lnTo>
                    <a:lnTo>
                      <a:pt x="56" y="14"/>
                    </a:lnTo>
                    <a:lnTo>
                      <a:pt x="57" y="9"/>
                    </a:lnTo>
                    <a:lnTo>
                      <a:pt x="59" y="5"/>
                    </a:lnTo>
                    <a:lnTo>
                      <a:pt x="57"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44" name="Freeform 3851"/>
              <p:cNvSpPr/>
              <p:nvPr/>
            </p:nvSpPr>
            <p:spPr bwMode="auto">
              <a:xfrm>
                <a:off x="2417763" y="2201863"/>
                <a:ext cx="47625" cy="30163"/>
              </a:xfrm>
              <a:custGeom>
                <a:avLst/>
                <a:gdLst>
                  <a:gd name="T0" fmla="*/ 46011 w 59"/>
                  <a:gd name="T1" fmla="*/ 0 h 38"/>
                  <a:gd name="T2" fmla="*/ 46011 w 59"/>
                  <a:gd name="T3" fmla="*/ 0 h 38"/>
                  <a:gd name="T4" fmla="*/ 47625 w 59"/>
                  <a:gd name="T5" fmla="*/ 3969 h 38"/>
                  <a:gd name="T6" fmla="*/ 46011 w 59"/>
                  <a:gd name="T7" fmla="*/ 7938 h 38"/>
                  <a:gd name="T8" fmla="*/ 46011 w 59"/>
                  <a:gd name="T9" fmla="*/ 7938 h 38"/>
                  <a:gd name="T10" fmla="*/ 45203 w 59"/>
                  <a:gd name="T11" fmla="*/ 10319 h 38"/>
                  <a:gd name="T12" fmla="*/ 41167 w 59"/>
                  <a:gd name="T13" fmla="*/ 13494 h 38"/>
                  <a:gd name="T14" fmla="*/ 28252 w 59"/>
                  <a:gd name="T15" fmla="*/ 21432 h 38"/>
                  <a:gd name="T16" fmla="*/ 13722 w 59"/>
                  <a:gd name="T17" fmla="*/ 28575 h 38"/>
                  <a:gd name="T18" fmla="*/ 13722 w 59"/>
                  <a:gd name="T19" fmla="*/ 28575 h 38"/>
                  <a:gd name="T20" fmla="*/ 9686 w 59"/>
                  <a:gd name="T21" fmla="*/ 30163 h 38"/>
                  <a:gd name="T22" fmla="*/ 5650 w 59"/>
                  <a:gd name="T23" fmla="*/ 30163 h 38"/>
                  <a:gd name="T24" fmla="*/ 5650 w 59"/>
                  <a:gd name="T25" fmla="*/ 30163 h 38"/>
                  <a:gd name="T26" fmla="*/ 3229 w 59"/>
                  <a:gd name="T27" fmla="*/ 27782 h 38"/>
                  <a:gd name="T28" fmla="*/ 0 w 59"/>
                  <a:gd name="T29" fmla="*/ 24607 h 38"/>
                  <a:gd name="T30" fmla="*/ 0 w 59"/>
                  <a:gd name="T31" fmla="*/ 24607 h 38"/>
                  <a:gd name="T32" fmla="*/ 3229 w 59"/>
                  <a:gd name="T33" fmla="*/ 27782 h 38"/>
                  <a:gd name="T34" fmla="*/ 5650 w 59"/>
                  <a:gd name="T35" fmla="*/ 28575 h 38"/>
                  <a:gd name="T36" fmla="*/ 5650 w 59"/>
                  <a:gd name="T37" fmla="*/ 28575 h 38"/>
                  <a:gd name="T38" fmla="*/ 9686 w 59"/>
                  <a:gd name="T39" fmla="*/ 30163 h 38"/>
                  <a:gd name="T40" fmla="*/ 13722 w 59"/>
                  <a:gd name="T41" fmla="*/ 27782 h 38"/>
                  <a:gd name="T42" fmla="*/ 28252 w 59"/>
                  <a:gd name="T43" fmla="*/ 21432 h 38"/>
                  <a:gd name="T44" fmla="*/ 41167 w 59"/>
                  <a:gd name="T45" fmla="*/ 13494 h 38"/>
                  <a:gd name="T46" fmla="*/ 41167 w 59"/>
                  <a:gd name="T47" fmla="*/ 13494 h 38"/>
                  <a:gd name="T48" fmla="*/ 45203 w 59"/>
                  <a:gd name="T49" fmla="*/ 10319 h 38"/>
                  <a:gd name="T50" fmla="*/ 46011 w 59"/>
                  <a:gd name="T51" fmla="*/ 7938 h 38"/>
                  <a:gd name="T52" fmla="*/ 46011 w 59"/>
                  <a:gd name="T53" fmla="*/ 7938 h 38"/>
                  <a:gd name="T54" fmla="*/ 47625 w 59"/>
                  <a:gd name="T55" fmla="*/ 3969 h 38"/>
                  <a:gd name="T56" fmla="*/ 46011 w 59"/>
                  <a:gd name="T57" fmla="*/ 0 h 38"/>
                  <a:gd name="T58" fmla="*/ 46011 w 59"/>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38"/>
                  <a:gd name="T92" fmla="*/ 59 w 59"/>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38">
                    <a:moveTo>
                      <a:pt x="57" y="0"/>
                    </a:moveTo>
                    <a:lnTo>
                      <a:pt x="57" y="0"/>
                    </a:lnTo>
                    <a:lnTo>
                      <a:pt x="59" y="5"/>
                    </a:lnTo>
                    <a:lnTo>
                      <a:pt x="57" y="10"/>
                    </a:lnTo>
                    <a:lnTo>
                      <a:pt x="56" y="13"/>
                    </a:lnTo>
                    <a:lnTo>
                      <a:pt x="51" y="17"/>
                    </a:lnTo>
                    <a:lnTo>
                      <a:pt x="35" y="27"/>
                    </a:lnTo>
                    <a:lnTo>
                      <a:pt x="17" y="36"/>
                    </a:lnTo>
                    <a:lnTo>
                      <a:pt x="12" y="38"/>
                    </a:lnTo>
                    <a:lnTo>
                      <a:pt x="7" y="38"/>
                    </a:lnTo>
                    <a:lnTo>
                      <a:pt x="4" y="35"/>
                    </a:lnTo>
                    <a:lnTo>
                      <a:pt x="0" y="31"/>
                    </a:lnTo>
                    <a:lnTo>
                      <a:pt x="4" y="35"/>
                    </a:lnTo>
                    <a:lnTo>
                      <a:pt x="7" y="36"/>
                    </a:lnTo>
                    <a:lnTo>
                      <a:pt x="12" y="38"/>
                    </a:lnTo>
                    <a:lnTo>
                      <a:pt x="17" y="35"/>
                    </a:lnTo>
                    <a:lnTo>
                      <a:pt x="35" y="27"/>
                    </a:lnTo>
                    <a:lnTo>
                      <a:pt x="51" y="17"/>
                    </a:lnTo>
                    <a:lnTo>
                      <a:pt x="56" y="13"/>
                    </a:lnTo>
                    <a:lnTo>
                      <a:pt x="57" y="10"/>
                    </a:lnTo>
                    <a:lnTo>
                      <a:pt x="59" y="5"/>
                    </a:lnTo>
                    <a:lnTo>
                      <a:pt x="57"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45" name="Freeform 3852"/>
              <p:cNvSpPr/>
              <p:nvPr/>
            </p:nvSpPr>
            <p:spPr bwMode="auto">
              <a:xfrm>
                <a:off x="2468563" y="2173288"/>
                <a:ext cx="47625" cy="30163"/>
              </a:xfrm>
              <a:custGeom>
                <a:avLst/>
                <a:gdLst>
                  <a:gd name="T0" fmla="*/ 46831 w 60"/>
                  <a:gd name="T1" fmla="*/ 0 h 37"/>
                  <a:gd name="T2" fmla="*/ 46831 w 60"/>
                  <a:gd name="T3" fmla="*/ 0 h 37"/>
                  <a:gd name="T4" fmla="*/ 47625 w 60"/>
                  <a:gd name="T5" fmla="*/ 4076 h 37"/>
                  <a:gd name="T6" fmla="*/ 46831 w 60"/>
                  <a:gd name="T7" fmla="*/ 7337 h 37"/>
                  <a:gd name="T8" fmla="*/ 46831 w 60"/>
                  <a:gd name="T9" fmla="*/ 7337 h 37"/>
                  <a:gd name="T10" fmla="*/ 45244 w 60"/>
                  <a:gd name="T11" fmla="*/ 11413 h 37"/>
                  <a:gd name="T12" fmla="*/ 41275 w 60"/>
                  <a:gd name="T13" fmla="*/ 13043 h 37"/>
                  <a:gd name="T14" fmla="*/ 28575 w 60"/>
                  <a:gd name="T15" fmla="*/ 21196 h 37"/>
                  <a:gd name="T16" fmla="*/ 14288 w 60"/>
                  <a:gd name="T17" fmla="*/ 28533 h 37"/>
                  <a:gd name="T18" fmla="*/ 14288 w 60"/>
                  <a:gd name="T19" fmla="*/ 28533 h 37"/>
                  <a:gd name="T20" fmla="*/ 10319 w 60"/>
                  <a:gd name="T21" fmla="*/ 30163 h 37"/>
                  <a:gd name="T22" fmla="*/ 6350 w 60"/>
                  <a:gd name="T23" fmla="*/ 30163 h 37"/>
                  <a:gd name="T24" fmla="*/ 6350 w 60"/>
                  <a:gd name="T25" fmla="*/ 30163 h 37"/>
                  <a:gd name="T26" fmla="*/ 2381 w 60"/>
                  <a:gd name="T27" fmla="*/ 28533 h 37"/>
                  <a:gd name="T28" fmla="*/ 0 w 60"/>
                  <a:gd name="T29" fmla="*/ 25272 h 37"/>
                  <a:gd name="T30" fmla="*/ 0 w 60"/>
                  <a:gd name="T31" fmla="*/ 25272 h 37"/>
                  <a:gd name="T32" fmla="*/ 2381 w 60"/>
                  <a:gd name="T33" fmla="*/ 28533 h 37"/>
                  <a:gd name="T34" fmla="*/ 6350 w 60"/>
                  <a:gd name="T35" fmla="*/ 30163 h 37"/>
                  <a:gd name="T36" fmla="*/ 6350 w 60"/>
                  <a:gd name="T37" fmla="*/ 30163 h 37"/>
                  <a:gd name="T38" fmla="*/ 10319 w 60"/>
                  <a:gd name="T39" fmla="*/ 30163 h 37"/>
                  <a:gd name="T40" fmla="*/ 14288 w 60"/>
                  <a:gd name="T41" fmla="*/ 28533 h 37"/>
                  <a:gd name="T42" fmla="*/ 26988 w 60"/>
                  <a:gd name="T43" fmla="*/ 21196 h 37"/>
                  <a:gd name="T44" fmla="*/ 41275 w 60"/>
                  <a:gd name="T45" fmla="*/ 13043 h 37"/>
                  <a:gd name="T46" fmla="*/ 41275 w 60"/>
                  <a:gd name="T47" fmla="*/ 13043 h 37"/>
                  <a:gd name="T48" fmla="*/ 45244 w 60"/>
                  <a:gd name="T49" fmla="*/ 10598 h 37"/>
                  <a:gd name="T50" fmla="*/ 46831 w 60"/>
                  <a:gd name="T51" fmla="*/ 7337 h 37"/>
                  <a:gd name="T52" fmla="*/ 46831 w 60"/>
                  <a:gd name="T53" fmla="*/ 7337 h 37"/>
                  <a:gd name="T54" fmla="*/ 46831 w 60"/>
                  <a:gd name="T55" fmla="*/ 4076 h 37"/>
                  <a:gd name="T56" fmla="*/ 46831 w 60"/>
                  <a:gd name="T57" fmla="*/ 0 h 37"/>
                  <a:gd name="T58" fmla="*/ 46831 w 60"/>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0"/>
                  <a:gd name="T91" fmla="*/ 0 h 37"/>
                  <a:gd name="T92" fmla="*/ 60 w 60"/>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0" h="37">
                    <a:moveTo>
                      <a:pt x="59" y="0"/>
                    </a:moveTo>
                    <a:lnTo>
                      <a:pt x="59" y="0"/>
                    </a:lnTo>
                    <a:lnTo>
                      <a:pt x="60" y="5"/>
                    </a:lnTo>
                    <a:lnTo>
                      <a:pt x="59" y="9"/>
                    </a:lnTo>
                    <a:lnTo>
                      <a:pt x="57" y="14"/>
                    </a:lnTo>
                    <a:lnTo>
                      <a:pt x="52" y="16"/>
                    </a:lnTo>
                    <a:lnTo>
                      <a:pt x="36" y="26"/>
                    </a:lnTo>
                    <a:lnTo>
                      <a:pt x="18" y="35"/>
                    </a:lnTo>
                    <a:lnTo>
                      <a:pt x="13" y="37"/>
                    </a:lnTo>
                    <a:lnTo>
                      <a:pt x="8" y="37"/>
                    </a:lnTo>
                    <a:lnTo>
                      <a:pt x="3" y="35"/>
                    </a:lnTo>
                    <a:lnTo>
                      <a:pt x="0" y="31"/>
                    </a:lnTo>
                    <a:lnTo>
                      <a:pt x="3" y="35"/>
                    </a:lnTo>
                    <a:lnTo>
                      <a:pt x="8" y="37"/>
                    </a:lnTo>
                    <a:lnTo>
                      <a:pt x="13" y="37"/>
                    </a:lnTo>
                    <a:lnTo>
                      <a:pt x="18" y="35"/>
                    </a:lnTo>
                    <a:lnTo>
                      <a:pt x="34" y="26"/>
                    </a:lnTo>
                    <a:lnTo>
                      <a:pt x="52" y="16"/>
                    </a:lnTo>
                    <a:lnTo>
                      <a:pt x="57" y="13"/>
                    </a:lnTo>
                    <a:lnTo>
                      <a:pt x="59" y="9"/>
                    </a:lnTo>
                    <a:lnTo>
                      <a:pt x="59" y="5"/>
                    </a:lnTo>
                    <a:lnTo>
                      <a:pt x="59"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46" name="Freeform 3853"/>
              <p:cNvSpPr/>
              <p:nvPr/>
            </p:nvSpPr>
            <p:spPr bwMode="auto">
              <a:xfrm>
                <a:off x="2287588" y="2330450"/>
                <a:ext cx="46038" cy="30163"/>
              </a:xfrm>
              <a:custGeom>
                <a:avLst/>
                <a:gdLst>
                  <a:gd name="T0" fmla="*/ 44477 w 59"/>
                  <a:gd name="T1" fmla="*/ 0 h 37"/>
                  <a:gd name="T2" fmla="*/ 44477 w 59"/>
                  <a:gd name="T3" fmla="*/ 0 h 37"/>
                  <a:gd name="T4" fmla="*/ 46038 w 59"/>
                  <a:gd name="T5" fmla="*/ 2446 h 37"/>
                  <a:gd name="T6" fmla="*/ 46038 w 59"/>
                  <a:gd name="T7" fmla="*/ 7337 h 37"/>
                  <a:gd name="T8" fmla="*/ 46038 w 59"/>
                  <a:gd name="T9" fmla="*/ 7337 h 37"/>
                  <a:gd name="T10" fmla="*/ 42917 w 59"/>
                  <a:gd name="T11" fmla="*/ 10598 h 37"/>
                  <a:gd name="T12" fmla="*/ 40576 w 59"/>
                  <a:gd name="T13" fmla="*/ 13043 h 37"/>
                  <a:gd name="T14" fmla="*/ 26530 w 59"/>
                  <a:gd name="T15" fmla="*/ 21196 h 37"/>
                  <a:gd name="T16" fmla="*/ 12485 w 59"/>
                  <a:gd name="T17" fmla="*/ 29348 h 37"/>
                  <a:gd name="T18" fmla="*/ 12485 w 59"/>
                  <a:gd name="T19" fmla="*/ 29348 h 37"/>
                  <a:gd name="T20" fmla="*/ 8583 w 59"/>
                  <a:gd name="T21" fmla="*/ 30163 h 37"/>
                  <a:gd name="T22" fmla="*/ 4682 w 59"/>
                  <a:gd name="T23" fmla="*/ 30163 h 37"/>
                  <a:gd name="T24" fmla="*/ 4682 w 59"/>
                  <a:gd name="T25" fmla="*/ 30163 h 37"/>
                  <a:gd name="T26" fmla="*/ 2341 w 59"/>
                  <a:gd name="T27" fmla="*/ 27717 h 37"/>
                  <a:gd name="T28" fmla="*/ 0 w 59"/>
                  <a:gd name="T29" fmla="*/ 25272 h 37"/>
                  <a:gd name="T30" fmla="*/ 0 w 59"/>
                  <a:gd name="T31" fmla="*/ 25272 h 37"/>
                  <a:gd name="T32" fmla="*/ 2341 w 59"/>
                  <a:gd name="T33" fmla="*/ 27717 h 37"/>
                  <a:gd name="T34" fmla="*/ 4682 w 59"/>
                  <a:gd name="T35" fmla="*/ 29348 h 37"/>
                  <a:gd name="T36" fmla="*/ 4682 w 59"/>
                  <a:gd name="T37" fmla="*/ 29348 h 37"/>
                  <a:gd name="T38" fmla="*/ 8583 w 59"/>
                  <a:gd name="T39" fmla="*/ 29348 h 37"/>
                  <a:gd name="T40" fmla="*/ 12485 w 59"/>
                  <a:gd name="T41" fmla="*/ 27717 h 37"/>
                  <a:gd name="T42" fmla="*/ 26530 w 59"/>
                  <a:gd name="T43" fmla="*/ 19565 h 37"/>
                  <a:gd name="T44" fmla="*/ 39015 w 59"/>
                  <a:gd name="T45" fmla="*/ 13043 h 37"/>
                  <a:gd name="T46" fmla="*/ 39015 w 59"/>
                  <a:gd name="T47" fmla="*/ 13043 h 37"/>
                  <a:gd name="T48" fmla="*/ 42917 w 59"/>
                  <a:gd name="T49" fmla="*/ 10598 h 37"/>
                  <a:gd name="T50" fmla="*/ 44477 w 59"/>
                  <a:gd name="T51" fmla="*/ 6522 h 37"/>
                  <a:gd name="T52" fmla="*/ 44477 w 59"/>
                  <a:gd name="T53" fmla="*/ 6522 h 37"/>
                  <a:gd name="T54" fmla="*/ 46038 w 59"/>
                  <a:gd name="T55" fmla="*/ 4076 h 37"/>
                  <a:gd name="T56" fmla="*/ 44477 w 59"/>
                  <a:gd name="T57" fmla="*/ 0 h 37"/>
                  <a:gd name="T58" fmla="*/ 44477 w 59"/>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37"/>
                  <a:gd name="T92" fmla="*/ 59 w 59"/>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37">
                    <a:moveTo>
                      <a:pt x="57" y="0"/>
                    </a:moveTo>
                    <a:lnTo>
                      <a:pt x="57" y="0"/>
                    </a:lnTo>
                    <a:lnTo>
                      <a:pt x="59" y="3"/>
                    </a:lnTo>
                    <a:lnTo>
                      <a:pt x="59" y="9"/>
                    </a:lnTo>
                    <a:lnTo>
                      <a:pt x="55" y="13"/>
                    </a:lnTo>
                    <a:lnTo>
                      <a:pt x="52" y="16"/>
                    </a:lnTo>
                    <a:lnTo>
                      <a:pt x="34" y="26"/>
                    </a:lnTo>
                    <a:lnTo>
                      <a:pt x="16" y="36"/>
                    </a:lnTo>
                    <a:lnTo>
                      <a:pt x="11" y="37"/>
                    </a:lnTo>
                    <a:lnTo>
                      <a:pt x="6" y="37"/>
                    </a:lnTo>
                    <a:lnTo>
                      <a:pt x="3" y="34"/>
                    </a:lnTo>
                    <a:lnTo>
                      <a:pt x="0" y="31"/>
                    </a:lnTo>
                    <a:lnTo>
                      <a:pt x="3" y="34"/>
                    </a:lnTo>
                    <a:lnTo>
                      <a:pt x="6" y="36"/>
                    </a:lnTo>
                    <a:lnTo>
                      <a:pt x="11" y="36"/>
                    </a:lnTo>
                    <a:lnTo>
                      <a:pt x="16" y="34"/>
                    </a:lnTo>
                    <a:lnTo>
                      <a:pt x="34" y="24"/>
                    </a:lnTo>
                    <a:lnTo>
                      <a:pt x="50" y="16"/>
                    </a:lnTo>
                    <a:lnTo>
                      <a:pt x="55" y="13"/>
                    </a:lnTo>
                    <a:lnTo>
                      <a:pt x="57" y="8"/>
                    </a:lnTo>
                    <a:lnTo>
                      <a:pt x="59" y="5"/>
                    </a:lnTo>
                    <a:lnTo>
                      <a:pt x="57" y="0"/>
                    </a:lnTo>
                    <a:close/>
                  </a:path>
                </a:pathLst>
              </a:custGeom>
              <a:solidFill>
                <a:srgbClr val="51515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47" name="Freeform 3854"/>
              <p:cNvSpPr/>
              <p:nvPr/>
            </p:nvSpPr>
            <p:spPr bwMode="auto">
              <a:xfrm>
                <a:off x="2338388" y="2301875"/>
                <a:ext cx="47625" cy="30163"/>
              </a:xfrm>
              <a:custGeom>
                <a:avLst/>
                <a:gdLst>
                  <a:gd name="T0" fmla="*/ 46064 w 61"/>
                  <a:gd name="T1" fmla="*/ 0 h 37"/>
                  <a:gd name="T2" fmla="*/ 46064 w 61"/>
                  <a:gd name="T3" fmla="*/ 0 h 37"/>
                  <a:gd name="T4" fmla="*/ 47625 w 61"/>
                  <a:gd name="T5" fmla="*/ 4076 h 37"/>
                  <a:gd name="T6" fmla="*/ 46064 w 61"/>
                  <a:gd name="T7" fmla="*/ 8152 h 37"/>
                  <a:gd name="T8" fmla="*/ 46064 w 61"/>
                  <a:gd name="T9" fmla="*/ 8152 h 37"/>
                  <a:gd name="T10" fmla="*/ 44502 w 61"/>
                  <a:gd name="T11" fmla="*/ 10598 h 37"/>
                  <a:gd name="T12" fmla="*/ 41379 w 61"/>
                  <a:gd name="T13" fmla="*/ 13043 h 37"/>
                  <a:gd name="T14" fmla="*/ 28107 w 61"/>
                  <a:gd name="T15" fmla="*/ 21196 h 37"/>
                  <a:gd name="T16" fmla="*/ 14053 w 61"/>
                  <a:gd name="T17" fmla="*/ 29348 h 37"/>
                  <a:gd name="T18" fmla="*/ 14053 w 61"/>
                  <a:gd name="T19" fmla="*/ 29348 h 37"/>
                  <a:gd name="T20" fmla="*/ 10150 w 61"/>
                  <a:gd name="T21" fmla="*/ 30163 h 37"/>
                  <a:gd name="T22" fmla="*/ 7027 w 61"/>
                  <a:gd name="T23" fmla="*/ 30163 h 37"/>
                  <a:gd name="T24" fmla="*/ 7027 w 61"/>
                  <a:gd name="T25" fmla="*/ 30163 h 37"/>
                  <a:gd name="T26" fmla="*/ 3123 w 61"/>
                  <a:gd name="T27" fmla="*/ 27717 h 37"/>
                  <a:gd name="T28" fmla="*/ 0 w 61"/>
                  <a:gd name="T29" fmla="*/ 25272 h 37"/>
                  <a:gd name="T30" fmla="*/ 0 w 61"/>
                  <a:gd name="T31" fmla="*/ 25272 h 37"/>
                  <a:gd name="T32" fmla="*/ 3123 w 61"/>
                  <a:gd name="T33" fmla="*/ 27717 h 37"/>
                  <a:gd name="T34" fmla="*/ 7027 w 61"/>
                  <a:gd name="T35" fmla="*/ 30163 h 37"/>
                  <a:gd name="T36" fmla="*/ 7027 w 61"/>
                  <a:gd name="T37" fmla="*/ 30163 h 37"/>
                  <a:gd name="T38" fmla="*/ 10150 w 61"/>
                  <a:gd name="T39" fmla="*/ 30163 h 37"/>
                  <a:gd name="T40" fmla="*/ 14053 w 61"/>
                  <a:gd name="T41" fmla="*/ 29348 h 37"/>
                  <a:gd name="T42" fmla="*/ 28107 w 61"/>
                  <a:gd name="T43" fmla="*/ 21196 h 37"/>
                  <a:gd name="T44" fmla="*/ 41379 w 61"/>
                  <a:gd name="T45" fmla="*/ 13043 h 37"/>
                  <a:gd name="T46" fmla="*/ 41379 w 61"/>
                  <a:gd name="T47" fmla="*/ 13043 h 37"/>
                  <a:gd name="T48" fmla="*/ 44502 w 61"/>
                  <a:gd name="T49" fmla="*/ 10598 h 37"/>
                  <a:gd name="T50" fmla="*/ 46064 w 61"/>
                  <a:gd name="T51" fmla="*/ 8152 h 37"/>
                  <a:gd name="T52" fmla="*/ 46064 w 61"/>
                  <a:gd name="T53" fmla="*/ 8152 h 37"/>
                  <a:gd name="T54" fmla="*/ 47625 w 61"/>
                  <a:gd name="T55" fmla="*/ 4076 h 37"/>
                  <a:gd name="T56" fmla="*/ 46064 w 61"/>
                  <a:gd name="T57" fmla="*/ 0 h 37"/>
                  <a:gd name="T58" fmla="*/ 46064 w 61"/>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
                  <a:gd name="T91" fmla="*/ 0 h 37"/>
                  <a:gd name="T92" fmla="*/ 61 w 61"/>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 h="37">
                    <a:moveTo>
                      <a:pt x="59" y="0"/>
                    </a:moveTo>
                    <a:lnTo>
                      <a:pt x="59" y="0"/>
                    </a:lnTo>
                    <a:lnTo>
                      <a:pt x="61" y="5"/>
                    </a:lnTo>
                    <a:lnTo>
                      <a:pt x="59" y="10"/>
                    </a:lnTo>
                    <a:lnTo>
                      <a:pt x="57" y="13"/>
                    </a:lnTo>
                    <a:lnTo>
                      <a:pt x="53" y="16"/>
                    </a:lnTo>
                    <a:lnTo>
                      <a:pt x="36" y="26"/>
                    </a:lnTo>
                    <a:lnTo>
                      <a:pt x="18" y="36"/>
                    </a:lnTo>
                    <a:lnTo>
                      <a:pt x="13" y="37"/>
                    </a:lnTo>
                    <a:lnTo>
                      <a:pt x="9" y="37"/>
                    </a:lnTo>
                    <a:lnTo>
                      <a:pt x="4" y="34"/>
                    </a:lnTo>
                    <a:lnTo>
                      <a:pt x="0" y="31"/>
                    </a:lnTo>
                    <a:lnTo>
                      <a:pt x="4" y="34"/>
                    </a:lnTo>
                    <a:lnTo>
                      <a:pt x="9" y="37"/>
                    </a:lnTo>
                    <a:lnTo>
                      <a:pt x="13" y="37"/>
                    </a:lnTo>
                    <a:lnTo>
                      <a:pt x="18" y="36"/>
                    </a:lnTo>
                    <a:lnTo>
                      <a:pt x="36" y="26"/>
                    </a:lnTo>
                    <a:lnTo>
                      <a:pt x="53" y="16"/>
                    </a:lnTo>
                    <a:lnTo>
                      <a:pt x="57" y="13"/>
                    </a:lnTo>
                    <a:lnTo>
                      <a:pt x="59" y="10"/>
                    </a:lnTo>
                    <a:lnTo>
                      <a:pt x="61" y="5"/>
                    </a:lnTo>
                    <a:lnTo>
                      <a:pt x="59" y="0"/>
                    </a:lnTo>
                    <a:close/>
                  </a:path>
                </a:pathLst>
              </a:custGeom>
              <a:solidFill>
                <a:srgbClr val="51515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48" name="Freeform 3855"/>
              <p:cNvSpPr/>
              <p:nvPr/>
            </p:nvSpPr>
            <p:spPr bwMode="auto">
              <a:xfrm>
                <a:off x="2389188" y="2273300"/>
                <a:ext cx="47625" cy="30163"/>
              </a:xfrm>
              <a:custGeom>
                <a:avLst/>
                <a:gdLst>
                  <a:gd name="T0" fmla="*/ 47625 w 58"/>
                  <a:gd name="T1" fmla="*/ 0 h 37"/>
                  <a:gd name="T2" fmla="*/ 47625 w 58"/>
                  <a:gd name="T3" fmla="*/ 0 h 37"/>
                  <a:gd name="T4" fmla="*/ 47625 w 58"/>
                  <a:gd name="T5" fmla="*/ 4076 h 37"/>
                  <a:gd name="T6" fmla="*/ 47625 w 58"/>
                  <a:gd name="T7" fmla="*/ 8152 h 37"/>
                  <a:gd name="T8" fmla="*/ 47625 w 58"/>
                  <a:gd name="T9" fmla="*/ 8152 h 37"/>
                  <a:gd name="T10" fmla="*/ 46804 w 58"/>
                  <a:gd name="T11" fmla="*/ 12228 h 37"/>
                  <a:gd name="T12" fmla="*/ 42698 w 58"/>
                  <a:gd name="T13" fmla="*/ 14674 h 37"/>
                  <a:gd name="T14" fmla="*/ 28739 w 58"/>
                  <a:gd name="T15" fmla="*/ 21196 h 37"/>
                  <a:gd name="T16" fmla="*/ 14780 w 58"/>
                  <a:gd name="T17" fmla="*/ 29348 h 37"/>
                  <a:gd name="T18" fmla="*/ 14780 w 58"/>
                  <a:gd name="T19" fmla="*/ 29348 h 37"/>
                  <a:gd name="T20" fmla="*/ 10675 w 58"/>
                  <a:gd name="T21" fmla="*/ 30163 h 37"/>
                  <a:gd name="T22" fmla="*/ 6569 w 58"/>
                  <a:gd name="T23" fmla="*/ 30163 h 37"/>
                  <a:gd name="T24" fmla="*/ 6569 w 58"/>
                  <a:gd name="T25" fmla="*/ 30163 h 37"/>
                  <a:gd name="T26" fmla="*/ 2463 w 58"/>
                  <a:gd name="T27" fmla="*/ 29348 h 37"/>
                  <a:gd name="T28" fmla="*/ 0 w 58"/>
                  <a:gd name="T29" fmla="*/ 25272 h 37"/>
                  <a:gd name="T30" fmla="*/ 0 w 58"/>
                  <a:gd name="T31" fmla="*/ 25272 h 37"/>
                  <a:gd name="T32" fmla="*/ 2463 w 58"/>
                  <a:gd name="T33" fmla="*/ 29348 h 37"/>
                  <a:gd name="T34" fmla="*/ 6569 w 58"/>
                  <a:gd name="T35" fmla="*/ 30163 h 37"/>
                  <a:gd name="T36" fmla="*/ 6569 w 58"/>
                  <a:gd name="T37" fmla="*/ 30163 h 37"/>
                  <a:gd name="T38" fmla="*/ 10675 w 58"/>
                  <a:gd name="T39" fmla="*/ 30163 h 37"/>
                  <a:gd name="T40" fmla="*/ 14780 w 58"/>
                  <a:gd name="T41" fmla="*/ 29348 h 37"/>
                  <a:gd name="T42" fmla="*/ 27918 w 58"/>
                  <a:gd name="T43" fmla="*/ 21196 h 37"/>
                  <a:gd name="T44" fmla="*/ 42698 w 58"/>
                  <a:gd name="T45" fmla="*/ 13043 h 37"/>
                  <a:gd name="T46" fmla="*/ 42698 w 58"/>
                  <a:gd name="T47" fmla="*/ 13043 h 37"/>
                  <a:gd name="T48" fmla="*/ 45162 w 58"/>
                  <a:gd name="T49" fmla="*/ 12228 h 37"/>
                  <a:gd name="T50" fmla="*/ 47625 w 58"/>
                  <a:gd name="T51" fmla="*/ 8152 h 37"/>
                  <a:gd name="T52" fmla="*/ 47625 w 58"/>
                  <a:gd name="T53" fmla="*/ 8152 h 37"/>
                  <a:gd name="T54" fmla="*/ 47625 w 58"/>
                  <a:gd name="T55" fmla="*/ 4076 h 37"/>
                  <a:gd name="T56" fmla="*/ 47625 w 58"/>
                  <a:gd name="T57" fmla="*/ 0 h 37"/>
                  <a:gd name="T58" fmla="*/ 47625 w 58"/>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
                  <a:gd name="T91" fmla="*/ 0 h 37"/>
                  <a:gd name="T92" fmla="*/ 58 w 58"/>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 h="37">
                    <a:moveTo>
                      <a:pt x="58" y="0"/>
                    </a:moveTo>
                    <a:lnTo>
                      <a:pt x="58" y="0"/>
                    </a:lnTo>
                    <a:lnTo>
                      <a:pt x="58" y="5"/>
                    </a:lnTo>
                    <a:lnTo>
                      <a:pt x="58" y="10"/>
                    </a:lnTo>
                    <a:lnTo>
                      <a:pt x="57" y="15"/>
                    </a:lnTo>
                    <a:lnTo>
                      <a:pt x="52" y="18"/>
                    </a:lnTo>
                    <a:lnTo>
                      <a:pt x="35" y="26"/>
                    </a:lnTo>
                    <a:lnTo>
                      <a:pt x="18" y="36"/>
                    </a:lnTo>
                    <a:lnTo>
                      <a:pt x="13" y="37"/>
                    </a:lnTo>
                    <a:lnTo>
                      <a:pt x="8" y="37"/>
                    </a:lnTo>
                    <a:lnTo>
                      <a:pt x="3" y="36"/>
                    </a:lnTo>
                    <a:lnTo>
                      <a:pt x="0" y="31"/>
                    </a:lnTo>
                    <a:lnTo>
                      <a:pt x="3" y="36"/>
                    </a:lnTo>
                    <a:lnTo>
                      <a:pt x="8" y="37"/>
                    </a:lnTo>
                    <a:lnTo>
                      <a:pt x="13" y="37"/>
                    </a:lnTo>
                    <a:lnTo>
                      <a:pt x="18" y="36"/>
                    </a:lnTo>
                    <a:lnTo>
                      <a:pt x="34" y="26"/>
                    </a:lnTo>
                    <a:lnTo>
                      <a:pt x="52" y="16"/>
                    </a:lnTo>
                    <a:lnTo>
                      <a:pt x="55" y="15"/>
                    </a:lnTo>
                    <a:lnTo>
                      <a:pt x="58" y="10"/>
                    </a:lnTo>
                    <a:lnTo>
                      <a:pt x="58" y="5"/>
                    </a:lnTo>
                    <a:lnTo>
                      <a:pt x="58" y="0"/>
                    </a:lnTo>
                    <a:close/>
                  </a:path>
                </a:pathLst>
              </a:custGeom>
              <a:solidFill>
                <a:srgbClr val="51515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49" name="Freeform 3856"/>
              <p:cNvSpPr/>
              <p:nvPr/>
            </p:nvSpPr>
            <p:spPr bwMode="auto">
              <a:xfrm>
                <a:off x="2492375" y="2217738"/>
                <a:ext cx="47625" cy="30163"/>
              </a:xfrm>
              <a:custGeom>
                <a:avLst/>
                <a:gdLst>
                  <a:gd name="T0" fmla="*/ 46011 w 59"/>
                  <a:gd name="T1" fmla="*/ 0 h 37"/>
                  <a:gd name="T2" fmla="*/ 46011 w 59"/>
                  <a:gd name="T3" fmla="*/ 0 h 37"/>
                  <a:gd name="T4" fmla="*/ 47625 w 59"/>
                  <a:gd name="T5" fmla="*/ 4076 h 37"/>
                  <a:gd name="T6" fmla="*/ 47625 w 59"/>
                  <a:gd name="T7" fmla="*/ 8152 h 37"/>
                  <a:gd name="T8" fmla="*/ 47625 w 59"/>
                  <a:gd name="T9" fmla="*/ 8152 h 37"/>
                  <a:gd name="T10" fmla="*/ 44396 w 59"/>
                  <a:gd name="T11" fmla="*/ 10598 h 37"/>
                  <a:gd name="T12" fmla="*/ 41975 w 59"/>
                  <a:gd name="T13" fmla="*/ 13043 h 37"/>
                  <a:gd name="T14" fmla="*/ 27445 w 59"/>
                  <a:gd name="T15" fmla="*/ 21196 h 37"/>
                  <a:gd name="T16" fmla="*/ 12915 w 59"/>
                  <a:gd name="T17" fmla="*/ 29348 h 37"/>
                  <a:gd name="T18" fmla="*/ 12915 w 59"/>
                  <a:gd name="T19" fmla="*/ 29348 h 37"/>
                  <a:gd name="T20" fmla="*/ 10494 w 59"/>
                  <a:gd name="T21" fmla="*/ 30163 h 37"/>
                  <a:gd name="T22" fmla="*/ 4843 w 59"/>
                  <a:gd name="T23" fmla="*/ 30163 h 37"/>
                  <a:gd name="T24" fmla="*/ 4843 w 59"/>
                  <a:gd name="T25" fmla="*/ 30163 h 37"/>
                  <a:gd name="T26" fmla="*/ 2422 w 59"/>
                  <a:gd name="T27" fmla="*/ 27717 h 37"/>
                  <a:gd name="T28" fmla="*/ 0 w 59"/>
                  <a:gd name="T29" fmla="*/ 25272 h 37"/>
                  <a:gd name="T30" fmla="*/ 0 w 59"/>
                  <a:gd name="T31" fmla="*/ 25272 h 37"/>
                  <a:gd name="T32" fmla="*/ 2422 w 59"/>
                  <a:gd name="T33" fmla="*/ 27717 h 37"/>
                  <a:gd name="T34" fmla="*/ 6458 w 59"/>
                  <a:gd name="T35" fmla="*/ 30163 h 37"/>
                  <a:gd name="T36" fmla="*/ 6458 w 59"/>
                  <a:gd name="T37" fmla="*/ 30163 h 37"/>
                  <a:gd name="T38" fmla="*/ 8879 w 59"/>
                  <a:gd name="T39" fmla="*/ 30163 h 37"/>
                  <a:gd name="T40" fmla="*/ 12915 w 59"/>
                  <a:gd name="T41" fmla="*/ 29348 h 37"/>
                  <a:gd name="T42" fmla="*/ 27445 w 59"/>
                  <a:gd name="T43" fmla="*/ 21196 h 37"/>
                  <a:gd name="T44" fmla="*/ 41975 w 59"/>
                  <a:gd name="T45" fmla="*/ 13043 h 37"/>
                  <a:gd name="T46" fmla="*/ 41975 w 59"/>
                  <a:gd name="T47" fmla="*/ 13043 h 37"/>
                  <a:gd name="T48" fmla="*/ 44396 w 59"/>
                  <a:gd name="T49" fmla="*/ 10598 h 37"/>
                  <a:gd name="T50" fmla="*/ 46011 w 59"/>
                  <a:gd name="T51" fmla="*/ 8152 h 37"/>
                  <a:gd name="T52" fmla="*/ 46011 w 59"/>
                  <a:gd name="T53" fmla="*/ 8152 h 37"/>
                  <a:gd name="T54" fmla="*/ 47625 w 59"/>
                  <a:gd name="T55" fmla="*/ 4076 h 37"/>
                  <a:gd name="T56" fmla="*/ 46011 w 59"/>
                  <a:gd name="T57" fmla="*/ 0 h 37"/>
                  <a:gd name="T58" fmla="*/ 46011 w 59"/>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37"/>
                  <a:gd name="T92" fmla="*/ 59 w 59"/>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37">
                    <a:moveTo>
                      <a:pt x="57" y="0"/>
                    </a:moveTo>
                    <a:lnTo>
                      <a:pt x="57" y="0"/>
                    </a:lnTo>
                    <a:lnTo>
                      <a:pt x="59" y="5"/>
                    </a:lnTo>
                    <a:lnTo>
                      <a:pt x="59" y="10"/>
                    </a:lnTo>
                    <a:lnTo>
                      <a:pt x="55" y="13"/>
                    </a:lnTo>
                    <a:lnTo>
                      <a:pt x="52" y="16"/>
                    </a:lnTo>
                    <a:lnTo>
                      <a:pt x="34" y="26"/>
                    </a:lnTo>
                    <a:lnTo>
                      <a:pt x="16" y="36"/>
                    </a:lnTo>
                    <a:lnTo>
                      <a:pt x="13" y="37"/>
                    </a:lnTo>
                    <a:lnTo>
                      <a:pt x="6" y="37"/>
                    </a:lnTo>
                    <a:lnTo>
                      <a:pt x="3" y="34"/>
                    </a:lnTo>
                    <a:lnTo>
                      <a:pt x="0" y="31"/>
                    </a:lnTo>
                    <a:lnTo>
                      <a:pt x="3" y="34"/>
                    </a:lnTo>
                    <a:lnTo>
                      <a:pt x="8" y="37"/>
                    </a:lnTo>
                    <a:lnTo>
                      <a:pt x="11" y="37"/>
                    </a:lnTo>
                    <a:lnTo>
                      <a:pt x="16" y="36"/>
                    </a:lnTo>
                    <a:lnTo>
                      <a:pt x="34" y="26"/>
                    </a:lnTo>
                    <a:lnTo>
                      <a:pt x="52" y="16"/>
                    </a:lnTo>
                    <a:lnTo>
                      <a:pt x="55" y="13"/>
                    </a:lnTo>
                    <a:lnTo>
                      <a:pt x="57" y="10"/>
                    </a:lnTo>
                    <a:lnTo>
                      <a:pt x="59" y="5"/>
                    </a:lnTo>
                    <a:lnTo>
                      <a:pt x="57" y="0"/>
                    </a:lnTo>
                    <a:close/>
                  </a:path>
                </a:pathLst>
              </a:custGeom>
              <a:solidFill>
                <a:srgbClr val="51515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50" name="Freeform 3857"/>
              <p:cNvSpPr/>
              <p:nvPr/>
            </p:nvSpPr>
            <p:spPr bwMode="auto">
              <a:xfrm>
                <a:off x="2401888" y="2293938"/>
                <a:ext cx="58738" cy="52388"/>
              </a:xfrm>
              <a:custGeom>
                <a:avLst/>
                <a:gdLst>
                  <a:gd name="T0" fmla="*/ 57933 w 73"/>
                  <a:gd name="T1" fmla="*/ 22675 h 67"/>
                  <a:gd name="T2" fmla="*/ 57933 w 73"/>
                  <a:gd name="T3" fmla="*/ 22675 h 67"/>
                  <a:gd name="T4" fmla="*/ 58738 w 73"/>
                  <a:gd name="T5" fmla="*/ 26585 h 67"/>
                  <a:gd name="T6" fmla="*/ 58738 w 73"/>
                  <a:gd name="T7" fmla="*/ 30495 h 67"/>
                  <a:gd name="T8" fmla="*/ 56324 w 73"/>
                  <a:gd name="T9" fmla="*/ 32840 h 67"/>
                  <a:gd name="T10" fmla="*/ 53910 w 73"/>
                  <a:gd name="T11" fmla="*/ 35968 h 67"/>
                  <a:gd name="T12" fmla="*/ 24944 w 73"/>
                  <a:gd name="T13" fmla="*/ 50824 h 67"/>
                  <a:gd name="T14" fmla="*/ 24944 w 73"/>
                  <a:gd name="T15" fmla="*/ 50824 h 67"/>
                  <a:gd name="T16" fmla="*/ 20920 w 73"/>
                  <a:gd name="T17" fmla="*/ 52388 h 67"/>
                  <a:gd name="T18" fmla="*/ 16897 w 73"/>
                  <a:gd name="T19" fmla="*/ 52388 h 67"/>
                  <a:gd name="T20" fmla="*/ 14483 w 73"/>
                  <a:gd name="T21" fmla="*/ 50824 h 67"/>
                  <a:gd name="T22" fmla="*/ 12069 w 73"/>
                  <a:gd name="T23" fmla="*/ 46915 h 67"/>
                  <a:gd name="T24" fmla="*/ 1609 w 73"/>
                  <a:gd name="T25" fmla="*/ 29713 h 67"/>
                  <a:gd name="T26" fmla="*/ 1609 w 73"/>
                  <a:gd name="T27" fmla="*/ 29713 h 67"/>
                  <a:gd name="T28" fmla="*/ 0 w 73"/>
                  <a:gd name="T29" fmla="*/ 25803 h 67"/>
                  <a:gd name="T30" fmla="*/ 0 w 73"/>
                  <a:gd name="T31" fmla="*/ 21893 h 67"/>
                  <a:gd name="T32" fmla="*/ 2414 w 73"/>
                  <a:gd name="T33" fmla="*/ 19548 h 67"/>
                  <a:gd name="T34" fmla="*/ 4828 w 73"/>
                  <a:gd name="T35" fmla="*/ 16420 h 67"/>
                  <a:gd name="T36" fmla="*/ 33794 w 73"/>
                  <a:gd name="T37" fmla="*/ 1564 h 67"/>
                  <a:gd name="T38" fmla="*/ 33794 w 73"/>
                  <a:gd name="T39" fmla="*/ 1564 h 67"/>
                  <a:gd name="T40" fmla="*/ 37818 w 73"/>
                  <a:gd name="T41" fmla="*/ 0 h 67"/>
                  <a:gd name="T42" fmla="*/ 41841 w 73"/>
                  <a:gd name="T43" fmla="*/ 0 h 67"/>
                  <a:gd name="T44" fmla="*/ 44255 w 73"/>
                  <a:gd name="T45" fmla="*/ 2346 h 67"/>
                  <a:gd name="T46" fmla="*/ 47473 w 73"/>
                  <a:gd name="T47" fmla="*/ 5473 h 67"/>
                  <a:gd name="T48" fmla="*/ 57933 w 73"/>
                  <a:gd name="T49" fmla="*/ 22675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67"/>
                  <a:gd name="T77" fmla="*/ 73 w 73"/>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67">
                    <a:moveTo>
                      <a:pt x="72" y="29"/>
                    </a:moveTo>
                    <a:lnTo>
                      <a:pt x="72" y="29"/>
                    </a:lnTo>
                    <a:lnTo>
                      <a:pt x="73" y="34"/>
                    </a:lnTo>
                    <a:lnTo>
                      <a:pt x="73" y="39"/>
                    </a:lnTo>
                    <a:lnTo>
                      <a:pt x="70" y="42"/>
                    </a:lnTo>
                    <a:lnTo>
                      <a:pt x="67" y="46"/>
                    </a:lnTo>
                    <a:lnTo>
                      <a:pt x="31" y="65"/>
                    </a:lnTo>
                    <a:lnTo>
                      <a:pt x="26" y="67"/>
                    </a:lnTo>
                    <a:lnTo>
                      <a:pt x="21" y="67"/>
                    </a:lnTo>
                    <a:lnTo>
                      <a:pt x="18" y="65"/>
                    </a:lnTo>
                    <a:lnTo>
                      <a:pt x="15" y="60"/>
                    </a:lnTo>
                    <a:lnTo>
                      <a:pt x="2" y="38"/>
                    </a:lnTo>
                    <a:lnTo>
                      <a:pt x="0" y="33"/>
                    </a:lnTo>
                    <a:lnTo>
                      <a:pt x="0" y="28"/>
                    </a:lnTo>
                    <a:lnTo>
                      <a:pt x="3" y="25"/>
                    </a:lnTo>
                    <a:lnTo>
                      <a:pt x="6" y="21"/>
                    </a:lnTo>
                    <a:lnTo>
                      <a:pt x="42" y="2"/>
                    </a:lnTo>
                    <a:lnTo>
                      <a:pt x="47" y="0"/>
                    </a:lnTo>
                    <a:lnTo>
                      <a:pt x="52" y="0"/>
                    </a:lnTo>
                    <a:lnTo>
                      <a:pt x="55" y="3"/>
                    </a:lnTo>
                    <a:lnTo>
                      <a:pt x="59" y="7"/>
                    </a:lnTo>
                    <a:lnTo>
                      <a:pt x="72" y="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51" name="Freeform 3858"/>
              <p:cNvSpPr/>
              <p:nvPr/>
            </p:nvSpPr>
            <p:spPr bwMode="auto">
              <a:xfrm>
                <a:off x="2430463" y="2220913"/>
                <a:ext cx="82550" cy="98425"/>
              </a:xfrm>
              <a:custGeom>
                <a:avLst/>
                <a:gdLst>
                  <a:gd name="T0" fmla="*/ 34925 w 104"/>
                  <a:gd name="T1" fmla="*/ 1614 h 122"/>
                  <a:gd name="T2" fmla="*/ 5556 w 104"/>
                  <a:gd name="T3" fmla="*/ 18556 h 122"/>
                  <a:gd name="T4" fmla="*/ 5556 w 104"/>
                  <a:gd name="T5" fmla="*/ 18556 h 122"/>
                  <a:gd name="T6" fmla="*/ 2381 w 104"/>
                  <a:gd name="T7" fmla="*/ 19362 h 122"/>
                  <a:gd name="T8" fmla="*/ 1588 w 104"/>
                  <a:gd name="T9" fmla="*/ 23396 h 122"/>
                  <a:gd name="T10" fmla="*/ 0 w 104"/>
                  <a:gd name="T11" fmla="*/ 27430 h 122"/>
                  <a:gd name="T12" fmla="*/ 1588 w 104"/>
                  <a:gd name="T13" fmla="*/ 29850 h 122"/>
                  <a:gd name="T14" fmla="*/ 36513 w 104"/>
                  <a:gd name="T15" fmla="*/ 94391 h 122"/>
                  <a:gd name="T16" fmla="*/ 36513 w 104"/>
                  <a:gd name="T17" fmla="*/ 94391 h 122"/>
                  <a:gd name="T18" fmla="*/ 37306 w 104"/>
                  <a:gd name="T19" fmla="*/ 96811 h 122"/>
                  <a:gd name="T20" fmla="*/ 41275 w 104"/>
                  <a:gd name="T21" fmla="*/ 98425 h 122"/>
                  <a:gd name="T22" fmla="*/ 45244 w 104"/>
                  <a:gd name="T23" fmla="*/ 98425 h 122"/>
                  <a:gd name="T24" fmla="*/ 47625 w 104"/>
                  <a:gd name="T25" fmla="*/ 98425 h 122"/>
                  <a:gd name="T26" fmla="*/ 77788 w 104"/>
                  <a:gd name="T27" fmla="*/ 81483 h 122"/>
                  <a:gd name="T28" fmla="*/ 77788 w 104"/>
                  <a:gd name="T29" fmla="*/ 81483 h 122"/>
                  <a:gd name="T30" fmla="*/ 80169 w 104"/>
                  <a:gd name="T31" fmla="*/ 79063 h 122"/>
                  <a:gd name="T32" fmla="*/ 81756 w 104"/>
                  <a:gd name="T33" fmla="*/ 75836 h 122"/>
                  <a:gd name="T34" fmla="*/ 82550 w 104"/>
                  <a:gd name="T35" fmla="*/ 71802 h 122"/>
                  <a:gd name="T36" fmla="*/ 81756 w 104"/>
                  <a:gd name="T37" fmla="*/ 68575 h 122"/>
                  <a:gd name="T38" fmla="*/ 47625 w 104"/>
                  <a:gd name="T39" fmla="*/ 4841 h 122"/>
                  <a:gd name="T40" fmla="*/ 47625 w 104"/>
                  <a:gd name="T41" fmla="*/ 4841 h 122"/>
                  <a:gd name="T42" fmla="*/ 45244 w 104"/>
                  <a:gd name="T43" fmla="*/ 2420 h 122"/>
                  <a:gd name="T44" fmla="*/ 41275 w 104"/>
                  <a:gd name="T45" fmla="*/ 1614 h 122"/>
                  <a:gd name="T46" fmla="*/ 37306 w 104"/>
                  <a:gd name="T47" fmla="*/ 0 h 122"/>
                  <a:gd name="T48" fmla="*/ 34925 w 104"/>
                  <a:gd name="T49" fmla="*/ 1614 h 122"/>
                  <a:gd name="T50" fmla="*/ 34925 w 104"/>
                  <a:gd name="T51" fmla="*/ 1614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4"/>
                  <a:gd name="T79" fmla="*/ 0 h 122"/>
                  <a:gd name="T80" fmla="*/ 104 w 104"/>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4" h="122">
                    <a:moveTo>
                      <a:pt x="44" y="2"/>
                    </a:moveTo>
                    <a:lnTo>
                      <a:pt x="7" y="23"/>
                    </a:lnTo>
                    <a:lnTo>
                      <a:pt x="3" y="24"/>
                    </a:lnTo>
                    <a:lnTo>
                      <a:pt x="2" y="29"/>
                    </a:lnTo>
                    <a:lnTo>
                      <a:pt x="0" y="34"/>
                    </a:lnTo>
                    <a:lnTo>
                      <a:pt x="2" y="37"/>
                    </a:lnTo>
                    <a:lnTo>
                      <a:pt x="46" y="117"/>
                    </a:lnTo>
                    <a:lnTo>
                      <a:pt x="47" y="120"/>
                    </a:lnTo>
                    <a:lnTo>
                      <a:pt x="52" y="122"/>
                    </a:lnTo>
                    <a:lnTo>
                      <a:pt x="57" y="122"/>
                    </a:lnTo>
                    <a:lnTo>
                      <a:pt x="60" y="122"/>
                    </a:lnTo>
                    <a:lnTo>
                      <a:pt x="98" y="101"/>
                    </a:lnTo>
                    <a:lnTo>
                      <a:pt x="101" y="98"/>
                    </a:lnTo>
                    <a:lnTo>
                      <a:pt x="103" y="94"/>
                    </a:lnTo>
                    <a:lnTo>
                      <a:pt x="104" y="89"/>
                    </a:lnTo>
                    <a:lnTo>
                      <a:pt x="103" y="85"/>
                    </a:lnTo>
                    <a:lnTo>
                      <a:pt x="60" y="6"/>
                    </a:lnTo>
                    <a:lnTo>
                      <a:pt x="57" y="3"/>
                    </a:lnTo>
                    <a:lnTo>
                      <a:pt x="52" y="2"/>
                    </a:lnTo>
                    <a:lnTo>
                      <a:pt x="47" y="0"/>
                    </a:lnTo>
                    <a:lnTo>
                      <a:pt x="44" y="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52" name="Freeform 3859"/>
              <p:cNvSpPr/>
              <p:nvPr/>
            </p:nvSpPr>
            <p:spPr bwMode="auto">
              <a:xfrm>
                <a:off x="2465388" y="2289175"/>
                <a:ext cx="47625" cy="30163"/>
              </a:xfrm>
              <a:custGeom>
                <a:avLst/>
                <a:gdLst>
                  <a:gd name="T0" fmla="*/ 0 w 58"/>
                  <a:gd name="T1" fmla="*/ 26087 h 37"/>
                  <a:gd name="T2" fmla="*/ 0 w 58"/>
                  <a:gd name="T3" fmla="*/ 26087 h 37"/>
                  <a:gd name="T4" fmla="*/ 821 w 58"/>
                  <a:gd name="T5" fmla="*/ 28533 h 37"/>
                  <a:gd name="T6" fmla="*/ 4927 w 58"/>
                  <a:gd name="T7" fmla="*/ 30163 h 37"/>
                  <a:gd name="T8" fmla="*/ 4927 w 58"/>
                  <a:gd name="T9" fmla="*/ 30163 h 37"/>
                  <a:gd name="T10" fmla="*/ 9032 w 58"/>
                  <a:gd name="T11" fmla="*/ 30163 h 37"/>
                  <a:gd name="T12" fmla="*/ 13138 w 58"/>
                  <a:gd name="T13" fmla="*/ 28533 h 37"/>
                  <a:gd name="T14" fmla="*/ 27918 w 58"/>
                  <a:gd name="T15" fmla="*/ 21196 h 37"/>
                  <a:gd name="T16" fmla="*/ 41056 w 58"/>
                  <a:gd name="T17" fmla="*/ 13043 h 37"/>
                  <a:gd name="T18" fmla="*/ 41056 w 58"/>
                  <a:gd name="T19" fmla="*/ 13043 h 37"/>
                  <a:gd name="T20" fmla="*/ 45162 w 58"/>
                  <a:gd name="T21" fmla="*/ 11413 h 37"/>
                  <a:gd name="T22" fmla="*/ 46804 w 58"/>
                  <a:gd name="T23" fmla="*/ 7337 h 37"/>
                  <a:gd name="T24" fmla="*/ 46804 w 58"/>
                  <a:gd name="T25" fmla="*/ 7337 h 37"/>
                  <a:gd name="T26" fmla="*/ 47625 w 58"/>
                  <a:gd name="T27" fmla="*/ 3261 h 37"/>
                  <a:gd name="T28" fmla="*/ 46804 w 58"/>
                  <a:gd name="T29" fmla="*/ 0 h 37"/>
                  <a:gd name="T30" fmla="*/ 46804 w 58"/>
                  <a:gd name="T31" fmla="*/ 0 h 37"/>
                  <a:gd name="T32" fmla="*/ 47625 w 58"/>
                  <a:gd name="T33" fmla="*/ 3261 h 37"/>
                  <a:gd name="T34" fmla="*/ 46804 w 58"/>
                  <a:gd name="T35" fmla="*/ 7337 h 37"/>
                  <a:gd name="T36" fmla="*/ 46804 w 58"/>
                  <a:gd name="T37" fmla="*/ 7337 h 37"/>
                  <a:gd name="T38" fmla="*/ 45162 w 58"/>
                  <a:gd name="T39" fmla="*/ 11413 h 37"/>
                  <a:gd name="T40" fmla="*/ 41056 w 58"/>
                  <a:gd name="T41" fmla="*/ 13859 h 37"/>
                  <a:gd name="T42" fmla="*/ 27918 w 58"/>
                  <a:gd name="T43" fmla="*/ 22011 h 37"/>
                  <a:gd name="T44" fmla="*/ 13138 w 58"/>
                  <a:gd name="T45" fmla="*/ 28533 h 37"/>
                  <a:gd name="T46" fmla="*/ 13138 w 58"/>
                  <a:gd name="T47" fmla="*/ 28533 h 37"/>
                  <a:gd name="T48" fmla="*/ 9032 w 58"/>
                  <a:gd name="T49" fmla="*/ 30163 h 37"/>
                  <a:gd name="T50" fmla="*/ 4927 w 58"/>
                  <a:gd name="T51" fmla="*/ 30163 h 37"/>
                  <a:gd name="T52" fmla="*/ 4927 w 58"/>
                  <a:gd name="T53" fmla="*/ 30163 h 37"/>
                  <a:gd name="T54" fmla="*/ 821 w 58"/>
                  <a:gd name="T55" fmla="*/ 28533 h 37"/>
                  <a:gd name="T56" fmla="*/ 0 w 58"/>
                  <a:gd name="T57" fmla="*/ 26087 h 37"/>
                  <a:gd name="T58" fmla="*/ 0 w 58"/>
                  <a:gd name="T59" fmla="*/ 26087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
                  <a:gd name="T91" fmla="*/ 0 h 37"/>
                  <a:gd name="T92" fmla="*/ 58 w 58"/>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 h="37">
                    <a:moveTo>
                      <a:pt x="0" y="32"/>
                    </a:moveTo>
                    <a:lnTo>
                      <a:pt x="0" y="32"/>
                    </a:lnTo>
                    <a:lnTo>
                      <a:pt x="1" y="35"/>
                    </a:lnTo>
                    <a:lnTo>
                      <a:pt x="6" y="37"/>
                    </a:lnTo>
                    <a:lnTo>
                      <a:pt x="11" y="37"/>
                    </a:lnTo>
                    <a:lnTo>
                      <a:pt x="16" y="35"/>
                    </a:lnTo>
                    <a:lnTo>
                      <a:pt x="34" y="26"/>
                    </a:lnTo>
                    <a:lnTo>
                      <a:pt x="50" y="16"/>
                    </a:lnTo>
                    <a:lnTo>
                      <a:pt x="55" y="14"/>
                    </a:lnTo>
                    <a:lnTo>
                      <a:pt x="57" y="9"/>
                    </a:lnTo>
                    <a:lnTo>
                      <a:pt x="58" y="4"/>
                    </a:lnTo>
                    <a:lnTo>
                      <a:pt x="57" y="0"/>
                    </a:lnTo>
                    <a:lnTo>
                      <a:pt x="58" y="4"/>
                    </a:lnTo>
                    <a:lnTo>
                      <a:pt x="57" y="9"/>
                    </a:lnTo>
                    <a:lnTo>
                      <a:pt x="55" y="14"/>
                    </a:lnTo>
                    <a:lnTo>
                      <a:pt x="50" y="17"/>
                    </a:lnTo>
                    <a:lnTo>
                      <a:pt x="34" y="27"/>
                    </a:lnTo>
                    <a:lnTo>
                      <a:pt x="16" y="35"/>
                    </a:lnTo>
                    <a:lnTo>
                      <a:pt x="11" y="37"/>
                    </a:lnTo>
                    <a:lnTo>
                      <a:pt x="6" y="37"/>
                    </a:lnTo>
                    <a:lnTo>
                      <a:pt x="1" y="35"/>
                    </a:lnTo>
                    <a:lnTo>
                      <a:pt x="0" y="32"/>
                    </a:lnTo>
                    <a:close/>
                  </a:path>
                </a:pathLst>
              </a:custGeom>
              <a:solidFill>
                <a:srgbClr val="51515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53" name="Freeform 3860"/>
              <p:cNvSpPr/>
              <p:nvPr/>
            </p:nvSpPr>
            <p:spPr bwMode="auto">
              <a:xfrm>
                <a:off x="2506663" y="2238375"/>
                <a:ext cx="55563" cy="52388"/>
              </a:xfrm>
              <a:custGeom>
                <a:avLst/>
                <a:gdLst>
                  <a:gd name="T0" fmla="*/ 55563 w 72"/>
                  <a:gd name="T1" fmla="*/ 22675 h 67"/>
                  <a:gd name="T2" fmla="*/ 55563 w 72"/>
                  <a:gd name="T3" fmla="*/ 22675 h 67"/>
                  <a:gd name="T4" fmla="*/ 55563 w 72"/>
                  <a:gd name="T5" fmla="*/ 25803 h 67"/>
                  <a:gd name="T6" fmla="*/ 55563 w 72"/>
                  <a:gd name="T7" fmla="*/ 29713 h 67"/>
                  <a:gd name="T8" fmla="*/ 54020 w 72"/>
                  <a:gd name="T9" fmla="*/ 32840 h 67"/>
                  <a:gd name="T10" fmla="*/ 51704 w 72"/>
                  <a:gd name="T11" fmla="*/ 35968 h 67"/>
                  <a:gd name="T12" fmla="*/ 22380 w 72"/>
                  <a:gd name="T13" fmla="*/ 50824 h 67"/>
                  <a:gd name="T14" fmla="*/ 22380 w 72"/>
                  <a:gd name="T15" fmla="*/ 50824 h 67"/>
                  <a:gd name="T16" fmla="*/ 19293 w 72"/>
                  <a:gd name="T17" fmla="*/ 52388 h 67"/>
                  <a:gd name="T18" fmla="*/ 16206 w 72"/>
                  <a:gd name="T19" fmla="*/ 50824 h 67"/>
                  <a:gd name="T20" fmla="*/ 12347 w 72"/>
                  <a:gd name="T21" fmla="*/ 50042 h 67"/>
                  <a:gd name="T22" fmla="*/ 10032 w 72"/>
                  <a:gd name="T23" fmla="*/ 46915 h 67"/>
                  <a:gd name="T24" fmla="*/ 0 w 72"/>
                  <a:gd name="T25" fmla="*/ 29713 h 67"/>
                  <a:gd name="T26" fmla="*/ 0 w 72"/>
                  <a:gd name="T27" fmla="*/ 29713 h 67"/>
                  <a:gd name="T28" fmla="*/ 0 w 72"/>
                  <a:gd name="T29" fmla="*/ 25803 h 67"/>
                  <a:gd name="T30" fmla="*/ 0 w 72"/>
                  <a:gd name="T31" fmla="*/ 21893 h 67"/>
                  <a:gd name="T32" fmla="*/ 1543 w 72"/>
                  <a:gd name="T33" fmla="*/ 18766 h 67"/>
                  <a:gd name="T34" fmla="*/ 3859 w 72"/>
                  <a:gd name="T35" fmla="*/ 16420 h 67"/>
                  <a:gd name="T36" fmla="*/ 33183 w 72"/>
                  <a:gd name="T37" fmla="*/ 0 h 67"/>
                  <a:gd name="T38" fmla="*/ 33183 w 72"/>
                  <a:gd name="T39" fmla="*/ 0 h 67"/>
                  <a:gd name="T40" fmla="*/ 36270 w 72"/>
                  <a:gd name="T41" fmla="*/ 0 h 67"/>
                  <a:gd name="T42" fmla="*/ 39357 w 72"/>
                  <a:gd name="T43" fmla="*/ 0 h 67"/>
                  <a:gd name="T44" fmla="*/ 43216 w 72"/>
                  <a:gd name="T45" fmla="*/ 1564 h 67"/>
                  <a:gd name="T46" fmla="*/ 45531 w 72"/>
                  <a:gd name="T47" fmla="*/ 3910 h 67"/>
                  <a:gd name="T48" fmla="*/ 55563 w 72"/>
                  <a:gd name="T49" fmla="*/ 22675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67"/>
                  <a:gd name="T77" fmla="*/ 72 w 72"/>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67">
                    <a:moveTo>
                      <a:pt x="72" y="29"/>
                    </a:moveTo>
                    <a:lnTo>
                      <a:pt x="72" y="29"/>
                    </a:lnTo>
                    <a:lnTo>
                      <a:pt x="72" y="33"/>
                    </a:lnTo>
                    <a:lnTo>
                      <a:pt x="72" y="38"/>
                    </a:lnTo>
                    <a:lnTo>
                      <a:pt x="70" y="42"/>
                    </a:lnTo>
                    <a:lnTo>
                      <a:pt x="67" y="46"/>
                    </a:lnTo>
                    <a:lnTo>
                      <a:pt x="29" y="65"/>
                    </a:lnTo>
                    <a:lnTo>
                      <a:pt x="25" y="67"/>
                    </a:lnTo>
                    <a:lnTo>
                      <a:pt x="21" y="65"/>
                    </a:lnTo>
                    <a:lnTo>
                      <a:pt x="16" y="64"/>
                    </a:lnTo>
                    <a:lnTo>
                      <a:pt x="13" y="60"/>
                    </a:lnTo>
                    <a:lnTo>
                      <a:pt x="0" y="38"/>
                    </a:lnTo>
                    <a:lnTo>
                      <a:pt x="0" y="33"/>
                    </a:lnTo>
                    <a:lnTo>
                      <a:pt x="0" y="28"/>
                    </a:lnTo>
                    <a:lnTo>
                      <a:pt x="2" y="24"/>
                    </a:lnTo>
                    <a:lnTo>
                      <a:pt x="5" y="21"/>
                    </a:lnTo>
                    <a:lnTo>
                      <a:pt x="43" y="0"/>
                    </a:lnTo>
                    <a:lnTo>
                      <a:pt x="47" y="0"/>
                    </a:lnTo>
                    <a:lnTo>
                      <a:pt x="51" y="0"/>
                    </a:lnTo>
                    <a:lnTo>
                      <a:pt x="56" y="2"/>
                    </a:lnTo>
                    <a:lnTo>
                      <a:pt x="59" y="5"/>
                    </a:lnTo>
                    <a:lnTo>
                      <a:pt x="72" y="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54" name="Freeform 3861"/>
              <p:cNvSpPr/>
              <p:nvPr/>
            </p:nvSpPr>
            <p:spPr bwMode="auto">
              <a:xfrm>
                <a:off x="2311400" y="2373313"/>
                <a:ext cx="46038" cy="28575"/>
              </a:xfrm>
              <a:custGeom>
                <a:avLst/>
                <a:gdLst>
                  <a:gd name="T0" fmla="*/ 44477 w 59"/>
                  <a:gd name="T1" fmla="*/ 0 h 38"/>
                  <a:gd name="T2" fmla="*/ 44477 w 59"/>
                  <a:gd name="T3" fmla="*/ 0 h 38"/>
                  <a:gd name="T4" fmla="*/ 46038 w 59"/>
                  <a:gd name="T5" fmla="*/ 3760 h 38"/>
                  <a:gd name="T6" fmla="*/ 46038 w 59"/>
                  <a:gd name="T7" fmla="*/ 7520 h 38"/>
                  <a:gd name="T8" fmla="*/ 46038 w 59"/>
                  <a:gd name="T9" fmla="*/ 7520 h 38"/>
                  <a:gd name="T10" fmla="*/ 43697 w 59"/>
                  <a:gd name="T11" fmla="*/ 11280 h 38"/>
                  <a:gd name="T12" fmla="*/ 40576 w 59"/>
                  <a:gd name="T13" fmla="*/ 13536 h 38"/>
                  <a:gd name="T14" fmla="*/ 26530 w 59"/>
                  <a:gd name="T15" fmla="*/ 21055 h 38"/>
                  <a:gd name="T16" fmla="*/ 14045 w 59"/>
                  <a:gd name="T17" fmla="*/ 27071 h 38"/>
                  <a:gd name="T18" fmla="*/ 14045 w 59"/>
                  <a:gd name="T19" fmla="*/ 27071 h 38"/>
                  <a:gd name="T20" fmla="*/ 10144 w 59"/>
                  <a:gd name="T21" fmla="*/ 28575 h 38"/>
                  <a:gd name="T22" fmla="*/ 6242 w 59"/>
                  <a:gd name="T23" fmla="*/ 28575 h 38"/>
                  <a:gd name="T24" fmla="*/ 6242 w 59"/>
                  <a:gd name="T25" fmla="*/ 28575 h 38"/>
                  <a:gd name="T26" fmla="*/ 2341 w 59"/>
                  <a:gd name="T27" fmla="*/ 27071 h 38"/>
                  <a:gd name="T28" fmla="*/ 0 w 59"/>
                  <a:gd name="T29" fmla="*/ 24815 h 38"/>
                  <a:gd name="T30" fmla="*/ 0 w 59"/>
                  <a:gd name="T31" fmla="*/ 24815 h 38"/>
                  <a:gd name="T32" fmla="*/ 2341 w 59"/>
                  <a:gd name="T33" fmla="*/ 27071 h 38"/>
                  <a:gd name="T34" fmla="*/ 6242 w 59"/>
                  <a:gd name="T35" fmla="*/ 28575 h 38"/>
                  <a:gd name="T36" fmla="*/ 6242 w 59"/>
                  <a:gd name="T37" fmla="*/ 28575 h 38"/>
                  <a:gd name="T38" fmla="*/ 10144 w 59"/>
                  <a:gd name="T39" fmla="*/ 28575 h 38"/>
                  <a:gd name="T40" fmla="*/ 14045 w 59"/>
                  <a:gd name="T41" fmla="*/ 27071 h 38"/>
                  <a:gd name="T42" fmla="*/ 26530 w 59"/>
                  <a:gd name="T43" fmla="*/ 19551 h 38"/>
                  <a:gd name="T44" fmla="*/ 40576 w 59"/>
                  <a:gd name="T45" fmla="*/ 13536 h 38"/>
                  <a:gd name="T46" fmla="*/ 40576 w 59"/>
                  <a:gd name="T47" fmla="*/ 13536 h 38"/>
                  <a:gd name="T48" fmla="*/ 43697 w 59"/>
                  <a:gd name="T49" fmla="*/ 11280 h 38"/>
                  <a:gd name="T50" fmla="*/ 46038 w 59"/>
                  <a:gd name="T51" fmla="*/ 7520 h 38"/>
                  <a:gd name="T52" fmla="*/ 46038 w 59"/>
                  <a:gd name="T53" fmla="*/ 7520 h 38"/>
                  <a:gd name="T54" fmla="*/ 46038 w 59"/>
                  <a:gd name="T55" fmla="*/ 3760 h 38"/>
                  <a:gd name="T56" fmla="*/ 44477 w 59"/>
                  <a:gd name="T57" fmla="*/ 0 h 38"/>
                  <a:gd name="T58" fmla="*/ 44477 w 59"/>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38"/>
                  <a:gd name="T92" fmla="*/ 59 w 59"/>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38">
                    <a:moveTo>
                      <a:pt x="57" y="0"/>
                    </a:moveTo>
                    <a:lnTo>
                      <a:pt x="57" y="0"/>
                    </a:lnTo>
                    <a:lnTo>
                      <a:pt x="59" y="5"/>
                    </a:lnTo>
                    <a:lnTo>
                      <a:pt x="59" y="10"/>
                    </a:lnTo>
                    <a:lnTo>
                      <a:pt x="56" y="15"/>
                    </a:lnTo>
                    <a:lnTo>
                      <a:pt x="52" y="18"/>
                    </a:lnTo>
                    <a:lnTo>
                      <a:pt x="34" y="28"/>
                    </a:lnTo>
                    <a:lnTo>
                      <a:pt x="18" y="36"/>
                    </a:lnTo>
                    <a:lnTo>
                      <a:pt x="13" y="38"/>
                    </a:lnTo>
                    <a:lnTo>
                      <a:pt x="8" y="38"/>
                    </a:lnTo>
                    <a:lnTo>
                      <a:pt x="3" y="36"/>
                    </a:lnTo>
                    <a:lnTo>
                      <a:pt x="0" y="33"/>
                    </a:lnTo>
                    <a:lnTo>
                      <a:pt x="3" y="36"/>
                    </a:lnTo>
                    <a:lnTo>
                      <a:pt x="8" y="38"/>
                    </a:lnTo>
                    <a:lnTo>
                      <a:pt x="13" y="38"/>
                    </a:lnTo>
                    <a:lnTo>
                      <a:pt x="18" y="36"/>
                    </a:lnTo>
                    <a:lnTo>
                      <a:pt x="34" y="26"/>
                    </a:lnTo>
                    <a:lnTo>
                      <a:pt x="52" y="18"/>
                    </a:lnTo>
                    <a:lnTo>
                      <a:pt x="56" y="15"/>
                    </a:lnTo>
                    <a:lnTo>
                      <a:pt x="59" y="10"/>
                    </a:lnTo>
                    <a:lnTo>
                      <a:pt x="59" y="5"/>
                    </a:lnTo>
                    <a:lnTo>
                      <a:pt x="57" y="0"/>
                    </a:lnTo>
                    <a:close/>
                  </a:path>
                </a:pathLst>
              </a:custGeom>
              <a:solidFill>
                <a:srgbClr val="51515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55" name="Freeform 3862"/>
              <p:cNvSpPr/>
              <p:nvPr/>
            </p:nvSpPr>
            <p:spPr bwMode="auto">
              <a:xfrm>
                <a:off x="2362200" y="2346325"/>
                <a:ext cx="47625" cy="28575"/>
              </a:xfrm>
              <a:custGeom>
                <a:avLst/>
                <a:gdLst>
                  <a:gd name="T0" fmla="*/ 46011 w 59"/>
                  <a:gd name="T1" fmla="*/ 0 h 38"/>
                  <a:gd name="T2" fmla="*/ 46011 w 59"/>
                  <a:gd name="T3" fmla="*/ 0 h 38"/>
                  <a:gd name="T4" fmla="*/ 47625 w 59"/>
                  <a:gd name="T5" fmla="*/ 3760 h 38"/>
                  <a:gd name="T6" fmla="*/ 47625 w 59"/>
                  <a:gd name="T7" fmla="*/ 7520 h 38"/>
                  <a:gd name="T8" fmla="*/ 47625 w 59"/>
                  <a:gd name="T9" fmla="*/ 7520 h 38"/>
                  <a:gd name="T10" fmla="*/ 45203 w 59"/>
                  <a:gd name="T11" fmla="*/ 9776 h 38"/>
                  <a:gd name="T12" fmla="*/ 42782 w 59"/>
                  <a:gd name="T13" fmla="*/ 12784 h 38"/>
                  <a:gd name="T14" fmla="*/ 28252 w 59"/>
                  <a:gd name="T15" fmla="*/ 19551 h 38"/>
                  <a:gd name="T16" fmla="*/ 13722 w 59"/>
                  <a:gd name="T17" fmla="*/ 27071 h 38"/>
                  <a:gd name="T18" fmla="*/ 13722 w 59"/>
                  <a:gd name="T19" fmla="*/ 27071 h 38"/>
                  <a:gd name="T20" fmla="*/ 10494 w 59"/>
                  <a:gd name="T21" fmla="*/ 28575 h 38"/>
                  <a:gd name="T22" fmla="*/ 7265 w 59"/>
                  <a:gd name="T23" fmla="*/ 28575 h 38"/>
                  <a:gd name="T24" fmla="*/ 7265 w 59"/>
                  <a:gd name="T25" fmla="*/ 28575 h 38"/>
                  <a:gd name="T26" fmla="*/ 3229 w 59"/>
                  <a:gd name="T27" fmla="*/ 25567 h 38"/>
                  <a:gd name="T28" fmla="*/ 0 w 59"/>
                  <a:gd name="T29" fmla="*/ 23311 h 38"/>
                  <a:gd name="T30" fmla="*/ 0 w 59"/>
                  <a:gd name="T31" fmla="*/ 23311 h 38"/>
                  <a:gd name="T32" fmla="*/ 3229 w 59"/>
                  <a:gd name="T33" fmla="*/ 25567 h 38"/>
                  <a:gd name="T34" fmla="*/ 7265 w 59"/>
                  <a:gd name="T35" fmla="*/ 27071 h 38"/>
                  <a:gd name="T36" fmla="*/ 7265 w 59"/>
                  <a:gd name="T37" fmla="*/ 27071 h 38"/>
                  <a:gd name="T38" fmla="*/ 10494 w 59"/>
                  <a:gd name="T39" fmla="*/ 28575 h 38"/>
                  <a:gd name="T40" fmla="*/ 13722 w 59"/>
                  <a:gd name="T41" fmla="*/ 25567 h 38"/>
                  <a:gd name="T42" fmla="*/ 28252 w 59"/>
                  <a:gd name="T43" fmla="*/ 19551 h 38"/>
                  <a:gd name="T44" fmla="*/ 42782 w 59"/>
                  <a:gd name="T45" fmla="*/ 12784 h 38"/>
                  <a:gd name="T46" fmla="*/ 42782 w 59"/>
                  <a:gd name="T47" fmla="*/ 12784 h 38"/>
                  <a:gd name="T48" fmla="*/ 45203 w 59"/>
                  <a:gd name="T49" fmla="*/ 9776 h 38"/>
                  <a:gd name="T50" fmla="*/ 47625 w 59"/>
                  <a:gd name="T51" fmla="*/ 7520 h 38"/>
                  <a:gd name="T52" fmla="*/ 47625 w 59"/>
                  <a:gd name="T53" fmla="*/ 7520 h 38"/>
                  <a:gd name="T54" fmla="*/ 47625 w 59"/>
                  <a:gd name="T55" fmla="*/ 3760 h 38"/>
                  <a:gd name="T56" fmla="*/ 46011 w 59"/>
                  <a:gd name="T57" fmla="*/ 0 h 38"/>
                  <a:gd name="T58" fmla="*/ 46011 w 59"/>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38"/>
                  <a:gd name="T92" fmla="*/ 59 w 59"/>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38">
                    <a:moveTo>
                      <a:pt x="57" y="0"/>
                    </a:moveTo>
                    <a:lnTo>
                      <a:pt x="57" y="0"/>
                    </a:lnTo>
                    <a:lnTo>
                      <a:pt x="59" y="5"/>
                    </a:lnTo>
                    <a:lnTo>
                      <a:pt x="59" y="10"/>
                    </a:lnTo>
                    <a:lnTo>
                      <a:pt x="56" y="13"/>
                    </a:lnTo>
                    <a:lnTo>
                      <a:pt x="53" y="17"/>
                    </a:lnTo>
                    <a:lnTo>
                      <a:pt x="35" y="26"/>
                    </a:lnTo>
                    <a:lnTo>
                      <a:pt x="17" y="36"/>
                    </a:lnTo>
                    <a:lnTo>
                      <a:pt x="13" y="38"/>
                    </a:lnTo>
                    <a:lnTo>
                      <a:pt x="9" y="38"/>
                    </a:lnTo>
                    <a:lnTo>
                      <a:pt x="4" y="34"/>
                    </a:lnTo>
                    <a:lnTo>
                      <a:pt x="0" y="31"/>
                    </a:lnTo>
                    <a:lnTo>
                      <a:pt x="4" y="34"/>
                    </a:lnTo>
                    <a:lnTo>
                      <a:pt x="9" y="36"/>
                    </a:lnTo>
                    <a:lnTo>
                      <a:pt x="13" y="38"/>
                    </a:lnTo>
                    <a:lnTo>
                      <a:pt x="17" y="34"/>
                    </a:lnTo>
                    <a:lnTo>
                      <a:pt x="35" y="26"/>
                    </a:lnTo>
                    <a:lnTo>
                      <a:pt x="53" y="17"/>
                    </a:lnTo>
                    <a:lnTo>
                      <a:pt x="56" y="13"/>
                    </a:lnTo>
                    <a:lnTo>
                      <a:pt x="59" y="10"/>
                    </a:lnTo>
                    <a:lnTo>
                      <a:pt x="59" y="5"/>
                    </a:lnTo>
                    <a:lnTo>
                      <a:pt x="57" y="0"/>
                    </a:lnTo>
                    <a:close/>
                  </a:path>
                </a:pathLst>
              </a:custGeom>
              <a:solidFill>
                <a:srgbClr val="51515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56" name="Freeform 3863"/>
              <p:cNvSpPr/>
              <p:nvPr/>
            </p:nvSpPr>
            <p:spPr bwMode="auto">
              <a:xfrm>
                <a:off x="2414588" y="2317750"/>
                <a:ext cx="46038" cy="28575"/>
              </a:xfrm>
              <a:custGeom>
                <a:avLst/>
                <a:gdLst>
                  <a:gd name="T0" fmla="*/ 45244 w 58"/>
                  <a:gd name="T1" fmla="*/ 0 h 38"/>
                  <a:gd name="T2" fmla="*/ 45244 w 58"/>
                  <a:gd name="T3" fmla="*/ 0 h 38"/>
                  <a:gd name="T4" fmla="*/ 46038 w 58"/>
                  <a:gd name="T5" fmla="*/ 3760 h 38"/>
                  <a:gd name="T6" fmla="*/ 46038 w 58"/>
                  <a:gd name="T7" fmla="*/ 7520 h 38"/>
                  <a:gd name="T8" fmla="*/ 46038 w 58"/>
                  <a:gd name="T9" fmla="*/ 7520 h 38"/>
                  <a:gd name="T10" fmla="*/ 43657 w 58"/>
                  <a:gd name="T11" fmla="*/ 11280 h 38"/>
                  <a:gd name="T12" fmla="*/ 41275 w 58"/>
                  <a:gd name="T13" fmla="*/ 12784 h 38"/>
                  <a:gd name="T14" fmla="*/ 26988 w 58"/>
                  <a:gd name="T15" fmla="*/ 19551 h 38"/>
                  <a:gd name="T16" fmla="*/ 12700 w 58"/>
                  <a:gd name="T17" fmla="*/ 27071 h 38"/>
                  <a:gd name="T18" fmla="*/ 12700 w 58"/>
                  <a:gd name="T19" fmla="*/ 27071 h 38"/>
                  <a:gd name="T20" fmla="*/ 8731 w 58"/>
                  <a:gd name="T21" fmla="*/ 28575 h 38"/>
                  <a:gd name="T22" fmla="*/ 4763 w 58"/>
                  <a:gd name="T23" fmla="*/ 28575 h 38"/>
                  <a:gd name="T24" fmla="*/ 4763 w 58"/>
                  <a:gd name="T25" fmla="*/ 28575 h 38"/>
                  <a:gd name="T26" fmla="*/ 2381 w 58"/>
                  <a:gd name="T27" fmla="*/ 27071 h 38"/>
                  <a:gd name="T28" fmla="*/ 0 w 58"/>
                  <a:gd name="T29" fmla="*/ 23311 h 38"/>
                  <a:gd name="T30" fmla="*/ 0 w 58"/>
                  <a:gd name="T31" fmla="*/ 23311 h 38"/>
                  <a:gd name="T32" fmla="*/ 2381 w 58"/>
                  <a:gd name="T33" fmla="*/ 27071 h 38"/>
                  <a:gd name="T34" fmla="*/ 4763 w 58"/>
                  <a:gd name="T35" fmla="*/ 28575 h 38"/>
                  <a:gd name="T36" fmla="*/ 4763 w 58"/>
                  <a:gd name="T37" fmla="*/ 28575 h 38"/>
                  <a:gd name="T38" fmla="*/ 8731 w 58"/>
                  <a:gd name="T39" fmla="*/ 28575 h 38"/>
                  <a:gd name="T40" fmla="*/ 12700 w 58"/>
                  <a:gd name="T41" fmla="*/ 27071 h 38"/>
                  <a:gd name="T42" fmla="*/ 26988 w 58"/>
                  <a:gd name="T43" fmla="*/ 19551 h 38"/>
                  <a:gd name="T44" fmla="*/ 39688 w 58"/>
                  <a:gd name="T45" fmla="*/ 12784 h 38"/>
                  <a:gd name="T46" fmla="*/ 39688 w 58"/>
                  <a:gd name="T47" fmla="*/ 12784 h 38"/>
                  <a:gd name="T48" fmla="*/ 43657 w 58"/>
                  <a:gd name="T49" fmla="*/ 9776 h 38"/>
                  <a:gd name="T50" fmla="*/ 45244 w 58"/>
                  <a:gd name="T51" fmla="*/ 7520 h 38"/>
                  <a:gd name="T52" fmla="*/ 45244 w 58"/>
                  <a:gd name="T53" fmla="*/ 7520 h 38"/>
                  <a:gd name="T54" fmla="*/ 46038 w 58"/>
                  <a:gd name="T55" fmla="*/ 3760 h 38"/>
                  <a:gd name="T56" fmla="*/ 45244 w 58"/>
                  <a:gd name="T57" fmla="*/ 0 h 38"/>
                  <a:gd name="T58" fmla="*/ 45244 w 58"/>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
                  <a:gd name="T91" fmla="*/ 0 h 38"/>
                  <a:gd name="T92" fmla="*/ 58 w 58"/>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 h="38">
                    <a:moveTo>
                      <a:pt x="57" y="0"/>
                    </a:moveTo>
                    <a:lnTo>
                      <a:pt x="57" y="0"/>
                    </a:lnTo>
                    <a:lnTo>
                      <a:pt x="58" y="5"/>
                    </a:lnTo>
                    <a:lnTo>
                      <a:pt x="58" y="10"/>
                    </a:lnTo>
                    <a:lnTo>
                      <a:pt x="55" y="15"/>
                    </a:lnTo>
                    <a:lnTo>
                      <a:pt x="52" y="17"/>
                    </a:lnTo>
                    <a:lnTo>
                      <a:pt x="34" y="26"/>
                    </a:lnTo>
                    <a:lnTo>
                      <a:pt x="16" y="36"/>
                    </a:lnTo>
                    <a:lnTo>
                      <a:pt x="11" y="38"/>
                    </a:lnTo>
                    <a:lnTo>
                      <a:pt x="6" y="38"/>
                    </a:lnTo>
                    <a:lnTo>
                      <a:pt x="3" y="36"/>
                    </a:lnTo>
                    <a:lnTo>
                      <a:pt x="0" y="31"/>
                    </a:lnTo>
                    <a:lnTo>
                      <a:pt x="3" y="36"/>
                    </a:lnTo>
                    <a:lnTo>
                      <a:pt x="6" y="38"/>
                    </a:lnTo>
                    <a:lnTo>
                      <a:pt x="11" y="38"/>
                    </a:lnTo>
                    <a:lnTo>
                      <a:pt x="16" y="36"/>
                    </a:lnTo>
                    <a:lnTo>
                      <a:pt x="34" y="26"/>
                    </a:lnTo>
                    <a:lnTo>
                      <a:pt x="50" y="17"/>
                    </a:lnTo>
                    <a:lnTo>
                      <a:pt x="55" y="13"/>
                    </a:lnTo>
                    <a:lnTo>
                      <a:pt x="57" y="10"/>
                    </a:lnTo>
                    <a:lnTo>
                      <a:pt x="58" y="5"/>
                    </a:lnTo>
                    <a:lnTo>
                      <a:pt x="57" y="0"/>
                    </a:lnTo>
                    <a:close/>
                  </a:path>
                </a:pathLst>
              </a:custGeom>
              <a:solidFill>
                <a:srgbClr val="51515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57" name="Freeform 3864"/>
              <p:cNvSpPr/>
              <p:nvPr/>
            </p:nvSpPr>
            <p:spPr bwMode="auto">
              <a:xfrm>
                <a:off x="2516188" y="2262188"/>
                <a:ext cx="46038" cy="28575"/>
              </a:xfrm>
              <a:custGeom>
                <a:avLst/>
                <a:gdLst>
                  <a:gd name="T0" fmla="*/ 46038 w 59"/>
                  <a:gd name="T1" fmla="*/ 0 h 38"/>
                  <a:gd name="T2" fmla="*/ 46038 w 59"/>
                  <a:gd name="T3" fmla="*/ 0 h 38"/>
                  <a:gd name="T4" fmla="*/ 46038 w 59"/>
                  <a:gd name="T5" fmla="*/ 3760 h 38"/>
                  <a:gd name="T6" fmla="*/ 46038 w 59"/>
                  <a:gd name="T7" fmla="*/ 7520 h 38"/>
                  <a:gd name="T8" fmla="*/ 46038 w 59"/>
                  <a:gd name="T9" fmla="*/ 7520 h 38"/>
                  <a:gd name="T10" fmla="*/ 44477 w 59"/>
                  <a:gd name="T11" fmla="*/ 9776 h 38"/>
                  <a:gd name="T12" fmla="*/ 40576 w 59"/>
                  <a:gd name="T13" fmla="*/ 12784 h 38"/>
                  <a:gd name="T14" fmla="*/ 28091 w 59"/>
                  <a:gd name="T15" fmla="*/ 19551 h 38"/>
                  <a:gd name="T16" fmla="*/ 14045 w 59"/>
                  <a:gd name="T17" fmla="*/ 27071 h 38"/>
                  <a:gd name="T18" fmla="*/ 14045 w 59"/>
                  <a:gd name="T19" fmla="*/ 27071 h 38"/>
                  <a:gd name="T20" fmla="*/ 10144 w 59"/>
                  <a:gd name="T21" fmla="*/ 28575 h 38"/>
                  <a:gd name="T22" fmla="*/ 6242 w 59"/>
                  <a:gd name="T23" fmla="*/ 28575 h 38"/>
                  <a:gd name="T24" fmla="*/ 6242 w 59"/>
                  <a:gd name="T25" fmla="*/ 28575 h 38"/>
                  <a:gd name="T26" fmla="*/ 2341 w 59"/>
                  <a:gd name="T27" fmla="*/ 26319 h 38"/>
                  <a:gd name="T28" fmla="*/ 0 w 59"/>
                  <a:gd name="T29" fmla="*/ 23311 h 38"/>
                  <a:gd name="T30" fmla="*/ 0 w 59"/>
                  <a:gd name="T31" fmla="*/ 23311 h 38"/>
                  <a:gd name="T32" fmla="*/ 2341 w 59"/>
                  <a:gd name="T33" fmla="*/ 26319 h 38"/>
                  <a:gd name="T34" fmla="*/ 6242 w 59"/>
                  <a:gd name="T35" fmla="*/ 27071 h 38"/>
                  <a:gd name="T36" fmla="*/ 6242 w 59"/>
                  <a:gd name="T37" fmla="*/ 27071 h 38"/>
                  <a:gd name="T38" fmla="*/ 10144 w 59"/>
                  <a:gd name="T39" fmla="*/ 27071 h 38"/>
                  <a:gd name="T40" fmla="*/ 14045 w 59"/>
                  <a:gd name="T41" fmla="*/ 26319 h 38"/>
                  <a:gd name="T42" fmla="*/ 26530 w 59"/>
                  <a:gd name="T43" fmla="*/ 19551 h 38"/>
                  <a:gd name="T44" fmla="*/ 40576 w 59"/>
                  <a:gd name="T45" fmla="*/ 12784 h 38"/>
                  <a:gd name="T46" fmla="*/ 40576 w 59"/>
                  <a:gd name="T47" fmla="*/ 12784 h 38"/>
                  <a:gd name="T48" fmla="*/ 43697 w 59"/>
                  <a:gd name="T49" fmla="*/ 9776 h 38"/>
                  <a:gd name="T50" fmla="*/ 46038 w 59"/>
                  <a:gd name="T51" fmla="*/ 7520 h 38"/>
                  <a:gd name="T52" fmla="*/ 46038 w 59"/>
                  <a:gd name="T53" fmla="*/ 7520 h 38"/>
                  <a:gd name="T54" fmla="*/ 46038 w 59"/>
                  <a:gd name="T55" fmla="*/ 3760 h 38"/>
                  <a:gd name="T56" fmla="*/ 46038 w 59"/>
                  <a:gd name="T57" fmla="*/ 0 h 38"/>
                  <a:gd name="T58" fmla="*/ 46038 w 59"/>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38"/>
                  <a:gd name="T92" fmla="*/ 59 w 59"/>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38">
                    <a:moveTo>
                      <a:pt x="59" y="0"/>
                    </a:moveTo>
                    <a:lnTo>
                      <a:pt x="59" y="0"/>
                    </a:lnTo>
                    <a:lnTo>
                      <a:pt x="59" y="5"/>
                    </a:lnTo>
                    <a:lnTo>
                      <a:pt x="59" y="10"/>
                    </a:lnTo>
                    <a:lnTo>
                      <a:pt x="57" y="13"/>
                    </a:lnTo>
                    <a:lnTo>
                      <a:pt x="52" y="17"/>
                    </a:lnTo>
                    <a:lnTo>
                      <a:pt x="36" y="26"/>
                    </a:lnTo>
                    <a:lnTo>
                      <a:pt x="18" y="36"/>
                    </a:lnTo>
                    <a:lnTo>
                      <a:pt x="13" y="38"/>
                    </a:lnTo>
                    <a:lnTo>
                      <a:pt x="8" y="38"/>
                    </a:lnTo>
                    <a:lnTo>
                      <a:pt x="3" y="35"/>
                    </a:lnTo>
                    <a:lnTo>
                      <a:pt x="0" y="31"/>
                    </a:lnTo>
                    <a:lnTo>
                      <a:pt x="3" y="35"/>
                    </a:lnTo>
                    <a:lnTo>
                      <a:pt x="8" y="36"/>
                    </a:lnTo>
                    <a:lnTo>
                      <a:pt x="13" y="36"/>
                    </a:lnTo>
                    <a:lnTo>
                      <a:pt x="18" y="35"/>
                    </a:lnTo>
                    <a:lnTo>
                      <a:pt x="34" y="26"/>
                    </a:lnTo>
                    <a:lnTo>
                      <a:pt x="52" y="17"/>
                    </a:lnTo>
                    <a:lnTo>
                      <a:pt x="56" y="13"/>
                    </a:lnTo>
                    <a:lnTo>
                      <a:pt x="59" y="10"/>
                    </a:lnTo>
                    <a:lnTo>
                      <a:pt x="59" y="5"/>
                    </a:lnTo>
                    <a:lnTo>
                      <a:pt x="59" y="0"/>
                    </a:lnTo>
                    <a:close/>
                  </a:path>
                </a:pathLst>
              </a:custGeom>
              <a:solidFill>
                <a:srgbClr val="51515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pic>
            <p:nvPicPr>
              <p:cNvPr id="158" name="Picture 386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54263" y="1984375"/>
                <a:ext cx="77788"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Freeform 3866"/>
              <p:cNvSpPr>
                <a:spLocks noEditPoints="1"/>
              </p:cNvSpPr>
              <p:nvPr/>
            </p:nvSpPr>
            <p:spPr bwMode="auto">
              <a:xfrm>
                <a:off x="2360613" y="1989138"/>
                <a:ext cx="68263" cy="47625"/>
              </a:xfrm>
              <a:custGeom>
                <a:avLst/>
                <a:gdLst>
                  <a:gd name="T0" fmla="*/ 68263 w 86"/>
                  <a:gd name="T1" fmla="*/ 15081 h 60"/>
                  <a:gd name="T2" fmla="*/ 9525 w 86"/>
                  <a:gd name="T3" fmla="*/ 47625 h 60"/>
                  <a:gd name="T4" fmla="*/ 0 w 86"/>
                  <a:gd name="T5" fmla="*/ 31750 h 60"/>
                  <a:gd name="T6" fmla="*/ 59532 w 86"/>
                  <a:gd name="T7" fmla="*/ 0 h 60"/>
                  <a:gd name="T8" fmla="*/ 68263 w 86"/>
                  <a:gd name="T9" fmla="*/ 15081 h 60"/>
                  <a:gd name="T10" fmla="*/ 9525 w 86"/>
                  <a:gd name="T11" fmla="*/ 47625 h 60"/>
                  <a:gd name="T12" fmla="*/ 67469 w 86"/>
                  <a:gd name="T13" fmla="*/ 15081 h 60"/>
                  <a:gd name="T14" fmla="*/ 59532 w 86"/>
                  <a:gd name="T15" fmla="*/ 794 h 60"/>
                  <a:gd name="T16" fmla="*/ 1588 w 86"/>
                  <a:gd name="T17" fmla="*/ 33338 h 60"/>
                  <a:gd name="T18" fmla="*/ 9525 w 86"/>
                  <a:gd name="T19" fmla="*/ 47625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60"/>
                  <a:gd name="T32" fmla="*/ 86 w 86"/>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60">
                    <a:moveTo>
                      <a:pt x="86" y="19"/>
                    </a:moveTo>
                    <a:lnTo>
                      <a:pt x="12" y="60"/>
                    </a:lnTo>
                    <a:lnTo>
                      <a:pt x="0" y="40"/>
                    </a:lnTo>
                    <a:lnTo>
                      <a:pt x="75" y="0"/>
                    </a:lnTo>
                    <a:lnTo>
                      <a:pt x="86" y="19"/>
                    </a:lnTo>
                    <a:close/>
                    <a:moveTo>
                      <a:pt x="12" y="60"/>
                    </a:moveTo>
                    <a:lnTo>
                      <a:pt x="85" y="19"/>
                    </a:lnTo>
                    <a:lnTo>
                      <a:pt x="75" y="1"/>
                    </a:lnTo>
                    <a:lnTo>
                      <a:pt x="2" y="42"/>
                    </a:lnTo>
                    <a:lnTo>
                      <a:pt x="12" y="60"/>
                    </a:lnTo>
                    <a:close/>
                  </a:path>
                </a:pathLst>
              </a:custGeom>
              <a:solidFill>
                <a:srgbClr val="523D2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60" name="Freeform 3867"/>
              <p:cNvSpPr/>
              <p:nvPr/>
            </p:nvSpPr>
            <p:spPr bwMode="auto">
              <a:xfrm>
                <a:off x="2374900" y="2012950"/>
                <a:ext cx="7938" cy="15875"/>
              </a:xfrm>
              <a:custGeom>
                <a:avLst/>
                <a:gdLst>
                  <a:gd name="T0" fmla="*/ 7938 w 9"/>
                  <a:gd name="T1" fmla="*/ 15875 h 19"/>
                  <a:gd name="T2" fmla="*/ 7938 w 9"/>
                  <a:gd name="T3" fmla="*/ 15875 h 19"/>
                  <a:gd name="T4" fmla="*/ 0 w 9"/>
                  <a:gd name="T5" fmla="*/ 0 h 19"/>
                  <a:gd name="T6" fmla="*/ 0 w 9"/>
                  <a:gd name="T7" fmla="*/ 0 h 19"/>
                  <a:gd name="T8" fmla="*/ 7938 w 9"/>
                  <a:gd name="T9" fmla="*/ 15875 h 19"/>
                  <a:gd name="T10" fmla="*/ 0 60000 65536"/>
                  <a:gd name="T11" fmla="*/ 0 60000 65536"/>
                  <a:gd name="T12" fmla="*/ 0 60000 65536"/>
                  <a:gd name="T13" fmla="*/ 0 60000 65536"/>
                  <a:gd name="T14" fmla="*/ 0 60000 65536"/>
                  <a:gd name="T15" fmla="*/ 0 w 9"/>
                  <a:gd name="T16" fmla="*/ 0 h 19"/>
                  <a:gd name="T17" fmla="*/ 9 w 9"/>
                  <a:gd name="T18" fmla="*/ 19 h 19"/>
                </a:gdLst>
                <a:ahLst/>
                <a:cxnLst>
                  <a:cxn ang="T10">
                    <a:pos x="T0" y="T1"/>
                  </a:cxn>
                  <a:cxn ang="T11">
                    <a:pos x="T2" y="T3"/>
                  </a:cxn>
                  <a:cxn ang="T12">
                    <a:pos x="T4" y="T5"/>
                  </a:cxn>
                  <a:cxn ang="T13">
                    <a:pos x="T6" y="T7"/>
                  </a:cxn>
                  <a:cxn ang="T14">
                    <a:pos x="T8" y="T9"/>
                  </a:cxn>
                </a:cxnLst>
                <a:rect l="T15" t="T16" r="T17" b="T18"/>
                <a:pathLst>
                  <a:path w="9" h="19">
                    <a:moveTo>
                      <a:pt x="9" y="19"/>
                    </a:moveTo>
                    <a:lnTo>
                      <a:pt x="9" y="19"/>
                    </a:lnTo>
                    <a:lnTo>
                      <a:pt x="0" y="0"/>
                    </a:lnTo>
                    <a:lnTo>
                      <a:pt x="9" y="19"/>
                    </a:lnTo>
                    <a:close/>
                  </a:path>
                </a:pathLst>
              </a:custGeom>
              <a:solidFill>
                <a:srgbClr val="523D2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61" name="Freeform 3868"/>
              <p:cNvSpPr/>
              <p:nvPr/>
            </p:nvSpPr>
            <p:spPr bwMode="auto">
              <a:xfrm>
                <a:off x="2390775" y="2005013"/>
                <a:ext cx="7938" cy="15875"/>
              </a:xfrm>
              <a:custGeom>
                <a:avLst/>
                <a:gdLst>
                  <a:gd name="T0" fmla="*/ 7938 w 10"/>
                  <a:gd name="T1" fmla="*/ 15875 h 19"/>
                  <a:gd name="T2" fmla="*/ 7938 w 10"/>
                  <a:gd name="T3" fmla="*/ 15875 h 19"/>
                  <a:gd name="T4" fmla="*/ 0 w 10"/>
                  <a:gd name="T5" fmla="*/ 0 h 19"/>
                  <a:gd name="T6" fmla="*/ 0 w 10"/>
                  <a:gd name="T7" fmla="*/ 0 h 19"/>
                  <a:gd name="T8" fmla="*/ 7938 w 10"/>
                  <a:gd name="T9" fmla="*/ 15875 h 19"/>
                  <a:gd name="T10" fmla="*/ 0 60000 65536"/>
                  <a:gd name="T11" fmla="*/ 0 60000 65536"/>
                  <a:gd name="T12" fmla="*/ 0 60000 65536"/>
                  <a:gd name="T13" fmla="*/ 0 60000 65536"/>
                  <a:gd name="T14" fmla="*/ 0 60000 65536"/>
                  <a:gd name="T15" fmla="*/ 0 w 10"/>
                  <a:gd name="T16" fmla="*/ 0 h 19"/>
                  <a:gd name="T17" fmla="*/ 10 w 10"/>
                  <a:gd name="T18" fmla="*/ 19 h 19"/>
                </a:gdLst>
                <a:ahLst/>
                <a:cxnLst>
                  <a:cxn ang="T10">
                    <a:pos x="T0" y="T1"/>
                  </a:cxn>
                  <a:cxn ang="T11">
                    <a:pos x="T2" y="T3"/>
                  </a:cxn>
                  <a:cxn ang="T12">
                    <a:pos x="T4" y="T5"/>
                  </a:cxn>
                  <a:cxn ang="T13">
                    <a:pos x="T6" y="T7"/>
                  </a:cxn>
                  <a:cxn ang="T14">
                    <a:pos x="T8" y="T9"/>
                  </a:cxn>
                </a:cxnLst>
                <a:rect l="T15" t="T16" r="T17" b="T18"/>
                <a:pathLst>
                  <a:path w="10" h="19">
                    <a:moveTo>
                      <a:pt x="10" y="19"/>
                    </a:moveTo>
                    <a:lnTo>
                      <a:pt x="10" y="19"/>
                    </a:lnTo>
                    <a:lnTo>
                      <a:pt x="0" y="0"/>
                    </a:lnTo>
                    <a:lnTo>
                      <a:pt x="10" y="19"/>
                    </a:lnTo>
                    <a:close/>
                  </a:path>
                </a:pathLst>
              </a:custGeom>
              <a:solidFill>
                <a:srgbClr val="523D2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sp>
            <p:nvSpPr>
              <p:cNvPr id="162" name="Freeform 3869"/>
              <p:cNvSpPr/>
              <p:nvPr/>
            </p:nvSpPr>
            <p:spPr bwMode="auto">
              <a:xfrm>
                <a:off x="2405063" y="1998663"/>
                <a:ext cx="9525" cy="14288"/>
              </a:xfrm>
              <a:custGeom>
                <a:avLst/>
                <a:gdLst>
                  <a:gd name="T0" fmla="*/ 9525 w 12"/>
                  <a:gd name="T1" fmla="*/ 14288 h 18"/>
                  <a:gd name="T2" fmla="*/ 7938 w 12"/>
                  <a:gd name="T3" fmla="*/ 14288 h 18"/>
                  <a:gd name="T4" fmla="*/ 0 w 12"/>
                  <a:gd name="T5" fmla="*/ 0 h 18"/>
                  <a:gd name="T6" fmla="*/ 0 w 12"/>
                  <a:gd name="T7" fmla="*/ 0 h 18"/>
                  <a:gd name="T8" fmla="*/ 9525 w 12"/>
                  <a:gd name="T9" fmla="*/ 1428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8"/>
                    </a:moveTo>
                    <a:lnTo>
                      <a:pt x="10" y="18"/>
                    </a:lnTo>
                    <a:lnTo>
                      <a:pt x="0" y="0"/>
                    </a:lnTo>
                    <a:lnTo>
                      <a:pt x="12" y="18"/>
                    </a:lnTo>
                    <a:close/>
                  </a:path>
                </a:pathLst>
              </a:custGeom>
              <a:solidFill>
                <a:srgbClr val="523D2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solidFill>
                    <a:schemeClr val="bg2">
                      <a:lumMod val="25000"/>
                    </a:schemeClr>
                  </a:solidFill>
                  <a:latin typeface="Calibri" panose="020F0502020204030204" pitchFamily="34" charset="0"/>
                </a:endParaRPr>
              </a:p>
            </p:txBody>
          </p:sp>
        </p:grpSp>
      </p:grpSp>
      <p:grpSp>
        <p:nvGrpSpPr>
          <p:cNvPr id="2" name="组合 1"/>
          <p:cNvGrpSpPr/>
          <p:nvPr>
            <p:custDataLst>
              <p:tags r:id="rId4"/>
            </p:custDataLst>
          </p:nvPr>
        </p:nvGrpSpPr>
        <p:grpSpPr>
          <a:xfrm>
            <a:off x="6762750" y="1104902"/>
            <a:ext cx="4381500" cy="1515108"/>
            <a:chOff x="10650" y="2010"/>
            <a:chExt cx="6900" cy="2386"/>
          </a:xfrm>
        </p:grpSpPr>
        <p:sp>
          <p:nvSpPr>
            <p:cNvPr id="223" name="Rectangle 186"/>
            <p:cNvSpPr/>
            <p:nvPr>
              <p:custDataLst>
                <p:tags r:id="rId5"/>
              </p:custDataLst>
            </p:nvPr>
          </p:nvSpPr>
          <p:spPr bwMode="auto">
            <a:xfrm>
              <a:off x="10715" y="2010"/>
              <a:ext cx="2136" cy="628"/>
            </a:xfrm>
            <a:prstGeom prst="rect">
              <a:avLst/>
            </a:prstGeom>
          </p:spPr>
          <p:txBody>
            <a:bodyPr wrap="none">
              <a:spAutoFit/>
            </a:bodyPr>
            <a:lstStyle/>
            <a:p>
              <a:pPr algn="ctr" fontAlgn="auto">
                <a:spcBef>
                  <a:spcPts val="0"/>
                </a:spcBef>
                <a:spcAft>
                  <a:spcPts val="0"/>
                </a:spcAft>
                <a:defRPr/>
              </a:pPr>
              <a:r>
                <a:rPr lang="zh-CN" altLang="en-US" sz="2000" b="1" spc="300" dirty="0">
                  <a:solidFill>
                    <a:schemeClr val="bg2">
                      <a:lumMod val="25000"/>
                    </a:schemeClr>
                  </a:solidFill>
                  <a:latin typeface="+mn-ea"/>
                  <a:cs typeface="Open Sans" panose="020B0606030504020204" pitchFamily="34" charset="0"/>
                </a:rPr>
                <a:t>输入标题</a:t>
              </a:r>
              <a:endParaRPr lang="zh-CN" altLang="en-US" sz="2000" b="1" spc="300" dirty="0">
                <a:solidFill>
                  <a:schemeClr val="bg2">
                    <a:lumMod val="25000"/>
                  </a:schemeClr>
                </a:solidFill>
                <a:latin typeface="+mn-ea"/>
                <a:cs typeface="Open Sans" panose="020B0606030504020204" pitchFamily="34" charset="0"/>
              </a:endParaRPr>
            </a:p>
          </p:txBody>
        </p:sp>
        <p:sp>
          <p:nvSpPr>
            <p:cNvPr id="224" name="Rectangle 191"/>
            <p:cNvSpPr/>
            <p:nvPr>
              <p:custDataLst>
                <p:tags r:id="rId6"/>
              </p:custDataLst>
            </p:nvPr>
          </p:nvSpPr>
          <p:spPr bwMode="auto">
            <a:xfrm>
              <a:off x="10650" y="2760"/>
              <a:ext cx="6900" cy="1636"/>
            </a:xfrm>
            <a:prstGeom prst="rect">
              <a:avLst/>
            </a:prstGeom>
          </p:spPr>
          <p:txBody>
            <a:bodyPr>
              <a:spAutoFit/>
            </a:bodyPr>
            <a:lstStyle/>
            <a:p>
              <a:pPr marL="475615" indent="-475615" fontAlgn="auto">
                <a:spcBef>
                  <a:spcPts val="335"/>
                </a:spcBef>
                <a:spcAft>
                  <a:spcPts val="0"/>
                </a:spcAft>
                <a:buClr>
                  <a:schemeClr val="bg1"/>
                </a:buClr>
                <a:buFont typeface="Wingdings" panose="05000000000000000000" pitchFamily="2" charset="2"/>
                <a:buChar char="u"/>
                <a:defRPr/>
              </a:pPr>
              <a:r>
                <a:rPr lang="zh-CN" altLang="ms-MY" sz="1400" dirty="0">
                  <a:solidFill>
                    <a:schemeClr val="bg2">
                      <a:lumMod val="25000"/>
                    </a:schemeClr>
                  </a:solidFill>
                  <a:latin typeface="+mn-ea"/>
                  <a:cs typeface="Open Sans Light" panose="020B0306030504020204" pitchFamily="34" charset="0"/>
                </a:rPr>
                <a:t>点击输入正文</a:t>
              </a:r>
              <a:r>
                <a:rPr lang="zh-CN" altLang="ms-MY" sz="1400" dirty="0">
                  <a:solidFill>
                    <a:schemeClr val="bg2">
                      <a:lumMod val="25000"/>
                    </a:schemeClr>
                  </a:solidFill>
                  <a:latin typeface="+mn-ea"/>
                  <a:cs typeface="Open Sans Light" panose="020B0306030504020204" pitchFamily="34" charset="0"/>
                  <a:sym typeface="+mn-ea"/>
                </a:rPr>
                <a:t>点击输入正文点击输入正文点击输入正文</a:t>
              </a:r>
              <a:endParaRPr lang="ms-MY" sz="1400" dirty="0">
                <a:solidFill>
                  <a:schemeClr val="bg2">
                    <a:lumMod val="25000"/>
                  </a:schemeClr>
                </a:solidFill>
                <a:latin typeface="+mn-ea"/>
                <a:cs typeface="Open Sans Light" panose="020B0306030504020204" pitchFamily="34" charset="0"/>
              </a:endParaRPr>
            </a:p>
            <a:p>
              <a:pPr marL="475615" indent="-475615" fontAlgn="auto">
                <a:spcBef>
                  <a:spcPts val="335"/>
                </a:spcBef>
                <a:spcAft>
                  <a:spcPts val="0"/>
                </a:spcAft>
                <a:buClr>
                  <a:schemeClr val="bg1"/>
                </a:buClr>
                <a:buFont typeface="Wingdings" panose="05000000000000000000" pitchFamily="2" charset="2"/>
                <a:buChar char="u"/>
                <a:defRPr/>
              </a:pPr>
              <a:endParaRPr lang="ms-MY" sz="1400" dirty="0">
                <a:solidFill>
                  <a:schemeClr val="bg2">
                    <a:lumMod val="25000"/>
                  </a:schemeClr>
                </a:solidFill>
                <a:latin typeface="+mn-ea"/>
                <a:cs typeface="Open Sans Light" panose="020B0306030504020204" pitchFamily="34" charset="0"/>
              </a:endParaRPr>
            </a:p>
            <a:p>
              <a:pPr indent="0" fontAlgn="auto">
                <a:spcBef>
                  <a:spcPts val="335"/>
                </a:spcBef>
                <a:spcAft>
                  <a:spcPts val="0"/>
                </a:spcAft>
                <a:buClr>
                  <a:schemeClr val="bg1"/>
                </a:buClr>
                <a:buFont typeface="Wingdings" panose="05000000000000000000" pitchFamily="2" charset="2"/>
                <a:buNone/>
                <a:defRPr/>
              </a:pPr>
              <a:endParaRPr lang="ms-MY" sz="1400" dirty="0">
                <a:solidFill>
                  <a:schemeClr val="bg2">
                    <a:lumMod val="25000"/>
                  </a:schemeClr>
                </a:solidFill>
                <a:latin typeface="+mn-ea"/>
                <a:cs typeface="Open Sans Light" panose="020B0306030504020204" pitchFamily="34" charset="0"/>
              </a:endParaRPr>
            </a:p>
          </p:txBody>
        </p:sp>
      </p:grpSp>
      <p:sp>
        <p:nvSpPr>
          <p:cNvPr id="225" name="矩形 224"/>
          <p:cNvSpPr/>
          <p:nvPr/>
        </p:nvSpPr>
        <p:spPr>
          <a:xfrm>
            <a:off x="0" y="1362552"/>
            <a:ext cx="6370941" cy="2333625"/>
          </a:xfrm>
          <a:prstGeom prst="rect">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grpSp>
        <p:nvGrpSpPr>
          <p:cNvPr id="3" name="组合 2"/>
          <p:cNvGrpSpPr/>
          <p:nvPr>
            <p:custDataLst>
              <p:tags r:id="rId8"/>
            </p:custDataLst>
          </p:nvPr>
        </p:nvGrpSpPr>
        <p:grpSpPr>
          <a:xfrm>
            <a:off x="6769735" y="2775585"/>
            <a:ext cx="4381500" cy="1515110"/>
            <a:chOff x="10650" y="2010"/>
            <a:chExt cx="6900" cy="2386"/>
          </a:xfrm>
        </p:grpSpPr>
        <p:sp>
          <p:nvSpPr>
            <p:cNvPr id="5" name="Rectangle 186"/>
            <p:cNvSpPr/>
            <p:nvPr>
              <p:custDataLst>
                <p:tags r:id="rId9"/>
              </p:custDataLst>
            </p:nvPr>
          </p:nvSpPr>
          <p:spPr bwMode="auto">
            <a:xfrm>
              <a:off x="10715" y="2010"/>
              <a:ext cx="2136" cy="628"/>
            </a:xfrm>
            <a:prstGeom prst="rect">
              <a:avLst/>
            </a:prstGeom>
          </p:spPr>
          <p:txBody>
            <a:bodyPr wrap="none">
              <a:spAutoFit/>
            </a:bodyPr>
            <a:p>
              <a:pPr algn="ctr" fontAlgn="auto">
                <a:spcBef>
                  <a:spcPts val="0"/>
                </a:spcBef>
                <a:spcAft>
                  <a:spcPts val="0"/>
                </a:spcAft>
                <a:defRPr/>
              </a:pPr>
              <a:r>
                <a:rPr lang="zh-CN" altLang="en-US" sz="2000" b="1" spc="300" dirty="0">
                  <a:solidFill>
                    <a:schemeClr val="bg2">
                      <a:lumMod val="25000"/>
                    </a:schemeClr>
                  </a:solidFill>
                  <a:latin typeface="+mn-ea"/>
                  <a:cs typeface="Open Sans" panose="020B0606030504020204" pitchFamily="34" charset="0"/>
                </a:rPr>
                <a:t>输入标题</a:t>
              </a:r>
              <a:endParaRPr lang="zh-CN" altLang="en-US" sz="2000" b="1" spc="300" dirty="0">
                <a:solidFill>
                  <a:schemeClr val="bg2">
                    <a:lumMod val="25000"/>
                  </a:schemeClr>
                </a:solidFill>
                <a:latin typeface="+mn-ea"/>
                <a:cs typeface="Open Sans" panose="020B0606030504020204" pitchFamily="34" charset="0"/>
              </a:endParaRPr>
            </a:p>
          </p:txBody>
        </p:sp>
        <p:sp>
          <p:nvSpPr>
            <p:cNvPr id="6" name="Rectangle 191"/>
            <p:cNvSpPr/>
            <p:nvPr>
              <p:custDataLst>
                <p:tags r:id="rId10"/>
              </p:custDataLst>
            </p:nvPr>
          </p:nvSpPr>
          <p:spPr bwMode="auto">
            <a:xfrm>
              <a:off x="10650" y="2760"/>
              <a:ext cx="6900" cy="1636"/>
            </a:xfrm>
            <a:prstGeom prst="rect">
              <a:avLst/>
            </a:prstGeom>
          </p:spPr>
          <p:txBody>
            <a:bodyPr>
              <a:spAutoFit/>
            </a:bodyPr>
            <a:p>
              <a:pPr marL="475615" indent="-475615" fontAlgn="auto">
                <a:spcBef>
                  <a:spcPts val="335"/>
                </a:spcBef>
                <a:spcAft>
                  <a:spcPts val="0"/>
                </a:spcAft>
                <a:buClr>
                  <a:schemeClr val="bg1"/>
                </a:buClr>
                <a:buFont typeface="Wingdings" panose="05000000000000000000" pitchFamily="2" charset="2"/>
                <a:buChar char="u"/>
                <a:defRPr/>
              </a:pPr>
              <a:r>
                <a:rPr lang="zh-CN" altLang="ms-MY" sz="1400" dirty="0">
                  <a:solidFill>
                    <a:schemeClr val="bg2">
                      <a:lumMod val="25000"/>
                    </a:schemeClr>
                  </a:solidFill>
                  <a:latin typeface="+mn-ea"/>
                  <a:cs typeface="Open Sans Light" panose="020B0306030504020204" pitchFamily="34" charset="0"/>
                </a:rPr>
                <a:t>点击输入正文</a:t>
              </a:r>
              <a:r>
                <a:rPr lang="zh-CN" altLang="ms-MY" sz="1400" dirty="0">
                  <a:solidFill>
                    <a:schemeClr val="bg2">
                      <a:lumMod val="25000"/>
                    </a:schemeClr>
                  </a:solidFill>
                  <a:latin typeface="+mn-ea"/>
                  <a:cs typeface="Open Sans Light" panose="020B0306030504020204" pitchFamily="34" charset="0"/>
                  <a:sym typeface="+mn-ea"/>
                </a:rPr>
                <a:t>点击输入正文点击输入正文点击输入正文</a:t>
              </a:r>
              <a:endParaRPr lang="ms-MY" sz="1400" dirty="0">
                <a:solidFill>
                  <a:schemeClr val="bg2">
                    <a:lumMod val="25000"/>
                  </a:schemeClr>
                </a:solidFill>
                <a:latin typeface="+mn-ea"/>
                <a:cs typeface="Open Sans Light" panose="020B0306030504020204" pitchFamily="34" charset="0"/>
              </a:endParaRPr>
            </a:p>
            <a:p>
              <a:pPr marL="475615" indent="-475615" fontAlgn="auto">
                <a:spcBef>
                  <a:spcPts val="335"/>
                </a:spcBef>
                <a:spcAft>
                  <a:spcPts val="0"/>
                </a:spcAft>
                <a:buClr>
                  <a:schemeClr val="bg1"/>
                </a:buClr>
                <a:buFont typeface="Wingdings" panose="05000000000000000000" pitchFamily="2" charset="2"/>
                <a:buChar char="u"/>
                <a:defRPr/>
              </a:pPr>
              <a:endParaRPr lang="ms-MY" sz="1400" dirty="0">
                <a:solidFill>
                  <a:schemeClr val="bg2">
                    <a:lumMod val="25000"/>
                  </a:schemeClr>
                </a:solidFill>
                <a:latin typeface="+mn-ea"/>
                <a:cs typeface="Open Sans Light" panose="020B0306030504020204" pitchFamily="34" charset="0"/>
              </a:endParaRPr>
            </a:p>
            <a:p>
              <a:pPr indent="0" fontAlgn="auto">
                <a:spcBef>
                  <a:spcPts val="335"/>
                </a:spcBef>
                <a:spcAft>
                  <a:spcPts val="0"/>
                </a:spcAft>
                <a:buClr>
                  <a:schemeClr val="bg1"/>
                </a:buClr>
                <a:buFont typeface="Wingdings" panose="05000000000000000000" pitchFamily="2" charset="2"/>
                <a:buNone/>
                <a:defRPr/>
              </a:pPr>
              <a:endParaRPr lang="ms-MY" sz="1400" dirty="0">
                <a:solidFill>
                  <a:schemeClr val="bg2">
                    <a:lumMod val="25000"/>
                  </a:schemeClr>
                </a:solidFill>
                <a:latin typeface="+mn-ea"/>
                <a:cs typeface="Open Sans Light" panose="020B0306030504020204" pitchFamily="34" charset="0"/>
              </a:endParaRPr>
            </a:p>
          </p:txBody>
        </p:sp>
      </p:grpSp>
      <p:grpSp>
        <p:nvGrpSpPr>
          <p:cNvPr id="7" name="组合 6"/>
          <p:cNvGrpSpPr/>
          <p:nvPr>
            <p:custDataLst>
              <p:tags r:id="rId11"/>
            </p:custDataLst>
          </p:nvPr>
        </p:nvGrpSpPr>
        <p:grpSpPr>
          <a:xfrm>
            <a:off x="6769735" y="4446270"/>
            <a:ext cx="4381500" cy="1453515"/>
            <a:chOff x="10650" y="2010"/>
            <a:chExt cx="6900" cy="2289"/>
          </a:xfrm>
        </p:grpSpPr>
        <p:sp>
          <p:nvSpPr>
            <p:cNvPr id="8" name="Rectangle 186"/>
            <p:cNvSpPr/>
            <p:nvPr>
              <p:custDataLst>
                <p:tags r:id="rId12"/>
              </p:custDataLst>
            </p:nvPr>
          </p:nvSpPr>
          <p:spPr bwMode="auto">
            <a:xfrm>
              <a:off x="10715" y="2010"/>
              <a:ext cx="2136" cy="628"/>
            </a:xfrm>
            <a:prstGeom prst="rect">
              <a:avLst/>
            </a:prstGeom>
          </p:spPr>
          <p:txBody>
            <a:bodyPr wrap="none">
              <a:spAutoFit/>
            </a:bodyPr>
            <a:p>
              <a:pPr algn="ctr" fontAlgn="auto">
                <a:spcBef>
                  <a:spcPts val="0"/>
                </a:spcBef>
                <a:spcAft>
                  <a:spcPts val="0"/>
                </a:spcAft>
                <a:defRPr/>
              </a:pPr>
              <a:r>
                <a:rPr lang="zh-CN" altLang="en-US" sz="2000" b="1" spc="300" dirty="0">
                  <a:solidFill>
                    <a:schemeClr val="bg2">
                      <a:lumMod val="25000"/>
                    </a:schemeClr>
                  </a:solidFill>
                  <a:latin typeface="+mn-ea"/>
                  <a:cs typeface="Open Sans" panose="020B0606030504020204" pitchFamily="34" charset="0"/>
                </a:rPr>
                <a:t>输入标题</a:t>
              </a:r>
              <a:endParaRPr lang="zh-CN" altLang="en-US" sz="2000" b="1" spc="300" dirty="0">
                <a:solidFill>
                  <a:schemeClr val="bg2">
                    <a:lumMod val="25000"/>
                  </a:schemeClr>
                </a:solidFill>
                <a:latin typeface="+mn-ea"/>
                <a:cs typeface="Open Sans" panose="020B0606030504020204" pitchFamily="34" charset="0"/>
              </a:endParaRPr>
            </a:p>
          </p:txBody>
        </p:sp>
        <p:sp>
          <p:nvSpPr>
            <p:cNvPr id="9" name="Rectangle 191"/>
            <p:cNvSpPr/>
            <p:nvPr>
              <p:custDataLst>
                <p:tags r:id="rId13"/>
              </p:custDataLst>
            </p:nvPr>
          </p:nvSpPr>
          <p:spPr bwMode="auto">
            <a:xfrm>
              <a:off x="10650" y="2760"/>
              <a:ext cx="6900" cy="1539"/>
            </a:xfrm>
            <a:prstGeom prst="rect">
              <a:avLst/>
            </a:prstGeom>
          </p:spPr>
          <p:txBody>
            <a:bodyPr>
              <a:spAutoFit/>
            </a:bodyPr>
            <a:p>
              <a:pPr marL="475615" indent="-475615" fontAlgn="auto">
                <a:spcBef>
                  <a:spcPts val="335"/>
                </a:spcBef>
                <a:spcAft>
                  <a:spcPts val="0"/>
                </a:spcAft>
                <a:buClr>
                  <a:schemeClr val="bg1"/>
                </a:buClr>
                <a:buFont typeface="Wingdings" panose="05000000000000000000" pitchFamily="2" charset="2"/>
                <a:buChar char="u"/>
                <a:defRPr/>
              </a:pPr>
              <a:r>
                <a:rPr lang="zh-CN" altLang="ms-MY" sz="1400" dirty="0">
                  <a:solidFill>
                    <a:schemeClr val="bg2">
                      <a:lumMod val="25000"/>
                    </a:schemeClr>
                  </a:solidFill>
                  <a:latin typeface="+mn-ea"/>
                  <a:cs typeface="Open Sans Light" panose="020B0306030504020204" pitchFamily="34" charset="0"/>
                </a:rPr>
                <a:t>点击输入正文</a:t>
              </a:r>
              <a:r>
                <a:rPr lang="zh-CN" altLang="ms-MY" sz="1400" dirty="0">
                  <a:solidFill>
                    <a:schemeClr val="bg2">
                      <a:lumMod val="25000"/>
                    </a:schemeClr>
                  </a:solidFill>
                  <a:latin typeface="+mn-ea"/>
                  <a:cs typeface="Open Sans Light" panose="020B0306030504020204" pitchFamily="34" charset="0"/>
                  <a:sym typeface="+mn-ea"/>
                </a:rPr>
                <a:t>点击输入正文点击输入正文点击输入</a:t>
              </a:r>
              <a:r>
                <a:rPr lang="zh-CN" altLang="ms-MY" sz="1200" dirty="0">
                  <a:solidFill>
                    <a:schemeClr val="bg2">
                      <a:lumMod val="25000"/>
                    </a:schemeClr>
                  </a:solidFill>
                  <a:latin typeface="+mn-ea"/>
                  <a:cs typeface="Open Sans Light" panose="020B0306030504020204" pitchFamily="34" charset="0"/>
                  <a:sym typeface="+mn-ea"/>
                </a:rPr>
                <a:t>正文</a:t>
              </a:r>
              <a:endParaRPr lang="ms-MY" sz="1200" dirty="0">
                <a:solidFill>
                  <a:schemeClr val="bg2">
                    <a:lumMod val="25000"/>
                  </a:schemeClr>
                </a:solidFill>
                <a:latin typeface="+mn-ea"/>
                <a:cs typeface="Open Sans Light" panose="020B0306030504020204" pitchFamily="34" charset="0"/>
              </a:endParaRPr>
            </a:p>
            <a:p>
              <a:pPr marL="475615" indent="-475615" fontAlgn="auto">
                <a:spcBef>
                  <a:spcPts val="335"/>
                </a:spcBef>
                <a:spcAft>
                  <a:spcPts val="0"/>
                </a:spcAft>
                <a:buClr>
                  <a:schemeClr val="bg1"/>
                </a:buClr>
                <a:buFont typeface="Wingdings" panose="05000000000000000000" pitchFamily="2" charset="2"/>
                <a:buChar char="u"/>
                <a:defRPr/>
              </a:pPr>
              <a:endParaRPr lang="ms-MY" sz="1200" dirty="0">
                <a:solidFill>
                  <a:schemeClr val="bg2">
                    <a:lumMod val="25000"/>
                  </a:schemeClr>
                </a:solidFill>
                <a:latin typeface="+mn-ea"/>
                <a:cs typeface="Open Sans Light" panose="020B0306030504020204" pitchFamily="34" charset="0"/>
              </a:endParaRPr>
            </a:p>
            <a:p>
              <a:pPr indent="0" fontAlgn="auto">
                <a:spcBef>
                  <a:spcPts val="335"/>
                </a:spcBef>
                <a:spcAft>
                  <a:spcPts val="0"/>
                </a:spcAft>
                <a:buClr>
                  <a:schemeClr val="bg1"/>
                </a:buClr>
                <a:buFont typeface="Wingdings" panose="05000000000000000000" pitchFamily="2" charset="2"/>
                <a:buNone/>
                <a:defRPr/>
              </a:pPr>
              <a:endParaRPr lang="ms-MY" sz="1200" dirty="0">
                <a:solidFill>
                  <a:schemeClr val="bg2">
                    <a:lumMod val="25000"/>
                  </a:schemeClr>
                </a:solidFill>
                <a:latin typeface="+mn-ea"/>
                <a:cs typeface="Open Sans Light" panose="020B0306030504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8415"/>
            <a:ext cx="12192000" cy="6903085"/>
          </a:xfrm>
          <a:prstGeom prst="rect">
            <a:avLst/>
          </a:prstGeom>
          <a:solidFill>
            <a:srgbClr val="FEFFE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9" name="任意多边形 138"/>
          <p:cNvSpPr/>
          <p:nvPr>
            <p:custDataLst>
              <p:tags r:id="rId1"/>
            </p:custDataLst>
          </p:nvPr>
        </p:nvSpPr>
        <p:spPr>
          <a:xfrm>
            <a:off x="2123531" y="2244371"/>
            <a:ext cx="3224407" cy="3240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noFill/>
          <a:ln w="12700" cap="flat" cmpd="sng" algn="ctr">
            <a:solidFill>
              <a:sysClr val="window" lastClr="FFFFFF">
                <a:lumMod val="50000"/>
              </a:sysClr>
            </a:solidFill>
            <a:prstDash val="solid"/>
            <a:miter lim="800000"/>
            <a:tailEnd type="oval"/>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mn-cs"/>
            </a:endParaRPr>
          </a:p>
        </p:txBody>
      </p:sp>
      <p:sp>
        <p:nvSpPr>
          <p:cNvPr id="140" name="任意多边形 139"/>
          <p:cNvSpPr/>
          <p:nvPr>
            <p:custDataLst>
              <p:tags r:id="rId2"/>
            </p:custDataLst>
          </p:nvPr>
        </p:nvSpPr>
        <p:spPr>
          <a:xfrm flipV="1">
            <a:off x="2120629" y="4301862"/>
            <a:ext cx="3224407" cy="3240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noFill/>
          <a:ln w="12700" cap="flat" cmpd="sng" algn="ctr">
            <a:solidFill>
              <a:sysClr val="window" lastClr="FFFFFF">
                <a:lumMod val="50000"/>
              </a:sysClr>
            </a:solidFill>
            <a:prstDash val="solid"/>
            <a:miter lim="800000"/>
            <a:tailEnd type="oval"/>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mn-cs"/>
            </a:endParaRPr>
          </a:p>
        </p:txBody>
      </p:sp>
      <p:sp>
        <p:nvSpPr>
          <p:cNvPr id="141" name="任意多边形 140"/>
          <p:cNvSpPr/>
          <p:nvPr>
            <p:custDataLst>
              <p:tags r:id="rId3"/>
            </p:custDataLst>
          </p:nvPr>
        </p:nvSpPr>
        <p:spPr>
          <a:xfrm flipH="1">
            <a:off x="6940824" y="2244371"/>
            <a:ext cx="3223148" cy="3240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noFill/>
          <a:ln w="12700" cap="flat" cmpd="sng" algn="ctr">
            <a:solidFill>
              <a:sysClr val="window" lastClr="FFFFFF">
                <a:lumMod val="50000"/>
              </a:sysClr>
            </a:solidFill>
            <a:prstDash val="solid"/>
            <a:miter lim="800000"/>
            <a:tailEnd type="oval"/>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mn-cs"/>
            </a:endParaRPr>
          </a:p>
        </p:txBody>
      </p:sp>
      <p:sp>
        <p:nvSpPr>
          <p:cNvPr id="142" name="任意多边形 141"/>
          <p:cNvSpPr/>
          <p:nvPr>
            <p:custDataLst>
              <p:tags r:id="rId4"/>
            </p:custDataLst>
          </p:nvPr>
        </p:nvSpPr>
        <p:spPr>
          <a:xfrm flipH="1" flipV="1">
            <a:off x="6943724" y="4301862"/>
            <a:ext cx="3223148" cy="3240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noFill/>
          <a:ln w="12700" cap="flat" cmpd="sng" algn="ctr">
            <a:solidFill>
              <a:sysClr val="window" lastClr="FFFFFF">
                <a:lumMod val="50000"/>
              </a:sysClr>
            </a:solidFill>
            <a:prstDash val="solid"/>
            <a:miter lim="800000"/>
            <a:tailEnd type="oval"/>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mn-cs"/>
            </a:endParaRPr>
          </a:p>
        </p:txBody>
      </p:sp>
      <p:sp>
        <p:nvSpPr>
          <p:cNvPr id="143" name="文本框 48"/>
          <p:cNvSpPr txBox="1"/>
          <p:nvPr>
            <p:custDataLst>
              <p:tags r:id="rId5"/>
            </p:custDataLst>
          </p:nvPr>
        </p:nvSpPr>
        <p:spPr>
          <a:xfrm>
            <a:off x="2181351" y="2284945"/>
            <a:ext cx="2522297" cy="1198880"/>
          </a:xfrm>
          <a:prstGeom prst="rect">
            <a:avLst/>
          </a:prstGeom>
          <a:noFill/>
        </p:spPr>
        <p:txBody>
          <a:bodyPr wrap="square" rtlCol="0">
            <a:spAutoFit/>
          </a:bodyPr>
          <a:lstStyle/>
          <a:p>
            <a:pPr defTabSz="914400">
              <a:lnSpc>
                <a:spcPct val="150000"/>
              </a:lnSpc>
            </a:pPr>
            <a:r>
              <a:rPr lang="zh-CN" altLang="ms-MY" sz="1200"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点击输入正文点击输入正文点击输入正文点击输入正文点击输入正文点击输入正文点击输入正文点击输入正文</a:t>
            </a:r>
            <a:endParaRPr lang="zh-CN" altLang="zh-CN" sz="1200" dirty="0">
              <a:solidFill>
                <a:prstClr val="black">
                  <a:lumMod val="75000"/>
                  <a:lumOff val="25000"/>
                </a:prstClr>
              </a:solidFill>
              <a:latin typeface="微软雅黑" panose="020B0503020204020204" pitchFamily="34" charset="-122"/>
            </a:endParaRPr>
          </a:p>
        </p:txBody>
      </p:sp>
      <p:sp>
        <p:nvSpPr>
          <p:cNvPr id="144" name="文本框 50"/>
          <p:cNvSpPr txBox="1"/>
          <p:nvPr>
            <p:custDataLst>
              <p:tags r:id="rId6"/>
            </p:custDataLst>
          </p:nvPr>
        </p:nvSpPr>
        <p:spPr>
          <a:xfrm>
            <a:off x="2181351" y="4669555"/>
            <a:ext cx="2522297" cy="1198880"/>
          </a:xfrm>
          <a:prstGeom prst="rect">
            <a:avLst/>
          </a:prstGeom>
          <a:noFill/>
        </p:spPr>
        <p:txBody>
          <a:bodyPr wrap="square" rtlCol="0">
            <a:spAutoFit/>
          </a:bodyPr>
          <a:lstStyle/>
          <a:p>
            <a:pPr defTabSz="914400">
              <a:lnSpc>
                <a:spcPct val="150000"/>
              </a:lnSpc>
            </a:pPr>
            <a:r>
              <a:rPr lang="zh-CN" altLang="ms-MY" sz="1200"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点击输入正文点击输入正文点击输入正文点击输入正文点击输入正文点击输入正文点击输入正文点击输入正文</a:t>
            </a:r>
            <a:endParaRPr lang="zh-CN" altLang="zh-CN" sz="1200" dirty="0">
              <a:solidFill>
                <a:prstClr val="black">
                  <a:lumMod val="75000"/>
                  <a:lumOff val="25000"/>
                </a:prstClr>
              </a:solidFill>
              <a:latin typeface="微软雅黑" panose="020B0503020204020204" pitchFamily="34" charset="-122"/>
            </a:endParaRPr>
          </a:p>
        </p:txBody>
      </p:sp>
      <p:sp>
        <p:nvSpPr>
          <p:cNvPr id="145" name="文本框 54"/>
          <p:cNvSpPr txBox="1"/>
          <p:nvPr>
            <p:custDataLst>
              <p:tags r:id="rId7"/>
            </p:custDataLst>
          </p:nvPr>
        </p:nvSpPr>
        <p:spPr>
          <a:xfrm>
            <a:off x="7585442" y="2284945"/>
            <a:ext cx="2522296" cy="1198880"/>
          </a:xfrm>
          <a:prstGeom prst="rect">
            <a:avLst/>
          </a:prstGeom>
          <a:noFill/>
        </p:spPr>
        <p:txBody>
          <a:bodyPr wrap="square" rtlCol="0">
            <a:spAutoFit/>
          </a:bodyPr>
          <a:lstStyle/>
          <a:p>
            <a:pPr algn="r" defTabSz="914400">
              <a:lnSpc>
                <a:spcPct val="150000"/>
              </a:lnSpc>
            </a:pPr>
            <a:r>
              <a:rPr lang="zh-CN" altLang="ms-MY" sz="1200"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点击输入正文点击输入正文点击输入正文点击输入正文点击输入正文点击输入正文点击输入正文点击输入正文</a:t>
            </a:r>
            <a:endParaRPr lang="zh-CN" altLang="zh-CN" sz="1200" dirty="0">
              <a:solidFill>
                <a:prstClr val="black">
                  <a:lumMod val="75000"/>
                  <a:lumOff val="25000"/>
                </a:prstClr>
              </a:solidFill>
              <a:latin typeface="微软雅黑" panose="020B0503020204020204" pitchFamily="34" charset="-122"/>
            </a:endParaRPr>
          </a:p>
        </p:txBody>
      </p:sp>
      <p:sp>
        <p:nvSpPr>
          <p:cNvPr id="146" name="文本框 56"/>
          <p:cNvSpPr txBox="1"/>
          <p:nvPr>
            <p:custDataLst>
              <p:tags r:id="rId8"/>
            </p:custDataLst>
          </p:nvPr>
        </p:nvSpPr>
        <p:spPr>
          <a:xfrm>
            <a:off x="7585441" y="4669556"/>
            <a:ext cx="2522297" cy="1198880"/>
          </a:xfrm>
          <a:prstGeom prst="rect">
            <a:avLst/>
          </a:prstGeom>
          <a:noFill/>
        </p:spPr>
        <p:txBody>
          <a:bodyPr wrap="square" rtlCol="0">
            <a:spAutoFit/>
          </a:bodyPr>
          <a:lstStyle/>
          <a:p>
            <a:pPr algn="r" defTabSz="914400">
              <a:lnSpc>
                <a:spcPct val="150000"/>
              </a:lnSpc>
            </a:pPr>
            <a:r>
              <a:rPr lang="zh-CN" altLang="ms-MY" sz="1200"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点击输入正文点击输入正文点击输入正文点击输入正文点击输入正文点击输入正文点击输入正文点击输入正文</a:t>
            </a:r>
            <a:endParaRPr lang="zh-CN" altLang="zh-CN" sz="1200" dirty="0">
              <a:solidFill>
                <a:prstClr val="black">
                  <a:lumMod val="75000"/>
                  <a:lumOff val="25000"/>
                </a:prstClr>
              </a:solidFill>
              <a:latin typeface="微软雅黑" panose="020B0503020204020204" pitchFamily="34" charset="-122"/>
            </a:endParaRPr>
          </a:p>
        </p:txBody>
      </p:sp>
      <p:sp>
        <p:nvSpPr>
          <p:cNvPr id="147" name="矩形 146"/>
          <p:cNvSpPr/>
          <p:nvPr>
            <p:custDataLst>
              <p:tags r:id="rId9"/>
            </p:custDataLst>
          </p:nvPr>
        </p:nvSpPr>
        <p:spPr>
          <a:xfrm>
            <a:off x="2219451" y="1819940"/>
            <a:ext cx="2484197" cy="369332"/>
          </a:xfrm>
          <a:prstGeom prst="rect">
            <a:avLst/>
          </a:prstGeom>
          <a:ln w="28575">
            <a:noFill/>
          </a:ln>
        </p:spPr>
        <p:txBody>
          <a:bodyPr vert="horz" wrap="square">
            <a:spAutoFit/>
          </a:bodyPr>
          <a:lstStyle/>
          <a:p>
            <a:pPr defTabSz="914400"/>
            <a:r>
              <a:rPr lang="zh-CN" altLang="en-US" dirty="0">
                <a:solidFill>
                  <a:prstClr val="black">
                    <a:lumMod val="75000"/>
                    <a:lumOff val="25000"/>
                  </a:prstClr>
                </a:solidFill>
                <a:latin typeface="+mj-ea"/>
                <a:ea typeface="+mj-ea"/>
              </a:rPr>
              <a:t>请在这里输入标题</a:t>
            </a:r>
            <a:endParaRPr lang="en-US" altLang="zh-CN" dirty="0">
              <a:solidFill>
                <a:prstClr val="black">
                  <a:lumMod val="75000"/>
                  <a:lumOff val="25000"/>
                </a:prstClr>
              </a:solidFill>
              <a:latin typeface="+mj-ea"/>
              <a:ea typeface="+mj-ea"/>
            </a:endParaRPr>
          </a:p>
        </p:txBody>
      </p:sp>
      <p:sp>
        <p:nvSpPr>
          <p:cNvPr id="148" name="矩形 147"/>
          <p:cNvSpPr/>
          <p:nvPr>
            <p:custDataLst>
              <p:tags r:id="rId10"/>
            </p:custDataLst>
          </p:nvPr>
        </p:nvSpPr>
        <p:spPr>
          <a:xfrm>
            <a:off x="7585442" y="1819940"/>
            <a:ext cx="2544950" cy="369332"/>
          </a:xfrm>
          <a:prstGeom prst="rect">
            <a:avLst/>
          </a:prstGeom>
          <a:ln w="28575">
            <a:noFill/>
          </a:ln>
        </p:spPr>
        <p:txBody>
          <a:bodyPr vert="horz" wrap="square">
            <a:spAutoFit/>
          </a:bodyPr>
          <a:lstStyle/>
          <a:p>
            <a:pPr algn="r" defTabSz="914400"/>
            <a:r>
              <a:rPr lang="zh-CN" altLang="en-US" dirty="0">
                <a:solidFill>
                  <a:prstClr val="black">
                    <a:lumMod val="75000"/>
                    <a:lumOff val="25000"/>
                  </a:prstClr>
                </a:solidFill>
                <a:latin typeface="+mj-ea"/>
                <a:ea typeface="+mj-ea"/>
              </a:rPr>
              <a:t>请在这里输入标题</a:t>
            </a:r>
            <a:endParaRPr lang="en-US" altLang="zh-CN" dirty="0">
              <a:solidFill>
                <a:prstClr val="black">
                  <a:lumMod val="75000"/>
                  <a:lumOff val="25000"/>
                </a:prstClr>
              </a:solidFill>
              <a:latin typeface="+mj-ea"/>
              <a:ea typeface="+mj-ea"/>
            </a:endParaRPr>
          </a:p>
        </p:txBody>
      </p:sp>
      <p:sp>
        <p:nvSpPr>
          <p:cNvPr id="149" name="矩形 148"/>
          <p:cNvSpPr/>
          <p:nvPr>
            <p:custDataLst>
              <p:tags r:id="rId11"/>
            </p:custDataLst>
          </p:nvPr>
        </p:nvSpPr>
        <p:spPr>
          <a:xfrm>
            <a:off x="2219451" y="4179904"/>
            <a:ext cx="2484197" cy="369332"/>
          </a:xfrm>
          <a:prstGeom prst="rect">
            <a:avLst/>
          </a:prstGeom>
          <a:ln w="28575">
            <a:noFill/>
          </a:ln>
        </p:spPr>
        <p:txBody>
          <a:bodyPr vert="horz" wrap="square">
            <a:spAutoFit/>
          </a:bodyPr>
          <a:lstStyle/>
          <a:p>
            <a:pPr defTabSz="914400"/>
            <a:r>
              <a:rPr lang="zh-CN" altLang="en-US" dirty="0">
                <a:solidFill>
                  <a:prstClr val="black">
                    <a:lumMod val="75000"/>
                    <a:lumOff val="25000"/>
                  </a:prstClr>
                </a:solidFill>
                <a:latin typeface="+mj-ea"/>
                <a:ea typeface="+mj-ea"/>
              </a:rPr>
              <a:t>请在这里输入标题</a:t>
            </a:r>
            <a:endParaRPr lang="en-US" altLang="zh-CN" dirty="0">
              <a:solidFill>
                <a:prstClr val="black">
                  <a:lumMod val="75000"/>
                  <a:lumOff val="25000"/>
                </a:prstClr>
              </a:solidFill>
              <a:latin typeface="+mj-ea"/>
              <a:ea typeface="+mj-ea"/>
            </a:endParaRPr>
          </a:p>
        </p:txBody>
      </p:sp>
      <p:sp>
        <p:nvSpPr>
          <p:cNvPr id="150" name="矩形 149"/>
          <p:cNvSpPr/>
          <p:nvPr>
            <p:custDataLst>
              <p:tags r:id="rId12"/>
            </p:custDataLst>
          </p:nvPr>
        </p:nvSpPr>
        <p:spPr>
          <a:xfrm>
            <a:off x="7585442" y="4179904"/>
            <a:ext cx="2544950" cy="369332"/>
          </a:xfrm>
          <a:prstGeom prst="rect">
            <a:avLst/>
          </a:prstGeom>
          <a:ln w="28575">
            <a:noFill/>
          </a:ln>
        </p:spPr>
        <p:txBody>
          <a:bodyPr vert="horz" wrap="square">
            <a:spAutoFit/>
          </a:bodyPr>
          <a:lstStyle/>
          <a:p>
            <a:pPr algn="r" defTabSz="914400"/>
            <a:r>
              <a:rPr lang="zh-CN" altLang="en-US" dirty="0">
                <a:solidFill>
                  <a:prstClr val="black">
                    <a:lumMod val="75000"/>
                    <a:lumOff val="25000"/>
                  </a:prstClr>
                </a:solidFill>
                <a:latin typeface="+mj-ea"/>
                <a:ea typeface="+mj-ea"/>
              </a:rPr>
              <a:t>请在这里输入标题</a:t>
            </a:r>
            <a:endParaRPr lang="en-US" altLang="zh-CN" dirty="0">
              <a:solidFill>
                <a:prstClr val="black">
                  <a:lumMod val="75000"/>
                  <a:lumOff val="25000"/>
                </a:prstClr>
              </a:solidFill>
              <a:latin typeface="+mj-ea"/>
              <a:ea typeface="+mj-ea"/>
            </a:endParaRPr>
          </a:p>
        </p:txBody>
      </p:sp>
      <p:grpSp>
        <p:nvGrpSpPr>
          <p:cNvPr id="151" name="组合 150"/>
          <p:cNvGrpSpPr/>
          <p:nvPr>
            <p:custDataLst>
              <p:tags r:id="rId13"/>
            </p:custDataLst>
          </p:nvPr>
        </p:nvGrpSpPr>
        <p:grpSpPr>
          <a:xfrm>
            <a:off x="5486194" y="2406403"/>
            <a:ext cx="1398396" cy="1878382"/>
            <a:chOff x="5695949" y="2891631"/>
            <a:chExt cx="800101" cy="1074738"/>
          </a:xfrm>
          <a:solidFill>
            <a:srgbClr val="C00000"/>
          </a:solidFill>
        </p:grpSpPr>
        <p:sp>
          <p:nvSpPr>
            <p:cNvPr id="152" name="Freeform 42"/>
            <p:cNvSpPr/>
            <p:nvPr>
              <p:custDataLst>
                <p:tags r:id="rId14"/>
              </p:custDataLst>
            </p:nvPr>
          </p:nvSpPr>
          <p:spPr bwMode="auto">
            <a:xfrm>
              <a:off x="5949949" y="3807618"/>
              <a:ext cx="290513" cy="53975"/>
            </a:xfrm>
            <a:custGeom>
              <a:avLst/>
              <a:gdLst>
                <a:gd name="T0" fmla="*/ 70 w 77"/>
                <a:gd name="T1" fmla="*/ 0 h 14"/>
                <a:gd name="T2" fmla="*/ 7 w 77"/>
                <a:gd name="T3" fmla="*/ 0 h 14"/>
                <a:gd name="T4" fmla="*/ 0 w 77"/>
                <a:gd name="T5" fmla="*/ 7 h 14"/>
                <a:gd name="T6" fmla="*/ 7 w 77"/>
                <a:gd name="T7" fmla="*/ 14 h 14"/>
                <a:gd name="T8" fmla="*/ 70 w 77"/>
                <a:gd name="T9" fmla="*/ 14 h 14"/>
                <a:gd name="T10" fmla="*/ 77 w 77"/>
                <a:gd name="T11" fmla="*/ 7 h 14"/>
                <a:gd name="T12" fmla="*/ 70 w 7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77" h="14">
                  <a:moveTo>
                    <a:pt x="70" y="0"/>
                  </a:moveTo>
                  <a:cubicBezTo>
                    <a:pt x="7" y="0"/>
                    <a:pt x="7" y="0"/>
                    <a:pt x="7" y="0"/>
                  </a:cubicBezTo>
                  <a:cubicBezTo>
                    <a:pt x="3" y="0"/>
                    <a:pt x="0" y="3"/>
                    <a:pt x="0" y="7"/>
                  </a:cubicBezTo>
                  <a:cubicBezTo>
                    <a:pt x="0" y="11"/>
                    <a:pt x="3" y="14"/>
                    <a:pt x="7" y="14"/>
                  </a:cubicBezTo>
                  <a:cubicBezTo>
                    <a:pt x="70" y="14"/>
                    <a:pt x="70" y="14"/>
                    <a:pt x="70" y="14"/>
                  </a:cubicBezTo>
                  <a:cubicBezTo>
                    <a:pt x="74" y="14"/>
                    <a:pt x="77" y="11"/>
                    <a:pt x="77" y="7"/>
                  </a:cubicBezTo>
                  <a:cubicBezTo>
                    <a:pt x="77" y="3"/>
                    <a:pt x="74" y="0"/>
                    <a:pt x="70" y="0"/>
                  </a:cubicBezTo>
                  <a:close/>
                </a:path>
              </a:pathLst>
            </a:custGeom>
            <a:grpFill/>
            <a:ln w="0">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 FB" panose="020B0503020202020204"/>
                <a:ea typeface="微软雅黑" panose="020B0503020204020204" pitchFamily="34" charset="-122"/>
                <a:cs typeface="+mn-cs"/>
              </a:endParaRPr>
            </a:p>
          </p:txBody>
        </p:sp>
        <p:sp>
          <p:nvSpPr>
            <p:cNvPr id="267" name="Freeform 43"/>
            <p:cNvSpPr/>
            <p:nvPr>
              <p:custDataLst>
                <p:tags r:id="rId15"/>
              </p:custDataLst>
            </p:nvPr>
          </p:nvSpPr>
          <p:spPr bwMode="auto">
            <a:xfrm>
              <a:off x="6010274" y="3913981"/>
              <a:ext cx="169863" cy="52388"/>
            </a:xfrm>
            <a:custGeom>
              <a:avLst/>
              <a:gdLst>
                <a:gd name="T0" fmla="*/ 38 w 45"/>
                <a:gd name="T1" fmla="*/ 0 h 14"/>
                <a:gd name="T2" fmla="*/ 7 w 45"/>
                <a:gd name="T3" fmla="*/ 0 h 14"/>
                <a:gd name="T4" fmla="*/ 0 w 45"/>
                <a:gd name="T5" fmla="*/ 7 h 14"/>
                <a:gd name="T6" fmla="*/ 7 w 45"/>
                <a:gd name="T7" fmla="*/ 14 h 14"/>
                <a:gd name="T8" fmla="*/ 38 w 45"/>
                <a:gd name="T9" fmla="*/ 14 h 14"/>
                <a:gd name="T10" fmla="*/ 45 w 45"/>
                <a:gd name="T11" fmla="*/ 7 h 14"/>
                <a:gd name="T12" fmla="*/ 38 w 4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5" h="14">
                  <a:moveTo>
                    <a:pt x="38" y="0"/>
                  </a:moveTo>
                  <a:cubicBezTo>
                    <a:pt x="7" y="0"/>
                    <a:pt x="7" y="0"/>
                    <a:pt x="7" y="0"/>
                  </a:cubicBezTo>
                  <a:cubicBezTo>
                    <a:pt x="3" y="0"/>
                    <a:pt x="0" y="3"/>
                    <a:pt x="0" y="7"/>
                  </a:cubicBezTo>
                  <a:cubicBezTo>
                    <a:pt x="0" y="11"/>
                    <a:pt x="3" y="14"/>
                    <a:pt x="7" y="14"/>
                  </a:cubicBezTo>
                  <a:cubicBezTo>
                    <a:pt x="38" y="14"/>
                    <a:pt x="38" y="14"/>
                    <a:pt x="38" y="14"/>
                  </a:cubicBezTo>
                  <a:cubicBezTo>
                    <a:pt x="42" y="14"/>
                    <a:pt x="45" y="11"/>
                    <a:pt x="45" y="7"/>
                  </a:cubicBezTo>
                  <a:cubicBezTo>
                    <a:pt x="45" y="3"/>
                    <a:pt x="42" y="0"/>
                    <a:pt x="38" y="0"/>
                  </a:cubicBezTo>
                  <a:close/>
                </a:path>
              </a:pathLst>
            </a:custGeom>
            <a:grpFill/>
            <a:ln w="0">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 FB" panose="020B0503020202020204"/>
                <a:ea typeface="微软雅黑" panose="020B0503020204020204" pitchFamily="34" charset="-122"/>
                <a:cs typeface="+mn-cs"/>
              </a:endParaRPr>
            </a:p>
          </p:txBody>
        </p:sp>
        <p:sp>
          <p:nvSpPr>
            <p:cNvPr id="268" name="Freeform 44"/>
            <p:cNvSpPr>
              <a:spLocks noEditPoints="1"/>
            </p:cNvSpPr>
            <p:nvPr>
              <p:custDataLst>
                <p:tags r:id="rId16"/>
              </p:custDataLst>
            </p:nvPr>
          </p:nvSpPr>
          <p:spPr bwMode="auto">
            <a:xfrm>
              <a:off x="5778499" y="3067843"/>
              <a:ext cx="635000" cy="687388"/>
            </a:xfrm>
            <a:custGeom>
              <a:avLst/>
              <a:gdLst>
                <a:gd name="T0" fmla="*/ 84 w 169"/>
                <a:gd name="T1" fmla="*/ 0 h 183"/>
                <a:gd name="T2" fmla="*/ 0 w 169"/>
                <a:gd name="T3" fmla="*/ 82 h 183"/>
                <a:gd name="T4" fmla="*/ 16 w 169"/>
                <a:gd name="T5" fmla="*/ 130 h 183"/>
                <a:gd name="T6" fmla="*/ 50 w 169"/>
                <a:gd name="T7" fmla="*/ 183 h 183"/>
                <a:gd name="T8" fmla="*/ 84 w 169"/>
                <a:gd name="T9" fmla="*/ 183 h 183"/>
                <a:gd name="T10" fmla="*/ 119 w 169"/>
                <a:gd name="T11" fmla="*/ 183 h 183"/>
                <a:gd name="T12" fmla="*/ 153 w 169"/>
                <a:gd name="T13" fmla="*/ 130 h 183"/>
                <a:gd name="T14" fmla="*/ 169 w 169"/>
                <a:gd name="T15" fmla="*/ 82 h 183"/>
                <a:gd name="T16" fmla="*/ 84 w 169"/>
                <a:gd name="T17" fmla="*/ 0 h 183"/>
                <a:gd name="T18" fmla="*/ 142 w 169"/>
                <a:gd name="T19" fmla="*/ 121 h 183"/>
                <a:gd name="T20" fmla="*/ 133 w 169"/>
                <a:gd name="T21" fmla="*/ 130 h 183"/>
                <a:gd name="T22" fmla="*/ 107 w 169"/>
                <a:gd name="T23" fmla="*/ 169 h 183"/>
                <a:gd name="T24" fmla="*/ 92 w 169"/>
                <a:gd name="T25" fmla="*/ 169 h 183"/>
                <a:gd name="T26" fmla="*/ 92 w 169"/>
                <a:gd name="T27" fmla="*/ 113 h 183"/>
                <a:gd name="T28" fmla="*/ 114 w 169"/>
                <a:gd name="T29" fmla="*/ 91 h 183"/>
                <a:gd name="T30" fmla="*/ 114 w 169"/>
                <a:gd name="T31" fmla="*/ 81 h 183"/>
                <a:gd name="T32" fmla="*/ 104 w 169"/>
                <a:gd name="T33" fmla="*/ 81 h 183"/>
                <a:gd name="T34" fmla="*/ 84 w 169"/>
                <a:gd name="T35" fmla="*/ 100 h 183"/>
                <a:gd name="T36" fmla="*/ 65 w 169"/>
                <a:gd name="T37" fmla="*/ 81 h 183"/>
                <a:gd name="T38" fmla="*/ 55 w 169"/>
                <a:gd name="T39" fmla="*/ 81 h 183"/>
                <a:gd name="T40" fmla="*/ 55 w 169"/>
                <a:gd name="T41" fmla="*/ 91 h 183"/>
                <a:gd name="T42" fmla="*/ 78 w 169"/>
                <a:gd name="T43" fmla="*/ 113 h 183"/>
                <a:gd name="T44" fmla="*/ 78 w 169"/>
                <a:gd name="T45" fmla="*/ 169 h 183"/>
                <a:gd name="T46" fmla="*/ 61 w 169"/>
                <a:gd name="T47" fmla="*/ 169 h 183"/>
                <a:gd name="T48" fmla="*/ 36 w 169"/>
                <a:gd name="T49" fmla="*/ 130 h 183"/>
                <a:gd name="T50" fmla="*/ 26 w 169"/>
                <a:gd name="T51" fmla="*/ 121 h 183"/>
                <a:gd name="T52" fmla="*/ 14 w 169"/>
                <a:gd name="T53" fmla="*/ 82 h 183"/>
                <a:gd name="T54" fmla="*/ 84 w 169"/>
                <a:gd name="T55" fmla="*/ 14 h 183"/>
                <a:gd name="T56" fmla="*/ 155 w 169"/>
                <a:gd name="T57" fmla="*/ 82 h 183"/>
                <a:gd name="T58" fmla="*/ 142 w 169"/>
                <a:gd name="T5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9" h="183">
                  <a:moveTo>
                    <a:pt x="84" y="0"/>
                  </a:moveTo>
                  <a:cubicBezTo>
                    <a:pt x="38" y="0"/>
                    <a:pt x="0" y="37"/>
                    <a:pt x="0" y="82"/>
                  </a:cubicBezTo>
                  <a:cubicBezTo>
                    <a:pt x="0" y="104"/>
                    <a:pt x="7" y="119"/>
                    <a:pt x="16" y="130"/>
                  </a:cubicBezTo>
                  <a:cubicBezTo>
                    <a:pt x="31" y="147"/>
                    <a:pt x="47" y="154"/>
                    <a:pt x="50" y="183"/>
                  </a:cubicBezTo>
                  <a:cubicBezTo>
                    <a:pt x="84" y="183"/>
                    <a:pt x="84" y="183"/>
                    <a:pt x="84" y="183"/>
                  </a:cubicBezTo>
                  <a:cubicBezTo>
                    <a:pt x="119" y="183"/>
                    <a:pt x="119" y="183"/>
                    <a:pt x="119" y="183"/>
                  </a:cubicBezTo>
                  <a:cubicBezTo>
                    <a:pt x="122" y="154"/>
                    <a:pt x="137" y="147"/>
                    <a:pt x="153" y="130"/>
                  </a:cubicBezTo>
                  <a:cubicBezTo>
                    <a:pt x="163" y="118"/>
                    <a:pt x="169" y="104"/>
                    <a:pt x="169" y="82"/>
                  </a:cubicBezTo>
                  <a:cubicBezTo>
                    <a:pt x="169" y="37"/>
                    <a:pt x="131" y="0"/>
                    <a:pt x="84" y="0"/>
                  </a:cubicBezTo>
                  <a:close/>
                  <a:moveTo>
                    <a:pt x="142" y="121"/>
                  </a:moveTo>
                  <a:cubicBezTo>
                    <a:pt x="139" y="124"/>
                    <a:pt x="136" y="127"/>
                    <a:pt x="133" y="130"/>
                  </a:cubicBezTo>
                  <a:cubicBezTo>
                    <a:pt x="123" y="140"/>
                    <a:pt x="112" y="150"/>
                    <a:pt x="107" y="169"/>
                  </a:cubicBezTo>
                  <a:cubicBezTo>
                    <a:pt x="92" y="169"/>
                    <a:pt x="92" y="169"/>
                    <a:pt x="92" y="169"/>
                  </a:cubicBezTo>
                  <a:cubicBezTo>
                    <a:pt x="92" y="113"/>
                    <a:pt x="92" y="113"/>
                    <a:pt x="92" y="113"/>
                  </a:cubicBezTo>
                  <a:cubicBezTo>
                    <a:pt x="114" y="91"/>
                    <a:pt x="114" y="91"/>
                    <a:pt x="114" y="91"/>
                  </a:cubicBezTo>
                  <a:cubicBezTo>
                    <a:pt x="116" y="88"/>
                    <a:pt x="116" y="83"/>
                    <a:pt x="114" y="81"/>
                  </a:cubicBezTo>
                  <a:cubicBezTo>
                    <a:pt x="111" y="78"/>
                    <a:pt x="106" y="78"/>
                    <a:pt x="104" y="81"/>
                  </a:cubicBezTo>
                  <a:cubicBezTo>
                    <a:pt x="84" y="100"/>
                    <a:pt x="84" y="100"/>
                    <a:pt x="84" y="100"/>
                  </a:cubicBezTo>
                  <a:cubicBezTo>
                    <a:pt x="65" y="81"/>
                    <a:pt x="65" y="81"/>
                    <a:pt x="65" y="81"/>
                  </a:cubicBezTo>
                  <a:cubicBezTo>
                    <a:pt x="62" y="78"/>
                    <a:pt x="58" y="78"/>
                    <a:pt x="55" y="81"/>
                  </a:cubicBezTo>
                  <a:cubicBezTo>
                    <a:pt x="52" y="83"/>
                    <a:pt x="52" y="88"/>
                    <a:pt x="55" y="91"/>
                  </a:cubicBezTo>
                  <a:cubicBezTo>
                    <a:pt x="78" y="113"/>
                    <a:pt x="78" y="113"/>
                    <a:pt x="78" y="113"/>
                  </a:cubicBezTo>
                  <a:cubicBezTo>
                    <a:pt x="78" y="169"/>
                    <a:pt x="78" y="169"/>
                    <a:pt x="78" y="169"/>
                  </a:cubicBezTo>
                  <a:cubicBezTo>
                    <a:pt x="61" y="169"/>
                    <a:pt x="61" y="169"/>
                    <a:pt x="61" y="169"/>
                  </a:cubicBezTo>
                  <a:cubicBezTo>
                    <a:pt x="57" y="150"/>
                    <a:pt x="46" y="140"/>
                    <a:pt x="36" y="130"/>
                  </a:cubicBezTo>
                  <a:cubicBezTo>
                    <a:pt x="33" y="127"/>
                    <a:pt x="29" y="124"/>
                    <a:pt x="26" y="121"/>
                  </a:cubicBezTo>
                  <a:cubicBezTo>
                    <a:pt x="18" y="111"/>
                    <a:pt x="14" y="98"/>
                    <a:pt x="14" y="82"/>
                  </a:cubicBezTo>
                  <a:cubicBezTo>
                    <a:pt x="14" y="45"/>
                    <a:pt x="46" y="14"/>
                    <a:pt x="84" y="14"/>
                  </a:cubicBezTo>
                  <a:cubicBezTo>
                    <a:pt x="123" y="14"/>
                    <a:pt x="155" y="45"/>
                    <a:pt x="155" y="82"/>
                  </a:cubicBezTo>
                  <a:cubicBezTo>
                    <a:pt x="155" y="100"/>
                    <a:pt x="151" y="111"/>
                    <a:pt x="142" y="121"/>
                  </a:cubicBezTo>
                  <a:close/>
                </a:path>
              </a:pathLst>
            </a:custGeom>
            <a:grpFill/>
            <a:ln w="0">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 FB" panose="020B0503020202020204"/>
                <a:ea typeface="微软雅黑" panose="020B0503020204020204" pitchFamily="34" charset="-122"/>
                <a:cs typeface="+mn-cs"/>
              </a:endParaRPr>
            </a:p>
          </p:txBody>
        </p:sp>
        <p:sp>
          <p:nvSpPr>
            <p:cNvPr id="269" name="Freeform 45"/>
            <p:cNvSpPr/>
            <p:nvPr>
              <p:custDataLst>
                <p:tags r:id="rId17"/>
              </p:custDataLst>
            </p:nvPr>
          </p:nvSpPr>
          <p:spPr bwMode="auto">
            <a:xfrm>
              <a:off x="6067424" y="2891631"/>
              <a:ext cx="52388" cy="120650"/>
            </a:xfrm>
            <a:custGeom>
              <a:avLst/>
              <a:gdLst>
                <a:gd name="T0" fmla="*/ 7 w 14"/>
                <a:gd name="T1" fmla="*/ 32 h 32"/>
                <a:gd name="T2" fmla="*/ 14 w 14"/>
                <a:gd name="T3" fmla="*/ 25 h 32"/>
                <a:gd name="T4" fmla="*/ 14 w 14"/>
                <a:gd name="T5" fmla="*/ 7 h 32"/>
                <a:gd name="T6" fmla="*/ 7 w 14"/>
                <a:gd name="T7" fmla="*/ 0 h 32"/>
                <a:gd name="T8" fmla="*/ 0 w 14"/>
                <a:gd name="T9" fmla="*/ 7 h 32"/>
                <a:gd name="T10" fmla="*/ 0 w 14"/>
                <a:gd name="T11" fmla="*/ 25 h 32"/>
                <a:gd name="T12" fmla="*/ 7 w 1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32"/>
                  </a:moveTo>
                  <a:cubicBezTo>
                    <a:pt x="11" y="32"/>
                    <a:pt x="14" y="29"/>
                    <a:pt x="14" y="25"/>
                  </a:cubicBezTo>
                  <a:cubicBezTo>
                    <a:pt x="14" y="7"/>
                    <a:pt x="14" y="7"/>
                    <a:pt x="14" y="7"/>
                  </a:cubicBezTo>
                  <a:cubicBezTo>
                    <a:pt x="14" y="3"/>
                    <a:pt x="11" y="0"/>
                    <a:pt x="7" y="0"/>
                  </a:cubicBezTo>
                  <a:cubicBezTo>
                    <a:pt x="3" y="0"/>
                    <a:pt x="0" y="3"/>
                    <a:pt x="0" y="7"/>
                  </a:cubicBezTo>
                  <a:cubicBezTo>
                    <a:pt x="0" y="25"/>
                    <a:pt x="0" y="25"/>
                    <a:pt x="0" y="25"/>
                  </a:cubicBezTo>
                  <a:cubicBezTo>
                    <a:pt x="0" y="29"/>
                    <a:pt x="3" y="32"/>
                    <a:pt x="7" y="32"/>
                  </a:cubicBezTo>
                  <a:close/>
                </a:path>
              </a:pathLst>
            </a:custGeom>
            <a:grpFill/>
            <a:ln w="0">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 FB" panose="020B0503020202020204"/>
                <a:ea typeface="微软雅黑" panose="020B0503020204020204" pitchFamily="34" charset="-122"/>
                <a:cs typeface="+mn-cs"/>
              </a:endParaRPr>
            </a:p>
          </p:txBody>
        </p:sp>
        <p:sp>
          <p:nvSpPr>
            <p:cNvPr id="270" name="Freeform 46"/>
            <p:cNvSpPr/>
            <p:nvPr>
              <p:custDataLst>
                <p:tags r:id="rId18"/>
              </p:custDataLst>
            </p:nvPr>
          </p:nvSpPr>
          <p:spPr bwMode="auto">
            <a:xfrm>
              <a:off x="6383337" y="3050381"/>
              <a:ext cx="112713" cy="107950"/>
            </a:xfrm>
            <a:custGeom>
              <a:avLst/>
              <a:gdLst>
                <a:gd name="T0" fmla="*/ 27 w 30"/>
                <a:gd name="T1" fmla="*/ 3 h 29"/>
                <a:gd name="T2" fmla="*/ 17 w 30"/>
                <a:gd name="T3" fmla="*/ 3 h 29"/>
                <a:gd name="T4" fmla="*/ 3 w 30"/>
                <a:gd name="T5" fmla="*/ 17 h 29"/>
                <a:gd name="T6" fmla="*/ 3 w 30"/>
                <a:gd name="T7" fmla="*/ 27 h 29"/>
                <a:gd name="T8" fmla="*/ 7 w 30"/>
                <a:gd name="T9" fmla="*/ 29 h 29"/>
                <a:gd name="T10" fmla="*/ 12 w 30"/>
                <a:gd name="T11" fmla="*/ 27 h 29"/>
                <a:gd name="T12" fmla="*/ 27 w 30"/>
                <a:gd name="T13" fmla="*/ 13 h 29"/>
                <a:gd name="T14" fmla="*/ 27 w 30"/>
                <a:gd name="T15" fmla="*/ 3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27" y="3"/>
                  </a:moveTo>
                  <a:cubicBezTo>
                    <a:pt x="24" y="0"/>
                    <a:pt x="20" y="0"/>
                    <a:pt x="17" y="3"/>
                  </a:cubicBezTo>
                  <a:cubicBezTo>
                    <a:pt x="3" y="17"/>
                    <a:pt x="3" y="17"/>
                    <a:pt x="3" y="17"/>
                  </a:cubicBezTo>
                  <a:cubicBezTo>
                    <a:pt x="0" y="20"/>
                    <a:pt x="0" y="24"/>
                    <a:pt x="3" y="27"/>
                  </a:cubicBezTo>
                  <a:cubicBezTo>
                    <a:pt x="4" y="29"/>
                    <a:pt x="6" y="29"/>
                    <a:pt x="7" y="29"/>
                  </a:cubicBezTo>
                  <a:cubicBezTo>
                    <a:pt x="9" y="29"/>
                    <a:pt x="11" y="29"/>
                    <a:pt x="12" y="27"/>
                  </a:cubicBezTo>
                  <a:cubicBezTo>
                    <a:pt x="27" y="13"/>
                    <a:pt x="27" y="13"/>
                    <a:pt x="27" y="13"/>
                  </a:cubicBezTo>
                  <a:cubicBezTo>
                    <a:pt x="30" y="10"/>
                    <a:pt x="30" y="5"/>
                    <a:pt x="27" y="3"/>
                  </a:cubicBezTo>
                  <a:close/>
                </a:path>
              </a:pathLst>
            </a:custGeom>
            <a:grpFill/>
            <a:ln w="0">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 FB" panose="020B0503020202020204"/>
                <a:ea typeface="微软雅黑" panose="020B0503020204020204" pitchFamily="34" charset="-122"/>
                <a:cs typeface="+mn-cs"/>
              </a:endParaRPr>
            </a:p>
          </p:txBody>
        </p:sp>
        <p:sp>
          <p:nvSpPr>
            <p:cNvPr id="271" name="Freeform 47"/>
            <p:cNvSpPr/>
            <p:nvPr>
              <p:custDataLst>
                <p:tags r:id="rId19"/>
              </p:custDataLst>
            </p:nvPr>
          </p:nvSpPr>
          <p:spPr bwMode="auto">
            <a:xfrm>
              <a:off x="5695949" y="3050381"/>
              <a:ext cx="112713" cy="107950"/>
            </a:xfrm>
            <a:custGeom>
              <a:avLst/>
              <a:gdLst>
                <a:gd name="T0" fmla="*/ 27 w 30"/>
                <a:gd name="T1" fmla="*/ 27 h 29"/>
                <a:gd name="T2" fmla="*/ 27 w 30"/>
                <a:gd name="T3" fmla="*/ 17 h 29"/>
                <a:gd name="T4" fmla="*/ 13 w 30"/>
                <a:gd name="T5" fmla="*/ 3 h 29"/>
                <a:gd name="T6" fmla="*/ 3 w 30"/>
                <a:gd name="T7" fmla="*/ 3 h 29"/>
                <a:gd name="T8" fmla="*/ 3 w 30"/>
                <a:gd name="T9" fmla="*/ 13 h 29"/>
                <a:gd name="T10" fmla="*/ 17 w 30"/>
                <a:gd name="T11" fmla="*/ 27 h 29"/>
                <a:gd name="T12" fmla="*/ 22 w 30"/>
                <a:gd name="T13" fmla="*/ 29 h 29"/>
                <a:gd name="T14" fmla="*/ 27 w 30"/>
                <a:gd name="T15" fmla="*/ 2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27" y="27"/>
                  </a:moveTo>
                  <a:cubicBezTo>
                    <a:pt x="30" y="24"/>
                    <a:pt x="30" y="20"/>
                    <a:pt x="27" y="17"/>
                  </a:cubicBezTo>
                  <a:cubicBezTo>
                    <a:pt x="13" y="3"/>
                    <a:pt x="13" y="3"/>
                    <a:pt x="13" y="3"/>
                  </a:cubicBezTo>
                  <a:cubicBezTo>
                    <a:pt x="10" y="0"/>
                    <a:pt x="5" y="0"/>
                    <a:pt x="3" y="3"/>
                  </a:cubicBezTo>
                  <a:cubicBezTo>
                    <a:pt x="0" y="5"/>
                    <a:pt x="0" y="10"/>
                    <a:pt x="3" y="13"/>
                  </a:cubicBezTo>
                  <a:cubicBezTo>
                    <a:pt x="17" y="27"/>
                    <a:pt x="17" y="27"/>
                    <a:pt x="17" y="27"/>
                  </a:cubicBezTo>
                  <a:cubicBezTo>
                    <a:pt x="19" y="29"/>
                    <a:pt x="20" y="29"/>
                    <a:pt x="22" y="29"/>
                  </a:cubicBezTo>
                  <a:cubicBezTo>
                    <a:pt x="24" y="29"/>
                    <a:pt x="26" y="29"/>
                    <a:pt x="27" y="27"/>
                  </a:cubicBezTo>
                  <a:close/>
                </a:path>
              </a:pathLst>
            </a:custGeom>
            <a:grpFill/>
            <a:ln w="0">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 FB" panose="020B0503020202020204"/>
                <a:ea typeface="微软雅黑" panose="020B0503020204020204" pitchFamily="34" charset="-122"/>
                <a:cs typeface="+mn-cs"/>
              </a:endParaRPr>
            </a:p>
          </p:txBody>
        </p:sp>
      </p:grpSp>
      <p:grpSp>
        <p:nvGrpSpPr>
          <p:cNvPr id="11" name="组合 10"/>
          <p:cNvGrpSpPr/>
          <p:nvPr/>
        </p:nvGrpSpPr>
        <p:grpSpPr>
          <a:xfrm>
            <a:off x="812481" y="195653"/>
            <a:ext cx="4681684" cy="806489"/>
            <a:chOff x="812481" y="164123"/>
            <a:chExt cx="4681684" cy="806489"/>
          </a:xfrm>
        </p:grpSpPr>
        <p:sp>
          <p:nvSpPr>
            <p:cNvPr id="12" name="TextBox 3"/>
            <p:cNvSpPr txBox="1"/>
            <p:nvPr/>
          </p:nvSpPr>
          <p:spPr>
            <a:xfrm>
              <a:off x="888122" y="387047"/>
              <a:ext cx="4606043" cy="583565"/>
            </a:xfrm>
            <a:prstGeom prst="rect">
              <a:avLst/>
            </a:prstGeom>
            <a:noFill/>
          </p:spPr>
          <p:txBody>
            <a:bodyPr wrap="square" rtlCol="0">
              <a:spAutoFit/>
            </a:bodyPr>
            <a:p>
              <a:r>
                <a:rPr lang="zh-CN" altLang="en-US" sz="3200" b="1" dirty="0">
                  <a:solidFill>
                    <a:srgbClr val="C00000"/>
                  </a:solidFill>
                  <a:latin typeface="Lato Black"/>
                  <a:cs typeface="Lato Black"/>
                </a:rPr>
                <a:t>输入</a:t>
              </a:r>
              <a:r>
                <a:rPr lang="zh-CN" altLang="en-US" sz="3200" b="1" dirty="0">
                  <a:solidFill>
                    <a:srgbClr val="C00000"/>
                  </a:solidFill>
                  <a:latin typeface="Lato Black"/>
                  <a:cs typeface="Lato Black"/>
                </a:rPr>
                <a:t>标题</a:t>
              </a:r>
              <a:endParaRPr lang="zh-CN" altLang="en-US" sz="3200" b="1" dirty="0">
                <a:solidFill>
                  <a:srgbClr val="C00000"/>
                </a:solidFill>
                <a:latin typeface="Lato Black"/>
                <a:cs typeface="Lato Black"/>
              </a:endParaRPr>
            </a:p>
          </p:txBody>
        </p:sp>
        <p:sp>
          <p:nvSpPr>
            <p:cNvPr id="13" name="TextBox 14"/>
            <p:cNvSpPr txBox="1"/>
            <p:nvPr/>
          </p:nvSpPr>
          <p:spPr>
            <a:xfrm>
              <a:off x="888122" y="164123"/>
              <a:ext cx="3243931" cy="306705"/>
            </a:xfrm>
            <a:prstGeom prst="rect">
              <a:avLst/>
            </a:prstGeom>
            <a:noFill/>
          </p:spPr>
          <p:txBody>
            <a:bodyPr wrap="square" rtlCol="0">
              <a:spAutoFit/>
            </a:bodyPr>
            <a:p>
              <a:r>
                <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rPr>
                <a:t>东北师范大学附属</a:t>
              </a:r>
              <a:r>
                <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rPr>
                <a:t>小学 </a:t>
              </a:r>
              <a:endPar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endParaRPr>
            </a:p>
          </p:txBody>
        </p:sp>
        <p:sp>
          <p:nvSpPr>
            <p:cNvPr id="14" name="Rectangle 5"/>
            <p:cNvSpPr/>
            <p:nvPr/>
          </p:nvSpPr>
          <p:spPr>
            <a:xfrm>
              <a:off x="812481" y="217502"/>
              <a:ext cx="75641" cy="71137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sz="400"/>
            </a:p>
          </p:txBody>
        </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8415"/>
            <a:ext cx="12192000" cy="6903085"/>
          </a:xfrm>
          <a:prstGeom prst="rect">
            <a:avLst/>
          </a:prstGeom>
          <a:solidFill>
            <a:srgbClr val="FEFFE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灯片编号占位符 1"/>
          <p:cNvSpPr>
            <a:spLocks noGrp="1"/>
          </p:cNvSpPr>
          <p:nvPr>
            <p:ph type="sldNum" sz="quarter" idx="12"/>
          </p:nvPr>
        </p:nvSpPr>
        <p:spPr/>
        <p:txBody>
          <a:bodyPr/>
          <a:lstStyle/>
          <a:p>
            <a:fld id="{48F63A3B-78C7-47BE-AE5E-E10140E04643}" type="slidenum">
              <a:rPr lang="en-US" smtClean="0"/>
            </a:fld>
            <a:endParaRPr lang="en-US" dirty="0"/>
          </a:p>
        </p:txBody>
      </p:sp>
      <p:sp>
        <p:nvSpPr>
          <p:cNvPr id="58" name="椭圆 57"/>
          <p:cNvSpPr/>
          <p:nvPr/>
        </p:nvSpPr>
        <p:spPr>
          <a:xfrm>
            <a:off x="4305594" y="1993391"/>
            <a:ext cx="3418520" cy="3418520"/>
          </a:xfrm>
          <a:prstGeom prst="ellipse">
            <a:avLst/>
          </a:prstGeom>
          <a:noFill/>
          <a:ln w="19050" cap="flat" cmpd="sng" algn="ctr">
            <a:solidFill>
              <a:sysClr val="window" lastClr="FFFFFF">
                <a:lumMod val="50000"/>
              </a:sys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grpSp>
        <p:nvGrpSpPr>
          <p:cNvPr id="59" name="组合 58"/>
          <p:cNvGrpSpPr/>
          <p:nvPr/>
        </p:nvGrpSpPr>
        <p:grpSpPr>
          <a:xfrm>
            <a:off x="5125491" y="2821140"/>
            <a:ext cx="1808592" cy="1808592"/>
            <a:chOff x="4421114" y="2164432"/>
            <a:chExt cx="1582279" cy="1582279"/>
          </a:xfrm>
        </p:grpSpPr>
        <p:sp>
          <p:nvSpPr>
            <p:cNvPr id="60" name="椭圆 59"/>
            <p:cNvSpPr/>
            <p:nvPr/>
          </p:nvSpPr>
          <p:spPr>
            <a:xfrm rot="19842823">
              <a:off x="4421114" y="2164432"/>
              <a:ext cx="1582279" cy="1582279"/>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endParaRPr>
            </a:p>
          </p:txBody>
        </p:sp>
        <p:sp>
          <p:nvSpPr>
            <p:cNvPr id="61" name="TextBox 9"/>
            <p:cNvSpPr txBox="1"/>
            <p:nvPr/>
          </p:nvSpPr>
          <p:spPr>
            <a:xfrm>
              <a:off x="4761345" y="2495023"/>
              <a:ext cx="879595" cy="94242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prstClr val="white"/>
                  </a:solidFill>
                  <a:effectLst/>
                  <a:uLnTx/>
                  <a:uFillTx/>
                  <a:latin typeface="微软雅黑" panose="020B0503020204020204" pitchFamily="34" charset="-122"/>
                </a:rPr>
                <a:t>添加</a:t>
              </a:r>
              <a:endPar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prstClr val="white"/>
                  </a:solidFill>
                  <a:effectLst/>
                  <a:uLnTx/>
                  <a:uFillTx/>
                  <a:latin typeface="微软雅黑" panose="020B0503020204020204" pitchFamily="34" charset="-122"/>
                </a:rPr>
                <a:t>标题</a:t>
              </a:r>
              <a:endParaRPr kumimoji="0" lang="zh-CN" altLang="en-US" sz="3200" b="0" i="0" u="none" strike="noStrike" kern="0" cap="none" spc="0" normalizeH="0" baseline="0" noProof="0" dirty="0">
                <a:ln>
                  <a:noFill/>
                </a:ln>
                <a:solidFill>
                  <a:prstClr val="white"/>
                </a:solidFill>
                <a:effectLst/>
                <a:uLnTx/>
                <a:uFillTx/>
                <a:latin typeface="微软雅黑" panose="020B0503020204020204" pitchFamily="34" charset="-122"/>
              </a:endParaRPr>
            </a:p>
          </p:txBody>
        </p:sp>
      </p:grpSp>
      <p:sp>
        <p:nvSpPr>
          <p:cNvPr id="62" name="TextBox 11"/>
          <p:cNvSpPr txBox="1"/>
          <p:nvPr/>
        </p:nvSpPr>
        <p:spPr>
          <a:xfrm>
            <a:off x="2053513" y="1806072"/>
            <a:ext cx="2427539" cy="875665"/>
          </a:xfrm>
          <a:prstGeom prst="rect">
            <a:avLst/>
          </a:prstGeom>
          <a:noFill/>
        </p:spPr>
        <p:txBody>
          <a:bodyPr wrap="square" rtlCol="0">
            <a:spAutoFit/>
          </a:bodyPr>
          <a:lstStyle/>
          <a:p>
            <a:pPr defTabSz="914400">
              <a:lnSpc>
                <a:spcPct val="150000"/>
              </a:lnSpc>
            </a:pPr>
            <a:r>
              <a:rPr lang="zh-CN" altLang="en-US" dirty="0">
                <a:solidFill>
                  <a:prstClr val="black">
                    <a:lumMod val="75000"/>
                    <a:lumOff val="25000"/>
                  </a:prstClr>
                </a:solidFill>
                <a:latin typeface="微软雅黑" panose="020B0503020204020204" pitchFamily="34" charset="-122"/>
              </a:rPr>
              <a:t>添加标题</a:t>
            </a:r>
            <a:endParaRPr lang="en-US" altLang="zh-CN" dirty="0">
              <a:solidFill>
                <a:prstClr val="black">
                  <a:lumMod val="75000"/>
                  <a:lumOff val="25000"/>
                </a:prstClr>
              </a:solidFill>
              <a:latin typeface="微软雅黑" panose="020B0503020204020204" pitchFamily="34" charset="-122"/>
            </a:endParaRPr>
          </a:p>
          <a:p>
            <a:pPr defTabSz="914400"/>
            <a:r>
              <a:rPr lang="zh-CN" altLang="ms-MY" sz="1200" dirty="0">
                <a:solidFill>
                  <a:schemeClr val="bg2">
                    <a:lumMod val="25000"/>
                  </a:schemeClr>
                </a:solidFill>
                <a:latin typeface="+mn-ea"/>
                <a:cs typeface="Open Sans Light" panose="020B0306030504020204" pitchFamily="34" charset="0"/>
                <a:sym typeface="+mn-ea"/>
              </a:rPr>
              <a:t>点击输入正文点击输入正文点击输入正文点击输入正文</a:t>
            </a:r>
            <a:endParaRPr lang="zh-CN" altLang="en-US" sz="1200" dirty="0">
              <a:solidFill>
                <a:prstClr val="black">
                  <a:lumMod val="65000"/>
                  <a:lumOff val="35000"/>
                </a:prstClr>
              </a:solidFill>
              <a:latin typeface="微软雅黑" panose="020B0503020204020204" pitchFamily="34" charset="-122"/>
            </a:endParaRPr>
          </a:p>
        </p:txBody>
      </p:sp>
      <p:sp>
        <p:nvSpPr>
          <p:cNvPr id="63" name="TextBox 74"/>
          <p:cNvSpPr txBox="1"/>
          <p:nvPr/>
        </p:nvSpPr>
        <p:spPr>
          <a:xfrm>
            <a:off x="7598592" y="1806072"/>
            <a:ext cx="2338711" cy="1060450"/>
          </a:xfrm>
          <a:prstGeom prst="rect">
            <a:avLst/>
          </a:prstGeom>
          <a:noFill/>
        </p:spPr>
        <p:txBody>
          <a:bodyPr wrap="square" rtlCol="0">
            <a:spAutoFit/>
          </a:bodyPr>
          <a:lstStyle/>
          <a:p>
            <a:pPr defTabSz="914400">
              <a:lnSpc>
                <a:spcPct val="150000"/>
              </a:lnSpc>
            </a:pPr>
            <a:r>
              <a:rPr lang="zh-CN" altLang="en-US" dirty="0">
                <a:solidFill>
                  <a:prstClr val="black">
                    <a:lumMod val="75000"/>
                    <a:lumOff val="25000"/>
                  </a:prstClr>
                </a:solidFill>
                <a:latin typeface="微软雅黑" panose="020B0503020204020204" pitchFamily="34" charset="-122"/>
              </a:rPr>
              <a:t>添加标题</a:t>
            </a:r>
            <a:endParaRPr lang="en-US" altLang="zh-CN" dirty="0">
              <a:solidFill>
                <a:prstClr val="black">
                  <a:lumMod val="75000"/>
                  <a:lumOff val="25000"/>
                </a:prstClr>
              </a:solidFill>
              <a:latin typeface="微软雅黑" panose="020B0503020204020204" pitchFamily="34" charset="-122"/>
            </a:endParaRPr>
          </a:p>
          <a:p>
            <a:pPr defTabSz="914400"/>
            <a:r>
              <a:rPr lang="zh-CN" altLang="ms-MY" sz="1200" dirty="0">
                <a:solidFill>
                  <a:schemeClr val="bg2">
                    <a:lumMod val="25000"/>
                  </a:schemeClr>
                </a:solidFill>
                <a:latin typeface="+mn-ea"/>
                <a:cs typeface="Open Sans Light" panose="020B0306030504020204" pitchFamily="34" charset="0"/>
                <a:sym typeface="+mn-ea"/>
              </a:rPr>
              <a:t>点击输入正文点击输入正文点击输入正文点击输入正文</a:t>
            </a:r>
            <a:endParaRPr lang="zh-CN" altLang="en-US" sz="1200" dirty="0">
              <a:solidFill>
                <a:prstClr val="black">
                  <a:lumMod val="65000"/>
                  <a:lumOff val="35000"/>
                </a:prstClr>
              </a:solidFill>
              <a:latin typeface="微软雅黑" panose="020B0503020204020204" pitchFamily="34" charset="-122"/>
            </a:endParaRPr>
          </a:p>
          <a:p>
            <a:pPr defTabSz="914400"/>
            <a:endParaRPr lang="zh-CN" altLang="en-US" sz="1200" dirty="0">
              <a:solidFill>
                <a:prstClr val="black">
                  <a:lumMod val="65000"/>
                  <a:lumOff val="35000"/>
                </a:prstClr>
              </a:solidFill>
              <a:latin typeface="微软雅黑" panose="020B0503020204020204" pitchFamily="34" charset="-122"/>
            </a:endParaRPr>
          </a:p>
        </p:txBody>
      </p:sp>
      <p:sp>
        <p:nvSpPr>
          <p:cNvPr id="64" name="TextBox 91"/>
          <p:cNvSpPr txBox="1"/>
          <p:nvPr/>
        </p:nvSpPr>
        <p:spPr>
          <a:xfrm>
            <a:off x="8489170" y="3252483"/>
            <a:ext cx="2338711" cy="1060450"/>
          </a:xfrm>
          <a:prstGeom prst="rect">
            <a:avLst/>
          </a:prstGeom>
          <a:noFill/>
        </p:spPr>
        <p:txBody>
          <a:bodyPr wrap="square" rtlCol="0">
            <a:spAutoFit/>
          </a:bodyPr>
          <a:lstStyle/>
          <a:p>
            <a:pPr defTabSz="914400">
              <a:lnSpc>
                <a:spcPct val="150000"/>
              </a:lnSpc>
            </a:pPr>
            <a:r>
              <a:rPr lang="zh-CN" altLang="en-US" dirty="0">
                <a:solidFill>
                  <a:prstClr val="black">
                    <a:lumMod val="75000"/>
                    <a:lumOff val="25000"/>
                  </a:prstClr>
                </a:solidFill>
                <a:latin typeface="微软雅黑" panose="020B0503020204020204" pitchFamily="34" charset="-122"/>
              </a:rPr>
              <a:t>添加标题</a:t>
            </a:r>
            <a:endParaRPr lang="zh-CN" altLang="en-US" dirty="0">
              <a:solidFill>
                <a:prstClr val="black">
                  <a:lumMod val="75000"/>
                  <a:lumOff val="25000"/>
                </a:prstClr>
              </a:solidFill>
              <a:latin typeface="微软雅黑" panose="020B0503020204020204" pitchFamily="34" charset="-122"/>
            </a:endParaRPr>
          </a:p>
          <a:p>
            <a:pPr defTabSz="914400">
              <a:lnSpc>
                <a:spcPct val="150000"/>
              </a:lnSpc>
            </a:pPr>
            <a:r>
              <a:rPr lang="zh-CN" altLang="ms-MY" sz="1200" dirty="0">
                <a:solidFill>
                  <a:schemeClr val="bg2">
                    <a:lumMod val="25000"/>
                  </a:schemeClr>
                </a:solidFill>
                <a:latin typeface="+mn-ea"/>
                <a:cs typeface="Open Sans Light" panose="020B0306030504020204" pitchFamily="34" charset="0"/>
                <a:sym typeface="+mn-ea"/>
              </a:rPr>
              <a:t>点击输入正文点击输入正文点击输入正文点击输入正文</a:t>
            </a:r>
            <a:endParaRPr lang="zh-CN" altLang="en-US" sz="1200" dirty="0">
              <a:solidFill>
                <a:prstClr val="black">
                  <a:lumMod val="65000"/>
                  <a:lumOff val="35000"/>
                </a:prstClr>
              </a:solidFill>
              <a:latin typeface="微软雅黑" panose="020B0503020204020204" pitchFamily="34" charset="-122"/>
            </a:endParaRPr>
          </a:p>
        </p:txBody>
      </p:sp>
      <p:sp>
        <p:nvSpPr>
          <p:cNvPr id="65" name="TextBox 92"/>
          <p:cNvSpPr txBox="1"/>
          <p:nvPr/>
        </p:nvSpPr>
        <p:spPr>
          <a:xfrm>
            <a:off x="7647913" y="4784619"/>
            <a:ext cx="2338711" cy="875665"/>
          </a:xfrm>
          <a:prstGeom prst="rect">
            <a:avLst/>
          </a:prstGeom>
          <a:noFill/>
        </p:spPr>
        <p:txBody>
          <a:bodyPr wrap="square" rtlCol="0">
            <a:spAutoFit/>
          </a:bodyPr>
          <a:lstStyle/>
          <a:p>
            <a:pPr defTabSz="914400">
              <a:lnSpc>
                <a:spcPct val="150000"/>
              </a:lnSpc>
            </a:pPr>
            <a:r>
              <a:rPr lang="zh-CN" altLang="en-US" dirty="0">
                <a:solidFill>
                  <a:prstClr val="black">
                    <a:lumMod val="75000"/>
                    <a:lumOff val="25000"/>
                  </a:prstClr>
                </a:solidFill>
                <a:latin typeface="微软雅黑" panose="020B0503020204020204" pitchFamily="34" charset="-122"/>
              </a:rPr>
              <a:t>添加标题</a:t>
            </a:r>
            <a:endParaRPr lang="en-US" altLang="zh-CN" dirty="0">
              <a:solidFill>
                <a:prstClr val="black">
                  <a:lumMod val="75000"/>
                  <a:lumOff val="25000"/>
                </a:prstClr>
              </a:solidFill>
              <a:latin typeface="微软雅黑" panose="020B0503020204020204" pitchFamily="34" charset="-122"/>
            </a:endParaRPr>
          </a:p>
          <a:p>
            <a:pPr defTabSz="914400"/>
            <a:r>
              <a:rPr lang="zh-CN" altLang="ms-MY" sz="1200" dirty="0">
                <a:solidFill>
                  <a:schemeClr val="bg2">
                    <a:lumMod val="25000"/>
                  </a:schemeClr>
                </a:solidFill>
                <a:latin typeface="+mn-ea"/>
                <a:cs typeface="Open Sans Light" panose="020B0306030504020204" pitchFamily="34" charset="0"/>
                <a:sym typeface="+mn-ea"/>
              </a:rPr>
              <a:t>点击输入正文点击输入正文点击输入正文点击输入正文</a:t>
            </a:r>
            <a:endParaRPr lang="zh-CN" altLang="en-US" sz="1200" dirty="0">
              <a:solidFill>
                <a:prstClr val="black">
                  <a:lumMod val="65000"/>
                  <a:lumOff val="35000"/>
                </a:prstClr>
              </a:solidFill>
              <a:latin typeface="微软雅黑" panose="020B0503020204020204" pitchFamily="34" charset="-122"/>
            </a:endParaRPr>
          </a:p>
        </p:txBody>
      </p:sp>
      <p:sp>
        <p:nvSpPr>
          <p:cNvPr id="66" name="TextBox 93"/>
          <p:cNvSpPr txBox="1"/>
          <p:nvPr/>
        </p:nvSpPr>
        <p:spPr>
          <a:xfrm>
            <a:off x="2040814" y="4784619"/>
            <a:ext cx="2338711" cy="875665"/>
          </a:xfrm>
          <a:prstGeom prst="rect">
            <a:avLst/>
          </a:prstGeom>
          <a:noFill/>
        </p:spPr>
        <p:txBody>
          <a:bodyPr wrap="square" rtlCol="0">
            <a:spAutoFit/>
          </a:bodyPr>
          <a:lstStyle/>
          <a:p>
            <a:pPr defTabSz="914400">
              <a:lnSpc>
                <a:spcPct val="150000"/>
              </a:lnSpc>
            </a:pPr>
            <a:r>
              <a:rPr lang="zh-CN" altLang="en-US" dirty="0">
                <a:solidFill>
                  <a:prstClr val="black">
                    <a:lumMod val="75000"/>
                    <a:lumOff val="25000"/>
                  </a:prstClr>
                </a:solidFill>
                <a:latin typeface="微软雅黑" panose="020B0503020204020204" pitchFamily="34" charset="-122"/>
              </a:rPr>
              <a:t>添加标题</a:t>
            </a:r>
            <a:endParaRPr lang="en-US" altLang="zh-CN" dirty="0">
              <a:solidFill>
                <a:prstClr val="black">
                  <a:lumMod val="75000"/>
                  <a:lumOff val="25000"/>
                </a:prstClr>
              </a:solidFill>
              <a:latin typeface="微软雅黑" panose="020B0503020204020204" pitchFamily="34" charset="-122"/>
            </a:endParaRPr>
          </a:p>
          <a:p>
            <a:pPr defTabSz="914400"/>
            <a:r>
              <a:rPr lang="zh-CN" altLang="ms-MY" sz="1200" dirty="0">
                <a:solidFill>
                  <a:schemeClr val="bg2">
                    <a:lumMod val="25000"/>
                  </a:schemeClr>
                </a:solidFill>
                <a:latin typeface="+mn-ea"/>
                <a:cs typeface="Open Sans Light" panose="020B0306030504020204" pitchFamily="34" charset="0"/>
                <a:sym typeface="+mn-ea"/>
              </a:rPr>
              <a:t>点击输入正文点击输入正文点击输入正文点击输入正文</a:t>
            </a:r>
            <a:endParaRPr lang="zh-CN" altLang="en-US" sz="1200" dirty="0">
              <a:solidFill>
                <a:prstClr val="black">
                  <a:lumMod val="65000"/>
                  <a:lumOff val="35000"/>
                </a:prstClr>
              </a:solidFill>
              <a:latin typeface="微软雅黑" panose="020B0503020204020204" pitchFamily="34" charset="-122"/>
            </a:endParaRPr>
          </a:p>
        </p:txBody>
      </p:sp>
      <p:sp>
        <p:nvSpPr>
          <p:cNvPr id="67" name="TextBox 94"/>
          <p:cNvSpPr txBox="1"/>
          <p:nvPr/>
        </p:nvSpPr>
        <p:spPr>
          <a:xfrm>
            <a:off x="1483576" y="3252483"/>
            <a:ext cx="2338711" cy="1060450"/>
          </a:xfrm>
          <a:prstGeom prst="rect">
            <a:avLst/>
          </a:prstGeom>
          <a:noFill/>
        </p:spPr>
        <p:txBody>
          <a:bodyPr wrap="square" rtlCol="0">
            <a:spAutoFit/>
          </a:bodyPr>
          <a:lstStyle/>
          <a:p>
            <a:pPr defTabSz="914400">
              <a:lnSpc>
                <a:spcPct val="150000"/>
              </a:lnSpc>
            </a:pPr>
            <a:r>
              <a:rPr lang="zh-CN" altLang="en-US" dirty="0">
                <a:solidFill>
                  <a:prstClr val="black">
                    <a:lumMod val="75000"/>
                    <a:lumOff val="25000"/>
                  </a:prstClr>
                </a:solidFill>
                <a:latin typeface="微软雅黑" panose="020B0503020204020204" pitchFamily="34" charset="-122"/>
              </a:rPr>
              <a:t>添加标题</a:t>
            </a:r>
            <a:endParaRPr lang="zh-CN" altLang="en-US" dirty="0">
              <a:solidFill>
                <a:prstClr val="black">
                  <a:lumMod val="75000"/>
                  <a:lumOff val="25000"/>
                </a:prstClr>
              </a:solidFill>
              <a:latin typeface="微软雅黑" panose="020B0503020204020204" pitchFamily="34" charset="-122"/>
            </a:endParaRPr>
          </a:p>
          <a:p>
            <a:pPr defTabSz="914400">
              <a:lnSpc>
                <a:spcPct val="150000"/>
              </a:lnSpc>
            </a:pPr>
            <a:r>
              <a:rPr lang="zh-CN" altLang="ms-MY" sz="1200" dirty="0">
                <a:solidFill>
                  <a:schemeClr val="bg2">
                    <a:lumMod val="25000"/>
                  </a:schemeClr>
                </a:solidFill>
                <a:latin typeface="+mn-ea"/>
                <a:cs typeface="Open Sans Light" panose="020B0306030504020204" pitchFamily="34" charset="0"/>
                <a:sym typeface="+mn-ea"/>
              </a:rPr>
              <a:t>点击输入正文点击输入正文点击输入正文点击输入正文</a:t>
            </a:r>
            <a:endParaRPr lang="zh-CN" altLang="en-US" sz="1200" dirty="0">
              <a:solidFill>
                <a:prstClr val="black">
                  <a:lumMod val="65000"/>
                  <a:lumOff val="35000"/>
                </a:prstClr>
              </a:solidFill>
              <a:latin typeface="微软雅黑" panose="020B0503020204020204" pitchFamily="34" charset="-122"/>
            </a:endParaRPr>
          </a:p>
        </p:txBody>
      </p:sp>
      <p:grpSp>
        <p:nvGrpSpPr>
          <p:cNvPr id="68" name="组合 67"/>
          <p:cNvGrpSpPr/>
          <p:nvPr/>
        </p:nvGrpSpPr>
        <p:grpSpPr>
          <a:xfrm>
            <a:off x="4640211" y="1777586"/>
            <a:ext cx="966482" cy="966482"/>
            <a:chOff x="4035535" y="1167232"/>
            <a:chExt cx="791140" cy="791140"/>
          </a:xfrm>
        </p:grpSpPr>
        <p:sp>
          <p:nvSpPr>
            <p:cNvPr id="69" name="椭圆 68"/>
            <p:cNvSpPr/>
            <p:nvPr/>
          </p:nvSpPr>
          <p:spPr>
            <a:xfrm rot="19842823">
              <a:off x="4035535" y="1167232"/>
              <a:ext cx="791140" cy="791140"/>
            </a:xfrm>
            <a:prstGeom prst="ellipse">
              <a:avLst/>
            </a:prstGeom>
            <a:solidFill>
              <a:srgbClr val="41445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pic>
          <p:nvPicPr>
            <p:cNvPr id="70" name="Picture 2" descr="E:\PPT\PPT_图标\023.png"/>
            <p:cNvPicPr>
              <a:picLocks noChangeAspect="1" noChangeArrowheads="1"/>
            </p:cNvPicPr>
            <p:nvPr/>
          </p:nvPicPr>
          <p:blipFill>
            <a:blip r:embed="rId1" cstate="email">
              <a:biLevel thresh="50000"/>
              <a:extLst>
                <a:ext uri="{28A0092B-C50C-407E-A947-70E740481C1C}">
                  <a14:useLocalDpi xmlns:a14="http://schemas.microsoft.com/office/drawing/2010/main" val="0"/>
                </a:ext>
              </a:extLst>
            </a:blip>
            <a:srcRect/>
            <a:stretch>
              <a:fillRect/>
            </a:stretch>
          </p:blipFill>
          <p:spPr bwMode="auto">
            <a:xfrm>
              <a:off x="4231024" y="1342138"/>
              <a:ext cx="462285" cy="4604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组合 70"/>
          <p:cNvGrpSpPr/>
          <p:nvPr/>
        </p:nvGrpSpPr>
        <p:grpSpPr>
          <a:xfrm>
            <a:off x="6521004" y="1777586"/>
            <a:ext cx="966482" cy="966482"/>
            <a:chOff x="5632283" y="1187123"/>
            <a:chExt cx="791140" cy="791140"/>
          </a:xfrm>
        </p:grpSpPr>
        <p:sp>
          <p:nvSpPr>
            <p:cNvPr id="72" name="椭圆 71"/>
            <p:cNvSpPr/>
            <p:nvPr/>
          </p:nvSpPr>
          <p:spPr>
            <a:xfrm rot="1842823">
              <a:off x="5632283" y="1187123"/>
              <a:ext cx="791140" cy="791140"/>
            </a:xfrm>
            <a:prstGeom prst="ellipse">
              <a:avLst/>
            </a:prstGeom>
            <a:solidFill>
              <a:srgbClr val="41445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pic>
          <p:nvPicPr>
            <p:cNvPr id="73" name="Picture 3" descr="E:\PPT\PPT_图标\010.png"/>
            <p:cNvPicPr>
              <a:picLocks noChangeAspect="1" noChangeArrowheads="1"/>
            </p:cNvPicPr>
            <p:nvPr/>
          </p:nvPicPr>
          <p:blipFill>
            <a:blip r:embed="rId2" cstate="email">
              <a:biLevel thresh="50000"/>
              <a:extLst>
                <a:ext uri="{28A0092B-C50C-407E-A947-70E740481C1C}">
                  <a14:useLocalDpi xmlns:a14="http://schemas.microsoft.com/office/drawing/2010/main" val="0"/>
                </a:ext>
              </a:extLst>
            </a:blip>
            <a:srcRect/>
            <a:stretch>
              <a:fillRect/>
            </a:stretch>
          </p:blipFill>
          <p:spPr bwMode="auto">
            <a:xfrm>
              <a:off x="5796710" y="1352450"/>
              <a:ext cx="462285" cy="4604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组合 73"/>
          <p:cNvGrpSpPr/>
          <p:nvPr/>
        </p:nvGrpSpPr>
        <p:grpSpPr>
          <a:xfrm>
            <a:off x="7223276" y="3236697"/>
            <a:ext cx="966482" cy="966482"/>
            <a:chOff x="6413431" y="2579893"/>
            <a:chExt cx="791140" cy="791140"/>
          </a:xfrm>
        </p:grpSpPr>
        <p:sp>
          <p:nvSpPr>
            <p:cNvPr id="75" name="椭圆 74"/>
            <p:cNvSpPr/>
            <p:nvPr/>
          </p:nvSpPr>
          <p:spPr>
            <a:xfrm rot="16242823">
              <a:off x="6413431" y="2579893"/>
              <a:ext cx="791140" cy="791140"/>
            </a:xfrm>
            <a:prstGeom prst="ellipse">
              <a:avLst/>
            </a:prstGeom>
            <a:solidFill>
              <a:srgbClr val="41445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pic>
          <p:nvPicPr>
            <p:cNvPr id="76" name="Picture 4" descr="E:\PPT\PPT_图标\028.png"/>
            <p:cNvPicPr>
              <a:picLocks noChangeAspect="1" noChangeArrowheads="1"/>
            </p:cNvPicPr>
            <p:nvPr/>
          </p:nvPicPr>
          <p:blipFill>
            <a:blip r:embed="rId3" cstate="email">
              <a:biLevel thresh="50000"/>
              <a:extLst>
                <a:ext uri="{28A0092B-C50C-407E-A947-70E740481C1C}">
                  <a14:useLocalDpi xmlns:a14="http://schemas.microsoft.com/office/drawing/2010/main" val="0"/>
                </a:ext>
              </a:extLst>
            </a:blip>
            <a:srcRect/>
            <a:stretch>
              <a:fillRect/>
            </a:stretch>
          </p:blipFill>
          <p:spPr bwMode="auto">
            <a:xfrm>
              <a:off x="6623798" y="2790981"/>
              <a:ext cx="370405" cy="3689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组合 76"/>
          <p:cNvGrpSpPr/>
          <p:nvPr/>
        </p:nvGrpSpPr>
        <p:grpSpPr>
          <a:xfrm>
            <a:off x="6521004" y="4667233"/>
            <a:ext cx="966482" cy="966482"/>
            <a:chOff x="5597831" y="3952772"/>
            <a:chExt cx="791140" cy="791140"/>
          </a:xfrm>
        </p:grpSpPr>
        <p:sp>
          <p:nvSpPr>
            <p:cNvPr id="78" name="椭圆 77"/>
            <p:cNvSpPr/>
            <p:nvPr/>
          </p:nvSpPr>
          <p:spPr>
            <a:xfrm rot="19842823">
              <a:off x="5597831" y="3952772"/>
              <a:ext cx="791140" cy="791140"/>
            </a:xfrm>
            <a:prstGeom prst="ellipse">
              <a:avLst/>
            </a:prstGeom>
            <a:solidFill>
              <a:srgbClr val="41445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pic>
          <p:nvPicPr>
            <p:cNvPr id="79" name="Picture 5" descr="E:\PPT\PPT_图标\074.png"/>
            <p:cNvPicPr>
              <a:picLocks noChangeAspect="1" noChangeArrowheads="1"/>
            </p:cNvPicPr>
            <p:nvPr/>
          </p:nvPicPr>
          <p:blipFill>
            <a:blip r:embed="rId4" cstate="email">
              <a:biLevel thresh="50000"/>
              <a:extLst>
                <a:ext uri="{28A0092B-C50C-407E-A947-70E740481C1C}">
                  <a14:useLocalDpi xmlns:a14="http://schemas.microsoft.com/office/drawing/2010/main" val="0"/>
                </a:ext>
              </a:extLst>
            </a:blip>
            <a:srcRect/>
            <a:stretch>
              <a:fillRect/>
            </a:stretch>
          </p:blipFill>
          <p:spPr bwMode="auto">
            <a:xfrm>
              <a:off x="5855564" y="4180681"/>
              <a:ext cx="320913" cy="3353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组合 79"/>
          <p:cNvGrpSpPr/>
          <p:nvPr/>
        </p:nvGrpSpPr>
        <p:grpSpPr>
          <a:xfrm>
            <a:off x="4640211" y="4667233"/>
            <a:ext cx="966482" cy="966482"/>
            <a:chOff x="4001083" y="3932881"/>
            <a:chExt cx="791140" cy="791140"/>
          </a:xfrm>
        </p:grpSpPr>
        <p:sp>
          <p:nvSpPr>
            <p:cNvPr id="81" name="椭圆 80"/>
            <p:cNvSpPr/>
            <p:nvPr/>
          </p:nvSpPr>
          <p:spPr>
            <a:xfrm rot="1842823">
              <a:off x="4001083" y="3932881"/>
              <a:ext cx="791140" cy="791140"/>
            </a:xfrm>
            <a:prstGeom prst="ellipse">
              <a:avLst/>
            </a:prstGeom>
            <a:solidFill>
              <a:srgbClr val="41445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pic>
          <p:nvPicPr>
            <p:cNvPr id="82" name="Picture 6" descr="E:\PPT\PPT_图标\289.png"/>
            <p:cNvPicPr>
              <a:picLocks noChangeAspect="1" noChangeArrowheads="1"/>
            </p:cNvPicPr>
            <p:nvPr/>
          </p:nvPicPr>
          <p:blipFill>
            <a:blip r:embed="rId5" cstate="email">
              <a:biLevel thresh="50000"/>
              <a:extLst>
                <a:ext uri="{28A0092B-C50C-407E-A947-70E740481C1C}">
                  <a14:useLocalDpi xmlns:a14="http://schemas.microsoft.com/office/drawing/2010/main" val="0"/>
                </a:ext>
              </a:extLst>
            </a:blip>
            <a:srcRect/>
            <a:stretch>
              <a:fillRect/>
            </a:stretch>
          </p:blipFill>
          <p:spPr bwMode="auto">
            <a:xfrm>
              <a:off x="4229829" y="4107629"/>
              <a:ext cx="308545" cy="3779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组合 82"/>
          <p:cNvGrpSpPr/>
          <p:nvPr/>
        </p:nvGrpSpPr>
        <p:grpSpPr>
          <a:xfrm>
            <a:off x="3861740" y="3236697"/>
            <a:ext cx="966482" cy="966482"/>
            <a:chOff x="3219935" y="2540111"/>
            <a:chExt cx="791140" cy="791140"/>
          </a:xfrm>
          <a:solidFill>
            <a:srgbClr val="414456"/>
          </a:solidFill>
        </p:grpSpPr>
        <p:sp>
          <p:nvSpPr>
            <p:cNvPr id="84" name="椭圆 83"/>
            <p:cNvSpPr/>
            <p:nvPr/>
          </p:nvSpPr>
          <p:spPr>
            <a:xfrm rot="16242823">
              <a:off x="3219935" y="2540111"/>
              <a:ext cx="791140" cy="79114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pic>
          <p:nvPicPr>
            <p:cNvPr id="85" name="Picture 7" descr="E:\PPT\PPT_图标\429.png"/>
            <p:cNvPicPr>
              <a:picLocks noChangeAspect="1" noChangeArrowheads="1"/>
            </p:cNvPicPr>
            <p:nvPr/>
          </p:nvPicPr>
          <p:blipFill>
            <a:blip r:embed="rId6" cstate="email">
              <a:biLevel thresh="50000"/>
              <a:extLst>
                <a:ext uri="{28A0092B-C50C-407E-A947-70E740481C1C}">
                  <a14:useLocalDpi xmlns:a14="http://schemas.microsoft.com/office/drawing/2010/main" val="0"/>
                </a:ext>
              </a:extLst>
            </a:blip>
            <a:srcRect/>
            <a:stretch>
              <a:fillRect/>
            </a:stretch>
          </p:blipFill>
          <p:spPr bwMode="auto">
            <a:xfrm>
              <a:off x="3423126" y="2746940"/>
              <a:ext cx="384757" cy="384757"/>
            </a:xfrm>
            <a:prstGeom prst="rect">
              <a:avLst/>
            </a:prstGeom>
            <a:grpFill/>
          </p:spPr>
        </p:pic>
      </p:grpSp>
      <p:grpSp>
        <p:nvGrpSpPr>
          <p:cNvPr id="11" name="组合 10"/>
          <p:cNvGrpSpPr/>
          <p:nvPr/>
        </p:nvGrpSpPr>
        <p:grpSpPr>
          <a:xfrm>
            <a:off x="812481" y="195653"/>
            <a:ext cx="4681684" cy="806489"/>
            <a:chOff x="812481" y="164123"/>
            <a:chExt cx="4681684" cy="806489"/>
          </a:xfrm>
        </p:grpSpPr>
        <p:sp>
          <p:nvSpPr>
            <p:cNvPr id="12" name="TextBox 3"/>
            <p:cNvSpPr txBox="1"/>
            <p:nvPr/>
          </p:nvSpPr>
          <p:spPr>
            <a:xfrm>
              <a:off x="888122" y="387047"/>
              <a:ext cx="4606043" cy="583565"/>
            </a:xfrm>
            <a:prstGeom prst="rect">
              <a:avLst/>
            </a:prstGeom>
            <a:noFill/>
          </p:spPr>
          <p:txBody>
            <a:bodyPr wrap="square" rtlCol="0">
              <a:spAutoFit/>
            </a:bodyPr>
            <a:p>
              <a:r>
                <a:rPr lang="zh-CN" altLang="en-US" sz="3200" b="1" dirty="0">
                  <a:solidFill>
                    <a:srgbClr val="C00000"/>
                  </a:solidFill>
                  <a:latin typeface="Lato Black"/>
                  <a:cs typeface="Lato Black"/>
                </a:rPr>
                <a:t>输入</a:t>
              </a:r>
              <a:r>
                <a:rPr lang="zh-CN" altLang="en-US" sz="3200" b="1" dirty="0">
                  <a:solidFill>
                    <a:srgbClr val="C00000"/>
                  </a:solidFill>
                  <a:latin typeface="Lato Black"/>
                  <a:cs typeface="Lato Black"/>
                </a:rPr>
                <a:t>标题</a:t>
              </a:r>
              <a:endParaRPr lang="zh-CN" altLang="en-US" sz="3200" b="1" dirty="0">
                <a:solidFill>
                  <a:srgbClr val="C00000"/>
                </a:solidFill>
                <a:latin typeface="Lato Black"/>
                <a:cs typeface="Lato Black"/>
              </a:endParaRPr>
            </a:p>
          </p:txBody>
        </p:sp>
        <p:sp>
          <p:nvSpPr>
            <p:cNvPr id="13" name="TextBox 14"/>
            <p:cNvSpPr txBox="1"/>
            <p:nvPr/>
          </p:nvSpPr>
          <p:spPr>
            <a:xfrm>
              <a:off x="888122" y="164123"/>
              <a:ext cx="3243931" cy="306705"/>
            </a:xfrm>
            <a:prstGeom prst="rect">
              <a:avLst/>
            </a:prstGeom>
            <a:noFill/>
          </p:spPr>
          <p:txBody>
            <a:bodyPr wrap="square" rtlCol="0">
              <a:spAutoFit/>
            </a:bodyPr>
            <a:p>
              <a:r>
                <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rPr>
                <a:t>东北师范大学附属</a:t>
              </a:r>
              <a:r>
                <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rPr>
                <a:t>小学 </a:t>
              </a:r>
              <a:endPar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endParaRPr>
            </a:p>
          </p:txBody>
        </p:sp>
        <p:sp>
          <p:nvSpPr>
            <p:cNvPr id="14" name="Rectangle 5"/>
            <p:cNvSpPr/>
            <p:nvPr/>
          </p:nvSpPr>
          <p:spPr>
            <a:xfrm>
              <a:off x="812481" y="217502"/>
              <a:ext cx="75641" cy="71137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sz="400"/>
            </a:p>
          </p:txBody>
        </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8415"/>
            <a:ext cx="12192000" cy="6903085"/>
          </a:xfrm>
          <a:prstGeom prst="rect">
            <a:avLst/>
          </a:prstGeom>
          <a:solidFill>
            <a:srgbClr val="FEFFE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06" name="组合 105"/>
          <p:cNvGrpSpPr/>
          <p:nvPr>
            <p:custDataLst>
              <p:tags r:id="rId1"/>
            </p:custDataLst>
          </p:nvPr>
        </p:nvGrpSpPr>
        <p:grpSpPr>
          <a:xfrm>
            <a:off x="1603670" y="2167745"/>
            <a:ext cx="772611" cy="772611"/>
            <a:chOff x="1817706" y="2167745"/>
            <a:chExt cx="772611" cy="772611"/>
          </a:xfrm>
        </p:grpSpPr>
        <p:sp>
          <p:nvSpPr>
            <p:cNvPr id="107" name="矩形 106"/>
            <p:cNvSpPr/>
            <p:nvPr>
              <p:custDataLst>
                <p:tags r:id="rId2"/>
              </p:custDataLst>
            </p:nvPr>
          </p:nvSpPr>
          <p:spPr>
            <a:xfrm>
              <a:off x="1817706" y="2167745"/>
              <a:ext cx="772611" cy="772611"/>
            </a:xfrm>
            <a:prstGeom prst="rect">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FFFFFF"/>
                </a:solidFill>
                <a:effectLst/>
                <a:uLnTx/>
                <a:uFillTx/>
                <a:latin typeface="Calibri Light" panose="020F0302020204030204"/>
                <a:ea typeface="方正正纤黑简体" panose="02000000000000000000" charset="-122"/>
                <a:cs typeface="+mn-cs"/>
              </a:endParaRPr>
            </a:p>
          </p:txBody>
        </p:sp>
        <p:sp>
          <p:nvSpPr>
            <p:cNvPr id="108" name="Freeform 6"/>
            <p:cNvSpPr/>
            <p:nvPr>
              <p:custDataLst>
                <p:tags r:id="rId3"/>
              </p:custDataLst>
            </p:nvPr>
          </p:nvSpPr>
          <p:spPr bwMode="auto">
            <a:xfrm>
              <a:off x="2031546" y="2383081"/>
              <a:ext cx="317057" cy="279796"/>
            </a:xfrm>
            <a:custGeom>
              <a:avLst/>
              <a:gdLst>
                <a:gd name="T0" fmla="*/ 1835 w 3607"/>
                <a:gd name="T1" fmla="*/ 3 h 3185"/>
                <a:gd name="T2" fmla="*/ 1893 w 3607"/>
                <a:gd name="T3" fmla="*/ 28 h 3185"/>
                <a:gd name="T4" fmla="*/ 1921 w 3607"/>
                <a:gd name="T5" fmla="*/ 51 h 3185"/>
                <a:gd name="T6" fmla="*/ 1926 w 3607"/>
                <a:gd name="T7" fmla="*/ 56 h 3185"/>
                <a:gd name="T8" fmla="*/ 1928 w 3607"/>
                <a:gd name="T9" fmla="*/ 59 h 3185"/>
                <a:gd name="T10" fmla="*/ 1931 w 3607"/>
                <a:gd name="T11" fmla="*/ 62 h 3185"/>
                <a:gd name="T12" fmla="*/ 1940 w 3607"/>
                <a:gd name="T13" fmla="*/ 70 h 3185"/>
                <a:gd name="T14" fmla="*/ 2016 w 3607"/>
                <a:gd name="T15" fmla="*/ 141 h 3185"/>
                <a:gd name="T16" fmla="*/ 2319 w 3607"/>
                <a:gd name="T17" fmla="*/ 426 h 3185"/>
                <a:gd name="T18" fmla="*/ 2462 w 3607"/>
                <a:gd name="T19" fmla="*/ 156 h 3185"/>
                <a:gd name="T20" fmla="*/ 2941 w 3607"/>
                <a:gd name="T21" fmla="*/ 1006 h 3185"/>
                <a:gd name="T22" fmla="*/ 3549 w 3607"/>
                <a:gd name="T23" fmla="*/ 1573 h 3185"/>
                <a:gd name="T24" fmla="*/ 3585 w 3607"/>
                <a:gd name="T25" fmla="*/ 1623 h 3185"/>
                <a:gd name="T26" fmla="*/ 3605 w 3607"/>
                <a:gd name="T27" fmla="*/ 1685 h 3185"/>
                <a:gd name="T28" fmla="*/ 3605 w 3607"/>
                <a:gd name="T29" fmla="*/ 1755 h 3185"/>
                <a:gd name="T30" fmla="*/ 3583 w 3607"/>
                <a:gd name="T31" fmla="*/ 1819 h 3185"/>
                <a:gd name="T32" fmla="*/ 3544 w 3607"/>
                <a:gd name="T33" fmla="*/ 1870 h 3185"/>
                <a:gd name="T34" fmla="*/ 3492 w 3607"/>
                <a:gd name="T35" fmla="*/ 1905 h 3185"/>
                <a:gd name="T36" fmla="*/ 3431 w 3607"/>
                <a:gd name="T37" fmla="*/ 1917 h 3185"/>
                <a:gd name="T38" fmla="*/ 3373 w 3607"/>
                <a:gd name="T39" fmla="*/ 1906 h 3185"/>
                <a:gd name="T40" fmla="*/ 3322 w 3607"/>
                <a:gd name="T41" fmla="*/ 1875 h 3185"/>
                <a:gd name="T42" fmla="*/ 3164 w 3607"/>
                <a:gd name="T43" fmla="*/ 1725 h 3185"/>
                <a:gd name="T44" fmla="*/ 3175 w 3607"/>
                <a:gd name="T45" fmla="*/ 1791 h 3185"/>
                <a:gd name="T46" fmla="*/ 3177 w 3607"/>
                <a:gd name="T47" fmla="*/ 3017 h 3185"/>
                <a:gd name="T48" fmla="*/ 3165 w 3607"/>
                <a:gd name="T49" fmla="*/ 3083 h 3185"/>
                <a:gd name="T50" fmla="*/ 3133 w 3607"/>
                <a:gd name="T51" fmla="*/ 3136 h 3185"/>
                <a:gd name="T52" fmla="*/ 3085 w 3607"/>
                <a:gd name="T53" fmla="*/ 3172 h 3185"/>
                <a:gd name="T54" fmla="*/ 3027 w 3607"/>
                <a:gd name="T55" fmla="*/ 3185 h 3185"/>
                <a:gd name="T56" fmla="*/ 2226 w 3607"/>
                <a:gd name="T57" fmla="*/ 1835 h 3185"/>
                <a:gd name="T58" fmla="*/ 1374 w 3607"/>
                <a:gd name="T59" fmla="*/ 3185 h 3185"/>
                <a:gd name="T60" fmla="*/ 549 w 3607"/>
                <a:gd name="T61" fmla="*/ 3182 h 3185"/>
                <a:gd name="T62" fmla="*/ 496 w 3607"/>
                <a:gd name="T63" fmla="*/ 3156 h 3185"/>
                <a:gd name="T64" fmla="*/ 455 w 3607"/>
                <a:gd name="T65" fmla="*/ 3111 h 3185"/>
                <a:gd name="T66" fmla="*/ 432 w 3607"/>
                <a:gd name="T67" fmla="*/ 3051 h 3185"/>
                <a:gd name="T68" fmla="*/ 429 w 3607"/>
                <a:gd name="T69" fmla="*/ 1821 h 3185"/>
                <a:gd name="T70" fmla="*/ 436 w 3607"/>
                <a:gd name="T71" fmla="*/ 1758 h 3185"/>
                <a:gd name="T72" fmla="*/ 310 w 3607"/>
                <a:gd name="T73" fmla="*/ 1849 h 3185"/>
                <a:gd name="T74" fmla="*/ 264 w 3607"/>
                <a:gd name="T75" fmla="*/ 1891 h 3185"/>
                <a:gd name="T76" fmla="*/ 208 w 3607"/>
                <a:gd name="T77" fmla="*/ 1914 h 3185"/>
                <a:gd name="T78" fmla="*/ 145 w 3607"/>
                <a:gd name="T79" fmla="*/ 1914 h 3185"/>
                <a:gd name="T80" fmla="*/ 87 w 3607"/>
                <a:gd name="T81" fmla="*/ 1890 h 3185"/>
                <a:gd name="T82" fmla="*/ 41 w 3607"/>
                <a:gd name="T83" fmla="*/ 1847 h 3185"/>
                <a:gd name="T84" fmla="*/ 11 w 3607"/>
                <a:gd name="T85" fmla="*/ 1788 h 3185"/>
                <a:gd name="T86" fmla="*/ 0 w 3607"/>
                <a:gd name="T87" fmla="*/ 1719 h 3185"/>
                <a:gd name="T88" fmla="*/ 9 w 3607"/>
                <a:gd name="T89" fmla="*/ 1658 h 3185"/>
                <a:gd name="T90" fmla="*/ 23 w 3607"/>
                <a:gd name="T91" fmla="*/ 1619 h 3185"/>
                <a:gd name="T92" fmla="*/ 39 w 3607"/>
                <a:gd name="T93" fmla="*/ 1596 h 3185"/>
                <a:gd name="T94" fmla="*/ 78 w 3607"/>
                <a:gd name="T95" fmla="*/ 1555 h 3185"/>
                <a:gd name="T96" fmla="*/ 1695 w 3607"/>
                <a:gd name="T97" fmla="*/ 42 h 3185"/>
                <a:gd name="T98" fmla="*/ 1744 w 3607"/>
                <a:gd name="T99" fmla="*/ 11 h 3185"/>
                <a:gd name="T100" fmla="*/ 1803 w 3607"/>
                <a:gd name="T101" fmla="*/ 0 h 3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07" h="3185">
                  <a:moveTo>
                    <a:pt x="1803" y="0"/>
                  </a:moveTo>
                  <a:lnTo>
                    <a:pt x="1835" y="3"/>
                  </a:lnTo>
                  <a:lnTo>
                    <a:pt x="1865" y="12"/>
                  </a:lnTo>
                  <a:lnTo>
                    <a:pt x="1893" y="28"/>
                  </a:lnTo>
                  <a:lnTo>
                    <a:pt x="1917" y="48"/>
                  </a:lnTo>
                  <a:lnTo>
                    <a:pt x="1921" y="51"/>
                  </a:lnTo>
                  <a:lnTo>
                    <a:pt x="1923" y="53"/>
                  </a:lnTo>
                  <a:lnTo>
                    <a:pt x="1926" y="56"/>
                  </a:lnTo>
                  <a:lnTo>
                    <a:pt x="1927" y="58"/>
                  </a:lnTo>
                  <a:lnTo>
                    <a:pt x="1928" y="59"/>
                  </a:lnTo>
                  <a:lnTo>
                    <a:pt x="1929" y="60"/>
                  </a:lnTo>
                  <a:lnTo>
                    <a:pt x="1931" y="62"/>
                  </a:lnTo>
                  <a:lnTo>
                    <a:pt x="1932" y="63"/>
                  </a:lnTo>
                  <a:lnTo>
                    <a:pt x="1940" y="70"/>
                  </a:lnTo>
                  <a:lnTo>
                    <a:pt x="1965" y="95"/>
                  </a:lnTo>
                  <a:lnTo>
                    <a:pt x="2016" y="141"/>
                  </a:lnTo>
                  <a:lnTo>
                    <a:pt x="2117" y="237"/>
                  </a:lnTo>
                  <a:lnTo>
                    <a:pt x="2319" y="426"/>
                  </a:lnTo>
                  <a:lnTo>
                    <a:pt x="2462" y="559"/>
                  </a:lnTo>
                  <a:lnTo>
                    <a:pt x="2462" y="156"/>
                  </a:lnTo>
                  <a:lnTo>
                    <a:pt x="2941" y="156"/>
                  </a:lnTo>
                  <a:lnTo>
                    <a:pt x="2941" y="1006"/>
                  </a:lnTo>
                  <a:lnTo>
                    <a:pt x="3525" y="1553"/>
                  </a:lnTo>
                  <a:lnTo>
                    <a:pt x="3549" y="1573"/>
                  </a:lnTo>
                  <a:lnTo>
                    <a:pt x="3568" y="1596"/>
                  </a:lnTo>
                  <a:lnTo>
                    <a:pt x="3585" y="1623"/>
                  </a:lnTo>
                  <a:lnTo>
                    <a:pt x="3597" y="1653"/>
                  </a:lnTo>
                  <a:lnTo>
                    <a:pt x="3605" y="1685"/>
                  </a:lnTo>
                  <a:lnTo>
                    <a:pt x="3607" y="1719"/>
                  </a:lnTo>
                  <a:lnTo>
                    <a:pt x="3605" y="1755"/>
                  </a:lnTo>
                  <a:lnTo>
                    <a:pt x="3596" y="1788"/>
                  </a:lnTo>
                  <a:lnTo>
                    <a:pt x="3583" y="1819"/>
                  </a:lnTo>
                  <a:lnTo>
                    <a:pt x="3566" y="1847"/>
                  </a:lnTo>
                  <a:lnTo>
                    <a:pt x="3544" y="1870"/>
                  </a:lnTo>
                  <a:lnTo>
                    <a:pt x="3520" y="1890"/>
                  </a:lnTo>
                  <a:lnTo>
                    <a:pt x="3492" y="1905"/>
                  </a:lnTo>
                  <a:lnTo>
                    <a:pt x="3463" y="1914"/>
                  </a:lnTo>
                  <a:lnTo>
                    <a:pt x="3431" y="1917"/>
                  </a:lnTo>
                  <a:lnTo>
                    <a:pt x="3401" y="1914"/>
                  </a:lnTo>
                  <a:lnTo>
                    <a:pt x="3373" y="1906"/>
                  </a:lnTo>
                  <a:lnTo>
                    <a:pt x="3346" y="1893"/>
                  </a:lnTo>
                  <a:lnTo>
                    <a:pt x="3322" y="1875"/>
                  </a:lnTo>
                  <a:lnTo>
                    <a:pt x="3301" y="1853"/>
                  </a:lnTo>
                  <a:lnTo>
                    <a:pt x="3164" y="1725"/>
                  </a:lnTo>
                  <a:lnTo>
                    <a:pt x="3172" y="1758"/>
                  </a:lnTo>
                  <a:lnTo>
                    <a:pt x="3175" y="1791"/>
                  </a:lnTo>
                  <a:lnTo>
                    <a:pt x="3177" y="1821"/>
                  </a:lnTo>
                  <a:lnTo>
                    <a:pt x="3177" y="3017"/>
                  </a:lnTo>
                  <a:lnTo>
                    <a:pt x="3174" y="3051"/>
                  </a:lnTo>
                  <a:lnTo>
                    <a:pt x="3165" y="3083"/>
                  </a:lnTo>
                  <a:lnTo>
                    <a:pt x="3152" y="3111"/>
                  </a:lnTo>
                  <a:lnTo>
                    <a:pt x="3133" y="3136"/>
                  </a:lnTo>
                  <a:lnTo>
                    <a:pt x="3111" y="3156"/>
                  </a:lnTo>
                  <a:lnTo>
                    <a:pt x="3085" y="3172"/>
                  </a:lnTo>
                  <a:lnTo>
                    <a:pt x="3057" y="3182"/>
                  </a:lnTo>
                  <a:lnTo>
                    <a:pt x="3027" y="3185"/>
                  </a:lnTo>
                  <a:lnTo>
                    <a:pt x="2226" y="3185"/>
                  </a:lnTo>
                  <a:lnTo>
                    <a:pt x="2226" y="1835"/>
                  </a:lnTo>
                  <a:lnTo>
                    <a:pt x="1374" y="1835"/>
                  </a:lnTo>
                  <a:lnTo>
                    <a:pt x="1374" y="3185"/>
                  </a:lnTo>
                  <a:lnTo>
                    <a:pt x="580" y="3185"/>
                  </a:lnTo>
                  <a:lnTo>
                    <a:pt x="549" y="3182"/>
                  </a:lnTo>
                  <a:lnTo>
                    <a:pt x="522" y="3172"/>
                  </a:lnTo>
                  <a:lnTo>
                    <a:pt x="496" y="3156"/>
                  </a:lnTo>
                  <a:lnTo>
                    <a:pt x="473" y="3136"/>
                  </a:lnTo>
                  <a:lnTo>
                    <a:pt x="455" y="3111"/>
                  </a:lnTo>
                  <a:lnTo>
                    <a:pt x="441" y="3083"/>
                  </a:lnTo>
                  <a:lnTo>
                    <a:pt x="432" y="3051"/>
                  </a:lnTo>
                  <a:lnTo>
                    <a:pt x="429" y="3017"/>
                  </a:lnTo>
                  <a:lnTo>
                    <a:pt x="429" y="1821"/>
                  </a:lnTo>
                  <a:lnTo>
                    <a:pt x="431" y="1791"/>
                  </a:lnTo>
                  <a:lnTo>
                    <a:pt x="436" y="1758"/>
                  </a:lnTo>
                  <a:lnTo>
                    <a:pt x="442" y="1725"/>
                  </a:lnTo>
                  <a:lnTo>
                    <a:pt x="310" y="1849"/>
                  </a:lnTo>
                  <a:lnTo>
                    <a:pt x="287" y="1871"/>
                  </a:lnTo>
                  <a:lnTo>
                    <a:pt x="264" y="1891"/>
                  </a:lnTo>
                  <a:lnTo>
                    <a:pt x="237" y="1905"/>
                  </a:lnTo>
                  <a:lnTo>
                    <a:pt x="208" y="1914"/>
                  </a:lnTo>
                  <a:lnTo>
                    <a:pt x="176" y="1917"/>
                  </a:lnTo>
                  <a:lnTo>
                    <a:pt x="145" y="1914"/>
                  </a:lnTo>
                  <a:lnTo>
                    <a:pt x="115" y="1905"/>
                  </a:lnTo>
                  <a:lnTo>
                    <a:pt x="87" y="1890"/>
                  </a:lnTo>
                  <a:lnTo>
                    <a:pt x="63" y="1870"/>
                  </a:lnTo>
                  <a:lnTo>
                    <a:pt x="41" y="1847"/>
                  </a:lnTo>
                  <a:lnTo>
                    <a:pt x="24" y="1819"/>
                  </a:lnTo>
                  <a:lnTo>
                    <a:pt x="11" y="1788"/>
                  </a:lnTo>
                  <a:lnTo>
                    <a:pt x="3" y="1755"/>
                  </a:lnTo>
                  <a:lnTo>
                    <a:pt x="0" y="1719"/>
                  </a:lnTo>
                  <a:lnTo>
                    <a:pt x="2" y="1688"/>
                  </a:lnTo>
                  <a:lnTo>
                    <a:pt x="9" y="1658"/>
                  </a:lnTo>
                  <a:lnTo>
                    <a:pt x="19" y="1630"/>
                  </a:lnTo>
                  <a:lnTo>
                    <a:pt x="23" y="1619"/>
                  </a:lnTo>
                  <a:lnTo>
                    <a:pt x="30" y="1608"/>
                  </a:lnTo>
                  <a:lnTo>
                    <a:pt x="39" y="1596"/>
                  </a:lnTo>
                  <a:lnTo>
                    <a:pt x="57" y="1574"/>
                  </a:lnTo>
                  <a:lnTo>
                    <a:pt x="78" y="1555"/>
                  </a:lnTo>
                  <a:lnTo>
                    <a:pt x="1674" y="65"/>
                  </a:lnTo>
                  <a:lnTo>
                    <a:pt x="1695" y="42"/>
                  </a:lnTo>
                  <a:lnTo>
                    <a:pt x="1718" y="25"/>
                  </a:lnTo>
                  <a:lnTo>
                    <a:pt x="1744" y="11"/>
                  </a:lnTo>
                  <a:lnTo>
                    <a:pt x="1773" y="3"/>
                  </a:lnTo>
                  <a:lnTo>
                    <a:pt x="1803" y="0"/>
                  </a:lnTo>
                  <a:close/>
                </a:path>
              </a:pathLst>
            </a:custGeom>
            <a:solidFill>
              <a:srgbClr val="FFFFFF"/>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方正正纤黑简体" panose="02000000000000000000" charset="-122"/>
                <a:cs typeface="+mn-cs"/>
                <a:sym typeface="Arial" panose="020B0604020202020204" pitchFamily="34" charset="0"/>
              </a:endParaRPr>
            </a:p>
          </p:txBody>
        </p:sp>
      </p:grpSp>
      <p:grpSp>
        <p:nvGrpSpPr>
          <p:cNvPr id="109" name="组合 108"/>
          <p:cNvGrpSpPr/>
          <p:nvPr>
            <p:custDataLst>
              <p:tags r:id="rId4"/>
            </p:custDataLst>
          </p:nvPr>
        </p:nvGrpSpPr>
        <p:grpSpPr>
          <a:xfrm>
            <a:off x="8076073" y="4063208"/>
            <a:ext cx="772611" cy="772611"/>
            <a:chOff x="8290109" y="4063208"/>
            <a:chExt cx="772611" cy="772611"/>
          </a:xfrm>
        </p:grpSpPr>
        <p:sp>
          <p:nvSpPr>
            <p:cNvPr id="110" name="矩形 109"/>
            <p:cNvSpPr/>
            <p:nvPr>
              <p:custDataLst>
                <p:tags r:id="rId5"/>
              </p:custDataLst>
            </p:nvPr>
          </p:nvSpPr>
          <p:spPr>
            <a:xfrm>
              <a:off x="8290109" y="4063208"/>
              <a:ext cx="772611" cy="772611"/>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FFFFFF"/>
                </a:solidFill>
                <a:effectLst/>
                <a:uLnTx/>
                <a:uFillTx/>
                <a:latin typeface="Calibri Light" panose="020F0302020204030204"/>
                <a:ea typeface="方正正纤黑简体" panose="02000000000000000000" charset="-122"/>
                <a:cs typeface="+mn-cs"/>
              </a:endParaRPr>
            </a:p>
          </p:txBody>
        </p:sp>
        <p:sp>
          <p:nvSpPr>
            <p:cNvPr id="111" name="Freeform 6"/>
            <p:cNvSpPr>
              <a:spLocks noEditPoints="1"/>
            </p:cNvSpPr>
            <p:nvPr>
              <p:custDataLst>
                <p:tags r:id="rId6"/>
              </p:custDataLst>
            </p:nvPr>
          </p:nvSpPr>
          <p:spPr bwMode="auto">
            <a:xfrm>
              <a:off x="8458291" y="4268719"/>
              <a:ext cx="457549" cy="353298"/>
            </a:xfrm>
            <a:custGeom>
              <a:avLst/>
              <a:gdLst>
                <a:gd name="T0" fmla="*/ 2609 w 3553"/>
                <a:gd name="T1" fmla="*/ 2059 h 2747"/>
                <a:gd name="T2" fmla="*/ 2795 w 3553"/>
                <a:gd name="T3" fmla="*/ 2137 h 2747"/>
                <a:gd name="T4" fmla="*/ 2780 w 3553"/>
                <a:gd name="T5" fmla="*/ 1955 h 2747"/>
                <a:gd name="T6" fmla="*/ 2643 w 3553"/>
                <a:gd name="T7" fmla="*/ 1943 h 2747"/>
                <a:gd name="T8" fmla="*/ 3108 w 3553"/>
                <a:gd name="T9" fmla="*/ 1895 h 2747"/>
                <a:gd name="T10" fmla="*/ 3020 w 3553"/>
                <a:gd name="T11" fmla="*/ 2223 h 2747"/>
                <a:gd name="T12" fmla="*/ 2768 w 3553"/>
                <a:gd name="T13" fmla="*/ 2455 h 2747"/>
                <a:gd name="T14" fmla="*/ 2077 w 3553"/>
                <a:gd name="T15" fmla="*/ 1943 h 2747"/>
                <a:gd name="T16" fmla="*/ 2310 w 3553"/>
                <a:gd name="T17" fmla="*/ 1616 h 2747"/>
                <a:gd name="T18" fmla="*/ 2415 w 3553"/>
                <a:gd name="T19" fmla="*/ 1439 h 2747"/>
                <a:gd name="T20" fmla="*/ 1139 w 3553"/>
                <a:gd name="T21" fmla="*/ 324 h 2747"/>
                <a:gd name="T22" fmla="*/ 1373 w 3553"/>
                <a:gd name="T23" fmla="*/ 771 h 2747"/>
                <a:gd name="T24" fmla="*/ 1657 w 3553"/>
                <a:gd name="T25" fmla="*/ 1071 h 2747"/>
                <a:gd name="T26" fmla="*/ 1421 w 3553"/>
                <a:gd name="T27" fmla="*/ 1285 h 2747"/>
                <a:gd name="T28" fmla="*/ 931 w 3553"/>
                <a:gd name="T29" fmla="*/ 1483 h 2747"/>
                <a:gd name="T30" fmla="*/ 392 w 3553"/>
                <a:gd name="T31" fmla="*/ 1461 h 2747"/>
                <a:gd name="T32" fmla="*/ 42 w 3553"/>
                <a:gd name="T33" fmla="*/ 1079 h 2747"/>
                <a:gd name="T34" fmla="*/ 463 w 3553"/>
                <a:gd name="T35" fmla="*/ 1042 h 2747"/>
                <a:gd name="T36" fmla="*/ 694 w 3553"/>
                <a:gd name="T37" fmla="*/ 826 h 2747"/>
                <a:gd name="T38" fmla="*/ 723 w 3553"/>
                <a:gd name="T39" fmla="*/ 565 h 2747"/>
                <a:gd name="T40" fmla="*/ 323 w 3553"/>
                <a:gd name="T41" fmla="*/ 262 h 2747"/>
                <a:gd name="T42" fmla="*/ 2423 w 3553"/>
                <a:gd name="T43" fmla="*/ 6 h 2747"/>
                <a:gd name="T44" fmla="*/ 2939 w 3553"/>
                <a:gd name="T45" fmla="*/ 213 h 2747"/>
                <a:gd name="T46" fmla="*/ 3108 w 3553"/>
                <a:gd name="T47" fmla="*/ 438 h 2747"/>
                <a:gd name="T48" fmla="*/ 3313 w 3553"/>
                <a:gd name="T49" fmla="*/ 620 h 2747"/>
                <a:gd name="T50" fmla="*/ 3525 w 3553"/>
                <a:gd name="T51" fmla="*/ 736 h 2747"/>
                <a:gd name="T52" fmla="*/ 3498 w 3553"/>
                <a:gd name="T53" fmla="*/ 892 h 2747"/>
                <a:gd name="T54" fmla="*/ 3363 w 3553"/>
                <a:gd name="T55" fmla="*/ 1050 h 2747"/>
                <a:gd name="T56" fmla="*/ 3292 w 3553"/>
                <a:gd name="T57" fmla="*/ 1103 h 2747"/>
                <a:gd name="T58" fmla="*/ 3162 w 3553"/>
                <a:gd name="T59" fmla="*/ 1039 h 2747"/>
                <a:gd name="T60" fmla="*/ 3129 w 3553"/>
                <a:gd name="T61" fmla="*/ 1010 h 2747"/>
                <a:gd name="T62" fmla="*/ 3046 w 3553"/>
                <a:gd name="T63" fmla="*/ 832 h 2747"/>
                <a:gd name="T64" fmla="*/ 2840 w 3553"/>
                <a:gd name="T65" fmla="*/ 736 h 2747"/>
                <a:gd name="T66" fmla="*/ 2623 w 3553"/>
                <a:gd name="T67" fmla="*/ 817 h 2747"/>
                <a:gd name="T68" fmla="*/ 2194 w 3553"/>
                <a:gd name="T69" fmla="*/ 1429 h 2747"/>
                <a:gd name="T70" fmla="*/ 2015 w 3553"/>
                <a:gd name="T71" fmla="*/ 1698 h 2747"/>
                <a:gd name="T72" fmla="*/ 1846 w 3553"/>
                <a:gd name="T73" fmla="*/ 1896 h 2747"/>
                <a:gd name="T74" fmla="*/ 1593 w 3553"/>
                <a:gd name="T75" fmla="*/ 2158 h 2747"/>
                <a:gd name="T76" fmla="*/ 1449 w 3553"/>
                <a:gd name="T77" fmla="*/ 2314 h 2747"/>
                <a:gd name="T78" fmla="*/ 1253 w 3553"/>
                <a:gd name="T79" fmla="*/ 2559 h 2747"/>
                <a:gd name="T80" fmla="*/ 1114 w 3553"/>
                <a:gd name="T81" fmla="*/ 2739 h 2747"/>
                <a:gd name="T82" fmla="*/ 869 w 3553"/>
                <a:gd name="T83" fmla="*/ 2624 h 2747"/>
                <a:gd name="T84" fmla="*/ 703 w 3553"/>
                <a:gd name="T85" fmla="*/ 2456 h 2747"/>
                <a:gd name="T86" fmla="*/ 783 w 3553"/>
                <a:gd name="T87" fmla="*/ 2315 h 2747"/>
                <a:gd name="T88" fmla="*/ 1086 w 3553"/>
                <a:gd name="T89" fmla="*/ 2017 h 2747"/>
                <a:gd name="T90" fmla="*/ 1211 w 3553"/>
                <a:gd name="T91" fmla="*/ 1856 h 2747"/>
                <a:gd name="T92" fmla="*/ 1244 w 3553"/>
                <a:gd name="T93" fmla="*/ 1812 h 2747"/>
                <a:gd name="T94" fmla="*/ 1419 w 3553"/>
                <a:gd name="T95" fmla="*/ 1586 h 2747"/>
                <a:gd name="T96" fmla="*/ 1593 w 3553"/>
                <a:gd name="T97" fmla="*/ 1399 h 2747"/>
                <a:gd name="T98" fmla="*/ 1828 w 3553"/>
                <a:gd name="T99" fmla="*/ 1185 h 2747"/>
                <a:gd name="T100" fmla="*/ 1972 w 3553"/>
                <a:gd name="T101" fmla="*/ 1103 h 2747"/>
                <a:gd name="T102" fmla="*/ 2399 w 3553"/>
                <a:gd name="T103" fmla="*/ 620 h 2747"/>
                <a:gd name="T104" fmla="*/ 2438 w 3553"/>
                <a:gd name="T105" fmla="*/ 442 h 2747"/>
                <a:gd name="T106" fmla="*/ 2345 w 3553"/>
                <a:gd name="T107" fmla="*/ 270 h 2747"/>
                <a:gd name="T108" fmla="*/ 2033 w 3553"/>
                <a:gd name="T109" fmla="*/ 222 h 2747"/>
                <a:gd name="T110" fmla="*/ 1836 w 3553"/>
                <a:gd name="T111" fmla="*/ 235 h 2747"/>
                <a:gd name="T112" fmla="*/ 1631 w 3553"/>
                <a:gd name="T113" fmla="*/ 236 h 2747"/>
                <a:gd name="T114" fmla="*/ 1679 w 3553"/>
                <a:gd name="T115" fmla="*/ 138 h 2747"/>
                <a:gd name="T116" fmla="*/ 1911 w 3553"/>
                <a:gd name="T117" fmla="*/ 69 h 2747"/>
                <a:gd name="T118" fmla="*/ 2306 w 3553"/>
                <a:gd name="T119" fmla="*/ 1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53" h="2747">
                  <a:moveTo>
                    <a:pt x="2705" y="1906"/>
                  </a:moveTo>
                  <a:lnTo>
                    <a:pt x="2681" y="1914"/>
                  </a:lnTo>
                  <a:lnTo>
                    <a:pt x="2659" y="1927"/>
                  </a:lnTo>
                  <a:lnTo>
                    <a:pt x="2640" y="1943"/>
                  </a:lnTo>
                  <a:lnTo>
                    <a:pt x="2624" y="1964"/>
                  </a:lnTo>
                  <a:lnTo>
                    <a:pt x="2613" y="1987"/>
                  </a:lnTo>
                  <a:lnTo>
                    <a:pt x="2607" y="2011"/>
                  </a:lnTo>
                  <a:lnTo>
                    <a:pt x="2606" y="2035"/>
                  </a:lnTo>
                  <a:lnTo>
                    <a:pt x="2609" y="2059"/>
                  </a:lnTo>
                  <a:lnTo>
                    <a:pt x="2618" y="2082"/>
                  </a:lnTo>
                  <a:lnTo>
                    <a:pt x="2630" y="2102"/>
                  </a:lnTo>
                  <a:lnTo>
                    <a:pt x="2647" y="2121"/>
                  </a:lnTo>
                  <a:lnTo>
                    <a:pt x="2667" y="2136"/>
                  </a:lnTo>
                  <a:lnTo>
                    <a:pt x="2693" y="2147"/>
                  </a:lnTo>
                  <a:lnTo>
                    <a:pt x="2719" y="2152"/>
                  </a:lnTo>
                  <a:lnTo>
                    <a:pt x="2745" y="2152"/>
                  </a:lnTo>
                  <a:lnTo>
                    <a:pt x="2771" y="2147"/>
                  </a:lnTo>
                  <a:lnTo>
                    <a:pt x="2795" y="2137"/>
                  </a:lnTo>
                  <a:lnTo>
                    <a:pt x="2817" y="2122"/>
                  </a:lnTo>
                  <a:lnTo>
                    <a:pt x="2835" y="2102"/>
                  </a:lnTo>
                  <a:lnTo>
                    <a:pt x="2841" y="2078"/>
                  </a:lnTo>
                  <a:lnTo>
                    <a:pt x="2841" y="2054"/>
                  </a:lnTo>
                  <a:lnTo>
                    <a:pt x="2837" y="2031"/>
                  </a:lnTo>
                  <a:lnTo>
                    <a:pt x="2829" y="2008"/>
                  </a:lnTo>
                  <a:lnTo>
                    <a:pt x="2817" y="1988"/>
                  </a:lnTo>
                  <a:lnTo>
                    <a:pt x="2800" y="1970"/>
                  </a:lnTo>
                  <a:lnTo>
                    <a:pt x="2780" y="1955"/>
                  </a:lnTo>
                  <a:lnTo>
                    <a:pt x="2756" y="1944"/>
                  </a:lnTo>
                  <a:lnTo>
                    <a:pt x="2732" y="1939"/>
                  </a:lnTo>
                  <a:lnTo>
                    <a:pt x="2707" y="1938"/>
                  </a:lnTo>
                  <a:lnTo>
                    <a:pt x="2683" y="1942"/>
                  </a:lnTo>
                  <a:lnTo>
                    <a:pt x="2659" y="1951"/>
                  </a:lnTo>
                  <a:lnTo>
                    <a:pt x="2638" y="1964"/>
                  </a:lnTo>
                  <a:lnTo>
                    <a:pt x="2619" y="1981"/>
                  </a:lnTo>
                  <a:lnTo>
                    <a:pt x="2629" y="1963"/>
                  </a:lnTo>
                  <a:lnTo>
                    <a:pt x="2643" y="1943"/>
                  </a:lnTo>
                  <a:lnTo>
                    <a:pt x="2662" y="1927"/>
                  </a:lnTo>
                  <a:lnTo>
                    <a:pt x="2682" y="1914"/>
                  </a:lnTo>
                  <a:lnTo>
                    <a:pt x="2705" y="1906"/>
                  </a:lnTo>
                  <a:close/>
                  <a:moveTo>
                    <a:pt x="2415" y="1439"/>
                  </a:moveTo>
                  <a:lnTo>
                    <a:pt x="3058" y="1815"/>
                  </a:lnTo>
                  <a:lnTo>
                    <a:pt x="3075" y="1830"/>
                  </a:lnTo>
                  <a:lnTo>
                    <a:pt x="3090" y="1847"/>
                  </a:lnTo>
                  <a:lnTo>
                    <a:pt x="3101" y="1870"/>
                  </a:lnTo>
                  <a:lnTo>
                    <a:pt x="3108" y="1895"/>
                  </a:lnTo>
                  <a:lnTo>
                    <a:pt x="3111" y="1924"/>
                  </a:lnTo>
                  <a:lnTo>
                    <a:pt x="3111" y="1956"/>
                  </a:lnTo>
                  <a:lnTo>
                    <a:pt x="3109" y="1990"/>
                  </a:lnTo>
                  <a:lnTo>
                    <a:pt x="3103" y="2026"/>
                  </a:lnTo>
                  <a:lnTo>
                    <a:pt x="3093" y="2064"/>
                  </a:lnTo>
                  <a:lnTo>
                    <a:pt x="3080" y="2102"/>
                  </a:lnTo>
                  <a:lnTo>
                    <a:pt x="3063" y="2143"/>
                  </a:lnTo>
                  <a:lnTo>
                    <a:pt x="3044" y="2183"/>
                  </a:lnTo>
                  <a:lnTo>
                    <a:pt x="3020" y="2223"/>
                  </a:lnTo>
                  <a:lnTo>
                    <a:pt x="2995" y="2263"/>
                  </a:lnTo>
                  <a:lnTo>
                    <a:pt x="2968" y="2299"/>
                  </a:lnTo>
                  <a:lnTo>
                    <a:pt x="2940" y="2331"/>
                  </a:lnTo>
                  <a:lnTo>
                    <a:pt x="2912" y="2362"/>
                  </a:lnTo>
                  <a:lnTo>
                    <a:pt x="2882" y="2388"/>
                  </a:lnTo>
                  <a:lnTo>
                    <a:pt x="2854" y="2411"/>
                  </a:lnTo>
                  <a:lnTo>
                    <a:pt x="2824" y="2430"/>
                  </a:lnTo>
                  <a:lnTo>
                    <a:pt x="2796" y="2445"/>
                  </a:lnTo>
                  <a:lnTo>
                    <a:pt x="2768" y="2455"/>
                  </a:lnTo>
                  <a:lnTo>
                    <a:pt x="2742" y="2461"/>
                  </a:lnTo>
                  <a:lnTo>
                    <a:pt x="2717" y="2462"/>
                  </a:lnTo>
                  <a:lnTo>
                    <a:pt x="2694" y="2458"/>
                  </a:lnTo>
                  <a:lnTo>
                    <a:pt x="2673" y="2449"/>
                  </a:lnTo>
                  <a:lnTo>
                    <a:pt x="1982" y="2043"/>
                  </a:lnTo>
                  <a:lnTo>
                    <a:pt x="2009" y="2015"/>
                  </a:lnTo>
                  <a:lnTo>
                    <a:pt x="2034" y="1989"/>
                  </a:lnTo>
                  <a:lnTo>
                    <a:pt x="2057" y="1964"/>
                  </a:lnTo>
                  <a:lnTo>
                    <a:pt x="2077" y="1943"/>
                  </a:lnTo>
                  <a:lnTo>
                    <a:pt x="2093" y="1923"/>
                  </a:lnTo>
                  <a:lnTo>
                    <a:pt x="2125" y="1885"/>
                  </a:lnTo>
                  <a:lnTo>
                    <a:pt x="2157" y="1842"/>
                  </a:lnTo>
                  <a:lnTo>
                    <a:pt x="2191" y="1795"/>
                  </a:lnTo>
                  <a:lnTo>
                    <a:pt x="2223" y="1746"/>
                  </a:lnTo>
                  <a:lnTo>
                    <a:pt x="2257" y="1695"/>
                  </a:lnTo>
                  <a:lnTo>
                    <a:pt x="2276" y="1668"/>
                  </a:lnTo>
                  <a:lnTo>
                    <a:pt x="2294" y="1641"/>
                  </a:lnTo>
                  <a:lnTo>
                    <a:pt x="2310" y="1616"/>
                  </a:lnTo>
                  <a:lnTo>
                    <a:pt x="2326" y="1592"/>
                  </a:lnTo>
                  <a:lnTo>
                    <a:pt x="2341" y="1569"/>
                  </a:lnTo>
                  <a:lnTo>
                    <a:pt x="2354" y="1550"/>
                  </a:lnTo>
                  <a:lnTo>
                    <a:pt x="2365" y="1534"/>
                  </a:lnTo>
                  <a:lnTo>
                    <a:pt x="2373" y="1521"/>
                  </a:lnTo>
                  <a:lnTo>
                    <a:pt x="2379" y="1512"/>
                  </a:lnTo>
                  <a:lnTo>
                    <a:pt x="2393" y="1489"/>
                  </a:lnTo>
                  <a:lnTo>
                    <a:pt x="2405" y="1464"/>
                  </a:lnTo>
                  <a:lnTo>
                    <a:pt x="2415" y="1439"/>
                  </a:lnTo>
                  <a:close/>
                  <a:moveTo>
                    <a:pt x="675" y="157"/>
                  </a:moveTo>
                  <a:lnTo>
                    <a:pt x="738" y="159"/>
                  </a:lnTo>
                  <a:lnTo>
                    <a:pt x="800" y="166"/>
                  </a:lnTo>
                  <a:lnTo>
                    <a:pt x="862" y="179"/>
                  </a:lnTo>
                  <a:lnTo>
                    <a:pt x="923" y="199"/>
                  </a:lnTo>
                  <a:lnTo>
                    <a:pt x="982" y="223"/>
                  </a:lnTo>
                  <a:lnTo>
                    <a:pt x="1040" y="254"/>
                  </a:lnTo>
                  <a:lnTo>
                    <a:pt x="1092" y="287"/>
                  </a:lnTo>
                  <a:lnTo>
                    <a:pt x="1139" y="324"/>
                  </a:lnTo>
                  <a:lnTo>
                    <a:pt x="1182" y="364"/>
                  </a:lnTo>
                  <a:lnTo>
                    <a:pt x="1220" y="408"/>
                  </a:lnTo>
                  <a:lnTo>
                    <a:pt x="1255" y="454"/>
                  </a:lnTo>
                  <a:lnTo>
                    <a:pt x="1286" y="503"/>
                  </a:lnTo>
                  <a:lnTo>
                    <a:pt x="1312" y="553"/>
                  </a:lnTo>
                  <a:lnTo>
                    <a:pt x="1334" y="607"/>
                  </a:lnTo>
                  <a:lnTo>
                    <a:pt x="1352" y="660"/>
                  </a:lnTo>
                  <a:lnTo>
                    <a:pt x="1364" y="716"/>
                  </a:lnTo>
                  <a:lnTo>
                    <a:pt x="1373" y="771"/>
                  </a:lnTo>
                  <a:lnTo>
                    <a:pt x="1376" y="829"/>
                  </a:lnTo>
                  <a:lnTo>
                    <a:pt x="1379" y="831"/>
                  </a:lnTo>
                  <a:lnTo>
                    <a:pt x="1380" y="827"/>
                  </a:lnTo>
                  <a:lnTo>
                    <a:pt x="1380" y="824"/>
                  </a:lnTo>
                  <a:lnTo>
                    <a:pt x="1444" y="862"/>
                  </a:lnTo>
                  <a:lnTo>
                    <a:pt x="1443" y="868"/>
                  </a:lnTo>
                  <a:lnTo>
                    <a:pt x="1708" y="1023"/>
                  </a:lnTo>
                  <a:lnTo>
                    <a:pt x="1684" y="1046"/>
                  </a:lnTo>
                  <a:lnTo>
                    <a:pt x="1657" y="1071"/>
                  </a:lnTo>
                  <a:lnTo>
                    <a:pt x="1628" y="1096"/>
                  </a:lnTo>
                  <a:lnTo>
                    <a:pt x="1600" y="1124"/>
                  </a:lnTo>
                  <a:lnTo>
                    <a:pt x="1570" y="1150"/>
                  </a:lnTo>
                  <a:lnTo>
                    <a:pt x="1541" y="1177"/>
                  </a:lnTo>
                  <a:lnTo>
                    <a:pt x="1513" y="1202"/>
                  </a:lnTo>
                  <a:lnTo>
                    <a:pt x="1487" y="1226"/>
                  </a:lnTo>
                  <a:lnTo>
                    <a:pt x="1461" y="1249"/>
                  </a:lnTo>
                  <a:lnTo>
                    <a:pt x="1440" y="1269"/>
                  </a:lnTo>
                  <a:lnTo>
                    <a:pt x="1421" y="1285"/>
                  </a:lnTo>
                  <a:lnTo>
                    <a:pt x="1392" y="1312"/>
                  </a:lnTo>
                  <a:lnTo>
                    <a:pt x="1365" y="1341"/>
                  </a:lnTo>
                  <a:lnTo>
                    <a:pt x="1338" y="1371"/>
                  </a:lnTo>
                  <a:lnTo>
                    <a:pt x="1309" y="1405"/>
                  </a:lnTo>
                  <a:lnTo>
                    <a:pt x="1264" y="1460"/>
                  </a:lnTo>
                  <a:lnTo>
                    <a:pt x="1219" y="1515"/>
                  </a:lnTo>
                  <a:lnTo>
                    <a:pt x="1176" y="1571"/>
                  </a:lnTo>
                  <a:lnTo>
                    <a:pt x="987" y="1460"/>
                  </a:lnTo>
                  <a:lnTo>
                    <a:pt x="931" y="1483"/>
                  </a:lnTo>
                  <a:lnTo>
                    <a:pt x="873" y="1502"/>
                  </a:lnTo>
                  <a:lnTo>
                    <a:pt x="814" y="1515"/>
                  </a:lnTo>
                  <a:lnTo>
                    <a:pt x="754" y="1524"/>
                  </a:lnTo>
                  <a:lnTo>
                    <a:pt x="693" y="1527"/>
                  </a:lnTo>
                  <a:lnTo>
                    <a:pt x="633" y="1525"/>
                  </a:lnTo>
                  <a:lnTo>
                    <a:pt x="571" y="1518"/>
                  </a:lnTo>
                  <a:lnTo>
                    <a:pt x="511" y="1504"/>
                  </a:lnTo>
                  <a:lnTo>
                    <a:pt x="451" y="1485"/>
                  </a:lnTo>
                  <a:lnTo>
                    <a:pt x="392" y="1461"/>
                  </a:lnTo>
                  <a:lnTo>
                    <a:pt x="335" y="1430"/>
                  </a:lnTo>
                  <a:lnTo>
                    <a:pt x="285" y="1396"/>
                  </a:lnTo>
                  <a:lnTo>
                    <a:pt x="238" y="1360"/>
                  </a:lnTo>
                  <a:lnTo>
                    <a:pt x="194" y="1320"/>
                  </a:lnTo>
                  <a:lnTo>
                    <a:pt x="156" y="1276"/>
                  </a:lnTo>
                  <a:lnTo>
                    <a:pt x="121" y="1231"/>
                  </a:lnTo>
                  <a:lnTo>
                    <a:pt x="90" y="1182"/>
                  </a:lnTo>
                  <a:lnTo>
                    <a:pt x="64" y="1131"/>
                  </a:lnTo>
                  <a:lnTo>
                    <a:pt x="42" y="1079"/>
                  </a:lnTo>
                  <a:lnTo>
                    <a:pt x="25" y="1024"/>
                  </a:lnTo>
                  <a:lnTo>
                    <a:pt x="12" y="969"/>
                  </a:lnTo>
                  <a:lnTo>
                    <a:pt x="3" y="913"/>
                  </a:lnTo>
                  <a:lnTo>
                    <a:pt x="0" y="856"/>
                  </a:lnTo>
                  <a:lnTo>
                    <a:pt x="1" y="799"/>
                  </a:lnTo>
                  <a:lnTo>
                    <a:pt x="397" y="1033"/>
                  </a:lnTo>
                  <a:lnTo>
                    <a:pt x="417" y="1042"/>
                  </a:lnTo>
                  <a:lnTo>
                    <a:pt x="439" y="1044"/>
                  </a:lnTo>
                  <a:lnTo>
                    <a:pt x="463" y="1042"/>
                  </a:lnTo>
                  <a:lnTo>
                    <a:pt x="489" y="1034"/>
                  </a:lnTo>
                  <a:lnTo>
                    <a:pt x="515" y="1022"/>
                  </a:lnTo>
                  <a:lnTo>
                    <a:pt x="543" y="1005"/>
                  </a:lnTo>
                  <a:lnTo>
                    <a:pt x="570" y="984"/>
                  </a:lnTo>
                  <a:lnTo>
                    <a:pt x="598" y="959"/>
                  </a:lnTo>
                  <a:lnTo>
                    <a:pt x="625" y="930"/>
                  </a:lnTo>
                  <a:lnTo>
                    <a:pt x="651" y="897"/>
                  </a:lnTo>
                  <a:lnTo>
                    <a:pt x="675" y="862"/>
                  </a:lnTo>
                  <a:lnTo>
                    <a:pt x="694" y="826"/>
                  </a:lnTo>
                  <a:lnTo>
                    <a:pt x="709" y="791"/>
                  </a:lnTo>
                  <a:lnTo>
                    <a:pt x="721" y="757"/>
                  </a:lnTo>
                  <a:lnTo>
                    <a:pt x="730" y="723"/>
                  </a:lnTo>
                  <a:lnTo>
                    <a:pt x="737" y="692"/>
                  </a:lnTo>
                  <a:lnTo>
                    <a:pt x="740" y="661"/>
                  </a:lnTo>
                  <a:lnTo>
                    <a:pt x="740" y="633"/>
                  </a:lnTo>
                  <a:lnTo>
                    <a:pt x="738" y="608"/>
                  </a:lnTo>
                  <a:lnTo>
                    <a:pt x="731" y="585"/>
                  </a:lnTo>
                  <a:lnTo>
                    <a:pt x="723" y="565"/>
                  </a:lnTo>
                  <a:lnTo>
                    <a:pt x="710" y="549"/>
                  </a:lnTo>
                  <a:lnTo>
                    <a:pt x="694" y="537"/>
                  </a:lnTo>
                  <a:lnTo>
                    <a:pt x="299" y="302"/>
                  </a:lnTo>
                  <a:lnTo>
                    <a:pt x="305" y="296"/>
                  </a:lnTo>
                  <a:lnTo>
                    <a:pt x="309" y="289"/>
                  </a:lnTo>
                  <a:lnTo>
                    <a:pt x="311" y="282"/>
                  </a:lnTo>
                  <a:lnTo>
                    <a:pt x="314" y="274"/>
                  </a:lnTo>
                  <a:lnTo>
                    <a:pt x="317" y="266"/>
                  </a:lnTo>
                  <a:lnTo>
                    <a:pt x="323" y="262"/>
                  </a:lnTo>
                  <a:lnTo>
                    <a:pt x="377" y="231"/>
                  </a:lnTo>
                  <a:lnTo>
                    <a:pt x="434" y="206"/>
                  </a:lnTo>
                  <a:lnTo>
                    <a:pt x="492" y="186"/>
                  </a:lnTo>
                  <a:lnTo>
                    <a:pt x="553" y="171"/>
                  </a:lnTo>
                  <a:lnTo>
                    <a:pt x="614" y="162"/>
                  </a:lnTo>
                  <a:lnTo>
                    <a:pt x="675" y="157"/>
                  </a:lnTo>
                  <a:close/>
                  <a:moveTo>
                    <a:pt x="2347" y="0"/>
                  </a:moveTo>
                  <a:lnTo>
                    <a:pt x="2386" y="1"/>
                  </a:lnTo>
                  <a:lnTo>
                    <a:pt x="2423" y="6"/>
                  </a:lnTo>
                  <a:lnTo>
                    <a:pt x="2457" y="12"/>
                  </a:lnTo>
                  <a:lnTo>
                    <a:pt x="2535" y="32"/>
                  </a:lnTo>
                  <a:lnTo>
                    <a:pt x="2606" y="52"/>
                  </a:lnTo>
                  <a:lnTo>
                    <a:pt x="2672" y="74"/>
                  </a:lnTo>
                  <a:lnTo>
                    <a:pt x="2732" y="97"/>
                  </a:lnTo>
                  <a:lnTo>
                    <a:pt x="2789" y="122"/>
                  </a:lnTo>
                  <a:lnTo>
                    <a:pt x="2842" y="151"/>
                  </a:lnTo>
                  <a:lnTo>
                    <a:pt x="2891" y="180"/>
                  </a:lnTo>
                  <a:lnTo>
                    <a:pt x="2939" y="213"/>
                  </a:lnTo>
                  <a:lnTo>
                    <a:pt x="2986" y="250"/>
                  </a:lnTo>
                  <a:lnTo>
                    <a:pt x="3015" y="275"/>
                  </a:lnTo>
                  <a:lnTo>
                    <a:pt x="3038" y="300"/>
                  </a:lnTo>
                  <a:lnTo>
                    <a:pt x="3057" y="325"/>
                  </a:lnTo>
                  <a:lnTo>
                    <a:pt x="3071" y="348"/>
                  </a:lnTo>
                  <a:lnTo>
                    <a:pt x="3082" y="372"/>
                  </a:lnTo>
                  <a:lnTo>
                    <a:pt x="3092" y="394"/>
                  </a:lnTo>
                  <a:lnTo>
                    <a:pt x="3099" y="417"/>
                  </a:lnTo>
                  <a:lnTo>
                    <a:pt x="3108" y="438"/>
                  </a:lnTo>
                  <a:lnTo>
                    <a:pt x="3117" y="459"/>
                  </a:lnTo>
                  <a:lnTo>
                    <a:pt x="3128" y="481"/>
                  </a:lnTo>
                  <a:lnTo>
                    <a:pt x="3141" y="502"/>
                  </a:lnTo>
                  <a:lnTo>
                    <a:pt x="3159" y="523"/>
                  </a:lnTo>
                  <a:lnTo>
                    <a:pt x="3181" y="544"/>
                  </a:lnTo>
                  <a:lnTo>
                    <a:pt x="3213" y="570"/>
                  </a:lnTo>
                  <a:lnTo>
                    <a:pt x="3246" y="589"/>
                  </a:lnTo>
                  <a:lnTo>
                    <a:pt x="3280" y="606"/>
                  </a:lnTo>
                  <a:lnTo>
                    <a:pt x="3313" y="620"/>
                  </a:lnTo>
                  <a:lnTo>
                    <a:pt x="3346" y="631"/>
                  </a:lnTo>
                  <a:lnTo>
                    <a:pt x="3377" y="640"/>
                  </a:lnTo>
                  <a:lnTo>
                    <a:pt x="3405" y="650"/>
                  </a:lnTo>
                  <a:lnTo>
                    <a:pt x="3432" y="660"/>
                  </a:lnTo>
                  <a:lnTo>
                    <a:pt x="3455" y="671"/>
                  </a:lnTo>
                  <a:lnTo>
                    <a:pt x="3473" y="684"/>
                  </a:lnTo>
                  <a:lnTo>
                    <a:pt x="3492" y="702"/>
                  </a:lnTo>
                  <a:lnTo>
                    <a:pt x="3509" y="719"/>
                  </a:lnTo>
                  <a:lnTo>
                    <a:pt x="3525" y="736"/>
                  </a:lnTo>
                  <a:lnTo>
                    <a:pt x="3538" y="755"/>
                  </a:lnTo>
                  <a:lnTo>
                    <a:pt x="3548" y="775"/>
                  </a:lnTo>
                  <a:lnTo>
                    <a:pt x="3553" y="793"/>
                  </a:lnTo>
                  <a:lnTo>
                    <a:pt x="3553" y="812"/>
                  </a:lnTo>
                  <a:lnTo>
                    <a:pt x="3548" y="830"/>
                  </a:lnTo>
                  <a:lnTo>
                    <a:pt x="3536" y="849"/>
                  </a:lnTo>
                  <a:lnTo>
                    <a:pt x="3525" y="861"/>
                  </a:lnTo>
                  <a:lnTo>
                    <a:pt x="3513" y="875"/>
                  </a:lnTo>
                  <a:lnTo>
                    <a:pt x="3498" y="892"/>
                  </a:lnTo>
                  <a:lnTo>
                    <a:pt x="3483" y="910"/>
                  </a:lnTo>
                  <a:lnTo>
                    <a:pt x="3467" y="930"/>
                  </a:lnTo>
                  <a:lnTo>
                    <a:pt x="3449" y="949"/>
                  </a:lnTo>
                  <a:lnTo>
                    <a:pt x="3433" y="968"/>
                  </a:lnTo>
                  <a:lnTo>
                    <a:pt x="3416" y="987"/>
                  </a:lnTo>
                  <a:lnTo>
                    <a:pt x="3400" y="1006"/>
                  </a:lnTo>
                  <a:lnTo>
                    <a:pt x="3386" y="1022"/>
                  </a:lnTo>
                  <a:lnTo>
                    <a:pt x="3372" y="1036"/>
                  </a:lnTo>
                  <a:lnTo>
                    <a:pt x="3363" y="1050"/>
                  </a:lnTo>
                  <a:lnTo>
                    <a:pt x="3354" y="1058"/>
                  </a:lnTo>
                  <a:lnTo>
                    <a:pt x="3348" y="1065"/>
                  </a:lnTo>
                  <a:lnTo>
                    <a:pt x="3347" y="1067"/>
                  </a:lnTo>
                  <a:lnTo>
                    <a:pt x="3345" y="1069"/>
                  </a:lnTo>
                  <a:lnTo>
                    <a:pt x="3341" y="1075"/>
                  </a:lnTo>
                  <a:lnTo>
                    <a:pt x="3332" y="1082"/>
                  </a:lnTo>
                  <a:lnTo>
                    <a:pt x="3321" y="1090"/>
                  </a:lnTo>
                  <a:lnTo>
                    <a:pt x="3308" y="1098"/>
                  </a:lnTo>
                  <a:lnTo>
                    <a:pt x="3292" y="1103"/>
                  </a:lnTo>
                  <a:lnTo>
                    <a:pt x="3275" y="1104"/>
                  </a:lnTo>
                  <a:lnTo>
                    <a:pt x="3255" y="1101"/>
                  </a:lnTo>
                  <a:lnTo>
                    <a:pt x="3240" y="1096"/>
                  </a:lnTo>
                  <a:lnTo>
                    <a:pt x="3223" y="1089"/>
                  </a:lnTo>
                  <a:lnTo>
                    <a:pt x="3205" y="1076"/>
                  </a:lnTo>
                  <a:lnTo>
                    <a:pt x="3189" y="1063"/>
                  </a:lnTo>
                  <a:lnTo>
                    <a:pt x="3177" y="1052"/>
                  </a:lnTo>
                  <a:lnTo>
                    <a:pt x="3168" y="1044"/>
                  </a:lnTo>
                  <a:lnTo>
                    <a:pt x="3162" y="1039"/>
                  </a:lnTo>
                  <a:lnTo>
                    <a:pt x="3158" y="1035"/>
                  </a:lnTo>
                  <a:lnTo>
                    <a:pt x="3154" y="1032"/>
                  </a:lnTo>
                  <a:lnTo>
                    <a:pt x="3152" y="1031"/>
                  </a:lnTo>
                  <a:lnTo>
                    <a:pt x="3150" y="1029"/>
                  </a:lnTo>
                  <a:lnTo>
                    <a:pt x="3149" y="1028"/>
                  </a:lnTo>
                  <a:lnTo>
                    <a:pt x="3145" y="1026"/>
                  </a:lnTo>
                  <a:lnTo>
                    <a:pt x="3142" y="1022"/>
                  </a:lnTo>
                  <a:lnTo>
                    <a:pt x="3137" y="1017"/>
                  </a:lnTo>
                  <a:lnTo>
                    <a:pt x="3129" y="1010"/>
                  </a:lnTo>
                  <a:lnTo>
                    <a:pt x="3117" y="997"/>
                  </a:lnTo>
                  <a:lnTo>
                    <a:pt x="3108" y="980"/>
                  </a:lnTo>
                  <a:lnTo>
                    <a:pt x="3102" y="959"/>
                  </a:lnTo>
                  <a:lnTo>
                    <a:pt x="3095" y="937"/>
                  </a:lnTo>
                  <a:lnTo>
                    <a:pt x="3090" y="914"/>
                  </a:lnTo>
                  <a:lnTo>
                    <a:pt x="3082" y="891"/>
                  </a:lnTo>
                  <a:lnTo>
                    <a:pt x="3073" y="870"/>
                  </a:lnTo>
                  <a:lnTo>
                    <a:pt x="3061" y="850"/>
                  </a:lnTo>
                  <a:lnTo>
                    <a:pt x="3046" y="832"/>
                  </a:lnTo>
                  <a:lnTo>
                    <a:pt x="3033" y="820"/>
                  </a:lnTo>
                  <a:lnTo>
                    <a:pt x="3017" y="807"/>
                  </a:lnTo>
                  <a:lnTo>
                    <a:pt x="2999" y="792"/>
                  </a:lnTo>
                  <a:lnTo>
                    <a:pt x="2977" y="777"/>
                  </a:lnTo>
                  <a:lnTo>
                    <a:pt x="2953" y="763"/>
                  </a:lnTo>
                  <a:lnTo>
                    <a:pt x="2925" y="751"/>
                  </a:lnTo>
                  <a:lnTo>
                    <a:pt x="2894" y="741"/>
                  </a:lnTo>
                  <a:lnTo>
                    <a:pt x="2868" y="738"/>
                  </a:lnTo>
                  <a:lnTo>
                    <a:pt x="2840" y="736"/>
                  </a:lnTo>
                  <a:lnTo>
                    <a:pt x="2809" y="740"/>
                  </a:lnTo>
                  <a:lnTo>
                    <a:pt x="2777" y="746"/>
                  </a:lnTo>
                  <a:lnTo>
                    <a:pt x="2743" y="757"/>
                  </a:lnTo>
                  <a:lnTo>
                    <a:pt x="2708" y="774"/>
                  </a:lnTo>
                  <a:lnTo>
                    <a:pt x="2671" y="794"/>
                  </a:lnTo>
                  <a:lnTo>
                    <a:pt x="2631" y="822"/>
                  </a:lnTo>
                  <a:lnTo>
                    <a:pt x="2627" y="818"/>
                  </a:lnTo>
                  <a:lnTo>
                    <a:pt x="2625" y="819"/>
                  </a:lnTo>
                  <a:lnTo>
                    <a:pt x="2623" y="817"/>
                  </a:lnTo>
                  <a:lnTo>
                    <a:pt x="2621" y="816"/>
                  </a:lnTo>
                  <a:lnTo>
                    <a:pt x="2209" y="1312"/>
                  </a:lnTo>
                  <a:lnTo>
                    <a:pt x="2218" y="1328"/>
                  </a:lnTo>
                  <a:lnTo>
                    <a:pt x="2225" y="1345"/>
                  </a:lnTo>
                  <a:lnTo>
                    <a:pt x="2227" y="1362"/>
                  </a:lnTo>
                  <a:lnTo>
                    <a:pt x="2225" y="1379"/>
                  </a:lnTo>
                  <a:lnTo>
                    <a:pt x="2216" y="1396"/>
                  </a:lnTo>
                  <a:lnTo>
                    <a:pt x="2206" y="1411"/>
                  </a:lnTo>
                  <a:lnTo>
                    <a:pt x="2194" y="1429"/>
                  </a:lnTo>
                  <a:lnTo>
                    <a:pt x="2178" y="1452"/>
                  </a:lnTo>
                  <a:lnTo>
                    <a:pt x="2162" y="1478"/>
                  </a:lnTo>
                  <a:lnTo>
                    <a:pt x="2142" y="1507"/>
                  </a:lnTo>
                  <a:lnTo>
                    <a:pt x="2123" y="1537"/>
                  </a:lnTo>
                  <a:lnTo>
                    <a:pt x="2102" y="1569"/>
                  </a:lnTo>
                  <a:lnTo>
                    <a:pt x="2080" y="1602"/>
                  </a:lnTo>
                  <a:lnTo>
                    <a:pt x="2058" y="1634"/>
                  </a:lnTo>
                  <a:lnTo>
                    <a:pt x="2036" y="1666"/>
                  </a:lnTo>
                  <a:lnTo>
                    <a:pt x="2015" y="1698"/>
                  </a:lnTo>
                  <a:lnTo>
                    <a:pt x="1994" y="1726"/>
                  </a:lnTo>
                  <a:lnTo>
                    <a:pt x="1975" y="1752"/>
                  </a:lnTo>
                  <a:lnTo>
                    <a:pt x="1957" y="1775"/>
                  </a:lnTo>
                  <a:lnTo>
                    <a:pt x="1942" y="1794"/>
                  </a:lnTo>
                  <a:lnTo>
                    <a:pt x="1929" y="1809"/>
                  </a:lnTo>
                  <a:lnTo>
                    <a:pt x="1913" y="1826"/>
                  </a:lnTo>
                  <a:lnTo>
                    <a:pt x="1893" y="1847"/>
                  </a:lnTo>
                  <a:lnTo>
                    <a:pt x="1871" y="1870"/>
                  </a:lnTo>
                  <a:lnTo>
                    <a:pt x="1846" y="1896"/>
                  </a:lnTo>
                  <a:lnTo>
                    <a:pt x="1821" y="1923"/>
                  </a:lnTo>
                  <a:lnTo>
                    <a:pt x="1793" y="1952"/>
                  </a:lnTo>
                  <a:lnTo>
                    <a:pt x="1764" y="1981"/>
                  </a:lnTo>
                  <a:lnTo>
                    <a:pt x="1734" y="2012"/>
                  </a:lnTo>
                  <a:lnTo>
                    <a:pt x="1705" y="2042"/>
                  </a:lnTo>
                  <a:lnTo>
                    <a:pt x="1675" y="2073"/>
                  </a:lnTo>
                  <a:lnTo>
                    <a:pt x="1647" y="2102"/>
                  </a:lnTo>
                  <a:lnTo>
                    <a:pt x="1619" y="2131"/>
                  </a:lnTo>
                  <a:lnTo>
                    <a:pt x="1593" y="2158"/>
                  </a:lnTo>
                  <a:lnTo>
                    <a:pt x="1568" y="2184"/>
                  </a:lnTo>
                  <a:lnTo>
                    <a:pt x="1546" y="2207"/>
                  </a:lnTo>
                  <a:lnTo>
                    <a:pt x="1526" y="2228"/>
                  </a:lnTo>
                  <a:lnTo>
                    <a:pt x="1510" y="2245"/>
                  </a:lnTo>
                  <a:lnTo>
                    <a:pt x="1497" y="2259"/>
                  </a:lnTo>
                  <a:lnTo>
                    <a:pt x="1488" y="2269"/>
                  </a:lnTo>
                  <a:lnTo>
                    <a:pt x="1478" y="2280"/>
                  </a:lnTo>
                  <a:lnTo>
                    <a:pt x="1465" y="2295"/>
                  </a:lnTo>
                  <a:lnTo>
                    <a:pt x="1449" y="2314"/>
                  </a:lnTo>
                  <a:lnTo>
                    <a:pt x="1432" y="2336"/>
                  </a:lnTo>
                  <a:lnTo>
                    <a:pt x="1412" y="2360"/>
                  </a:lnTo>
                  <a:lnTo>
                    <a:pt x="1390" y="2386"/>
                  </a:lnTo>
                  <a:lnTo>
                    <a:pt x="1368" y="2413"/>
                  </a:lnTo>
                  <a:lnTo>
                    <a:pt x="1345" y="2443"/>
                  </a:lnTo>
                  <a:lnTo>
                    <a:pt x="1322" y="2472"/>
                  </a:lnTo>
                  <a:lnTo>
                    <a:pt x="1298" y="2502"/>
                  </a:lnTo>
                  <a:lnTo>
                    <a:pt x="1275" y="2531"/>
                  </a:lnTo>
                  <a:lnTo>
                    <a:pt x="1253" y="2559"/>
                  </a:lnTo>
                  <a:lnTo>
                    <a:pt x="1233" y="2587"/>
                  </a:lnTo>
                  <a:lnTo>
                    <a:pt x="1214" y="2613"/>
                  </a:lnTo>
                  <a:lnTo>
                    <a:pt x="1197" y="2636"/>
                  </a:lnTo>
                  <a:lnTo>
                    <a:pt x="1183" y="2656"/>
                  </a:lnTo>
                  <a:lnTo>
                    <a:pt x="1171" y="2675"/>
                  </a:lnTo>
                  <a:lnTo>
                    <a:pt x="1163" y="2689"/>
                  </a:lnTo>
                  <a:lnTo>
                    <a:pt x="1149" y="2711"/>
                  </a:lnTo>
                  <a:lnTo>
                    <a:pt x="1133" y="2728"/>
                  </a:lnTo>
                  <a:lnTo>
                    <a:pt x="1114" y="2739"/>
                  </a:lnTo>
                  <a:lnTo>
                    <a:pt x="1093" y="2746"/>
                  </a:lnTo>
                  <a:lnTo>
                    <a:pt x="1070" y="2747"/>
                  </a:lnTo>
                  <a:lnTo>
                    <a:pt x="1046" y="2743"/>
                  </a:lnTo>
                  <a:lnTo>
                    <a:pt x="1021" y="2734"/>
                  </a:lnTo>
                  <a:lnTo>
                    <a:pt x="994" y="2719"/>
                  </a:lnTo>
                  <a:lnTo>
                    <a:pt x="967" y="2700"/>
                  </a:lnTo>
                  <a:lnTo>
                    <a:pt x="935" y="2675"/>
                  </a:lnTo>
                  <a:lnTo>
                    <a:pt x="902" y="2650"/>
                  </a:lnTo>
                  <a:lnTo>
                    <a:pt x="869" y="2624"/>
                  </a:lnTo>
                  <a:lnTo>
                    <a:pt x="838" y="2599"/>
                  </a:lnTo>
                  <a:lnTo>
                    <a:pt x="808" y="2574"/>
                  </a:lnTo>
                  <a:lnTo>
                    <a:pt x="781" y="2550"/>
                  </a:lnTo>
                  <a:lnTo>
                    <a:pt x="758" y="2527"/>
                  </a:lnTo>
                  <a:lnTo>
                    <a:pt x="740" y="2506"/>
                  </a:lnTo>
                  <a:lnTo>
                    <a:pt x="729" y="2493"/>
                  </a:lnTo>
                  <a:lnTo>
                    <a:pt x="719" y="2480"/>
                  </a:lnTo>
                  <a:lnTo>
                    <a:pt x="710" y="2468"/>
                  </a:lnTo>
                  <a:lnTo>
                    <a:pt x="703" y="2456"/>
                  </a:lnTo>
                  <a:lnTo>
                    <a:pt x="697" y="2444"/>
                  </a:lnTo>
                  <a:lnTo>
                    <a:pt x="694" y="2431"/>
                  </a:lnTo>
                  <a:lnTo>
                    <a:pt x="693" y="2418"/>
                  </a:lnTo>
                  <a:lnTo>
                    <a:pt x="696" y="2404"/>
                  </a:lnTo>
                  <a:lnTo>
                    <a:pt x="704" y="2389"/>
                  </a:lnTo>
                  <a:lnTo>
                    <a:pt x="716" y="2373"/>
                  </a:lnTo>
                  <a:lnTo>
                    <a:pt x="732" y="2355"/>
                  </a:lnTo>
                  <a:lnTo>
                    <a:pt x="755" y="2337"/>
                  </a:lnTo>
                  <a:lnTo>
                    <a:pt x="783" y="2315"/>
                  </a:lnTo>
                  <a:lnTo>
                    <a:pt x="814" y="2289"/>
                  </a:lnTo>
                  <a:lnTo>
                    <a:pt x="846" y="2259"/>
                  </a:lnTo>
                  <a:lnTo>
                    <a:pt x="881" y="2228"/>
                  </a:lnTo>
                  <a:lnTo>
                    <a:pt x="918" y="2194"/>
                  </a:lnTo>
                  <a:lnTo>
                    <a:pt x="954" y="2158"/>
                  </a:lnTo>
                  <a:lnTo>
                    <a:pt x="990" y="2122"/>
                  </a:lnTo>
                  <a:lnTo>
                    <a:pt x="1024" y="2086"/>
                  </a:lnTo>
                  <a:lnTo>
                    <a:pt x="1057" y="2051"/>
                  </a:lnTo>
                  <a:lnTo>
                    <a:pt x="1086" y="2017"/>
                  </a:lnTo>
                  <a:lnTo>
                    <a:pt x="1114" y="1986"/>
                  </a:lnTo>
                  <a:lnTo>
                    <a:pt x="1136" y="1957"/>
                  </a:lnTo>
                  <a:lnTo>
                    <a:pt x="1154" y="1932"/>
                  </a:lnTo>
                  <a:lnTo>
                    <a:pt x="1171" y="1910"/>
                  </a:lnTo>
                  <a:lnTo>
                    <a:pt x="1183" y="1894"/>
                  </a:lnTo>
                  <a:lnTo>
                    <a:pt x="1194" y="1880"/>
                  </a:lnTo>
                  <a:lnTo>
                    <a:pt x="1202" y="1869"/>
                  </a:lnTo>
                  <a:lnTo>
                    <a:pt x="1207" y="1861"/>
                  </a:lnTo>
                  <a:lnTo>
                    <a:pt x="1211" y="1856"/>
                  </a:lnTo>
                  <a:lnTo>
                    <a:pt x="1215" y="1851"/>
                  </a:lnTo>
                  <a:lnTo>
                    <a:pt x="1216" y="1849"/>
                  </a:lnTo>
                  <a:lnTo>
                    <a:pt x="1217" y="1848"/>
                  </a:lnTo>
                  <a:lnTo>
                    <a:pt x="1218" y="1848"/>
                  </a:lnTo>
                  <a:lnTo>
                    <a:pt x="1218" y="1848"/>
                  </a:lnTo>
                  <a:lnTo>
                    <a:pt x="1219" y="1845"/>
                  </a:lnTo>
                  <a:lnTo>
                    <a:pt x="1225" y="1838"/>
                  </a:lnTo>
                  <a:lnTo>
                    <a:pt x="1232" y="1827"/>
                  </a:lnTo>
                  <a:lnTo>
                    <a:pt x="1244" y="1812"/>
                  </a:lnTo>
                  <a:lnTo>
                    <a:pt x="1258" y="1795"/>
                  </a:lnTo>
                  <a:lnTo>
                    <a:pt x="1273" y="1774"/>
                  </a:lnTo>
                  <a:lnTo>
                    <a:pt x="1290" y="1750"/>
                  </a:lnTo>
                  <a:lnTo>
                    <a:pt x="1310" y="1725"/>
                  </a:lnTo>
                  <a:lnTo>
                    <a:pt x="1330" y="1699"/>
                  </a:lnTo>
                  <a:lnTo>
                    <a:pt x="1352" y="1671"/>
                  </a:lnTo>
                  <a:lnTo>
                    <a:pt x="1374" y="1643"/>
                  </a:lnTo>
                  <a:lnTo>
                    <a:pt x="1396" y="1615"/>
                  </a:lnTo>
                  <a:lnTo>
                    <a:pt x="1419" y="1586"/>
                  </a:lnTo>
                  <a:lnTo>
                    <a:pt x="1441" y="1559"/>
                  </a:lnTo>
                  <a:lnTo>
                    <a:pt x="1463" y="1533"/>
                  </a:lnTo>
                  <a:lnTo>
                    <a:pt x="1483" y="1508"/>
                  </a:lnTo>
                  <a:lnTo>
                    <a:pt x="1503" y="1486"/>
                  </a:lnTo>
                  <a:lnTo>
                    <a:pt x="1522" y="1465"/>
                  </a:lnTo>
                  <a:lnTo>
                    <a:pt x="1538" y="1449"/>
                  </a:lnTo>
                  <a:lnTo>
                    <a:pt x="1554" y="1435"/>
                  </a:lnTo>
                  <a:lnTo>
                    <a:pt x="1572" y="1418"/>
                  </a:lnTo>
                  <a:lnTo>
                    <a:pt x="1593" y="1399"/>
                  </a:lnTo>
                  <a:lnTo>
                    <a:pt x="1616" y="1378"/>
                  </a:lnTo>
                  <a:lnTo>
                    <a:pt x="1641" y="1355"/>
                  </a:lnTo>
                  <a:lnTo>
                    <a:pt x="1668" y="1331"/>
                  </a:lnTo>
                  <a:lnTo>
                    <a:pt x="1695" y="1306"/>
                  </a:lnTo>
                  <a:lnTo>
                    <a:pt x="1722" y="1281"/>
                  </a:lnTo>
                  <a:lnTo>
                    <a:pt x="1750" y="1256"/>
                  </a:lnTo>
                  <a:lnTo>
                    <a:pt x="1777" y="1232"/>
                  </a:lnTo>
                  <a:lnTo>
                    <a:pt x="1804" y="1208"/>
                  </a:lnTo>
                  <a:lnTo>
                    <a:pt x="1828" y="1185"/>
                  </a:lnTo>
                  <a:lnTo>
                    <a:pt x="1851" y="1165"/>
                  </a:lnTo>
                  <a:lnTo>
                    <a:pt x="1870" y="1147"/>
                  </a:lnTo>
                  <a:lnTo>
                    <a:pt x="1888" y="1131"/>
                  </a:lnTo>
                  <a:lnTo>
                    <a:pt x="1902" y="1118"/>
                  </a:lnTo>
                  <a:lnTo>
                    <a:pt x="1912" y="1110"/>
                  </a:lnTo>
                  <a:lnTo>
                    <a:pt x="1929" y="1100"/>
                  </a:lnTo>
                  <a:lnTo>
                    <a:pt x="1944" y="1096"/>
                  </a:lnTo>
                  <a:lnTo>
                    <a:pt x="1959" y="1099"/>
                  </a:lnTo>
                  <a:lnTo>
                    <a:pt x="1972" y="1103"/>
                  </a:lnTo>
                  <a:lnTo>
                    <a:pt x="1983" y="1110"/>
                  </a:lnTo>
                  <a:lnTo>
                    <a:pt x="2415" y="637"/>
                  </a:lnTo>
                  <a:lnTo>
                    <a:pt x="2410" y="633"/>
                  </a:lnTo>
                  <a:lnTo>
                    <a:pt x="2405" y="628"/>
                  </a:lnTo>
                  <a:lnTo>
                    <a:pt x="2402" y="626"/>
                  </a:lnTo>
                  <a:lnTo>
                    <a:pt x="2400" y="624"/>
                  </a:lnTo>
                  <a:lnTo>
                    <a:pt x="2399" y="623"/>
                  </a:lnTo>
                  <a:lnTo>
                    <a:pt x="2398" y="622"/>
                  </a:lnTo>
                  <a:lnTo>
                    <a:pt x="2399" y="620"/>
                  </a:lnTo>
                  <a:lnTo>
                    <a:pt x="2402" y="612"/>
                  </a:lnTo>
                  <a:lnTo>
                    <a:pt x="2407" y="600"/>
                  </a:lnTo>
                  <a:lnTo>
                    <a:pt x="2412" y="584"/>
                  </a:lnTo>
                  <a:lnTo>
                    <a:pt x="2417" y="564"/>
                  </a:lnTo>
                  <a:lnTo>
                    <a:pt x="2424" y="542"/>
                  </a:lnTo>
                  <a:lnTo>
                    <a:pt x="2430" y="519"/>
                  </a:lnTo>
                  <a:lnTo>
                    <a:pt x="2434" y="494"/>
                  </a:lnTo>
                  <a:lnTo>
                    <a:pt x="2437" y="468"/>
                  </a:lnTo>
                  <a:lnTo>
                    <a:pt x="2438" y="442"/>
                  </a:lnTo>
                  <a:lnTo>
                    <a:pt x="2437" y="417"/>
                  </a:lnTo>
                  <a:lnTo>
                    <a:pt x="2434" y="392"/>
                  </a:lnTo>
                  <a:lnTo>
                    <a:pt x="2426" y="369"/>
                  </a:lnTo>
                  <a:lnTo>
                    <a:pt x="2416" y="348"/>
                  </a:lnTo>
                  <a:lnTo>
                    <a:pt x="2404" y="331"/>
                  </a:lnTo>
                  <a:lnTo>
                    <a:pt x="2391" y="313"/>
                  </a:lnTo>
                  <a:lnTo>
                    <a:pt x="2377" y="298"/>
                  </a:lnTo>
                  <a:lnTo>
                    <a:pt x="2363" y="283"/>
                  </a:lnTo>
                  <a:lnTo>
                    <a:pt x="2345" y="270"/>
                  </a:lnTo>
                  <a:lnTo>
                    <a:pt x="2326" y="258"/>
                  </a:lnTo>
                  <a:lnTo>
                    <a:pt x="2305" y="247"/>
                  </a:lnTo>
                  <a:lnTo>
                    <a:pt x="2279" y="238"/>
                  </a:lnTo>
                  <a:lnTo>
                    <a:pt x="2250" y="230"/>
                  </a:lnTo>
                  <a:lnTo>
                    <a:pt x="2217" y="225"/>
                  </a:lnTo>
                  <a:lnTo>
                    <a:pt x="2178" y="222"/>
                  </a:lnTo>
                  <a:lnTo>
                    <a:pt x="2136" y="219"/>
                  </a:lnTo>
                  <a:lnTo>
                    <a:pt x="2087" y="219"/>
                  </a:lnTo>
                  <a:lnTo>
                    <a:pt x="2033" y="222"/>
                  </a:lnTo>
                  <a:lnTo>
                    <a:pt x="2029" y="222"/>
                  </a:lnTo>
                  <a:lnTo>
                    <a:pt x="2018" y="223"/>
                  </a:lnTo>
                  <a:lnTo>
                    <a:pt x="2003" y="224"/>
                  </a:lnTo>
                  <a:lnTo>
                    <a:pt x="1982" y="225"/>
                  </a:lnTo>
                  <a:lnTo>
                    <a:pt x="1957" y="227"/>
                  </a:lnTo>
                  <a:lnTo>
                    <a:pt x="1929" y="229"/>
                  </a:lnTo>
                  <a:lnTo>
                    <a:pt x="1899" y="230"/>
                  </a:lnTo>
                  <a:lnTo>
                    <a:pt x="1868" y="232"/>
                  </a:lnTo>
                  <a:lnTo>
                    <a:pt x="1836" y="235"/>
                  </a:lnTo>
                  <a:lnTo>
                    <a:pt x="1806" y="237"/>
                  </a:lnTo>
                  <a:lnTo>
                    <a:pt x="1776" y="239"/>
                  </a:lnTo>
                  <a:lnTo>
                    <a:pt x="1749" y="241"/>
                  </a:lnTo>
                  <a:lnTo>
                    <a:pt x="1726" y="242"/>
                  </a:lnTo>
                  <a:lnTo>
                    <a:pt x="1706" y="244"/>
                  </a:lnTo>
                  <a:lnTo>
                    <a:pt x="1692" y="246"/>
                  </a:lnTo>
                  <a:lnTo>
                    <a:pt x="1669" y="246"/>
                  </a:lnTo>
                  <a:lnTo>
                    <a:pt x="1648" y="242"/>
                  </a:lnTo>
                  <a:lnTo>
                    <a:pt x="1631" y="236"/>
                  </a:lnTo>
                  <a:lnTo>
                    <a:pt x="1619" y="227"/>
                  </a:lnTo>
                  <a:lnTo>
                    <a:pt x="1612" y="216"/>
                  </a:lnTo>
                  <a:lnTo>
                    <a:pt x="1608" y="204"/>
                  </a:lnTo>
                  <a:lnTo>
                    <a:pt x="1609" y="190"/>
                  </a:lnTo>
                  <a:lnTo>
                    <a:pt x="1617" y="177"/>
                  </a:lnTo>
                  <a:lnTo>
                    <a:pt x="1630" y="164"/>
                  </a:lnTo>
                  <a:lnTo>
                    <a:pt x="1650" y="151"/>
                  </a:lnTo>
                  <a:lnTo>
                    <a:pt x="1676" y="139"/>
                  </a:lnTo>
                  <a:lnTo>
                    <a:pt x="1679" y="138"/>
                  </a:lnTo>
                  <a:lnTo>
                    <a:pt x="1687" y="134"/>
                  </a:lnTo>
                  <a:lnTo>
                    <a:pt x="1702" y="130"/>
                  </a:lnTo>
                  <a:lnTo>
                    <a:pt x="1720" y="123"/>
                  </a:lnTo>
                  <a:lnTo>
                    <a:pt x="1743" y="117"/>
                  </a:lnTo>
                  <a:lnTo>
                    <a:pt x="1771" y="108"/>
                  </a:lnTo>
                  <a:lnTo>
                    <a:pt x="1801" y="99"/>
                  </a:lnTo>
                  <a:lnTo>
                    <a:pt x="1835" y="90"/>
                  </a:lnTo>
                  <a:lnTo>
                    <a:pt x="1871" y="79"/>
                  </a:lnTo>
                  <a:lnTo>
                    <a:pt x="1911" y="69"/>
                  </a:lnTo>
                  <a:lnTo>
                    <a:pt x="1953" y="58"/>
                  </a:lnTo>
                  <a:lnTo>
                    <a:pt x="1995" y="48"/>
                  </a:lnTo>
                  <a:lnTo>
                    <a:pt x="2039" y="38"/>
                  </a:lnTo>
                  <a:lnTo>
                    <a:pt x="2084" y="30"/>
                  </a:lnTo>
                  <a:lnTo>
                    <a:pt x="2129" y="21"/>
                  </a:lnTo>
                  <a:lnTo>
                    <a:pt x="2174" y="14"/>
                  </a:lnTo>
                  <a:lnTo>
                    <a:pt x="2219" y="8"/>
                  </a:lnTo>
                  <a:lnTo>
                    <a:pt x="2263" y="3"/>
                  </a:lnTo>
                  <a:lnTo>
                    <a:pt x="2306" y="1"/>
                  </a:lnTo>
                  <a:lnTo>
                    <a:pt x="2347" y="0"/>
                  </a:lnTo>
                  <a:close/>
                </a:path>
              </a:pathLst>
            </a:custGeom>
            <a:solidFill>
              <a:srgbClr val="FFFFFF"/>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方正正纤黑简体" panose="02000000000000000000" charset="-122"/>
                <a:cs typeface="+mn-cs"/>
                <a:sym typeface="Arial" panose="020B0604020202020204" pitchFamily="34" charset="0"/>
              </a:endParaRPr>
            </a:p>
          </p:txBody>
        </p:sp>
      </p:grpSp>
      <p:grpSp>
        <p:nvGrpSpPr>
          <p:cNvPr id="112" name="组合 111"/>
          <p:cNvGrpSpPr/>
          <p:nvPr>
            <p:custDataLst>
              <p:tags r:id="rId7"/>
            </p:custDataLst>
          </p:nvPr>
        </p:nvGrpSpPr>
        <p:grpSpPr>
          <a:xfrm>
            <a:off x="4829633" y="4063208"/>
            <a:ext cx="772611" cy="772611"/>
            <a:chOff x="5043669" y="4148549"/>
            <a:chExt cx="772611" cy="772611"/>
          </a:xfrm>
        </p:grpSpPr>
        <p:sp>
          <p:nvSpPr>
            <p:cNvPr id="113" name="矩形 112"/>
            <p:cNvSpPr/>
            <p:nvPr>
              <p:custDataLst>
                <p:tags r:id="rId8"/>
              </p:custDataLst>
            </p:nvPr>
          </p:nvSpPr>
          <p:spPr>
            <a:xfrm>
              <a:off x="5043669" y="4148549"/>
              <a:ext cx="772611" cy="772611"/>
            </a:xfrm>
            <a:prstGeom prst="rect">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FFFFFF"/>
                </a:solidFill>
                <a:effectLst/>
                <a:uLnTx/>
                <a:uFillTx/>
                <a:latin typeface="Calibri Light" panose="020F0302020204030204"/>
                <a:ea typeface="方正正纤黑简体" panose="02000000000000000000" charset="-122"/>
                <a:cs typeface="+mn-cs"/>
              </a:endParaRPr>
            </a:p>
          </p:txBody>
        </p:sp>
        <p:sp>
          <p:nvSpPr>
            <p:cNvPr id="114" name="Shape 538"/>
            <p:cNvSpPr/>
            <p:nvPr>
              <p:custDataLst>
                <p:tags r:id="rId9"/>
              </p:custDataLst>
            </p:nvPr>
          </p:nvSpPr>
          <p:spPr>
            <a:xfrm>
              <a:off x="5298138" y="4360425"/>
              <a:ext cx="304106" cy="301613"/>
            </a:xfrm>
            <a:custGeom>
              <a:avLst/>
              <a:gdLst/>
              <a:ahLst/>
              <a:cxnLst>
                <a:cxn ang="0">
                  <a:pos x="wd2" y="hd2"/>
                </a:cxn>
                <a:cxn ang="5400000">
                  <a:pos x="wd2" y="hd2"/>
                </a:cxn>
                <a:cxn ang="10800000">
                  <a:pos x="wd2" y="hd2"/>
                </a:cxn>
                <a:cxn ang="16200000">
                  <a:pos x="wd2" y="hd2"/>
                </a:cxn>
              </a:cxnLst>
              <a:rect l="0" t="0" r="r" b="b"/>
              <a:pathLst>
                <a:path w="21554" h="21600" extrusionOk="0">
                  <a:moveTo>
                    <a:pt x="15017" y="5596"/>
                  </a:moveTo>
                  <a:lnTo>
                    <a:pt x="8281" y="12346"/>
                  </a:lnTo>
                  <a:cubicBezTo>
                    <a:pt x="8018" y="12609"/>
                    <a:pt x="8018" y="13038"/>
                    <a:pt x="8281" y="13302"/>
                  </a:cubicBezTo>
                  <a:cubicBezTo>
                    <a:pt x="8413" y="13434"/>
                    <a:pt x="8583" y="13499"/>
                    <a:pt x="8755" y="13499"/>
                  </a:cubicBezTo>
                  <a:cubicBezTo>
                    <a:pt x="8929" y="13499"/>
                    <a:pt x="9101" y="13434"/>
                    <a:pt x="9232" y="13302"/>
                  </a:cubicBezTo>
                  <a:lnTo>
                    <a:pt x="15967" y="6552"/>
                  </a:lnTo>
                  <a:cubicBezTo>
                    <a:pt x="16230" y="6288"/>
                    <a:pt x="16230" y="5860"/>
                    <a:pt x="15967" y="5596"/>
                  </a:cubicBezTo>
                  <a:cubicBezTo>
                    <a:pt x="15703" y="5332"/>
                    <a:pt x="15279" y="5332"/>
                    <a:pt x="15017" y="5596"/>
                  </a:cubicBezTo>
                  <a:cubicBezTo>
                    <a:pt x="15017" y="5596"/>
                    <a:pt x="15017" y="5596"/>
                    <a:pt x="15017" y="5596"/>
                  </a:cubicBezTo>
                  <a:close/>
                  <a:moveTo>
                    <a:pt x="19439" y="5820"/>
                  </a:moveTo>
                  <a:lnTo>
                    <a:pt x="18811" y="6450"/>
                  </a:lnTo>
                  <a:cubicBezTo>
                    <a:pt x="18753" y="5484"/>
                    <a:pt x="18351" y="4585"/>
                    <a:pt x="17664" y="3895"/>
                  </a:cubicBezTo>
                  <a:cubicBezTo>
                    <a:pt x="16977" y="3207"/>
                    <a:pt x="16078" y="2808"/>
                    <a:pt x="15115" y="2745"/>
                  </a:cubicBezTo>
                  <a:lnTo>
                    <a:pt x="15746" y="2119"/>
                  </a:lnTo>
                  <a:lnTo>
                    <a:pt x="15746" y="2116"/>
                  </a:lnTo>
                  <a:cubicBezTo>
                    <a:pt x="16240" y="1621"/>
                    <a:pt x="16894" y="1351"/>
                    <a:pt x="17595" y="1351"/>
                  </a:cubicBezTo>
                  <a:cubicBezTo>
                    <a:pt x="18292" y="1351"/>
                    <a:pt x="18946" y="1621"/>
                    <a:pt x="19439" y="2116"/>
                  </a:cubicBezTo>
                  <a:cubicBezTo>
                    <a:pt x="19933" y="2610"/>
                    <a:pt x="20206" y="3268"/>
                    <a:pt x="20206" y="3968"/>
                  </a:cubicBezTo>
                  <a:cubicBezTo>
                    <a:pt x="20206" y="4667"/>
                    <a:pt x="19936" y="5325"/>
                    <a:pt x="19439" y="5820"/>
                  </a:cubicBezTo>
                  <a:cubicBezTo>
                    <a:pt x="19439" y="5820"/>
                    <a:pt x="19439" y="5820"/>
                    <a:pt x="19439" y="5820"/>
                  </a:cubicBezTo>
                  <a:close/>
                  <a:moveTo>
                    <a:pt x="16710" y="8553"/>
                  </a:moveTo>
                  <a:lnTo>
                    <a:pt x="8506" y="16775"/>
                  </a:lnTo>
                  <a:lnTo>
                    <a:pt x="8742" y="15665"/>
                  </a:lnTo>
                  <a:cubicBezTo>
                    <a:pt x="8785" y="15463"/>
                    <a:pt x="8735" y="15259"/>
                    <a:pt x="8608" y="15100"/>
                  </a:cubicBezTo>
                  <a:cubicBezTo>
                    <a:pt x="8478" y="14938"/>
                    <a:pt x="8285" y="14850"/>
                    <a:pt x="8084" y="14850"/>
                  </a:cubicBezTo>
                  <a:lnTo>
                    <a:pt x="6735" y="14850"/>
                  </a:lnTo>
                  <a:lnTo>
                    <a:pt x="6735" y="13499"/>
                  </a:lnTo>
                  <a:cubicBezTo>
                    <a:pt x="6735" y="13126"/>
                    <a:pt x="6433" y="12823"/>
                    <a:pt x="6061" y="12823"/>
                  </a:cubicBezTo>
                  <a:lnTo>
                    <a:pt x="5000" y="12823"/>
                  </a:lnTo>
                  <a:lnTo>
                    <a:pt x="13011" y="4841"/>
                  </a:lnTo>
                  <a:lnTo>
                    <a:pt x="13017" y="4851"/>
                  </a:lnTo>
                  <a:cubicBezTo>
                    <a:pt x="13510" y="4356"/>
                    <a:pt x="14168" y="4084"/>
                    <a:pt x="14865" y="4084"/>
                  </a:cubicBezTo>
                  <a:cubicBezTo>
                    <a:pt x="15562" y="4084"/>
                    <a:pt x="16220" y="4356"/>
                    <a:pt x="16710" y="4851"/>
                  </a:cubicBezTo>
                  <a:cubicBezTo>
                    <a:pt x="17203" y="5346"/>
                    <a:pt x="17476" y="6001"/>
                    <a:pt x="17476" y="6700"/>
                  </a:cubicBezTo>
                  <a:cubicBezTo>
                    <a:pt x="17476" y="7402"/>
                    <a:pt x="17207" y="8058"/>
                    <a:pt x="16710" y="8553"/>
                  </a:cubicBezTo>
                  <a:cubicBezTo>
                    <a:pt x="16710" y="8553"/>
                    <a:pt x="16710" y="8553"/>
                    <a:pt x="16710" y="8553"/>
                  </a:cubicBezTo>
                  <a:close/>
                  <a:moveTo>
                    <a:pt x="6798" y="18334"/>
                  </a:moveTo>
                  <a:lnTo>
                    <a:pt x="4289" y="19109"/>
                  </a:lnTo>
                  <a:cubicBezTo>
                    <a:pt x="4144" y="18677"/>
                    <a:pt x="3917" y="18297"/>
                    <a:pt x="3605" y="17985"/>
                  </a:cubicBezTo>
                  <a:cubicBezTo>
                    <a:pt x="3335" y="17714"/>
                    <a:pt x="3023" y="17506"/>
                    <a:pt x="2694" y="17336"/>
                  </a:cubicBezTo>
                  <a:lnTo>
                    <a:pt x="3839" y="14175"/>
                  </a:lnTo>
                  <a:lnTo>
                    <a:pt x="5387" y="14175"/>
                  </a:lnTo>
                  <a:lnTo>
                    <a:pt x="5387" y="15522"/>
                  </a:lnTo>
                  <a:cubicBezTo>
                    <a:pt x="5387" y="15898"/>
                    <a:pt x="5690" y="16198"/>
                    <a:pt x="6061" y="16198"/>
                  </a:cubicBezTo>
                  <a:lnTo>
                    <a:pt x="7251" y="16198"/>
                  </a:lnTo>
                  <a:cubicBezTo>
                    <a:pt x="7251" y="16198"/>
                    <a:pt x="6798" y="18334"/>
                    <a:pt x="6798" y="18334"/>
                  </a:cubicBezTo>
                  <a:close/>
                  <a:moveTo>
                    <a:pt x="20394" y="1163"/>
                  </a:moveTo>
                  <a:cubicBezTo>
                    <a:pt x="19646" y="412"/>
                    <a:pt x="18651" y="0"/>
                    <a:pt x="17595" y="0"/>
                  </a:cubicBezTo>
                  <a:cubicBezTo>
                    <a:pt x="16536" y="0"/>
                    <a:pt x="15543" y="412"/>
                    <a:pt x="14796" y="1160"/>
                  </a:cubicBezTo>
                  <a:lnTo>
                    <a:pt x="2895" y="13022"/>
                  </a:lnTo>
                  <a:cubicBezTo>
                    <a:pt x="2823" y="13090"/>
                    <a:pt x="2770" y="13176"/>
                    <a:pt x="2733" y="13268"/>
                  </a:cubicBezTo>
                  <a:lnTo>
                    <a:pt x="40" y="20694"/>
                  </a:lnTo>
                  <a:cubicBezTo>
                    <a:pt x="-46" y="20931"/>
                    <a:pt x="11" y="21205"/>
                    <a:pt x="185" y="21389"/>
                  </a:cubicBezTo>
                  <a:cubicBezTo>
                    <a:pt x="316" y="21524"/>
                    <a:pt x="491" y="21600"/>
                    <a:pt x="675" y="21600"/>
                  </a:cubicBezTo>
                  <a:cubicBezTo>
                    <a:pt x="741" y="21600"/>
                    <a:pt x="806" y="21590"/>
                    <a:pt x="872" y="21571"/>
                  </a:cubicBezTo>
                  <a:lnTo>
                    <a:pt x="7571" y="19511"/>
                  </a:lnTo>
                  <a:cubicBezTo>
                    <a:pt x="7676" y="19478"/>
                    <a:pt x="7771" y="19419"/>
                    <a:pt x="7850" y="19343"/>
                  </a:cubicBezTo>
                  <a:lnTo>
                    <a:pt x="20394" y="6771"/>
                  </a:lnTo>
                  <a:cubicBezTo>
                    <a:pt x="21140" y="6025"/>
                    <a:pt x="21554" y="5026"/>
                    <a:pt x="21554" y="3968"/>
                  </a:cubicBezTo>
                  <a:cubicBezTo>
                    <a:pt x="21551" y="2906"/>
                    <a:pt x="21140" y="1912"/>
                    <a:pt x="20394" y="1163"/>
                  </a:cubicBezTo>
                  <a:cubicBezTo>
                    <a:pt x="20394" y="1163"/>
                    <a:pt x="20394" y="1163"/>
                    <a:pt x="20394" y="1163"/>
                  </a:cubicBezTo>
                  <a:close/>
                </a:path>
              </a:pathLst>
            </a:custGeom>
            <a:solidFill>
              <a:srgbClr val="FFFFFF"/>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30505"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Gill Sans"/>
                <a:sym typeface="Arial" panose="020B0604020202020204" pitchFamily="34" charset="0"/>
              </a:endParaRPr>
            </a:p>
          </p:txBody>
        </p:sp>
      </p:grpSp>
      <p:grpSp>
        <p:nvGrpSpPr>
          <p:cNvPr id="115" name="组合 114"/>
          <p:cNvGrpSpPr/>
          <p:nvPr>
            <p:custDataLst>
              <p:tags r:id="rId10"/>
            </p:custDataLst>
          </p:nvPr>
        </p:nvGrpSpPr>
        <p:grpSpPr>
          <a:xfrm>
            <a:off x="1603670" y="4063208"/>
            <a:ext cx="772611" cy="772611"/>
            <a:chOff x="1817706" y="4148550"/>
            <a:chExt cx="772611" cy="772611"/>
          </a:xfrm>
        </p:grpSpPr>
        <p:sp>
          <p:nvSpPr>
            <p:cNvPr id="116" name="矩形 115"/>
            <p:cNvSpPr/>
            <p:nvPr>
              <p:custDataLst>
                <p:tags r:id="rId11"/>
              </p:custDataLst>
            </p:nvPr>
          </p:nvSpPr>
          <p:spPr>
            <a:xfrm>
              <a:off x="1817706" y="4148550"/>
              <a:ext cx="772611" cy="772611"/>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FFFFFF"/>
                </a:solidFill>
                <a:effectLst/>
                <a:uLnTx/>
                <a:uFillTx/>
                <a:latin typeface="Calibri Light" panose="020F0302020204030204"/>
                <a:ea typeface="方正正纤黑简体" panose="02000000000000000000" charset="-122"/>
                <a:cs typeface="+mn-cs"/>
              </a:endParaRPr>
            </a:p>
          </p:txBody>
        </p:sp>
        <p:sp>
          <p:nvSpPr>
            <p:cNvPr id="117" name="Freeform 6"/>
            <p:cNvSpPr>
              <a:spLocks noEditPoints="1"/>
            </p:cNvSpPr>
            <p:nvPr>
              <p:custDataLst>
                <p:tags r:id="rId12"/>
              </p:custDataLst>
            </p:nvPr>
          </p:nvSpPr>
          <p:spPr bwMode="auto">
            <a:xfrm>
              <a:off x="1980691" y="4363072"/>
              <a:ext cx="426524" cy="268470"/>
            </a:xfrm>
            <a:custGeom>
              <a:avLst/>
              <a:gdLst>
                <a:gd name="T0" fmla="*/ 3132 w 3545"/>
                <a:gd name="T1" fmla="*/ 1485 h 2230"/>
                <a:gd name="T2" fmla="*/ 3354 w 3545"/>
                <a:gd name="T3" fmla="*/ 1626 h 2230"/>
                <a:gd name="T4" fmla="*/ 3495 w 3545"/>
                <a:gd name="T5" fmla="*/ 1875 h 2230"/>
                <a:gd name="T6" fmla="*/ 3545 w 3545"/>
                <a:gd name="T7" fmla="*/ 2230 h 2230"/>
                <a:gd name="T8" fmla="*/ 2292 w 3545"/>
                <a:gd name="T9" fmla="*/ 1938 h 2230"/>
                <a:gd name="T10" fmla="*/ 2416 w 3545"/>
                <a:gd name="T11" fmla="*/ 1667 h 2230"/>
                <a:gd name="T12" fmla="*/ 2622 w 3545"/>
                <a:gd name="T13" fmla="*/ 1505 h 2230"/>
                <a:gd name="T14" fmla="*/ 2903 w 3545"/>
                <a:gd name="T15" fmla="*/ 1449 h 2230"/>
                <a:gd name="T16" fmla="*/ 872 w 3545"/>
                <a:gd name="T17" fmla="*/ 1485 h 2230"/>
                <a:gd name="T18" fmla="*/ 1094 w 3545"/>
                <a:gd name="T19" fmla="*/ 1626 h 2230"/>
                <a:gd name="T20" fmla="*/ 1235 w 3545"/>
                <a:gd name="T21" fmla="*/ 1875 h 2230"/>
                <a:gd name="T22" fmla="*/ 1285 w 3545"/>
                <a:gd name="T23" fmla="*/ 2230 h 2230"/>
                <a:gd name="T24" fmla="*/ 31 w 3545"/>
                <a:gd name="T25" fmla="*/ 1938 h 2230"/>
                <a:gd name="T26" fmla="*/ 154 w 3545"/>
                <a:gd name="T27" fmla="*/ 1667 h 2230"/>
                <a:gd name="T28" fmla="*/ 362 w 3545"/>
                <a:gd name="T29" fmla="*/ 1505 h 2230"/>
                <a:gd name="T30" fmla="*/ 642 w 3545"/>
                <a:gd name="T31" fmla="*/ 1449 h 2230"/>
                <a:gd name="T32" fmla="*/ 1995 w 3545"/>
                <a:gd name="T33" fmla="*/ 1092 h 2230"/>
                <a:gd name="T34" fmla="*/ 2289 w 3545"/>
                <a:gd name="T35" fmla="*/ 1177 h 2230"/>
                <a:gd name="T36" fmla="*/ 2534 w 3545"/>
                <a:gd name="T37" fmla="*/ 1320 h 2230"/>
                <a:gd name="T38" fmla="*/ 2361 w 3545"/>
                <a:gd name="T39" fmla="*/ 1494 h 2230"/>
                <a:gd name="T40" fmla="*/ 2182 w 3545"/>
                <a:gd name="T41" fmla="*/ 1768 h 2230"/>
                <a:gd name="T42" fmla="*/ 2106 w 3545"/>
                <a:gd name="T43" fmla="*/ 2143 h 2230"/>
                <a:gd name="T44" fmla="*/ 1433 w 3545"/>
                <a:gd name="T45" fmla="*/ 1981 h 2230"/>
                <a:gd name="T46" fmla="*/ 1315 w 3545"/>
                <a:gd name="T47" fmla="*/ 1645 h 2230"/>
                <a:gd name="T48" fmla="*/ 1099 w 3545"/>
                <a:gd name="T49" fmla="*/ 1415 h 2230"/>
                <a:gd name="T50" fmla="*/ 1107 w 3545"/>
                <a:gd name="T51" fmla="*/ 1256 h 2230"/>
                <a:gd name="T52" fmla="*/ 1376 w 3545"/>
                <a:gd name="T53" fmla="*/ 1136 h 2230"/>
                <a:gd name="T54" fmla="*/ 1670 w 3545"/>
                <a:gd name="T55" fmla="*/ 1077 h 2230"/>
                <a:gd name="T56" fmla="*/ 2967 w 3545"/>
                <a:gd name="T57" fmla="*/ 741 h 2230"/>
                <a:gd name="T58" fmla="*/ 3137 w 3545"/>
                <a:gd name="T59" fmla="*/ 870 h 2230"/>
                <a:gd name="T60" fmla="*/ 3185 w 3545"/>
                <a:gd name="T61" fmla="*/ 1087 h 2230"/>
                <a:gd name="T62" fmla="*/ 3081 w 3545"/>
                <a:gd name="T63" fmla="*/ 1276 h 2230"/>
                <a:gd name="T64" fmla="*/ 2877 w 3545"/>
                <a:gd name="T65" fmla="*/ 1352 h 2230"/>
                <a:gd name="T66" fmla="*/ 2673 w 3545"/>
                <a:gd name="T67" fmla="*/ 1276 h 2230"/>
                <a:gd name="T68" fmla="*/ 2569 w 3545"/>
                <a:gd name="T69" fmla="*/ 1087 h 2230"/>
                <a:gd name="T70" fmla="*/ 2615 w 3545"/>
                <a:gd name="T71" fmla="*/ 870 h 2230"/>
                <a:gd name="T72" fmla="*/ 2786 w 3545"/>
                <a:gd name="T73" fmla="*/ 741 h 2230"/>
                <a:gd name="T74" fmla="*/ 707 w 3545"/>
                <a:gd name="T75" fmla="*/ 741 h 2230"/>
                <a:gd name="T76" fmla="*/ 877 w 3545"/>
                <a:gd name="T77" fmla="*/ 870 h 2230"/>
                <a:gd name="T78" fmla="*/ 924 w 3545"/>
                <a:gd name="T79" fmla="*/ 1087 h 2230"/>
                <a:gd name="T80" fmla="*/ 820 w 3545"/>
                <a:gd name="T81" fmla="*/ 1276 h 2230"/>
                <a:gd name="T82" fmla="*/ 616 w 3545"/>
                <a:gd name="T83" fmla="*/ 1352 h 2230"/>
                <a:gd name="T84" fmla="*/ 412 w 3545"/>
                <a:gd name="T85" fmla="*/ 1276 h 2230"/>
                <a:gd name="T86" fmla="*/ 308 w 3545"/>
                <a:gd name="T87" fmla="*/ 1087 h 2230"/>
                <a:gd name="T88" fmla="*/ 355 w 3545"/>
                <a:gd name="T89" fmla="*/ 870 h 2230"/>
                <a:gd name="T90" fmla="*/ 526 w 3545"/>
                <a:gd name="T91" fmla="*/ 741 h 2230"/>
                <a:gd name="T92" fmla="*/ 1896 w 3545"/>
                <a:gd name="T93" fmla="*/ 12 h 2230"/>
                <a:gd name="T94" fmla="*/ 2115 w 3545"/>
                <a:gd name="T95" fmla="*/ 135 h 2230"/>
                <a:gd name="T96" fmla="*/ 2237 w 3545"/>
                <a:gd name="T97" fmla="*/ 355 h 2230"/>
                <a:gd name="T98" fmla="*/ 2223 w 3545"/>
                <a:gd name="T99" fmla="*/ 615 h 2230"/>
                <a:gd name="T100" fmla="*/ 2077 w 3545"/>
                <a:gd name="T101" fmla="*/ 819 h 2230"/>
                <a:gd name="T102" fmla="*/ 1844 w 3545"/>
                <a:gd name="T103" fmla="*/ 917 h 2230"/>
                <a:gd name="T104" fmla="*/ 1589 w 3545"/>
                <a:gd name="T105" fmla="*/ 874 h 2230"/>
                <a:gd name="T106" fmla="*/ 1403 w 3545"/>
                <a:gd name="T107" fmla="*/ 707 h 2230"/>
                <a:gd name="T108" fmla="*/ 1331 w 3545"/>
                <a:gd name="T109" fmla="*/ 460 h 2230"/>
                <a:gd name="T110" fmla="*/ 1403 w 3545"/>
                <a:gd name="T111" fmla="*/ 213 h 2230"/>
                <a:gd name="T112" fmla="*/ 1589 w 3545"/>
                <a:gd name="T113" fmla="*/ 46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5" h="2230">
                  <a:moveTo>
                    <a:pt x="2903" y="1449"/>
                  </a:moveTo>
                  <a:lnTo>
                    <a:pt x="2964" y="1453"/>
                  </a:lnTo>
                  <a:lnTo>
                    <a:pt x="3023" y="1459"/>
                  </a:lnTo>
                  <a:lnTo>
                    <a:pt x="3079" y="1470"/>
                  </a:lnTo>
                  <a:lnTo>
                    <a:pt x="3132" y="1485"/>
                  </a:lnTo>
                  <a:lnTo>
                    <a:pt x="3183" y="1505"/>
                  </a:lnTo>
                  <a:lnTo>
                    <a:pt x="3230" y="1528"/>
                  </a:lnTo>
                  <a:lnTo>
                    <a:pt x="3274" y="1557"/>
                  </a:lnTo>
                  <a:lnTo>
                    <a:pt x="3317" y="1589"/>
                  </a:lnTo>
                  <a:lnTo>
                    <a:pt x="3354" y="1626"/>
                  </a:lnTo>
                  <a:lnTo>
                    <a:pt x="3389" y="1667"/>
                  </a:lnTo>
                  <a:lnTo>
                    <a:pt x="3421" y="1713"/>
                  </a:lnTo>
                  <a:lnTo>
                    <a:pt x="3449" y="1762"/>
                  </a:lnTo>
                  <a:lnTo>
                    <a:pt x="3474" y="1816"/>
                  </a:lnTo>
                  <a:lnTo>
                    <a:pt x="3495" y="1875"/>
                  </a:lnTo>
                  <a:lnTo>
                    <a:pt x="3513" y="1938"/>
                  </a:lnTo>
                  <a:lnTo>
                    <a:pt x="3526" y="2004"/>
                  </a:lnTo>
                  <a:lnTo>
                    <a:pt x="3536" y="2075"/>
                  </a:lnTo>
                  <a:lnTo>
                    <a:pt x="3542" y="2151"/>
                  </a:lnTo>
                  <a:lnTo>
                    <a:pt x="3545" y="2230"/>
                  </a:lnTo>
                  <a:lnTo>
                    <a:pt x="2261" y="2230"/>
                  </a:lnTo>
                  <a:lnTo>
                    <a:pt x="2262" y="2151"/>
                  </a:lnTo>
                  <a:lnTo>
                    <a:pt x="2269" y="2075"/>
                  </a:lnTo>
                  <a:lnTo>
                    <a:pt x="2278" y="2004"/>
                  </a:lnTo>
                  <a:lnTo>
                    <a:pt x="2292" y="1938"/>
                  </a:lnTo>
                  <a:lnTo>
                    <a:pt x="2310" y="1875"/>
                  </a:lnTo>
                  <a:lnTo>
                    <a:pt x="2331" y="1816"/>
                  </a:lnTo>
                  <a:lnTo>
                    <a:pt x="2355" y="1762"/>
                  </a:lnTo>
                  <a:lnTo>
                    <a:pt x="2383" y="1713"/>
                  </a:lnTo>
                  <a:lnTo>
                    <a:pt x="2416" y="1667"/>
                  </a:lnTo>
                  <a:lnTo>
                    <a:pt x="2450" y="1626"/>
                  </a:lnTo>
                  <a:lnTo>
                    <a:pt x="2489" y="1589"/>
                  </a:lnTo>
                  <a:lnTo>
                    <a:pt x="2530" y="1557"/>
                  </a:lnTo>
                  <a:lnTo>
                    <a:pt x="2574" y="1528"/>
                  </a:lnTo>
                  <a:lnTo>
                    <a:pt x="2622" y="1505"/>
                  </a:lnTo>
                  <a:lnTo>
                    <a:pt x="2673" y="1485"/>
                  </a:lnTo>
                  <a:lnTo>
                    <a:pt x="2726" y="1470"/>
                  </a:lnTo>
                  <a:lnTo>
                    <a:pt x="2782" y="1459"/>
                  </a:lnTo>
                  <a:lnTo>
                    <a:pt x="2841" y="1453"/>
                  </a:lnTo>
                  <a:lnTo>
                    <a:pt x="2903" y="1449"/>
                  </a:lnTo>
                  <a:close/>
                  <a:moveTo>
                    <a:pt x="642" y="1449"/>
                  </a:moveTo>
                  <a:lnTo>
                    <a:pt x="703" y="1453"/>
                  </a:lnTo>
                  <a:lnTo>
                    <a:pt x="763" y="1459"/>
                  </a:lnTo>
                  <a:lnTo>
                    <a:pt x="819" y="1470"/>
                  </a:lnTo>
                  <a:lnTo>
                    <a:pt x="872" y="1485"/>
                  </a:lnTo>
                  <a:lnTo>
                    <a:pt x="923" y="1505"/>
                  </a:lnTo>
                  <a:lnTo>
                    <a:pt x="970" y="1528"/>
                  </a:lnTo>
                  <a:lnTo>
                    <a:pt x="1014" y="1557"/>
                  </a:lnTo>
                  <a:lnTo>
                    <a:pt x="1055" y="1589"/>
                  </a:lnTo>
                  <a:lnTo>
                    <a:pt x="1094" y="1626"/>
                  </a:lnTo>
                  <a:lnTo>
                    <a:pt x="1129" y="1667"/>
                  </a:lnTo>
                  <a:lnTo>
                    <a:pt x="1161" y="1713"/>
                  </a:lnTo>
                  <a:lnTo>
                    <a:pt x="1189" y="1762"/>
                  </a:lnTo>
                  <a:lnTo>
                    <a:pt x="1214" y="1816"/>
                  </a:lnTo>
                  <a:lnTo>
                    <a:pt x="1235" y="1875"/>
                  </a:lnTo>
                  <a:lnTo>
                    <a:pt x="1252" y="1938"/>
                  </a:lnTo>
                  <a:lnTo>
                    <a:pt x="1266" y="2004"/>
                  </a:lnTo>
                  <a:lnTo>
                    <a:pt x="1276" y="2075"/>
                  </a:lnTo>
                  <a:lnTo>
                    <a:pt x="1282" y="2151"/>
                  </a:lnTo>
                  <a:lnTo>
                    <a:pt x="1285" y="2230"/>
                  </a:lnTo>
                  <a:lnTo>
                    <a:pt x="0" y="2230"/>
                  </a:lnTo>
                  <a:lnTo>
                    <a:pt x="2" y="2151"/>
                  </a:lnTo>
                  <a:lnTo>
                    <a:pt x="8" y="2075"/>
                  </a:lnTo>
                  <a:lnTo>
                    <a:pt x="18" y="2004"/>
                  </a:lnTo>
                  <a:lnTo>
                    <a:pt x="31" y="1938"/>
                  </a:lnTo>
                  <a:lnTo>
                    <a:pt x="49" y="1875"/>
                  </a:lnTo>
                  <a:lnTo>
                    <a:pt x="70" y="1816"/>
                  </a:lnTo>
                  <a:lnTo>
                    <a:pt x="95" y="1762"/>
                  </a:lnTo>
                  <a:lnTo>
                    <a:pt x="123" y="1713"/>
                  </a:lnTo>
                  <a:lnTo>
                    <a:pt x="154" y="1667"/>
                  </a:lnTo>
                  <a:lnTo>
                    <a:pt x="190" y="1626"/>
                  </a:lnTo>
                  <a:lnTo>
                    <a:pt x="228" y="1589"/>
                  </a:lnTo>
                  <a:lnTo>
                    <a:pt x="270" y="1557"/>
                  </a:lnTo>
                  <a:lnTo>
                    <a:pt x="314" y="1528"/>
                  </a:lnTo>
                  <a:lnTo>
                    <a:pt x="362" y="1505"/>
                  </a:lnTo>
                  <a:lnTo>
                    <a:pt x="413" y="1485"/>
                  </a:lnTo>
                  <a:lnTo>
                    <a:pt x="466" y="1470"/>
                  </a:lnTo>
                  <a:lnTo>
                    <a:pt x="522" y="1459"/>
                  </a:lnTo>
                  <a:lnTo>
                    <a:pt x="580" y="1453"/>
                  </a:lnTo>
                  <a:lnTo>
                    <a:pt x="642" y="1449"/>
                  </a:lnTo>
                  <a:close/>
                  <a:moveTo>
                    <a:pt x="1778" y="1072"/>
                  </a:moveTo>
                  <a:lnTo>
                    <a:pt x="1829" y="1073"/>
                  </a:lnTo>
                  <a:lnTo>
                    <a:pt x="1882" y="1077"/>
                  </a:lnTo>
                  <a:lnTo>
                    <a:pt x="1937" y="1084"/>
                  </a:lnTo>
                  <a:lnTo>
                    <a:pt x="1995" y="1092"/>
                  </a:lnTo>
                  <a:lnTo>
                    <a:pt x="2054" y="1104"/>
                  </a:lnTo>
                  <a:lnTo>
                    <a:pt x="2113" y="1118"/>
                  </a:lnTo>
                  <a:lnTo>
                    <a:pt x="2174" y="1136"/>
                  </a:lnTo>
                  <a:lnTo>
                    <a:pt x="2232" y="1155"/>
                  </a:lnTo>
                  <a:lnTo>
                    <a:pt x="2289" y="1177"/>
                  </a:lnTo>
                  <a:lnTo>
                    <a:pt x="2345" y="1200"/>
                  </a:lnTo>
                  <a:lnTo>
                    <a:pt x="2398" y="1226"/>
                  </a:lnTo>
                  <a:lnTo>
                    <a:pt x="2448" y="1256"/>
                  </a:lnTo>
                  <a:lnTo>
                    <a:pt x="2493" y="1287"/>
                  </a:lnTo>
                  <a:lnTo>
                    <a:pt x="2534" y="1320"/>
                  </a:lnTo>
                  <a:lnTo>
                    <a:pt x="2569" y="1355"/>
                  </a:lnTo>
                  <a:lnTo>
                    <a:pt x="2512" y="1383"/>
                  </a:lnTo>
                  <a:lnTo>
                    <a:pt x="2458" y="1415"/>
                  </a:lnTo>
                  <a:lnTo>
                    <a:pt x="2407" y="1452"/>
                  </a:lnTo>
                  <a:lnTo>
                    <a:pt x="2361" y="1494"/>
                  </a:lnTo>
                  <a:lnTo>
                    <a:pt x="2316" y="1539"/>
                  </a:lnTo>
                  <a:lnTo>
                    <a:pt x="2277" y="1590"/>
                  </a:lnTo>
                  <a:lnTo>
                    <a:pt x="2242" y="1645"/>
                  </a:lnTo>
                  <a:lnTo>
                    <a:pt x="2209" y="1704"/>
                  </a:lnTo>
                  <a:lnTo>
                    <a:pt x="2182" y="1768"/>
                  </a:lnTo>
                  <a:lnTo>
                    <a:pt x="2158" y="1835"/>
                  </a:lnTo>
                  <a:lnTo>
                    <a:pt x="2139" y="1906"/>
                  </a:lnTo>
                  <a:lnTo>
                    <a:pt x="2123" y="1981"/>
                  </a:lnTo>
                  <a:lnTo>
                    <a:pt x="2112" y="2060"/>
                  </a:lnTo>
                  <a:lnTo>
                    <a:pt x="2106" y="2143"/>
                  </a:lnTo>
                  <a:lnTo>
                    <a:pt x="2103" y="2230"/>
                  </a:lnTo>
                  <a:lnTo>
                    <a:pt x="1453" y="2230"/>
                  </a:lnTo>
                  <a:lnTo>
                    <a:pt x="1451" y="2143"/>
                  </a:lnTo>
                  <a:lnTo>
                    <a:pt x="1443" y="2060"/>
                  </a:lnTo>
                  <a:lnTo>
                    <a:pt x="1433" y="1981"/>
                  </a:lnTo>
                  <a:lnTo>
                    <a:pt x="1417" y="1906"/>
                  </a:lnTo>
                  <a:lnTo>
                    <a:pt x="1398" y="1835"/>
                  </a:lnTo>
                  <a:lnTo>
                    <a:pt x="1374" y="1768"/>
                  </a:lnTo>
                  <a:lnTo>
                    <a:pt x="1346" y="1704"/>
                  </a:lnTo>
                  <a:lnTo>
                    <a:pt x="1315" y="1645"/>
                  </a:lnTo>
                  <a:lnTo>
                    <a:pt x="1279" y="1590"/>
                  </a:lnTo>
                  <a:lnTo>
                    <a:pt x="1239" y="1539"/>
                  </a:lnTo>
                  <a:lnTo>
                    <a:pt x="1196" y="1494"/>
                  </a:lnTo>
                  <a:lnTo>
                    <a:pt x="1149" y="1452"/>
                  </a:lnTo>
                  <a:lnTo>
                    <a:pt x="1099" y="1415"/>
                  </a:lnTo>
                  <a:lnTo>
                    <a:pt x="1045" y="1383"/>
                  </a:lnTo>
                  <a:lnTo>
                    <a:pt x="986" y="1355"/>
                  </a:lnTo>
                  <a:lnTo>
                    <a:pt x="1022" y="1320"/>
                  </a:lnTo>
                  <a:lnTo>
                    <a:pt x="1062" y="1287"/>
                  </a:lnTo>
                  <a:lnTo>
                    <a:pt x="1107" y="1256"/>
                  </a:lnTo>
                  <a:lnTo>
                    <a:pt x="1155" y="1226"/>
                  </a:lnTo>
                  <a:lnTo>
                    <a:pt x="1207" y="1200"/>
                  </a:lnTo>
                  <a:lnTo>
                    <a:pt x="1262" y="1177"/>
                  </a:lnTo>
                  <a:lnTo>
                    <a:pt x="1318" y="1155"/>
                  </a:lnTo>
                  <a:lnTo>
                    <a:pt x="1376" y="1136"/>
                  </a:lnTo>
                  <a:lnTo>
                    <a:pt x="1436" y="1118"/>
                  </a:lnTo>
                  <a:lnTo>
                    <a:pt x="1495" y="1104"/>
                  </a:lnTo>
                  <a:lnTo>
                    <a:pt x="1555" y="1092"/>
                  </a:lnTo>
                  <a:lnTo>
                    <a:pt x="1613" y="1084"/>
                  </a:lnTo>
                  <a:lnTo>
                    <a:pt x="1670" y="1077"/>
                  </a:lnTo>
                  <a:lnTo>
                    <a:pt x="1725" y="1073"/>
                  </a:lnTo>
                  <a:lnTo>
                    <a:pt x="1778" y="1072"/>
                  </a:lnTo>
                  <a:close/>
                  <a:moveTo>
                    <a:pt x="2877" y="728"/>
                  </a:moveTo>
                  <a:lnTo>
                    <a:pt x="2922" y="732"/>
                  </a:lnTo>
                  <a:lnTo>
                    <a:pt x="2967" y="741"/>
                  </a:lnTo>
                  <a:lnTo>
                    <a:pt x="3008" y="758"/>
                  </a:lnTo>
                  <a:lnTo>
                    <a:pt x="3047" y="779"/>
                  </a:lnTo>
                  <a:lnTo>
                    <a:pt x="3081" y="805"/>
                  </a:lnTo>
                  <a:lnTo>
                    <a:pt x="3111" y="836"/>
                  </a:lnTo>
                  <a:lnTo>
                    <a:pt x="3137" y="870"/>
                  </a:lnTo>
                  <a:lnTo>
                    <a:pt x="3159" y="909"/>
                  </a:lnTo>
                  <a:lnTo>
                    <a:pt x="3175" y="950"/>
                  </a:lnTo>
                  <a:lnTo>
                    <a:pt x="3185" y="995"/>
                  </a:lnTo>
                  <a:lnTo>
                    <a:pt x="3188" y="1040"/>
                  </a:lnTo>
                  <a:lnTo>
                    <a:pt x="3185" y="1087"/>
                  </a:lnTo>
                  <a:lnTo>
                    <a:pt x="3175" y="1130"/>
                  </a:lnTo>
                  <a:lnTo>
                    <a:pt x="3159" y="1172"/>
                  </a:lnTo>
                  <a:lnTo>
                    <a:pt x="3137" y="1210"/>
                  </a:lnTo>
                  <a:lnTo>
                    <a:pt x="3111" y="1245"/>
                  </a:lnTo>
                  <a:lnTo>
                    <a:pt x="3081" y="1276"/>
                  </a:lnTo>
                  <a:lnTo>
                    <a:pt x="3047" y="1302"/>
                  </a:lnTo>
                  <a:lnTo>
                    <a:pt x="3008" y="1324"/>
                  </a:lnTo>
                  <a:lnTo>
                    <a:pt x="2967" y="1339"/>
                  </a:lnTo>
                  <a:lnTo>
                    <a:pt x="2922" y="1349"/>
                  </a:lnTo>
                  <a:lnTo>
                    <a:pt x="2877" y="1352"/>
                  </a:lnTo>
                  <a:lnTo>
                    <a:pt x="2830" y="1349"/>
                  </a:lnTo>
                  <a:lnTo>
                    <a:pt x="2786" y="1339"/>
                  </a:lnTo>
                  <a:lnTo>
                    <a:pt x="2745" y="1324"/>
                  </a:lnTo>
                  <a:lnTo>
                    <a:pt x="2707" y="1302"/>
                  </a:lnTo>
                  <a:lnTo>
                    <a:pt x="2673" y="1276"/>
                  </a:lnTo>
                  <a:lnTo>
                    <a:pt x="2641" y="1245"/>
                  </a:lnTo>
                  <a:lnTo>
                    <a:pt x="2615" y="1210"/>
                  </a:lnTo>
                  <a:lnTo>
                    <a:pt x="2594" y="1172"/>
                  </a:lnTo>
                  <a:lnTo>
                    <a:pt x="2579" y="1130"/>
                  </a:lnTo>
                  <a:lnTo>
                    <a:pt x="2569" y="1087"/>
                  </a:lnTo>
                  <a:lnTo>
                    <a:pt x="2566" y="1040"/>
                  </a:lnTo>
                  <a:lnTo>
                    <a:pt x="2569" y="995"/>
                  </a:lnTo>
                  <a:lnTo>
                    <a:pt x="2579" y="950"/>
                  </a:lnTo>
                  <a:lnTo>
                    <a:pt x="2594" y="909"/>
                  </a:lnTo>
                  <a:lnTo>
                    <a:pt x="2615" y="870"/>
                  </a:lnTo>
                  <a:lnTo>
                    <a:pt x="2641" y="836"/>
                  </a:lnTo>
                  <a:lnTo>
                    <a:pt x="2673" y="805"/>
                  </a:lnTo>
                  <a:lnTo>
                    <a:pt x="2707" y="779"/>
                  </a:lnTo>
                  <a:lnTo>
                    <a:pt x="2745" y="758"/>
                  </a:lnTo>
                  <a:lnTo>
                    <a:pt x="2786" y="741"/>
                  </a:lnTo>
                  <a:lnTo>
                    <a:pt x="2830" y="732"/>
                  </a:lnTo>
                  <a:lnTo>
                    <a:pt x="2877" y="728"/>
                  </a:lnTo>
                  <a:close/>
                  <a:moveTo>
                    <a:pt x="616" y="728"/>
                  </a:moveTo>
                  <a:lnTo>
                    <a:pt x="662" y="732"/>
                  </a:lnTo>
                  <a:lnTo>
                    <a:pt x="707" y="741"/>
                  </a:lnTo>
                  <a:lnTo>
                    <a:pt x="748" y="758"/>
                  </a:lnTo>
                  <a:lnTo>
                    <a:pt x="785" y="779"/>
                  </a:lnTo>
                  <a:lnTo>
                    <a:pt x="820" y="805"/>
                  </a:lnTo>
                  <a:lnTo>
                    <a:pt x="851" y="836"/>
                  </a:lnTo>
                  <a:lnTo>
                    <a:pt x="877" y="870"/>
                  </a:lnTo>
                  <a:lnTo>
                    <a:pt x="899" y="909"/>
                  </a:lnTo>
                  <a:lnTo>
                    <a:pt x="914" y="950"/>
                  </a:lnTo>
                  <a:lnTo>
                    <a:pt x="924" y="995"/>
                  </a:lnTo>
                  <a:lnTo>
                    <a:pt x="928" y="1040"/>
                  </a:lnTo>
                  <a:lnTo>
                    <a:pt x="924" y="1087"/>
                  </a:lnTo>
                  <a:lnTo>
                    <a:pt x="914" y="1130"/>
                  </a:lnTo>
                  <a:lnTo>
                    <a:pt x="899" y="1172"/>
                  </a:lnTo>
                  <a:lnTo>
                    <a:pt x="877" y="1210"/>
                  </a:lnTo>
                  <a:lnTo>
                    <a:pt x="851" y="1245"/>
                  </a:lnTo>
                  <a:lnTo>
                    <a:pt x="820" y="1276"/>
                  </a:lnTo>
                  <a:lnTo>
                    <a:pt x="785" y="1302"/>
                  </a:lnTo>
                  <a:lnTo>
                    <a:pt x="748" y="1324"/>
                  </a:lnTo>
                  <a:lnTo>
                    <a:pt x="707" y="1339"/>
                  </a:lnTo>
                  <a:lnTo>
                    <a:pt x="662" y="1349"/>
                  </a:lnTo>
                  <a:lnTo>
                    <a:pt x="616" y="1352"/>
                  </a:lnTo>
                  <a:lnTo>
                    <a:pt x="570" y="1349"/>
                  </a:lnTo>
                  <a:lnTo>
                    <a:pt x="526" y="1339"/>
                  </a:lnTo>
                  <a:lnTo>
                    <a:pt x="485" y="1324"/>
                  </a:lnTo>
                  <a:lnTo>
                    <a:pt x="447" y="1302"/>
                  </a:lnTo>
                  <a:lnTo>
                    <a:pt x="412" y="1276"/>
                  </a:lnTo>
                  <a:lnTo>
                    <a:pt x="381" y="1245"/>
                  </a:lnTo>
                  <a:lnTo>
                    <a:pt x="355" y="1210"/>
                  </a:lnTo>
                  <a:lnTo>
                    <a:pt x="334" y="1172"/>
                  </a:lnTo>
                  <a:lnTo>
                    <a:pt x="319" y="1130"/>
                  </a:lnTo>
                  <a:lnTo>
                    <a:pt x="308" y="1087"/>
                  </a:lnTo>
                  <a:lnTo>
                    <a:pt x="305" y="1040"/>
                  </a:lnTo>
                  <a:lnTo>
                    <a:pt x="308" y="995"/>
                  </a:lnTo>
                  <a:lnTo>
                    <a:pt x="319" y="950"/>
                  </a:lnTo>
                  <a:lnTo>
                    <a:pt x="334" y="909"/>
                  </a:lnTo>
                  <a:lnTo>
                    <a:pt x="355" y="870"/>
                  </a:lnTo>
                  <a:lnTo>
                    <a:pt x="381" y="836"/>
                  </a:lnTo>
                  <a:lnTo>
                    <a:pt x="412" y="805"/>
                  </a:lnTo>
                  <a:lnTo>
                    <a:pt x="447" y="779"/>
                  </a:lnTo>
                  <a:lnTo>
                    <a:pt x="485" y="758"/>
                  </a:lnTo>
                  <a:lnTo>
                    <a:pt x="526" y="741"/>
                  </a:lnTo>
                  <a:lnTo>
                    <a:pt x="570" y="732"/>
                  </a:lnTo>
                  <a:lnTo>
                    <a:pt x="616" y="728"/>
                  </a:lnTo>
                  <a:close/>
                  <a:moveTo>
                    <a:pt x="1790" y="0"/>
                  </a:moveTo>
                  <a:lnTo>
                    <a:pt x="1844" y="3"/>
                  </a:lnTo>
                  <a:lnTo>
                    <a:pt x="1896" y="12"/>
                  </a:lnTo>
                  <a:lnTo>
                    <a:pt x="1946" y="27"/>
                  </a:lnTo>
                  <a:lnTo>
                    <a:pt x="1992" y="46"/>
                  </a:lnTo>
                  <a:lnTo>
                    <a:pt x="2036" y="71"/>
                  </a:lnTo>
                  <a:lnTo>
                    <a:pt x="2077" y="101"/>
                  </a:lnTo>
                  <a:lnTo>
                    <a:pt x="2115" y="135"/>
                  </a:lnTo>
                  <a:lnTo>
                    <a:pt x="2149" y="172"/>
                  </a:lnTo>
                  <a:lnTo>
                    <a:pt x="2178" y="213"/>
                  </a:lnTo>
                  <a:lnTo>
                    <a:pt x="2203" y="258"/>
                  </a:lnTo>
                  <a:lnTo>
                    <a:pt x="2223" y="305"/>
                  </a:lnTo>
                  <a:lnTo>
                    <a:pt x="2237" y="355"/>
                  </a:lnTo>
                  <a:lnTo>
                    <a:pt x="2247" y="406"/>
                  </a:lnTo>
                  <a:lnTo>
                    <a:pt x="2250" y="460"/>
                  </a:lnTo>
                  <a:lnTo>
                    <a:pt x="2247" y="514"/>
                  </a:lnTo>
                  <a:lnTo>
                    <a:pt x="2237" y="565"/>
                  </a:lnTo>
                  <a:lnTo>
                    <a:pt x="2223" y="615"/>
                  </a:lnTo>
                  <a:lnTo>
                    <a:pt x="2203" y="662"/>
                  </a:lnTo>
                  <a:lnTo>
                    <a:pt x="2178" y="707"/>
                  </a:lnTo>
                  <a:lnTo>
                    <a:pt x="2149" y="748"/>
                  </a:lnTo>
                  <a:lnTo>
                    <a:pt x="2115" y="786"/>
                  </a:lnTo>
                  <a:lnTo>
                    <a:pt x="2077" y="819"/>
                  </a:lnTo>
                  <a:lnTo>
                    <a:pt x="2036" y="849"/>
                  </a:lnTo>
                  <a:lnTo>
                    <a:pt x="1992" y="874"/>
                  </a:lnTo>
                  <a:lnTo>
                    <a:pt x="1946" y="893"/>
                  </a:lnTo>
                  <a:lnTo>
                    <a:pt x="1896" y="908"/>
                  </a:lnTo>
                  <a:lnTo>
                    <a:pt x="1844" y="917"/>
                  </a:lnTo>
                  <a:lnTo>
                    <a:pt x="1790" y="920"/>
                  </a:lnTo>
                  <a:lnTo>
                    <a:pt x="1737" y="917"/>
                  </a:lnTo>
                  <a:lnTo>
                    <a:pt x="1685" y="908"/>
                  </a:lnTo>
                  <a:lnTo>
                    <a:pt x="1636" y="893"/>
                  </a:lnTo>
                  <a:lnTo>
                    <a:pt x="1589" y="874"/>
                  </a:lnTo>
                  <a:lnTo>
                    <a:pt x="1545" y="849"/>
                  </a:lnTo>
                  <a:lnTo>
                    <a:pt x="1504" y="819"/>
                  </a:lnTo>
                  <a:lnTo>
                    <a:pt x="1466" y="786"/>
                  </a:lnTo>
                  <a:lnTo>
                    <a:pt x="1433" y="748"/>
                  </a:lnTo>
                  <a:lnTo>
                    <a:pt x="1403" y="707"/>
                  </a:lnTo>
                  <a:lnTo>
                    <a:pt x="1378" y="662"/>
                  </a:lnTo>
                  <a:lnTo>
                    <a:pt x="1358" y="615"/>
                  </a:lnTo>
                  <a:lnTo>
                    <a:pt x="1344" y="565"/>
                  </a:lnTo>
                  <a:lnTo>
                    <a:pt x="1334" y="514"/>
                  </a:lnTo>
                  <a:lnTo>
                    <a:pt x="1331" y="460"/>
                  </a:lnTo>
                  <a:lnTo>
                    <a:pt x="1334" y="406"/>
                  </a:lnTo>
                  <a:lnTo>
                    <a:pt x="1344" y="355"/>
                  </a:lnTo>
                  <a:lnTo>
                    <a:pt x="1358" y="305"/>
                  </a:lnTo>
                  <a:lnTo>
                    <a:pt x="1378" y="258"/>
                  </a:lnTo>
                  <a:lnTo>
                    <a:pt x="1403" y="213"/>
                  </a:lnTo>
                  <a:lnTo>
                    <a:pt x="1433" y="172"/>
                  </a:lnTo>
                  <a:lnTo>
                    <a:pt x="1466" y="135"/>
                  </a:lnTo>
                  <a:lnTo>
                    <a:pt x="1504" y="101"/>
                  </a:lnTo>
                  <a:lnTo>
                    <a:pt x="1545" y="71"/>
                  </a:lnTo>
                  <a:lnTo>
                    <a:pt x="1589" y="46"/>
                  </a:lnTo>
                  <a:lnTo>
                    <a:pt x="1636" y="27"/>
                  </a:lnTo>
                  <a:lnTo>
                    <a:pt x="1685" y="12"/>
                  </a:lnTo>
                  <a:lnTo>
                    <a:pt x="1737" y="3"/>
                  </a:lnTo>
                  <a:lnTo>
                    <a:pt x="1790" y="0"/>
                  </a:lnTo>
                  <a:close/>
                </a:path>
              </a:pathLst>
            </a:custGeom>
            <a:solidFill>
              <a:srgbClr val="FFFFFF"/>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方正正纤黑简体" panose="02000000000000000000" charset="-122"/>
                <a:cs typeface="+mn-cs"/>
                <a:sym typeface="Arial" panose="020B0604020202020204" pitchFamily="34" charset="0"/>
              </a:endParaRPr>
            </a:p>
          </p:txBody>
        </p:sp>
      </p:grpSp>
      <p:grpSp>
        <p:nvGrpSpPr>
          <p:cNvPr id="118" name="组合 117"/>
          <p:cNvGrpSpPr/>
          <p:nvPr>
            <p:custDataLst>
              <p:tags r:id="rId13"/>
            </p:custDataLst>
          </p:nvPr>
        </p:nvGrpSpPr>
        <p:grpSpPr>
          <a:xfrm>
            <a:off x="8076073" y="2167744"/>
            <a:ext cx="772611" cy="772611"/>
            <a:chOff x="8290109" y="2167744"/>
            <a:chExt cx="772611" cy="772611"/>
          </a:xfrm>
        </p:grpSpPr>
        <p:sp>
          <p:nvSpPr>
            <p:cNvPr id="119" name="矩形 118"/>
            <p:cNvSpPr/>
            <p:nvPr>
              <p:custDataLst>
                <p:tags r:id="rId14"/>
              </p:custDataLst>
            </p:nvPr>
          </p:nvSpPr>
          <p:spPr>
            <a:xfrm>
              <a:off x="8290109" y="2167744"/>
              <a:ext cx="772611" cy="772611"/>
            </a:xfrm>
            <a:prstGeom prst="rect">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FFFFFF"/>
                </a:solidFill>
                <a:effectLst/>
                <a:uLnTx/>
                <a:uFillTx/>
                <a:latin typeface="Calibri Light" panose="020F0302020204030204"/>
                <a:ea typeface="方正正纤黑简体" panose="02000000000000000000" charset="-122"/>
                <a:cs typeface="+mn-cs"/>
              </a:endParaRPr>
            </a:p>
          </p:txBody>
        </p:sp>
        <p:grpSp>
          <p:nvGrpSpPr>
            <p:cNvPr id="120" name="组合 119"/>
            <p:cNvGrpSpPr/>
            <p:nvPr/>
          </p:nvGrpSpPr>
          <p:grpSpPr>
            <a:xfrm>
              <a:off x="8529838" y="2425742"/>
              <a:ext cx="293152" cy="316137"/>
              <a:chOff x="10279063" y="681038"/>
              <a:chExt cx="1397000" cy="1506538"/>
            </a:xfrm>
            <a:solidFill>
              <a:srgbClr val="FFFFFF"/>
            </a:solidFill>
          </p:grpSpPr>
          <p:sp>
            <p:nvSpPr>
              <p:cNvPr id="121" name="Freeform 38"/>
              <p:cNvSpPr>
                <a:spLocks noEditPoints="1"/>
              </p:cNvSpPr>
              <p:nvPr>
                <p:custDataLst>
                  <p:tags r:id="rId15"/>
                </p:custDataLst>
              </p:nvPr>
            </p:nvSpPr>
            <p:spPr bwMode="auto">
              <a:xfrm>
                <a:off x="10279063" y="681038"/>
                <a:ext cx="1397000" cy="1038225"/>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Light" panose="020F0302020204030204"/>
                  <a:ea typeface="方正正纤黑简体" panose="02000000000000000000" charset="-122"/>
                  <a:cs typeface="+mn-ea"/>
                  <a:sym typeface="+mn-lt"/>
                </a:endParaRPr>
              </a:p>
            </p:txBody>
          </p:sp>
          <p:sp>
            <p:nvSpPr>
              <p:cNvPr id="122" name="Freeform 39"/>
              <p:cNvSpPr/>
              <p:nvPr>
                <p:custDataLst>
                  <p:tags r:id="rId16"/>
                </p:custDataLst>
              </p:nvPr>
            </p:nvSpPr>
            <p:spPr bwMode="auto">
              <a:xfrm>
                <a:off x="10655300" y="1741488"/>
                <a:ext cx="639763" cy="446088"/>
              </a:xfrm>
              <a:custGeom>
                <a:avLst/>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Light" panose="020F0302020204030204"/>
                  <a:ea typeface="方正正纤黑简体" panose="02000000000000000000" charset="-122"/>
                  <a:cs typeface="+mn-ea"/>
                  <a:sym typeface="+mn-lt"/>
                </a:endParaRPr>
              </a:p>
            </p:txBody>
          </p:sp>
          <p:sp>
            <p:nvSpPr>
              <p:cNvPr id="123" name="Freeform 40"/>
              <p:cNvSpPr/>
              <p:nvPr>
                <p:custDataLst>
                  <p:tags r:id="rId17"/>
                </p:custDataLst>
              </p:nvPr>
            </p:nvSpPr>
            <p:spPr bwMode="auto">
              <a:xfrm>
                <a:off x="10493375" y="952501"/>
                <a:ext cx="968375" cy="503238"/>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Light" panose="020F0302020204030204"/>
                  <a:ea typeface="方正正纤黑简体" panose="02000000000000000000" charset="-122"/>
                  <a:cs typeface="+mn-ea"/>
                  <a:sym typeface="+mn-lt"/>
                </a:endParaRPr>
              </a:p>
            </p:txBody>
          </p:sp>
        </p:grpSp>
      </p:grpSp>
      <p:grpSp>
        <p:nvGrpSpPr>
          <p:cNvPr id="124" name="组合 123"/>
          <p:cNvGrpSpPr/>
          <p:nvPr>
            <p:custDataLst>
              <p:tags r:id="rId18"/>
            </p:custDataLst>
          </p:nvPr>
        </p:nvGrpSpPr>
        <p:grpSpPr>
          <a:xfrm>
            <a:off x="4829633" y="2167744"/>
            <a:ext cx="772611" cy="772611"/>
            <a:chOff x="5043669" y="2167744"/>
            <a:chExt cx="772611" cy="772611"/>
          </a:xfrm>
        </p:grpSpPr>
        <p:sp>
          <p:nvSpPr>
            <p:cNvPr id="125" name="矩形 124"/>
            <p:cNvSpPr/>
            <p:nvPr>
              <p:custDataLst>
                <p:tags r:id="rId19"/>
              </p:custDataLst>
            </p:nvPr>
          </p:nvSpPr>
          <p:spPr>
            <a:xfrm>
              <a:off x="5043669" y="2167744"/>
              <a:ext cx="772611" cy="772611"/>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rgbClr val="FFFFFF"/>
                </a:solidFill>
                <a:effectLst/>
                <a:uLnTx/>
                <a:uFillTx/>
                <a:latin typeface="Calibri Light" panose="020F0302020204030204"/>
                <a:ea typeface="方正正纤黑简体" panose="02000000000000000000" charset="-122"/>
                <a:cs typeface="+mn-cs"/>
              </a:endParaRPr>
            </a:p>
          </p:txBody>
        </p:sp>
        <p:sp>
          <p:nvSpPr>
            <p:cNvPr id="126" name="Freeform 145"/>
            <p:cNvSpPr>
              <a:spLocks noChangeAspect="1" noEditPoints="1"/>
            </p:cNvSpPr>
            <p:nvPr>
              <p:custDataLst>
                <p:tags r:id="rId20"/>
              </p:custDataLst>
            </p:nvPr>
          </p:nvSpPr>
          <p:spPr bwMode="auto">
            <a:xfrm>
              <a:off x="5257123" y="2311084"/>
              <a:ext cx="358574" cy="482255"/>
            </a:xfrm>
            <a:custGeom>
              <a:avLst/>
              <a:gdLst>
                <a:gd name="T0" fmla="*/ 114 w 146"/>
                <a:gd name="T1" fmla="*/ 118 h 196"/>
                <a:gd name="T2" fmla="*/ 115 w 146"/>
                <a:gd name="T3" fmla="*/ 117 h 196"/>
                <a:gd name="T4" fmla="*/ 122 w 146"/>
                <a:gd name="T5" fmla="*/ 94 h 196"/>
                <a:gd name="T6" fmla="*/ 125 w 146"/>
                <a:gd name="T7" fmla="*/ 84 h 196"/>
                <a:gd name="T8" fmla="*/ 133 w 146"/>
                <a:gd name="T9" fmla="*/ 65 h 196"/>
                <a:gd name="T10" fmla="*/ 120 w 146"/>
                <a:gd name="T11" fmla="*/ 42 h 196"/>
                <a:gd name="T12" fmla="*/ 118 w 146"/>
                <a:gd name="T13" fmla="*/ 40 h 196"/>
                <a:gd name="T14" fmla="*/ 110 w 146"/>
                <a:gd name="T15" fmla="*/ 21 h 196"/>
                <a:gd name="T16" fmla="*/ 92 w 146"/>
                <a:gd name="T17" fmla="*/ 13 h 196"/>
                <a:gd name="T18" fmla="*/ 70 w 146"/>
                <a:gd name="T19" fmla="*/ 0 h 196"/>
                <a:gd name="T20" fmla="*/ 47 w 146"/>
                <a:gd name="T21" fmla="*/ 13 h 196"/>
                <a:gd name="T22" fmla="*/ 19 w 146"/>
                <a:gd name="T23" fmla="*/ 19 h 196"/>
                <a:gd name="T24" fmla="*/ 12 w 146"/>
                <a:gd name="T25" fmla="*/ 46 h 196"/>
                <a:gd name="T26" fmla="*/ 12 w 146"/>
                <a:gd name="T27" fmla="*/ 47 h 196"/>
                <a:gd name="T28" fmla="*/ 0 w 146"/>
                <a:gd name="T29" fmla="*/ 69 h 196"/>
                <a:gd name="T30" fmla="*/ 10 w 146"/>
                <a:gd name="T31" fmla="*/ 89 h 196"/>
                <a:gd name="T32" fmla="*/ 11 w 146"/>
                <a:gd name="T33" fmla="*/ 94 h 196"/>
                <a:gd name="T34" fmla="*/ 19 w 146"/>
                <a:gd name="T35" fmla="*/ 117 h 196"/>
                <a:gd name="T36" fmla="*/ 25 w 146"/>
                <a:gd name="T37" fmla="*/ 121 h 196"/>
                <a:gd name="T38" fmla="*/ 6 w 146"/>
                <a:gd name="T39" fmla="*/ 167 h 196"/>
                <a:gd name="T40" fmla="*/ 32 w 146"/>
                <a:gd name="T41" fmla="*/ 162 h 196"/>
                <a:gd name="T42" fmla="*/ 44 w 146"/>
                <a:gd name="T43" fmla="*/ 182 h 196"/>
                <a:gd name="T44" fmla="*/ 62 w 146"/>
                <a:gd name="T45" fmla="*/ 136 h 196"/>
                <a:gd name="T46" fmla="*/ 68 w 146"/>
                <a:gd name="T47" fmla="*/ 137 h 196"/>
                <a:gd name="T48" fmla="*/ 78 w 146"/>
                <a:gd name="T49" fmla="*/ 135 h 196"/>
                <a:gd name="T50" fmla="*/ 111 w 146"/>
                <a:gd name="T51" fmla="*/ 196 h 196"/>
                <a:gd name="T52" fmla="*/ 122 w 146"/>
                <a:gd name="T53" fmla="*/ 172 h 196"/>
                <a:gd name="T54" fmla="*/ 146 w 146"/>
                <a:gd name="T55" fmla="*/ 177 h 196"/>
                <a:gd name="T56" fmla="*/ 114 w 146"/>
                <a:gd name="T57" fmla="*/ 118 h 196"/>
                <a:gd name="T58" fmla="*/ 67 w 146"/>
                <a:gd name="T59" fmla="*/ 118 h 196"/>
                <a:gd name="T60" fmla="*/ 18 w 146"/>
                <a:gd name="T61" fmla="*/ 70 h 196"/>
                <a:gd name="T62" fmla="*/ 67 w 146"/>
                <a:gd name="T63" fmla="*/ 21 h 196"/>
                <a:gd name="T64" fmla="*/ 116 w 146"/>
                <a:gd name="T65" fmla="*/ 70 h 196"/>
                <a:gd name="T66" fmla="*/ 67 w 146"/>
                <a:gd name="T67" fmla="*/ 11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96">
                  <a:moveTo>
                    <a:pt x="114" y="118"/>
                  </a:moveTo>
                  <a:cubicBezTo>
                    <a:pt x="114" y="117"/>
                    <a:pt x="115" y="117"/>
                    <a:pt x="115" y="117"/>
                  </a:cubicBezTo>
                  <a:cubicBezTo>
                    <a:pt x="121" y="111"/>
                    <a:pt x="123" y="102"/>
                    <a:pt x="122" y="94"/>
                  </a:cubicBezTo>
                  <a:cubicBezTo>
                    <a:pt x="123" y="91"/>
                    <a:pt x="125" y="88"/>
                    <a:pt x="125" y="84"/>
                  </a:cubicBezTo>
                  <a:cubicBezTo>
                    <a:pt x="130" y="79"/>
                    <a:pt x="133" y="73"/>
                    <a:pt x="133" y="65"/>
                  </a:cubicBezTo>
                  <a:cubicBezTo>
                    <a:pt x="133" y="55"/>
                    <a:pt x="128" y="47"/>
                    <a:pt x="120" y="42"/>
                  </a:cubicBezTo>
                  <a:cubicBezTo>
                    <a:pt x="119" y="41"/>
                    <a:pt x="119" y="40"/>
                    <a:pt x="118" y="40"/>
                  </a:cubicBezTo>
                  <a:cubicBezTo>
                    <a:pt x="118" y="33"/>
                    <a:pt x="115" y="26"/>
                    <a:pt x="110" y="21"/>
                  </a:cubicBezTo>
                  <a:cubicBezTo>
                    <a:pt x="105" y="16"/>
                    <a:pt x="99" y="13"/>
                    <a:pt x="92" y="13"/>
                  </a:cubicBezTo>
                  <a:cubicBezTo>
                    <a:pt x="88" y="5"/>
                    <a:pt x="79" y="0"/>
                    <a:pt x="70" y="0"/>
                  </a:cubicBezTo>
                  <a:cubicBezTo>
                    <a:pt x="60" y="0"/>
                    <a:pt x="51" y="5"/>
                    <a:pt x="47" y="13"/>
                  </a:cubicBezTo>
                  <a:cubicBezTo>
                    <a:pt x="37" y="10"/>
                    <a:pt x="26" y="12"/>
                    <a:pt x="19" y="19"/>
                  </a:cubicBezTo>
                  <a:cubicBezTo>
                    <a:pt x="12" y="26"/>
                    <a:pt x="10" y="37"/>
                    <a:pt x="12" y="46"/>
                  </a:cubicBezTo>
                  <a:cubicBezTo>
                    <a:pt x="12" y="46"/>
                    <a:pt x="12" y="47"/>
                    <a:pt x="12" y="47"/>
                  </a:cubicBezTo>
                  <a:cubicBezTo>
                    <a:pt x="5" y="52"/>
                    <a:pt x="0" y="60"/>
                    <a:pt x="0" y="69"/>
                  </a:cubicBezTo>
                  <a:cubicBezTo>
                    <a:pt x="0" y="77"/>
                    <a:pt x="4" y="84"/>
                    <a:pt x="10" y="89"/>
                  </a:cubicBezTo>
                  <a:cubicBezTo>
                    <a:pt x="10" y="91"/>
                    <a:pt x="11" y="92"/>
                    <a:pt x="11" y="94"/>
                  </a:cubicBezTo>
                  <a:cubicBezTo>
                    <a:pt x="10" y="102"/>
                    <a:pt x="13" y="111"/>
                    <a:pt x="19" y="117"/>
                  </a:cubicBezTo>
                  <a:cubicBezTo>
                    <a:pt x="21" y="119"/>
                    <a:pt x="23" y="120"/>
                    <a:pt x="25" y="121"/>
                  </a:cubicBezTo>
                  <a:cubicBezTo>
                    <a:pt x="6" y="167"/>
                    <a:pt x="6" y="167"/>
                    <a:pt x="6" y="167"/>
                  </a:cubicBezTo>
                  <a:cubicBezTo>
                    <a:pt x="32" y="162"/>
                    <a:pt x="32" y="162"/>
                    <a:pt x="32" y="162"/>
                  </a:cubicBezTo>
                  <a:cubicBezTo>
                    <a:pt x="44" y="182"/>
                    <a:pt x="44" y="182"/>
                    <a:pt x="44" y="182"/>
                  </a:cubicBezTo>
                  <a:cubicBezTo>
                    <a:pt x="62" y="136"/>
                    <a:pt x="62" y="136"/>
                    <a:pt x="62" y="136"/>
                  </a:cubicBezTo>
                  <a:cubicBezTo>
                    <a:pt x="64" y="136"/>
                    <a:pt x="66" y="137"/>
                    <a:pt x="68" y="137"/>
                  </a:cubicBezTo>
                  <a:cubicBezTo>
                    <a:pt x="72" y="137"/>
                    <a:pt x="75" y="136"/>
                    <a:pt x="78" y="135"/>
                  </a:cubicBezTo>
                  <a:cubicBezTo>
                    <a:pt x="111" y="196"/>
                    <a:pt x="111" y="196"/>
                    <a:pt x="111" y="196"/>
                  </a:cubicBezTo>
                  <a:cubicBezTo>
                    <a:pt x="122" y="172"/>
                    <a:pt x="122" y="172"/>
                    <a:pt x="122" y="172"/>
                  </a:cubicBezTo>
                  <a:cubicBezTo>
                    <a:pt x="146" y="177"/>
                    <a:pt x="146" y="177"/>
                    <a:pt x="146" y="177"/>
                  </a:cubicBezTo>
                  <a:lnTo>
                    <a:pt x="114" y="118"/>
                  </a:lnTo>
                  <a:close/>
                  <a:moveTo>
                    <a:pt x="67" y="118"/>
                  </a:moveTo>
                  <a:cubicBezTo>
                    <a:pt x="40" y="118"/>
                    <a:pt x="18" y="97"/>
                    <a:pt x="18" y="70"/>
                  </a:cubicBezTo>
                  <a:cubicBezTo>
                    <a:pt x="18" y="43"/>
                    <a:pt x="40" y="21"/>
                    <a:pt x="67" y="21"/>
                  </a:cubicBezTo>
                  <a:cubicBezTo>
                    <a:pt x="94" y="21"/>
                    <a:pt x="116" y="43"/>
                    <a:pt x="116" y="70"/>
                  </a:cubicBezTo>
                  <a:cubicBezTo>
                    <a:pt x="116" y="97"/>
                    <a:pt x="94" y="118"/>
                    <a:pt x="67" y="118"/>
                  </a:cubicBezTo>
                  <a:close/>
                </a:path>
              </a:pathLst>
            </a:custGeom>
            <a:solidFill>
              <a:srgbClr val="FFFFFF"/>
            </a:solidFill>
            <a:ln>
              <a:noFill/>
            </a:ln>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Light" panose="020F0302020204030204"/>
                <a:ea typeface="方正正纤黑简体" panose="02000000000000000000" charset="-122"/>
                <a:cs typeface="+mn-ea"/>
                <a:sym typeface="+mn-lt"/>
              </a:endParaRPr>
            </a:p>
          </p:txBody>
        </p:sp>
      </p:grpSp>
      <p:grpSp>
        <p:nvGrpSpPr>
          <p:cNvPr id="129" name="组合 128"/>
          <p:cNvGrpSpPr/>
          <p:nvPr>
            <p:custDataLst>
              <p:tags r:id="rId21"/>
            </p:custDataLst>
          </p:nvPr>
        </p:nvGrpSpPr>
        <p:grpSpPr>
          <a:xfrm rot="0">
            <a:off x="2611120" y="2190750"/>
            <a:ext cx="1760220" cy="306705"/>
            <a:chOff x="3339348" y="2987446"/>
            <a:chExt cx="981950" cy="306508"/>
          </a:xfrm>
        </p:grpSpPr>
        <p:sp>
          <p:nvSpPr>
            <p:cNvPr id="130" name="文本框 83"/>
            <p:cNvSpPr txBox="1">
              <a:spLocks noChangeArrowheads="1"/>
            </p:cNvSpPr>
            <p:nvPr>
              <p:custDataLst>
                <p:tags r:id="rId22"/>
              </p:custDataLst>
            </p:nvPr>
          </p:nvSpPr>
          <p:spPr bwMode="auto">
            <a:xfrm>
              <a:off x="3339348" y="2987446"/>
              <a:ext cx="981950" cy="30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513080" eaLnBrk="1" fontAlgn="auto" latinLnBrk="0" hangingPunct="1">
                <a:lnSpc>
                  <a:spcPct val="100000"/>
                </a:lnSpc>
                <a:spcBef>
                  <a:spcPts val="0"/>
                </a:spcBef>
                <a:spcAft>
                  <a:spcPts val="0"/>
                </a:spcAft>
                <a:buClrTx/>
                <a:buSzTx/>
                <a:buFontTx/>
                <a:buNone/>
                <a:defRPr/>
              </a:pPr>
              <a:r>
                <a:rPr kumimoji="0" lang="zh-CN" altLang="en-US" sz="140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ea"/>
                  <a:sym typeface="+mn-lt"/>
                </a:rPr>
                <a:t>输入标题</a:t>
              </a:r>
              <a:endParaRPr kumimoji="0" lang="zh-CN" altLang="en-US" sz="140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131" name="直接连接符 120"/>
            <p:cNvCxnSpPr>
              <a:cxnSpLocks noChangeShapeType="1"/>
            </p:cNvCxnSpPr>
            <p:nvPr>
              <p:custDataLst>
                <p:tags r:id="rId23"/>
              </p:custDataLst>
            </p:nvPr>
          </p:nvCxnSpPr>
          <p:spPr bwMode="auto">
            <a:xfrm>
              <a:off x="3339348" y="3033115"/>
              <a:ext cx="0" cy="170144"/>
            </a:xfrm>
            <a:prstGeom prst="line">
              <a:avLst/>
            </a:prstGeom>
            <a:noFill/>
            <a:ln w="9525">
              <a:solidFill>
                <a:srgbClr val="000000">
                  <a:lumMod val="65000"/>
                  <a:lumOff val="35000"/>
                </a:srgbClr>
              </a:solidFill>
              <a:round/>
            </a:ln>
            <a:extLst>
              <a:ext uri="{909E8E84-426E-40DD-AFC4-6F175D3DCCD1}">
                <a14:hiddenFill xmlns:a14="http://schemas.microsoft.com/office/drawing/2010/main">
                  <a:noFill/>
                </a14:hiddenFill>
              </a:ext>
            </a:extLst>
          </p:spPr>
        </p:cxnSp>
      </p:grpSp>
      <p:cxnSp>
        <p:nvCxnSpPr>
          <p:cNvPr id="141" name="直接连接符 120"/>
          <p:cNvCxnSpPr>
            <a:cxnSpLocks noChangeShapeType="1"/>
          </p:cNvCxnSpPr>
          <p:nvPr>
            <p:custDataLst>
              <p:tags r:id="rId24"/>
            </p:custDataLst>
          </p:nvPr>
        </p:nvCxnSpPr>
        <p:spPr bwMode="auto">
          <a:xfrm>
            <a:off x="5765800" y="2236470"/>
            <a:ext cx="0" cy="170180"/>
          </a:xfrm>
          <a:prstGeom prst="line">
            <a:avLst/>
          </a:prstGeom>
          <a:noFill/>
          <a:ln w="9525">
            <a:solidFill>
              <a:srgbClr val="000000">
                <a:lumMod val="65000"/>
                <a:lumOff val="35000"/>
              </a:srgbClr>
            </a:solidFill>
            <a:round/>
          </a:ln>
          <a:extLst>
            <a:ext uri="{909E8E84-426E-40DD-AFC4-6F175D3DCCD1}">
              <a14:hiddenFill xmlns:a14="http://schemas.microsoft.com/office/drawing/2010/main">
                <a:noFill/>
              </a14:hiddenFill>
            </a:ext>
          </a:extLst>
        </p:spPr>
      </p:cxnSp>
      <p:cxnSp>
        <p:nvCxnSpPr>
          <p:cNvPr id="151" name="直接连接符 120"/>
          <p:cNvCxnSpPr>
            <a:cxnSpLocks noChangeShapeType="1"/>
          </p:cNvCxnSpPr>
          <p:nvPr>
            <p:custDataLst>
              <p:tags r:id="rId25"/>
            </p:custDataLst>
          </p:nvPr>
        </p:nvCxnSpPr>
        <p:spPr bwMode="auto">
          <a:xfrm>
            <a:off x="8989695" y="2236470"/>
            <a:ext cx="0" cy="170180"/>
          </a:xfrm>
          <a:prstGeom prst="line">
            <a:avLst/>
          </a:prstGeom>
          <a:noFill/>
          <a:ln w="9525">
            <a:solidFill>
              <a:srgbClr val="000000">
                <a:lumMod val="65000"/>
                <a:lumOff val="35000"/>
              </a:srgbClr>
            </a:solidFill>
            <a:round/>
          </a:ln>
          <a:extLst>
            <a:ext uri="{909E8E84-426E-40DD-AFC4-6F175D3DCCD1}">
              <a14:hiddenFill xmlns:a14="http://schemas.microsoft.com/office/drawing/2010/main">
                <a:noFill/>
              </a14:hiddenFill>
            </a:ext>
          </a:extLst>
        </p:spPr>
      </p:cxnSp>
      <p:grpSp>
        <p:nvGrpSpPr>
          <p:cNvPr id="11" name="组合 10"/>
          <p:cNvGrpSpPr/>
          <p:nvPr/>
        </p:nvGrpSpPr>
        <p:grpSpPr>
          <a:xfrm>
            <a:off x="812481" y="195653"/>
            <a:ext cx="4681684" cy="806489"/>
            <a:chOff x="812481" y="164123"/>
            <a:chExt cx="4681684" cy="806489"/>
          </a:xfrm>
        </p:grpSpPr>
        <p:sp>
          <p:nvSpPr>
            <p:cNvPr id="12" name="TextBox 3"/>
            <p:cNvSpPr txBox="1"/>
            <p:nvPr/>
          </p:nvSpPr>
          <p:spPr>
            <a:xfrm>
              <a:off x="888122" y="387047"/>
              <a:ext cx="4606043" cy="583565"/>
            </a:xfrm>
            <a:prstGeom prst="rect">
              <a:avLst/>
            </a:prstGeom>
            <a:noFill/>
          </p:spPr>
          <p:txBody>
            <a:bodyPr wrap="square" rtlCol="0">
              <a:spAutoFit/>
            </a:bodyPr>
            <a:p>
              <a:r>
                <a:rPr lang="zh-CN" altLang="en-US" sz="3200" b="1" dirty="0">
                  <a:solidFill>
                    <a:srgbClr val="C00000"/>
                  </a:solidFill>
                  <a:latin typeface="Lato Black"/>
                  <a:cs typeface="Lato Black"/>
                </a:rPr>
                <a:t>输入</a:t>
              </a:r>
              <a:r>
                <a:rPr lang="zh-CN" altLang="en-US" sz="3200" b="1" dirty="0">
                  <a:solidFill>
                    <a:srgbClr val="C00000"/>
                  </a:solidFill>
                  <a:latin typeface="Lato Black"/>
                  <a:cs typeface="Lato Black"/>
                </a:rPr>
                <a:t>标题</a:t>
              </a:r>
              <a:endParaRPr lang="zh-CN" altLang="en-US" sz="3200" b="1" dirty="0">
                <a:solidFill>
                  <a:srgbClr val="C00000"/>
                </a:solidFill>
                <a:latin typeface="Lato Black"/>
                <a:cs typeface="Lato Black"/>
              </a:endParaRPr>
            </a:p>
          </p:txBody>
        </p:sp>
        <p:sp>
          <p:nvSpPr>
            <p:cNvPr id="13" name="TextBox 14"/>
            <p:cNvSpPr txBox="1"/>
            <p:nvPr/>
          </p:nvSpPr>
          <p:spPr>
            <a:xfrm>
              <a:off x="888122" y="164123"/>
              <a:ext cx="3243931" cy="306705"/>
            </a:xfrm>
            <a:prstGeom prst="rect">
              <a:avLst/>
            </a:prstGeom>
            <a:noFill/>
          </p:spPr>
          <p:txBody>
            <a:bodyPr wrap="square" rtlCol="0">
              <a:spAutoFit/>
            </a:bodyPr>
            <a:p>
              <a:r>
                <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rPr>
                <a:t>东北师范大学附属</a:t>
              </a:r>
              <a:r>
                <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rPr>
                <a:t>小学 </a:t>
              </a:r>
              <a:endPar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endParaRPr>
            </a:p>
          </p:txBody>
        </p:sp>
        <p:sp>
          <p:nvSpPr>
            <p:cNvPr id="14" name="Rectangle 5"/>
            <p:cNvSpPr/>
            <p:nvPr/>
          </p:nvSpPr>
          <p:spPr>
            <a:xfrm>
              <a:off x="812481" y="217502"/>
              <a:ext cx="75641" cy="71137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sz="400"/>
            </a:p>
          </p:txBody>
        </p:sp>
      </p:grpSp>
      <p:sp>
        <p:nvSpPr>
          <p:cNvPr id="2" name="文本框 1"/>
          <p:cNvSpPr txBox="1"/>
          <p:nvPr/>
        </p:nvSpPr>
        <p:spPr>
          <a:xfrm>
            <a:off x="2601595" y="2498725"/>
            <a:ext cx="1912620" cy="829945"/>
          </a:xfrm>
          <a:prstGeom prst="rect">
            <a:avLst/>
          </a:prstGeom>
          <a:noFill/>
        </p:spPr>
        <p:txBody>
          <a:bodyPr wrap="square" rtlCol="0">
            <a:spAutoFit/>
          </a:bodyPr>
          <a:p>
            <a:r>
              <a:rPr lang="zh-CN" altLang="ms-MY" sz="1200"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a:t>
            </a:r>
            <a:endParaRPr lang="zh-CN" altLang="en-US" sz="1200" dirty="0">
              <a:solidFill>
                <a:prstClr val="black">
                  <a:lumMod val="65000"/>
                  <a:lumOff val="35000"/>
                </a:prstClr>
              </a:solidFill>
              <a:latin typeface="微软雅黑" panose="020B0503020204020204" pitchFamily="34" charset="-122"/>
            </a:endParaRPr>
          </a:p>
          <a:p>
            <a:endParaRPr lang="zh-CN" altLang="en-US" sz="1200"/>
          </a:p>
        </p:txBody>
      </p:sp>
      <p:grpSp>
        <p:nvGrpSpPr>
          <p:cNvPr id="7" name="组合 6"/>
          <p:cNvGrpSpPr/>
          <p:nvPr>
            <p:custDataLst>
              <p:tags r:id="rId26"/>
            </p:custDataLst>
          </p:nvPr>
        </p:nvGrpSpPr>
        <p:grpSpPr>
          <a:xfrm rot="0">
            <a:off x="5770245" y="2197735"/>
            <a:ext cx="1760220" cy="306705"/>
            <a:chOff x="3339348" y="2987446"/>
            <a:chExt cx="981950" cy="306508"/>
          </a:xfrm>
        </p:grpSpPr>
        <p:sp>
          <p:nvSpPr>
            <p:cNvPr id="8" name="文本框 83"/>
            <p:cNvSpPr txBox="1">
              <a:spLocks noChangeArrowheads="1"/>
            </p:cNvSpPr>
            <p:nvPr>
              <p:custDataLst>
                <p:tags r:id="rId27"/>
              </p:custDataLst>
            </p:nvPr>
          </p:nvSpPr>
          <p:spPr bwMode="auto">
            <a:xfrm>
              <a:off x="3339348" y="2987446"/>
              <a:ext cx="981950" cy="30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513080" eaLnBrk="1" fontAlgn="auto" latinLnBrk="0" hangingPunct="1">
                <a:lnSpc>
                  <a:spcPct val="100000"/>
                </a:lnSpc>
                <a:spcBef>
                  <a:spcPts val="0"/>
                </a:spcBef>
                <a:spcAft>
                  <a:spcPts val="0"/>
                </a:spcAft>
                <a:buClrTx/>
                <a:buSzTx/>
                <a:buFontTx/>
                <a:buNone/>
                <a:defRPr/>
              </a:pPr>
              <a:r>
                <a:rPr kumimoji="0" lang="zh-CN" altLang="en-US" sz="140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ea"/>
                  <a:sym typeface="+mn-lt"/>
                </a:rPr>
                <a:t>输入标题</a:t>
              </a:r>
              <a:endParaRPr kumimoji="0" lang="zh-CN" altLang="en-US" sz="140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9" name="直接连接符 120"/>
            <p:cNvCxnSpPr>
              <a:cxnSpLocks noChangeShapeType="1"/>
            </p:cNvCxnSpPr>
            <p:nvPr>
              <p:custDataLst>
                <p:tags r:id="rId28"/>
              </p:custDataLst>
            </p:nvPr>
          </p:nvCxnSpPr>
          <p:spPr bwMode="auto">
            <a:xfrm>
              <a:off x="3339348" y="3033115"/>
              <a:ext cx="0" cy="170144"/>
            </a:xfrm>
            <a:prstGeom prst="line">
              <a:avLst/>
            </a:prstGeom>
            <a:noFill/>
            <a:ln w="9525">
              <a:solidFill>
                <a:srgbClr val="000000">
                  <a:lumMod val="65000"/>
                  <a:lumOff val="35000"/>
                </a:srgbClr>
              </a:solidFill>
              <a:round/>
            </a:ln>
            <a:extLst>
              <a:ext uri="{909E8E84-426E-40DD-AFC4-6F175D3DCCD1}">
                <a14:hiddenFill xmlns:a14="http://schemas.microsoft.com/office/drawing/2010/main">
                  <a:noFill/>
                </a14:hiddenFill>
              </a:ext>
            </a:extLst>
          </p:spPr>
        </p:cxnSp>
      </p:grpSp>
      <p:sp>
        <p:nvSpPr>
          <p:cNvPr id="10" name="文本框 9"/>
          <p:cNvSpPr txBox="1"/>
          <p:nvPr/>
        </p:nvSpPr>
        <p:spPr>
          <a:xfrm>
            <a:off x="5760720" y="2505710"/>
            <a:ext cx="1912620" cy="829945"/>
          </a:xfrm>
          <a:prstGeom prst="rect">
            <a:avLst/>
          </a:prstGeom>
          <a:noFill/>
        </p:spPr>
        <p:txBody>
          <a:bodyPr wrap="square" rtlCol="0">
            <a:spAutoFit/>
          </a:bodyPr>
          <a:p>
            <a:r>
              <a:rPr lang="zh-CN" altLang="ms-MY" sz="1200"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a:t>
            </a:r>
            <a:endParaRPr lang="zh-CN" altLang="en-US" sz="1200" dirty="0">
              <a:solidFill>
                <a:prstClr val="black">
                  <a:lumMod val="65000"/>
                  <a:lumOff val="35000"/>
                </a:prstClr>
              </a:solidFill>
              <a:latin typeface="微软雅黑" panose="020B0503020204020204" pitchFamily="34" charset="-122"/>
            </a:endParaRPr>
          </a:p>
          <a:p>
            <a:endParaRPr lang="zh-CN" altLang="en-US" sz="1200"/>
          </a:p>
        </p:txBody>
      </p:sp>
      <p:grpSp>
        <p:nvGrpSpPr>
          <p:cNvPr id="15" name="组合 14"/>
          <p:cNvGrpSpPr/>
          <p:nvPr>
            <p:custDataLst>
              <p:tags r:id="rId29"/>
            </p:custDataLst>
          </p:nvPr>
        </p:nvGrpSpPr>
        <p:grpSpPr>
          <a:xfrm rot="0">
            <a:off x="8989695" y="2179320"/>
            <a:ext cx="1760220" cy="306705"/>
            <a:chOff x="3339348" y="2987446"/>
            <a:chExt cx="981950" cy="306508"/>
          </a:xfrm>
        </p:grpSpPr>
        <p:sp>
          <p:nvSpPr>
            <p:cNvPr id="16" name="文本框 83"/>
            <p:cNvSpPr txBox="1">
              <a:spLocks noChangeArrowheads="1"/>
            </p:cNvSpPr>
            <p:nvPr>
              <p:custDataLst>
                <p:tags r:id="rId30"/>
              </p:custDataLst>
            </p:nvPr>
          </p:nvSpPr>
          <p:spPr bwMode="auto">
            <a:xfrm>
              <a:off x="3339348" y="2987446"/>
              <a:ext cx="981950" cy="30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513080" eaLnBrk="1" fontAlgn="auto" latinLnBrk="0" hangingPunct="1">
                <a:lnSpc>
                  <a:spcPct val="100000"/>
                </a:lnSpc>
                <a:spcBef>
                  <a:spcPts val="0"/>
                </a:spcBef>
                <a:spcAft>
                  <a:spcPts val="0"/>
                </a:spcAft>
                <a:buClrTx/>
                <a:buSzTx/>
                <a:buFontTx/>
                <a:buNone/>
                <a:defRPr/>
              </a:pPr>
              <a:r>
                <a:rPr kumimoji="0" lang="zh-CN" altLang="en-US" sz="140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ea"/>
                  <a:sym typeface="+mn-lt"/>
                </a:rPr>
                <a:t>输入标题</a:t>
              </a:r>
              <a:endParaRPr kumimoji="0" lang="zh-CN" altLang="en-US" sz="140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17" name="直接连接符 120"/>
            <p:cNvCxnSpPr>
              <a:cxnSpLocks noChangeShapeType="1"/>
            </p:cNvCxnSpPr>
            <p:nvPr>
              <p:custDataLst>
                <p:tags r:id="rId31"/>
              </p:custDataLst>
            </p:nvPr>
          </p:nvCxnSpPr>
          <p:spPr bwMode="auto">
            <a:xfrm>
              <a:off x="3339348" y="3033115"/>
              <a:ext cx="0" cy="170144"/>
            </a:xfrm>
            <a:prstGeom prst="line">
              <a:avLst/>
            </a:prstGeom>
            <a:noFill/>
            <a:ln w="9525">
              <a:solidFill>
                <a:srgbClr val="000000">
                  <a:lumMod val="65000"/>
                  <a:lumOff val="35000"/>
                </a:srgbClr>
              </a:solidFill>
              <a:round/>
            </a:ln>
            <a:extLst>
              <a:ext uri="{909E8E84-426E-40DD-AFC4-6F175D3DCCD1}">
                <a14:hiddenFill xmlns:a14="http://schemas.microsoft.com/office/drawing/2010/main">
                  <a:noFill/>
                </a14:hiddenFill>
              </a:ext>
            </a:extLst>
          </p:spPr>
        </p:cxnSp>
      </p:grpSp>
      <p:sp>
        <p:nvSpPr>
          <p:cNvPr id="18" name="文本框 17"/>
          <p:cNvSpPr txBox="1"/>
          <p:nvPr/>
        </p:nvSpPr>
        <p:spPr>
          <a:xfrm>
            <a:off x="8980170" y="2487295"/>
            <a:ext cx="1912620" cy="829945"/>
          </a:xfrm>
          <a:prstGeom prst="rect">
            <a:avLst/>
          </a:prstGeom>
          <a:noFill/>
        </p:spPr>
        <p:txBody>
          <a:bodyPr wrap="square" rtlCol="0">
            <a:spAutoFit/>
          </a:bodyPr>
          <a:p>
            <a:r>
              <a:rPr lang="zh-CN" altLang="ms-MY" sz="1200"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a:t>
            </a:r>
            <a:endParaRPr lang="zh-CN" altLang="en-US" sz="1200" dirty="0">
              <a:solidFill>
                <a:prstClr val="black">
                  <a:lumMod val="65000"/>
                  <a:lumOff val="35000"/>
                </a:prstClr>
              </a:solidFill>
              <a:latin typeface="微软雅黑" panose="020B0503020204020204" pitchFamily="34" charset="-122"/>
            </a:endParaRPr>
          </a:p>
          <a:p>
            <a:endParaRPr lang="zh-CN" altLang="en-US" sz="1200"/>
          </a:p>
        </p:txBody>
      </p:sp>
      <p:grpSp>
        <p:nvGrpSpPr>
          <p:cNvPr id="19" name="组合 18"/>
          <p:cNvGrpSpPr/>
          <p:nvPr>
            <p:custDataLst>
              <p:tags r:id="rId32"/>
            </p:custDataLst>
          </p:nvPr>
        </p:nvGrpSpPr>
        <p:grpSpPr>
          <a:xfrm rot="0">
            <a:off x="2588260" y="4018280"/>
            <a:ext cx="1760220" cy="306705"/>
            <a:chOff x="3339348" y="2987446"/>
            <a:chExt cx="981950" cy="306508"/>
          </a:xfrm>
        </p:grpSpPr>
        <p:sp>
          <p:nvSpPr>
            <p:cNvPr id="20" name="文本框 83"/>
            <p:cNvSpPr txBox="1">
              <a:spLocks noChangeArrowheads="1"/>
            </p:cNvSpPr>
            <p:nvPr>
              <p:custDataLst>
                <p:tags r:id="rId33"/>
              </p:custDataLst>
            </p:nvPr>
          </p:nvSpPr>
          <p:spPr bwMode="auto">
            <a:xfrm>
              <a:off x="3339348" y="2987446"/>
              <a:ext cx="981950" cy="30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513080" eaLnBrk="1" fontAlgn="auto" latinLnBrk="0" hangingPunct="1">
                <a:lnSpc>
                  <a:spcPct val="100000"/>
                </a:lnSpc>
                <a:spcBef>
                  <a:spcPts val="0"/>
                </a:spcBef>
                <a:spcAft>
                  <a:spcPts val="0"/>
                </a:spcAft>
                <a:buClrTx/>
                <a:buSzTx/>
                <a:buFontTx/>
                <a:buNone/>
                <a:defRPr/>
              </a:pPr>
              <a:r>
                <a:rPr kumimoji="0" lang="zh-CN" altLang="en-US" sz="140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ea"/>
                  <a:sym typeface="+mn-lt"/>
                </a:rPr>
                <a:t>输入标题</a:t>
              </a:r>
              <a:endParaRPr kumimoji="0" lang="zh-CN" altLang="en-US" sz="140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21" name="直接连接符 120"/>
            <p:cNvCxnSpPr>
              <a:cxnSpLocks noChangeShapeType="1"/>
            </p:cNvCxnSpPr>
            <p:nvPr>
              <p:custDataLst>
                <p:tags r:id="rId34"/>
              </p:custDataLst>
            </p:nvPr>
          </p:nvCxnSpPr>
          <p:spPr bwMode="auto">
            <a:xfrm>
              <a:off x="3339348" y="3033115"/>
              <a:ext cx="0" cy="170144"/>
            </a:xfrm>
            <a:prstGeom prst="line">
              <a:avLst/>
            </a:prstGeom>
            <a:noFill/>
            <a:ln w="9525">
              <a:solidFill>
                <a:srgbClr val="000000">
                  <a:lumMod val="65000"/>
                  <a:lumOff val="35000"/>
                </a:srgbClr>
              </a:solidFill>
              <a:round/>
            </a:ln>
            <a:extLst>
              <a:ext uri="{909E8E84-426E-40DD-AFC4-6F175D3DCCD1}">
                <a14:hiddenFill xmlns:a14="http://schemas.microsoft.com/office/drawing/2010/main">
                  <a:noFill/>
                </a14:hiddenFill>
              </a:ext>
            </a:extLst>
          </p:spPr>
        </p:cxnSp>
      </p:grpSp>
      <p:sp>
        <p:nvSpPr>
          <p:cNvPr id="22" name="文本框 21"/>
          <p:cNvSpPr txBox="1"/>
          <p:nvPr/>
        </p:nvSpPr>
        <p:spPr>
          <a:xfrm>
            <a:off x="2578735" y="4326255"/>
            <a:ext cx="1912620" cy="829945"/>
          </a:xfrm>
          <a:prstGeom prst="rect">
            <a:avLst/>
          </a:prstGeom>
          <a:noFill/>
        </p:spPr>
        <p:txBody>
          <a:bodyPr wrap="square" rtlCol="0">
            <a:spAutoFit/>
          </a:bodyPr>
          <a:p>
            <a:r>
              <a:rPr lang="zh-CN" altLang="ms-MY" sz="1200"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a:t>
            </a:r>
            <a:endParaRPr lang="zh-CN" altLang="en-US" sz="1200" dirty="0">
              <a:solidFill>
                <a:prstClr val="black">
                  <a:lumMod val="65000"/>
                  <a:lumOff val="35000"/>
                </a:prstClr>
              </a:solidFill>
              <a:latin typeface="微软雅黑" panose="020B0503020204020204" pitchFamily="34" charset="-122"/>
            </a:endParaRPr>
          </a:p>
          <a:p>
            <a:endParaRPr lang="zh-CN" altLang="en-US" sz="1200"/>
          </a:p>
        </p:txBody>
      </p:sp>
      <p:grpSp>
        <p:nvGrpSpPr>
          <p:cNvPr id="23" name="组合 22"/>
          <p:cNvGrpSpPr/>
          <p:nvPr>
            <p:custDataLst>
              <p:tags r:id="rId35"/>
            </p:custDataLst>
          </p:nvPr>
        </p:nvGrpSpPr>
        <p:grpSpPr>
          <a:xfrm rot="0">
            <a:off x="5770245" y="4018280"/>
            <a:ext cx="1760220" cy="306705"/>
            <a:chOff x="3339348" y="2987446"/>
            <a:chExt cx="981950" cy="306508"/>
          </a:xfrm>
        </p:grpSpPr>
        <p:sp>
          <p:nvSpPr>
            <p:cNvPr id="24" name="文本框 83"/>
            <p:cNvSpPr txBox="1">
              <a:spLocks noChangeArrowheads="1"/>
            </p:cNvSpPr>
            <p:nvPr>
              <p:custDataLst>
                <p:tags r:id="rId36"/>
              </p:custDataLst>
            </p:nvPr>
          </p:nvSpPr>
          <p:spPr bwMode="auto">
            <a:xfrm>
              <a:off x="3339348" y="2987446"/>
              <a:ext cx="981950" cy="30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513080" eaLnBrk="1" fontAlgn="auto" latinLnBrk="0" hangingPunct="1">
                <a:lnSpc>
                  <a:spcPct val="100000"/>
                </a:lnSpc>
                <a:spcBef>
                  <a:spcPts val="0"/>
                </a:spcBef>
                <a:spcAft>
                  <a:spcPts val="0"/>
                </a:spcAft>
                <a:buClrTx/>
                <a:buSzTx/>
                <a:buFontTx/>
                <a:buNone/>
                <a:defRPr/>
              </a:pPr>
              <a:r>
                <a:rPr kumimoji="0" lang="zh-CN" altLang="en-US" sz="140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ea"/>
                  <a:sym typeface="+mn-lt"/>
                </a:rPr>
                <a:t>输入标题</a:t>
              </a:r>
              <a:endParaRPr kumimoji="0" lang="zh-CN" altLang="en-US" sz="140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25" name="直接连接符 120"/>
            <p:cNvCxnSpPr>
              <a:cxnSpLocks noChangeShapeType="1"/>
            </p:cNvCxnSpPr>
            <p:nvPr>
              <p:custDataLst>
                <p:tags r:id="rId37"/>
              </p:custDataLst>
            </p:nvPr>
          </p:nvCxnSpPr>
          <p:spPr bwMode="auto">
            <a:xfrm>
              <a:off x="3339348" y="3033115"/>
              <a:ext cx="0" cy="170144"/>
            </a:xfrm>
            <a:prstGeom prst="line">
              <a:avLst/>
            </a:prstGeom>
            <a:noFill/>
            <a:ln w="9525">
              <a:solidFill>
                <a:srgbClr val="000000">
                  <a:lumMod val="65000"/>
                  <a:lumOff val="35000"/>
                </a:srgbClr>
              </a:solidFill>
              <a:round/>
            </a:ln>
            <a:extLst>
              <a:ext uri="{909E8E84-426E-40DD-AFC4-6F175D3DCCD1}">
                <a14:hiddenFill xmlns:a14="http://schemas.microsoft.com/office/drawing/2010/main">
                  <a:noFill/>
                </a14:hiddenFill>
              </a:ext>
            </a:extLst>
          </p:spPr>
        </p:cxnSp>
      </p:grpSp>
      <p:sp>
        <p:nvSpPr>
          <p:cNvPr id="26" name="文本框 25"/>
          <p:cNvSpPr txBox="1"/>
          <p:nvPr/>
        </p:nvSpPr>
        <p:spPr>
          <a:xfrm>
            <a:off x="5760720" y="4326255"/>
            <a:ext cx="1912620" cy="829945"/>
          </a:xfrm>
          <a:prstGeom prst="rect">
            <a:avLst/>
          </a:prstGeom>
          <a:noFill/>
        </p:spPr>
        <p:txBody>
          <a:bodyPr wrap="square" rtlCol="0">
            <a:spAutoFit/>
          </a:bodyPr>
          <a:p>
            <a:r>
              <a:rPr lang="zh-CN" altLang="ms-MY" sz="1200"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a:t>
            </a:r>
            <a:endParaRPr lang="zh-CN" altLang="en-US" sz="1200" dirty="0">
              <a:solidFill>
                <a:prstClr val="black">
                  <a:lumMod val="65000"/>
                  <a:lumOff val="35000"/>
                </a:prstClr>
              </a:solidFill>
              <a:latin typeface="微软雅黑" panose="020B0503020204020204" pitchFamily="34" charset="-122"/>
            </a:endParaRPr>
          </a:p>
          <a:p>
            <a:endParaRPr lang="zh-CN" altLang="en-US" sz="1200"/>
          </a:p>
        </p:txBody>
      </p:sp>
      <p:grpSp>
        <p:nvGrpSpPr>
          <p:cNvPr id="27" name="组合 26"/>
          <p:cNvGrpSpPr/>
          <p:nvPr>
            <p:custDataLst>
              <p:tags r:id="rId38"/>
            </p:custDataLst>
          </p:nvPr>
        </p:nvGrpSpPr>
        <p:grpSpPr>
          <a:xfrm rot="0">
            <a:off x="8991600" y="4018280"/>
            <a:ext cx="1760220" cy="306705"/>
            <a:chOff x="3339348" y="2987446"/>
            <a:chExt cx="981950" cy="306508"/>
          </a:xfrm>
        </p:grpSpPr>
        <p:sp>
          <p:nvSpPr>
            <p:cNvPr id="28" name="文本框 83"/>
            <p:cNvSpPr txBox="1">
              <a:spLocks noChangeArrowheads="1"/>
            </p:cNvSpPr>
            <p:nvPr>
              <p:custDataLst>
                <p:tags r:id="rId39"/>
              </p:custDataLst>
            </p:nvPr>
          </p:nvSpPr>
          <p:spPr bwMode="auto">
            <a:xfrm>
              <a:off x="3339348" y="2987446"/>
              <a:ext cx="981950" cy="30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513080" eaLnBrk="1" fontAlgn="auto" latinLnBrk="0" hangingPunct="1">
                <a:lnSpc>
                  <a:spcPct val="100000"/>
                </a:lnSpc>
                <a:spcBef>
                  <a:spcPts val="0"/>
                </a:spcBef>
                <a:spcAft>
                  <a:spcPts val="0"/>
                </a:spcAft>
                <a:buClrTx/>
                <a:buSzTx/>
                <a:buFontTx/>
                <a:buNone/>
                <a:defRPr/>
              </a:pPr>
              <a:r>
                <a:rPr kumimoji="0" lang="zh-CN" altLang="en-US" sz="140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ea"/>
                  <a:sym typeface="+mn-lt"/>
                </a:rPr>
                <a:t>输入标题</a:t>
              </a:r>
              <a:endParaRPr kumimoji="0" lang="zh-CN" altLang="en-US" sz="140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29" name="直接连接符 120"/>
            <p:cNvCxnSpPr>
              <a:cxnSpLocks noChangeShapeType="1"/>
            </p:cNvCxnSpPr>
            <p:nvPr>
              <p:custDataLst>
                <p:tags r:id="rId40"/>
              </p:custDataLst>
            </p:nvPr>
          </p:nvCxnSpPr>
          <p:spPr bwMode="auto">
            <a:xfrm>
              <a:off x="3339348" y="3033115"/>
              <a:ext cx="0" cy="170144"/>
            </a:xfrm>
            <a:prstGeom prst="line">
              <a:avLst/>
            </a:prstGeom>
            <a:noFill/>
            <a:ln w="9525">
              <a:solidFill>
                <a:srgbClr val="000000">
                  <a:lumMod val="65000"/>
                  <a:lumOff val="35000"/>
                </a:srgbClr>
              </a:solidFill>
              <a:round/>
            </a:ln>
            <a:extLst>
              <a:ext uri="{909E8E84-426E-40DD-AFC4-6F175D3DCCD1}">
                <a14:hiddenFill xmlns:a14="http://schemas.microsoft.com/office/drawing/2010/main">
                  <a:noFill/>
                </a14:hiddenFill>
              </a:ext>
            </a:extLst>
          </p:spPr>
        </p:cxnSp>
      </p:grpSp>
      <p:sp>
        <p:nvSpPr>
          <p:cNvPr id="30" name="文本框 29"/>
          <p:cNvSpPr txBox="1"/>
          <p:nvPr/>
        </p:nvSpPr>
        <p:spPr>
          <a:xfrm>
            <a:off x="8982075" y="4326255"/>
            <a:ext cx="1912620" cy="829945"/>
          </a:xfrm>
          <a:prstGeom prst="rect">
            <a:avLst/>
          </a:prstGeom>
          <a:noFill/>
        </p:spPr>
        <p:txBody>
          <a:bodyPr wrap="square" rtlCol="0">
            <a:spAutoFit/>
          </a:bodyPr>
          <a:p>
            <a:r>
              <a:rPr lang="zh-CN" altLang="ms-MY" sz="1200"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a:t>
            </a:r>
            <a:endParaRPr lang="zh-CN" altLang="en-US" sz="1200" dirty="0">
              <a:solidFill>
                <a:prstClr val="black">
                  <a:lumMod val="65000"/>
                  <a:lumOff val="35000"/>
                </a:prstClr>
              </a:solidFill>
              <a:latin typeface="微软雅黑" panose="020B0503020204020204" pitchFamily="34" charset="-122"/>
            </a:endParaRPr>
          </a:p>
          <a:p>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8415"/>
            <a:ext cx="12192000" cy="6903085"/>
          </a:xfrm>
          <a:prstGeom prst="rect">
            <a:avLst/>
          </a:prstGeom>
          <a:solidFill>
            <a:srgbClr val="FEFFE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37" name="图表 36"/>
          <p:cNvGraphicFramePr/>
          <p:nvPr>
            <p:custDataLst>
              <p:tags r:id="rId5"/>
            </p:custDataLst>
          </p:nvPr>
        </p:nvGraphicFramePr>
        <p:xfrm>
          <a:off x="1297170" y="2171224"/>
          <a:ext cx="2217761" cy="235371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8" name="图表 37"/>
          <p:cNvGraphicFramePr/>
          <p:nvPr>
            <p:custDataLst>
              <p:tags r:id="rId6"/>
            </p:custDataLst>
          </p:nvPr>
        </p:nvGraphicFramePr>
        <p:xfrm>
          <a:off x="3762003" y="2171224"/>
          <a:ext cx="2217761" cy="23537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图表 38"/>
          <p:cNvGraphicFramePr/>
          <p:nvPr>
            <p:custDataLst>
              <p:tags r:id="rId7"/>
            </p:custDataLst>
          </p:nvPr>
        </p:nvGraphicFramePr>
        <p:xfrm>
          <a:off x="6226836" y="2171224"/>
          <a:ext cx="2217761" cy="23537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图表 39"/>
          <p:cNvGraphicFramePr/>
          <p:nvPr>
            <p:custDataLst>
              <p:tags r:id="rId8"/>
            </p:custDataLst>
          </p:nvPr>
        </p:nvGraphicFramePr>
        <p:xfrm>
          <a:off x="8691668" y="2171224"/>
          <a:ext cx="2217761" cy="2353717"/>
        </p:xfrm>
        <a:graphic>
          <a:graphicData uri="http://schemas.openxmlformats.org/drawingml/2006/chart">
            <c:chart xmlns:c="http://schemas.openxmlformats.org/drawingml/2006/chart" xmlns:r="http://schemas.openxmlformats.org/officeDocument/2006/relationships" r:id="rId4"/>
          </a:graphicData>
        </a:graphic>
      </p:graphicFrame>
      <p:sp>
        <p:nvSpPr>
          <p:cNvPr id="41" name="TextBox 9"/>
          <p:cNvSpPr txBox="1"/>
          <p:nvPr>
            <p:custDataLst>
              <p:tags r:id="rId9"/>
            </p:custDataLst>
          </p:nvPr>
        </p:nvSpPr>
        <p:spPr>
          <a:xfrm>
            <a:off x="9022805" y="3117250"/>
            <a:ext cx="1555487" cy="461657"/>
          </a:xfrm>
          <a:prstGeom prst="rect">
            <a:avLst/>
          </a:prstGeom>
          <a:noFill/>
        </p:spPr>
        <p:txBody>
          <a:bodyPr wrap="square" lIns="91435" tIns="45716" rIns="91435" bIns="45716" rtlCol="0">
            <a:spAutoFit/>
          </a:bodyPr>
          <a:lstStyle/>
          <a:p>
            <a:pPr algn="ctr" defTabSz="914400" fontAlgn="auto">
              <a:spcBef>
                <a:spcPts val="0"/>
              </a:spcBef>
              <a:spcAft>
                <a:spcPts val="0"/>
              </a:spcAft>
            </a:pPr>
            <a:r>
              <a:rPr lang="en-US" altLang="zh-CN" sz="2400" b="0" dirty="0">
                <a:solidFill>
                  <a:prstClr val="black">
                    <a:lumMod val="65000"/>
                    <a:lumOff val="35000"/>
                  </a:prstClr>
                </a:solidFill>
                <a:latin typeface="微软雅黑" panose="020B0503020204020204" pitchFamily="34" charset="-122"/>
                <a:ea typeface="微软雅黑" panose="020B0503020204020204" pitchFamily="34" charset="-122"/>
              </a:rPr>
              <a:t>100%</a:t>
            </a:r>
            <a:endParaRPr lang="zh-CN" altLang="en-US" sz="2400" b="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2" name="TextBox 15"/>
          <p:cNvSpPr txBox="1"/>
          <p:nvPr>
            <p:custDataLst>
              <p:tags r:id="rId10"/>
            </p:custDataLst>
          </p:nvPr>
        </p:nvSpPr>
        <p:spPr>
          <a:xfrm>
            <a:off x="4093140" y="3117250"/>
            <a:ext cx="1555487" cy="461657"/>
          </a:xfrm>
          <a:prstGeom prst="rect">
            <a:avLst/>
          </a:prstGeom>
          <a:noFill/>
        </p:spPr>
        <p:txBody>
          <a:bodyPr wrap="square" lIns="91435" tIns="45716" rIns="91435" bIns="45716" rtlCol="0">
            <a:spAutoFit/>
          </a:bodyPr>
          <a:lstStyle/>
          <a:p>
            <a:pPr algn="ctr" defTabSz="914400" fontAlgn="auto">
              <a:spcBef>
                <a:spcPts val="0"/>
              </a:spcBef>
              <a:spcAft>
                <a:spcPts val="0"/>
              </a:spcAft>
            </a:pPr>
            <a:r>
              <a:rPr lang="en-US" altLang="zh-CN" sz="2400" b="0" dirty="0">
                <a:solidFill>
                  <a:prstClr val="black">
                    <a:lumMod val="65000"/>
                    <a:lumOff val="35000"/>
                  </a:prstClr>
                </a:solidFill>
                <a:latin typeface="微软雅黑" panose="020B0503020204020204" pitchFamily="34" charset="-122"/>
                <a:ea typeface="微软雅黑" panose="020B0503020204020204" pitchFamily="34" charset="-122"/>
              </a:rPr>
              <a:t>50%</a:t>
            </a:r>
            <a:endParaRPr lang="zh-CN" altLang="en-US" sz="2400" b="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3" name="TextBox 21"/>
          <p:cNvSpPr txBox="1"/>
          <p:nvPr>
            <p:custDataLst>
              <p:tags r:id="rId11"/>
            </p:custDataLst>
          </p:nvPr>
        </p:nvSpPr>
        <p:spPr>
          <a:xfrm>
            <a:off x="1628307" y="3117250"/>
            <a:ext cx="1555487" cy="461657"/>
          </a:xfrm>
          <a:prstGeom prst="rect">
            <a:avLst/>
          </a:prstGeom>
          <a:noFill/>
        </p:spPr>
        <p:txBody>
          <a:bodyPr wrap="square" lIns="91435" tIns="45716" rIns="91435" bIns="45716" rtlCol="0">
            <a:spAutoFit/>
          </a:bodyPr>
          <a:lstStyle/>
          <a:p>
            <a:pPr algn="ctr" defTabSz="914400" fontAlgn="auto">
              <a:spcBef>
                <a:spcPts val="0"/>
              </a:spcBef>
              <a:spcAft>
                <a:spcPts val="0"/>
              </a:spcAft>
            </a:pPr>
            <a:r>
              <a:rPr lang="en-US" altLang="zh-CN" sz="2400" b="0" dirty="0">
                <a:solidFill>
                  <a:prstClr val="black">
                    <a:lumMod val="65000"/>
                    <a:lumOff val="35000"/>
                  </a:prstClr>
                </a:solidFill>
                <a:latin typeface="微软雅黑" panose="020B0503020204020204" pitchFamily="34" charset="-122"/>
                <a:ea typeface="微软雅黑" panose="020B0503020204020204" pitchFamily="34" charset="-122"/>
              </a:rPr>
              <a:t>25%</a:t>
            </a:r>
            <a:endParaRPr lang="zh-CN" altLang="en-US" sz="2400" b="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4" name="TextBox 27"/>
          <p:cNvSpPr txBox="1"/>
          <p:nvPr>
            <p:custDataLst>
              <p:tags r:id="rId12"/>
            </p:custDataLst>
          </p:nvPr>
        </p:nvSpPr>
        <p:spPr>
          <a:xfrm>
            <a:off x="6557973" y="3117250"/>
            <a:ext cx="1555487" cy="461657"/>
          </a:xfrm>
          <a:prstGeom prst="rect">
            <a:avLst/>
          </a:prstGeom>
          <a:noFill/>
        </p:spPr>
        <p:txBody>
          <a:bodyPr wrap="square" lIns="91435" tIns="45716" rIns="91435" bIns="45716" rtlCol="0">
            <a:spAutoFit/>
          </a:bodyPr>
          <a:lstStyle/>
          <a:p>
            <a:pPr algn="ctr" defTabSz="914400" fontAlgn="auto">
              <a:spcBef>
                <a:spcPts val="0"/>
              </a:spcBef>
              <a:spcAft>
                <a:spcPts val="0"/>
              </a:spcAft>
            </a:pPr>
            <a:r>
              <a:rPr lang="en-US" altLang="zh-CN" sz="2400" b="0" dirty="0">
                <a:solidFill>
                  <a:prstClr val="black">
                    <a:lumMod val="65000"/>
                    <a:lumOff val="35000"/>
                  </a:prstClr>
                </a:solidFill>
                <a:latin typeface="微软雅黑" panose="020B0503020204020204" pitchFamily="34" charset="-122"/>
                <a:ea typeface="微软雅黑" panose="020B0503020204020204" pitchFamily="34" charset="-122"/>
              </a:rPr>
              <a:t>75%</a:t>
            </a:r>
            <a:endParaRPr lang="zh-CN" altLang="en-US" sz="2400" b="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5" name="矩形 44"/>
          <p:cNvSpPr/>
          <p:nvPr>
            <p:custDataLst>
              <p:tags r:id="rId13"/>
            </p:custDataLst>
          </p:nvPr>
        </p:nvSpPr>
        <p:spPr>
          <a:xfrm>
            <a:off x="1804058" y="4604404"/>
            <a:ext cx="1210570" cy="400101"/>
          </a:xfrm>
          <a:prstGeom prst="rect">
            <a:avLst/>
          </a:prstGeom>
        </p:spPr>
        <p:txBody>
          <a:bodyPr wrap="none" lIns="91431" tIns="45716" rIns="91431" bIns="45716">
            <a:spAutoFit/>
          </a:bodyPr>
          <a:lstStyle/>
          <a:p>
            <a:pPr algn="ctr" defTabSz="914400" fontAlgn="auto">
              <a:spcBef>
                <a:spcPts val="0"/>
              </a:spcBef>
              <a:spcAft>
                <a:spcPts val="0"/>
              </a:spcAft>
            </a:pP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6" name="矩形 45"/>
          <p:cNvSpPr>
            <a:spLocks noChangeArrowheads="1"/>
          </p:cNvSpPr>
          <p:nvPr>
            <p:custDataLst>
              <p:tags r:id="rId14"/>
            </p:custDataLst>
          </p:nvPr>
        </p:nvSpPr>
        <p:spPr bwMode="auto">
          <a:xfrm>
            <a:off x="1303756" y="4987271"/>
            <a:ext cx="2211175" cy="112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20000"/>
              </a:lnSpc>
              <a:spcBef>
                <a:spcPct val="0"/>
              </a:spcBef>
              <a:spcAft>
                <a:spcPts val="0"/>
              </a:spcAft>
              <a:buClrTx/>
              <a:buSzTx/>
              <a:buFont typeface="Arial" panose="020B0604020202020204" pitchFamily="34" charset="0"/>
              <a:buNone/>
              <a:defRPr/>
            </a:pPr>
            <a:r>
              <a:rPr lang="zh-CN" altLang="ms-MY" sz="1400"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a:t>
            </a:r>
            <a:endParaRPr lang="zh-CN" altLang="en-US" sz="1400" dirty="0">
              <a:solidFill>
                <a:prstClr val="black">
                  <a:lumMod val="65000"/>
                  <a:lumOff val="35000"/>
                </a:prstClr>
              </a:solidFill>
              <a:latin typeface="微软雅黑" panose="020B0503020204020204" pitchFamily="34" charset="-122"/>
            </a:endParaRPr>
          </a:p>
          <a:p>
            <a:pPr marL="0" marR="0" lvl="0" indent="0" algn="ctr" defTabSz="914400" eaLnBrk="1" fontAlgn="auto" latinLnBrk="0" hangingPunct="1">
              <a:lnSpc>
                <a:spcPct val="120000"/>
              </a:lnSpc>
              <a:spcBef>
                <a:spcPct val="0"/>
              </a:spcBef>
              <a:spcAft>
                <a:spcPts val="0"/>
              </a:spcAft>
              <a:buClrTx/>
              <a:buSzTx/>
              <a:buFont typeface="Arial" panose="020B0604020202020204" pitchFamily="34" charset="0"/>
              <a:buNone/>
              <a:defRPr/>
            </a:pPr>
            <a:endParaRPr kumimoji="0" lang="zh-CN" altLang="en-US" sz="14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矩形 47"/>
          <p:cNvSpPr>
            <a:spLocks noChangeArrowheads="1"/>
          </p:cNvSpPr>
          <p:nvPr/>
        </p:nvSpPr>
        <p:spPr bwMode="auto">
          <a:xfrm>
            <a:off x="1303757" y="1478868"/>
            <a:ext cx="9605672" cy="64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30000"/>
              </a:lnSpc>
              <a:spcBef>
                <a:spcPct val="0"/>
              </a:spcBef>
              <a:spcAft>
                <a:spcPts val="0"/>
              </a:spcAft>
              <a:buClrTx/>
              <a:buSzTx/>
              <a:buFont typeface="Arial" panose="020B0604020202020204" pitchFamily="34" charset="0"/>
              <a:buNone/>
              <a:defRPr/>
            </a:pPr>
            <a:r>
              <a:rPr lang="zh-CN" altLang="ms-MY" sz="1400"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点击输入正文点击输入正文点击输入正文点击输入正文点击输入正文点击输入正文点击输入正文点击输入正文点击输入正文点击输入正文点击输入正文点击输入正文点击输入正文点击输入正文点击输入正文</a:t>
            </a:r>
            <a:endParaRPr kumimoji="0" lang="zh-CN" altLang="en-US" sz="14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矩形 47"/>
          <p:cNvSpPr/>
          <p:nvPr>
            <p:custDataLst>
              <p:tags r:id="rId15"/>
            </p:custDataLst>
          </p:nvPr>
        </p:nvSpPr>
        <p:spPr>
          <a:xfrm>
            <a:off x="4337683" y="4604404"/>
            <a:ext cx="1210570" cy="400101"/>
          </a:xfrm>
          <a:prstGeom prst="rect">
            <a:avLst/>
          </a:prstGeom>
        </p:spPr>
        <p:txBody>
          <a:bodyPr wrap="none" lIns="91431" tIns="45716" rIns="91431" bIns="45716">
            <a:spAutoFit/>
          </a:bodyPr>
          <a:lstStyle/>
          <a:p>
            <a:pPr algn="ctr" defTabSz="914400" fontAlgn="auto">
              <a:spcBef>
                <a:spcPts val="0"/>
              </a:spcBef>
              <a:spcAft>
                <a:spcPts val="0"/>
              </a:spcAft>
            </a:pP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9" name="矩形 47"/>
          <p:cNvSpPr>
            <a:spLocks noChangeArrowheads="1"/>
          </p:cNvSpPr>
          <p:nvPr>
            <p:custDataLst>
              <p:tags r:id="rId16"/>
            </p:custDataLst>
          </p:nvPr>
        </p:nvSpPr>
        <p:spPr bwMode="auto">
          <a:xfrm>
            <a:off x="3768589" y="4987271"/>
            <a:ext cx="2211175" cy="138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20000"/>
              </a:lnSpc>
              <a:spcBef>
                <a:spcPct val="0"/>
              </a:spcBef>
              <a:spcAft>
                <a:spcPts val="0"/>
              </a:spcAft>
              <a:buClrTx/>
              <a:buSzTx/>
              <a:buFont typeface="Arial" panose="020B0604020202020204" pitchFamily="34" charset="0"/>
              <a:buNone/>
              <a:defRPr/>
            </a:pPr>
            <a:r>
              <a:rPr lang="zh-CN" altLang="ms-MY" sz="1400"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a:t>
            </a:r>
            <a:endParaRPr lang="zh-CN" altLang="en-US" sz="1400" dirty="0">
              <a:solidFill>
                <a:prstClr val="black">
                  <a:lumMod val="65000"/>
                  <a:lumOff val="35000"/>
                </a:prstClr>
              </a:solidFill>
              <a:latin typeface="微软雅黑" panose="020B0503020204020204" pitchFamily="34" charset="-122"/>
            </a:endParaRPr>
          </a:p>
          <a:p>
            <a:pPr marL="0" marR="0" lvl="0" indent="0" algn="ctr" defTabSz="914400" eaLnBrk="1" fontAlgn="auto" latinLnBrk="0" hangingPunct="1">
              <a:lnSpc>
                <a:spcPct val="120000"/>
              </a:lnSpc>
              <a:spcBef>
                <a:spcPct val="0"/>
              </a:spcBef>
              <a:spcAft>
                <a:spcPts val="0"/>
              </a:spcAft>
              <a:buClrTx/>
              <a:buSzTx/>
              <a:buFont typeface="Arial" panose="020B0604020202020204" pitchFamily="34" charset="0"/>
              <a:buNone/>
              <a:defRPr/>
            </a:pPr>
            <a:endParaRPr lang="zh-CN" altLang="en-US" sz="1400"/>
          </a:p>
          <a:p>
            <a:pPr marL="0" marR="0" lvl="0" indent="0" algn="ctr" defTabSz="914400" eaLnBrk="1" fontAlgn="auto" latinLnBrk="0" hangingPunct="1">
              <a:lnSpc>
                <a:spcPct val="120000"/>
              </a:lnSpc>
              <a:spcBef>
                <a:spcPct val="0"/>
              </a:spcBef>
              <a:spcAft>
                <a:spcPts val="0"/>
              </a:spcAft>
              <a:buClrTx/>
              <a:buSzTx/>
              <a:buFont typeface="Arial" panose="020B0604020202020204" pitchFamily="34" charset="0"/>
              <a:buNone/>
              <a:defRPr/>
            </a:pPr>
            <a:endParaRPr kumimoji="0" lang="zh-CN" altLang="en-US" sz="14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矩形 49"/>
          <p:cNvSpPr/>
          <p:nvPr>
            <p:custDataLst>
              <p:tags r:id="rId17"/>
            </p:custDataLst>
          </p:nvPr>
        </p:nvSpPr>
        <p:spPr>
          <a:xfrm>
            <a:off x="6640578" y="4604404"/>
            <a:ext cx="1210570" cy="400101"/>
          </a:xfrm>
          <a:prstGeom prst="rect">
            <a:avLst/>
          </a:prstGeom>
        </p:spPr>
        <p:txBody>
          <a:bodyPr wrap="none" lIns="91431" tIns="45716" rIns="91431" bIns="45716">
            <a:spAutoFit/>
          </a:bodyPr>
          <a:lstStyle/>
          <a:p>
            <a:pPr algn="ctr" defTabSz="914400" fontAlgn="auto">
              <a:spcBef>
                <a:spcPts val="0"/>
              </a:spcBef>
              <a:spcAft>
                <a:spcPts val="0"/>
              </a:spcAft>
            </a:pP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1" name="矩形 47"/>
          <p:cNvSpPr>
            <a:spLocks noChangeArrowheads="1"/>
          </p:cNvSpPr>
          <p:nvPr>
            <p:custDataLst>
              <p:tags r:id="rId18"/>
            </p:custDataLst>
          </p:nvPr>
        </p:nvSpPr>
        <p:spPr bwMode="auto">
          <a:xfrm>
            <a:off x="6233422" y="4987271"/>
            <a:ext cx="2211175" cy="112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20000"/>
              </a:lnSpc>
              <a:spcBef>
                <a:spcPct val="0"/>
              </a:spcBef>
              <a:spcAft>
                <a:spcPts val="0"/>
              </a:spcAft>
              <a:buClrTx/>
              <a:buSzTx/>
              <a:buFont typeface="Arial" panose="020B0604020202020204" pitchFamily="34" charset="0"/>
              <a:buNone/>
              <a:defRPr/>
            </a:pPr>
            <a:r>
              <a:rPr lang="zh-CN" altLang="ms-MY" sz="1400"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a:t>
            </a:r>
            <a:endParaRPr lang="zh-CN" altLang="en-US" sz="1400" dirty="0">
              <a:solidFill>
                <a:prstClr val="black">
                  <a:lumMod val="65000"/>
                  <a:lumOff val="35000"/>
                </a:prstClr>
              </a:solidFill>
              <a:latin typeface="微软雅黑" panose="020B0503020204020204" pitchFamily="34" charset="-122"/>
            </a:endParaRPr>
          </a:p>
          <a:p>
            <a:pPr marL="0" marR="0" lvl="0" indent="0" algn="ctr" defTabSz="914400" eaLnBrk="1" fontAlgn="auto" latinLnBrk="0" hangingPunct="1">
              <a:lnSpc>
                <a:spcPct val="120000"/>
              </a:lnSpc>
              <a:spcBef>
                <a:spcPct val="0"/>
              </a:spcBef>
              <a:spcAft>
                <a:spcPts val="0"/>
              </a:spcAft>
              <a:buClrTx/>
              <a:buSzTx/>
              <a:buFont typeface="Arial" panose="020B0604020202020204" pitchFamily="34" charset="0"/>
              <a:buNone/>
              <a:defRPr/>
            </a:pPr>
            <a:endParaRPr kumimoji="0" lang="zh-CN" altLang="en-US" sz="14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矩形 51"/>
          <p:cNvSpPr/>
          <p:nvPr>
            <p:custDataLst>
              <p:tags r:id="rId19"/>
            </p:custDataLst>
          </p:nvPr>
        </p:nvSpPr>
        <p:spPr>
          <a:xfrm>
            <a:off x="9198556" y="4604404"/>
            <a:ext cx="1210570" cy="400101"/>
          </a:xfrm>
          <a:prstGeom prst="rect">
            <a:avLst/>
          </a:prstGeom>
        </p:spPr>
        <p:txBody>
          <a:bodyPr wrap="none" lIns="91431" tIns="45716" rIns="91431" bIns="45716">
            <a:spAutoFit/>
          </a:bodyPr>
          <a:lstStyle/>
          <a:p>
            <a:pPr algn="ctr" defTabSz="914400" fontAlgn="auto">
              <a:spcBef>
                <a:spcPts val="0"/>
              </a:spcBef>
              <a:spcAft>
                <a:spcPts val="0"/>
              </a:spcAft>
            </a:pP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custDataLst>
              <p:tags r:id="rId20"/>
            </p:custDataLst>
          </p:nvPr>
        </p:nvSpPr>
        <p:spPr bwMode="auto">
          <a:xfrm>
            <a:off x="8698254" y="4987271"/>
            <a:ext cx="2211175" cy="112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20000"/>
              </a:lnSpc>
              <a:spcBef>
                <a:spcPct val="0"/>
              </a:spcBef>
              <a:spcAft>
                <a:spcPts val="0"/>
              </a:spcAft>
              <a:buClrTx/>
              <a:buSzTx/>
              <a:buFont typeface="Arial" panose="020B0604020202020204" pitchFamily="34" charset="0"/>
              <a:buNone/>
              <a:defRPr/>
            </a:pPr>
            <a:r>
              <a:rPr lang="zh-CN" altLang="ms-MY" sz="1400"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a:t>
            </a:r>
            <a:endParaRPr lang="zh-CN" altLang="en-US" sz="1400" dirty="0">
              <a:solidFill>
                <a:prstClr val="black">
                  <a:lumMod val="65000"/>
                  <a:lumOff val="35000"/>
                </a:prstClr>
              </a:solidFill>
              <a:latin typeface="微软雅黑" panose="020B0503020204020204" pitchFamily="34" charset="-122"/>
            </a:endParaRPr>
          </a:p>
          <a:p>
            <a:pPr marL="0" marR="0" lvl="0" indent="0" algn="ctr" defTabSz="914400" eaLnBrk="1" fontAlgn="auto" latinLnBrk="0" hangingPunct="1">
              <a:lnSpc>
                <a:spcPct val="120000"/>
              </a:lnSpc>
              <a:spcBef>
                <a:spcPct val="0"/>
              </a:spcBef>
              <a:spcAft>
                <a:spcPts val="0"/>
              </a:spcAft>
              <a:buClrTx/>
              <a:buSzTx/>
              <a:buFont typeface="Arial" panose="020B0604020202020204" pitchFamily="34" charset="0"/>
              <a:buNone/>
              <a:defRPr/>
            </a:pPr>
            <a:endParaRPr kumimoji="0" lang="zh-CN" altLang="en-US" sz="14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组合 10"/>
          <p:cNvGrpSpPr/>
          <p:nvPr/>
        </p:nvGrpSpPr>
        <p:grpSpPr>
          <a:xfrm>
            <a:off x="812481" y="195653"/>
            <a:ext cx="4681684" cy="806489"/>
            <a:chOff x="812481" y="164123"/>
            <a:chExt cx="4681684" cy="806489"/>
          </a:xfrm>
        </p:grpSpPr>
        <p:sp>
          <p:nvSpPr>
            <p:cNvPr id="12" name="TextBox 3"/>
            <p:cNvSpPr txBox="1"/>
            <p:nvPr/>
          </p:nvSpPr>
          <p:spPr>
            <a:xfrm>
              <a:off x="888122" y="387047"/>
              <a:ext cx="4606043" cy="583565"/>
            </a:xfrm>
            <a:prstGeom prst="rect">
              <a:avLst/>
            </a:prstGeom>
            <a:noFill/>
          </p:spPr>
          <p:txBody>
            <a:bodyPr wrap="square" rtlCol="0">
              <a:spAutoFit/>
            </a:bodyPr>
            <a:p>
              <a:r>
                <a:rPr lang="zh-CN" altLang="en-US" sz="3200" b="1" dirty="0">
                  <a:solidFill>
                    <a:srgbClr val="C00000"/>
                  </a:solidFill>
                  <a:latin typeface="Lato Black"/>
                  <a:cs typeface="Lato Black"/>
                </a:rPr>
                <a:t>输入</a:t>
              </a:r>
              <a:r>
                <a:rPr lang="zh-CN" altLang="en-US" sz="3200" b="1" dirty="0">
                  <a:solidFill>
                    <a:srgbClr val="C00000"/>
                  </a:solidFill>
                  <a:latin typeface="Lato Black"/>
                  <a:cs typeface="Lato Black"/>
                </a:rPr>
                <a:t>标题</a:t>
              </a:r>
              <a:endParaRPr lang="zh-CN" altLang="en-US" sz="3200" b="1" dirty="0">
                <a:solidFill>
                  <a:srgbClr val="C00000"/>
                </a:solidFill>
                <a:latin typeface="Lato Black"/>
                <a:cs typeface="Lato Black"/>
              </a:endParaRPr>
            </a:p>
          </p:txBody>
        </p:sp>
        <p:sp>
          <p:nvSpPr>
            <p:cNvPr id="13" name="TextBox 14"/>
            <p:cNvSpPr txBox="1"/>
            <p:nvPr/>
          </p:nvSpPr>
          <p:spPr>
            <a:xfrm>
              <a:off x="888122" y="164123"/>
              <a:ext cx="3243931" cy="306705"/>
            </a:xfrm>
            <a:prstGeom prst="rect">
              <a:avLst/>
            </a:prstGeom>
            <a:noFill/>
          </p:spPr>
          <p:txBody>
            <a:bodyPr wrap="square" rtlCol="0">
              <a:spAutoFit/>
            </a:bodyPr>
            <a:p>
              <a:r>
                <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rPr>
                <a:t>东北师范大学附属</a:t>
              </a:r>
              <a:r>
                <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rPr>
                <a:t>小学 </a:t>
              </a:r>
              <a:endPar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endParaRPr>
            </a:p>
          </p:txBody>
        </p:sp>
        <p:sp>
          <p:nvSpPr>
            <p:cNvPr id="14" name="Rectangle 5"/>
            <p:cNvSpPr/>
            <p:nvPr/>
          </p:nvSpPr>
          <p:spPr>
            <a:xfrm>
              <a:off x="812481" y="217502"/>
              <a:ext cx="75641" cy="71137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sz="400"/>
            </a:p>
          </p:txBody>
        </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8415"/>
            <a:ext cx="12192000" cy="6903085"/>
          </a:xfrm>
          <a:prstGeom prst="rect">
            <a:avLst/>
          </a:prstGeom>
          <a:solidFill>
            <a:srgbClr val="FEFFE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3" name="椭圆 62"/>
          <p:cNvSpPr/>
          <p:nvPr>
            <p:custDataLst>
              <p:tags r:id="rId1"/>
            </p:custDataLst>
          </p:nvPr>
        </p:nvSpPr>
        <p:spPr>
          <a:xfrm>
            <a:off x="5529859" y="1375788"/>
            <a:ext cx="907237" cy="907237"/>
          </a:xfrm>
          <a:prstGeom prst="ellipse">
            <a:avLst/>
          </a:prstGeom>
          <a:solidFill>
            <a:srgbClr val="757376"/>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rPr>
              <a:t>01</a:t>
            </a:r>
            <a:endParaRPr kumimoji="0" lang="zh-CN" altLang="en-US" sz="32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sp>
        <p:nvSpPr>
          <p:cNvPr id="64" name="椭圆 63"/>
          <p:cNvSpPr/>
          <p:nvPr>
            <p:custDataLst>
              <p:tags r:id="rId2"/>
            </p:custDataLst>
          </p:nvPr>
        </p:nvSpPr>
        <p:spPr>
          <a:xfrm>
            <a:off x="5529859" y="2581802"/>
            <a:ext cx="907237" cy="907237"/>
          </a:xfrm>
          <a:prstGeom prst="ellipse">
            <a:avLst/>
          </a:prstGeom>
          <a:solidFill>
            <a:srgbClr val="C00000"/>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rPr>
              <a:t>02</a:t>
            </a:r>
            <a:endParaRPr kumimoji="0" lang="zh-CN" altLang="en-US" sz="32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sp>
        <p:nvSpPr>
          <p:cNvPr id="65" name="椭圆 64"/>
          <p:cNvSpPr/>
          <p:nvPr>
            <p:custDataLst>
              <p:tags r:id="rId3"/>
            </p:custDataLst>
          </p:nvPr>
        </p:nvSpPr>
        <p:spPr>
          <a:xfrm>
            <a:off x="5529859" y="3754314"/>
            <a:ext cx="907237" cy="907237"/>
          </a:xfrm>
          <a:prstGeom prst="ellipse">
            <a:avLst/>
          </a:prstGeom>
          <a:solidFill>
            <a:srgbClr val="29303A"/>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rPr>
              <a:t>03</a:t>
            </a:r>
            <a:endParaRPr kumimoji="0" lang="zh-CN" altLang="en-US" sz="32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sp>
        <p:nvSpPr>
          <p:cNvPr id="66" name="椭圆 65"/>
          <p:cNvSpPr/>
          <p:nvPr>
            <p:custDataLst>
              <p:tags r:id="rId4"/>
            </p:custDataLst>
          </p:nvPr>
        </p:nvSpPr>
        <p:spPr>
          <a:xfrm>
            <a:off x="5529859" y="4974680"/>
            <a:ext cx="907237" cy="907237"/>
          </a:xfrm>
          <a:prstGeom prst="ellipse">
            <a:avLst/>
          </a:prstGeom>
          <a:solidFill>
            <a:schemeClr val="bg2">
              <a:lumMod val="25000"/>
            </a:schemeClr>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rPr>
              <a:t>04</a:t>
            </a:r>
            <a:endParaRPr kumimoji="0" lang="zh-CN" altLang="en-US" sz="32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grpSp>
        <p:nvGrpSpPr>
          <p:cNvPr id="67" name="组 10"/>
          <p:cNvGrpSpPr/>
          <p:nvPr>
            <p:custDataLst>
              <p:tags r:id="rId5"/>
            </p:custDataLst>
          </p:nvPr>
        </p:nvGrpSpPr>
        <p:grpSpPr>
          <a:xfrm>
            <a:off x="6962904" y="1397464"/>
            <a:ext cx="4042755" cy="1281580"/>
            <a:chOff x="247498" y="2041376"/>
            <a:chExt cx="3032066" cy="961185"/>
          </a:xfrm>
        </p:grpSpPr>
        <p:sp>
          <p:nvSpPr>
            <p:cNvPr id="68" name="文本框 67"/>
            <p:cNvSpPr txBox="1"/>
            <p:nvPr>
              <p:custDataLst>
                <p:tags r:id="rId6"/>
              </p:custDataLst>
            </p:nvPr>
          </p:nvSpPr>
          <p:spPr>
            <a:xfrm>
              <a:off x="247498" y="2331049"/>
              <a:ext cx="3032066" cy="6715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auto">
                <a:lnSpc>
                  <a:spcPct val="130000"/>
                </a:lnSpc>
                <a:spcBef>
                  <a:spcPts val="0"/>
                </a:spcBef>
                <a:spcAft>
                  <a:spcPts val="0"/>
                </a:spcAft>
                <a:defRPr/>
              </a:pPr>
              <a:r>
                <a:rPr lang="zh-CN" altLang="ms-MY" sz="1335"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a:t>
              </a:r>
              <a:endParaRPr lang="zh-CN" altLang="en-US" sz="1335" dirty="0">
                <a:solidFill>
                  <a:prstClr val="black">
                    <a:lumMod val="65000"/>
                    <a:lumOff val="35000"/>
                  </a:prstClr>
                </a:solidFill>
                <a:latin typeface="微软雅黑" panose="020B0503020204020204" pitchFamily="34" charset="-122"/>
              </a:endParaRPr>
            </a:p>
            <a:p>
              <a:pPr defTabSz="1219200" fontAlgn="auto">
                <a:lnSpc>
                  <a:spcPct val="130000"/>
                </a:lnSpc>
                <a:spcBef>
                  <a:spcPts val="0"/>
                </a:spcBef>
                <a:spcAft>
                  <a:spcPts val="0"/>
                </a:spcAft>
                <a:defRPr/>
              </a:pPr>
              <a:endParaRPr lang="zh-CN" altLang="en-US" sz="1335" b="0" dirty="0">
                <a:solidFill>
                  <a:prstClr val="black">
                    <a:lumMod val="75000"/>
                    <a:lumOff val="25000"/>
                  </a:prstClr>
                </a:solidFill>
                <a:latin typeface="Century Gothic" panose="020B0502020202020204"/>
              </a:endParaRPr>
            </a:p>
          </p:txBody>
        </p:sp>
        <p:sp>
          <p:nvSpPr>
            <p:cNvPr id="69" name="矩形 68"/>
            <p:cNvSpPr/>
            <p:nvPr>
              <p:custDataLst>
                <p:tags r:id="rId7"/>
              </p:custDataLst>
            </p:nvPr>
          </p:nvSpPr>
          <p:spPr>
            <a:xfrm>
              <a:off x="247498" y="2041376"/>
              <a:ext cx="1205865" cy="348615"/>
            </a:xfrm>
            <a:prstGeom prst="rect">
              <a:avLst/>
            </a:prstGeom>
          </p:spPr>
          <p:txBody>
            <a:bodyPr wrap="none">
              <a:spAutoFit/>
            </a:bodyPr>
            <a:lstStyle/>
            <a:p>
              <a:pPr defTabSz="1219200" fontAlgn="auto">
                <a:lnSpc>
                  <a:spcPct val="130000"/>
                </a:lnSpc>
                <a:spcBef>
                  <a:spcPts val="0"/>
                </a:spcBef>
                <a:spcAft>
                  <a:spcPts val="0"/>
                </a:spcAft>
                <a:defRPr/>
              </a:pPr>
              <a:r>
                <a:rPr lang="zh-CN" altLang="en-US" sz="1865" kern="0" dirty="0">
                  <a:solidFill>
                    <a:prstClr val="black">
                      <a:lumMod val="75000"/>
                      <a:lumOff val="25000"/>
                    </a:prstClr>
                  </a:solidFill>
                  <a:latin typeface="Calibri" panose="020F0502020204030204"/>
                  <a:ea typeface="微软雅黑" panose="020B0503020204020204" pitchFamily="34" charset="-122"/>
                </a:rPr>
                <a:t>此处添加标题</a:t>
              </a:r>
              <a:endParaRPr lang="en-US" altLang="zh-CN" sz="1865" kern="0" dirty="0">
                <a:solidFill>
                  <a:prstClr val="black">
                    <a:lumMod val="75000"/>
                    <a:lumOff val="25000"/>
                  </a:prstClr>
                </a:solidFill>
                <a:latin typeface="Calibri" panose="020F0502020204030204"/>
                <a:ea typeface="微软雅黑" panose="020B0503020204020204" pitchFamily="34" charset="-122"/>
              </a:endParaRPr>
            </a:p>
          </p:txBody>
        </p:sp>
      </p:grpSp>
      <p:grpSp>
        <p:nvGrpSpPr>
          <p:cNvPr id="70" name="组 13"/>
          <p:cNvGrpSpPr/>
          <p:nvPr>
            <p:custDataLst>
              <p:tags r:id="rId8"/>
            </p:custDataLst>
          </p:nvPr>
        </p:nvGrpSpPr>
        <p:grpSpPr>
          <a:xfrm>
            <a:off x="6962904" y="2603240"/>
            <a:ext cx="4042755" cy="1013611"/>
            <a:chOff x="247498" y="2041376"/>
            <a:chExt cx="3032066" cy="760208"/>
          </a:xfrm>
        </p:grpSpPr>
        <p:sp>
          <p:nvSpPr>
            <p:cNvPr id="71" name="文本框 70"/>
            <p:cNvSpPr txBox="1"/>
            <p:nvPr>
              <p:custDataLst>
                <p:tags r:id="rId9"/>
              </p:custDataLst>
            </p:nvPr>
          </p:nvSpPr>
          <p:spPr>
            <a:xfrm>
              <a:off x="247498" y="2331049"/>
              <a:ext cx="3032066" cy="4705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auto">
                <a:lnSpc>
                  <a:spcPct val="130000"/>
                </a:lnSpc>
                <a:spcBef>
                  <a:spcPts val="0"/>
                </a:spcBef>
                <a:spcAft>
                  <a:spcPts val="0"/>
                </a:spcAft>
                <a:defRPr/>
              </a:pPr>
              <a:r>
                <a:rPr lang="zh-CN" altLang="ms-MY" sz="1335"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a:t>
              </a:r>
              <a:endParaRPr lang="zh-CN" altLang="en-US" sz="1335" b="0" dirty="0">
                <a:solidFill>
                  <a:prstClr val="black">
                    <a:lumMod val="75000"/>
                    <a:lumOff val="25000"/>
                  </a:prstClr>
                </a:solidFill>
                <a:latin typeface="Century Gothic" panose="020B0502020202020204"/>
              </a:endParaRPr>
            </a:p>
          </p:txBody>
        </p:sp>
        <p:sp>
          <p:nvSpPr>
            <p:cNvPr id="72" name="矩形 71"/>
            <p:cNvSpPr/>
            <p:nvPr>
              <p:custDataLst>
                <p:tags r:id="rId10"/>
              </p:custDataLst>
            </p:nvPr>
          </p:nvSpPr>
          <p:spPr>
            <a:xfrm>
              <a:off x="247498" y="2041376"/>
              <a:ext cx="1205865" cy="348615"/>
            </a:xfrm>
            <a:prstGeom prst="rect">
              <a:avLst/>
            </a:prstGeom>
          </p:spPr>
          <p:txBody>
            <a:bodyPr wrap="none">
              <a:spAutoFit/>
            </a:bodyPr>
            <a:lstStyle/>
            <a:p>
              <a:pPr defTabSz="1219200" fontAlgn="auto">
                <a:lnSpc>
                  <a:spcPct val="130000"/>
                </a:lnSpc>
                <a:spcBef>
                  <a:spcPts val="0"/>
                </a:spcBef>
                <a:spcAft>
                  <a:spcPts val="0"/>
                </a:spcAft>
                <a:defRPr/>
              </a:pPr>
              <a:r>
                <a:rPr lang="zh-CN" altLang="en-US" sz="1865" kern="0" dirty="0">
                  <a:solidFill>
                    <a:prstClr val="black">
                      <a:lumMod val="75000"/>
                      <a:lumOff val="25000"/>
                    </a:prstClr>
                  </a:solidFill>
                  <a:latin typeface="Calibri" panose="020F0502020204030204"/>
                  <a:ea typeface="微软雅黑" panose="020B0503020204020204" pitchFamily="34" charset="-122"/>
                </a:rPr>
                <a:t>此处添加标题</a:t>
              </a:r>
              <a:endParaRPr lang="en-US" altLang="zh-CN" sz="1865" kern="0" dirty="0">
                <a:solidFill>
                  <a:prstClr val="black">
                    <a:lumMod val="75000"/>
                    <a:lumOff val="25000"/>
                  </a:prstClr>
                </a:solidFill>
                <a:latin typeface="Calibri" panose="020F0502020204030204"/>
                <a:ea typeface="微软雅黑" panose="020B0503020204020204" pitchFamily="34" charset="-122"/>
              </a:endParaRPr>
            </a:p>
          </p:txBody>
        </p:sp>
      </p:grpSp>
      <p:grpSp>
        <p:nvGrpSpPr>
          <p:cNvPr id="73" name="组 16"/>
          <p:cNvGrpSpPr/>
          <p:nvPr>
            <p:custDataLst>
              <p:tags r:id="rId11"/>
            </p:custDataLst>
          </p:nvPr>
        </p:nvGrpSpPr>
        <p:grpSpPr>
          <a:xfrm>
            <a:off x="6962904" y="3809016"/>
            <a:ext cx="4042755" cy="1013611"/>
            <a:chOff x="247498" y="2041376"/>
            <a:chExt cx="3032066" cy="760208"/>
          </a:xfrm>
        </p:grpSpPr>
        <p:sp>
          <p:nvSpPr>
            <p:cNvPr id="74" name="文本框 73"/>
            <p:cNvSpPr txBox="1"/>
            <p:nvPr>
              <p:custDataLst>
                <p:tags r:id="rId12"/>
              </p:custDataLst>
            </p:nvPr>
          </p:nvSpPr>
          <p:spPr>
            <a:xfrm>
              <a:off x="247498" y="2331049"/>
              <a:ext cx="3032066" cy="4705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auto">
                <a:lnSpc>
                  <a:spcPct val="130000"/>
                </a:lnSpc>
                <a:spcBef>
                  <a:spcPts val="0"/>
                </a:spcBef>
                <a:spcAft>
                  <a:spcPts val="0"/>
                </a:spcAft>
                <a:defRPr/>
              </a:pPr>
              <a:r>
                <a:rPr lang="zh-CN" altLang="ms-MY" sz="1335"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a:t>
              </a:r>
              <a:endParaRPr lang="zh-CN" altLang="en-US" sz="1335" b="0" dirty="0">
                <a:solidFill>
                  <a:prstClr val="black">
                    <a:lumMod val="75000"/>
                    <a:lumOff val="25000"/>
                  </a:prstClr>
                </a:solidFill>
                <a:latin typeface="Century Gothic" panose="020B0502020202020204"/>
              </a:endParaRPr>
            </a:p>
          </p:txBody>
        </p:sp>
        <p:sp>
          <p:nvSpPr>
            <p:cNvPr id="75" name="矩形 74"/>
            <p:cNvSpPr/>
            <p:nvPr>
              <p:custDataLst>
                <p:tags r:id="rId13"/>
              </p:custDataLst>
            </p:nvPr>
          </p:nvSpPr>
          <p:spPr>
            <a:xfrm>
              <a:off x="247498" y="2041376"/>
              <a:ext cx="1205865" cy="348615"/>
            </a:xfrm>
            <a:prstGeom prst="rect">
              <a:avLst/>
            </a:prstGeom>
          </p:spPr>
          <p:txBody>
            <a:bodyPr wrap="none">
              <a:spAutoFit/>
            </a:bodyPr>
            <a:lstStyle/>
            <a:p>
              <a:pPr defTabSz="1219200" fontAlgn="auto">
                <a:lnSpc>
                  <a:spcPct val="130000"/>
                </a:lnSpc>
                <a:spcBef>
                  <a:spcPts val="0"/>
                </a:spcBef>
                <a:spcAft>
                  <a:spcPts val="0"/>
                </a:spcAft>
                <a:defRPr/>
              </a:pPr>
              <a:r>
                <a:rPr lang="zh-CN" altLang="en-US" sz="1865" kern="0" dirty="0">
                  <a:solidFill>
                    <a:prstClr val="black">
                      <a:lumMod val="75000"/>
                      <a:lumOff val="25000"/>
                    </a:prstClr>
                  </a:solidFill>
                  <a:latin typeface="Calibri" panose="020F0502020204030204"/>
                  <a:ea typeface="微软雅黑" panose="020B0503020204020204" pitchFamily="34" charset="-122"/>
                </a:rPr>
                <a:t>此处添加标题</a:t>
              </a:r>
              <a:endParaRPr lang="en-US" altLang="zh-CN" sz="1865" kern="0" dirty="0">
                <a:solidFill>
                  <a:prstClr val="black">
                    <a:lumMod val="75000"/>
                    <a:lumOff val="25000"/>
                  </a:prstClr>
                </a:solidFill>
                <a:latin typeface="Calibri" panose="020F0502020204030204"/>
                <a:ea typeface="微软雅黑" panose="020B0503020204020204" pitchFamily="34" charset="-122"/>
              </a:endParaRPr>
            </a:p>
          </p:txBody>
        </p:sp>
      </p:grpSp>
      <p:grpSp>
        <p:nvGrpSpPr>
          <p:cNvPr id="76" name="组 19"/>
          <p:cNvGrpSpPr/>
          <p:nvPr>
            <p:custDataLst>
              <p:tags r:id="rId14"/>
            </p:custDataLst>
          </p:nvPr>
        </p:nvGrpSpPr>
        <p:grpSpPr>
          <a:xfrm>
            <a:off x="6962904" y="5014791"/>
            <a:ext cx="4042755" cy="1013611"/>
            <a:chOff x="247498" y="2041376"/>
            <a:chExt cx="3032066" cy="760208"/>
          </a:xfrm>
        </p:grpSpPr>
        <p:sp>
          <p:nvSpPr>
            <p:cNvPr id="77" name="文本框 76"/>
            <p:cNvSpPr txBox="1"/>
            <p:nvPr>
              <p:custDataLst>
                <p:tags r:id="rId15"/>
              </p:custDataLst>
            </p:nvPr>
          </p:nvSpPr>
          <p:spPr>
            <a:xfrm>
              <a:off x="247498" y="2331049"/>
              <a:ext cx="3032066" cy="4705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auto">
                <a:lnSpc>
                  <a:spcPct val="130000"/>
                </a:lnSpc>
                <a:spcBef>
                  <a:spcPts val="0"/>
                </a:spcBef>
                <a:spcAft>
                  <a:spcPts val="0"/>
                </a:spcAft>
                <a:defRPr/>
              </a:pPr>
              <a:r>
                <a:rPr lang="zh-CN" altLang="ms-MY" sz="1335" dirty="0">
                  <a:solidFill>
                    <a:schemeClr val="bg2">
                      <a:lumMod val="25000"/>
                    </a:schemeClr>
                  </a:solidFill>
                  <a:latin typeface="+mn-ea"/>
                  <a:cs typeface="Open Sans Light" panose="020B0306030504020204" pitchFamily="34" charset="0"/>
                  <a:sym typeface="+mn-ea"/>
                </a:rPr>
                <a:t>点击输入正文点击输入正文点击输入正文点击输入正文点击输入正文</a:t>
              </a:r>
              <a:endParaRPr lang="zh-CN" altLang="en-US" sz="1335" b="0" dirty="0">
                <a:solidFill>
                  <a:prstClr val="black">
                    <a:lumMod val="75000"/>
                    <a:lumOff val="25000"/>
                  </a:prstClr>
                </a:solidFill>
                <a:latin typeface="Century Gothic" panose="020B0502020202020204"/>
              </a:endParaRPr>
            </a:p>
          </p:txBody>
        </p:sp>
        <p:sp>
          <p:nvSpPr>
            <p:cNvPr id="78" name="矩形 77"/>
            <p:cNvSpPr/>
            <p:nvPr>
              <p:custDataLst>
                <p:tags r:id="rId16"/>
              </p:custDataLst>
            </p:nvPr>
          </p:nvSpPr>
          <p:spPr>
            <a:xfrm>
              <a:off x="247498" y="2041376"/>
              <a:ext cx="1205865" cy="348615"/>
            </a:xfrm>
            <a:prstGeom prst="rect">
              <a:avLst/>
            </a:prstGeom>
          </p:spPr>
          <p:txBody>
            <a:bodyPr wrap="none">
              <a:spAutoFit/>
            </a:bodyPr>
            <a:lstStyle/>
            <a:p>
              <a:pPr defTabSz="1219200" fontAlgn="auto">
                <a:lnSpc>
                  <a:spcPct val="130000"/>
                </a:lnSpc>
                <a:spcBef>
                  <a:spcPts val="0"/>
                </a:spcBef>
                <a:spcAft>
                  <a:spcPts val="0"/>
                </a:spcAft>
                <a:defRPr/>
              </a:pPr>
              <a:r>
                <a:rPr lang="zh-CN" altLang="en-US" sz="1865" kern="0" dirty="0">
                  <a:solidFill>
                    <a:prstClr val="black">
                      <a:lumMod val="75000"/>
                      <a:lumOff val="25000"/>
                    </a:prstClr>
                  </a:solidFill>
                  <a:latin typeface="Calibri" panose="020F0502020204030204"/>
                  <a:ea typeface="微软雅黑" panose="020B0503020204020204" pitchFamily="34" charset="-122"/>
                </a:rPr>
                <a:t>此处添加标题</a:t>
              </a:r>
              <a:endParaRPr lang="en-US" altLang="zh-CN" sz="1865" kern="0" dirty="0">
                <a:solidFill>
                  <a:prstClr val="black">
                    <a:lumMod val="75000"/>
                    <a:lumOff val="25000"/>
                  </a:prstClr>
                </a:solidFill>
                <a:latin typeface="Calibri" panose="020F0502020204030204"/>
                <a:ea typeface="微软雅黑" panose="020B0503020204020204" pitchFamily="34" charset="-122"/>
              </a:endParaRPr>
            </a:p>
          </p:txBody>
        </p:sp>
      </p:grpSp>
      <p:grpSp>
        <p:nvGrpSpPr>
          <p:cNvPr id="45" name="Group 4"/>
          <p:cNvGrpSpPr/>
          <p:nvPr/>
        </p:nvGrpSpPr>
        <p:grpSpPr>
          <a:xfrm>
            <a:off x="1629" y="1439672"/>
            <a:ext cx="4546308" cy="5421966"/>
            <a:chOff x="1629" y="1893158"/>
            <a:chExt cx="4166061" cy="4968480"/>
          </a:xfrm>
        </p:grpSpPr>
        <p:sp>
          <p:nvSpPr>
            <p:cNvPr id="46" name="Freeform 38"/>
            <p:cNvSpPr/>
            <p:nvPr/>
          </p:nvSpPr>
          <p:spPr bwMode="auto">
            <a:xfrm flipH="1">
              <a:off x="48064" y="4646636"/>
              <a:ext cx="2986464" cy="2215002"/>
            </a:xfrm>
            <a:custGeom>
              <a:avLst/>
              <a:gdLst>
                <a:gd name="T0" fmla="*/ 0 w 3666"/>
                <a:gd name="T1" fmla="*/ 929 h 2719"/>
                <a:gd name="T2" fmla="*/ 693 w 3666"/>
                <a:gd name="T3" fmla="*/ 0 h 2719"/>
                <a:gd name="T4" fmla="*/ 3666 w 3666"/>
                <a:gd name="T5" fmla="*/ 2215 h 2719"/>
                <a:gd name="T6" fmla="*/ 3666 w 3666"/>
                <a:gd name="T7" fmla="*/ 2719 h 2719"/>
                <a:gd name="T8" fmla="*/ 2400 w 3666"/>
                <a:gd name="T9" fmla="*/ 2719 h 2719"/>
                <a:gd name="T10" fmla="*/ 0 w 3666"/>
                <a:gd name="T11" fmla="*/ 929 h 2719"/>
              </a:gdLst>
              <a:ahLst/>
              <a:cxnLst>
                <a:cxn ang="0">
                  <a:pos x="T0" y="T1"/>
                </a:cxn>
                <a:cxn ang="0">
                  <a:pos x="T2" y="T3"/>
                </a:cxn>
                <a:cxn ang="0">
                  <a:pos x="T4" y="T5"/>
                </a:cxn>
                <a:cxn ang="0">
                  <a:pos x="T6" y="T7"/>
                </a:cxn>
                <a:cxn ang="0">
                  <a:pos x="T8" y="T9"/>
                </a:cxn>
                <a:cxn ang="0">
                  <a:pos x="T10" y="T11"/>
                </a:cxn>
              </a:cxnLst>
              <a:rect l="0" t="0" r="r" b="b"/>
              <a:pathLst>
                <a:path w="3666" h="2719">
                  <a:moveTo>
                    <a:pt x="0" y="929"/>
                  </a:moveTo>
                  <a:lnTo>
                    <a:pt x="693" y="0"/>
                  </a:lnTo>
                  <a:lnTo>
                    <a:pt x="3666" y="2215"/>
                  </a:lnTo>
                  <a:lnTo>
                    <a:pt x="3666" y="2719"/>
                  </a:lnTo>
                  <a:lnTo>
                    <a:pt x="2400" y="2719"/>
                  </a:lnTo>
                  <a:lnTo>
                    <a:pt x="0" y="929"/>
                  </a:lnTo>
                  <a:close/>
                </a:path>
              </a:pathLst>
            </a:custGeom>
            <a:solidFill>
              <a:srgbClr val="FBC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1C1C"/>
                </a:solidFill>
                <a:effectLst/>
                <a:uLnTx/>
                <a:uFillTx/>
                <a:latin typeface="Abadi MT"/>
                <a:ea typeface="方正正纤黑简体" panose="02000000000000000000" charset="-122"/>
              </a:endParaRPr>
            </a:p>
          </p:txBody>
        </p:sp>
        <p:sp>
          <p:nvSpPr>
            <p:cNvPr id="47" name="Freeform 39"/>
            <p:cNvSpPr/>
            <p:nvPr/>
          </p:nvSpPr>
          <p:spPr bwMode="auto">
            <a:xfrm flipH="1">
              <a:off x="712809" y="5228288"/>
              <a:ext cx="2321719" cy="1633350"/>
            </a:xfrm>
            <a:custGeom>
              <a:avLst/>
              <a:gdLst>
                <a:gd name="T0" fmla="*/ 0 w 2850"/>
                <a:gd name="T1" fmla="*/ 217 h 2005"/>
                <a:gd name="T2" fmla="*/ 161 w 2850"/>
                <a:gd name="T3" fmla="*/ 0 h 2005"/>
                <a:gd name="T4" fmla="*/ 2850 w 2850"/>
                <a:gd name="T5" fmla="*/ 2005 h 2005"/>
                <a:gd name="T6" fmla="*/ 2400 w 2850"/>
                <a:gd name="T7" fmla="*/ 2005 h 2005"/>
                <a:gd name="T8" fmla="*/ 0 w 2850"/>
                <a:gd name="T9" fmla="*/ 217 h 2005"/>
              </a:gdLst>
              <a:ahLst/>
              <a:cxnLst>
                <a:cxn ang="0">
                  <a:pos x="T0" y="T1"/>
                </a:cxn>
                <a:cxn ang="0">
                  <a:pos x="T2" y="T3"/>
                </a:cxn>
                <a:cxn ang="0">
                  <a:pos x="T4" y="T5"/>
                </a:cxn>
                <a:cxn ang="0">
                  <a:pos x="T6" y="T7"/>
                </a:cxn>
                <a:cxn ang="0">
                  <a:pos x="T8" y="T9"/>
                </a:cxn>
              </a:cxnLst>
              <a:rect l="0" t="0" r="r" b="b"/>
              <a:pathLst>
                <a:path w="2850" h="2005">
                  <a:moveTo>
                    <a:pt x="0" y="217"/>
                  </a:moveTo>
                  <a:lnTo>
                    <a:pt x="161" y="0"/>
                  </a:lnTo>
                  <a:lnTo>
                    <a:pt x="2850" y="2005"/>
                  </a:lnTo>
                  <a:lnTo>
                    <a:pt x="2400" y="2005"/>
                  </a:lnTo>
                  <a:lnTo>
                    <a:pt x="0" y="217"/>
                  </a:lnTo>
                  <a:close/>
                </a:path>
              </a:pathLst>
            </a:custGeom>
            <a:solidFill>
              <a:srgbClr val="F1A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1C1C"/>
                </a:solidFill>
                <a:effectLst/>
                <a:uLnTx/>
                <a:uFillTx/>
                <a:latin typeface="Abadi MT"/>
                <a:ea typeface="方正正纤黑简体" panose="02000000000000000000" charset="-122"/>
              </a:endParaRPr>
            </a:p>
          </p:txBody>
        </p:sp>
        <p:sp>
          <p:nvSpPr>
            <p:cNvPr id="48" name="Freeform 40"/>
            <p:cNvSpPr/>
            <p:nvPr/>
          </p:nvSpPr>
          <p:spPr bwMode="auto">
            <a:xfrm flipH="1">
              <a:off x="2694009" y="3966413"/>
              <a:ext cx="364143" cy="227284"/>
            </a:xfrm>
            <a:custGeom>
              <a:avLst/>
              <a:gdLst>
                <a:gd name="T0" fmla="*/ 178 w 189"/>
                <a:gd name="T1" fmla="*/ 0 h 118"/>
                <a:gd name="T2" fmla="*/ 0 w 189"/>
                <a:gd name="T3" fmla="*/ 34 h 118"/>
                <a:gd name="T4" fmla="*/ 11 w 189"/>
                <a:gd name="T5" fmla="*/ 103 h 118"/>
                <a:gd name="T6" fmla="*/ 189 w 189"/>
                <a:gd name="T7" fmla="*/ 69 h 118"/>
                <a:gd name="T8" fmla="*/ 178 w 189"/>
                <a:gd name="T9" fmla="*/ 0 h 118"/>
              </a:gdLst>
              <a:ahLst/>
              <a:cxnLst>
                <a:cxn ang="0">
                  <a:pos x="T0" y="T1"/>
                </a:cxn>
                <a:cxn ang="0">
                  <a:pos x="T2" y="T3"/>
                </a:cxn>
                <a:cxn ang="0">
                  <a:pos x="T4" y="T5"/>
                </a:cxn>
                <a:cxn ang="0">
                  <a:pos x="T6" y="T7"/>
                </a:cxn>
                <a:cxn ang="0">
                  <a:pos x="T8" y="T9"/>
                </a:cxn>
              </a:cxnLst>
              <a:rect l="0" t="0" r="r" b="b"/>
              <a:pathLst>
                <a:path w="189" h="118">
                  <a:moveTo>
                    <a:pt x="178" y="0"/>
                  </a:moveTo>
                  <a:cubicBezTo>
                    <a:pt x="0" y="34"/>
                    <a:pt x="0" y="34"/>
                    <a:pt x="0" y="34"/>
                  </a:cubicBezTo>
                  <a:cubicBezTo>
                    <a:pt x="11" y="103"/>
                    <a:pt x="11" y="103"/>
                    <a:pt x="11" y="103"/>
                  </a:cubicBezTo>
                  <a:cubicBezTo>
                    <a:pt x="80" y="118"/>
                    <a:pt x="139" y="107"/>
                    <a:pt x="189" y="69"/>
                  </a:cubicBezTo>
                  <a:lnTo>
                    <a:pt x="178" y="0"/>
                  </a:lnTo>
                  <a:close/>
                </a:path>
              </a:pathLst>
            </a:custGeom>
            <a:solidFill>
              <a:srgbClr val="3747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1C1C"/>
                </a:solidFill>
                <a:effectLst/>
                <a:uLnTx/>
                <a:uFillTx/>
                <a:latin typeface="Abadi MT"/>
                <a:ea typeface="方正正纤黑简体" panose="02000000000000000000" charset="-122"/>
              </a:endParaRPr>
            </a:p>
          </p:txBody>
        </p:sp>
        <p:sp>
          <p:nvSpPr>
            <p:cNvPr id="49" name="Freeform 41"/>
            <p:cNvSpPr/>
            <p:nvPr/>
          </p:nvSpPr>
          <p:spPr bwMode="auto">
            <a:xfrm flipH="1">
              <a:off x="1555145" y="4025881"/>
              <a:ext cx="1731921" cy="2467540"/>
            </a:xfrm>
            <a:custGeom>
              <a:avLst/>
              <a:gdLst>
                <a:gd name="T0" fmla="*/ 768 w 899"/>
                <a:gd name="T1" fmla="*/ 916 h 1281"/>
                <a:gd name="T2" fmla="*/ 838 w 899"/>
                <a:gd name="T3" fmla="*/ 522 h 1281"/>
                <a:gd name="T4" fmla="*/ 623 w 899"/>
                <a:gd name="T5" fmla="*/ 229 h 1281"/>
                <a:gd name="T6" fmla="*/ 354 w 899"/>
                <a:gd name="T7" fmla="*/ 31 h 1281"/>
                <a:gd name="T8" fmla="*/ 270 w 899"/>
                <a:gd name="T9" fmla="*/ 102 h 1281"/>
                <a:gd name="T10" fmla="*/ 175 w 899"/>
                <a:gd name="T11" fmla="*/ 123 h 1281"/>
                <a:gd name="T12" fmla="*/ 37 w 899"/>
                <a:gd name="T13" fmla="*/ 225 h 1281"/>
                <a:gd name="T14" fmla="*/ 72 w 899"/>
                <a:gd name="T15" fmla="*/ 337 h 1281"/>
                <a:gd name="T16" fmla="*/ 1 w 899"/>
                <a:gd name="T17" fmla="*/ 410 h 1281"/>
                <a:gd name="T18" fmla="*/ 105 w 899"/>
                <a:gd name="T19" fmla="*/ 535 h 1281"/>
                <a:gd name="T20" fmla="*/ 36 w 899"/>
                <a:gd name="T21" fmla="*/ 630 h 1281"/>
                <a:gd name="T22" fmla="*/ 106 w 899"/>
                <a:gd name="T23" fmla="*/ 719 h 1281"/>
                <a:gd name="T24" fmla="*/ 105 w 899"/>
                <a:gd name="T25" fmla="*/ 831 h 1281"/>
                <a:gd name="T26" fmla="*/ 768 w 899"/>
                <a:gd name="T27" fmla="*/ 916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9" h="1281">
                  <a:moveTo>
                    <a:pt x="768" y="916"/>
                  </a:moveTo>
                  <a:cubicBezTo>
                    <a:pt x="836" y="787"/>
                    <a:pt x="899" y="714"/>
                    <a:pt x="838" y="522"/>
                  </a:cubicBezTo>
                  <a:cubicBezTo>
                    <a:pt x="777" y="329"/>
                    <a:pt x="772" y="280"/>
                    <a:pt x="623" y="229"/>
                  </a:cubicBezTo>
                  <a:cubicBezTo>
                    <a:pt x="517" y="194"/>
                    <a:pt x="376" y="94"/>
                    <a:pt x="354" y="31"/>
                  </a:cubicBezTo>
                  <a:cubicBezTo>
                    <a:pt x="343" y="0"/>
                    <a:pt x="262" y="38"/>
                    <a:pt x="270" y="102"/>
                  </a:cubicBezTo>
                  <a:cubicBezTo>
                    <a:pt x="280" y="192"/>
                    <a:pt x="219" y="127"/>
                    <a:pt x="175" y="123"/>
                  </a:cubicBezTo>
                  <a:cubicBezTo>
                    <a:pt x="131" y="118"/>
                    <a:pt x="38" y="154"/>
                    <a:pt x="37" y="225"/>
                  </a:cubicBezTo>
                  <a:cubicBezTo>
                    <a:pt x="35" y="296"/>
                    <a:pt x="72" y="337"/>
                    <a:pt x="72" y="337"/>
                  </a:cubicBezTo>
                  <a:cubicBezTo>
                    <a:pt x="72" y="337"/>
                    <a:pt x="0" y="347"/>
                    <a:pt x="1" y="410"/>
                  </a:cubicBezTo>
                  <a:cubicBezTo>
                    <a:pt x="2" y="473"/>
                    <a:pt x="105" y="535"/>
                    <a:pt x="105" y="535"/>
                  </a:cubicBezTo>
                  <a:cubicBezTo>
                    <a:pt x="105" y="535"/>
                    <a:pt x="31" y="561"/>
                    <a:pt x="36" y="630"/>
                  </a:cubicBezTo>
                  <a:cubicBezTo>
                    <a:pt x="40" y="698"/>
                    <a:pt x="106" y="719"/>
                    <a:pt x="106" y="719"/>
                  </a:cubicBezTo>
                  <a:cubicBezTo>
                    <a:pt x="106" y="719"/>
                    <a:pt x="82" y="761"/>
                    <a:pt x="105" y="831"/>
                  </a:cubicBezTo>
                  <a:cubicBezTo>
                    <a:pt x="129" y="901"/>
                    <a:pt x="576" y="1281"/>
                    <a:pt x="768" y="916"/>
                  </a:cubicBezTo>
                  <a:close/>
                </a:path>
              </a:pathLst>
            </a:custGeom>
            <a:solidFill>
              <a:srgbClr val="FBC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1C1C"/>
                </a:solidFill>
                <a:effectLst/>
                <a:uLnTx/>
                <a:uFillTx/>
                <a:latin typeface="Abadi MT"/>
                <a:ea typeface="方正正纤黑简体" panose="02000000000000000000" charset="-122"/>
              </a:endParaRPr>
            </a:p>
          </p:txBody>
        </p:sp>
        <p:sp>
          <p:nvSpPr>
            <p:cNvPr id="50" name="Freeform 42"/>
            <p:cNvSpPr/>
            <p:nvPr/>
          </p:nvSpPr>
          <p:spPr bwMode="auto">
            <a:xfrm flipH="1">
              <a:off x="2562852" y="4549694"/>
              <a:ext cx="298158" cy="333187"/>
            </a:xfrm>
            <a:custGeom>
              <a:avLst/>
              <a:gdLst>
                <a:gd name="T0" fmla="*/ 6 w 155"/>
                <a:gd name="T1" fmla="*/ 0 h 173"/>
                <a:gd name="T2" fmla="*/ 0 w 155"/>
                <a:gd name="T3" fmla="*/ 101 h 173"/>
                <a:gd name="T4" fmla="*/ 138 w 155"/>
                <a:gd name="T5" fmla="*/ 164 h 173"/>
                <a:gd name="T6" fmla="*/ 155 w 155"/>
                <a:gd name="T7" fmla="*/ 173 h 173"/>
                <a:gd name="T8" fmla="*/ 122 w 155"/>
                <a:gd name="T9" fmla="*/ 12 h 173"/>
                <a:gd name="T10" fmla="*/ 6 w 155"/>
                <a:gd name="T11" fmla="*/ 0 h 173"/>
              </a:gdLst>
              <a:ahLst/>
              <a:cxnLst>
                <a:cxn ang="0">
                  <a:pos x="T0" y="T1"/>
                </a:cxn>
                <a:cxn ang="0">
                  <a:pos x="T2" y="T3"/>
                </a:cxn>
                <a:cxn ang="0">
                  <a:pos x="T4" y="T5"/>
                </a:cxn>
                <a:cxn ang="0">
                  <a:pos x="T6" y="T7"/>
                </a:cxn>
                <a:cxn ang="0">
                  <a:pos x="T8" y="T9"/>
                </a:cxn>
                <a:cxn ang="0">
                  <a:pos x="T10" y="T11"/>
                </a:cxn>
              </a:cxnLst>
              <a:rect l="0" t="0" r="r" b="b"/>
              <a:pathLst>
                <a:path w="155" h="173">
                  <a:moveTo>
                    <a:pt x="6" y="0"/>
                  </a:moveTo>
                  <a:cubicBezTo>
                    <a:pt x="30" y="41"/>
                    <a:pt x="46" y="43"/>
                    <a:pt x="0" y="101"/>
                  </a:cubicBezTo>
                  <a:cubicBezTo>
                    <a:pt x="28" y="124"/>
                    <a:pt x="79" y="155"/>
                    <a:pt x="138" y="164"/>
                  </a:cubicBezTo>
                  <a:cubicBezTo>
                    <a:pt x="143" y="164"/>
                    <a:pt x="150" y="173"/>
                    <a:pt x="155" y="173"/>
                  </a:cubicBezTo>
                  <a:cubicBezTo>
                    <a:pt x="122" y="12"/>
                    <a:pt x="122" y="12"/>
                    <a:pt x="122" y="12"/>
                  </a:cubicBezTo>
                  <a:lnTo>
                    <a:pt x="6" y="0"/>
                  </a:lnTo>
                  <a:close/>
                </a:path>
              </a:pathLst>
            </a:custGeom>
            <a:solidFill>
              <a:srgbClr val="F1A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1C1C"/>
                </a:solidFill>
                <a:effectLst/>
                <a:uLnTx/>
                <a:uFillTx/>
                <a:latin typeface="Abadi MT"/>
                <a:ea typeface="方正正纤黑简体" panose="02000000000000000000" charset="-122"/>
              </a:endParaRPr>
            </a:p>
          </p:txBody>
        </p:sp>
        <p:sp>
          <p:nvSpPr>
            <p:cNvPr id="51" name="Freeform 43"/>
            <p:cNvSpPr/>
            <p:nvPr/>
          </p:nvSpPr>
          <p:spPr bwMode="auto">
            <a:xfrm flipH="1">
              <a:off x="2002381" y="1893158"/>
              <a:ext cx="2165309" cy="2165309"/>
            </a:xfrm>
            <a:custGeom>
              <a:avLst/>
              <a:gdLst>
                <a:gd name="T0" fmla="*/ 564 w 1124"/>
                <a:gd name="T1" fmla="*/ 1 h 1124"/>
                <a:gd name="T2" fmla="*/ 1 w 1124"/>
                <a:gd name="T3" fmla="*/ 560 h 1124"/>
                <a:gd name="T4" fmla="*/ 560 w 1124"/>
                <a:gd name="T5" fmla="*/ 1123 h 1124"/>
                <a:gd name="T6" fmla="*/ 1123 w 1124"/>
                <a:gd name="T7" fmla="*/ 564 h 1124"/>
                <a:gd name="T8" fmla="*/ 564 w 1124"/>
                <a:gd name="T9" fmla="*/ 1 h 1124"/>
              </a:gdLst>
              <a:ahLst/>
              <a:cxnLst>
                <a:cxn ang="0">
                  <a:pos x="T0" y="T1"/>
                </a:cxn>
                <a:cxn ang="0">
                  <a:pos x="T2" y="T3"/>
                </a:cxn>
                <a:cxn ang="0">
                  <a:pos x="T4" y="T5"/>
                </a:cxn>
                <a:cxn ang="0">
                  <a:pos x="T6" y="T7"/>
                </a:cxn>
                <a:cxn ang="0">
                  <a:pos x="T8" y="T9"/>
                </a:cxn>
              </a:cxnLst>
              <a:rect l="0" t="0" r="r" b="b"/>
              <a:pathLst>
                <a:path w="1124" h="1124">
                  <a:moveTo>
                    <a:pt x="564" y="1"/>
                  </a:moveTo>
                  <a:cubicBezTo>
                    <a:pt x="254" y="0"/>
                    <a:pt x="2" y="250"/>
                    <a:pt x="1" y="560"/>
                  </a:cubicBezTo>
                  <a:cubicBezTo>
                    <a:pt x="0" y="869"/>
                    <a:pt x="250" y="1121"/>
                    <a:pt x="560" y="1123"/>
                  </a:cubicBezTo>
                  <a:cubicBezTo>
                    <a:pt x="869" y="1124"/>
                    <a:pt x="1121" y="874"/>
                    <a:pt x="1123" y="564"/>
                  </a:cubicBezTo>
                  <a:cubicBezTo>
                    <a:pt x="1124" y="254"/>
                    <a:pt x="874" y="2"/>
                    <a:pt x="564" y="1"/>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1C1C"/>
                </a:solidFill>
                <a:effectLst/>
                <a:uLnTx/>
                <a:uFillTx/>
                <a:latin typeface="Abadi MT"/>
                <a:ea typeface="方正正纤黑简体" panose="02000000000000000000" charset="-122"/>
              </a:endParaRPr>
            </a:p>
          </p:txBody>
        </p:sp>
        <p:sp>
          <p:nvSpPr>
            <p:cNvPr id="52" name="Freeform 44"/>
            <p:cNvSpPr/>
            <p:nvPr/>
          </p:nvSpPr>
          <p:spPr bwMode="auto">
            <a:xfrm flipH="1">
              <a:off x="2119689" y="2008836"/>
              <a:ext cx="1932322" cy="1932323"/>
            </a:xfrm>
            <a:custGeom>
              <a:avLst/>
              <a:gdLst>
                <a:gd name="T0" fmla="*/ 504 w 1003"/>
                <a:gd name="T1" fmla="*/ 1 h 1003"/>
                <a:gd name="T2" fmla="*/ 1 w 1003"/>
                <a:gd name="T3" fmla="*/ 500 h 1003"/>
                <a:gd name="T4" fmla="*/ 500 w 1003"/>
                <a:gd name="T5" fmla="*/ 1002 h 1003"/>
                <a:gd name="T6" fmla="*/ 1002 w 1003"/>
                <a:gd name="T7" fmla="*/ 504 h 1003"/>
                <a:gd name="T8" fmla="*/ 504 w 1003"/>
                <a:gd name="T9" fmla="*/ 1 h 1003"/>
              </a:gdLst>
              <a:ahLst/>
              <a:cxnLst>
                <a:cxn ang="0">
                  <a:pos x="T0" y="T1"/>
                </a:cxn>
                <a:cxn ang="0">
                  <a:pos x="T2" y="T3"/>
                </a:cxn>
                <a:cxn ang="0">
                  <a:pos x="T4" y="T5"/>
                </a:cxn>
                <a:cxn ang="0">
                  <a:pos x="T6" y="T7"/>
                </a:cxn>
                <a:cxn ang="0">
                  <a:pos x="T8" y="T9"/>
                </a:cxn>
              </a:cxnLst>
              <a:rect l="0" t="0" r="r" b="b"/>
              <a:pathLst>
                <a:path w="1003" h="1003">
                  <a:moveTo>
                    <a:pt x="504" y="1"/>
                  </a:moveTo>
                  <a:cubicBezTo>
                    <a:pt x="227" y="0"/>
                    <a:pt x="2" y="223"/>
                    <a:pt x="1" y="500"/>
                  </a:cubicBezTo>
                  <a:cubicBezTo>
                    <a:pt x="0" y="776"/>
                    <a:pt x="223" y="1001"/>
                    <a:pt x="500" y="1002"/>
                  </a:cubicBezTo>
                  <a:cubicBezTo>
                    <a:pt x="776" y="1003"/>
                    <a:pt x="1001" y="780"/>
                    <a:pt x="1002" y="504"/>
                  </a:cubicBezTo>
                  <a:cubicBezTo>
                    <a:pt x="1003" y="227"/>
                    <a:pt x="780" y="2"/>
                    <a:pt x="504" y="1"/>
                  </a:cubicBezTo>
                  <a:close/>
                </a:path>
              </a:pathLst>
            </a:custGeom>
            <a:solidFill>
              <a:sysClr val="window" lastClr="FFFFFF">
                <a:alpha val="83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1C1C"/>
                </a:solidFill>
                <a:effectLst/>
                <a:uLnTx/>
                <a:uFillTx/>
                <a:latin typeface="Abadi MT"/>
                <a:ea typeface="方正正纤黑简体" panose="02000000000000000000" charset="-122"/>
              </a:endParaRPr>
            </a:p>
          </p:txBody>
        </p:sp>
        <p:sp>
          <p:nvSpPr>
            <p:cNvPr id="53" name="Freeform 45"/>
            <p:cNvSpPr/>
            <p:nvPr/>
          </p:nvSpPr>
          <p:spPr bwMode="auto">
            <a:xfrm flipH="1">
              <a:off x="2171826" y="2521244"/>
              <a:ext cx="1398734" cy="1370222"/>
            </a:xfrm>
            <a:custGeom>
              <a:avLst/>
              <a:gdLst>
                <a:gd name="T0" fmla="*/ 0 w 726"/>
                <a:gd name="T1" fmla="*/ 642 h 711"/>
                <a:gd name="T2" fmla="*/ 244 w 726"/>
                <a:gd name="T3" fmla="*/ 710 h 711"/>
                <a:gd name="T4" fmla="*/ 726 w 726"/>
                <a:gd name="T5" fmla="*/ 231 h 711"/>
                <a:gd name="T6" fmla="*/ 667 w 726"/>
                <a:gd name="T7" fmla="*/ 0 h 711"/>
                <a:gd name="T8" fmla="*/ 696 w 726"/>
                <a:gd name="T9" fmla="*/ 171 h 711"/>
                <a:gd name="T10" fmla="*/ 185 w 726"/>
                <a:gd name="T11" fmla="*/ 678 h 711"/>
                <a:gd name="T12" fmla="*/ 0 w 726"/>
                <a:gd name="T13" fmla="*/ 642 h 711"/>
              </a:gdLst>
              <a:ahLst/>
              <a:cxnLst>
                <a:cxn ang="0">
                  <a:pos x="T0" y="T1"/>
                </a:cxn>
                <a:cxn ang="0">
                  <a:pos x="T2" y="T3"/>
                </a:cxn>
                <a:cxn ang="0">
                  <a:pos x="T4" y="T5"/>
                </a:cxn>
                <a:cxn ang="0">
                  <a:pos x="T6" y="T7"/>
                </a:cxn>
                <a:cxn ang="0">
                  <a:pos x="T8" y="T9"/>
                </a:cxn>
                <a:cxn ang="0">
                  <a:pos x="T10" y="T11"/>
                </a:cxn>
                <a:cxn ang="0">
                  <a:pos x="T12" y="T13"/>
                </a:cxn>
              </a:cxnLst>
              <a:rect l="0" t="0" r="r" b="b"/>
              <a:pathLst>
                <a:path w="726" h="711">
                  <a:moveTo>
                    <a:pt x="0" y="642"/>
                  </a:moveTo>
                  <a:cubicBezTo>
                    <a:pt x="72" y="685"/>
                    <a:pt x="155" y="709"/>
                    <a:pt x="244" y="710"/>
                  </a:cubicBezTo>
                  <a:cubicBezTo>
                    <a:pt x="509" y="711"/>
                    <a:pt x="725" y="497"/>
                    <a:pt x="726" y="231"/>
                  </a:cubicBezTo>
                  <a:cubicBezTo>
                    <a:pt x="726" y="147"/>
                    <a:pt x="705" y="69"/>
                    <a:pt x="667" y="0"/>
                  </a:cubicBezTo>
                  <a:cubicBezTo>
                    <a:pt x="686" y="53"/>
                    <a:pt x="696" y="111"/>
                    <a:pt x="696" y="171"/>
                  </a:cubicBezTo>
                  <a:cubicBezTo>
                    <a:pt x="695" y="452"/>
                    <a:pt x="466" y="679"/>
                    <a:pt x="185" y="678"/>
                  </a:cubicBezTo>
                  <a:cubicBezTo>
                    <a:pt x="120" y="677"/>
                    <a:pt x="58" y="665"/>
                    <a:pt x="0" y="642"/>
                  </a:cubicBezTo>
                  <a:close/>
                </a:path>
              </a:pathLst>
            </a:custGeom>
            <a:solidFill>
              <a:sysClr val="windowText" lastClr="000000">
                <a:lumMod val="10000"/>
                <a:lumOff val="90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1C1C"/>
                </a:solidFill>
                <a:effectLst/>
                <a:uLnTx/>
                <a:uFillTx/>
                <a:latin typeface="Abadi MT"/>
                <a:ea typeface="方正正纤黑简体" panose="02000000000000000000" charset="-122"/>
              </a:endParaRPr>
            </a:p>
          </p:txBody>
        </p:sp>
        <p:sp>
          <p:nvSpPr>
            <p:cNvPr id="54" name="Freeform 46"/>
            <p:cNvSpPr/>
            <p:nvPr/>
          </p:nvSpPr>
          <p:spPr bwMode="auto">
            <a:xfrm flipH="1">
              <a:off x="2597067" y="3931383"/>
              <a:ext cx="416280" cy="932761"/>
            </a:xfrm>
            <a:custGeom>
              <a:avLst/>
              <a:gdLst>
                <a:gd name="T0" fmla="*/ 122 w 216"/>
                <a:gd name="T1" fmla="*/ 0 h 484"/>
                <a:gd name="T2" fmla="*/ 0 w 216"/>
                <a:gd name="T3" fmla="*/ 24 h 484"/>
                <a:gd name="T4" fmla="*/ 29 w 216"/>
                <a:gd name="T5" fmla="*/ 173 h 484"/>
                <a:gd name="T6" fmla="*/ 63 w 216"/>
                <a:gd name="T7" fmla="*/ 421 h 484"/>
                <a:gd name="T8" fmla="*/ 216 w 216"/>
                <a:gd name="T9" fmla="*/ 484 h 484"/>
                <a:gd name="T10" fmla="*/ 178 w 216"/>
                <a:gd name="T11" fmla="*/ 290 h 484"/>
                <a:gd name="T12" fmla="*/ 142 w 216"/>
                <a:gd name="T13" fmla="*/ 101 h 484"/>
                <a:gd name="T14" fmla="*/ 122 w 216"/>
                <a:gd name="T15" fmla="*/ 0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484">
                  <a:moveTo>
                    <a:pt x="122" y="0"/>
                  </a:moveTo>
                  <a:cubicBezTo>
                    <a:pt x="0" y="24"/>
                    <a:pt x="0" y="24"/>
                    <a:pt x="0" y="24"/>
                  </a:cubicBezTo>
                  <a:cubicBezTo>
                    <a:pt x="29" y="173"/>
                    <a:pt x="29" y="173"/>
                    <a:pt x="29" y="173"/>
                  </a:cubicBezTo>
                  <a:cubicBezTo>
                    <a:pt x="27" y="295"/>
                    <a:pt x="141" y="321"/>
                    <a:pt x="63" y="421"/>
                  </a:cubicBezTo>
                  <a:cubicBezTo>
                    <a:pt x="94" y="445"/>
                    <a:pt x="150" y="480"/>
                    <a:pt x="216" y="484"/>
                  </a:cubicBezTo>
                  <a:cubicBezTo>
                    <a:pt x="203" y="420"/>
                    <a:pt x="191" y="355"/>
                    <a:pt x="178" y="290"/>
                  </a:cubicBezTo>
                  <a:cubicBezTo>
                    <a:pt x="141" y="234"/>
                    <a:pt x="124" y="174"/>
                    <a:pt x="142" y="101"/>
                  </a:cubicBezTo>
                  <a:lnTo>
                    <a:pt x="122" y="0"/>
                  </a:lnTo>
                  <a:close/>
                </a:path>
              </a:pathLst>
            </a:custGeom>
            <a:solidFill>
              <a:srgbClr val="335B7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1C1C"/>
                </a:solidFill>
                <a:effectLst/>
                <a:uLnTx/>
                <a:uFillTx/>
                <a:latin typeface="Abadi MT"/>
                <a:ea typeface="方正正纤黑简体" panose="02000000000000000000" charset="-122"/>
              </a:endParaRPr>
            </a:p>
          </p:txBody>
        </p:sp>
        <p:sp>
          <p:nvSpPr>
            <p:cNvPr id="55" name="Freeform 47"/>
            <p:cNvSpPr/>
            <p:nvPr/>
          </p:nvSpPr>
          <p:spPr bwMode="auto">
            <a:xfrm flipH="1">
              <a:off x="1844341" y="4316707"/>
              <a:ext cx="1269207" cy="2043928"/>
            </a:xfrm>
            <a:custGeom>
              <a:avLst/>
              <a:gdLst>
                <a:gd name="T0" fmla="*/ 12 w 659"/>
                <a:gd name="T1" fmla="*/ 382 h 1061"/>
                <a:gd name="T2" fmla="*/ 15 w 659"/>
                <a:gd name="T3" fmla="*/ 384 h 1061"/>
                <a:gd name="T4" fmla="*/ 15 w 659"/>
                <a:gd name="T5" fmla="*/ 384 h 1061"/>
                <a:gd name="T6" fmla="*/ 84 w 659"/>
                <a:gd name="T7" fmla="*/ 421 h 1061"/>
                <a:gd name="T8" fmla="*/ 243 w 659"/>
                <a:gd name="T9" fmla="*/ 453 h 1061"/>
                <a:gd name="T10" fmla="*/ 369 w 659"/>
                <a:gd name="T11" fmla="*/ 438 h 1061"/>
                <a:gd name="T12" fmla="*/ 415 w 659"/>
                <a:gd name="T13" fmla="*/ 492 h 1061"/>
                <a:gd name="T14" fmla="*/ 392 w 659"/>
                <a:gd name="T15" fmla="*/ 559 h 1061"/>
                <a:gd name="T16" fmla="*/ 161 w 659"/>
                <a:gd name="T17" fmla="*/ 582 h 1061"/>
                <a:gd name="T18" fmla="*/ 16 w 659"/>
                <a:gd name="T19" fmla="*/ 568 h 1061"/>
                <a:gd name="T20" fmla="*/ 163 w 659"/>
                <a:gd name="T21" fmla="*/ 589 h 1061"/>
                <a:gd name="T22" fmla="*/ 360 w 659"/>
                <a:gd name="T23" fmla="*/ 585 h 1061"/>
                <a:gd name="T24" fmla="*/ 379 w 659"/>
                <a:gd name="T25" fmla="*/ 635 h 1061"/>
                <a:gd name="T26" fmla="*/ 320 w 659"/>
                <a:gd name="T27" fmla="*/ 699 h 1061"/>
                <a:gd name="T28" fmla="*/ 58 w 659"/>
                <a:gd name="T29" fmla="*/ 725 h 1061"/>
                <a:gd name="T30" fmla="*/ 48 w 659"/>
                <a:gd name="T31" fmla="*/ 725 h 1061"/>
                <a:gd name="T32" fmla="*/ 659 w 659"/>
                <a:gd name="T33" fmla="*/ 798 h 1061"/>
                <a:gd name="T34" fmla="*/ 376 w 659"/>
                <a:gd name="T35" fmla="*/ 877 h 1061"/>
                <a:gd name="T36" fmla="*/ 280 w 659"/>
                <a:gd name="T37" fmla="*/ 770 h 1061"/>
                <a:gd name="T38" fmla="*/ 387 w 659"/>
                <a:gd name="T39" fmla="*/ 634 h 1061"/>
                <a:gd name="T40" fmla="*/ 381 w 659"/>
                <a:gd name="T41" fmla="*/ 577 h 1061"/>
                <a:gd name="T42" fmla="*/ 444 w 659"/>
                <a:gd name="T43" fmla="*/ 705 h 1061"/>
                <a:gd name="T44" fmla="*/ 461 w 659"/>
                <a:gd name="T45" fmla="*/ 694 h 1061"/>
                <a:gd name="T46" fmla="*/ 425 w 659"/>
                <a:gd name="T47" fmla="*/ 494 h 1061"/>
                <a:gd name="T48" fmla="*/ 372 w 659"/>
                <a:gd name="T49" fmla="*/ 411 h 1061"/>
                <a:gd name="T50" fmla="*/ 359 w 659"/>
                <a:gd name="T51" fmla="*/ 328 h 1061"/>
                <a:gd name="T52" fmla="*/ 387 w 659"/>
                <a:gd name="T53" fmla="*/ 263 h 1061"/>
                <a:gd name="T54" fmla="*/ 567 w 659"/>
                <a:gd name="T55" fmla="*/ 294 h 1061"/>
                <a:gd name="T56" fmla="*/ 338 w 659"/>
                <a:gd name="T57" fmla="*/ 109 h 1061"/>
                <a:gd name="T58" fmla="*/ 191 w 659"/>
                <a:gd name="T59" fmla="*/ 0 h 1061"/>
                <a:gd name="T60" fmla="*/ 285 w 659"/>
                <a:gd name="T61" fmla="*/ 192 h 1061"/>
                <a:gd name="T62" fmla="*/ 318 w 659"/>
                <a:gd name="T63" fmla="*/ 275 h 1061"/>
                <a:gd name="T64" fmla="*/ 278 w 659"/>
                <a:gd name="T65" fmla="*/ 287 h 1061"/>
                <a:gd name="T66" fmla="*/ 294 w 659"/>
                <a:gd name="T67" fmla="*/ 307 h 1061"/>
                <a:gd name="T68" fmla="*/ 347 w 659"/>
                <a:gd name="T69" fmla="*/ 331 h 1061"/>
                <a:gd name="T70" fmla="*/ 358 w 659"/>
                <a:gd name="T71" fmla="*/ 412 h 1061"/>
                <a:gd name="T72" fmla="*/ 248 w 659"/>
                <a:gd name="T73" fmla="*/ 441 h 1061"/>
                <a:gd name="T74" fmla="*/ 91 w 659"/>
                <a:gd name="T75" fmla="*/ 411 h 1061"/>
                <a:gd name="T76" fmla="*/ 12 w 659"/>
                <a:gd name="T77" fmla="*/ 38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9" h="1061">
                  <a:moveTo>
                    <a:pt x="12" y="382"/>
                  </a:moveTo>
                  <a:cubicBezTo>
                    <a:pt x="14" y="383"/>
                    <a:pt x="15" y="384"/>
                    <a:pt x="15" y="384"/>
                  </a:cubicBezTo>
                  <a:cubicBezTo>
                    <a:pt x="15" y="384"/>
                    <a:pt x="15" y="384"/>
                    <a:pt x="15" y="384"/>
                  </a:cubicBezTo>
                  <a:cubicBezTo>
                    <a:pt x="25" y="391"/>
                    <a:pt x="39" y="400"/>
                    <a:pt x="84" y="421"/>
                  </a:cubicBezTo>
                  <a:cubicBezTo>
                    <a:pt x="132" y="444"/>
                    <a:pt x="194" y="451"/>
                    <a:pt x="243" y="453"/>
                  </a:cubicBezTo>
                  <a:cubicBezTo>
                    <a:pt x="291" y="455"/>
                    <a:pt x="343" y="431"/>
                    <a:pt x="369" y="438"/>
                  </a:cubicBezTo>
                  <a:cubicBezTo>
                    <a:pt x="394" y="445"/>
                    <a:pt x="408" y="465"/>
                    <a:pt x="415" y="492"/>
                  </a:cubicBezTo>
                  <a:cubicBezTo>
                    <a:pt x="422" y="518"/>
                    <a:pt x="412" y="543"/>
                    <a:pt x="392" y="559"/>
                  </a:cubicBezTo>
                  <a:cubicBezTo>
                    <a:pt x="372" y="575"/>
                    <a:pt x="222" y="584"/>
                    <a:pt x="161" y="582"/>
                  </a:cubicBezTo>
                  <a:cubicBezTo>
                    <a:pt x="101" y="580"/>
                    <a:pt x="0" y="557"/>
                    <a:pt x="16" y="568"/>
                  </a:cubicBezTo>
                  <a:cubicBezTo>
                    <a:pt x="31" y="578"/>
                    <a:pt x="100" y="586"/>
                    <a:pt x="163" y="589"/>
                  </a:cubicBezTo>
                  <a:cubicBezTo>
                    <a:pt x="226" y="593"/>
                    <a:pt x="346" y="576"/>
                    <a:pt x="360" y="585"/>
                  </a:cubicBezTo>
                  <a:cubicBezTo>
                    <a:pt x="374" y="594"/>
                    <a:pt x="380" y="608"/>
                    <a:pt x="379" y="635"/>
                  </a:cubicBezTo>
                  <a:cubicBezTo>
                    <a:pt x="378" y="663"/>
                    <a:pt x="358" y="684"/>
                    <a:pt x="320" y="699"/>
                  </a:cubicBezTo>
                  <a:cubicBezTo>
                    <a:pt x="281" y="715"/>
                    <a:pt x="124" y="731"/>
                    <a:pt x="58" y="725"/>
                  </a:cubicBezTo>
                  <a:cubicBezTo>
                    <a:pt x="55" y="725"/>
                    <a:pt x="52" y="725"/>
                    <a:pt x="48" y="725"/>
                  </a:cubicBezTo>
                  <a:cubicBezTo>
                    <a:pt x="155" y="838"/>
                    <a:pt x="486" y="1061"/>
                    <a:pt x="659" y="798"/>
                  </a:cubicBezTo>
                  <a:cubicBezTo>
                    <a:pt x="583" y="877"/>
                    <a:pt x="470" y="896"/>
                    <a:pt x="376" y="877"/>
                  </a:cubicBezTo>
                  <a:cubicBezTo>
                    <a:pt x="312" y="865"/>
                    <a:pt x="222" y="807"/>
                    <a:pt x="280" y="770"/>
                  </a:cubicBezTo>
                  <a:cubicBezTo>
                    <a:pt x="337" y="732"/>
                    <a:pt x="383" y="683"/>
                    <a:pt x="387" y="634"/>
                  </a:cubicBezTo>
                  <a:cubicBezTo>
                    <a:pt x="391" y="586"/>
                    <a:pt x="358" y="578"/>
                    <a:pt x="381" y="577"/>
                  </a:cubicBezTo>
                  <a:cubicBezTo>
                    <a:pt x="403" y="575"/>
                    <a:pt x="418" y="649"/>
                    <a:pt x="444" y="705"/>
                  </a:cubicBezTo>
                  <a:cubicBezTo>
                    <a:pt x="470" y="760"/>
                    <a:pt x="499" y="758"/>
                    <a:pt x="461" y="694"/>
                  </a:cubicBezTo>
                  <a:cubicBezTo>
                    <a:pt x="424" y="630"/>
                    <a:pt x="432" y="553"/>
                    <a:pt x="425" y="494"/>
                  </a:cubicBezTo>
                  <a:cubicBezTo>
                    <a:pt x="417" y="435"/>
                    <a:pt x="363" y="425"/>
                    <a:pt x="372" y="411"/>
                  </a:cubicBezTo>
                  <a:cubicBezTo>
                    <a:pt x="380" y="398"/>
                    <a:pt x="386" y="358"/>
                    <a:pt x="359" y="328"/>
                  </a:cubicBezTo>
                  <a:cubicBezTo>
                    <a:pt x="333" y="298"/>
                    <a:pt x="349" y="248"/>
                    <a:pt x="387" y="263"/>
                  </a:cubicBezTo>
                  <a:cubicBezTo>
                    <a:pt x="425" y="279"/>
                    <a:pt x="535" y="303"/>
                    <a:pt x="567" y="294"/>
                  </a:cubicBezTo>
                  <a:cubicBezTo>
                    <a:pt x="369" y="261"/>
                    <a:pt x="379" y="117"/>
                    <a:pt x="338" y="109"/>
                  </a:cubicBezTo>
                  <a:cubicBezTo>
                    <a:pt x="296" y="102"/>
                    <a:pt x="215" y="53"/>
                    <a:pt x="191" y="0"/>
                  </a:cubicBezTo>
                  <a:cubicBezTo>
                    <a:pt x="218" y="98"/>
                    <a:pt x="256" y="161"/>
                    <a:pt x="285" y="192"/>
                  </a:cubicBezTo>
                  <a:cubicBezTo>
                    <a:pt x="315" y="223"/>
                    <a:pt x="321" y="241"/>
                    <a:pt x="318" y="275"/>
                  </a:cubicBezTo>
                  <a:cubicBezTo>
                    <a:pt x="314" y="310"/>
                    <a:pt x="301" y="301"/>
                    <a:pt x="278" y="287"/>
                  </a:cubicBezTo>
                  <a:cubicBezTo>
                    <a:pt x="256" y="273"/>
                    <a:pt x="273" y="293"/>
                    <a:pt x="294" y="307"/>
                  </a:cubicBezTo>
                  <a:cubicBezTo>
                    <a:pt x="314" y="320"/>
                    <a:pt x="328" y="311"/>
                    <a:pt x="347" y="331"/>
                  </a:cubicBezTo>
                  <a:cubicBezTo>
                    <a:pt x="366" y="352"/>
                    <a:pt x="370" y="376"/>
                    <a:pt x="358" y="412"/>
                  </a:cubicBezTo>
                  <a:cubicBezTo>
                    <a:pt x="347" y="447"/>
                    <a:pt x="300" y="437"/>
                    <a:pt x="248" y="441"/>
                  </a:cubicBezTo>
                  <a:cubicBezTo>
                    <a:pt x="196" y="445"/>
                    <a:pt x="134" y="430"/>
                    <a:pt x="91" y="411"/>
                  </a:cubicBezTo>
                  <a:cubicBezTo>
                    <a:pt x="49" y="392"/>
                    <a:pt x="6" y="377"/>
                    <a:pt x="12" y="382"/>
                  </a:cubicBezTo>
                  <a:close/>
                </a:path>
              </a:pathLst>
            </a:custGeom>
            <a:solidFill>
              <a:srgbClr val="F1A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1C1C"/>
                </a:solidFill>
                <a:effectLst/>
                <a:uLnTx/>
                <a:uFillTx/>
                <a:latin typeface="Abadi MT"/>
                <a:ea typeface="方正正纤黑简体" panose="02000000000000000000" charset="-122"/>
              </a:endParaRPr>
            </a:p>
          </p:txBody>
        </p:sp>
        <p:sp>
          <p:nvSpPr>
            <p:cNvPr id="56" name="Freeform 48"/>
            <p:cNvSpPr/>
            <p:nvPr/>
          </p:nvSpPr>
          <p:spPr bwMode="auto">
            <a:xfrm flipH="1">
              <a:off x="2543301" y="4072316"/>
              <a:ext cx="79020" cy="117308"/>
            </a:xfrm>
            <a:custGeom>
              <a:avLst/>
              <a:gdLst>
                <a:gd name="T0" fmla="*/ 41 w 41"/>
                <a:gd name="T1" fmla="*/ 55 h 61"/>
                <a:gd name="T2" fmla="*/ 9 w 41"/>
                <a:gd name="T3" fmla="*/ 7 h 61"/>
                <a:gd name="T4" fmla="*/ 5 w 41"/>
                <a:gd name="T5" fmla="*/ 0 h 61"/>
                <a:gd name="T6" fmla="*/ 18 w 41"/>
                <a:gd name="T7" fmla="*/ 53 h 61"/>
                <a:gd name="T8" fmla="*/ 41 w 41"/>
                <a:gd name="T9" fmla="*/ 55 h 61"/>
              </a:gdLst>
              <a:ahLst/>
              <a:cxnLst>
                <a:cxn ang="0">
                  <a:pos x="T0" y="T1"/>
                </a:cxn>
                <a:cxn ang="0">
                  <a:pos x="T2" y="T3"/>
                </a:cxn>
                <a:cxn ang="0">
                  <a:pos x="T4" y="T5"/>
                </a:cxn>
                <a:cxn ang="0">
                  <a:pos x="T6" y="T7"/>
                </a:cxn>
                <a:cxn ang="0">
                  <a:pos x="T8" y="T9"/>
                </a:cxn>
              </a:cxnLst>
              <a:rect l="0" t="0" r="r" b="b"/>
              <a:pathLst>
                <a:path w="41" h="61">
                  <a:moveTo>
                    <a:pt x="41" y="55"/>
                  </a:moveTo>
                  <a:cubicBezTo>
                    <a:pt x="25" y="38"/>
                    <a:pt x="14" y="21"/>
                    <a:pt x="9" y="7"/>
                  </a:cubicBezTo>
                  <a:cubicBezTo>
                    <a:pt x="8" y="4"/>
                    <a:pt x="6" y="2"/>
                    <a:pt x="5" y="0"/>
                  </a:cubicBezTo>
                  <a:cubicBezTo>
                    <a:pt x="0" y="17"/>
                    <a:pt x="7" y="39"/>
                    <a:pt x="18" y="53"/>
                  </a:cubicBezTo>
                  <a:cubicBezTo>
                    <a:pt x="24" y="61"/>
                    <a:pt x="32" y="60"/>
                    <a:pt x="41" y="55"/>
                  </a:cubicBezTo>
                  <a:close/>
                </a:path>
              </a:pathLst>
            </a:custGeom>
            <a:solidFill>
              <a:srgbClr val="FF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1C1C"/>
                </a:solidFill>
                <a:effectLst/>
                <a:uLnTx/>
                <a:uFillTx/>
                <a:latin typeface="Abadi MT"/>
                <a:ea typeface="方正正纤黑简体" panose="02000000000000000000" charset="-122"/>
              </a:endParaRPr>
            </a:p>
          </p:txBody>
        </p:sp>
        <p:sp>
          <p:nvSpPr>
            <p:cNvPr id="57" name="Freeform 49"/>
            <p:cNvSpPr/>
            <p:nvPr/>
          </p:nvSpPr>
          <p:spPr bwMode="auto">
            <a:xfrm flipH="1">
              <a:off x="2891966" y="4661299"/>
              <a:ext cx="283494" cy="221582"/>
            </a:xfrm>
            <a:custGeom>
              <a:avLst/>
              <a:gdLst>
                <a:gd name="T0" fmla="*/ 9 w 147"/>
                <a:gd name="T1" fmla="*/ 0 h 115"/>
                <a:gd name="T2" fmla="*/ 14 w 147"/>
                <a:gd name="T3" fmla="*/ 7 h 115"/>
                <a:gd name="T4" fmla="*/ 0 w 147"/>
                <a:gd name="T5" fmla="*/ 10 h 115"/>
                <a:gd name="T6" fmla="*/ 99 w 147"/>
                <a:gd name="T7" fmla="*/ 94 h 115"/>
                <a:gd name="T8" fmla="*/ 147 w 147"/>
                <a:gd name="T9" fmla="*/ 44 h 115"/>
                <a:gd name="T10" fmla="*/ 108 w 147"/>
                <a:gd name="T11" fmla="*/ 51 h 115"/>
                <a:gd name="T12" fmla="*/ 14 w 147"/>
                <a:gd name="T13" fmla="*/ 3 h 115"/>
                <a:gd name="T14" fmla="*/ 9 w 147"/>
                <a:gd name="T15" fmla="*/ 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15">
                  <a:moveTo>
                    <a:pt x="9" y="0"/>
                  </a:moveTo>
                  <a:cubicBezTo>
                    <a:pt x="12" y="5"/>
                    <a:pt x="14" y="7"/>
                    <a:pt x="14" y="7"/>
                  </a:cubicBezTo>
                  <a:cubicBezTo>
                    <a:pt x="14" y="7"/>
                    <a:pt x="8" y="8"/>
                    <a:pt x="0" y="10"/>
                  </a:cubicBezTo>
                  <a:cubicBezTo>
                    <a:pt x="28" y="35"/>
                    <a:pt x="69" y="75"/>
                    <a:pt x="99" y="94"/>
                  </a:cubicBezTo>
                  <a:cubicBezTo>
                    <a:pt x="131" y="115"/>
                    <a:pt x="147" y="53"/>
                    <a:pt x="147" y="44"/>
                  </a:cubicBezTo>
                  <a:cubicBezTo>
                    <a:pt x="147" y="35"/>
                    <a:pt x="136" y="49"/>
                    <a:pt x="108" y="51"/>
                  </a:cubicBezTo>
                  <a:cubicBezTo>
                    <a:pt x="80" y="54"/>
                    <a:pt x="35" y="21"/>
                    <a:pt x="14" y="3"/>
                  </a:cubicBezTo>
                  <a:cubicBezTo>
                    <a:pt x="12" y="2"/>
                    <a:pt x="11" y="1"/>
                    <a:pt x="9" y="0"/>
                  </a:cubicBezTo>
                  <a:close/>
                </a:path>
              </a:pathLst>
            </a:custGeom>
            <a:solidFill>
              <a:srgbClr val="F1A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1C1C"/>
                </a:solidFill>
                <a:effectLst/>
                <a:uLnTx/>
                <a:uFillTx/>
                <a:latin typeface="Abadi MT"/>
                <a:ea typeface="方正正纤黑简体" panose="02000000000000000000" charset="-122"/>
              </a:endParaRPr>
            </a:p>
          </p:txBody>
        </p:sp>
        <p:sp>
          <p:nvSpPr>
            <p:cNvPr id="58" name="Freeform 50"/>
            <p:cNvSpPr/>
            <p:nvPr/>
          </p:nvSpPr>
          <p:spPr bwMode="auto">
            <a:xfrm flipH="1">
              <a:off x="2389334" y="5441723"/>
              <a:ext cx="162113" cy="171889"/>
            </a:xfrm>
            <a:custGeom>
              <a:avLst/>
              <a:gdLst>
                <a:gd name="T0" fmla="*/ 5 w 84"/>
                <a:gd name="T1" fmla="*/ 20 h 89"/>
                <a:gd name="T2" fmla="*/ 5 w 84"/>
                <a:gd name="T3" fmla="*/ 75 h 89"/>
                <a:gd name="T4" fmla="*/ 68 w 84"/>
                <a:gd name="T5" fmla="*/ 76 h 89"/>
                <a:gd name="T6" fmla="*/ 60 w 84"/>
                <a:gd name="T7" fmla="*/ 5 h 89"/>
                <a:gd name="T8" fmla="*/ 5 w 84"/>
                <a:gd name="T9" fmla="*/ 20 h 89"/>
              </a:gdLst>
              <a:ahLst/>
              <a:cxnLst>
                <a:cxn ang="0">
                  <a:pos x="T0" y="T1"/>
                </a:cxn>
                <a:cxn ang="0">
                  <a:pos x="T2" y="T3"/>
                </a:cxn>
                <a:cxn ang="0">
                  <a:pos x="T4" y="T5"/>
                </a:cxn>
                <a:cxn ang="0">
                  <a:pos x="T6" y="T7"/>
                </a:cxn>
                <a:cxn ang="0">
                  <a:pos x="T8" y="T9"/>
                </a:cxn>
              </a:cxnLst>
              <a:rect l="0" t="0" r="r" b="b"/>
              <a:pathLst>
                <a:path w="84" h="89">
                  <a:moveTo>
                    <a:pt x="5" y="20"/>
                  </a:moveTo>
                  <a:cubicBezTo>
                    <a:pt x="2" y="26"/>
                    <a:pt x="0" y="66"/>
                    <a:pt x="5" y="75"/>
                  </a:cubicBezTo>
                  <a:cubicBezTo>
                    <a:pt x="10" y="83"/>
                    <a:pt x="57" y="89"/>
                    <a:pt x="68" y="76"/>
                  </a:cubicBezTo>
                  <a:cubicBezTo>
                    <a:pt x="79" y="64"/>
                    <a:pt x="84" y="11"/>
                    <a:pt x="60" y="5"/>
                  </a:cubicBezTo>
                  <a:cubicBezTo>
                    <a:pt x="42" y="0"/>
                    <a:pt x="9" y="14"/>
                    <a:pt x="5" y="20"/>
                  </a:cubicBezTo>
                  <a:close/>
                </a:path>
              </a:pathLst>
            </a:custGeom>
            <a:solidFill>
              <a:srgbClr val="FF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1C1C"/>
                </a:solidFill>
                <a:effectLst/>
                <a:uLnTx/>
                <a:uFillTx/>
                <a:latin typeface="Abadi MT"/>
                <a:ea typeface="方正正纤黑简体" panose="02000000000000000000" charset="-122"/>
              </a:endParaRPr>
            </a:p>
          </p:txBody>
        </p:sp>
        <p:sp>
          <p:nvSpPr>
            <p:cNvPr id="79" name="Freeform 51"/>
            <p:cNvSpPr/>
            <p:nvPr/>
          </p:nvSpPr>
          <p:spPr bwMode="auto">
            <a:xfrm flipH="1">
              <a:off x="2867527" y="4511406"/>
              <a:ext cx="236245" cy="248465"/>
            </a:xfrm>
            <a:custGeom>
              <a:avLst/>
              <a:gdLst>
                <a:gd name="T0" fmla="*/ 25 w 123"/>
                <a:gd name="T1" fmla="*/ 24 h 129"/>
                <a:gd name="T2" fmla="*/ 49 w 123"/>
                <a:gd name="T3" fmla="*/ 110 h 129"/>
                <a:gd name="T4" fmla="*/ 100 w 123"/>
                <a:gd name="T5" fmla="*/ 40 h 129"/>
                <a:gd name="T6" fmla="*/ 25 w 123"/>
                <a:gd name="T7" fmla="*/ 24 h 129"/>
              </a:gdLst>
              <a:ahLst/>
              <a:cxnLst>
                <a:cxn ang="0">
                  <a:pos x="T0" y="T1"/>
                </a:cxn>
                <a:cxn ang="0">
                  <a:pos x="T2" y="T3"/>
                </a:cxn>
                <a:cxn ang="0">
                  <a:pos x="T4" y="T5"/>
                </a:cxn>
                <a:cxn ang="0">
                  <a:pos x="T6" y="T7"/>
                </a:cxn>
              </a:cxnLst>
              <a:rect l="0" t="0" r="r" b="b"/>
              <a:pathLst>
                <a:path w="123" h="129">
                  <a:moveTo>
                    <a:pt x="25" y="24"/>
                  </a:moveTo>
                  <a:cubicBezTo>
                    <a:pt x="0" y="57"/>
                    <a:pt x="37" y="100"/>
                    <a:pt x="49" y="110"/>
                  </a:cubicBezTo>
                  <a:cubicBezTo>
                    <a:pt x="69" y="129"/>
                    <a:pt x="123" y="58"/>
                    <a:pt x="100" y="40"/>
                  </a:cubicBezTo>
                  <a:cubicBezTo>
                    <a:pt x="82" y="25"/>
                    <a:pt x="43" y="0"/>
                    <a:pt x="25" y="24"/>
                  </a:cubicBezTo>
                  <a:close/>
                </a:path>
              </a:pathLst>
            </a:custGeom>
            <a:solidFill>
              <a:srgbClr val="FF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1C1C"/>
                </a:solidFill>
                <a:effectLst/>
                <a:uLnTx/>
                <a:uFillTx/>
                <a:latin typeface="Abadi MT"/>
                <a:ea typeface="方正正纤黑简体" panose="02000000000000000000" charset="-122"/>
              </a:endParaRPr>
            </a:p>
          </p:txBody>
        </p:sp>
        <p:sp>
          <p:nvSpPr>
            <p:cNvPr id="80" name="Freeform 52"/>
            <p:cNvSpPr/>
            <p:nvPr/>
          </p:nvSpPr>
          <p:spPr bwMode="auto">
            <a:xfrm flipH="1">
              <a:off x="2408886" y="4943164"/>
              <a:ext cx="217508" cy="207733"/>
            </a:xfrm>
            <a:custGeom>
              <a:avLst/>
              <a:gdLst>
                <a:gd name="T0" fmla="*/ 16 w 113"/>
                <a:gd name="T1" fmla="*/ 90 h 108"/>
                <a:gd name="T2" fmla="*/ 83 w 113"/>
                <a:gd name="T3" fmla="*/ 104 h 108"/>
                <a:gd name="T4" fmla="*/ 82 w 113"/>
                <a:gd name="T5" fmla="*/ 8 h 108"/>
                <a:gd name="T6" fmla="*/ 16 w 113"/>
                <a:gd name="T7" fmla="*/ 24 h 108"/>
                <a:gd name="T8" fmla="*/ 16 w 113"/>
                <a:gd name="T9" fmla="*/ 90 h 108"/>
              </a:gdLst>
              <a:ahLst/>
              <a:cxnLst>
                <a:cxn ang="0">
                  <a:pos x="T0" y="T1"/>
                </a:cxn>
                <a:cxn ang="0">
                  <a:pos x="T2" y="T3"/>
                </a:cxn>
                <a:cxn ang="0">
                  <a:pos x="T4" y="T5"/>
                </a:cxn>
                <a:cxn ang="0">
                  <a:pos x="T6" y="T7"/>
                </a:cxn>
                <a:cxn ang="0">
                  <a:pos x="T8" y="T9"/>
                </a:cxn>
              </a:cxnLst>
              <a:rect l="0" t="0" r="r" b="b"/>
              <a:pathLst>
                <a:path w="113" h="108">
                  <a:moveTo>
                    <a:pt x="16" y="90"/>
                  </a:moveTo>
                  <a:cubicBezTo>
                    <a:pt x="35" y="103"/>
                    <a:pt x="67" y="108"/>
                    <a:pt x="83" y="104"/>
                  </a:cubicBezTo>
                  <a:cubicBezTo>
                    <a:pt x="106" y="97"/>
                    <a:pt x="113" y="22"/>
                    <a:pt x="82" y="8"/>
                  </a:cubicBezTo>
                  <a:cubicBezTo>
                    <a:pt x="64" y="0"/>
                    <a:pt x="32" y="8"/>
                    <a:pt x="16" y="24"/>
                  </a:cubicBezTo>
                  <a:cubicBezTo>
                    <a:pt x="0" y="40"/>
                    <a:pt x="1" y="79"/>
                    <a:pt x="16" y="90"/>
                  </a:cubicBezTo>
                  <a:close/>
                </a:path>
              </a:pathLst>
            </a:custGeom>
            <a:solidFill>
              <a:srgbClr val="FF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1C1C"/>
                </a:solidFill>
                <a:effectLst/>
                <a:uLnTx/>
                <a:uFillTx/>
                <a:latin typeface="Abadi MT"/>
                <a:ea typeface="方正正纤黑简体" panose="02000000000000000000" charset="-122"/>
              </a:endParaRPr>
            </a:p>
          </p:txBody>
        </p:sp>
        <p:sp>
          <p:nvSpPr>
            <p:cNvPr id="81" name="Freeform 53"/>
            <p:cNvSpPr/>
            <p:nvPr/>
          </p:nvSpPr>
          <p:spPr bwMode="auto">
            <a:xfrm flipH="1">
              <a:off x="2302983" y="5177780"/>
              <a:ext cx="197957" cy="219952"/>
            </a:xfrm>
            <a:custGeom>
              <a:avLst/>
              <a:gdLst>
                <a:gd name="T0" fmla="*/ 7 w 103"/>
                <a:gd name="T1" fmla="*/ 25 h 114"/>
                <a:gd name="T2" fmla="*/ 65 w 103"/>
                <a:gd name="T3" fmla="*/ 6 h 114"/>
                <a:gd name="T4" fmla="*/ 75 w 103"/>
                <a:gd name="T5" fmla="*/ 94 h 114"/>
                <a:gd name="T6" fmla="*/ 11 w 103"/>
                <a:gd name="T7" fmla="*/ 97 h 114"/>
                <a:gd name="T8" fmla="*/ 7 w 103"/>
                <a:gd name="T9" fmla="*/ 25 h 114"/>
              </a:gdLst>
              <a:ahLst/>
              <a:cxnLst>
                <a:cxn ang="0">
                  <a:pos x="T0" y="T1"/>
                </a:cxn>
                <a:cxn ang="0">
                  <a:pos x="T2" y="T3"/>
                </a:cxn>
                <a:cxn ang="0">
                  <a:pos x="T4" y="T5"/>
                </a:cxn>
                <a:cxn ang="0">
                  <a:pos x="T6" y="T7"/>
                </a:cxn>
                <a:cxn ang="0">
                  <a:pos x="T8" y="T9"/>
                </a:cxn>
              </a:cxnLst>
              <a:rect l="0" t="0" r="r" b="b"/>
              <a:pathLst>
                <a:path w="103" h="114">
                  <a:moveTo>
                    <a:pt x="7" y="25"/>
                  </a:moveTo>
                  <a:cubicBezTo>
                    <a:pt x="14" y="16"/>
                    <a:pt x="47" y="0"/>
                    <a:pt x="65" y="6"/>
                  </a:cubicBezTo>
                  <a:cubicBezTo>
                    <a:pt x="83" y="12"/>
                    <a:pt x="103" y="74"/>
                    <a:pt x="75" y="94"/>
                  </a:cubicBezTo>
                  <a:cubicBezTo>
                    <a:pt x="47" y="114"/>
                    <a:pt x="18" y="112"/>
                    <a:pt x="11" y="97"/>
                  </a:cubicBezTo>
                  <a:cubicBezTo>
                    <a:pt x="4" y="82"/>
                    <a:pt x="0" y="34"/>
                    <a:pt x="7" y="25"/>
                  </a:cubicBezTo>
                  <a:close/>
                </a:path>
              </a:pathLst>
            </a:custGeom>
            <a:solidFill>
              <a:srgbClr val="FF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1C1C"/>
                </a:solidFill>
                <a:effectLst/>
                <a:uLnTx/>
                <a:uFillTx/>
                <a:latin typeface="Abadi MT"/>
                <a:ea typeface="方正正纤黑简体" panose="02000000000000000000" charset="-122"/>
              </a:endParaRPr>
            </a:p>
          </p:txBody>
        </p:sp>
        <p:sp>
          <p:nvSpPr>
            <p:cNvPr id="82" name="Freeform 54"/>
            <p:cNvSpPr/>
            <p:nvPr/>
          </p:nvSpPr>
          <p:spPr bwMode="auto">
            <a:xfrm flipH="1">
              <a:off x="1531520" y="5180224"/>
              <a:ext cx="441534" cy="604462"/>
            </a:xfrm>
            <a:custGeom>
              <a:avLst/>
              <a:gdLst>
                <a:gd name="T0" fmla="*/ 175 w 229"/>
                <a:gd name="T1" fmla="*/ 0 h 314"/>
                <a:gd name="T2" fmla="*/ 0 w 229"/>
                <a:gd name="T3" fmla="*/ 274 h 314"/>
                <a:gd name="T4" fmla="*/ 175 w 229"/>
                <a:gd name="T5" fmla="*/ 0 h 314"/>
              </a:gdLst>
              <a:ahLst/>
              <a:cxnLst>
                <a:cxn ang="0">
                  <a:pos x="T0" y="T1"/>
                </a:cxn>
                <a:cxn ang="0">
                  <a:pos x="T2" y="T3"/>
                </a:cxn>
                <a:cxn ang="0">
                  <a:pos x="T4" y="T5"/>
                </a:cxn>
              </a:cxnLst>
              <a:rect l="0" t="0" r="r" b="b"/>
              <a:pathLst>
                <a:path w="229" h="314">
                  <a:moveTo>
                    <a:pt x="175" y="0"/>
                  </a:moveTo>
                  <a:cubicBezTo>
                    <a:pt x="229" y="107"/>
                    <a:pt x="93" y="314"/>
                    <a:pt x="0" y="274"/>
                  </a:cubicBezTo>
                  <a:cubicBezTo>
                    <a:pt x="98" y="224"/>
                    <a:pt x="178" y="113"/>
                    <a:pt x="175" y="0"/>
                  </a:cubicBezTo>
                  <a:close/>
                </a:path>
              </a:pathLst>
            </a:custGeom>
            <a:solidFill>
              <a:srgbClr val="F1A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1C1C"/>
                </a:solidFill>
                <a:effectLst/>
                <a:uLnTx/>
                <a:uFillTx/>
                <a:latin typeface="Abadi MT"/>
                <a:ea typeface="方正正纤黑简体" panose="02000000000000000000" charset="-122"/>
              </a:endParaRPr>
            </a:p>
          </p:txBody>
        </p:sp>
        <p:sp>
          <p:nvSpPr>
            <p:cNvPr id="83" name="Freeform 55"/>
            <p:cNvSpPr/>
            <p:nvPr/>
          </p:nvSpPr>
          <p:spPr bwMode="auto">
            <a:xfrm flipH="1">
              <a:off x="1629" y="5397733"/>
              <a:ext cx="2006454" cy="1463905"/>
            </a:xfrm>
            <a:custGeom>
              <a:avLst/>
              <a:gdLst>
                <a:gd name="T0" fmla="*/ 0 w 2463"/>
                <a:gd name="T1" fmla="*/ 1102 h 1797"/>
                <a:gd name="T2" fmla="*/ 821 w 2463"/>
                <a:gd name="T3" fmla="*/ 0 h 1797"/>
                <a:gd name="T4" fmla="*/ 2463 w 2463"/>
                <a:gd name="T5" fmla="*/ 1227 h 1797"/>
                <a:gd name="T6" fmla="*/ 2463 w 2463"/>
                <a:gd name="T7" fmla="*/ 1797 h 1797"/>
                <a:gd name="T8" fmla="*/ 935 w 2463"/>
                <a:gd name="T9" fmla="*/ 1797 h 1797"/>
                <a:gd name="T10" fmla="*/ 0 w 2463"/>
                <a:gd name="T11" fmla="*/ 1102 h 1797"/>
              </a:gdLst>
              <a:ahLst/>
              <a:cxnLst>
                <a:cxn ang="0">
                  <a:pos x="T0" y="T1"/>
                </a:cxn>
                <a:cxn ang="0">
                  <a:pos x="T2" y="T3"/>
                </a:cxn>
                <a:cxn ang="0">
                  <a:pos x="T4" y="T5"/>
                </a:cxn>
                <a:cxn ang="0">
                  <a:pos x="T6" y="T7"/>
                </a:cxn>
                <a:cxn ang="0">
                  <a:pos x="T8" y="T9"/>
                </a:cxn>
                <a:cxn ang="0">
                  <a:pos x="T10" y="T11"/>
                </a:cxn>
              </a:cxnLst>
              <a:rect l="0" t="0" r="r" b="b"/>
              <a:pathLst>
                <a:path w="2463" h="1797">
                  <a:moveTo>
                    <a:pt x="0" y="1102"/>
                  </a:moveTo>
                  <a:lnTo>
                    <a:pt x="821" y="0"/>
                  </a:lnTo>
                  <a:lnTo>
                    <a:pt x="2463" y="1227"/>
                  </a:lnTo>
                  <a:lnTo>
                    <a:pt x="2463" y="1797"/>
                  </a:lnTo>
                  <a:lnTo>
                    <a:pt x="935" y="1797"/>
                  </a:lnTo>
                  <a:lnTo>
                    <a:pt x="0" y="1102"/>
                  </a:lnTo>
                  <a:close/>
                </a:path>
              </a:pathLst>
            </a:custGeom>
            <a:solidFill>
              <a:srgbClr val="40404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1C1C"/>
                </a:solidFill>
                <a:effectLst/>
                <a:uLnTx/>
                <a:uFillTx/>
                <a:latin typeface="Abadi MT"/>
                <a:ea typeface="方正正纤黑简体" panose="02000000000000000000" charset="-122"/>
              </a:endParaRPr>
            </a:p>
          </p:txBody>
        </p:sp>
      </p:grpSp>
      <p:sp>
        <p:nvSpPr>
          <p:cNvPr id="84" name="TextBox 3"/>
          <p:cNvSpPr txBox="1"/>
          <p:nvPr/>
        </p:nvSpPr>
        <p:spPr>
          <a:xfrm>
            <a:off x="2279263" y="2235186"/>
            <a:ext cx="2062390" cy="584775"/>
          </a:xfrm>
          <a:prstGeom prst="rect">
            <a:avLst/>
          </a:prstGeom>
          <a:noFill/>
        </p:spPr>
        <p:txBody>
          <a:bodyPr wrap="square" rtlCol="0">
            <a:spAutoFit/>
          </a:bodyPr>
          <a:lstStyle/>
          <a:p>
            <a:pPr algn="ctr"/>
            <a:r>
              <a:rPr lang="zh-CN" altLang="en-US" sz="3200" b="1" dirty="0">
                <a:solidFill>
                  <a:srgbClr val="C00000"/>
                </a:solidFill>
                <a:latin typeface="Lato Black"/>
                <a:cs typeface="Lato Black"/>
              </a:rPr>
              <a:t>相关问题</a:t>
            </a:r>
            <a:endParaRPr lang="en-US" sz="3200" b="1" dirty="0">
              <a:solidFill>
                <a:srgbClr val="C00000"/>
              </a:solidFill>
              <a:latin typeface="Lato Black"/>
              <a:cs typeface="Lato Black"/>
            </a:endParaRPr>
          </a:p>
        </p:txBody>
      </p:sp>
      <p:grpSp>
        <p:nvGrpSpPr>
          <p:cNvPr id="11" name="组合 10"/>
          <p:cNvGrpSpPr/>
          <p:nvPr/>
        </p:nvGrpSpPr>
        <p:grpSpPr>
          <a:xfrm>
            <a:off x="812481" y="195653"/>
            <a:ext cx="4681684" cy="806489"/>
            <a:chOff x="812481" y="164123"/>
            <a:chExt cx="4681684" cy="806489"/>
          </a:xfrm>
        </p:grpSpPr>
        <p:sp>
          <p:nvSpPr>
            <p:cNvPr id="12" name="TextBox 3"/>
            <p:cNvSpPr txBox="1"/>
            <p:nvPr/>
          </p:nvSpPr>
          <p:spPr>
            <a:xfrm>
              <a:off x="888122" y="387047"/>
              <a:ext cx="4606043" cy="583565"/>
            </a:xfrm>
            <a:prstGeom prst="rect">
              <a:avLst/>
            </a:prstGeom>
            <a:noFill/>
          </p:spPr>
          <p:txBody>
            <a:bodyPr wrap="square" rtlCol="0">
              <a:spAutoFit/>
            </a:bodyPr>
            <a:p>
              <a:r>
                <a:rPr lang="zh-CN" altLang="en-US" sz="3200" b="1" dirty="0">
                  <a:solidFill>
                    <a:srgbClr val="C00000"/>
                  </a:solidFill>
                  <a:latin typeface="Lato Black"/>
                  <a:cs typeface="Lato Black"/>
                </a:rPr>
                <a:t>输入</a:t>
              </a:r>
              <a:r>
                <a:rPr lang="zh-CN" altLang="en-US" sz="3200" b="1" dirty="0">
                  <a:solidFill>
                    <a:srgbClr val="C00000"/>
                  </a:solidFill>
                  <a:latin typeface="Lato Black"/>
                  <a:cs typeface="Lato Black"/>
                </a:rPr>
                <a:t>标题</a:t>
              </a:r>
              <a:endParaRPr lang="zh-CN" altLang="en-US" sz="3200" b="1" dirty="0">
                <a:solidFill>
                  <a:srgbClr val="C00000"/>
                </a:solidFill>
                <a:latin typeface="Lato Black"/>
                <a:cs typeface="Lato Black"/>
              </a:endParaRPr>
            </a:p>
          </p:txBody>
        </p:sp>
        <p:sp>
          <p:nvSpPr>
            <p:cNvPr id="13" name="TextBox 14"/>
            <p:cNvSpPr txBox="1"/>
            <p:nvPr/>
          </p:nvSpPr>
          <p:spPr>
            <a:xfrm>
              <a:off x="888122" y="164123"/>
              <a:ext cx="3243931" cy="306705"/>
            </a:xfrm>
            <a:prstGeom prst="rect">
              <a:avLst/>
            </a:prstGeom>
            <a:noFill/>
          </p:spPr>
          <p:txBody>
            <a:bodyPr wrap="square" rtlCol="0">
              <a:spAutoFit/>
            </a:bodyPr>
            <a:p>
              <a:r>
                <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rPr>
                <a:t>东北师范大学附属</a:t>
              </a:r>
              <a:r>
                <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rPr>
                <a:t>小学 </a:t>
              </a:r>
              <a:endParaRPr lang="zh-CN" altLang="en-US" sz="1400" dirty="0">
                <a:solidFill>
                  <a:schemeClr val="bg1">
                    <a:lumMod val="75000"/>
                    <a:lumOff val="25000"/>
                  </a:schemeClr>
                </a:solidFill>
                <a:latin typeface="微软雅黑" panose="020B0503020204020204" pitchFamily="34" charset="-122"/>
                <a:ea typeface="微软雅黑" panose="020B0503020204020204" pitchFamily="34" charset="-122"/>
              </a:endParaRPr>
            </a:p>
          </p:txBody>
        </p:sp>
        <p:sp>
          <p:nvSpPr>
            <p:cNvPr id="14" name="Rectangle 5"/>
            <p:cNvSpPr/>
            <p:nvPr/>
          </p:nvSpPr>
          <p:spPr>
            <a:xfrm>
              <a:off x="812481" y="217502"/>
              <a:ext cx="75641" cy="71137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sz="400"/>
            </a:p>
          </p:txBody>
        </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318.77921259842515,&quot;left&quot;:166.97866141732285,&quot;top&quot;:143.3023622047244,&quot;width&quot;:633.5624409448817}"/>
</p:tagLst>
</file>

<file path=ppt/tags/tag101.xml><?xml version="1.0" encoding="utf-8"?>
<p:tagLst xmlns:p="http://schemas.openxmlformats.org/presentationml/2006/main">
  <p:tag name="KSO_WM_DIAGRAM_VIRTUALLY_FRAME" val="{&quot;height&quot;:318.77921259842515,&quot;left&quot;:166.97866141732285,&quot;top&quot;:143.3023622047244,&quot;width&quot;:633.5624409448817}"/>
</p:tagLst>
</file>

<file path=ppt/tags/tag102.xml><?xml version="1.0" encoding="utf-8"?>
<p:tagLst xmlns:p="http://schemas.openxmlformats.org/presentationml/2006/main">
  <p:tag name="KSO_WM_DIAGRAM_VIRTUALLY_FRAME" val="{&quot;height&quot;:318.77921259842515,&quot;left&quot;:166.97866141732285,&quot;top&quot;:143.3023622047244,&quot;width&quot;:633.5624409448817}"/>
</p:tagLst>
</file>

<file path=ppt/tags/tag103.xml><?xml version="1.0" encoding="utf-8"?>
<p:tagLst xmlns:p="http://schemas.openxmlformats.org/presentationml/2006/main">
  <p:tag name="KSO_WM_DIAGRAM_VIRTUALLY_FRAME" val="{&quot;height&quot;:318.77921259842515,&quot;left&quot;:166.97866141732285,&quot;top&quot;:143.3023622047244,&quot;width&quot;:633.5624409448817}"/>
</p:tagLst>
</file>

<file path=ppt/tags/tag104.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05.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06.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07.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08.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09.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11.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12.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13.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14.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15.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16.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17.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18.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19.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21.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22.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23.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24.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25.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26.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27.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28.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29.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31.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32.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33.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34.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35.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36.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37.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38.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39.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41.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42.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43.xml><?xml version="1.0" encoding="utf-8"?>
<p:tagLst xmlns:p="http://schemas.openxmlformats.org/presentationml/2006/main">
  <p:tag name="KSO_WM_DIAGRAM_VIRTUALLY_FRAME" val="{&quot;height&quot;:248.90677165354327,&quot;left&quot;:126.2732283464567,&quot;top&quot;:170.68850393700785,&quot;width&quot;:731.435748031496}"/>
</p:tagLst>
</file>

<file path=ppt/tags/tag144.xml><?xml version="1.0" encoding="utf-8"?>
<p:tagLst xmlns:p="http://schemas.openxmlformats.org/presentationml/2006/main">
  <p:tag name="KSO_WM_DIAGRAM_VIRTUALLY_FRAME" val="{&quot;height&quot;:330.53598425196844,&quot;left&quot;:102.13937007874016,&quot;top&quot;:170.96251968503935,&quot;width&quot;:756.8707874015747}"/>
</p:tagLst>
</file>

<file path=ppt/tags/tag145.xml><?xml version="1.0" encoding="utf-8"?>
<p:tagLst xmlns:p="http://schemas.openxmlformats.org/presentationml/2006/main">
  <p:tag name="KSO_WM_DIAGRAM_VIRTUALLY_FRAME" val="{&quot;height&quot;:330.53598425196844,&quot;left&quot;:102.13937007874016,&quot;top&quot;:170.96251968503935,&quot;width&quot;:756.8707874015747}"/>
</p:tagLst>
</file>

<file path=ppt/tags/tag146.xml><?xml version="1.0" encoding="utf-8"?>
<p:tagLst xmlns:p="http://schemas.openxmlformats.org/presentationml/2006/main">
  <p:tag name="KSO_WM_DIAGRAM_VIRTUALLY_FRAME" val="{&quot;height&quot;:330.53598425196844,&quot;left&quot;:102.13937007874016,&quot;top&quot;:170.96251968503935,&quot;width&quot;:756.8707874015747}"/>
</p:tagLst>
</file>

<file path=ppt/tags/tag147.xml><?xml version="1.0" encoding="utf-8"?>
<p:tagLst xmlns:p="http://schemas.openxmlformats.org/presentationml/2006/main">
  <p:tag name="KSO_WM_DIAGRAM_VIRTUALLY_FRAME" val="{&quot;height&quot;:330.53598425196844,&quot;left&quot;:102.13937007874016,&quot;top&quot;:170.96251968503935,&quot;width&quot;:756.8707874015747}"/>
</p:tagLst>
</file>

<file path=ppt/tags/tag148.xml><?xml version="1.0" encoding="utf-8"?>
<p:tagLst xmlns:p="http://schemas.openxmlformats.org/presentationml/2006/main">
  <p:tag name="KSO_WM_DIAGRAM_VIRTUALLY_FRAME" val="{&quot;height&quot;:330.53598425196844,&quot;left&quot;:102.13937007874016,&quot;top&quot;:170.96251968503935,&quot;width&quot;:756.8707874015747}"/>
</p:tagLst>
</file>

<file path=ppt/tags/tag149.xml><?xml version="1.0" encoding="utf-8"?>
<p:tagLst xmlns:p="http://schemas.openxmlformats.org/presentationml/2006/main">
  <p:tag name="KSO_WM_DIAGRAM_VIRTUALLY_FRAME" val="{&quot;height&quot;:330.53598425196844,&quot;left&quot;:102.13937007874016,&quot;top&quot;:170.96251968503935,&quot;width&quot;:756.8707874015747}"/>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DIAGRAM_VIRTUALLY_FRAME" val="{&quot;height&quot;:330.53598425196844,&quot;left&quot;:102.13937007874016,&quot;top&quot;:170.96251968503935,&quot;width&quot;:756.8707874015747}"/>
</p:tagLst>
</file>

<file path=ppt/tags/tag151.xml><?xml version="1.0" encoding="utf-8"?>
<p:tagLst xmlns:p="http://schemas.openxmlformats.org/presentationml/2006/main">
  <p:tag name="KSO_WM_DIAGRAM_VIRTUALLY_FRAME" val="{&quot;height&quot;:330.53598425196844,&quot;left&quot;:102.13937007874016,&quot;top&quot;:170.96251968503935,&quot;width&quot;:756.8707874015747}"/>
</p:tagLst>
</file>

<file path=ppt/tags/tag152.xml><?xml version="1.0" encoding="utf-8"?>
<p:tagLst xmlns:p="http://schemas.openxmlformats.org/presentationml/2006/main">
  <p:tag name="KSO_WM_DIAGRAM_VIRTUALLY_FRAME" val="{&quot;height&quot;:330.53598425196844,&quot;left&quot;:102.13937007874016,&quot;top&quot;:170.96251968503935,&quot;width&quot;:756.8707874015747}"/>
</p:tagLst>
</file>

<file path=ppt/tags/tag153.xml><?xml version="1.0" encoding="utf-8"?>
<p:tagLst xmlns:p="http://schemas.openxmlformats.org/presentationml/2006/main">
  <p:tag name="KSO_WM_DIAGRAM_VIRTUALLY_FRAME" val="{&quot;height&quot;:330.53598425196844,&quot;left&quot;:102.13937007874016,&quot;top&quot;:170.96251968503935,&quot;width&quot;:756.8707874015747}"/>
</p:tagLst>
</file>

<file path=ppt/tags/tag154.xml><?xml version="1.0" encoding="utf-8"?>
<p:tagLst xmlns:p="http://schemas.openxmlformats.org/presentationml/2006/main">
  <p:tag name="KSO_WM_DIAGRAM_VIRTUALLY_FRAME" val="{&quot;height&quot;:330.53598425196844,&quot;left&quot;:102.13937007874016,&quot;top&quot;:170.96251968503935,&quot;width&quot;:756.8707874015747}"/>
</p:tagLst>
</file>

<file path=ppt/tags/tag155.xml><?xml version="1.0" encoding="utf-8"?>
<p:tagLst xmlns:p="http://schemas.openxmlformats.org/presentationml/2006/main">
  <p:tag name="KSO_WM_DIAGRAM_VIRTUALLY_FRAME" val="{&quot;height&quot;:330.53598425196844,&quot;left&quot;:102.13937007874016,&quot;top&quot;:170.96251968503935,&quot;width&quot;:756.8707874015747}"/>
</p:tagLst>
</file>

<file path=ppt/tags/tag156.xml><?xml version="1.0" encoding="utf-8"?>
<p:tagLst xmlns:p="http://schemas.openxmlformats.org/presentationml/2006/main">
  <p:tag name="KSO_WM_DIAGRAM_VIRTUALLY_FRAME" val="{&quot;height&quot;:330.53598425196844,&quot;left&quot;:102.13937007874016,&quot;top&quot;:170.96251968503935,&quot;width&quot;:756.8707874015747}"/>
</p:tagLst>
</file>

<file path=ppt/tags/tag157.xml><?xml version="1.0" encoding="utf-8"?>
<p:tagLst xmlns:p="http://schemas.openxmlformats.org/presentationml/2006/main">
  <p:tag name="KSO_WM_DIAGRAM_VIRTUALLY_FRAME" val="{&quot;height&quot;:330.53598425196844,&quot;left&quot;:102.13937007874016,&quot;top&quot;:170.96251968503935,&quot;width&quot;:756.8707874015747}"/>
</p:tagLst>
</file>

<file path=ppt/tags/tag158.xml><?xml version="1.0" encoding="utf-8"?>
<p:tagLst xmlns:p="http://schemas.openxmlformats.org/presentationml/2006/main">
  <p:tag name="KSO_WM_DIAGRAM_VIRTUALLY_FRAME" val="{&quot;height&quot;:330.53598425196844,&quot;left&quot;:102.13937007874016,&quot;top&quot;:170.96251968503935,&quot;width&quot;:756.8707874015747}"/>
</p:tagLst>
</file>

<file path=ppt/tags/tag159.xml><?xml version="1.0" encoding="utf-8"?>
<p:tagLst xmlns:p="http://schemas.openxmlformats.org/presentationml/2006/main">
  <p:tag name="KSO_WM_DIAGRAM_VIRTUALLY_FRAME" val="{&quot;height&quot;:330.53598425196844,&quot;left&quot;:102.13937007874016,&quot;top&quot;:170.96251968503935,&quot;width&quot;:756.8707874015747}"/>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DIAGRAM_VIRTUALLY_FRAME" val="{&quot;height&quot;:387.4475135561728,&quot;left&quot;:435.421968503937,&quot;top&quot;:108.32976377952755,&quot;width&quot;:431.16535433070857}"/>
</p:tagLst>
</file>

<file path=ppt/tags/tag161.xml><?xml version="1.0" encoding="utf-8"?>
<p:tagLst xmlns:p="http://schemas.openxmlformats.org/presentationml/2006/main">
  <p:tag name="KSO_WM_DIAGRAM_VIRTUALLY_FRAME" val="{&quot;height&quot;:387.4475135561728,&quot;left&quot;:435.421968503937,&quot;top&quot;:108.32976377952755,&quot;width&quot;:431.16535433070857}"/>
</p:tagLst>
</file>

<file path=ppt/tags/tag162.xml><?xml version="1.0" encoding="utf-8"?>
<p:tagLst xmlns:p="http://schemas.openxmlformats.org/presentationml/2006/main">
  <p:tag name="KSO_WM_DIAGRAM_VIRTUALLY_FRAME" val="{&quot;height&quot;:387.4475135561728,&quot;left&quot;:435.421968503937,&quot;top&quot;:108.32976377952755,&quot;width&quot;:431.16535433070857}"/>
</p:tagLst>
</file>

<file path=ppt/tags/tag163.xml><?xml version="1.0" encoding="utf-8"?>
<p:tagLst xmlns:p="http://schemas.openxmlformats.org/presentationml/2006/main">
  <p:tag name="KSO_WM_DIAGRAM_VIRTUALLY_FRAME" val="{&quot;height&quot;:387.4475135561728,&quot;left&quot;:435.421968503937,&quot;top&quot;:108.32976377952755,&quot;width&quot;:431.16535433070857}"/>
</p:tagLst>
</file>

<file path=ppt/tags/tag164.xml><?xml version="1.0" encoding="utf-8"?>
<p:tagLst xmlns:p="http://schemas.openxmlformats.org/presentationml/2006/main">
  <p:tag name="KSO_WM_DIAGRAM_VIRTUALLY_FRAME" val="{&quot;height&quot;:387.4475135561728,&quot;left&quot;:435.421968503937,&quot;top&quot;:108.32976377952755,&quot;width&quot;:431.16535433070857}"/>
</p:tagLst>
</file>

<file path=ppt/tags/tag165.xml><?xml version="1.0" encoding="utf-8"?>
<p:tagLst xmlns:p="http://schemas.openxmlformats.org/presentationml/2006/main">
  <p:tag name="KSO_WM_DIAGRAM_VIRTUALLY_FRAME" val="{&quot;height&quot;:387.4475135561728,&quot;left&quot;:435.421968503937,&quot;top&quot;:108.32976377952755,&quot;width&quot;:431.16535433070857}"/>
</p:tagLst>
</file>

<file path=ppt/tags/tag166.xml><?xml version="1.0" encoding="utf-8"?>
<p:tagLst xmlns:p="http://schemas.openxmlformats.org/presentationml/2006/main">
  <p:tag name="KSO_WM_DIAGRAM_VIRTUALLY_FRAME" val="{&quot;height&quot;:387.4475135561728,&quot;left&quot;:435.421968503937,&quot;top&quot;:108.32976377952755,&quot;width&quot;:431.16535433070857}"/>
</p:tagLst>
</file>

<file path=ppt/tags/tag167.xml><?xml version="1.0" encoding="utf-8"?>
<p:tagLst xmlns:p="http://schemas.openxmlformats.org/presentationml/2006/main">
  <p:tag name="KSO_WM_DIAGRAM_VIRTUALLY_FRAME" val="{&quot;height&quot;:387.4475135561728,&quot;left&quot;:435.421968503937,&quot;top&quot;:108.32976377952755,&quot;width&quot;:431.16535433070857}"/>
</p:tagLst>
</file>

<file path=ppt/tags/tag168.xml><?xml version="1.0" encoding="utf-8"?>
<p:tagLst xmlns:p="http://schemas.openxmlformats.org/presentationml/2006/main">
  <p:tag name="KSO_WM_DIAGRAM_VIRTUALLY_FRAME" val="{&quot;height&quot;:387.4475135561728,&quot;left&quot;:435.421968503937,&quot;top&quot;:108.32976377952755,&quot;width&quot;:431.16535433070857}"/>
</p:tagLst>
</file>

<file path=ppt/tags/tag169.xml><?xml version="1.0" encoding="utf-8"?>
<p:tagLst xmlns:p="http://schemas.openxmlformats.org/presentationml/2006/main">
  <p:tag name="KSO_WM_DIAGRAM_VIRTUALLY_FRAME" val="{&quot;height&quot;:387.4475135561728,&quot;left&quot;:435.421968503937,&quot;top&quot;:108.32976377952755,&quot;width&quot;:431.16535433070857}"/>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DIAGRAM_VIRTUALLY_FRAME" val="{&quot;height&quot;:387.4475135561728,&quot;left&quot;:435.421968503937,&quot;top&quot;:108.32976377952755,&quot;width&quot;:431.16535433070857}"/>
</p:tagLst>
</file>

<file path=ppt/tags/tag171.xml><?xml version="1.0" encoding="utf-8"?>
<p:tagLst xmlns:p="http://schemas.openxmlformats.org/presentationml/2006/main">
  <p:tag name="KSO_WM_DIAGRAM_VIRTUALLY_FRAME" val="{&quot;height&quot;:387.4475135561728,&quot;left&quot;:435.421968503937,&quot;top&quot;:108.32976377952755,&quot;width&quot;:431.16535433070857}"/>
</p:tagLst>
</file>

<file path=ppt/tags/tag172.xml><?xml version="1.0" encoding="utf-8"?>
<p:tagLst xmlns:p="http://schemas.openxmlformats.org/presentationml/2006/main">
  <p:tag name="KSO_WM_DIAGRAM_VIRTUALLY_FRAME" val="{&quot;height&quot;:387.4475135561728,&quot;left&quot;:435.421968503937,&quot;top&quot;:108.32976377952755,&quot;width&quot;:431.16535433070857}"/>
</p:tagLst>
</file>

<file path=ppt/tags/tag173.xml><?xml version="1.0" encoding="utf-8"?>
<p:tagLst xmlns:p="http://schemas.openxmlformats.org/presentationml/2006/main">
  <p:tag name="KSO_WM_DIAGRAM_VIRTUALLY_FRAME" val="{&quot;height&quot;:387.4475135561728,&quot;left&quot;:435.421968503937,&quot;top&quot;:108.32976377952755,&quot;width&quot;:431.16535433070857}"/>
</p:tagLst>
</file>

<file path=ppt/tags/tag174.xml><?xml version="1.0" encoding="utf-8"?>
<p:tagLst xmlns:p="http://schemas.openxmlformats.org/presentationml/2006/main">
  <p:tag name="KSO_WM_DIAGRAM_VIRTUALLY_FRAME" val="{&quot;height&quot;:387.4475135561728,&quot;left&quot;:435.421968503937,&quot;top&quot;:108.32976377952755,&quot;width&quot;:431.16535433070857}"/>
</p:tagLst>
</file>

<file path=ppt/tags/tag175.xml><?xml version="1.0" encoding="utf-8"?>
<p:tagLst xmlns:p="http://schemas.openxmlformats.org/presentationml/2006/main">
  <p:tag name="KSO_WM_DIAGRAM_VIRTUALLY_FRAME" val="{&quot;height&quot;:387.4475135561728,&quot;left&quot;:435.421968503937,&quot;top&quot;:108.32976377952755,&quot;width&quot;:431.16535433070857}"/>
</p:tagLst>
</file>

<file path=ppt/tags/tag176.xml><?xml version="1.0" encoding="utf-8"?>
<p:tagLst xmlns:p="http://schemas.openxmlformats.org/presentationml/2006/main">
  <p:tag name="resource_record_key" val="{&quot;12&quot;:[25002166]}"/>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MH" val="20161022193650"/>
  <p:tag name="MH_LIBRARY" val="GRAPHIC"/>
  <p:tag name="MH_TYPE" val="Other"/>
  <p:tag name="MH_ORDER" val="1"/>
</p:tagLst>
</file>

<file path=ppt/tags/tag64.xml><?xml version="1.0" encoding="utf-8"?>
<p:tagLst xmlns:p="http://schemas.openxmlformats.org/presentationml/2006/main">
  <p:tag name="MH" val="20161022193650"/>
  <p:tag name="MH_LIBRARY" val="GRAPHIC"/>
  <p:tag name="MH_TYPE" val="SubTitle"/>
  <p:tag name="MH_ORDER" val="1"/>
</p:tagLst>
</file>

<file path=ppt/tags/tag65.xml><?xml version="1.0" encoding="utf-8"?>
<p:tagLst xmlns:p="http://schemas.openxmlformats.org/presentationml/2006/main">
  <p:tag name="MH" val="20161022193650"/>
  <p:tag name="MH_LIBRARY" val="GRAPHIC"/>
  <p:tag name="MH_TYPE" val="Other"/>
  <p:tag name="MH_ORDER" val="2"/>
</p:tagLst>
</file>

<file path=ppt/tags/tag66.xml><?xml version="1.0" encoding="utf-8"?>
<p:tagLst xmlns:p="http://schemas.openxmlformats.org/presentationml/2006/main">
  <p:tag name="MH" val="20161022193650"/>
  <p:tag name="MH_LIBRARY" val="GRAPHIC"/>
  <p:tag name="MH_TYPE" val="Other"/>
  <p:tag name="MH_ORDER" val="3"/>
</p:tagLst>
</file>

<file path=ppt/tags/tag67.xml><?xml version="1.0" encoding="utf-8"?>
<p:tagLst xmlns:p="http://schemas.openxmlformats.org/presentationml/2006/main">
  <p:tag name="MH" val="20161022193650"/>
  <p:tag name="MH_LIBRARY" val="GRAPHIC"/>
  <p:tag name="MH_TYPE" val="Other"/>
  <p:tag name="MH_ORDER" val="4"/>
</p:tagLst>
</file>

<file path=ppt/tags/tag68.xml><?xml version="1.0" encoding="utf-8"?>
<p:tagLst xmlns:p="http://schemas.openxmlformats.org/presentationml/2006/main">
  <p:tag name="MH" val="20161022193650"/>
  <p:tag name="MH_LIBRARY" val="GRAPHIC"/>
  <p:tag name="MH_TYPE" val="Other"/>
  <p:tag name="MH_ORDER" val="5"/>
</p:tagLst>
</file>

<file path=ppt/tags/tag69.xml><?xml version="1.0" encoding="utf-8"?>
<p:tagLst xmlns:p="http://schemas.openxmlformats.org/presentationml/2006/main">
  <p:tag name="MH" val="20161022193650"/>
  <p:tag name="MH_LIBRARY" val="GRAPHIC"/>
  <p:tag name="MH_TYPE" val="Other"/>
  <p:tag name="MH_ORDER" val="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MH" val="20161022193650"/>
  <p:tag name="MH_LIBRARY" val="GRAPHIC"/>
  <p:tag name="MH_TYPE" val="Other"/>
  <p:tag name="MH_ORDER" val="7"/>
</p:tagLst>
</file>

<file path=ppt/tags/tag71.xml><?xml version="1.0" encoding="utf-8"?>
<p:tagLst xmlns:p="http://schemas.openxmlformats.org/presentationml/2006/main">
  <p:tag name="MH" val="20161022193650"/>
  <p:tag name="MH_LIBRARY" val="GRAPHIC"/>
  <p:tag name="MH_TYPE" val="Other"/>
  <p:tag name="MH_ORDER" val="8"/>
</p:tagLst>
</file>

<file path=ppt/tags/tag72.xml><?xml version="1.0" encoding="utf-8"?>
<p:tagLst xmlns:p="http://schemas.openxmlformats.org/presentationml/2006/main">
  <p:tag name="MH" val="20161022193650"/>
  <p:tag name="MH_LIBRARY" val="GRAPHIC"/>
  <p:tag name="MH_TYPE" val="SubTitle"/>
  <p:tag name="MH_ORDER" val="1"/>
</p:tagLst>
</file>

<file path=ppt/tags/tag73.xml><?xml version="1.0" encoding="utf-8"?>
<p:tagLst xmlns:p="http://schemas.openxmlformats.org/presentationml/2006/main">
  <p:tag name="MH" val="20161022193650"/>
  <p:tag name="MH_LIBRARY" val="GRAPHIC"/>
  <p:tag name="MH_TYPE" val="SubTitle"/>
  <p:tag name="MH_ORDER" val="1"/>
</p:tagLst>
</file>

<file path=ppt/tags/tag74.xml><?xml version="1.0" encoding="utf-8"?>
<p:tagLst xmlns:p="http://schemas.openxmlformats.org/presentationml/2006/main">
  <p:tag name="MH" val="20161022193650"/>
  <p:tag name="MH_LIBRARY" val="GRAPHIC"/>
  <p:tag name="MH_TYPE" val="SubTitle"/>
  <p:tag name="MH_ORDER" val="1"/>
</p:tagLst>
</file>

<file path=ppt/tags/tag75.xml><?xml version="1.0" encoding="utf-8"?>
<p:tagLst xmlns:p="http://schemas.openxmlformats.org/presentationml/2006/main">
  <p:tag name="MH" val="20161022193650"/>
  <p:tag name="MH_LIBRARY" val="GRAPHIC"/>
  <p:tag name="MH_TYPE" val="SubTitle"/>
  <p:tag name="MH_ORDER" val="1"/>
</p:tagLst>
</file>

<file path=ppt/tags/tag76.xml><?xml version="1.0" encoding="utf-8"?>
<p:tagLst xmlns:p="http://schemas.openxmlformats.org/presentationml/2006/main">
  <p:tag name="KSO_WM_DIAGRAM_VIRTUALLY_FRAME" val="{&quot;height&quot;:377.55,&quot;left&quot;:532.5,&quot;top&quot;:87,&quot;width&quot;:345.55}"/>
</p:tagLst>
</file>

<file path=ppt/tags/tag77.xml><?xml version="1.0" encoding="utf-8"?>
<p:tagLst xmlns:p="http://schemas.openxmlformats.org/presentationml/2006/main">
  <p:tag name="KSO_WM_DIAGRAM_VIRTUALLY_FRAME" val="{&quot;height&quot;:377.55,&quot;left&quot;:532.5,&quot;top&quot;:87,&quot;width&quot;:345.55}"/>
</p:tagLst>
</file>

<file path=ppt/tags/tag78.xml><?xml version="1.0" encoding="utf-8"?>
<p:tagLst xmlns:p="http://schemas.openxmlformats.org/presentationml/2006/main">
  <p:tag name="KSO_WM_DIAGRAM_VIRTUALLY_FRAME" val="{&quot;height&quot;:377.55,&quot;left&quot;:532.5,&quot;top&quot;:87,&quot;width&quot;:345.55}"/>
</p:tagLst>
</file>

<file path=ppt/tags/tag79.xml><?xml version="1.0" encoding="utf-8"?>
<p:tagLst xmlns:p="http://schemas.openxmlformats.org/presentationml/2006/main">
  <p:tag name="KSO_WM_DIAGRAM_VIRTUALLY_FRAME" val="{&quot;height&quot;:377.55,&quot;left&quot;:532.5,&quot;top&quot;:87,&quot;width&quot;:345.5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377.55,&quot;left&quot;:532.5,&quot;top&quot;:87,&quot;width&quot;:345.55}"/>
</p:tagLst>
</file>

<file path=ppt/tags/tag81.xml><?xml version="1.0" encoding="utf-8"?>
<p:tagLst xmlns:p="http://schemas.openxmlformats.org/presentationml/2006/main">
  <p:tag name="KSO_WM_DIAGRAM_VIRTUALLY_FRAME" val="{&quot;height&quot;:377.55,&quot;left&quot;:532.5,&quot;top&quot;:87,&quot;width&quot;:345.55}"/>
</p:tagLst>
</file>

<file path=ppt/tags/tag82.xml><?xml version="1.0" encoding="utf-8"?>
<p:tagLst xmlns:p="http://schemas.openxmlformats.org/presentationml/2006/main">
  <p:tag name="KSO_WM_DIAGRAM_VIRTUALLY_FRAME" val="{&quot;height&quot;:377.55,&quot;left&quot;:532.5,&quot;top&quot;:87,&quot;width&quot;:345.55}"/>
</p:tagLst>
</file>

<file path=ppt/tags/tag83.xml><?xml version="1.0" encoding="utf-8"?>
<p:tagLst xmlns:p="http://schemas.openxmlformats.org/presentationml/2006/main">
  <p:tag name="KSO_WM_DIAGRAM_VIRTUALLY_FRAME" val="{&quot;height&quot;:377.55,&quot;left&quot;:532.5,&quot;top&quot;:87,&quot;width&quot;:345.55}"/>
</p:tagLst>
</file>

<file path=ppt/tags/tag84.xml><?xml version="1.0" encoding="utf-8"?>
<p:tagLst xmlns:p="http://schemas.openxmlformats.org/presentationml/2006/main">
  <p:tag name="KSO_WM_DIAGRAM_VIRTUALLY_FRAME" val="{&quot;height&quot;:377.55,&quot;left&quot;:532.5,&quot;top&quot;:87,&quot;width&quot;:345.55}"/>
</p:tagLst>
</file>

<file path=ppt/tags/tag85.xml><?xml version="1.0" encoding="utf-8"?>
<p:tagLst xmlns:p="http://schemas.openxmlformats.org/presentationml/2006/main">
  <p:tag name="KSO_WM_DIAGRAM_VIRTUALLY_FRAME" val="{&quot;height&quot;:318.77921259842515,&quot;left&quot;:166.97866141732285,&quot;top&quot;:143.3023622047244,&quot;width&quot;:633.5624409448817}"/>
</p:tagLst>
</file>

<file path=ppt/tags/tag86.xml><?xml version="1.0" encoding="utf-8"?>
<p:tagLst xmlns:p="http://schemas.openxmlformats.org/presentationml/2006/main">
  <p:tag name="KSO_WM_DIAGRAM_VIRTUALLY_FRAME" val="{&quot;height&quot;:318.77921259842515,&quot;left&quot;:166.97866141732285,&quot;top&quot;:143.3023622047244,&quot;width&quot;:633.5624409448817}"/>
</p:tagLst>
</file>

<file path=ppt/tags/tag87.xml><?xml version="1.0" encoding="utf-8"?>
<p:tagLst xmlns:p="http://schemas.openxmlformats.org/presentationml/2006/main">
  <p:tag name="KSO_WM_DIAGRAM_VIRTUALLY_FRAME" val="{&quot;height&quot;:318.77921259842515,&quot;left&quot;:166.97866141732285,&quot;top&quot;:143.3023622047244,&quot;width&quot;:633.5624409448817}"/>
</p:tagLst>
</file>

<file path=ppt/tags/tag88.xml><?xml version="1.0" encoding="utf-8"?>
<p:tagLst xmlns:p="http://schemas.openxmlformats.org/presentationml/2006/main">
  <p:tag name="KSO_WM_DIAGRAM_VIRTUALLY_FRAME" val="{&quot;height&quot;:318.77921259842515,&quot;left&quot;:166.97866141732285,&quot;top&quot;:143.3023622047244,&quot;width&quot;:633.5624409448817}"/>
</p:tagLst>
</file>

<file path=ppt/tags/tag89.xml><?xml version="1.0" encoding="utf-8"?>
<p:tagLst xmlns:p="http://schemas.openxmlformats.org/presentationml/2006/main">
  <p:tag name="KSO_WM_DIAGRAM_VIRTUALLY_FRAME" val="{&quot;height&quot;:318.77921259842515,&quot;left&quot;:166.97866141732285,&quot;top&quot;:143.3023622047244,&quot;width&quot;:633.5624409448817}"/>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18.77921259842515,&quot;left&quot;:166.97866141732285,&quot;top&quot;:143.3023622047244,&quot;width&quot;:633.5624409448817}"/>
</p:tagLst>
</file>

<file path=ppt/tags/tag91.xml><?xml version="1.0" encoding="utf-8"?>
<p:tagLst xmlns:p="http://schemas.openxmlformats.org/presentationml/2006/main">
  <p:tag name="KSO_WM_DIAGRAM_VIRTUALLY_FRAME" val="{&quot;height&quot;:318.77921259842515,&quot;left&quot;:166.97866141732285,&quot;top&quot;:143.3023622047244,&quot;width&quot;:633.5624409448817}"/>
</p:tagLst>
</file>

<file path=ppt/tags/tag92.xml><?xml version="1.0" encoding="utf-8"?>
<p:tagLst xmlns:p="http://schemas.openxmlformats.org/presentationml/2006/main">
  <p:tag name="KSO_WM_DIAGRAM_VIRTUALLY_FRAME" val="{&quot;height&quot;:318.77921259842515,&quot;left&quot;:166.97866141732285,&quot;top&quot;:143.3023622047244,&quot;width&quot;:633.5624409448817}"/>
</p:tagLst>
</file>

<file path=ppt/tags/tag93.xml><?xml version="1.0" encoding="utf-8"?>
<p:tagLst xmlns:p="http://schemas.openxmlformats.org/presentationml/2006/main">
  <p:tag name="KSO_WM_DIAGRAM_VIRTUALLY_FRAME" val="{&quot;height&quot;:318.77921259842515,&quot;left&quot;:166.97866141732285,&quot;top&quot;:143.3023622047244,&quot;width&quot;:633.5624409448817}"/>
</p:tagLst>
</file>

<file path=ppt/tags/tag94.xml><?xml version="1.0" encoding="utf-8"?>
<p:tagLst xmlns:p="http://schemas.openxmlformats.org/presentationml/2006/main">
  <p:tag name="KSO_WM_DIAGRAM_VIRTUALLY_FRAME" val="{&quot;height&quot;:318.77921259842515,&quot;left&quot;:166.97866141732285,&quot;top&quot;:143.3023622047244,&quot;width&quot;:633.5624409448817}"/>
</p:tagLst>
</file>

<file path=ppt/tags/tag95.xml><?xml version="1.0" encoding="utf-8"?>
<p:tagLst xmlns:p="http://schemas.openxmlformats.org/presentationml/2006/main">
  <p:tag name="KSO_WM_DIAGRAM_VIRTUALLY_FRAME" val="{&quot;height&quot;:318.77921259842515,&quot;left&quot;:166.97866141732285,&quot;top&quot;:143.3023622047244,&quot;width&quot;:633.5624409448817}"/>
</p:tagLst>
</file>

<file path=ppt/tags/tag96.xml><?xml version="1.0" encoding="utf-8"?>
<p:tagLst xmlns:p="http://schemas.openxmlformats.org/presentationml/2006/main">
  <p:tag name="KSO_WM_DIAGRAM_VIRTUALLY_FRAME" val="{&quot;height&quot;:318.77921259842515,&quot;left&quot;:166.97866141732285,&quot;top&quot;:143.3023622047244,&quot;width&quot;:633.5624409448817}"/>
</p:tagLst>
</file>

<file path=ppt/tags/tag97.xml><?xml version="1.0" encoding="utf-8"?>
<p:tagLst xmlns:p="http://schemas.openxmlformats.org/presentationml/2006/main">
  <p:tag name="KSO_WM_DIAGRAM_VIRTUALLY_FRAME" val="{&quot;height&quot;:318.77921259842515,&quot;left&quot;:166.97866141732285,&quot;top&quot;:143.3023622047244,&quot;width&quot;:633.5624409448817}"/>
</p:tagLst>
</file>

<file path=ppt/tags/tag98.xml><?xml version="1.0" encoding="utf-8"?>
<p:tagLst xmlns:p="http://schemas.openxmlformats.org/presentationml/2006/main">
  <p:tag name="KSO_WM_DIAGRAM_VIRTUALLY_FRAME" val="{&quot;height&quot;:318.77921259842515,&quot;left&quot;:166.97866141732285,&quot;top&quot;:143.3023622047244,&quot;width&quot;:633.5624409448817}"/>
</p:tagLst>
</file>

<file path=ppt/tags/tag99.xml><?xml version="1.0" encoding="utf-8"?>
<p:tagLst xmlns:p="http://schemas.openxmlformats.org/presentationml/2006/main">
  <p:tag name="KSO_WM_DIAGRAM_VIRTUALLY_FRAME" val="{&quot;height&quot;:318.77921259842515,&quot;left&quot;:166.97866141732285,&quot;top&quot;:143.3023622047244,&quot;width&quot;:633.5624409448817}"/>
</p:tagLst>
</file>

<file path=ppt/theme/theme1.xml><?xml version="1.0" encoding="utf-8"?>
<a:theme xmlns:a="http://schemas.openxmlformats.org/drawingml/2006/main" name="Default Theme">
  <a:themeElements>
    <a:clrScheme name="自定义 6">
      <a:dk1>
        <a:srgbClr val="FFFFFF"/>
      </a:dk1>
      <a:lt1>
        <a:srgbClr val="0C0C0C"/>
      </a:lt1>
      <a:dk2>
        <a:srgbClr val="C00000"/>
      </a:dk2>
      <a:lt2>
        <a:srgbClr val="E7E6E6"/>
      </a:lt2>
      <a:accent1>
        <a:srgbClr val="FFC000"/>
      </a:accent1>
      <a:accent2>
        <a:srgbClr val="ED7D31"/>
      </a:accent2>
      <a:accent3>
        <a:srgbClr val="A5A5A5"/>
      </a:accent3>
      <a:accent4>
        <a:srgbClr val="C00000"/>
      </a:accent4>
      <a:accent5>
        <a:srgbClr val="262626"/>
      </a:accent5>
      <a:accent6>
        <a:srgbClr val="023160"/>
      </a:accent6>
      <a:hlink>
        <a:srgbClr val="0563C1"/>
      </a:hlink>
      <a:folHlink>
        <a:srgbClr val="954F72"/>
      </a:folHlink>
    </a:clrScheme>
    <a:fontScheme name="微软雅黑">
      <a:majorFont>
        <a:latin typeface="Constantia"/>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1688</Words>
  <Application>WPS 演示</Application>
  <PresentationFormat>宽屏</PresentationFormat>
  <Paragraphs>237</Paragraphs>
  <Slides>11</Slides>
  <Notes>30</Notes>
  <HiddenSlides>0</HiddenSlides>
  <MMClips>1</MMClips>
  <ScaleCrop>false</ScaleCrop>
  <HeadingPairs>
    <vt:vector size="6" baseType="variant">
      <vt:variant>
        <vt:lpstr>已用的字体</vt:lpstr>
      </vt:variant>
      <vt:variant>
        <vt:i4>29</vt:i4>
      </vt:variant>
      <vt:variant>
        <vt:lpstr>主题</vt:lpstr>
      </vt:variant>
      <vt:variant>
        <vt:i4>2</vt:i4>
      </vt:variant>
      <vt:variant>
        <vt:lpstr>幻灯片标题</vt:lpstr>
      </vt:variant>
      <vt:variant>
        <vt:i4>11</vt:i4>
      </vt:variant>
    </vt:vector>
  </HeadingPairs>
  <TitlesOfParts>
    <vt:vector size="42" baseType="lpstr">
      <vt:lpstr>Arial</vt:lpstr>
      <vt:lpstr>宋体</vt:lpstr>
      <vt:lpstr>Wingdings</vt:lpstr>
      <vt:lpstr>Lato Light</vt:lpstr>
      <vt:lpstr>Lato Black</vt:lpstr>
      <vt:lpstr>HelveticaNeue LT 43 LightEx</vt:lpstr>
      <vt:lpstr>Calibri Light</vt:lpstr>
      <vt:lpstr>Wingdings</vt:lpstr>
      <vt:lpstr>微软雅黑</vt:lpstr>
      <vt:lpstr>汉仪超粗宋简</vt:lpstr>
      <vt:lpstr>汉仪汉黑简</vt:lpstr>
      <vt:lpstr>Century Gothic</vt:lpstr>
      <vt:lpstr>Calibri</vt:lpstr>
      <vt:lpstr>等线</vt:lpstr>
      <vt:lpstr>Open Sans</vt:lpstr>
      <vt:lpstr>Open Sans Light</vt:lpstr>
      <vt:lpstr>楷体</vt:lpstr>
      <vt:lpstr>Times New Roman</vt:lpstr>
      <vt:lpstr>Agency FB</vt:lpstr>
      <vt:lpstr>Arial</vt:lpstr>
      <vt:lpstr>方正正纤黑简体</vt:lpstr>
      <vt:lpstr>Gill Sans</vt:lpstr>
      <vt:lpstr>Calibri</vt:lpstr>
      <vt:lpstr>Century Gothic</vt:lpstr>
      <vt:lpstr>Abadi MT</vt:lpstr>
      <vt:lpstr>Arial Unicode MS</vt:lpstr>
      <vt:lpstr>Constantia</vt:lpstr>
      <vt:lpstr>Segoe Print</vt:lpstr>
      <vt:lpstr>Gill Sans MT</vt:lpstr>
      <vt:lpstr>Default Theme</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春秋视觉</dc:creator>
  <cp:lastModifiedBy>侯欧巴</cp:lastModifiedBy>
  <cp:revision>3142</cp:revision>
  <dcterms:created xsi:type="dcterms:W3CDTF">2014-11-12T21:47:00Z</dcterms:created>
  <dcterms:modified xsi:type="dcterms:W3CDTF">2025-04-23T01:03:14Z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92F8F90D4FA94BD89778C171EC5E14C8_11</vt:lpwstr>
  </property>
  <property fmtid="{D5CDD505-2E9C-101B-9397-08002B2CF9AE}" pid="3" name="KSOProductBuildVer">
    <vt:lpwstr>2052-12.1.0.20784</vt:lpwstr>
  </property>
</Properties>
</file>