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media/image13.svg" ContentType="image/svg+xml"/>
  <Override PartName="/ppt/media/image15.svg" ContentType="image/svg+xml"/>
  <Override PartName="/ppt/media/image17.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72" r:id="rId3"/>
    <p:sldId id="273" r:id="rId5"/>
    <p:sldId id="274" r:id="rId6"/>
    <p:sldId id="275" r:id="rId7"/>
    <p:sldId id="276" r:id="rId8"/>
    <p:sldId id="277" r:id="rId9"/>
    <p:sldId id="278" r:id="rId10"/>
    <p:sldId id="282" r:id="rId11"/>
    <p:sldId id="283" r:id="rId12"/>
    <p:sldId id="279" r:id="rId13"/>
    <p:sldId id="280" r:id="rId14"/>
    <p:sldId id="281" r:id="rId15"/>
  </p:sldIdLst>
  <p:sldSz cx="12192000" cy="6858000"/>
  <p:notesSz cx="6858000" cy="9144000"/>
  <p:embeddedFontLst>
    <p:embeddedFont>
      <p:font typeface="字魂镇魂手书" panose="00000500000000000000" charset="-122"/>
      <p:regular r:id="rId19"/>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EFB739"/>
    <a:srgbClr val="9389B1"/>
    <a:srgbClr val="F8DFA6"/>
    <a:srgbClr val="C8C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25" autoAdjust="0"/>
  </p:normalViewPr>
  <p:slideViewPr>
    <p:cSldViewPr snapToGrid="0" showGuides="1">
      <p:cViewPr>
        <p:scale>
          <a:sx n="70" d="100"/>
          <a:sy n="70" d="100"/>
        </p:scale>
        <p:origin x="581" y="202"/>
      </p:cViewPr>
      <p:guideLst>
        <p:guide orient="horz" pos="2160"/>
        <p:guide pos="3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font" Target="fonts/font1.fntdata"/><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字魂创中黑" panose="00000500000000000000" pitchFamily="2" charset="-122"/>
                <a:ea typeface="字魂创中黑" panose="00000500000000000000" pitchFamily="2"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字魂创中黑" panose="00000500000000000000" pitchFamily="2" charset="-122"/>
                <a:ea typeface="字魂创中黑" panose="00000500000000000000" pitchFamily="2" charset="-122"/>
              </a:defRPr>
            </a:lvl1pPr>
          </a:lstStyle>
          <a:p>
            <a:fld id="{71778D06-8D31-4FD0-9E76-A85EB2CF7E5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字魂创中黑" panose="00000500000000000000" pitchFamily="2" charset="-122"/>
                <a:ea typeface="字魂创中黑" panose="00000500000000000000" pitchFamily="2"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字魂创中黑" panose="00000500000000000000" pitchFamily="2" charset="-122"/>
                <a:ea typeface="字魂创中黑" panose="00000500000000000000" pitchFamily="2" charset="-122"/>
              </a:defRPr>
            </a:lvl1pPr>
          </a:lstStyle>
          <a:p>
            <a:fld id="{556B52D9-2844-45E1-AFF4-A969753190F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字魂创中黑" panose="00000500000000000000" pitchFamily="2" charset="-122"/>
        <a:ea typeface="字魂创中黑" panose="00000500000000000000" pitchFamily="2" charset="-122"/>
        <a:cs typeface="+mn-cs"/>
      </a:defRPr>
    </a:lvl1pPr>
    <a:lvl2pPr marL="457200" algn="l" defTabSz="914400" rtl="0" eaLnBrk="1" latinLnBrk="0" hangingPunct="1">
      <a:defRPr sz="1200" kern="1200">
        <a:solidFill>
          <a:schemeClr val="tx1"/>
        </a:solidFill>
        <a:latin typeface="字魂创中黑" panose="00000500000000000000" pitchFamily="2" charset="-122"/>
        <a:ea typeface="字魂创中黑" panose="00000500000000000000" pitchFamily="2" charset="-122"/>
        <a:cs typeface="+mn-cs"/>
      </a:defRPr>
    </a:lvl2pPr>
    <a:lvl3pPr marL="914400" algn="l" defTabSz="914400" rtl="0" eaLnBrk="1" latinLnBrk="0" hangingPunct="1">
      <a:defRPr sz="1200" kern="1200">
        <a:solidFill>
          <a:schemeClr val="tx1"/>
        </a:solidFill>
        <a:latin typeface="字魂创中黑" panose="00000500000000000000" pitchFamily="2" charset="-122"/>
        <a:ea typeface="字魂创中黑" panose="00000500000000000000" pitchFamily="2" charset="-122"/>
        <a:cs typeface="+mn-cs"/>
      </a:defRPr>
    </a:lvl3pPr>
    <a:lvl4pPr marL="1371600" algn="l" defTabSz="914400" rtl="0" eaLnBrk="1" latinLnBrk="0" hangingPunct="1">
      <a:defRPr sz="1200" kern="1200">
        <a:solidFill>
          <a:schemeClr val="tx1"/>
        </a:solidFill>
        <a:latin typeface="字魂创中黑" panose="00000500000000000000" pitchFamily="2" charset="-122"/>
        <a:ea typeface="字魂创中黑" panose="00000500000000000000" pitchFamily="2" charset="-122"/>
        <a:cs typeface="+mn-cs"/>
      </a:defRPr>
    </a:lvl4pPr>
    <a:lvl5pPr marL="1828800" algn="l" defTabSz="914400" rtl="0" eaLnBrk="1" latinLnBrk="0" hangingPunct="1">
      <a:defRPr sz="1200" kern="1200">
        <a:solidFill>
          <a:schemeClr val="tx1"/>
        </a:solidFill>
        <a:latin typeface="字魂创中黑" panose="00000500000000000000" pitchFamily="2" charset="-122"/>
        <a:ea typeface="字魂创中黑"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56B52D9-2844-45E1-AFF4-A969753190F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56B52D9-2844-45E1-AFF4-A969753190F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56B52D9-2844-45E1-AFF4-A969753190F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56B52D9-2844-45E1-AFF4-A969753190F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C3A58C3-8E49-404D-9F92-D7E1A007DE8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AE21523-9E03-4CAF-848D-69A3AF7E93C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A58C3-8E49-404D-9F92-D7E1A007DE8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21523-9E03-4CAF-848D-69A3AF7E93C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2" Type="http://schemas.openxmlformats.org/officeDocument/2006/relationships/notesSlide" Target="../notesSlides/notesSlide1.xml"/><Relationship Id="rId11" Type="http://schemas.openxmlformats.org/officeDocument/2006/relationships/slideLayout" Target="../slideLayouts/slideLayout1.xml"/><Relationship Id="rId10" Type="http://schemas.openxmlformats.org/officeDocument/2006/relationships/image" Target="../media/image10.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tags" Target="../tags/tag110.xml"/><Relationship Id="rId8" Type="http://schemas.openxmlformats.org/officeDocument/2006/relationships/image" Target="../media/image11.jpeg"/><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image" Target="../media/image5.png"/><Relationship Id="rId2" Type="http://schemas.openxmlformats.org/officeDocument/2006/relationships/image" Target="../media/image2.png"/><Relationship Id="rId17" Type="http://schemas.openxmlformats.org/officeDocument/2006/relationships/slideLayout" Target="../slideLayouts/slideLayout2.xml"/><Relationship Id="rId16" Type="http://schemas.openxmlformats.org/officeDocument/2006/relationships/tags" Target="../tags/tag117.xml"/><Relationship Id="rId15" Type="http://schemas.openxmlformats.org/officeDocument/2006/relationships/tags" Target="../tags/tag116.xml"/><Relationship Id="rId14" Type="http://schemas.openxmlformats.org/officeDocument/2006/relationships/tags" Target="../tags/tag115.xml"/><Relationship Id="rId13" Type="http://schemas.openxmlformats.org/officeDocument/2006/relationships/tags" Target="../tags/tag114.xml"/><Relationship Id="rId12" Type="http://schemas.openxmlformats.org/officeDocument/2006/relationships/tags" Target="../tags/tag113.xml"/><Relationship Id="rId11" Type="http://schemas.openxmlformats.org/officeDocument/2006/relationships/tags" Target="../tags/tag112.xml"/><Relationship Id="rId10" Type="http://schemas.openxmlformats.org/officeDocument/2006/relationships/tags" Target="../tags/tag111.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3" Type="http://schemas.openxmlformats.org/officeDocument/2006/relationships/image" Target="../media/image5.png"/><Relationship Id="rId2" Type="http://schemas.openxmlformats.org/officeDocument/2006/relationships/image" Target="../media/image2.png"/><Relationship Id="rId17" Type="http://schemas.openxmlformats.org/officeDocument/2006/relationships/slideLayout" Target="../slideLayouts/slideLayout2.xml"/><Relationship Id="rId16" Type="http://schemas.openxmlformats.org/officeDocument/2006/relationships/image" Target="../media/image11.jpeg"/><Relationship Id="rId15" Type="http://schemas.openxmlformats.org/officeDocument/2006/relationships/tags" Target="../tags/tag129.xml"/><Relationship Id="rId14" Type="http://schemas.openxmlformats.org/officeDocument/2006/relationships/tags" Target="../tags/tag128.xml"/><Relationship Id="rId13" Type="http://schemas.openxmlformats.org/officeDocument/2006/relationships/tags" Target="../tags/tag127.xml"/><Relationship Id="rId12" Type="http://schemas.openxmlformats.org/officeDocument/2006/relationships/tags" Target="../tags/tag126.xml"/><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9" Type="http://schemas.openxmlformats.org/officeDocument/2006/relationships/tags" Target="../tags/tag135.xml"/><Relationship Id="rId8" Type="http://schemas.openxmlformats.org/officeDocument/2006/relationships/tags" Target="../tags/tag134.xml"/><Relationship Id="rId7" Type="http://schemas.openxmlformats.org/officeDocument/2006/relationships/tags" Target="../tags/tag133.xml"/><Relationship Id="rId6" Type="http://schemas.openxmlformats.org/officeDocument/2006/relationships/tags" Target="../tags/tag132.xml"/><Relationship Id="rId5" Type="http://schemas.openxmlformats.org/officeDocument/2006/relationships/tags" Target="../tags/tag131.xml"/><Relationship Id="rId4" Type="http://schemas.openxmlformats.org/officeDocument/2006/relationships/tags" Target="../tags/tag130.xml"/><Relationship Id="rId3" Type="http://schemas.openxmlformats.org/officeDocument/2006/relationships/image" Target="../media/image5.png"/><Relationship Id="rId26" Type="http://schemas.openxmlformats.org/officeDocument/2006/relationships/slideLayout" Target="../slideLayouts/slideLayout2.xml"/><Relationship Id="rId25" Type="http://schemas.openxmlformats.org/officeDocument/2006/relationships/image" Target="../media/image11.jpeg"/><Relationship Id="rId24" Type="http://schemas.openxmlformats.org/officeDocument/2006/relationships/tags" Target="../tags/tag150.xml"/><Relationship Id="rId23" Type="http://schemas.openxmlformats.org/officeDocument/2006/relationships/tags" Target="../tags/tag149.xml"/><Relationship Id="rId22" Type="http://schemas.openxmlformats.org/officeDocument/2006/relationships/tags" Target="../tags/tag148.xml"/><Relationship Id="rId21" Type="http://schemas.openxmlformats.org/officeDocument/2006/relationships/tags" Target="../tags/tag147.xml"/><Relationship Id="rId20" Type="http://schemas.openxmlformats.org/officeDocument/2006/relationships/tags" Target="../tags/tag146.xml"/><Relationship Id="rId2" Type="http://schemas.openxmlformats.org/officeDocument/2006/relationships/image" Target="../media/image2.png"/><Relationship Id="rId19" Type="http://schemas.openxmlformats.org/officeDocument/2006/relationships/tags" Target="../tags/tag145.xml"/><Relationship Id="rId18" Type="http://schemas.openxmlformats.org/officeDocument/2006/relationships/tags" Target="../tags/tag144.xml"/><Relationship Id="rId17" Type="http://schemas.openxmlformats.org/officeDocument/2006/relationships/tags" Target="../tags/tag143.xml"/><Relationship Id="rId16" Type="http://schemas.openxmlformats.org/officeDocument/2006/relationships/tags" Target="../tags/tag142.xml"/><Relationship Id="rId15" Type="http://schemas.openxmlformats.org/officeDocument/2006/relationships/tags" Target="../tags/tag141.xml"/><Relationship Id="rId14" Type="http://schemas.openxmlformats.org/officeDocument/2006/relationships/tags" Target="../tags/tag140.xml"/><Relationship Id="rId13" Type="http://schemas.openxmlformats.org/officeDocument/2006/relationships/tags" Target="../tags/tag139.xml"/><Relationship Id="rId12" Type="http://schemas.openxmlformats.org/officeDocument/2006/relationships/tags" Target="../tags/tag138.xml"/><Relationship Id="rId11" Type="http://schemas.openxmlformats.org/officeDocument/2006/relationships/tags" Target="../tags/tag137.xml"/><Relationship Id="rId10" Type="http://schemas.openxmlformats.org/officeDocument/2006/relationships/tags" Target="../tags/tag136.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image" Target="../media/image5.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ags" Target="../tags/tag1.xml"/><Relationship Id="rId3" Type="http://schemas.openxmlformats.org/officeDocument/2006/relationships/image" Target="../media/image5.png"/><Relationship Id="rId25" Type="http://schemas.openxmlformats.org/officeDocument/2006/relationships/slideLayout" Target="../slideLayouts/slideLayout2.xml"/><Relationship Id="rId24" Type="http://schemas.openxmlformats.org/officeDocument/2006/relationships/tags" Target="../tags/tag20.xml"/><Relationship Id="rId23" Type="http://schemas.openxmlformats.org/officeDocument/2006/relationships/tags" Target="../tags/tag19.xml"/><Relationship Id="rId22" Type="http://schemas.openxmlformats.org/officeDocument/2006/relationships/tags" Target="../tags/tag18.xml"/><Relationship Id="rId21" Type="http://schemas.openxmlformats.org/officeDocument/2006/relationships/tags" Target="../tags/tag17.xml"/><Relationship Id="rId20" Type="http://schemas.openxmlformats.org/officeDocument/2006/relationships/tags" Target="../tags/tag16.xml"/><Relationship Id="rId2" Type="http://schemas.openxmlformats.org/officeDocument/2006/relationships/image" Target="../media/image2.png"/><Relationship Id="rId19" Type="http://schemas.openxmlformats.org/officeDocument/2006/relationships/tags" Target="../tags/tag15.xml"/><Relationship Id="rId18" Type="http://schemas.openxmlformats.org/officeDocument/2006/relationships/image" Target="../media/image11.jpeg"/><Relationship Id="rId17" Type="http://schemas.openxmlformats.org/officeDocument/2006/relationships/tags" Target="../tags/tag14.xml"/><Relationship Id="rId16" Type="http://schemas.openxmlformats.org/officeDocument/2006/relationships/tags" Target="../tags/tag13.xml"/><Relationship Id="rId15" Type="http://schemas.openxmlformats.org/officeDocument/2006/relationships/tags" Target="../tags/tag12.xml"/><Relationship Id="rId14" Type="http://schemas.openxmlformats.org/officeDocument/2006/relationships/tags" Target="../tags/tag11.xml"/><Relationship Id="rId13" Type="http://schemas.openxmlformats.org/officeDocument/2006/relationships/tags" Target="../tags/tag10.xml"/><Relationship Id="rId12" Type="http://schemas.openxmlformats.org/officeDocument/2006/relationships/tags" Target="../tags/tag9.xml"/><Relationship Id="rId11" Type="http://schemas.openxmlformats.org/officeDocument/2006/relationships/tags" Target="../tags/tag8.xml"/><Relationship Id="rId10" Type="http://schemas.openxmlformats.org/officeDocument/2006/relationships/tags" Target="../tags/tag7.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9" Type="http://schemas.openxmlformats.org/officeDocument/2006/relationships/image" Target="../media/image11.jpeg"/><Relationship Id="rId8" Type="http://schemas.openxmlformats.org/officeDocument/2006/relationships/tags" Target="../tags/tag25.xml"/><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image" Target="../media/image5.png"/><Relationship Id="rId20" Type="http://schemas.openxmlformats.org/officeDocument/2006/relationships/slideLayout" Target="../slideLayouts/slideLayout2.xml"/><Relationship Id="rId2" Type="http://schemas.openxmlformats.org/officeDocument/2006/relationships/image" Target="../media/image2.png"/><Relationship Id="rId19" Type="http://schemas.openxmlformats.org/officeDocument/2006/relationships/tags" Target="../tags/tag35.xml"/><Relationship Id="rId18" Type="http://schemas.openxmlformats.org/officeDocument/2006/relationships/tags" Target="../tags/tag34.xml"/><Relationship Id="rId17" Type="http://schemas.openxmlformats.org/officeDocument/2006/relationships/tags" Target="../tags/tag33.xml"/><Relationship Id="rId16" Type="http://schemas.openxmlformats.org/officeDocument/2006/relationships/tags" Target="../tags/tag32.xml"/><Relationship Id="rId15" Type="http://schemas.openxmlformats.org/officeDocument/2006/relationships/tags" Target="../tags/tag31.xml"/><Relationship Id="rId14" Type="http://schemas.openxmlformats.org/officeDocument/2006/relationships/tags" Target="../tags/tag30.xml"/><Relationship Id="rId13" Type="http://schemas.openxmlformats.org/officeDocument/2006/relationships/tags" Target="../tags/tag29.xml"/><Relationship Id="rId12" Type="http://schemas.openxmlformats.org/officeDocument/2006/relationships/tags" Target="../tags/tag28.xml"/><Relationship Id="rId11" Type="http://schemas.openxmlformats.org/officeDocument/2006/relationships/tags" Target="../tags/tag27.xml"/><Relationship Id="rId10" Type="http://schemas.openxmlformats.org/officeDocument/2006/relationships/tags" Target="../tags/tag26.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9" Type="http://schemas.openxmlformats.org/officeDocument/2006/relationships/tags" Target="../tags/tag41.xml"/><Relationship Id="rId8" Type="http://schemas.openxmlformats.org/officeDocument/2006/relationships/tags" Target="../tags/tag40.xml"/><Relationship Id="rId7" Type="http://schemas.openxmlformats.org/officeDocument/2006/relationships/tags" Target="../tags/tag39.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30" Type="http://schemas.openxmlformats.org/officeDocument/2006/relationships/notesSlide" Target="../notesSlides/notesSlide4.xml"/><Relationship Id="rId3" Type="http://schemas.openxmlformats.org/officeDocument/2006/relationships/image" Target="../media/image5.png"/><Relationship Id="rId29" Type="http://schemas.openxmlformats.org/officeDocument/2006/relationships/slideLayout" Target="../slideLayouts/slideLayout2.xml"/><Relationship Id="rId28" Type="http://schemas.openxmlformats.org/officeDocument/2006/relationships/tags" Target="../tags/tag59.xml"/><Relationship Id="rId27" Type="http://schemas.openxmlformats.org/officeDocument/2006/relationships/tags" Target="../tags/tag58.xml"/><Relationship Id="rId26" Type="http://schemas.openxmlformats.org/officeDocument/2006/relationships/tags" Target="../tags/tag57.xml"/><Relationship Id="rId25" Type="http://schemas.openxmlformats.org/officeDocument/2006/relationships/tags" Target="../tags/tag56.xml"/><Relationship Id="rId24" Type="http://schemas.openxmlformats.org/officeDocument/2006/relationships/tags" Target="../tags/tag55.xml"/><Relationship Id="rId23" Type="http://schemas.openxmlformats.org/officeDocument/2006/relationships/tags" Target="../tags/tag54.xml"/><Relationship Id="rId22" Type="http://schemas.openxmlformats.org/officeDocument/2006/relationships/tags" Target="../tags/tag53.xml"/><Relationship Id="rId21" Type="http://schemas.openxmlformats.org/officeDocument/2006/relationships/tags" Target="../tags/tag52.xml"/><Relationship Id="rId20" Type="http://schemas.openxmlformats.org/officeDocument/2006/relationships/tags" Target="../tags/tag51.xml"/><Relationship Id="rId2" Type="http://schemas.openxmlformats.org/officeDocument/2006/relationships/image" Target="../media/image2.png"/><Relationship Id="rId19" Type="http://schemas.openxmlformats.org/officeDocument/2006/relationships/tags" Target="../tags/tag50.xml"/><Relationship Id="rId18" Type="http://schemas.openxmlformats.org/officeDocument/2006/relationships/tags" Target="../tags/tag49.xml"/><Relationship Id="rId17" Type="http://schemas.openxmlformats.org/officeDocument/2006/relationships/tags" Target="../tags/tag48.xml"/><Relationship Id="rId16" Type="http://schemas.openxmlformats.org/officeDocument/2006/relationships/tags" Target="../tags/tag47.xml"/><Relationship Id="rId15" Type="http://schemas.openxmlformats.org/officeDocument/2006/relationships/tags" Target="../tags/tag46.xml"/><Relationship Id="rId14" Type="http://schemas.openxmlformats.org/officeDocument/2006/relationships/tags" Target="../tags/tag45.xml"/><Relationship Id="rId13" Type="http://schemas.openxmlformats.org/officeDocument/2006/relationships/tags" Target="../tags/tag44.xml"/><Relationship Id="rId12" Type="http://schemas.openxmlformats.org/officeDocument/2006/relationships/tags" Target="../tags/tag43.xml"/><Relationship Id="rId11" Type="http://schemas.openxmlformats.org/officeDocument/2006/relationships/tags" Target="../tags/tag42.xml"/><Relationship Id="rId10" Type="http://schemas.openxmlformats.org/officeDocument/2006/relationships/image" Target="../media/image11.jpe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9" Type="http://schemas.openxmlformats.org/officeDocument/2006/relationships/tags" Target="../tags/tag64.xml"/><Relationship Id="rId8" Type="http://schemas.openxmlformats.org/officeDocument/2006/relationships/tags" Target="../tags/tag63.xml"/><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image" Target="../media/image11.jpeg"/><Relationship Id="rId3" Type="http://schemas.openxmlformats.org/officeDocument/2006/relationships/image" Target="../media/image5.png"/><Relationship Id="rId21" Type="http://schemas.openxmlformats.org/officeDocument/2006/relationships/slideLayout" Target="../slideLayouts/slideLayout2.xml"/><Relationship Id="rId20" Type="http://schemas.openxmlformats.org/officeDocument/2006/relationships/tags" Target="../tags/tag75.xml"/><Relationship Id="rId2" Type="http://schemas.openxmlformats.org/officeDocument/2006/relationships/image" Target="../media/image2.png"/><Relationship Id="rId19" Type="http://schemas.openxmlformats.org/officeDocument/2006/relationships/tags" Target="../tags/tag74.xml"/><Relationship Id="rId18" Type="http://schemas.openxmlformats.org/officeDocument/2006/relationships/tags" Target="../tags/tag73.xml"/><Relationship Id="rId17" Type="http://schemas.openxmlformats.org/officeDocument/2006/relationships/tags" Target="../tags/tag72.xml"/><Relationship Id="rId16" Type="http://schemas.openxmlformats.org/officeDocument/2006/relationships/tags" Target="../tags/tag71.xml"/><Relationship Id="rId15" Type="http://schemas.openxmlformats.org/officeDocument/2006/relationships/tags" Target="../tags/tag70.xml"/><Relationship Id="rId14" Type="http://schemas.openxmlformats.org/officeDocument/2006/relationships/tags" Target="../tags/tag69.xml"/><Relationship Id="rId13" Type="http://schemas.openxmlformats.org/officeDocument/2006/relationships/tags" Target="../tags/tag68.xml"/><Relationship Id="rId12" Type="http://schemas.openxmlformats.org/officeDocument/2006/relationships/tags" Target="../tags/tag67.xml"/><Relationship Id="rId11" Type="http://schemas.openxmlformats.org/officeDocument/2006/relationships/tags" Target="../tags/tag66.xml"/><Relationship Id="rId10" Type="http://schemas.openxmlformats.org/officeDocument/2006/relationships/tags" Target="../tags/tag65.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image" Target="../media/image5.png"/><Relationship Id="rId23" Type="http://schemas.openxmlformats.org/officeDocument/2006/relationships/slideLayout" Target="../slideLayouts/slideLayout2.xml"/><Relationship Id="rId22" Type="http://schemas.openxmlformats.org/officeDocument/2006/relationships/image" Target="../media/image17.svg"/><Relationship Id="rId21" Type="http://schemas.openxmlformats.org/officeDocument/2006/relationships/image" Target="../media/image16.png"/><Relationship Id="rId20" Type="http://schemas.openxmlformats.org/officeDocument/2006/relationships/tags" Target="../tags/tag88.xml"/><Relationship Id="rId2" Type="http://schemas.openxmlformats.org/officeDocument/2006/relationships/image" Target="../media/image2.png"/><Relationship Id="rId19" Type="http://schemas.openxmlformats.org/officeDocument/2006/relationships/image" Target="../media/image15.svg"/><Relationship Id="rId18" Type="http://schemas.openxmlformats.org/officeDocument/2006/relationships/image" Target="../media/image14.png"/><Relationship Id="rId17" Type="http://schemas.openxmlformats.org/officeDocument/2006/relationships/tags" Target="../tags/tag87.xml"/><Relationship Id="rId16" Type="http://schemas.openxmlformats.org/officeDocument/2006/relationships/image" Target="../media/image13.svg"/><Relationship Id="rId15" Type="http://schemas.openxmlformats.org/officeDocument/2006/relationships/image" Target="../media/image12.png"/><Relationship Id="rId14" Type="http://schemas.openxmlformats.org/officeDocument/2006/relationships/tags" Target="../tags/tag86.xml"/><Relationship Id="rId13" Type="http://schemas.openxmlformats.org/officeDocument/2006/relationships/tags" Target="../tags/tag85.xml"/><Relationship Id="rId12" Type="http://schemas.openxmlformats.org/officeDocument/2006/relationships/tags" Target="../tags/tag84.xml"/><Relationship Id="rId11" Type="http://schemas.openxmlformats.org/officeDocument/2006/relationships/tags" Target="../tags/tag83.xml"/><Relationship Id="rId10" Type="http://schemas.openxmlformats.org/officeDocument/2006/relationships/tags" Target="../tags/tag8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image" Target="../media/image11.jpeg"/><Relationship Id="rId4" Type="http://schemas.openxmlformats.org/officeDocument/2006/relationships/tags" Target="../tags/tag89.xml"/><Relationship Id="rId3" Type="http://schemas.openxmlformats.org/officeDocument/2006/relationships/image" Target="../media/image5.png"/><Relationship Id="rId22" Type="http://schemas.openxmlformats.org/officeDocument/2006/relationships/slideLayout" Target="../slideLayouts/slideLayout2.xml"/><Relationship Id="rId21" Type="http://schemas.openxmlformats.org/officeDocument/2006/relationships/tags" Target="../tags/tag105.xml"/><Relationship Id="rId20" Type="http://schemas.openxmlformats.org/officeDocument/2006/relationships/tags" Target="../tags/tag104.xml"/><Relationship Id="rId2" Type="http://schemas.openxmlformats.org/officeDocument/2006/relationships/image" Target="../media/image2.png"/><Relationship Id="rId19" Type="http://schemas.openxmlformats.org/officeDocument/2006/relationships/tags" Target="../tags/tag103.xml"/><Relationship Id="rId18" Type="http://schemas.openxmlformats.org/officeDocument/2006/relationships/tags" Target="../tags/tag102.xml"/><Relationship Id="rId17" Type="http://schemas.openxmlformats.org/officeDocument/2006/relationships/tags" Target="../tags/tag101.xml"/><Relationship Id="rId16" Type="http://schemas.openxmlformats.org/officeDocument/2006/relationships/tags" Target="../tags/tag100.xml"/><Relationship Id="rId15" Type="http://schemas.openxmlformats.org/officeDocument/2006/relationships/tags" Target="../tags/tag99.xml"/><Relationship Id="rId14" Type="http://schemas.openxmlformats.org/officeDocument/2006/relationships/tags" Target="../tags/tag98.xml"/><Relationship Id="rId13" Type="http://schemas.openxmlformats.org/officeDocument/2006/relationships/tags" Target="../tags/tag97.xml"/><Relationship Id="rId12" Type="http://schemas.openxmlformats.org/officeDocument/2006/relationships/tags" Target="../tags/tag96.xml"/><Relationship Id="rId11" Type="http://schemas.openxmlformats.org/officeDocument/2006/relationships/tags" Target="../tags/tag95.xml"/><Relationship Id="rId10" Type="http://schemas.openxmlformats.org/officeDocument/2006/relationships/tags" Target="../tags/tag94.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85782" y="-2124136"/>
            <a:ext cx="5620437" cy="11106272"/>
          </a:xfrm>
          <a:prstGeom prst="rect">
            <a:avLst/>
          </a:prstGeom>
        </p:spPr>
      </p:pic>
      <p:pic>
        <p:nvPicPr>
          <p:cNvPr id="7" name="图片 6"/>
          <p:cNvPicPr>
            <a:picLocks noChangeAspect="1"/>
          </p:cNvPicPr>
          <p:nvPr/>
        </p:nvPicPr>
        <p:blipFill>
          <a:blip r:embed="rId3">
            <a:extLst>
              <a:ext uri="{28A0092B-C50C-407E-A947-70E740481C1C}">
                <a14:useLocalDpi xmlns:a14="http://schemas.microsoft.com/office/drawing/2010/main" val="0"/>
              </a:ext>
            </a:extLst>
          </a:blip>
          <a:srcRect r="51616" b="73810"/>
          <a:stretch>
            <a:fillRect/>
          </a:stretch>
        </p:blipFill>
        <p:spPr>
          <a:xfrm>
            <a:off x="1" y="-4"/>
            <a:ext cx="2484692" cy="1796147"/>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rcRect b="85422"/>
          <a:stretch>
            <a:fillRect/>
          </a:stretch>
        </p:blipFill>
        <p:spPr>
          <a:xfrm>
            <a:off x="3005219" y="618776"/>
            <a:ext cx="5255093" cy="999781"/>
          </a:xfrm>
          <a:prstGeom prst="rect">
            <a:avLst/>
          </a:prstGeom>
        </p:spPr>
      </p:pic>
      <p:pic>
        <p:nvPicPr>
          <p:cNvPr id="15" name="图片 14"/>
          <p:cNvPicPr>
            <a:picLocks noChangeAspect="1"/>
          </p:cNvPicPr>
          <p:nvPr/>
        </p:nvPicPr>
        <p:blipFill>
          <a:blip r:embed="rId5">
            <a:extLst>
              <a:ext uri="{28A0092B-C50C-407E-A947-70E740481C1C}">
                <a14:useLocalDpi xmlns:a14="http://schemas.microsoft.com/office/drawing/2010/main" val="0"/>
              </a:ext>
            </a:extLst>
          </a:blip>
          <a:srcRect l="84091" t="22480" b="64958"/>
          <a:stretch>
            <a:fillRect/>
          </a:stretch>
        </p:blipFill>
        <p:spPr>
          <a:xfrm rot="16200000">
            <a:off x="7764104" y="60169"/>
            <a:ext cx="1066796" cy="1117223"/>
          </a:xfrm>
          <a:prstGeom prst="rect">
            <a:avLst/>
          </a:prstGeom>
        </p:spPr>
      </p:pic>
      <p:pic>
        <p:nvPicPr>
          <p:cNvPr id="17" name="图片 16"/>
          <p:cNvPicPr>
            <a:picLocks noChangeAspect="1"/>
          </p:cNvPicPr>
          <p:nvPr/>
        </p:nvPicPr>
        <p:blipFill>
          <a:blip r:embed="rId3">
            <a:extLst>
              <a:ext uri="{28A0092B-C50C-407E-A947-70E740481C1C}">
                <a14:useLocalDpi xmlns:a14="http://schemas.microsoft.com/office/drawing/2010/main" val="0"/>
              </a:ext>
            </a:extLst>
          </a:blip>
          <a:srcRect l="54563" t="71690" r="-689"/>
          <a:stretch>
            <a:fillRect/>
          </a:stretch>
        </p:blipFill>
        <p:spPr>
          <a:xfrm>
            <a:off x="10467172" y="4799150"/>
            <a:ext cx="1757204" cy="1440296"/>
          </a:xfrm>
          <a:prstGeom prst="rect">
            <a:avLst/>
          </a:prstGeom>
        </p:spPr>
      </p:pic>
      <p:pic>
        <p:nvPicPr>
          <p:cNvPr id="16" name="图片 15"/>
          <p:cNvPicPr>
            <a:picLocks noChangeAspect="1"/>
          </p:cNvPicPr>
          <p:nvPr/>
        </p:nvPicPr>
        <p:blipFill>
          <a:blip r:embed="rId5">
            <a:extLst>
              <a:ext uri="{28A0092B-C50C-407E-A947-70E740481C1C}">
                <a14:useLocalDpi xmlns:a14="http://schemas.microsoft.com/office/drawing/2010/main" val="0"/>
              </a:ext>
            </a:extLst>
          </a:blip>
          <a:srcRect l="9228" t="15796" r="69773" b="72551"/>
          <a:stretch>
            <a:fillRect/>
          </a:stretch>
        </p:blipFill>
        <p:spPr>
          <a:xfrm rot="16200000">
            <a:off x="7038083" y="5721155"/>
            <a:ext cx="1408135" cy="1036323"/>
          </a:xfrm>
          <a:prstGeom prst="rect">
            <a:avLst/>
          </a:prstGeom>
        </p:spPr>
      </p:pic>
      <p:sp>
        <p:nvSpPr>
          <p:cNvPr id="28" name="TextBox 16"/>
          <p:cNvSpPr txBox="1"/>
          <p:nvPr/>
        </p:nvSpPr>
        <p:spPr>
          <a:xfrm>
            <a:off x="1734820" y="2519045"/>
            <a:ext cx="9211945" cy="1015365"/>
          </a:xfrm>
          <a:prstGeom prst="rect">
            <a:avLst/>
          </a:prstGeom>
        </p:spPr>
        <p:txBody>
          <a:bodyPr wrap="square" lIns="0" tIns="0" rIns="0" bIns="0" rtlCol="0" anchor="t">
            <a:spAutoFit/>
          </a:bodyPr>
          <a:lstStyle/>
          <a:p>
            <a:pPr algn="ctr"/>
            <a:r>
              <a:rPr lang="zh-CN" altLang="en-US" sz="6600" b="1" spc="455">
                <a:solidFill>
                  <a:srgbClr val="EFB739"/>
                </a:solidFill>
                <a:latin typeface="字魂镇魂手书" panose="00000500000000000000" charset="-122"/>
                <a:ea typeface="字魂镇魂手书" panose="00000500000000000000" charset="-122"/>
                <a:cs typeface="可画妞妞体-简"/>
                <a:sym typeface="可画妞妞体-简"/>
              </a:rPr>
              <a:t>东北师范大学附属小学</a:t>
            </a:r>
            <a:endParaRPr lang="zh-CN" altLang="en-US" sz="6600" b="1" spc="455">
              <a:solidFill>
                <a:srgbClr val="EFB739"/>
              </a:solidFill>
              <a:latin typeface="字魂镇魂手书" panose="00000500000000000000" charset="-122"/>
              <a:ea typeface="字魂镇魂手书" panose="00000500000000000000" charset="-122"/>
              <a:cs typeface="可画妞妞体-简"/>
              <a:sym typeface="可画妞妞体-简"/>
            </a:endParaRPr>
          </a:p>
        </p:txBody>
      </p:sp>
      <p:sp>
        <p:nvSpPr>
          <p:cNvPr id="29" name="TextBox 17"/>
          <p:cNvSpPr txBox="1"/>
          <p:nvPr/>
        </p:nvSpPr>
        <p:spPr>
          <a:xfrm>
            <a:off x="2234022" y="3766486"/>
            <a:ext cx="7723955" cy="215265"/>
          </a:xfrm>
          <a:prstGeom prst="rect">
            <a:avLst/>
          </a:prstGeom>
        </p:spPr>
        <p:txBody>
          <a:bodyPr lIns="0" tIns="0" rIns="0" bIns="0" rtlCol="0" anchor="t">
            <a:spAutoFit/>
          </a:bodyPr>
          <a:lstStyle/>
          <a:p>
            <a:pPr algn="dist"/>
            <a:r>
              <a:rPr lang="en-US" sz="1400" b="1">
                <a:solidFill>
                  <a:schemeClr val="bg1">
                    <a:lumMod val="65000"/>
                  </a:schemeClr>
                </a:solidFill>
                <a:effectLst>
                  <a:outerShdw blurRad="38100" dist="19050" dir="2700000" algn="tl" rotWithShape="0">
                    <a:sysClr val="windowText" lastClr="000000">
                      <a:alpha val="40000"/>
                    </a:sysClr>
                  </a:outerShdw>
                </a:effectLst>
                <a:latin typeface="汉仪字研欢乐宋简" panose="00020600040101010101" charset="-122"/>
                <a:ea typeface="汉仪字研欢乐宋简" panose="00020600040101010101" charset="-122"/>
                <a:sym typeface="+mn-ea"/>
              </a:rPr>
              <a:t>“</a:t>
            </a:r>
            <a:r>
              <a:rPr lang="en-US" altLang="zh-CN" sz="1400" b="1">
                <a:solidFill>
                  <a:schemeClr val="bg1">
                    <a:lumMod val="65000"/>
                  </a:schemeClr>
                </a:solidFill>
                <a:effectLst>
                  <a:outerShdw blurRad="38100" dist="19050" dir="2700000" algn="tl" rotWithShape="0">
                    <a:sysClr val="windowText" lastClr="000000">
                      <a:alpha val="40000"/>
                    </a:sysClr>
                  </a:outerShdw>
                </a:effectLst>
                <a:latin typeface="汉仪字研欢乐宋简" panose="00020600040101010101" charset="-122"/>
                <a:ea typeface="汉仪字研欢乐宋简" panose="00020600040101010101" charset="-122"/>
                <a:sym typeface="+mn-ea"/>
              </a:rPr>
              <a:t>Primary School Attached to Northeast Normal University</a:t>
            </a:r>
            <a:r>
              <a:rPr lang="en-US" sz="1400" b="1">
                <a:solidFill>
                  <a:schemeClr val="bg1">
                    <a:lumMod val="65000"/>
                  </a:schemeClr>
                </a:solidFill>
                <a:effectLst>
                  <a:outerShdw blurRad="38100" dist="19050" dir="2700000" algn="tl" rotWithShape="0">
                    <a:sysClr val="windowText" lastClr="000000">
                      <a:alpha val="40000"/>
                    </a:sysClr>
                  </a:outerShdw>
                </a:effectLst>
                <a:latin typeface="汉仪字研欢乐宋简" panose="00020600040101010101" charset="-122"/>
                <a:ea typeface="汉仪字研欢乐宋简" panose="00020600040101010101" charset="-122"/>
                <a:sym typeface="+mn-ea"/>
              </a:rPr>
              <a:t>”</a:t>
            </a:r>
            <a:endParaRPr lang="en-US" sz="1400" b="1" spc="107">
              <a:solidFill>
                <a:schemeClr val="bg1">
                  <a:lumMod val="65000"/>
                </a:schemeClr>
              </a:solidFill>
              <a:effectLst>
                <a:outerShdw blurRad="38100" dist="19050" dir="2700000" algn="tl" rotWithShape="0">
                  <a:sysClr val="windowText" lastClr="000000">
                    <a:alpha val="40000"/>
                  </a:sysClr>
                </a:outerShdw>
              </a:effectLst>
              <a:latin typeface="汉仪字研欢乐宋简" panose="00020600040101010101" charset="-122"/>
              <a:ea typeface="汉仪字研欢乐宋简" panose="00020600040101010101" charset="-122"/>
              <a:cs typeface="思源黑体 1"/>
              <a:sym typeface="+mn-ea"/>
            </a:endParaRPr>
          </a:p>
        </p:txBody>
      </p:sp>
      <p:pic>
        <p:nvPicPr>
          <p:cNvPr id="3" name="图片 2" descr="图层 1 拷贝 4"/>
          <p:cNvPicPr>
            <a:picLocks noChangeAspect="1"/>
          </p:cNvPicPr>
          <p:nvPr/>
        </p:nvPicPr>
        <p:blipFill>
          <a:blip r:embed="rId6"/>
          <a:stretch>
            <a:fillRect/>
          </a:stretch>
        </p:blipFill>
        <p:spPr>
          <a:xfrm>
            <a:off x="2086610" y="5163820"/>
            <a:ext cx="8192770" cy="1698625"/>
          </a:xfrm>
          <a:prstGeom prst="rect">
            <a:avLst/>
          </a:prstGeom>
        </p:spPr>
      </p:pic>
      <p:pic>
        <p:nvPicPr>
          <p:cNvPr id="19" name="图片 18"/>
          <p:cNvPicPr>
            <a:picLocks noChangeAspect="1"/>
          </p:cNvPicPr>
          <p:nvPr/>
        </p:nvPicPr>
        <p:blipFill>
          <a:blip r:embed="rId3">
            <a:extLst>
              <a:ext uri="{28A0092B-C50C-407E-A947-70E740481C1C}">
                <a14:useLocalDpi xmlns:a14="http://schemas.microsoft.com/office/drawing/2010/main" val="0"/>
              </a:ext>
            </a:extLst>
          </a:blip>
          <a:srcRect t="85422" r="67259"/>
          <a:stretch>
            <a:fillRect/>
          </a:stretch>
        </p:blipFill>
        <p:spPr>
          <a:xfrm>
            <a:off x="-1" y="5233843"/>
            <a:ext cx="2874394" cy="1709189"/>
          </a:xfrm>
          <a:prstGeom prst="rect">
            <a:avLst/>
          </a:prstGeom>
        </p:spPr>
      </p:pic>
      <p:pic>
        <p:nvPicPr>
          <p:cNvPr id="2" name="图片 1" descr="图层 2"/>
          <p:cNvPicPr>
            <a:picLocks noChangeAspect="1"/>
          </p:cNvPicPr>
          <p:nvPr/>
        </p:nvPicPr>
        <p:blipFill>
          <a:blip r:embed="rId7"/>
          <a:stretch>
            <a:fillRect/>
          </a:stretch>
        </p:blipFill>
        <p:spPr>
          <a:xfrm>
            <a:off x="542925" y="135890"/>
            <a:ext cx="1168400" cy="1151890"/>
          </a:xfrm>
          <a:prstGeom prst="rect">
            <a:avLst/>
          </a:prstGeom>
        </p:spPr>
      </p:pic>
      <p:pic>
        <p:nvPicPr>
          <p:cNvPr id="4" name="图片 3" descr="图层 4"/>
          <p:cNvPicPr>
            <a:picLocks noChangeAspect="1"/>
          </p:cNvPicPr>
          <p:nvPr/>
        </p:nvPicPr>
        <p:blipFill>
          <a:blip r:embed="rId8"/>
          <a:stretch>
            <a:fillRect/>
          </a:stretch>
        </p:blipFill>
        <p:spPr>
          <a:xfrm>
            <a:off x="760095" y="5920740"/>
            <a:ext cx="457200" cy="450850"/>
          </a:xfrm>
          <a:prstGeom prst="rect">
            <a:avLst/>
          </a:prstGeom>
        </p:spPr>
      </p:pic>
      <p:pic>
        <p:nvPicPr>
          <p:cNvPr id="6" name="图片 5" descr="图层 3"/>
          <p:cNvPicPr>
            <a:picLocks noChangeAspect="1"/>
          </p:cNvPicPr>
          <p:nvPr/>
        </p:nvPicPr>
        <p:blipFill>
          <a:blip r:embed="rId9"/>
          <a:stretch>
            <a:fillRect/>
          </a:stretch>
        </p:blipFill>
        <p:spPr>
          <a:xfrm>
            <a:off x="1929765" y="5463540"/>
            <a:ext cx="450850" cy="457200"/>
          </a:xfrm>
          <a:prstGeom prst="rect">
            <a:avLst/>
          </a:prstGeom>
        </p:spPr>
      </p:pic>
      <p:pic>
        <p:nvPicPr>
          <p:cNvPr id="8" name="图片 7" descr="图层 4"/>
          <p:cNvPicPr>
            <a:picLocks noChangeAspect="1"/>
          </p:cNvPicPr>
          <p:nvPr/>
        </p:nvPicPr>
        <p:blipFill>
          <a:blip r:embed="rId8"/>
          <a:stretch>
            <a:fillRect/>
          </a:stretch>
        </p:blipFill>
        <p:spPr>
          <a:xfrm>
            <a:off x="2684780" y="393065"/>
            <a:ext cx="457200" cy="450850"/>
          </a:xfrm>
          <a:prstGeom prst="rect">
            <a:avLst/>
          </a:prstGeom>
        </p:spPr>
      </p:pic>
      <p:pic>
        <p:nvPicPr>
          <p:cNvPr id="10" name="图片 9" descr="图层 4"/>
          <p:cNvPicPr>
            <a:picLocks noChangeAspect="1"/>
          </p:cNvPicPr>
          <p:nvPr/>
        </p:nvPicPr>
        <p:blipFill>
          <a:blip r:embed="rId8"/>
          <a:stretch>
            <a:fillRect/>
          </a:stretch>
        </p:blipFill>
        <p:spPr>
          <a:xfrm>
            <a:off x="9958070" y="5967730"/>
            <a:ext cx="902970" cy="890270"/>
          </a:xfrm>
          <a:prstGeom prst="rect">
            <a:avLst/>
          </a:prstGeom>
        </p:spPr>
      </p:pic>
      <p:pic>
        <p:nvPicPr>
          <p:cNvPr id="12" name="图片 11" descr="图层 3"/>
          <p:cNvPicPr>
            <a:picLocks noChangeAspect="1"/>
          </p:cNvPicPr>
          <p:nvPr/>
        </p:nvPicPr>
        <p:blipFill>
          <a:blip r:embed="rId9"/>
          <a:stretch>
            <a:fillRect/>
          </a:stretch>
        </p:blipFill>
        <p:spPr>
          <a:xfrm>
            <a:off x="11282045" y="5457190"/>
            <a:ext cx="450850" cy="457200"/>
          </a:xfrm>
          <a:prstGeom prst="rect">
            <a:avLst/>
          </a:prstGeom>
        </p:spPr>
      </p:pic>
      <p:pic>
        <p:nvPicPr>
          <p:cNvPr id="18" name="图片 17" descr="图层 3"/>
          <p:cNvPicPr>
            <a:picLocks noChangeAspect="1"/>
          </p:cNvPicPr>
          <p:nvPr/>
        </p:nvPicPr>
        <p:blipFill>
          <a:blip r:embed="rId9"/>
          <a:stretch>
            <a:fillRect/>
          </a:stretch>
        </p:blipFill>
        <p:spPr>
          <a:xfrm>
            <a:off x="10725150" y="393065"/>
            <a:ext cx="1113155" cy="1129030"/>
          </a:xfrm>
          <a:prstGeom prst="rect">
            <a:avLst/>
          </a:prstGeom>
        </p:spPr>
      </p:pic>
      <p:pic>
        <p:nvPicPr>
          <p:cNvPr id="32" name="图片 31" descr="logo"/>
          <p:cNvPicPr>
            <a:picLocks noChangeAspect="1"/>
          </p:cNvPicPr>
          <p:nvPr/>
        </p:nvPicPr>
        <p:blipFill>
          <a:blip r:embed="rId10"/>
          <a:stretch>
            <a:fillRect/>
          </a:stretch>
        </p:blipFill>
        <p:spPr>
          <a:xfrm>
            <a:off x="4242435" y="1287780"/>
            <a:ext cx="3880485" cy="652145"/>
          </a:xfrm>
          <a:prstGeom prst="rect">
            <a:avLst/>
          </a:prstGeom>
        </p:spPr>
      </p:pic>
      <p:pic>
        <p:nvPicPr>
          <p:cNvPr id="33" name="图片 32" descr="图层 4"/>
          <p:cNvPicPr>
            <a:picLocks noChangeAspect="1"/>
          </p:cNvPicPr>
          <p:nvPr/>
        </p:nvPicPr>
        <p:blipFill>
          <a:blip r:embed="rId8"/>
          <a:stretch>
            <a:fillRect/>
          </a:stretch>
        </p:blipFill>
        <p:spPr>
          <a:xfrm>
            <a:off x="11531600" y="6371590"/>
            <a:ext cx="457200" cy="45085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7840" y="-2396716"/>
            <a:ext cx="5896321" cy="1165143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rcRect l="73674" b="78721"/>
          <a:stretch>
            <a:fillRect/>
          </a:stretch>
        </p:blipFill>
        <p:spPr>
          <a:xfrm rot="16200000">
            <a:off x="207879" y="197440"/>
            <a:ext cx="1192919" cy="1278876"/>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16411082">
            <a:off x="2847268" y="-1092200"/>
            <a:ext cx="952499" cy="3365498"/>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4723433" flipH="1">
            <a:off x="9852567" y="4577144"/>
            <a:ext cx="952499" cy="3365498"/>
          </a:xfrm>
          <a:prstGeom prst="rect">
            <a:avLst/>
          </a:prstGeom>
        </p:spPr>
      </p:pic>
      <p:sp>
        <p:nvSpPr>
          <p:cNvPr id="10" name="TextBox 8"/>
          <p:cNvSpPr txBox="1"/>
          <p:nvPr/>
        </p:nvSpPr>
        <p:spPr>
          <a:xfrm>
            <a:off x="4874601" y="879732"/>
            <a:ext cx="2442799" cy="601345"/>
          </a:xfrm>
          <a:prstGeom prst="rect">
            <a:avLst/>
          </a:prstGeom>
        </p:spPr>
        <p:txBody>
          <a:bodyPr lIns="0" tIns="0" rIns="0" bIns="0" rtlCol="0" anchor="t">
            <a:spAutoFit/>
          </a:bodyPr>
          <a:lstStyle/>
          <a:p>
            <a:pPr algn="ctr">
              <a:lnSpc>
                <a:spcPts val="4690"/>
              </a:lnSpc>
            </a:pPr>
            <a:r>
              <a:rPr lang="zh-CN" altLang="en-US" sz="4000" spc="-1">
                <a:solidFill>
                  <a:srgbClr val="9389B1"/>
                </a:solidFill>
                <a:latin typeface="+mj-ea"/>
                <a:ea typeface="+mj-ea"/>
                <a:cs typeface="可画妞妞体-简"/>
                <a:sym typeface="可画妞妞体-简"/>
              </a:rPr>
              <a:t>添加</a:t>
            </a:r>
            <a:r>
              <a:rPr lang="zh-CN" altLang="en-US" sz="4000" spc="-1">
                <a:solidFill>
                  <a:srgbClr val="9389B1"/>
                </a:solidFill>
                <a:latin typeface="+mj-ea"/>
                <a:ea typeface="+mj-ea"/>
                <a:cs typeface="可画妞妞体-简"/>
                <a:sym typeface="可画妞妞体-简"/>
              </a:rPr>
              <a:t>标题</a:t>
            </a:r>
            <a:endParaRPr lang="zh-CN" altLang="en-US" sz="4000" spc="-1">
              <a:solidFill>
                <a:srgbClr val="9389B1"/>
              </a:solidFill>
              <a:latin typeface="+mj-ea"/>
              <a:ea typeface="+mj-ea"/>
              <a:cs typeface="可画妞妞体-简"/>
              <a:sym typeface="可画妞妞体-简"/>
            </a:endParaRPr>
          </a:p>
        </p:txBody>
      </p:sp>
      <p:sp>
        <p:nvSpPr>
          <p:cNvPr id="2" name="TextBox 9"/>
          <p:cNvSpPr txBox="1"/>
          <p:nvPr>
            <p:custDataLst>
              <p:tags r:id="rId4"/>
            </p:custDataLst>
          </p:nvPr>
        </p:nvSpPr>
        <p:spPr>
          <a:xfrm>
            <a:off x="3299530" y="2389749"/>
            <a:ext cx="5053389"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添加文字添加文字添加文字添加文字添加文字添加文字添加文字添加文字添加文字添加文字添加文字添加文字添加文字</a:t>
            </a:r>
            <a:endParaRPr lang="zh-CN" altLang="en-US" sz="1200">
              <a:solidFill>
                <a:srgbClr val="2B2A2A"/>
              </a:solidFill>
              <a:latin typeface="+mn-ea"/>
              <a:cs typeface="思源黑体 1"/>
              <a:sym typeface="思源黑体 1"/>
            </a:endParaRPr>
          </a:p>
        </p:txBody>
      </p:sp>
      <p:sp>
        <p:nvSpPr>
          <p:cNvPr id="3" name="TextBox 10"/>
          <p:cNvSpPr txBox="1"/>
          <p:nvPr>
            <p:custDataLst>
              <p:tags r:id="rId5"/>
            </p:custDataLst>
          </p:nvPr>
        </p:nvSpPr>
        <p:spPr>
          <a:xfrm>
            <a:off x="3299530" y="3187520"/>
            <a:ext cx="5053389"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7" name="TextBox 11"/>
          <p:cNvSpPr txBox="1"/>
          <p:nvPr>
            <p:custDataLst>
              <p:tags r:id="rId6"/>
            </p:custDataLst>
          </p:nvPr>
        </p:nvSpPr>
        <p:spPr>
          <a:xfrm>
            <a:off x="3299530" y="3987620"/>
            <a:ext cx="5053389"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11" name="TextBox 12"/>
          <p:cNvSpPr txBox="1"/>
          <p:nvPr>
            <p:custDataLst>
              <p:tags r:id="rId7"/>
            </p:custDataLst>
          </p:nvPr>
        </p:nvSpPr>
        <p:spPr>
          <a:xfrm>
            <a:off x="3293180" y="4787720"/>
            <a:ext cx="5053389"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添加文字添加文字添加文字添加文字添加文字添加文字添加文字添加文字添加文字添加文字添加文字添加文字添加文字</a:t>
            </a:r>
            <a:endParaRPr lang="en-US" sz="1200">
              <a:solidFill>
                <a:srgbClr val="2B2A2A"/>
              </a:solidFill>
              <a:latin typeface="+mn-ea"/>
              <a:cs typeface="思源黑体 1"/>
              <a:sym typeface="思源黑体 1"/>
            </a:endParaRPr>
          </a:p>
        </p:txBody>
      </p:sp>
      <p:pic>
        <p:nvPicPr>
          <p:cNvPr id="12" name="Picture 14" descr="D:/学校ppt/素材/微信图片_20230719161328.jpg微信图片_20230719161328"/>
          <p:cNvPicPr>
            <a:picLocks noChangeAspect="1"/>
          </p:cNvPicPr>
          <p:nvPr/>
        </p:nvPicPr>
        <p:blipFill>
          <a:blip r:embed="rId8"/>
          <a:srcRect l="31792" r="31792"/>
          <a:stretch>
            <a:fillRect/>
          </a:stretch>
        </p:blipFill>
        <p:spPr>
          <a:xfrm>
            <a:off x="8755261" y="2222800"/>
            <a:ext cx="2451872" cy="3088127"/>
          </a:xfrm>
          <a:prstGeom prst="rect">
            <a:avLst/>
          </a:prstGeom>
        </p:spPr>
      </p:pic>
      <p:sp>
        <p:nvSpPr>
          <p:cNvPr id="13" name="Freeform 17"/>
          <p:cNvSpPr/>
          <p:nvPr>
            <p:custDataLst>
              <p:tags r:id="rId9"/>
            </p:custDataLst>
          </p:nvPr>
        </p:nvSpPr>
        <p:spPr>
          <a:xfrm>
            <a:off x="904139" y="2489640"/>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14" name="TextBox 18"/>
          <p:cNvSpPr txBox="1"/>
          <p:nvPr/>
        </p:nvSpPr>
        <p:spPr>
          <a:xfrm>
            <a:off x="904139" y="2396940"/>
            <a:ext cx="2022850" cy="425767"/>
          </a:xfrm>
          <a:prstGeom prst="rect">
            <a:avLst/>
          </a:prstGeom>
        </p:spPr>
        <p:txBody>
          <a:bodyPr lIns="22995" tIns="22995" rIns="22995" bIns="22995" rtlCol="0" anchor="ctr"/>
          <a:lstStyle/>
          <a:p>
            <a:pPr algn="ctr">
              <a:lnSpc>
                <a:spcPts val="1930"/>
              </a:lnSpc>
              <a:spcBef>
                <a:spcPct val="0"/>
              </a:spcBef>
            </a:pPr>
            <a:endParaRPr sz="1100">
              <a:latin typeface="+mn-ea"/>
            </a:endParaRPr>
          </a:p>
        </p:txBody>
      </p:sp>
      <p:sp>
        <p:nvSpPr>
          <p:cNvPr id="15" name="TextBox 19"/>
          <p:cNvSpPr txBox="1"/>
          <p:nvPr>
            <p:custDataLst>
              <p:tags r:id="rId10"/>
            </p:custDataLst>
          </p:nvPr>
        </p:nvSpPr>
        <p:spPr>
          <a:xfrm>
            <a:off x="1050183" y="2481560"/>
            <a:ext cx="1730764"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FFFFFF"/>
                </a:solidFill>
                <a:latin typeface="+mn-ea"/>
                <a:cs typeface="思源黑体 1 Bold"/>
                <a:sym typeface="思源黑体 1 Bold"/>
              </a:rPr>
              <a:t>添加</a:t>
            </a:r>
            <a:r>
              <a:rPr lang="zh-CN" altLang="en-US" b="1" spc="186">
                <a:solidFill>
                  <a:srgbClr val="FFFFFF"/>
                </a:solidFill>
                <a:latin typeface="+mn-ea"/>
                <a:cs typeface="思源黑体 1 Bold"/>
                <a:sym typeface="思源黑体 1 Bold"/>
              </a:rPr>
              <a:t>标题</a:t>
            </a:r>
            <a:endParaRPr lang="zh-CN" altLang="en-US" b="1" spc="186">
              <a:solidFill>
                <a:srgbClr val="FFFFFF"/>
              </a:solidFill>
              <a:latin typeface="+mn-ea"/>
              <a:cs typeface="思源黑体 1 Bold"/>
              <a:sym typeface="思源黑体 1 Bold"/>
            </a:endParaRPr>
          </a:p>
        </p:txBody>
      </p:sp>
      <p:sp>
        <p:nvSpPr>
          <p:cNvPr id="16" name="Freeform 22"/>
          <p:cNvSpPr/>
          <p:nvPr>
            <p:custDataLst>
              <p:tags r:id="rId11"/>
            </p:custDataLst>
          </p:nvPr>
        </p:nvSpPr>
        <p:spPr>
          <a:xfrm>
            <a:off x="904139" y="3287412"/>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17" name="TextBox 23"/>
          <p:cNvSpPr txBox="1"/>
          <p:nvPr/>
        </p:nvSpPr>
        <p:spPr>
          <a:xfrm>
            <a:off x="904139" y="3194712"/>
            <a:ext cx="2022850" cy="425767"/>
          </a:xfrm>
          <a:prstGeom prst="rect">
            <a:avLst/>
          </a:prstGeom>
        </p:spPr>
        <p:txBody>
          <a:bodyPr lIns="22995" tIns="22995" rIns="22995" bIns="22995" rtlCol="0" anchor="ctr"/>
          <a:lstStyle/>
          <a:p>
            <a:pPr algn="ctr">
              <a:lnSpc>
                <a:spcPts val="1930"/>
              </a:lnSpc>
              <a:spcBef>
                <a:spcPct val="0"/>
              </a:spcBef>
            </a:pPr>
            <a:endParaRPr sz="1100">
              <a:latin typeface="+mn-ea"/>
            </a:endParaRPr>
          </a:p>
        </p:txBody>
      </p:sp>
      <p:sp>
        <p:nvSpPr>
          <p:cNvPr id="18" name="TextBox 24"/>
          <p:cNvSpPr txBox="1"/>
          <p:nvPr>
            <p:custDataLst>
              <p:tags r:id="rId12"/>
            </p:custDataLst>
          </p:nvPr>
        </p:nvSpPr>
        <p:spPr>
          <a:xfrm>
            <a:off x="1050183" y="3279332"/>
            <a:ext cx="1730764"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FFFFFF"/>
                </a:solidFill>
                <a:latin typeface="+mn-ea"/>
                <a:cs typeface="思源黑体 1 Bold"/>
                <a:sym typeface="思源黑体 1 Bold"/>
              </a:rPr>
              <a:t>添加标题</a:t>
            </a:r>
            <a:endParaRPr lang="en-US" b="1" spc="186">
              <a:solidFill>
                <a:srgbClr val="FFFFFF"/>
              </a:solidFill>
              <a:latin typeface="+mn-ea"/>
              <a:cs typeface="思源黑体 1 Bold"/>
              <a:sym typeface="思源黑体 1 Bold"/>
            </a:endParaRPr>
          </a:p>
        </p:txBody>
      </p:sp>
      <p:sp>
        <p:nvSpPr>
          <p:cNvPr id="19" name="Freeform 27"/>
          <p:cNvSpPr/>
          <p:nvPr>
            <p:custDataLst>
              <p:tags r:id="rId13"/>
            </p:custDataLst>
          </p:nvPr>
        </p:nvSpPr>
        <p:spPr>
          <a:xfrm>
            <a:off x="904139" y="4087512"/>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20" name="TextBox 28"/>
          <p:cNvSpPr txBox="1"/>
          <p:nvPr/>
        </p:nvSpPr>
        <p:spPr>
          <a:xfrm>
            <a:off x="904139" y="3994812"/>
            <a:ext cx="2022850" cy="425767"/>
          </a:xfrm>
          <a:prstGeom prst="rect">
            <a:avLst/>
          </a:prstGeom>
        </p:spPr>
        <p:txBody>
          <a:bodyPr lIns="22995" tIns="22995" rIns="22995" bIns="22995" rtlCol="0" anchor="ctr"/>
          <a:lstStyle/>
          <a:p>
            <a:pPr algn="ctr">
              <a:lnSpc>
                <a:spcPts val="1930"/>
              </a:lnSpc>
              <a:spcBef>
                <a:spcPct val="0"/>
              </a:spcBef>
            </a:pPr>
            <a:endParaRPr sz="1100">
              <a:latin typeface="+mn-ea"/>
            </a:endParaRPr>
          </a:p>
        </p:txBody>
      </p:sp>
      <p:sp>
        <p:nvSpPr>
          <p:cNvPr id="21" name="TextBox 29"/>
          <p:cNvSpPr txBox="1"/>
          <p:nvPr>
            <p:custDataLst>
              <p:tags r:id="rId14"/>
            </p:custDataLst>
          </p:nvPr>
        </p:nvSpPr>
        <p:spPr>
          <a:xfrm>
            <a:off x="1050183" y="4079432"/>
            <a:ext cx="1730764"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FFFFFF"/>
                </a:solidFill>
                <a:latin typeface="+mn-ea"/>
                <a:cs typeface="思源黑体 1 Bold"/>
                <a:sym typeface="思源黑体 1 Bold"/>
              </a:rPr>
              <a:t>添加标题</a:t>
            </a:r>
            <a:endParaRPr lang="en-US" b="1" spc="186">
              <a:solidFill>
                <a:srgbClr val="FFFFFF"/>
              </a:solidFill>
              <a:latin typeface="+mn-ea"/>
              <a:cs typeface="思源黑体 1 Bold"/>
              <a:sym typeface="思源黑体 1 Bold"/>
            </a:endParaRPr>
          </a:p>
        </p:txBody>
      </p:sp>
      <p:sp>
        <p:nvSpPr>
          <p:cNvPr id="22" name="Freeform 32"/>
          <p:cNvSpPr/>
          <p:nvPr>
            <p:custDataLst>
              <p:tags r:id="rId15"/>
            </p:custDataLst>
          </p:nvPr>
        </p:nvSpPr>
        <p:spPr>
          <a:xfrm>
            <a:off x="904139" y="4887612"/>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23" name="TextBox 33"/>
          <p:cNvSpPr txBox="1"/>
          <p:nvPr/>
        </p:nvSpPr>
        <p:spPr>
          <a:xfrm>
            <a:off x="904139" y="4794912"/>
            <a:ext cx="2022850" cy="425767"/>
          </a:xfrm>
          <a:prstGeom prst="rect">
            <a:avLst/>
          </a:prstGeom>
        </p:spPr>
        <p:txBody>
          <a:bodyPr lIns="22995" tIns="22995" rIns="22995" bIns="22995" rtlCol="0" anchor="ctr"/>
          <a:lstStyle/>
          <a:p>
            <a:pPr algn="ctr">
              <a:lnSpc>
                <a:spcPts val="1930"/>
              </a:lnSpc>
              <a:spcBef>
                <a:spcPct val="0"/>
              </a:spcBef>
            </a:pPr>
            <a:endParaRPr sz="1100">
              <a:latin typeface="+mn-ea"/>
            </a:endParaRPr>
          </a:p>
        </p:txBody>
      </p:sp>
      <p:sp>
        <p:nvSpPr>
          <p:cNvPr id="24" name="TextBox 34"/>
          <p:cNvSpPr txBox="1"/>
          <p:nvPr>
            <p:custDataLst>
              <p:tags r:id="rId16"/>
            </p:custDataLst>
          </p:nvPr>
        </p:nvSpPr>
        <p:spPr>
          <a:xfrm>
            <a:off x="1050183" y="4879532"/>
            <a:ext cx="1730764"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FFFFFF"/>
                </a:solidFill>
                <a:latin typeface="+mn-ea"/>
                <a:cs typeface="思源黑体 1 Bold"/>
                <a:sym typeface="思源黑体 1 Bold"/>
              </a:rPr>
              <a:t>添加标题</a:t>
            </a:r>
            <a:endParaRPr lang="en-US" b="1" spc="186">
              <a:solidFill>
                <a:srgbClr val="FFFFFF"/>
              </a:solidFill>
              <a:latin typeface="+mn-ea"/>
              <a:cs typeface="思源黑体 1 Bold"/>
              <a:sym typeface="思源黑体 1 Bold"/>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7840" y="-2396716"/>
            <a:ext cx="5896321" cy="1165143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rcRect l="73674" b="78721"/>
          <a:stretch>
            <a:fillRect/>
          </a:stretch>
        </p:blipFill>
        <p:spPr>
          <a:xfrm rot="16200000">
            <a:off x="207879" y="197440"/>
            <a:ext cx="1192919" cy="1278876"/>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16411082">
            <a:off x="2847268" y="-1092200"/>
            <a:ext cx="952499" cy="3365498"/>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4723433" flipH="1">
            <a:off x="9852567" y="4577144"/>
            <a:ext cx="952499" cy="3365498"/>
          </a:xfrm>
          <a:prstGeom prst="rect">
            <a:avLst/>
          </a:prstGeom>
        </p:spPr>
      </p:pic>
      <p:sp>
        <p:nvSpPr>
          <p:cNvPr id="10" name="TextBox 8"/>
          <p:cNvSpPr txBox="1"/>
          <p:nvPr/>
        </p:nvSpPr>
        <p:spPr>
          <a:xfrm>
            <a:off x="4874601" y="879732"/>
            <a:ext cx="2442799" cy="601345"/>
          </a:xfrm>
          <a:prstGeom prst="rect">
            <a:avLst/>
          </a:prstGeom>
        </p:spPr>
        <p:txBody>
          <a:bodyPr lIns="0" tIns="0" rIns="0" bIns="0" rtlCol="0" anchor="t">
            <a:spAutoFit/>
          </a:bodyPr>
          <a:lstStyle/>
          <a:p>
            <a:pPr algn="ctr">
              <a:lnSpc>
                <a:spcPts val="4690"/>
              </a:lnSpc>
            </a:pPr>
            <a:r>
              <a:rPr lang="zh-CN" altLang="en-US" sz="4000" spc="-1">
                <a:solidFill>
                  <a:srgbClr val="9389B1"/>
                </a:solidFill>
                <a:latin typeface="+mj-ea"/>
                <a:ea typeface="+mj-ea"/>
                <a:cs typeface="可画妞妞体-简"/>
                <a:sym typeface="可画妞妞体-简"/>
              </a:rPr>
              <a:t>添加</a:t>
            </a:r>
            <a:r>
              <a:rPr lang="zh-CN" altLang="en-US" sz="4000" spc="-1">
                <a:solidFill>
                  <a:srgbClr val="9389B1"/>
                </a:solidFill>
                <a:latin typeface="+mj-ea"/>
                <a:ea typeface="+mj-ea"/>
                <a:cs typeface="可画妞妞体-简"/>
                <a:sym typeface="可画妞妞体-简"/>
              </a:rPr>
              <a:t>标题</a:t>
            </a:r>
            <a:endParaRPr lang="zh-CN" altLang="en-US" sz="4000" spc="-1">
              <a:solidFill>
                <a:srgbClr val="9389B1"/>
              </a:solidFill>
              <a:latin typeface="+mj-ea"/>
              <a:ea typeface="+mj-ea"/>
              <a:cs typeface="可画妞妞体-简"/>
              <a:sym typeface="可画妞妞体-简"/>
            </a:endParaRPr>
          </a:p>
        </p:txBody>
      </p:sp>
      <p:sp>
        <p:nvSpPr>
          <p:cNvPr id="15" name="Freeform 14"/>
          <p:cNvSpPr/>
          <p:nvPr>
            <p:custDataLst>
              <p:tags r:id="rId4"/>
            </p:custDataLst>
          </p:nvPr>
        </p:nvSpPr>
        <p:spPr>
          <a:xfrm>
            <a:off x="2139650" y="2132427"/>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16" name="TextBox 15"/>
          <p:cNvSpPr txBox="1"/>
          <p:nvPr/>
        </p:nvSpPr>
        <p:spPr>
          <a:xfrm>
            <a:off x="2139650" y="2039727"/>
            <a:ext cx="2022850" cy="425767"/>
          </a:xfrm>
          <a:prstGeom prst="rect">
            <a:avLst/>
          </a:prstGeom>
        </p:spPr>
        <p:txBody>
          <a:bodyPr lIns="22995" tIns="22995" rIns="22995" bIns="22995" rtlCol="0" anchor="ctr"/>
          <a:lstStyle/>
          <a:p>
            <a:pPr algn="ctr">
              <a:lnSpc>
                <a:spcPts val="1930"/>
              </a:lnSpc>
              <a:spcBef>
                <a:spcPct val="0"/>
              </a:spcBef>
            </a:pPr>
            <a:endParaRPr sz="1100">
              <a:latin typeface="+mn-ea"/>
            </a:endParaRPr>
          </a:p>
        </p:txBody>
      </p:sp>
      <p:sp>
        <p:nvSpPr>
          <p:cNvPr id="14" name="TextBox 16"/>
          <p:cNvSpPr txBox="1"/>
          <p:nvPr>
            <p:custDataLst>
              <p:tags r:id="rId5"/>
            </p:custDataLst>
          </p:nvPr>
        </p:nvSpPr>
        <p:spPr>
          <a:xfrm>
            <a:off x="2285694" y="2124347"/>
            <a:ext cx="1730764"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FFFFFF"/>
                </a:solidFill>
                <a:latin typeface="+mn-ea"/>
                <a:cs typeface="思源黑体 1 Bold"/>
                <a:sym typeface="思源黑体 1 Bold"/>
              </a:rPr>
              <a:t>添加</a:t>
            </a:r>
            <a:r>
              <a:rPr lang="zh-CN" altLang="en-US" b="1" spc="186">
                <a:solidFill>
                  <a:srgbClr val="FFFFFF"/>
                </a:solidFill>
                <a:latin typeface="+mn-ea"/>
                <a:cs typeface="思源黑体 1 Bold"/>
                <a:sym typeface="思源黑体 1 Bold"/>
              </a:rPr>
              <a:t>标题</a:t>
            </a:r>
            <a:endParaRPr lang="zh-CN" altLang="en-US" b="1" spc="186">
              <a:solidFill>
                <a:srgbClr val="FFFFFF"/>
              </a:solidFill>
              <a:latin typeface="+mn-ea"/>
              <a:cs typeface="思源黑体 1 Bold"/>
              <a:sym typeface="思源黑体 1 Bold"/>
            </a:endParaRPr>
          </a:p>
        </p:txBody>
      </p:sp>
      <p:sp>
        <p:nvSpPr>
          <p:cNvPr id="20" name="Freeform 19"/>
          <p:cNvSpPr/>
          <p:nvPr>
            <p:custDataLst>
              <p:tags r:id="rId6"/>
            </p:custDataLst>
          </p:nvPr>
        </p:nvSpPr>
        <p:spPr>
          <a:xfrm>
            <a:off x="8204209" y="2132427"/>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21" name="TextBox 20"/>
          <p:cNvSpPr txBox="1"/>
          <p:nvPr/>
        </p:nvSpPr>
        <p:spPr>
          <a:xfrm>
            <a:off x="8204209" y="2039727"/>
            <a:ext cx="2022850" cy="425767"/>
          </a:xfrm>
          <a:prstGeom prst="rect">
            <a:avLst/>
          </a:prstGeom>
        </p:spPr>
        <p:txBody>
          <a:bodyPr lIns="22995" tIns="22995" rIns="22995" bIns="22995" rtlCol="0" anchor="ctr"/>
          <a:lstStyle/>
          <a:p>
            <a:pPr algn="ctr">
              <a:lnSpc>
                <a:spcPts val="1930"/>
              </a:lnSpc>
              <a:spcBef>
                <a:spcPct val="0"/>
              </a:spcBef>
            </a:pPr>
            <a:endParaRPr sz="1100">
              <a:latin typeface="+mn-ea"/>
            </a:endParaRPr>
          </a:p>
        </p:txBody>
      </p:sp>
      <p:sp>
        <p:nvSpPr>
          <p:cNvPr id="19" name="TextBox 21"/>
          <p:cNvSpPr txBox="1"/>
          <p:nvPr>
            <p:custDataLst>
              <p:tags r:id="rId7"/>
            </p:custDataLst>
          </p:nvPr>
        </p:nvSpPr>
        <p:spPr>
          <a:xfrm>
            <a:off x="8350253" y="2124347"/>
            <a:ext cx="1730764" cy="670560"/>
          </a:xfrm>
          <a:prstGeom prst="rect">
            <a:avLst/>
          </a:prstGeom>
        </p:spPr>
        <p:txBody>
          <a:bodyPr lIns="0" tIns="0" rIns="0" bIns="0" rtlCol="0" anchor="t">
            <a:spAutoFit/>
          </a:bodyPr>
          <a:lstStyle/>
          <a:p>
            <a:pPr algn="ctr">
              <a:lnSpc>
                <a:spcPts val="2615"/>
              </a:lnSpc>
              <a:spcBef>
                <a:spcPct val="0"/>
              </a:spcBef>
            </a:pPr>
            <a:r>
              <a:rPr lang="zh-CN" altLang="en-US" b="1" spc="186">
                <a:solidFill>
                  <a:srgbClr val="FFFFFF"/>
                </a:solidFill>
                <a:latin typeface="+mn-ea"/>
                <a:cs typeface="思源黑体 1 Bold"/>
                <a:sym typeface="思源黑体 1 Bold"/>
              </a:rPr>
              <a:t>添加标题</a:t>
            </a:r>
            <a:endParaRPr lang="zh-CN" altLang="en-US" b="1" spc="186">
              <a:solidFill>
                <a:srgbClr val="FFFFFF"/>
              </a:solidFill>
              <a:latin typeface="+mn-ea"/>
              <a:cs typeface="思源黑体 1 Bold"/>
              <a:sym typeface="思源黑体 1 Bold"/>
            </a:endParaRPr>
          </a:p>
          <a:p>
            <a:pPr algn="ctr">
              <a:lnSpc>
                <a:spcPts val="2615"/>
              </a:lnSpc>
              <a:spcBef>
                <a:spcPct val="0"/>
              </a:spcBef>
            </a:pPr>
            <a:endParaRPr lang="en-US" b="1" spc="186">
              <a:solidFill>
                <a:srgbClr val="FFFFFF"/>
              </a:solidFill>
              <a:latin typeface="+mn-ea"/>
              <a:cs typeface="思源黑体 1 Bold"/>
              <a:sym typeface="思源黑体 1 Bold"/>
            </a:endParaRPr>
          </a:p>
        </p:txBody>
      </p:sp>
      <p:sp>
        <p:nvSpPr>
          <p:cNvPr id="25" name="Freeform 24"/>
          <p:cNvSpPr/>
          <p:nvPr>
            <p:custDataLst>
              <p:tags r:id="rId8"/>
            </p:custDataLst>
          </p:nvPr>
        </p:nvSpPr>
        <p:spPr>
          <a:xfrm>
            <a:off x="2139650" y="4165869"/>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26" name="TextBox 25"/>
          <p:cNvSpPr txBox="1"/>
          <p:nvPr/>
        </p:nvSpPr>
        <p:spPr>
          <a:xfrm>
            <a:off x="2139650" y="4073169"/>
            <a:ext cx="2022850" cy="425767"/>
          </a:xfrm>
          <a:prstGeom prst="rect">
            <a:avLst/>
          </a:prstGeom>
        </p:spPr>
        <p:txBody>
          <a:bodyPr lIns="22995" tIns="22995" rIns="22995" bIns="22995" rtlCol="0" anchor="ctr"/>
          <a:lstStyle/>
          <a:p>
            <a:pPr algn="ctr">
              <a:lnSpc>
                <a:spcPts val="1930"/>
              </a:lnSpc>
              <a:spcBef>
                <a:spcPct val="0"/>
              </a:spcBef>
            </a:pPr>
            <a:endParaRPr sz="1100">
              <a:latin typeface="+mn-ea"/>
            </a:endParaRPr>
          </a:p>
        </p:txBody>
      </p:sp>
      <p:sp>
        <p:nvSpPr>
          <p:cNvPr id="24" name="TextBox 26"/>
          <p:cNvSpPr txBox="1"/>
          <p:nvPr>
            <p:custDataLst>
              <p:tags r:id="rId9"/>
            </p:custDataLst>
          </p:nvPr>
        </p:nvSpPr>
        <p:spPr>
          <a:xfrm>
            <a:off x="2285694" y="4157789"/>
            <a:ext cx="1730764" cy="670560"/>
          </a:xfrm>
          <a:prstGeom prst="rect">
            <a:avLst/>
          </a:prstGeom>
        </p:spPr>
        <p:txBody>
          <a:bodyPr lIns="0" tIns="0" rIns="0" bIns="0" rtlCol="0" anchor="t">
            <a:spAutoFit/>
          </a:bodyPr>
          <a:lstStyle/>
          <a:p>
            <a:pPr algn="ctr">
              <a:lnSpc>
                <a:spcPts val="2615"/>
              </a:lnSpc>
              <a:spcBef>
                <a:spcPct val="0"/>
              </a:spcBef>
            </a:pPr>
            <a:r>
              <a:rPr lang="zh-CN" altLang="en-US" b="1" spc="186">
                <a:solidFill>
                  <a:srgbClr val="FFFFFF"/>
                </a:solidFill>
                <a:latin typeface="+mn-ea"/>
                <a:cs typeface="思源黑体 1 Bold"/>
                <a:sym typeface="思源黑体 1 Bold"/>
              </a:rPr>
              <a:t>添加标题</a:t>
            </a:r>
            <a:endParaRPr lang="zh-CN" altLang="en-US" b="1" spc="186">
              <a:solidFill>
                <a:srgbClr val="FFFFFF"/>
              </a:solidFill>
              <a:latin typeface="+mn-ea"/>
              <a:cs typeface="思源黑体 1 Bold"/>
              <a:sym typeface="思源黑体 1 Bold"/>
            </a:endParaRPr>
          </a:p>
          <a:p>
            <a:pPr algn="ctr">
              <a:lnSpc>
                <a:spcPts val="2615"/>
              </a:lnSpc>
              <a:spcBef>
                <a:spcPct val="0"/>
              </a:spcBef>
            </a:pPr>
            <a:endParaRPr lang="en-US" b="1" spc="186">
              <a:solidFill>
                <a:srgbClr val="FFFFFF"/>
              </a:solidFill>
              <a:latin typeface="+mn-ea"/>
              <a:cs typeface="思源黑体 1 Bold"/>
              <a:sym typeface="思源黑体 1 Bold"/>
            </a:endParaRPr>
          </a:p>
        </p:txBody>
      </p:sp>
      <p:sp>
        <p:nvSpPr>
          <p:cNvPr id="30" name="Freeform 29"/>
          <p:cNvSpPr/>
          <p:nvPr>
            <p:custDataLst>
              <p:tags r:id="rId10"/>
            </p:custDataLst>
          </p:nvPr>
        </p:nvSpPr>
        <p:spPr>
          <a:xfrm>
            <a:off x="8204209" y="4165869"/>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31" name="TextBox 30"/>
          <p:cNvSpPr txBox="1"/>
          <p:nvPr/>
        </p:nvSpPr>
        <p:spPr>
          <a:xfrm>
            <a:off x="8204209" y="4073169"/>
            <a:ext cx="2022850" cy="425767"/>
          </a:xfrm>
          <a:prstGeom prst="rect">
            <a:avLst/>
          </a:prstGeom>
        </p:spPr>
        <p:txBody>
          <a:bodyPr lIns="22995" tIns="22995" rIns="22995" bIns="22995" rtlCol="0" anchor="ctr"/>
          <a:lstStyle/>
          <a:p>
            <a:pPr algn="ctr">
              <a:lnSpc>
                <a:spcPts val="1930"/>
              </a:lnSpc>
              <a:spcBef>
                <a:spcPct val="0"/>
              </a:spcBef>
            </a:pPr>
            <a:endParaRPr sz="1100">
              <a:latin typeface="+mn-ea"/>
            </a:endParaRPr>
          </a:p>
        </p:txBody>
      </p:sp>
      <p:sp>
        <p:nvSpPr>
          <p:cNvPr id="29" name="TextBox 31"/>
          <p:cNvSpPr txBox="1"/>
          <p:nvPr>
            <p:custDataLst>
              <p:tags r:id="rId11"/>
            </p:custDataLst>
          </p:nvPr>
        </p:nvSpPr>
        <p:spPr>
          <a:xfrm>
            <a:off x="8350253" y="4157789"/>
            <a:ext cx="1730764"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FFFFFF"/>
                </a:solidFill>
                <a:latin typeface="+mn-ea"/>
                <a:cs typeface="思源黑体 1 Bold"/>
                <a:sym typeface="思源黑体 1 Bold"/>
              </a:rPr>
              <a:t>添加标题</a:t>
            </a:r>
            <a:endParaRPr lang="en-US" b="1" spc="186">
              <a:solidFill>
                <a:srgbClr val="FFFFFF"/>
              </a:solidFill>
              <a:latin typeface="+mn-ea"/>
              <a:cs typeface="思源黑体 1 Bold"/>
              <a:sym typeface="思源黑体 1 Bold"/>
            </a:endParaRPr>
          </a:p>
        </p:txBody>
      </p:sp>
      <p:sp>
        <p:nvSpPr>
          <p:cNvPr id="32" name="TextBox 33"/>
          <p:cNvSpPr txBox="1"/>
          <p:nvPr>
            <p:custDataLst>
              <p:tags r:id="rId12"/>
            </p:custDataLst>
          </p:nvPr>
        </p:nvSpPr>
        <p:spPr>
          <a:xfrm>
            <a:off x="2139649" y="2633995"/>
            <a:ext cx="3956351" cy="718820"/>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33" name="TextBox 34"/>
          <p:cNvSpPr txBox="1"/>
          <p:nvPr>
            <p:custDataLst>
              <p:tags r:id="rId13"/>
            </p:custDataLst>
          </p:nvPr>
        </p:nvSpPr>
        <p:spPr>
          <a:xfrm>
            <a:off x="6402070" y="2633980"/>
            <a:ext cx="3825240" cy="718820"/>
          </a:xfrm>
          <a:prstGeom prst="rect">
            <a:avLst/>
          </a:prstGeom>
        </p:spPr>
        <p:txBody>
          <a:bodyPr wrap="square" lIns="0" tIns="0" rIns="0" bIns="0" rtlCol="0" anchor="t">
            <a:spAutoFit/>
          </a:bodyPr>
          <a:lstStyle/>
          <a:p>
            <a:pPr algn="r">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34" name="TextBox 35"/>
          <p:cNvSpPr txBox="1"/>
          <p:nvPr>
            <p:custDataLst>
              <p:tags r:id="rId14"/>
            </p:custDataLst>
          </p:nvPr>
        </p:nvSpPr>
        <p:spPr>
          <a:xfrm>
            <a:off x="2139649" y="4667438"/>
            <a:ext cx="3956351" cy="718820"/>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35" name="TextBox 36"/>
          <p:cNvSpPr txBox="1"/>
          <p:nvPr>
            <p:custDataLst>
              <p:tags r:id="rId15"/>
            </p:custDataLst>
          </p:nvPr>
        </p:nvSpPr>
        <p:spPr>
          <a:xfrm>
            <a:off x="6402070" y="4667250"/>
            <a:ext cx="3825240" cy="768985"/>
          </a:xfrm>
          <a:prstGeom prst="rect">
            <a:avLst/>
          </a:prstGeom>
        </p:spPr>
        <p:txBody>
          <a:bodyPr wrap="square" lIns="0" tIns="0" rIns="0" bIns="0" rtlCol="0" anchor="t">
            <a:spAutoFit/>
          </a:bodyPr>
          <a:lstStyle/>
          <a:p>
            <a:pPr algn="r">
              <a:lnSpc>
                <a:spcPts val="2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添加文字添加文字添加文字添加文字添加文字添加文字添加文字添加文字添加文字添加文字添加文字添加文字添加文字</a:t>
            </a:r>
            <a:endParaRPr lang="en-US" sz="1200">
              <a:solidFill>
                <a:srgbClr val="2B2A2A"/>
              </a:solidFill>
              <a:latin typeface="+mn-ea"/>
              <a:cs typeface="思源黑体 1"/>
              <a:sym typeface="思源黑体 1"/>
            </a:endParaRPr>
          </a:p>
        </p:txBody>
      </p:sp>
      <p:pic>
        <p:nvPicPr>
          <p:cNvPr id="41" name="图片 40" descr="D:/学校ppt/素材/微信图片_20230719161328.jpg微信图片_20230719161328"/>
          <p:cNvPicPr>
            <a:picLocks noChangeAspect="1"/>
          </p:cNvPicPr>
          <p:nvPr/>
        </p:nvPicPr>
        <p:blipFill>
          <a:blip r:embed="rId16"/>
          <a:srcRect l="27134" r="27134"/>
          <a:stretch>
            <a:fillRect/>
          </a:stretch>
        </p:blipFill>
        <p:spPr>
          <a:xfrm>
            <a:off x="-941115" y="2222552"/>
            <a:ext cx="2909502" cy="2917290"/>
          </a:xfrm>
          <a:custGeom>
            <a:avLst/>
            <a:gdLst>
              <a:gd name="connsiteX0" fmla="*/ 1458651 w 2909502"/>
              <a:gd name="connsiteY0" fmla="*/ 0 h 2917290"/>
              <a:gd name="connsiteX1" fmla="*/ 2887666 w 2909502"/>
              <a:gd name="connsiteY1" fmla="*/ 1164692 h 2917290"/>
              <a:gd name="connsiteX2" fmla="*/ 2909502 w 2909502"/>
              <a:gd name="connsiteY2" fmla="*/ 1307766 h 2917290"/>
              <a:gd name="connsiteX3" fmla="*/ 2909502 w 2909502"/>
              <a:gd name="connsiteY3" fmla="*/ 1609551 h 2917290"/>
              <a:gd name="connsiteX4" fmla="*/ 2887666 w 2909502"/>
              <a:gd name="connsiteY4" fmla="*/ 1752620 h 2917290"/>
              <a:gd name="connsiteX5" fmla="*/ 1458651 w 2909502"/>
              <a:gd name="connsiteY5" fmla="*/ 2917290 h 2917290"/>
              <a:gd name="connsiteX6" fmla="*/ 0 w 2909502"/>
              <a:gd name="connsiteY6" fmla="*/ 1458663 h 2917290"/>
              <a:gd name="connsiteX7" fmla="*/ 1458651 w 2909502"/>
              <a:gd name="connsiteY7" fmla="*/ 0 h 2917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9502" h="2917290">
                <a:moveTo>
                  <a:pt x="1458651" y="0"/>
                </a:moveTo>
                <a:cubicBezTo>
                  <a:pt x="2163541" y="0"/>
                  <a:pt x="2751652" y="500005"/>
                  <a:pt x="2887666" y="1164692"/>
                </a:cubicBezTo>
                <a:lnTo>
                  <a:pt x="2909502" y="1307766"/>
                </a:lnTo>
                <a:lnTo>
                  <a:pt x="2909502" y="1609551"/>
                </a:lnTo>
                <a:lnTo>
                  <a:pt x="2887666" y="1752620"/>
                </a:lnTo>
                <a:cubicBezTo>
                  <a:pt x="2751650" y="2417281"/>
                  <a:pt x="2163531" y="2917290"/>
                  <a:pt x="1458651" y="2917290"/>
                </a:cubicBezTo>
                <a:cubicBezTo>
                  <a:pt x="653061" y="2917290"/>
                  <a:pt x="0" y="2264217"/>
                  <a:pt x="0" y="1458663"/>
                </a:cubicBezTo>
                <a:cubicBezTo>
                  <a:pt x="0" y="653067"/>
                  <a:pt x="653061" y="0"/>
                  <a:pt x="1458651" y="0"/>
                </a:cubicBezTo>
                <a:close/>
              </a:path>
            </a:pathLst>
          </a:custGeom>
        </p:spPr>
      </p:pic>
      <p:pic>
        <p:nvPicPr>
          <p:cNvPr id="42" name="图片 41" descr="D:/学校ppt/素材/微信图片_20230719161328.jpg微信图片_20230719161328"/>
          <p:cNvPicPr>
            <a:picLocks noChangeAspect="1"/>
          </p:cNvPicPr>
          <p:nvPr/>
        </p:nvPicPr>
        <p:blipFill>
          <a:blip r:embed="rId16"/>
          <a:srcRect l="27069" r="27069"/>
          <a:stretch>
            <a:fillRect/>
          </a:stretch>
        </p:blipFill>
        <p:spPr>
          <a:xfrm>
            <a:off x="10369182" y="2222552"/>
            <a:ext cx="2917301" cy="2917290"/>
          </a:xfrm>
          <a:custGeom>
            <a:avLst/>
            <a:gdLst>
              <a:gd name="connsiteX0" fmla="*/ 1458651 w 2917301"/>
              <a:gd name="connsiteY0" fmla="*/ 0 h 2917290"/>
              <a:gd name="connsiteX1" fmla="*/ 2917301 w 2917301"/>
              <a:gd name="connsiteY1" fmla="*/ 1458663 h 2917290"/>
              <a:gd name="connsiteX2" fmla="*/ 1458651 w 2917301"/>
              <a:gd name="connsiteY2" fmla="*/ 2917290 h 2917290"/>
              <a:gd name="connsiteX3" fmla="*/ 0 w 2917301"/>
              <a:gd name="connsiteY3" fmla="*/ 1458663 h 2917290"/>
              <a:gd name="connsiteX4" fmla="*/ 1458651 w 2917301"/>
              <a:gd name="connsiteY4" fmla="*/ 0 h 29172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7301" h="2917290">
                <a:moveTo>
                  <a:pt x="1458651" y="0"/>
                </a:moveTo>
                <a:cubicBezTo>
                  <a:pt x="2264239" y="0"/>
                  <a:pt x="2917301" y="653067"/>
                  <a:pt x="2917301" y="1458663"/>
                </a:cubicBezTo>
                <a:cubicBezTo>
                  <a:pt x="2917301" y="2264217"/>
                  <a:pt x="2264228" y="2917290"/>
                  <a:pt x="1458651" y="2917290"/>
                </a:cubicBezTo>
                <a:cubicBezTo>
                  <a:pt x="653061" y="2917290"/>
                  <a:pt x="0" y="2264217"/>
                  <a:pt x="0" y="1458663"/>
                </a:cubicBezTo>
                <a:cubicBezTo>
                  <a:pt x="0" y="653067"/>
                  <a:pt x="653061" y="0"/>
                  <a:pt x="1458651" y="0"/>
                </a:cubicBezTo>
                <a:close/>
              </a:path>
            </a:pathLst>
          </a:custGeom>
        </p:spPr>
      </p:pic>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7840" y="-2396716"/>
            <a:ext cx="5896321" cy="1165143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rcRect l="73674" b="78721"/>
          <a:stretch>
            <a:fillRect/>
          </a:stretch>
        </p:blipFill>
        <p:spPr>
          <a:xfrm rot="16200000">
            <a:off x="207879" y="197440"/>
            <a:ext cx="1192919" cy="1278876"/>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16411082">
            <a:off x="2847268" y="-1092200"/>
            <a:ext cx="952499" cy="3365498"/>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4723433" flipH="1">
            <a:off x="9852567" y="4577144"/>
            <a:ext cx="952499" cy="3365498"/>
          </a:xfrm>
          <a:prstGeom prst="rect">
            <a:avLst/>
          </a:prstGeom>
        </p:spPr>
      </p:pic>
      <p:sp>
        <p:nvSpPr>
          <p:cNvPr id="10" name="TextBox 8"/>
          <p:cNvSpPr txBox="1"/>
          <p:nvPr/>
        </p:nvSpPr>
        <p:spPr>
          <a:xfrm>
            <a:off x="4874601" y="879732"/>
            <a:ext cx="2442799" cy="601345"/>
          </a:xfrm>
          <a:prstGeom prst="rect">
            <a:avLst/>
          </a:prstGeom>
        </p:spPr>
        <p:txBody>
          <a:bodyPr lIns="0" tIns="0" rIns="0" bIns="0" rtlCol="0" anchor="t">
            <a:spAutoFit/>
          </a:bodyPr>
          <a:lstStyle/>
          <a:p>
            <a:pPr algn="ctr">
              <a:lnSpc>
                <a:spcPts val="4690"/>
              </a:lnSpc>
            </a:pPr>
            <a:r>
              <a:rPr lang="zh-CN" altLang="en-US" sz="4000" spc="-1">
                <a:solidFill>
                  <a:srgbClr val="9389B1"/>
                </a:solidFill>
                <a:latin typeface="+mj-ea"/>
                <a:ea typeface="+mj-ea"/>
                <a:cs typeface="可画妞妞体-简"/>
                <a:sym typeface="可画妞妞体-简"/>
              </a:rPr>
              <a:t>添加</a:t>
            </a:r>
            <a:r>
              <a:rPr lang="zh-CN" altLang="en-US" sz="4000" spc="-1">
                <a:solidFill>
                  <a:srgbClr val="9389B1"/>
                </a:solidFill>
                <a:latin typeface="+mj-ea"/>
                <a:ea typeface="+mj-ea"/>
                <a:cs typeface="可画妞妞体-简"/>
                <a:sym typeface="可画妞妞体-简"/>
              </a:rPr>
              <a:t>标题</a:t>
            </a:r>
            <a:endParaRPr lang="zh-CN" altLang="en-US" sz="4000" spc="-1">
              <a:solidFill>
                <a:srgbClr val="9389B1"/>
              </a:solidFill>
              <a:latin typeface="+mj-ea"/>
              <a:ea typeface="+mj-ea"/>
              <a:cs typeface="可画妞妞体-简"/>
              <a:sym typeface="可画妞妞体-简"/>
            </a:endParaRPr>
          </a:p>
        </p:txBody>
      </p:sp>
      <p:sp>
        <p:nvSpPr>
          <p:cNvPr id="2" name="Freeform 10"/>
          <p:cNvSpPr/>
          <p:nvPr>
            <p:custDataLst>
              <p:tags r:id="rId4"/>
            </p:custDataLst>
          </p:nvPr>
        </p:nvSpPr>
        <p:spPr>
          <a:xfrm>
            <a:off x="4004073" y="1736418"/>
            <a:ext cx="4162841" cy="4162841"/>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38100" cap="sq">
            <a:solidFill>
              <a:srgbClr val="F8DFA6">
                <a:alpha val="81961"/>
              </a:srgbClr>
            </a:solidFill>
            <a:prstDash val="solid"/>
            <a:miter/>
          </a:ln>
        </p:spPr>
      </p:sp>
      <p:sp>
        <p:nvSpPr>
          <p:cNvPr id="3" name="TextBox 11"/>
          <p:cNvSpPr txBox="1"/>
          <p:nvPr/>
        </p:nvSpPr>
        <p:spPr>
          <a:xfrm>
            <a:off x="4394339" y="1882768"/>
            <a:ext cx="3382308" cy="3626225"/>
          </a:xfrm>
          <a:prstGeom prst="rect">
            <a:avLst/>
          </a:prstGeom>
        </p:spPr>
        <p:txBody>
          <a:bodyPr lIns="33867" tIns="33867" rIns="33867" bIns="33867" rtlCol="0" anchor="ctr"/>
          <a:lstStyle/>
          <a:p>
            <a:pPr algn="ctr">
              <a:lnSpc>
                <a:spcPts val="1775"/>
              </a:lnSpc>
            </a:pPr>
            <a:endParaRPr sz="1100">
              <a:latin typeface="+mn-ea"/>
            </a:endParaRPr>
          </a:p>
        </p:txBody>
      </p:sp>
      <p:sp>
        <p:nvSpPr>
          <p:cNvPr id="7" name="Freeform 12"/>
          <p:cNvSpPr/>
          <p:nvPr>
            <p:custDataLst>
              <p:tags r:id="rId5"/>
            </p:custDataLst>
          </p:nvPr>
        </p:nvSpPr>
        <p:spPr>
          <a:xfrm>
            <a:off x="4282347" y="2014692"/>
            <a:ext cx="3606293" cy="3606293"/>
          </a:xfrm>
          <a:prstGeom prst="ellipse">
            <a:avLst/>
          </a:prstGeom>
          <a:solidFill>
            <a:srgbClr val="F8DFA6"/>
          </a:solidFill>
        </p:spPr>
      </p:sp>
      <p:sp>
        <p:nvSpPr>
          <p:cNvPr id="11" name="Freeform 17"/>
          <p:cNvSpPr/>
          <p:nvPr>
            <p:custDataLst>
              <p:tags r:id="rId6"/>
            </p:custDataLst>
          </p:nvPr>
        </p:nvSpPr>
        <p:spPr>
          <a:xfrm>
            <a:off x="4100619" y="1971254"/>
            <a:ext cx="670818" cy="654569"/>
          </a:xfrm>
          <a:custGeom>
            <a:avLst/>
            <a:gdLst/>
            <a:ahLst/>
            <a:cxnLst/>
            <a:rect l="l" t="t" r="r" b="b"/>
            <a:pathLst>
              <a:path w="812800" h="793112">
                <a:moveTo>
                  <a:pt x="406400" y="0"/>
                </a:moveTo>
                <a:cubicBezTo>
                  <a:pt x="181951" y="0"/>
                  <a:pt x="0" y="177544"/>
                  <a:pt x="0" y="396556"/>
                </a:cubicBezTo>
                <a:cubicBezTo>
                  <a:pt x="0" y="615568"/>
                  <a:pt x="181951" y="793112"/>
                  <a:pt x="406400" y="793112"/>
                </a:cubicBezTo>
                <a:cubicBezTo>
                  <a:pt x="630849" y="793112"/>
                  <a:pt x="812800" y="615568"/>
                  <a:pt x="812800" y="396556"/>
                </a:cubicBezTo>
                <a:cubicBezTo>
                  <a:pt x="812800" y="177544"/>
                  <a:pt x="630849" y="0"/>
                  <a:pt x="406400" y="0"/>
                </a:cubicBezTo>
                <a:lnTo>
                  <a:pt x="406400" y="0"/>
                </a:lnTo>
                <a:close/>
              </a:path>
            </a:pathLst>
          </a:custGeom>
          <a:solidFill>
            <a:srgbClr val="9389B1"/>
          </a:solidFill>
          <a:ln cap="rnd">
            <a:noFill/>
            <a:prstDash val="solid"/>
            <a:round/>
          </a:ln>
        </p:spPr>
      </p:sp>
      <p:sp>
        <p:nvSpPr>
          <p:cNvPr id="12" name="TextBox 18"/>
          <p:cNvSpPr txBox="1"/>
          <p:nvPr/>
        </p:nvSpPr>
        <p:spPr>
          <a:xfrm>
            <a:off x="4163508" y="2001175"/>
            <a:ext cx="545040" cy="563282"/>
          </a:xfrm>
          <a:prstGeom prst="rect">
            <a:avLst/>
          </a:prstGeom>
        </p:spPr>
        <p:txBody>
          <a:bodyPr lIns="33867" tIns="33867" rIns="33867" bIns="33867" rtlCol="0" anchor="ctr"/>
          <a:lstStyle/>
          <a:p>
            <a:pPr algn="ctr">
              <a:lnSpc>
                <a:spcPts val="1995"/>
              </a:lnSpc>
              <a:spcBef>
                <a:spcPct val="0"/>
              </a:spcBef>
            </a:pPr>
            <a:endParaRPr sz="1100">
              <a:latin typeface="+mn-ea"/>
            </a:endParaRPr>
          </a:p>
        </p:txBody>
      </p:sp>
      <p:sp>
        <p:nvSpPr>
          <p:cNvPr id="13" name="TextBox 19"/>
          <p:cNvSpPr txBox="1"/>
          <p:nvPr>
            <p:custDataLst>
              <p:tags r:id="rId7"/>
            </p:custDataLst>
          </p:nvPr>
        </p:nvSpPr>
        <p:spPr>
          <a:xfrm>
            <a:off x="4271231" y="2064140"/>
            <a:ext cx="329594" cy="424219"/>
          </a:xfrm>
          <a:prstGeom prst="rect">
            <a:avLst/>
          </a:prstGeom>
        </p:spPr>
        <p:txBody>
          <a:bodyPr lIns="0" tIns="0" rIns="0" bIns="0" rtlCol="0" anchor="t">
            <a:spAutoFit/>
          </a:bodyPr>
          <a:lstStyle/>
          <a:p>
            <a:pPr algn="ctr">
              <a:lnSpc>
                <a:spcPts val="3735"/>
              </a:lnSpc>
              <a:spcBef>
                <a:spcPct val="0"/>
              </a:spcBef>
            </a:pPr>
            <a:r>
              <a:rPr lang="en-US" sz="2400">
                <a:solidFill>
                  <a:srgbClr val="FFFFFF"/>
                </a:solidFill>
                <a:latin typeface="+mn-ea"/>
                <a:cs typeface="思源黑体 1"/>
                <a:sym typeface="思源黑体 1"/>
              </a:rPr>
              <a:t>1</a:t>
            </a:r>
            <a:endParaRPr lang="en-US" sz="2400">
              <a:solidFill>
                <a:srgbClr val="FFFFFF"/>
              </a:solidFill>
              <a:latin typeface="+mn-ea"/>
              <a:cs typeface="思源黑体 1"/>
              <a:sym typeface="思源黑体 1"/>
            </a:endParaRPr>
          </a:p>
        </p:txBody>
      </p:sp>
      <p:sp>
        <p:nvSpPr>
          <p:cNvPr id="14" name="Freeform 22"/>
          <p:cNvSpPr/>
          <p:nvPr>
            <p:custDataLst>
              <p:tags r:id="rId8"/>
            </p:custDataLst>
          </p:nvPr>
        </p:nvSpPr>
        <p:spPr>
          <a:xfrm>
            <a:off x="3574555" y="3511920"/>
            <a:ext cx="670818" cy="654569"/>
          </a:xfrm>
          <a:custGeom>
            <a:avLst/>
            <a:gdLst/>
            <a:ahLst/>
            <a:cxnLst/>
            <a:rect l="l" t="t" r="r" b="b"/>
            <a:pathLst>
              <a:path w="812800" h="793112">
                <a:moveTo>
                  <a:pt x="406400" y="0"/>
                </a:moveTo>
                <a:cubicBezTo>
                  <a:pt x="181951" y="0"/>
                  <a:pt x="0" y="177544"/>
                  <a:pt x="0" y="396556"/>
                </a:cubicBezTo>
                <a:cubicBezTo>
                  <a:pt x="0" y="615568"/>
                  <a:pt x="181951" y="793112"/>
                  <a:pt x="406400" y="793112"/>
                </a:cubicBezTo>
                <a:cubicBezTo>
                  <a:pt x="630849" y="793112"/>
                  <a:pt x="812800" y="615568"/>
                  <a:pt x="812800" y="396556"/>
                </a:cubicBezTo>
                <a:cubicBezTo>
                  <a:pt x="812800" y="177544"/>
                  <a:pt x="630849" y="0"/>
                  <a:pt x="406400" y="0"/>
                </a:cubicBezTo>
                <a:lnTo>
                  <a:pt x="406400" y="0"/>
                </a:lnTo>
                <a:close/>
              </a:path>
            </a:pathLst>
          </a:custGeom>
          <a:solidFill>
            <a:srgbClr val="9389B1"/>
          </a:solidFill>
          <a:ln cap="rnd">
            <a:noFill/>
            <a:prstDash val="solid"/>
            <a:round/>
          </a:ln>
        </p:spPr>
      </p:sp>
      <p:sp>
        <p:nvSpPr>
          <p:cNvPr id="15" name="TextBox 23"/>
          <p:cNvSpPr txBox="1"/>
          <p:nvPr/>
        </p:nvSpPr>
        <p:spPr>
          <a:xfrm>
            <a:off x="3637444" y="3541841"/>
            <a:ext cx="545040" cy="563282"/>
          </a:xfrm>
          <a:prstGeom prst="rect">
            <a:avLst/>
          </a:prstGeom>
        </p:spPr>
        <p:txBody>
          <a:bodyPr lIns="33867" tIns="33867" rIns="33867" bIns="33867" rtlCol="0" anchor="ctr"/>
          <a:lstStyle/>
          <a:p>
            <a:pPr algn="ctr">
              <a:lnSpc>
                <a:spcPts val="1995"/>
              </a:lnSpc>
              <a:spcBef>
                <a:spcPct val="0"/>
              </a:spcBef>
            </a:pPr>
            <a:endParaRPr sz="1100">
              <a:latin typeface="+mn-ea"/>
            </a:endParaRPr>
          </a:p>
        </p:txBody>
      </p:sp>
      <p:sp>
        <p:nvSpPr>
          <p:cNvPr id="16" name="TextBox 24"/>
          <p:cNvSpPr txBox="1"/>
          <p:nvPr>
            <p:custDataLst>
              <p:tags r:id="rId9"/>
            </p:custDataLst>
          </p:nvPr>
        </p:nvSpPr>
        <p:spPr>
          <a:xfrm>
            <a:off x="3745167" y="3604806"/>
            <a:ext cx="329594" cy="424219"/>
          </a:xfrm>
          <a:prstGeom prst="rect">
            <a:avLst/>
          </a:prstGeom>
        </p:spPr>
        <p:txBody>
          <a:bodyPr lIns="0" tIns="0" rIns="0" bIns="0" rtlCol="0" anchor="t">
            <a:spAutoFit/>
          </a:bodyPr>
          <a:lstStyle/>
          <a:p>
            <a:pPr algn="ctr">
              <a:lnSpc>
                <a:spcPts val="3735"/>
              </a:lnSpc>
              <a:spcBef>
                <a:spcPct val="0"/>
              </a:spcBef>
            </a:pPr>
            <a:r>
              <a:rPr lang="en-US" sz="2400">
                <a:solidFill>
                  <a:srgbClr val="FFFFFF"/>
                </a:solidFill>
                <a:latin typeface="+mn-ea"/>
                <a:cs typeface="思源黑体 1"/>
                <a:sym typeface="思源黑体 1"/>
              </a:rPr>
              <a:t>2</a:t>
            </a:r>
            <a:endParaRPr lang="en-US" sz="2400">
              <a:solidFill>
                <a:srgbClr val="FFFFFF"/>
              </a:solidFill>
              <a:latin typeface="+mn-ea"/>
              <a:cs typeface="思源黑体 1"/>
              <a:sym typeface="思源黑体 1"/>
            </a:endParaRPr>
          </a:p>
        </p:txBody>
      </p:sp>
      <p:sp>
        <p:nvSpPr>
          <p:cNvPr id="17" name="Freeform 27"/>
          <p:cNvSpPr/>
          <p:nvPr>
            <p:custDataLst>
              <p:tags r:id="rId10"/>
            </p:custDataLst>
          </p:nvPr>
        </p:nvSpPr>
        <p:spPr>
          <a:xfrm>
            <a:off x="4100619" y="5052586"/>
            <a:ext cx="670818" cy="670774"/>
          </a:xfrm>
          <a:custGeom>
            <a:avLst/>
            <a:gdLst/>
            <a:ahLst/>
            <a:cxnLst/>
            <a:rect l="l" t="t" r="r" b="b"/>
            <a:pathLst>
              <a:path w="812800" h="812747">
                <a:moveTo>
                  <a:pt x="406400" y="0"/>
                </a:moveTo>
                <a:cubicBezTo>
                  <a:pt x="181951" y="0"/>
                  <a:pt x="0" y="181940"/>
                  <a:pt x="0" y="406373"/>
                </a:cubicBezTo>
                <a:cubicBezTo>
                  <a:pt x="0" y="630807"/>
                  <a:pt x="181951" y="812747"/>
                  <a:pt x="406400" y="812747"/>
                </a:cubicBezTo>
                <a:cubicBezTo>
                  <a:pt x="630849" y="812747"/>
                  <a:pt x="812800" y="630807"/>
                  <a:pt x="812800" y="406373"/>
                </a:cubicBezTo>
                <a:cubicBezTo>
                  <a:pt x="812800" y="181940"/>
                  <a:pt x="630849" y="0"/>
                  <a:pt x="406400" y="0"/>
                </a:cubicBezTo>
                <a:lnTo>
                  <a:pt x="406400" y="0"/>
                </a:lnTo>
                <a:close/>
              </a:path>
            </a:pathLst>
          </a:custGeom>
          <a:solidFill>
            <a:srgbClr val="9389B1"/>
          </a:solidFill>
          <a:ln cap="rnd">
            <a:noFill/>
            <a:prstDash val="solid"/>
            <a:round/>
          </a:ln>
        </p:spPr>
      </p:sp>
      <p:sp>
        <p:nvSpPr>
          <p:cNvPr id="18" name="TextBox 28"/>
          <p:cNvSpPr txBox="1"/>
          <p:nvPr/>
        </p:nvSpPr>
        <p:spPr>
          <a:xfrm>
            <a:off x="4163508" y="5084026"/>
            <a:ext cx="545040" cy="576449"/>
          </a:xfrm>
          <a:prstGeom prst="rect">
            <a:avLst/>
          </a:prstGeom>
        </p:spPr>
        <p:txBody>
          <a:bodyPr lIns="33867" tIns="33867" rIns="33867" bIns="33867" rtlCol="0" anchor="ctr"/>
          <a:lstStyle/>
          <a:p>
            <a:pPr algn="ctr">
              <a:lnSpc>
                <a:spcPts val="1995"/>
              </a:lnSpc>
              <a:spcBef>
                <a:spcPct val="0"/>
              </a:spcBef>
            </a:pPr>
            <a:endParaRPr sz="1100">
              <a:latin typeface="+mn-ea"/>
            </a:endParaRPr>
          </a:p>
        </p:txBody>
      </p:sp>
      <p:sp>
        <p:nvSpPr>
          <p:cNvPr id="19" name="TextBox 29"/>
          <p:cNvSpPr txBox="1"/>
          <p:nvPr>
            <p:custDataLst>
              <p:tags r:id="rId11"/>
            </p:custDataLst>
          </p:nvPr>
        </p:nvSpPr>
        <p:spPr>
          <a:xfrm>
            <a:off x="4271231" y="5145472"/>
            <a:ext cx="329594" cy="424219"/>
          </a:xfrm>
          <a:prstGeom prst="rect">
            <a:avLst/>
          </a:prstGeom>
        </p:spPr>
        <p:txBody>
          <a:bodyPr lIns="0" tIns="0" rIns="0" bIns="0" rtlCol="0" anchor="t">
            <a:spAutoFit/>
          </a:bodyPr>
          <a:lstStyle/>
          <a:p>
            <a:pPr algn="ctr">
              <a:lnSpc>
                <a:spcPts val="3735"/>
              </a:lnSpc>
              <a:spcBef>
                <a:spcPct val="0"/>
              </a:spcBef>
            </a:pPr>
            <a:r>
              <a:rPr lang="en-US" sz="2400">
                <a:solidFill>
                  <a:srgbClr val="FFFFFF"/>
                </a:solidFill>
                <a:latin typeface="+mn-ea"/>
                <a:cs typeface="思源黑体 1"/>
                <a:sym typeface="思源黑体 1"/>
              </a:rPr>
              <a:t>3</a:t>
            </a:r>
            <a:endParaRPr lang="en-US" sz="2400">
              <a:solidFill>
                <a:srgbClr val="FFFFFF"/>
              </a:solidFill>
              <a:latin typeface="+mn-ea"/>
              <a:cs typeface="思源黑体 1"/>
              <a:sym typeface="思源黑体 1"/>
            </a:endParaRPr>
          </a:p>
        </p:txBody>
      </p:sp>
      <p:sp>
        <p:nvSpPr>
          <p:cNvPr id="20" name="Freeform 32"/>
          <p:cNvSpPr/>
          <p:nvPr>
            <p:custDataLst>
              <p:tags r:id="rId12"/>
            </p:custDataLst>
          </p:nvPr>
        </p:nvSpPr>
        <p:spPr>
          <a:xfrm>
            <a:off x="7403753" y="1971254"/>
            <a:ext cx="670818" cy="654569"/>
          </a:xfrm>
          <a:custGeom>
            <a:avLst/>
            <a:gdLst/>
            <a:ahLst/>
            <a:cxnLst/>
            <a:rect l="l" t="t" r="r" b="b"/>
            <a:pathLst>
              <a:path w="812800" h="793112">
                <a:moveTo>
                  <a:pt x="406400" y="0"/>
                </a:moveTo>
                <a:cubicBezTo>
                  <a:pt x="181951" y="0"/>
                  <a:pt x="0" y="177544"/>
                  <a:pt x="0" y="396556"/>
                </a:cubicBezTo>
                <a:cubicBezTo>
                  <a:pt x="0" y="615568"/>
                  <a:pt x="181951" y="793112"/>
                  <a:pt x="406400" y="793112"/>
                </a:cubicBezTo>
                <a:cubicBezTo>
                  <a:pt x="630849" y="793112"/>
                  <a:pt x="812800" y="615568"/>
                  <a:pt x="812800" y="396556"/>
                </a:cubicBezTo>
                <a:cubicBezTo>
                  <a:pt x="812800" y="177544"/>
                  <a:pt x="630849" y="0"/>
                  <a:pt x="406400" y="0"/>
                </a:cubicBezTo>
                <a:lnTo>
                  <a:pt x="406400" y="0"/>
                </a:lnTo>
                <a:close/>
              </a:path>
            </a:pathLst>
          </a:custGeom>
          <a:solidFill>
            <a:srgbClr val="9389B1"/>
          </a:solidFill>
          <a:ln cap="rnd">
            <a:noFill/>
            <a:prstDash val="solid"/>
            <a:round/>
          </a:ln>
        </p:spPr>
      </p:sp>
      <p:sp>
        <p:nvSpPr>
          <p:cNvPr id="21" name="TextBox 33"/>
          <p:cNvSpPr txBox="1"/>
          <p:nvPr/>
        </p:nvSpPr>
        <p:spPr>
          <a:xfrm>
            <a:off x="7466642" y="2001175"/>
            <a:ext cx="545040" cy="563282"/>
          </a:xfrm>
          <a:prstGeom prst="rect">
            <a:avLst/>
          </a:prstGeom>
        </p:spPr>
        <p:txBody>
          <a:bodyPr lIns="33867" tIns="33867" rIns="33867" bIns="33867" rtlCol="0" anchor="ctr"/>
          <a:lstStyle/>
          <a:p>
            <a:pPr algn="ctr">
              <a:lnSpc>
                <a:spcPts val="1995"/>
              </a:lnSpc>
              <a:spcBef>
                <a:spcPct val="0"/>
              </a:spcBef>
            </a:pPr>
            <a:endParaRPr sz="1100">
              <a:latin typeface="+mn-ea"/>
            </a:endParaRPr>
          </a:p>
        </p:txBody>
      </p:sp>
      <p:sp>
        <p:nvSpPr>
          <p:cNvPr id="22" name="TextBox 34"/>
          <p:cNvSpPr txBox="1"/>
          <p:nvPr>
            <p:custDataLst>
              <p:tags r:id="rId13"/>
            </p:custDataLst>
          </p:nvPr>
        </p:nvSpPr>
        <p:spPr>
          <a:xfrm>
            <a:off x="7574365" y="2064140"/>
            <a:ext cx="329594" cy="424219"/>
          </a:xfrm>
          <a:prstGeom prst="rect">
            <a:avLst/>
          </a:prstGeom>
        </p:spPr>
        <p:txBody>
          <a:bodyPr lIns="0" tIns="0" rIns="0" bIns="0" rtlCol="0" anchor="t">
            <a:spAutoFit/>
          </a:bodyPr>
          <a:lstStyle/>
          <a:p>
            <a:pPr algn="ctr">
              <a:lnSpc>
                <a:spcPts val="3735"/>
              </a:lnSpc>
              <a:spcBef>
                <a:spcPct val="0"/>
              </a:spcBef>
            </a:pPr>
            <a:r>
              <a:rPr lang="en-US" sz="2400">
                <a:solidFill>
                  <a:srgbClr val="FFFFFF"/>
                </a:solidFill>
                <a:latin typeface="+mn-ea"/>
                <a:cs typeface="思源黑体 1"/>
                <a:sym typeface="思源黑体 1"/>
              </a:rPr>
              <a:t>4</a:t>
            </a:r>
            <a:endParaRPr lang="en-US" sz="2400">
              <a:solidFill>
                <a:srgbClr val="FFFFFF"/>
              </a:solidFill>
              <a:latin typeface="+mn-ea"/>
              <a:cs typeface="思源黑体 1"/>
              <a:sym typeface="思源黑体 1"/>
            </a:endParaRPr>
          </a:p>
        </p:txBody>
      </p:sp>
      <p:sp>
        <p:nvSpPr>
          <p:cNvPr id="23" name="Freeform 37"/>
          <p:cNvSpPr/>
          <p:nvPr>
            <p:custDataLst>
              <p:tags r:id="rId14"/>
            </p:custDataLst>
          </p:nvPr>
        </p:nvSpPr>
        <p:spPr>
          <a:xfrm>
            <a:off x="7403753" y="5052586"/>
            <a:ext cx="670818" cy="654569"/>
          </a:xfrm>
          <a:custGeom>
            <a:avLst/>
            <a:gdLst/>
            <a:ahLst/>
            <a:cxnLst/>
            <a:rect l="l" t="t" r="r" b="b"/>
            <a:pathLst>
              <a:path w="812800" h="793112">
                <a:moveTo>
                  <a:pt x="406400" y="0"/>
                </a:moveTo>
                <a:cubicBezTo>
                  <a:pt x="181951" y="0"/>
                  <a:pt x="0" y="177544"/>
                  <a:pt x="0" y="396556"/>
                </a:cubicBezTo>
                <a:cubicBezTo>
                  <a:pt x="0" y="615568"/>
                  <a:pt x="181951" y="793112"/>
                  <a:pt x="406400" y="793112"/>
                </a:cubicBezTo>
                <a:cubicBezTo>
                  <a:pt x="630849" y="793112"/>
                  <a:pt x="812800" y="615568"/>
                  <a:pt x="812800" y="396556"/>
                </a:cubicBezTo>
                <a:cubicBezTo>
                  <a:pt x="812800" y="177544"/>
                  <a:pt x="630849" y="0"/>
                  <a:pt x="406400" y="0"/>
                </a:cubicBezTo>
                <a:lnTo>
                  <a:pt x="406400" y="0"/>
                </a:lnTo>
                <a:close/>
              </a:path>
            </a:pathLst>
          </a:custGeom>
          <a:solidFill>
            <a:srgbClr val="9389B1"/>
          </a:solidFill>
          <a:ln cap="rnd">
            <a:noFill/>
            <a:prstDash val="solid"/>
            <a:round/>
          </a:ln>
        </p:spPr>
      </p:sp>
      <p:sp>
        <p:nvSpPr>
          <p:cNvPr id="24" name="TextBox 38"/>
          <p:cNvSpPr txBox="1"/>
          <p:nvPr/>
        </p:nvSpPr>
        <p:spPr>
          <a:xfrm>
            <a:off x="7466642" y="5082507"/>
            <a:ext cx="545040" cy="563282"/>
          </a:xfrm>
          <a:prstGeom prst="rect">
            <a:avLst/>
          </a:prstGeom>
        </p:spPr>
        <p:txBody>
          <a:bodyPr lIns="33867" tIns="33867" rIns="33867" bIns="33867" rtlCol="0" anchor="ctr"/>
          <a:lstStyle/>
          <a:p>
            <a:pPr algn="ctr">
              <a:lnSpc>
                <a:spcPts val="1995"/>
              </a:lnSpc>
              <a:spcBef>
                <a:spcPct val="0"/>
              </a:spcBef>
            </a:pPr>
            <a:endParaRPr sz="1100">
              <a:latin typeface="+mn-ea"/>
            </a:endParaRPr>
          </a:p>
        </p:txBody>
      </p:sp>
      <p:sp>
        <p:nvSpPr>
          <p:cNvPr id="25" name="TextBox 39"/>
          <p:cNvSpPr txBox="1"/>
          <p:nvPr>
            <p:custDataLst>
              <p:tags r:id="rId15"/>
            </p:custDataLst>
          </p:nvPr>
        </p:nvSpPr>
        <p:spPr>
          <a:xfrm>
            <a:off x="7574365" y="5145472"/>
            <a:ext cx="329594" cy="424219"/>
          </a:xfrm>
          <a:prstGeom prst="rect">
            <a:avLst/>
          </a:prstGeom>
        </p:spPr>
        <p:txBody>
          <a:bodyPr lIns="0" tIns="0" rIns="0" bIns="0" rtlCol="0" anchor="t">
            <a:spAutoFit/>
          </a:bodyPr>
          <a:lstStyle/>
          <a:p>
            <a:pPr algn="ctr">
              <a:lnSpc>
                <a:spcPts val="3735"/>
              </a:lnSpc>
              <a:spcBef>
                <a:spcPct val="0"/>
              </a:spcBef>
            </a:pPr>
            <a:r>
              <a:rPr lang="en-US" sz="2400">
                <a:solidFill>
                  <a:srgbClr val="FFFFFF"/>
                </a:solidFill>
                <a:latin typeface="+mn-ea"/>
                <a:cs typeface="思源黑体 1"/>
                <a:sym typeface="思源黑体 1"/>
              </a:rPr>
              <a:t>6</a:t>
            </a:r>
            <a:endParaRPr lang="en-US" sz="2400">
              <a:solidFill>
                <a:srgbClr val="FFFFFF"/>
              </a:solidFill>
              <a:latin typeface="+mn-ea"/>
              <a:cs typeface="思源黑体 1"/>
              <a:sym typeface="思源黑体 1"/>
            </a:endParaRPr>
          </a:p>
        </p:txBody>
      </p:sp>
      <p:sp>
        <p:nvSpPr>
          <p:cNvPr id="26" name="Freeform 42"/>
          <p:cNvSpPr/>
          <p:nvPr>
            <p:custDataLst>
              <p:tags r:id="rId16"/>
            </p:custDataLst>
          </p:nvPr>
        </p:nvSpPr>
        <p:spPr>
          <a:xfrm>
            <a:off x="7932403" y="3511920"/>
            <a:ext cx="670818" cy="654569"/>
          </a:xfrm>
          <a:custGeom>
            <a:avLst/>
            <a:gdLst/>
            <a:ahLst/>
            <a:cxnLst/>
            <a:rect l="l" t="t" r="r" b="b"/>
            <a:pathLst>
              <a:path w="812800" h="793112">
                <a:moveTo>
                  <a:pt x="406400" y="0"/>
                </a:moveTo>
                <a:cubicBezTo>
                  <a:pt x="181951" y="0"/>
                  <a:pt x="0" y="177544"/>
                  <a:pt x="0" y="396556"/>
                </a:cubicBezTo>
                <a:cubicBezTo>
                  <a:pt x="0" y="615568"/>
                  <a:pt x="181951" y="793112"/>
                  <a:pt x="406400" y="793112"/>
                </a:cubicBezTo>
                <a:cubicBezTo>
                  <a:pt x="630849" y="793112"/>
                  <a:pt x="812800" y="615568"/>
                  <a:pt x="812800" y="396556"/>
                </a:cubicBezTo>
                <a:cubicBezTo>
                  <a:pt x="812800" y="177544"/>
                  <a:pt x="630849" y="0"/>
                  <a:pt x="406400" y="0"/>
                </a:cubicBezTo>
                <a:lnTo>
                  <a:pt x="406400" y="0"/>
                </a:lnTo>
                <a:close/>
              </a:path>
            </a:pathLst>
          </a:custGeom>
          <a:solidFill>
            <a:srgbClr val="9389B1"/>
          </a:solidFill>
          <a:ln cap="rnd">
            <a:noFill/>
            <a:prstDash val="solid"/>
            <a:round/>
          </a:ln>
        </p:spPr>
      </p:sp>
      <p:sp>
        <p:nvSpPr>
          <p:cNvPr id="27" name="TextBox 43"/>
          <p:cNvSpPr txBox="1"/>
          <p:nvPr/>
        </p:nvSpPr>
        <p:spPr>
          <a:xfrm>
            <a:off x="7995292" y="3541841"/>
            <a:ext cx="545040" cy="563282"/>
          </a:xfrm>
          <a:prstGeom prst="rect">
            <a:avLst/>
          </a:prstGeom>
        </p:spPr>
        <p:txBody>
          <a:bodyPr lIns="33867" tIns="33867" rIns="33867" bIns="33867" rtlCol="0" anchor="ctr"/>
          <a:lstStyle/>
          <a:p>
            <a:pPr algn="ctr">
              <a:lnSpc>
                <a:spcPts val="1995"/>
              </a:lnSpc>
              <a:spcBef>
                <a:spcPct val="0"/>
              </a:spcBef>
            </a:pPr>
            <a:endParaRPr sz="1100">
              <a:latin typeface="+mn-ea"/>
            </a:endParaRPr>
          </a:p>
        </p:txBody>
      </p:sp>
      <p:sp>
        <p:nvSpPr>
          <p:cNvPr id="28" name="TextBox 44"/>
          <p:cNvSpPr txBox="1"/>
          <p:nvPr>
            <p:custDataLst>
              <p:tags r:id="rId17"/>
            </p:custDataLst>
          </p:nvPr>
        </p:nvSpPr>
        <p:spPr>
          <a:xfrm>
            <a:off x="8103015" y="3604806"/>
            <a:ext cx="329594" cy="424219"/>
          </a:xfrm>
          <a:prstGeom prst="rect">
            <a:avLst/>
          </a:prstGeom>
        </p:spPr>
        <p:txBody>
          <a:bodyPr lIns="0" tIns="0" rIns="0" bIns="0" rtlCol="0" anchor="t">
            <a:spAutoFit/>
          </a:bodyPr>
          <a:lstStyle/>
          <a:p>
            <a:pPr algn="ctr">
              <a:lnSpc>
                <a:spcPts val="3735"/>
              </a:lnSpc>
              <a:spcBef>
                <a:spcPct val="0"/>
              </a:spcBef>
            </a:pPr>
            <a:r>
              <a:rPr lang="en-US" sz="2400">
                <a:solidFill>
                  <a:srgbClr val="FFFFFF"/>
                </a:solidFill>
                <a:latin typeface="+mn-ea"/>
                <a:cs typeface="思源黑体 1"/>
                <a:sym typeface="思源黑体 1"/>
              </a:rPr>
              <a:t>5</a:t>
            </a:r>
            <a:endParaRPr lang="en-US" sz="2400">
              <a:solidFill>
                <a:srgbClr val="FFFFFF"/>
              </a:solidFill>
              <a:latin typeface="+mn-ea"/>
              <a:cs typeface="思源黑体 1"/>
              <a:sym typeface="思源黑体 1"/>
            </a:endParaRPr>
          </a:p>
        </p:txBody>
      </p:sp>
      <p:sp>
        <p:nvSpPr>
          <p:cNvPr id="29" name="TextBox 45"/>
          <p:cNvSpPr txBox="1"/>
          <p:nvPr>
            <p:custDataLst>
              <p:tags r:id="rId18"/>
            </p:custDataLst>
          </p:nvPr>
        </p:nvSpPr>
        <p:spPr>
          <a:xfrm>
            <a:off x="1367953" y="2039963"/>
            <a:ext cx="2566365"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30" name="TextBox 46"/>
          <p:cNvSpPr txBox="1"/>
          <p:nvPr>
            <p:custDataLst>
              <p:tags r:id="rId19"/>
            </p:custDataLst>
          </p:nvPr>
        </p:nvSpPr>
        <p:spPr>
          <a:xfrm>
            <a:off x="776931" y="3580629"/>
            <a:ext cx="2649694"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31" name="TextBox 47"/>
          <p:cNvSpPr txBox="1"/>
          <p:nvPr>
            <p:custDataLst>
              <p:tags r:id="rId20"/>
            </p:custDataLst>
          </p:nvPr>
        </p:nvSpPr>
        <p:spPr>
          <a:xfrm>
            <a:off x="1367953" y="5121296"/>
            <a:ext cx="2566365"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32" name="TextBox 48"/>
          <p:cNvSpPr txBox="1"/>
          <p:nvPr>
            <p:custDataLst>
              <p:tags r:id="rId21"/>
            </p:custDataLst>
          </p:nvPr>
        </p:nvSpPr>
        <p:spPr>
          <a:xfrm>
            <a:off x="8233321" y="2039963"/>
            <a:ext cx="2541365"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33" name="TextBox 49"/>
          <p:cNvSpPr txBox="1"/>
          <p:nvPr>
            <p:custDataLst>
              <p:tags r:id="rId22"/>
            </p:custDataLst>
          </p:nvPr>
        </p:nvSpPr>
        <p:spPr>
          <a:xfrm>
            <a:off x="8749271" y="3580629"/>
            <a:ext cx="2601065"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a:t>
            </a:r>
            <a:endParaRPr lang="en-US" sz="1200">
              <a:solidFill>
                <a:srgbClr val="2B2A2A"/>
              </a:solidFill>
              <a:latin typeface="+mn-ea"/>
              <a:cs typeface="思源黑体 1"/>
              <a:sym typeface="思源黑体 1"/>
            </a:endParaRPr>
          </a:p>
        </p:txBody>
      </p:sp>
      <p:sp>
        <p:nvSpPr>
          <p:cNvPr id="34" name="TextBox 50"/>
          <p:cNvSpPr txBox="1"/>
          <p:nvPr>
            <p:custDataLst>
              <p:tags r:id="rId23"/>
            </p:custDataLst>
          </p:nvPr>
        </p:nvSpPr>
        <p:spPr>
          <a:xfrm>
            <a:off x="8233321" y="5121296"/>
            <a:ext cx="2541365" cy="479425"/>
          </a:xfrm>
          <a:prstGeom prst="rect">
            <a:avLst/>
          </a:prstGeom>
        </p:spPr>
        <p:txBody>
          <a:bodyPr lIns="0" tIns="0" rIns="0" bIns="0" rtlCol="0" anchor="t">
            <a:spAutoFit/>
          </a:bodyPr>
          <a:lstStyle/>
          <a:p>
            <a:pPr algn="just">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添加文字添加文字添加文字添加文字添加文字添加文字添加文字</a:t>
            </a:r>
            <a:endParaRPr lang="en-US" sz="1200">
              <a:solidFill>
                <a:srgbClr val="2B2A2A"/>
              </a:solidFill>
              <a:latin typeface="+mn-ea"/>
              <a:cs typeface="思源黑体 1"/>
              <a:sym typeface="思源黑体 1"/>
            </a:endParaRPr>
          </a:p>
        </p:txBody>
      </p:sp>
      <p:pic>
        <p:nvPicPr>
          <p:cNvPr id="35" name="图片 34" descr="D:/学校ppt/素材/微信图片_20230719161328.jpg微信图片_20230719161328"/>
          <p:cNvPicPr>
            <a:picLocks noChangeAspect="1"/>
          </p:cNvPicPr>
          <p:nvPr>
            <p:custDataLst>
              <p:tags r:id="rId24"/>
            </p:custDataLst>
          </p:nvPr>
        </p:nvPicPr>
        <p:blipFill>
          <a:blip r:embed="rId25"/>
          <a:srcRect l="27071" r="27071"/>
          <a:stretch>
            <a:fillRect/>
          </a:stretch>
        </p:blipFill>
        <p:spPr>
          <a:xfrm>
            <a:off x="4461941" y="2194293"/>
            <a:ext cx="3247107" cy="3247093"/>
          </a:xfrm>
          <a:custGeom>
            <a:avLst/>
            <a:gdLst>
              <a:gd name="connsiteX0" fmla="*/ 1623554 w 3247107"/>
              <a:gd name="connsiteY0" fmla="*/ 0 h 3247093"/>
              <a:gd name="connsiteX1" fmla="*/ 3247107 w 3247107"/>
              <a:gd name="connsiteY1" fmla="*/ 1623566 h 3247093"/>
              <a:gd name="connsiteX2" fmla="*/ 1623554 w 3247107"/>
              <a:gd name="connsiteY2" fmla="*/ 3247093 h 3247093"/>
              <a:gd name="connsiteX3" fmla="*/ 0 w 3247107"/>
              <a:gd name="connsiteY3" fmla="*/ 1623566 h 3247093"/>
              <a:gd name="connsiteX4" fmla="*/ 1623554 w 3247107"/>
              <a:gd name="connsiteY4" fmla="*/ 0 h 3247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7107" h="3247093">
                <a:moveTo>
                  <a:pt x="1623554" y="0"/>
                </a:moveTo>
                <a:cubicBezTo>
                  <a:pt x="2520216" y="0"/>
                  <a:pt x="3247107" y="726897"/>
                  <a:pt x="3247107" y="1623566"/>
                </a:cubicBezTo>
                <a:cubicBezTo>
                  <a:pt x="3247107" y="2520190"/>
                  <a:pt x="2520203" y="3247093"/>
                  <a:pt x="1623554" y="3247093"/>
                </a:cubicBezTo>
                <a:cubicBezTo>
                  <a:pt x="726891" y="3247093"/>
                  <a:pt x="0" y="2520190"/>
                  <a:pt x="0" y="1623566"/>
                </a:cubicBezTo>
                <a:cubicBezTo>
                  <a:pt x="0" y="726897"/>
                  <a:pt x="726891" y="0"/>
                  <a:pt x="1623554" y="0"/>
                </a:cubicBezTo>
                <a:close/>
              </a:path>
            </a:pathLst>
          </a:custGeom>
        </p:spPr>
      </p:pic>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85782" y="-2124136"/>
            <a:ext cx="5620437" cy="11106272"/>
          </a:xfrm>
          <a:prstGeom prst="rect">
            <a:avLst/>
          </a:prstGeom>
        </p:spPr>
      </p:pic>
      <p:pic>
        <p:nvPicPr>
          <p:cNvPr id="7" name="图片 6"/>
          <p:cNvPicPr>
            <a:picLocks noChangeAspect="1"/>
          </p:cNvPicPr>
          <p:nvPr/>
        </p:nvPicPr>
        <p:blipFill>
          <a:blip r:embed="rId3">
            <a:extLst>
              <a:ext uri="{28A0092B-C50C-407E-A947-70E740481C1C}">
                <a14:useLocalDpi xmlns:a14="http://schemas.microsoft.com/office/drawing/2010/main" val="0"/>
              </a:ext>
            </a:extLst>
          </a:blip>
          <a:srcRect r="51616" b="73810"/>
          <a:stretch>
            <a:fillRect/>
          </a:stretch>
        </p:blipFill>
        <p:spPr>
          <a:xfrm>
            <a:off x="1" y="-4"/>
            <a:ext cx="2484692" cy="1796147"/>
          </a:xfrm>
          <a:prstGeom prst="rect">
            <a:avLst/>
          </a:prstGeom>
        </p:spPr>
      </p:pic>
      <p:pic>
        <p:nvPicPr>
          <p:cNvPr id="15" name="图片 14"/>
          <p:cNvPicPr>
            <a:picLocks noChangeAspect="1"/>
          </p:cNvPicPr>
          <p:nvPr/>
        </p:nvPicPr>
        <p:blipFill>
          <a:blip r:embed="rId4">
            <a:extLst>
              <a:ext uri="{28A0092B-C50C-407E-A947-70E740481C1C}">
                <a14:useLocalDpi xmlns:a14="http://schemas.microsoft.com/office/drawing/2010/main" val="0"/>
              </a:ext>
            </a:extLst>
          </a:blip>
          <a:srcRect l="84091" t="22480" b="64958"/>
          <a:stretch>
            <a:fillRect/>
          </a:stretch>
        </p:blipFill>
        <p:spPr>
          <a:xfrm rot="16200000">
            <a:off x="7764104" y="60169"/>
            <a:ext cx="1066796" cy="1117223"/>
          </a:xfrm>
          <a:prstGeom prst="rect">
            <a:avLst/>
          </a:prstGeom>
        </p:spPr>
      </p:pic>
      <p:pic>
        <p:nvPicPr>
          <p:cNvPr id="17" name="图片 16"/>
          <p:cNvPicPr>
            <a:picLocks noChangeAspect="1"/>
          </p:cNvPicPr>
          <p:nvPr/>
        </p:nvPicPr>
        <p:blipFill>
          <a:blip r:embed="rId3">
            <a:extLst>
              <a:ext uri="{28A0092B-C50C-407E-A947-70E740481C1C}">
                <a14:useLocalDpi xmlns:a14="http://schemas.microsoft.com/office/drawing/2010/main" val="0"/>
              </a:ext>
            </a:extLst>
          </a:blip>
          <a:srcRect l="54563" t="71690" r="-689"/>
          <a:stretch>
            <a:fillRect/>
          </a:stretch>
        </p:blipFill>
        <p:spPr>
          <a:xfrm>
            <a:off x="10467172" y="4474030"/>
            <a:ext cx="1757204" cy="1440296"/>
          </a:xfrm>
          <a:prstGeom prst="rect">
            <a:avLst/>
          </a:prstGeom>
        </p:spPr>
      </p:pic>
      <p:pic>
        <p:nvPicPr>
          <p:cNvPr id="14" name="图片 13"/>
          <p:cNvPicPr>
            <a:picLocks noChangeAspect="1"/>
          </p:cNvPicPr>
          <p:nvPr/>
        </p:nvPicPr>
        <p:blipFill>
          <a:blip r:embed="rId4">
            <a:extLst>
              <a:ext uri="{28A0092B-C50C-407E-A947-70E740481C1C}">
                <a14:useLocalDpi xmlns:a14="http://schemas.microsoft.com/office/drawing/2010/main" val="0"/>
              </a:ext>
            </a:extLst>
          </a:blip>
          <a:srcRect t="62833"/>
          <a:stretch>
            <a:fillRect/>
          </a:stretch>
        </p:blipFill>
        <p:spPr>
          <a:xfrm rot="16200000">
            <a:off x="7151863" y="1840199"/>
            <a:ext cx="6722050" cy="3313549"/>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rcRect l="9228" t="15796" r="69773" b="72551"/>
          <a:stretch>
            <a:fillRect/>
          </a:stretch>
        </p:blipFill>
        <p:spPr>
          <a:xfrm rot="16200000">
            <a:off x="7038083" y="5721155"/>
            <a:ext cx="1408135" cy="1036323"/>
          </a:xfrm>
          <a:prstGeom prst="rect">
            <a:avLst/>
          </a:prstGeom>
        </p:spPr>
      </p:pic>
      <p:pic>
        <p:nvPicPr>
          <p:cNvPr id="19" name="图片 18"/>
          <p:cNvPicPr>
            <a:picLocks noChangeAspect="1"/>
          </p:cNvPicPr>
          <p:nvPr/>
        </p:nvPicPr>
        <p:blipFill>
          <a:blip r:embed="rId3">
            <a:extLst>
              <a:ext uri="{28A0092B-C50C-407E-A947-70E740481C1C}">
                <a14:useLocalDpi xmlns:a14="http://schemas.microsoft.com/office/drawing/2010/main" val="0"/>
              </a:ext>
            </a:extLst>
          </a:blip>
          <a:srcRect t="85422" r="67259"/>
          <a:stretch>
            <a:fillRect/>
          </a:stretch>
        </p:blipFill>
        <p:spPr>
          <a:xfrm>
            <a:off x="-1" y="5356264"/>
            <a:ext cx="2296887" cy="1365788"/>
          </a:xfrm>
          <a:prstGeom prst="rect">
            <a:avLst/>
          </a:prstGeom>
        </p:spPr>
      </p:pic>
      <p:pic>
        <p:nvPicPr>
          <p:cNvPr id="13" name="图片 12"/>
          <p:cNvPicPr>
            <a:picLocks noChangeAspect="1"/>
          </p:cNvPicPr>
          <p:nvPr/>
        </p:nvPicPr>
        <p:blipFill>
          <a:blip r:embed="rId4">
            <a:extLst>
              <a:ext uri="{28A0092B-C50C-407E-A947-70E740481C1C}">
                <a14:useLocalDpi xmlns:a14="http://schemas.microsoft.com/office/drawing/2010/main" val="0"/>
              </a:ext>
            </a:extLst>
          </a:blip>
          <a:srcRect b="21143"/>
          <a:stretch>
            <a:fillRect/>
          </a:stretch>
        </p:blipFill>
        <p:spPr>
          <a:xfrm rot="16200000">
            <a:off x="318670" y="-1373"/>
            <a:ext cx="6705598" cy="7013143"/>
          </a:xfrm>
          <a:prstGeom prst="rect">
            <a:avLst/>
          </a:prstGeom>
        </p:spPr>
      </p:pic>
      <p:grpSp>
        <p:nvGrpSpPr>
          <p:cNvPr id="5" name="组合 4"/>
          <p:cNvGrpSpPr/>
          <p:nvPr/>
        </p:nvGrpSpPr>
        <p:grpSpPr>
          <a:xfrm>
            <a:off x="1240701" y="2879320"/>
            <a:ext cx="4411006" cy="830997"/>
            <a:chOff x="1240701" y="2879320"/>
            <a:chExt cx="4411006" cy="830997"/>
          </a:xfrm>
        </p:grpSpPr>
        <p:sp>
          <p:nvSpPr>
            <p:cNvPr id="2" name="TextBox 6"/>
            <p:cNvSpPr txBox="1"/>
            <p:nvPr/>
          </p:nvSpPr>
          <p:spPr>
            <a:xfrm>
              <a:off x="1240701" y="2879320"/>
              <a:ext cx="1487499" cy="830997"/>
            </a:xfrm>
            <a:prstGeom prst="rect">
              <a:avLst/>
            </a:prstGeom>
          </p:spPr>
          <p:txBody>
            <a:bodyPr lIns="0" tIns="0" rIns="0" bIns="0" rtlCol="0" anchor="t">
              <a:spAutoFit/>
            </a:bodyPr>
            <a:lstStyle/>
            <a:p>
              <a:pPr algn="ctr">
                <a:spcBef>
                  <a:spcPct val="0"/>
                </a:spcBef>
              </a:pPr>
              <a:r>
                <a:rPr lang="en-US" sz="5400" spc="23">
                  <a:solidFill>
                    <a:srgbClr val="EFB739"/>
                  </a:solidFill>
                  <a:latin typeface="+mj-ea"/>
                  <a:ea typeface="+mj-ea"/>
                  <a:cs typeface="字由点字奇妙体"/>
                  <a:sym typeface="字由点字奇妙体"/>
                </a:rPr>
                <a:t>01-</a:t>
              </a:r>
              <a:endParaRPr lang="en-US" sz="5400" spc="23">
                <a:solidFill>
                  <a:srgbClr val="EFB739"/>
                </a:solidFill>
                <a:latin typeface="+mj-ea"/>
                <a:ea typeface="+mj-ea"/>
                <a:cs typeface="字由点字奇妙体"/>
                <a:sym typeface="字由点字奇妙体"/>
              </a:endParaRPr>
            </a:p>
          </p:txBody>
        </p:sp>
        <p:sp>
          <p:nvSpPr>
            <p:cNvPr id="18" name="Freeform 12"/>
            <p:cNvSpPr/>
            <p:nvPr/>
          </p:nvSpPr>
          <p:spPr>
            <a:xfrm>
              <a:off x="2728200" y="3077108"/>
              <a:ext cx="2923507" cy="500737"/>
            </a:xfrm>
            <a:custGeom>
              <a:avLst/>
              <a:gdLst/>
              <a:ahLst/>
              <a:cxnLst/>
              <a:rect l="l" t="t" r="r" b="b"/>
              <a:pathLst>
                <a:path w="1140403" h="195328">
                  <a:moveTo>
                    <a:pt x="97664" y="0"/>
                  </a:moveTo>
                  <a:lnTo>
                    <a:pt x="1042740" y="0"/>
                  </a:lnTo>
                  <a:cubicBezTo>
                    <a:pt x="1068642" y="0"/>
                    <a:pt x="1093483" y="10290"/>
                    <a:pt x="1111798" y="28605"/>
                  </a:cubicBezTo>
                  <a:cubicBezTo>
                    <a:pt x="1130114" y="46921"/>
                    <a:pt x="1140403" y="71762"/>
                    <a:pt x="1140403" y="97664"/>
                  </a:cubicBezTo>
                  <a:lnTo>
                    <a:pt x="1140403" y="97664"/>
                  </a:lnTo>
                  <a:cubicBezTo>
                    <a:pt x="1140403" y="123566"/>
                    <a:pt x="1130114" y="148407"/>
                    <a:pt x="1111798" y="166723"/>
                  </a:cubicBezTo>
                  <a:cubicBezTo>
                    <a:pt x="1093483" y="185038"/>
                    <a:pt x="1068642" y="195328"/>
                    <a:pt x="1042740" y="195328"/>
                  </a:cubicBezTo>
                  <a:lnTo>
                    <a:pt x="97664" y="195328"/>
                  </a:lnTo>
                  <a:cubicBezTo>
                    <a:pt x="71762" y="195328"/>
                    <a:pt x="46921" y="185038"/>
                    <a:pt x="28605" y="166723"/>
                  </a:cubicBezTo>
                  <a:cubicBezTo>
                    <a:pt x="10290" y="148407"/>
                    <a:pt x="0" y="123566"/>
                    <a:pt x="0" y="97664"/>
                  </a:cubicBezTo>
                  <a:lnTo>
                    <a:pt x="0" y="97664"/>
                  </a:lnTo>
                  <a:cubicBezTo>
                    <a:pt x="0" y="71762"/>
                    <a:pt x="10290" y="46921"/>
                    <a:pt x="28605" y="28605"/>
                  </a:cubicBezTo>
                  <a:cubicBezTo>
                    <a:pt x="46921" y="10290"/>
                    <a:pt x="71762" y="0"/>
                    <a:pt x="97664" y="0"/>
                  </a:cubicBezTo>
                  <a:close/>
                </a:path>
              </a:pathLst>
            </a:custGeom>
            <a:solidFill>
              <a:srgbClr val="9389B1"/>
            </a:solidFill>
            <a:ln w="19050" cap="rnd">
              <a:noFill/>
              <a:prstDash val="solid"/>
              <a:round/>
            </a:ln>
          </p:spPr>
        </p:sp>
        <p:sp>
          <p:nvSpPr>
            <p:cNvPr id="32" name="TextBox 13"/>
            <p:cNvSpPr txBox="1"/>
            <p:nvPr/>
          </p:nvSpPr>
          <p:spPr>
            <a:xfrm>
              <a:off x="2728200" y="3040481"/>
              <a:ext cx="2923507" cy="573991"/>
            </a:xfrm>
            <a:prstGeom prst="rect">
              <a:avLst/>
            </a:prstGeom>
          </p:spPr>
          <p:txBody>
            <a:bodyPr lIns="33867" tIns="33867" rIns="33867" bIns="33867" rtlCol="0" anchor="ctr"/>
            <a:lstStyle/>
            <a:p>
              <a:pPr algn="ctr">
                <a:spcBef>
                  <a:spcPct val="0"/>
                </a:spcBef>
              </a:pPr>
              <a:endParaRPr sz="1100">
                <a:latin typeface="+mj-ea"/>
                <a:ea typeface="+mj-ea"/>
              </a:endParaRPr>
            </a:p>
          </p:txBody>
        </p:sp>
        <p:sp>
          <p:nvSpPr>
            <p:cNvPr id="12" name="TextBox 14"/>
            <p:cNvSpPr txBox="1"/>
            <p:nvPr/>
          </p:nvSpPr>
          <p:spPr>
            <a:xfrm>
              <a:off x="2991927" y="3048597"/>
              <a:ext cx="2396053" cy="492125"/>
            </a:xfrm>
            <a:prstGeom prst="rect">
              <a:avLst/>
            </a:prstGeom>
          </p:spPr>
          <p:txBody>
            <a:bodyPr lIns="0" tIns="0" rIns="0" bIns="0" rtlCol="0" anchor="t">
              <a:spAutoFit/>
            </a:bodyPr>
            <a:lstStyle/>
            <a:p>
              <a:pPr algn="ctr"/>
              <a:r>
                <a:rPr lang="zh-CN" altLang="en-US" sz="3200" spc="-280">
                  <a:solidFill>
                    <a:srgbClr val="FFFFFF"/>
                  </a:solidFill>
                  <a:latin typeface="+mj-ea"/>
                  <a:ea typeface="+mj-ea"/>
                  <a:cs typeface="可画妞妞体-简"/>
                  <a:sym typeface="可画妞妞体-简"/>
                </a:rPr>
                <a:t>添加</a:t>
              </a:r>
              <a:r>
                <a:rPr lang="zh-CN" altLang="en-US" sz="3200" spc="-280">
                  <a:solidFill>
                    <a:srgbClr val="FFFFFF"/>
                  </a:solidFill>
                  <a:latin typeface="+mj-ea"/>
                  <a:ea typeface="+mj-ea"/>
                  <a:cs typeface="可画妞妞体-简"/>
                  <a:sym typeface="可画妞妞体-简"/>
                </a:rPr>
                <a:t>标题</a:t>
              </a:r>
              <a:endParaRPr lang="zh-CN" altLang="en-US" sz="3200" spc="-280">
                <a:solidFill>
                  <a:srgbClr val="FFFFFF"/>
                </a:solidFill>
                <a:latin typeface="+mj-ea"/>
                <a:ea typeface="+mj-ea"/>
                <a:cs typeface="可画妞妞体-简"/>
                <a:sym typeface="可画妞妞体-简"/>
              </a:endParaRPr>
            </a:p>
          </p:txBody>
        </p:sp>
      </p:grpSp>
      <p:grpSp>
        <p:nvGrpSpPr>
          <p:cNvPr id="10" name="组合 9"/>
          <p:cNvGrpSpPr/>
          <p:nvPr/>
        </p:nvGrpSpPr>
        <p:grpSpPr>
          <a:xfrm>
            <a:off x="1240701" y="4137818"/>
            <a:ext cx="4411006" cy="830997"/>
            <a:chOff x="1240701" y="4137818"/>
            <a:chExt cx="4411006" cy="830997"/>
          </a:xfrm>
        </p:grpSpPr>
        <p:sp>
          <p:nvSpPr>
            <p:cNvPr id="3" name="TextBox 7"/>
            <p:cNvSpPr txBox="1"/>
            <p:nvPr/>
          </p:nvSpPr>
          <p:spPr>
            <a:xfrm>
              <a:off x="1240701" y="4137818"/>
              <a:ext cx="1487499" cy="830997"/>
            </a:xfrm>
            <a:prstGeom prst="rect">
              <a:avLst/>
            </a:prstGeom>
          </p:spPr>
          <p:txBody>
            <a:bodyPr lIns="0" tIns="0" rIns="0" bIns="0" rtlCol="0" anchor="t">
              <a:spAutoFit/>
            </a:bodyPr>
            <a:lstStyle/>
            <a:p>
              <a:pPr algn="ctr">
                <a:spcBef>
                  <a:spcPct val="0"/>
                </a:spcBef>
              </a:pPr>
              <a:r>
                <a:rPr lang="en-US" sz="5400" spc="23">
                  <a:solidFill>
                    <a:srgbClr val="EFB739"/>
                  </a:solidFill>
                  <a:latin typeface="+mj-ea"/>
                  <a:ea typeface="+mj-ea"/>
                  <a:cs typeface="字由点字奇妙体"/>
                  <a:sym typeface="字由点字奇妙体"/>
                </a:rPr>
                <a:t>03-</a:t>
              </a:r>
              <a:endParaRPr lang="en-US" sz="5400" spc="23">
                <a:solidFill>
                  <a:srgbClr val="EFB739"/>
                </a:solidFill>
                <a:latin typeface="+mj-ea"/>
                <a:ea typeface="+mj-ea"/>
                <a:cs typeface="字由点字奇妙体"/>
                <a:sym typeface="字由点字奇妙体"/>
              </a:endParaRPr>
            </a:p>
          </p:txBody>
        </p:sp>
        <p:sp>
          <p:nvSpPr>
            <p:cNvPr id="36" name="Freeform 17"/>
            <p:cNvSpPr/>
            <p:nvPr/>
          </p:nvSpPr>
          <p:spPr>
            <a:xfrm>
              <a:off x="2728200" y="4335606"/>
              <a:ext cx="2923507" cy="500737"/>
            </a:xfrm>
            <a:custGeom>
              <a:avLst/>
              <a:gdLst/>
              <a:ahLst/>
              <a:cxnLst/>
              <a:rect l="l" t="t" r="r" b="b"/>
              <a:pathLst>
                <a:path w="1140403" h="195328">
                  <a:moveTo>
                    <a:pt x="97664" y="0"/>
                  </a:moveTo>
                  <a:lnTo>
                    <a:pt x="1042740" y="0"/>
                  </a:lnTo>
                  <a:cubicBezTo>
                    <a:pt x="1068642" y="0"/>
                    <a:pt x="1093483" y="10290"/>
                    <a:pt x="1111798" y="28605"/>
                  </a:cubicBezTo>
                  <a:cubicBezTo>
                    <a:pt x="1130114" y="46921"/>
                    <a:pt x="1140403" y="71762"/>
                    <a:pt x="1140403" y="97664"/>
                  </a:cubicBezTo>
                  <a:lnTo>
                    <a:pt x="1140403" y="97664"/>
                  </a:lnTo>
                  <a:cubicBezTo>
                    <a:pt x="1140403" y="123566"/>
                    <a:pt x="1130114" y="148407"/>
                    <a:pt x="1111798" y="166723"/>
                  </a:cubicBezTo>
                  <a:cubicBezTo>
                    <a:pt x="1093483" y="185038"/>
                    <a:pt x="1068642" y="195328"/>
                    <a:pt x="1042740" y="195328"/>
                  </a:cubicBezTo>
                  <a:lnTo>
                    <a:pt x="97664" y="195328"/>
                  </a:lnTo>
                  <a:cubicBezTo>
                    <a:pt x="71762" y="195328"/>
                    <a:pt x="46921" y="185038"/>
                    <a:pt x="28605" y="166723"/>
                  </a:cubicBezTo>
                  <a:cubicBezTo>
                    <a:pt x="10290" y="148407"/>
                    <a:pt x="0" y="123566"/>
                    <a:pt x="0" y="97664"/>
                  </a:cubicBezTo>
                  <a:lnTo>
                    <a:pt x="0" y="97664"/>
                  </a:lnTo>
                  <a:cubicBezTo>
                    <a:pt x="0" y="71762"/>
                    <a:pt x="10290" y="46921"/>
                    <a:pt x="28605" y="28605"/>
                  </a:cubicBezTo>
                  <a:cubicBezTo>
                    <a:pt x="46921" y="10290"/>
                    <a:pt x="71762" y="0"/>
                    <a:pt x="97664" y="0"/>
                  </a:cubicBezTo>
                  <a:close/>
                </a:path>
              </a:pathLst>
            </a:custGeom>
            <a:solidFill>
              <a:srgbClr val="9389B1"/>
            </a:solidFill>
            <a:ln w="19050" cap="rnd">
              <a:noFill/>
              <a:prstDash val="solid"/>
              <a:round/>
            </a:ln>
          </p:spPr>
        </p:sp>
        <p:sp>
          <p:nvSpPr>
            <p:cNvPr id="37" name="TextBox 18"/>
            <p:cNvSpPr txBox="1"/>
            <p:nvPr/>
          </p:nvSpPr>
          <p:spPr>
            <a:xfrm>
              <a:off x="2728200" y="4298979"/>
              <a:ext cx="2923507" cy="573991"/>
            </a:xfrm>
            <a:prstGeom prst="rect">
              <a:avLst/>
            </a:prstGeom>
          </p:spPr>
          <p:txBody>
            <a:bodyPr lIns="33867" tIns="33867" rIns="33867" bIns="33867" rtlCol="0" anchor="ctr"/>
            <a:lstStyle/>
            <a:p>
              <a:pPr algn="ctr">
                <a:spcBef>
                  <a:spcPct val="0"/>
                </a:spcBef>
              </a:pPr>
              <a:endParaRPr sz="1100">
                <a:latin typeface="+mj-ea"/>
                <a:ea typeface="+mj-ea"/>
              </a:endParaRPr>
            </a:p>
          </p:txBody>
        </p:sp>
        <p:sp>
          <p:nvSpPr>
            <p:cNvPr id="35" name="TextBox 19"/>
            <p:cNvSpPr txBox="1"/>
            <p:nvPr/>
          </p:nvSpPr>
          <p:spPr>
            <a:xfrm>
              <a:off x="2991927" y="4307095"/>
              <a:ext cx="2396053" cy="492125"/>
            </a:xfrm>
            <a:prstGeom prst="rect">
              <a:avLst/>
            </a:prstGeom>
          </p:spPr>
          <p:txBody>
            <a:bodyPr lIns="0" tIns="0" rIns="0" bIns="0" rtlCol="0" anchor="t">
              <a:spAutoFit/>
            </a:bodyPr>
            <a:lstStyle/>
            <a:p>
              <a:pPr algn="ctr"/>
              <a:r>
                <a:rPr lang="zh-CN" altLang="en-US" sz="3200" spc="-280">
                  <a:solidFill>
                    <a:srgbClr val="FFFFFF"/>
                  </a:solidFill>
                  <a:latin typeface="+mj-ea"/>
                  <a:ea typeface="+mj-ea"/>
                  <a:cs typeface="可画妞妞体-简"/>
                  <a:sym typeface="可画妞妞体-简"/>
                </a:rPr>
                <a:t>添加标题</a:t>
              </a:r>
              <a:endParaRPr lang="en-US" sz="3200">
                <a:solidFill>
                  <a:srgbClr val="FFFFFF"/>
                </a:solidFill>
                <a:latin typeface="+mj-ea"/>
                <a:ea typeface="+mj-ea"/>
                <a:cs typeface="可画妞妞体-简"/>
                <a:sym typeface="可画妞妞体-简"/>
              </a:endParaRPr>
            </a:p>
          </p:txBody>
        </p:sp>
      </p:grpSp>
      <p:grpSp>
        <p:nvGrpSpPr>
          <p:cNvPr id="8" name="组合 7"/>
          <p:cNvGrpSpPr/>
          <p:nvPr/>
        </p:nvGrpSpPr>
        <p:grpSpPr>
          <a:xfrm>
            <a:off x="6251391" y="2879320"/>
            <a:ext cx="4411007" cy="830997"/>
            <a:chOff x="6251391" y="2879320"/>
            <a:chExt cx="4411007" cy="830997"/>
          </a:xfrm>
        </p:grpSpPr>
        <p:sp>
          <p:nvSpPr>
            <p:cNvPr id="4" name="TextBox 8"/>
            <p:cNvSpPr txBox="1"/>
            <p:nvPr/>
          </p:nvSpPr>
          <p:spPr>
            <a:xfrm>
              <a:off x="6251391" y="2879320"/>
              <a:ext cx="1487499" cy="830997"/>
            </a:xfrm>
            <a:prstGeom prst="rect">
              <a:avLst/>
            </a:prstGeom>
          </p:spPr>
          <p:txBody>
            <a:bodyPr lIns="0" tIns="0" rIns="0" bIns="0" rtlCol="0" anchor="t">
              <a:spAutoFit/>
            </a:bodyPr>
            <a:lstStyle/>
            <a:p>
              <a:pPr algn="ctr">
                <a:spcBef>
                  <a:spcPct val="0"/>
                </a:spcBef>
              </a:pPr>
              <a:r>
                <a:rPr lang="en-US" sz="5400" spc="23">
                  <a:solidFill>
                    <a:srgbClr val="EFB739"/>
                  </a:solidFill>
                  <a:latin typeface="+mj-ea"/>
                  <a:ea typeface="+mj-ea"/>
                  <a:cs typeface="字由点字奇妙体"/>
                  <a:sym typeface="字由点字奇妙体"/>
                </a:rPr>
                <a:t>02-</a:t>
              </a:r>
              <a:endParaRPr lang="en-US" sz="5400" spc="23">
                <a:solidFill>
                  <a:srgbClr val="EFB739"/>
                </a:solidFill>
                <a:latin typeface="+mj-ea"/>
                <a:ea typeface="+mj-ea"/>
                <a:cs typeface="字由点字奇妙体"/>
                <a:sym typeface="字由点字奇妙体"/>
              </a:endParaRPr>
            </a:p>
          </p:txBody>
        </p:sp>
        <p:sp>
          <p:nvSpPr>
            <p:cNvPr id="41" name="Freeform 22"/>
            <p:cNvSpPr/>
            <p:nvPr/>
          </p:nvSpPr>
          <p:spPr>
            <a:xfrm>
              <a:off x="7738891" y="3077108"/>
              <a:ext cx="2923507" cy="500737"/>
            </a:xfrm>
            <a:custGeom>
              <a:avLst/>
              <a:gdLst/>
              <a:ahLst/>
              <a:cxnLst/>
              <a:rect l="l" t="t" r="r" b="b"/>
              <a:pathLst>
                <a:path w="1140403" h="195328">
                  <a:moveTo>
                    <a:pt x="97664" y="0"/>
                  </a:moveTo>
                  <a:lnTo>
                    <a:pt x="1042740" y="0"/>
                  </a:lnTo>
                  <a:cubicBezTo>
                    <a:pt x="1068642" y="0"/>
                    <a:pt x="1093483" y="10290"/>
                    <a:pt x="1111798" y="28605"/>
                  </a:cubicBezTo>
                  <a:cubicBezTo>
                    <a:pt x="1130114" y="46921"/>
                    <a:pt x="1140403" y="71762"/>
                    <a:pt x="1140403" y="97664"/>
                  </a:cubicBezTo>
                  <a:lnTo>
                    <a:pt x="1140403" y="97664"/>
                  </a:lnTo>
                  <a:cubicBezTo>
                    <a:pt x="1140403" y="123566"/>
                    <a:pt x="1130114" y="148407"/>
                    <a:pt x="1111798" y="166723"/>
                  </a:cubicBezTo>
                  <a:cubicBezTo>
                    <a:pt x="1093483" y="185038"/>
                    <a:pt x="1068642" y="195328"/>
                    <a:pt x="1042740" y="195328"/>
                  </a:cubicBezTo>
                  <a:lnTo>
                    <a:pt x="97664" y="195328"/>
                  </a:lnTo>
                  <a:cubicBezTo>
                    <a:pt x="71762" y="195328"/>
                    <a:pt x="46921" y="185038"/>
                    <a:pt x="28605" y="166723"/>
                  </a:cubicBezTo>
                  <a:cubicBezTo>
                    <a:pt x="10290" y="148407"/>
                    <a:pt x="0" y="123566"/>
                    <a:pt x="0" y="97664"/>
                  </a:cubicBezTo>
                  <a:lnTo>
                    <a:pt x="0" y="97664"/>
                  </a:lnTo>
                  <a:cubicBezTo>
                    <a:pt x="0" y="71762"/>
                    <a:pt x="10290" y="46921"/>
                    <a:pt x="28605" y="28605"/>
                  </a:cubicBezTo>
                  <a:cubicBezTo>
                    <a:pt x="46921" y="10290"/>
                    <a:pt x="71762" y="0"/>
                    <a:pt x="97664" y="0"/>
                  </a:cubicBezTo>
                  <a:close/>
                </a:path>
              </a:pathLst>
            </a:custGeom>
            <a:solidFill>
              <a:srgbClr val="9389B1"/>
            </a:solidFill>
            <a:ln w="19050" cap="rnd">
              <a:noFill/>
              <a:prstDash val="solid"/>
              <a:round/>
            </a:ln>
          </p:spPr>
        </p:sp>
        <p:sp>
          <p:nvSpPr>
            <p:cNvPr id="42" name="TextBox 23"/>
            <p:cNvSpPr txBox="1"/>
            <p:nvPr/>
          </p:nvSpPr>
          <p:spPr>
            <a:xfrm>
              <a:off x="7738891" y="3040481"/>
              <a:ext cx="2923507" cy="573991"/>
            </a:xfrm>
            <a:prstGeom prst="rect">
              <a:avLst/>
            </a:prstGeom>
          </p:spPr>
          <p:txBody>
            <a:bodyPr lIns="33867" tIns="33867" rIns="33867" bIns="33867" rtlCol="0" anchor="ctr"/>
            <a:lstStyle/>
            <a:p>
              <a:pPr algn="ctr">
                <a:spcBef>
                  <a:spcPct val="0"/>
                </a:spcBef>
              </a:pPr>
              <a:endParaRPr sz="1100">
                <a:latin typeface="+mj-ea"/>
                <a:ea typeface="+mj-ea"/>
              </a:endParaRPr>
            </a:p>
          </p:txBody>
        </p:sp>
        <p:sp>
          <p:nvSpPr>
            <p:cNvPr id="40" name="TextBox 24"/>
            <p:cNvSpPr txBox="1"/>
            <p:nvPr/>
          </p:nvSpPr>
          <p:spPr>
            <a:xfrm>
              <a:off x="8002618" y="3048597"/>
              <a:ext cx="2396053" cy="492125"/>
            </a:xfrm>
            <a:prstGeom prst="rect">
              <a:avLst/>
            </a:prstGeom>
          </p:spPr>
          <p:txBody>
            <a:bodyPr lIns="0" tIns="0" rIns="0" bIns="0" rtlCol="0" anchor="t">
              <a:spAutoFit/>
            </a:bodyPr>
            <a:lstStyle/>
            <a:p>
              <a:pPr algn="ctr"/>
              <a:r>
                <a:rPr lang="zh-CN" altLang="en-US" sz="3200" spc="-280">
                  <a:solidFill>
                    <a:srgbClr val="FFFFFF"/>
                  </a:solidFill>
                  <a:latin typeface="+mj-ea"/>
                  <a:ea typeface="+mj-ea"/>
                  <a:cs typeface="可画妞妞体-简"/>
                  <a:sym typeface="可画妞妞体-简"/>
                </a:rPr>
                <a:t>添加标题</a:t>
              </a:r>
              <a:endParaRPr lang="en-US" sz="3200">
                <a:solidFill>
                  <a:srgbClr val="FFFFFF"/>
                </a:solidFill>
                <a:latin typeface="+mj-ea"/>
                <a:ea typeface="+mj-ea"/>
                <a:cs typeface="可画妞妞体-简"/>
                <a:sym typeface="可画妞妞体-简"/>
              </a:endParaRPr>
            </a:p>
          </p:txBody>
        </p:sp>
      </p:grpSp>
      <p:grpSp>
        <p:nvGrpSpPr>
          <p:cNvPr id="20" name="组合 19"/>
          <p:cNvGrpSpPr/>
          <p:nvPr/>
        </p:nvGrpSpPr>
        <p:grpSpPr>
          <a:xfrm>
            <a:off x="6251391" y="4137818"/>
            <a:ext cx="4411007" cy="1154162"/>
            <a:chOff x="6251391" y="4137818"/>
            <a:chExt cx="4411007" cy="1154162"/>
          </a:xfrm>
        </p:grpSpPr>
        <p:sp>
          <p:nvSpPr>
            <p:cNvPr id="6" name="TextBox 9"/>
            <p:cNvSpPr txBox="1"/>
            <p:nvPr/>
          </p:nvSpPr>
          <p:spPr>
            <a:xfrm>
              <a:off x="6251391" y="4137818"/>
              <a:ext cx="1487499" cy="830997"/>
            </a:xfrm>
            <a:prstGeom prst="rect">
              <a:avLst/>
            </a:prstGeom>
          </p:spPr>
          <p:txBody>
            <a:bodyPr lIns="0" tIns="0" rIns="0" bIns="0" rtlCol="0" anchor="t">
              <a:spAutoFit/>
            </a:bodyPr>
            <a:lstStyle/>
            <a:p>
              <a:pPr algn="ctr">
                <a:spcBef>
                  <a:spcPct val="0"/>
                </a:spcBef>
              </a:pPr>
              <a:r>
                <a:rPr lang="en-US" sz="5400" spc="23">
                  <a:solidFill>
                    <a:srgbClr val="EFB739"/>
                  </a:solidFill>
                  <a:latin typeface="+mj-ea"/>
                  <a:ea typeface="+mj-ea"/>
                  <a:cs typeface="字由点字奇妙体"/>
                  <a:sym typeface="字由点字奇妙体"/>
                </a:rPr>
                <a:t>04-</a:t>
              </a:r>
              <a:endParaRPr lang="en-US" sz="5400" spc="23">
                <a:solidFill>
                  <a:srgbClr val="EFB739"/>
                </a:solidFill>
                <a:latin typeface="+mj-ea"/>
                <a:ea typeface="+mj-ea"/>
                <a:cs typeface="字由点字奇妙体"/>
                <a:sym typeface="字由点字奇妙体"/>
              </a:endParaRPr>
            </a:p>
          </p:txBody>
        </p:sp>
        <p:sp>
          <p:nvSpPr>
            <p:cNvPr id="46" name="Freeform 27"/>
            <p:cNvSpPr/>
            <p:nvPr/>
          </p:nvSpPr>
          <p:spPr>
            <a:xfrm>
              <a:off x="7738891" y="4335606"/>
              <a:ext cx="2923507" cy="500737"/>
            </a:xfrm>
            <a:custGeom>
              <a:avLst/>
              <a:gdLst/>
              <a:ahLst/>
              <a:cxnLst/>
              <a:rect l="l" t="t" r="r" b="b"/>
              <a:pathLst>
                <a:path w="1140403" h="195328">
                  <a:moveTo>
                    <a:pt x="97664" y="0"/>
                  </a:moveTo>
                  <a:lnTo>
                    <a:pt x="1042740" y="0"/>
                  </a:lnTo>
                  <a:cubicBezTo>
                    <a:pt x="1068642" y="0"/>
                    <a:pt x="1093483" y="10290"/>
                    <a:pt x="1111798" y="28605"/>
                  </a:cubicBezTo>
                  <a:cubicBezTo>
                    <a:pt x="1130114" y="46921"/>
                    <a:pt x="1140403" y="71762"/>
                    <a:pt x="1140403" y="97664"/>
                  </a:cubicBezTo>
                  <a:lnTo>
                    <a:pt x="1140403" y="97664"/>
                  </a:lnTo>
                  <a:cubicBezTo>
                    <a:pt x="1140403" y="123566"/>
                    <a:pt x="1130114" y="148407"/>
                    <a:pt x="1111798" y="166723"/>
                  </a:cubicBezTo>
                  <a:cubicBezTo>
                    <a:pt x="1093483" y="185038"/>
                    <a:pt x="1068642" y="195328"/>
                    <a:pt x="1042740" y="195328"/>
                  </a:cubicBezTo>
                  <a:lnTo>
                    <a:pt x="97664" y="195328"/>
                  </a:lnTo>
                  <a:cubicBezTo>
                    <a:pt x="71762" y="195328"/>
                    <a:pt x="46921" y="185038"/>
                    <a:pt x="28605" y="166723"/>
                  </a:cubicBezTo>
                  <a:cubicBezTo>
                    <a:pt x="10290" y="148407"/>
                    <a:pt x="0" y="123566"/>
                    <a:pt x="0" y="97664"/>
                  </a:cubicBezTo>
                  <a:lnTo>
                    <a:pt x="0" y="97664"/>
                  </a:lnTo>
                  <a:cubicBezTo>
                    <a:pt x="0" y="71762"/>
                    <a:pt x="10290" y="46921"/>
                    <a:pt x="28605" y="28605"/>
                  </a:cubicBezTo>
                  <a:cubicBezTo>
                    <a:pt x="46921" y="10290"/>
                    <a:pt x="71762" y="0"/>
                    <a:pt x="97664" y="0"/>
                  </a:cubicBezTo>
                  <a:close/>
                </a:path>
              </a:pathLst>
            </a:custGeom>
            <a:solidFill>
              <a:srgbClr val="9389B1"/>
            </a:solidFill>
            <a:ln w="19050" cap="rnd">
              <a:noFill/>
              <a:prstDash val="solid"/>
              <a:round/>
            </a:ln>
          </p:spPr>
        </p:sp>
        <p:sp>
          <p:nvSpPr>
            <p:cNvPr id="47" name="TextBox 28"/>
            <p:cNvSpPr txBox="1"/>
            <p:nvPr/>
          </p:nvSpPr>
          <p:spPr>
            <a:xfrm>
              <a:off x="7738891" y="4298979"/>
              <a:ext cx="2923507" cy="573991"/>
            </a:xfrm>
            <a:prstGeom prst="rect">
              <a:avLst/>
            </a:prstGeom>
          </p:spPr>
          <p:txBody>
            <a:bodyPr lIns="33867" tIns="33867" rIns="33867" bIns="33867" rtlCol="0" anchor="ctr"/>
            <a:lstStyle/>
            <a:p>
              <a:pPr algn="ctr">
                <a:spcBef>
                  <a:spcPct val="0"/>
                </a:spcBef>
              </a:pPr>
              <a:endParaRPr sz="1100">
                <a:latin typeface="+mj-ea"/>
                <a:ea typeface="+mj-ea"/>
              </a:endParaRPr>
            </a:p>
          </p:txBody>
        </p:sp>
        <p:sp>
          <p:nvSpPr>
            <p:cNvPr id="45" name="TextBox 29"/>
            <p:cNvSpPr txBox="1"/>
            <p:nvPr/>
          </p:nvSpPr>
          <p:spPr>
            <a:xfrm>
              <a:off x="8002618" y="4307095"/>
              <a:ext cx="2396053" cy="984885"/>
            </a:xfrm>
            <a:prstGeom prst="rect">
              <a:avLst/>
            </a:prstGeom>
          </p:spPr>
          <p:txBody>
            <a:bodyPr lIns="0" tIns="0" rIns="0" bIns="0" rtlCol="0" anchor="t">
              <a:spAutoFit/>
            </a:bodyPr>
            <a:lstStyle/>
            <a:p>
              <a:pPr algn="ctr"/>
              <a:r>
                <a:rPr lang="zh-CN" altLang="en-US" sz="3200" spc="-280">
                  <a:solidFill>
                    <a:srgbClr val="FFFFFF"/>
                  </a:solidFill>
                  <a:latin typeface="+mj-ea"/>
                  <a:ea typeface="+mj-ea"/>
                  <a:cs typeface="可画妞妞体-简"/>
                  <a:sym typeface="可画妞妞体-简"/>
                </a:rPr>
                <a:t>添加标题</a:t>
              </a:r>
              <a:endParaRPr lang="zh-CN" altLang="en-US" sz="3200" spc="-280">
                <a:solidFill>
                  <a:srgbClr val="FFFFFF"/>
                </a:solidFill>
                <a:latin typeface="+mj-ea"/>
                <a:ea typeface="+mj-ea"/>
                <a:cs typeface="可画妞妞体-简"/>
                <a:sym typeface="可画妞妞体-简"/>
              </a:endParaRPr>
            </a:p>
            <a:p>
              <a:pPr algn="ctr"/>
              <a:endParaRPr lang="en-US" sz="3200">
                <a:solidFill>
                  <a:srgbClr val="FFFFFF"/>
                </a:solidFill>
                <a:latin typeface="+mj-ea"/>
                <a:ea typeface="+mj-ea"/>
                <a:cs typeface="可画妞妞体-简"/>
                <a:sym typeface="可画妞妞体-简"/>
              </a:endParaRPr>
            </a:p>
          </p:txBody>
        </p:sp>
      </p:grpSp>
      <p:grpSp>
        <p:nvGrpSpPr>
          <p:cNvPr id="58" name="组合 57"/>
          <p:cNvGrpSpPr/>
          <p:nvPr/>
        </p:nvGrpSpPr>
        <p:grpSpPr>
          <a:xfrm>
            <a:off x="3594957" y="1243743"/>
            <a:ext cx="5403850" cy="1104148"/>
            <a:chOff x="3536080" y="1243743"/>
            <a:chExt cx="5403850" cy="1104148"/>
          </a:xfrm>
        </p:grpSpPr>
        <p:sp>
          <p:nvSpPr>
            <p:cNvPr id="56" name="TextBox 38"/>
            <p:cNvSpPr txBox="1"/>
            <p:nvPr/>
          </p:nvSpPr>
          <p:spPr>
            <a:xfrm>
              <a:off x="3536080" y="1243743"/>
              <a:ext cx="2362087" cy="1104148"/>
            </a:xfrm>
            <a:prstGeom prst="rect">
              <a:avLst/>
            </a:prstGeom>
          </p:spPr>
          <p:txBody>
            <a:bodyPr lIns="0" tIns="0" rIns="0" bIns="0" rtlCol="0" anchor="t">
              <a:spAutoFit/>
            </a:bodyPr>
            <a:lstStyle/>
            <a:p>
              <a:pPr algn="ctr">
                <a:lnSpc>
                  <a:spcPts val="9360"/>
                </a:lnSpc>
              </a:pPr>
              <a:r>
                <a:rPr lang="en-US" sz="7200" spc="-1">
                  <a:solidFill>
                    <a:srgbClr val="9389B1"/>
                  </a:solidFill>
                  <a:latin typeface="+mj-ea"/>
                  <a:ea typeface="+mj-ea"/>
                  <a:cs typeface="可画妞妞体-简"/>
                  <a:sym typeface="可画妞妞体-简"/>
                </a:rPr>
                <a:t>目录</a:t>
              </a:r>
              <a:endParaRPr lang="en-US" sz="7200" spc="-1">
                <a:solidFill>
                  <a:srgbClr val="9389B1"/>
                </a:solidFill>
                <a:latin typeface="+mj-ea"/>
                <a:ea typeface="+mj-ea"/>
                <a:cs typeface="可画妞妞体-简"/>
                <a:sym typeface="可画妞妞体-简"/>
              </a:endParaRPr>
            </a:p>
          </p:txBody>
        </p:sp>
        <p:sp>
          <p:nvSpPr>
            <p:cNvPr id="57" name="TextBox 39"/>
            <p:cNvSpPr txBox="1"/>
            <p:nvPr/>
          </p:nvSpPr>
          <p:spPr>
            <a:xfrm>
              <a:off x="5817635" y="1488853"/>
              <a:ext cx="3122295" cy="741045"/>
            </a:xfrm>
            <a:prstGeom prst="rect">
              <a:avLst/>
            </a:prstGeom>
          </p:spPr>
          <p:txBody>
            <a:bodyPr wrap="square" lIns="0" tIns="0" rIns="0" bIns="0" rtlCol="0" anchor="t">
              <a:spAutoFit/>
            </a:bodyPr>
            <a:lstStyle/>
            <a:p>
              <a:pPr algn="ctr">
                <a:lnSpc>
                  <a:spcPts val="5780"/>
                </a:lnSpc>
                <a:spcBef>
                  <a:spcPct val="0"/>
                </a:spcBef>
              </a:pPr>
              <a:r>
                <a:rPr lang="en-US" sz="4000">
                  <a:solidFill>
                    <a:srgbClr val="9389B1"/>
                  </a:solidFill>
                  <a:latin typeface="+mj-ea"/>
                  <a:ea typeface="+mj-ea"/>
                  <a:cs typeface="可画妞妞体-简"/>
                  <a:sym typeface="可画妞妞体-简"/>
                </a:rPr>
                <a:t>CONTENTS</a:t>
              </a:r>
              <a:endParaRPr lang="en-US" sz="4000">
                <a:solidFill>
                  <a:srgbClr val="9389B1"/>
                </a:solidFill>
                <a:latin typeface="+mj-ea"/>
                <a:ea typeface="+mj-ea"/>
                <a:cs typeface="可画妞妞体-简"/>
                <a:sym typeface="可画妞妞体-简"/>
              </a:endParaRPr>
            </a:p>
          </p:txBody>
        </p:sp>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85782" y="-2124136"/>
            <a:ext cx="5620437" cy="11106272"/>
          </a:xfrm>
          <a:prstGeom prst="rect">
            <a:avLst/>
          </a:prstGeom>
        </p:spPr>
      </p:pic>
      <p:pic>
        <p:nvPicPr>
          <p:cNvPr id="7" name="图片 6"/>
          <p:cNvPicPr>
            <a:picLocks noChangeAspect="1"/>
          </p:cNvPicPr>
          <p:nvPr/>
        </p:nvPicPr>
        <p:blipFill>
          <a:blip r:embed="rId3">
            <a:extLst>
              <a:ext uri="{28A0092B-C50C-407E-A947-70E740481C1C}">
                <a14:useLocalDpi xmlns:a14="http://schemas.microsoft.com/office/drawing/2010/main" val="0"/>
              </a:ext>
            </a:extLst>
          </a:blip>
          <a:srcRect r="51616" b="73810"/>
          <a:stretch>
            <a:fillRect/>
          </a:stretch>
        </p:blipFill>
        <p:spPr>
          <a:xfrm>
            <a:off x="1" y="-4"/>
            <a:ext cx="2484692" cy="1796147"/>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rcRect b="85422"/>
          <a:stretch>
            <a:fillRect/>
          </a:stretch>
        </p:blipFill>
        <p:spPr>
          <a:xfrm>
            <a:off x="3005219" y="618776"/>
            <a:ext cx="5255093" cy="999781"/>
          </a:xfrm>
          <a:prstGeom prst="rect">
            <a:avLst/>
          </a:prstGeom>
        </p:spPr>
      </p:pic>
      <p:pic>
        <p:nvPicPr>
          <p:cNvPr id="15" name="图片 14"/>
          <p:cNvPicPr>
            <a:picLocks noChangeAspect="1"/>
          </p:cNvPicPr>
          <p:nvPr/>
        </p:nvPicPr>
        <p:blipFill>
          <a:blip r:embed="rId5">
            <a:extLst>
              <a:ext uri="{28A0092B-C50C-407E-A947-70E740481C1C}">
                <a14:useLocalDpi xmlns:a14="http://schemas.microsoft.com/office/drawing/2010/main" val="0"/>
              </a:ext>
            </a:extLst>
          </a:blip>
          <a:srcRect l="84091" t="22480" b="64958"/>
          <a:stretch>
            <a:fillRect/>
          </a:stretch>
        </p:blipFill>
        <p:spPr>
          <a:xfrm rot="16200000">
            <a:off x="7764104" y="60169"/>
            <a:ext cx="1066796" cy="1117223"/>
          </a:xfrm>
          <a:prstGeom prst="rect">
            <a:avLst/>
          </a:prstGeom>
        </p:spPr>
      </p:pic>
      <p:pic>
        <p:nvPicPr>
          <p:cNvPr id="17" name="图片 16"/>
          <p:cNvPicPr>
            <a:picLocks noChangeAspect="1"/>
          </p:cNvPicPr>
          <p:nvPr/>
        </p:nvPicPr>
        <p:blipFill>
          <a:blip r:embed="rId3">
            <a:extLst>
              <a:ext uri="{28A0092B-C50C-407E-A947-70E740481C1C}">
                <a14:useLocalDpi xmlns:a14="http://schemas.microsoft.com/office/drawing/2010/main" val="0"/>
              </a:ext>
            </a:extLst>
          </a:blip>
          <a:srcRect l="54563" t="71690" r="-689"/>
          <a:stretch>
            <a:fillRect/>
          </a:stretch>
        </p:blipFill>
        <p:spPr>
          <a:xfrm>
            <a:off x="10467172" y="4474030"/>
            <a:ext cx="1757204" cy="1440296"/>
          </a:xfrm>
          <a:prstGeom prst="rect">
            <a:avLst/>
          </a:prstGeom>
        </p:spPr>
      </p:pic>
      <p:pic>
        <p:nvPicPr>
          <p:cNvPr id="14" name="图片 13"/>
          <p:cNvPicPr>
            <a:picLocks noChangeAspect="1"/>
          </p:cNvPicPr>
          <p:nvPr/>
        </p:nvPicPr>
        <p:blipFill>
          <a:blip r:embed="rId5">
            <a:extLst>
              <a:ext uri="{28A0092B-C50C-407E-A947-70E740481C1C}">
                <a14:useLocalDpi xmlns:a14="http://schemas.microsoft.com/office/drawing/2010/main" val="0"/>
              </a:ext>
            </a:extLst>
          </a:blip>
          <a:srcRect t="62833"/>
          <a:stretch>
            <a:fillRect/>
          </a:stretch>
        </p:blipFill>
        <p:spPr>
          <a:xfrm rot="16200000">
            <a:off x="7151863" y="1840199"/>
            <a:ext cx="6722050" cy="3313549"/>
          </a:xfrm>
          <a:prstGeom prst="rect">
            <a:avLst/>
          </a:prstGeom>
        </p:spPr>
      </p:pic>
      <p:pic>
        <p:nvPicPr>
          <p:cNvPr id="16" name="图片 15"/>
          <p:cNvPicPr>
            <a:picLocks noChangeAspect="1"/>
          </p:cNvPicPr>
          <p:nvPr/>
        </p:nvPicPr>
        <p:blipFill>
          <a:blip r:embed="rId5">
            <a:extLst>
              <a:ext uri="{28A0092B-C50C-407E-A947-70E740481C1C}">
                <a14:useLocalDpi xmlns:a14="http://schemas.microsoft.com/office/drawing/2010/main" val="0"/>
              </a:ext>
            </a:extLst>
          </a:blip>
          <a:srcRect l="9228" t="15796" r="69773" b="72551"/>
          <a:stretch>
            <a:fillRect/>
          </a:stretch>
        </p:blipFill>
        <p:spPr>
          <a:xfrm rot="16200000">
            <a:off x="7038083" y="5721155"/>
            <a:ext cx="1408135" cy="1036323"/>
          </a:xfrm>
          <a:prstGeom prst="rect">
            <a:avLst/>
          </a:prstGeom>
        </p:spPr>
      </p:pic>
      <p:pic>
        <p:nvPicPr>
          <p:cNvPr id="19" name="图片 18"/>
          <p:cNvPicPr>
            <a:picLocks noChangeAspect="1"/>
          </p:cNvPicPr>
          <p:nvPr/>
        </p:nvPicPr>
        <p:blipFill>
          <a:blip r:embed="rId3">
            <a:extLst>
              <a:ext uri="{28A0092B-C50C-407E-A947-70E740481C1C}">
                <a14:useLocalDpi xmlns:a14="http://schemas.microsoft.com/office/drawing/2010/main" val="0"/>
              </a:ext>
            </a:extLst>
          </a:blip>
          <a:srcRect t="85422" r="67259"/>
          <a:stretch>
            <a:fillRect/>
          </a:stretch>
        </p:blipFill>
        <p:spPr>
          <a:xfrm>
            <a:off x="-1" y="5012863"/>
            <a:ext cx="2874394" cy="1709189"/>
          </a:xfrm>
          <a:prstGeom prst="rect">
            <a:avLst/>
          </a:prstGeom>
        </p:spPr>
      </p:pic>
      <p:pic>
        <p:nvPicPr>
          <p:cNvPr id="13" name="图片 12"/>
          <p:cNvPicPr>
            <a:picLocks noChangeAspect="1"/>
          </p:cNvPicPr>
          <p:nvPr/>
        </p:nvPicPr>
        <p:blipFill>
          <a:blip r:embed="rId5">
            <a:extLst>
              <a:ext uri="{28A0092B-C50C-407E-A947-70E740481C1C}">
                <a14:useLocalDpi xmlns:a14="http://schemas.microsoft.com/office/drawing/2010/main" val="0"/>
              </a:ext>
            </a:extLst>
          </a:blip>
          <a:srcRect b="21143"/>
          <a:stretch>
            <a:fillRect/>
          </a:stretch>
        </p:blipFill>
        <p:spPr>
          <a:xfrm rot="16200000">
            <a:off x="318670" y="-1373"/>
            <a:ext cx="6705598" cy="7013143"/>
          </a:xfrm>
          <a:prstGeom prst="rect">
            <a:avLst/>
          </a:prstGeom>
        </p:spPr>
      </p:pic>
      <p:sp>
        <p:nvSpPr>
          <p:cNvPr id="30" name="TextBox 18"/>
          <p:cNvSpPr txBox="1"/>
          <p:nvPr/>
        </p:nvSpPr>
        <p:spPr>
          <a:xfrm>
            <a:off x="3112234" y="1910060"/>
            <a:ext cx="5967530" cy="1015663"/>
          </a:xfrm>
          <a:prstGeom prst="rect">
            <a:avLst/>
          </a:prstGeom>
        </p:spPr>
        <p:txBody>
          <a:bodyPr wrap="square" lIns="0" tIns="0" rIns="0" bIns="0" rtlCol="0" anchor="t">
            <a:spAutoFit/>
          </a:bodyPr>
          <a:lstStyle/>
          <a:p>
            <a:pPr algn="ctr"/>
            <a:r>
              <a:rPr lang="en-US" sz="6600" spc="-1">
                <a:solidFill>
                  <a:srgbClr val="EFB739"/>
                </a:solidFill>
                <a:latin typeface="+mj-ea"/>
                <a:ea typeface="+mj-ea"/>
                <a:cs typeface="可画妞妞体-简"/>
                <a:sym typeface="可画妞妞体-简"/>
              </a:rPr>
              <a:t>01</a:t>
            </a:r>
            <a:endParaRPr lang="en-US" sz="6600" spc="-1">
              <a:solidFill>
                <a:srgbClr val="EFB739"/>
              </a:solidFill>
              <a:latin typeface="+mj-ea"/>
              <a:ea typeface="+mj-ea"/>
              <a:cs typeface="可画妞妞体-简"/>
              <a:sym typeface="可画妞妞体-简"/>
            </a:endParaRPr>
          </a:p>
        </p:txBody>
      </p:sp>
      <p:grpSp>
        <p:nvGrpSpPr>
          <p:cNvPr id="2" name="Group 7"/>
          <p:cNvGrpSpPr/>
          <p:nvPr/>
        </p:nvGrpSpPr>
        <p:grpSpPr>
          <a:xfrm>
            <a:off x="4204333" y="3035415"/>
            <a:ext cx="3783332" cy="833755"/>
            <a:chOff x="0" y="-216478"/>
            <a:chExt cx="7566664" cy="1667511"/>
          </a:xfrm>
        </p:grpSpPr>
        <p:grpSp>
          <p:nvGrpSpPr>
            <p:cNvPr id="3" name="Group 8"/>
            <p:cNvGrpSpPr/>
            <p:nvPr/>
          </p:nvGrpSpPr>
          <p:grpSpPr>
            <a:xfrm>
              <a:off x="0" y="-216468"/>
              <a:ext cx="7566664" cy="1548811"/>
              <a:chOff x="0" y="-38100"/>
              <a:chExt cx="1140403" cy="233428"/>
            </a:xfrm>
          </p:grpSpPr>
          <p:sp>
            <p:nvSpPr>
              <p:cNvPr id="6" name="Freeform 9"/>
              <p:cNvSpPr/>
              <p:nvPr/>
            </p:nvSpPr>
            <p:spPr>
              <a:xfrm>
                <a:off x="0" y="-15737"/>
                <a:ext cx="1140403" cy="211065"/>
              </a:xfrm>
              <a:custGeom>
                <a:avLst/>
                <a:gdLst/>
                <a:ahLst/>
                <a:cxnLst/>
                <a:rect l="l" t="t" r="r" b="b"/>
                <a:pathLst>
                  <a:path w="1140403" h="195328">
                    <a:moveTo>
                      <a:pt x="97664" y="0"/>
                    </a:moveTo>
                    <a:lnTo>
                      <a:pt x="1042740" y="0"/>
                    </a:lnTo>
                    <a:cubicBezTo>
                      <a:pt x="1068642" y="0"/>
                      <a:pt x="1093483" y="10290"/>
                      <a:pt x="1111798" y="28605"/>
                    </a:cubicBezTo>
                    <a:cubicBezTo>
                      <a:pt x="1130114" y="46921"/>
                      <a:pt x="1140403" y="71762"/>
                      <a:pt x="1140403" y="97664"/>
                    </a:cubicBezTo>
                    <a:lnTo>
                      <a:pt x="1140403" y="97664"/>
                    </a:lnTo>
                    <a:cubicBezTo>
                      <a:pt x="1140403" y="123566"/>
                      <a:pt x="1130114" y="148407"/>
                      <a:pt x="1111798" y="166723"/>
                    </a:cubicBezTo>
                    <a:cubicBezTo>
                      <a:pt x="1093483" y="185038"/>
                      <a:pt x="1068642" y="195328"/>
                      <a:pt x="1042740" y="195328"/>
                    </a:cubicBezTo>
                    <a:lnTo>
                      <a:pt x="97664" y="195328"/>
                    </a:lnTo>
                    <a:cubicBezTo>
                      <a:pt x="71762" y="195328"/>
                      <a:pt x="46921" y="185038"/>
                      <a:pt x="28605" y="166723"/>
                    </a:cubicBezTo>
                    <a:cubicBezTo>
                      <a:pt x="10290" y="148407"/>
                      <a:pt x="0" y="123566"/>
                      <a:pt x="0" y="97664"/>
                    </a:cubicBezTo>
                    <a:lnTo>
                      <a:pt x="0" y="97664"/>
                    </a:lnTo>
                    <a:cubicBezTo>
                      <a:pt x="0" y="71762"/>
                      <a:pt x="10290" y="46921"/>
                      <a:pt x="28605" y="28605"/>
                    </a:cubicBezTo>
                    <a:cubicBezTo>
                      <a:pt x="46921" y="10290"/>
                      <a:pt x="71762" y="0"/>
                      <a:pt x="97664" y="0"/>
                    </a:cubicBezTo>
                    <a:close/>
                  </a:path>
                </a:pathLst>
              </a:custGeom>
              <a:solidFill>
                <a:srgbClr val="9389B1"/>
              </a:solidFill>
              <a:ln w="19050" cap="rnd">
                <a:noFill/>
                <a:prstDash val="solid"/>
                <a:round/>
              </a:ln>
            </p:spPr>
          </p:sp>
          <p:sp>
            <p:nvSpPr>
              <p:cNvPr id="8" name="TextBox 10"/>
              <p:cNvSpPr txBox="1"/>
              <p:nvPr/>
            </p:nvSpPr>
            <p:spPr>
              <a:xfrm>
                <a:off x="0" y="-38100"/>
                <a:ext cx="1140403" cy="233428"/>
              </a:xfrm>
              <a:prstGeom prst="rect">
                <a:avLst/>
              </a:prstGeom>
            </p:spPr>
            <p:txBody>
              <a:bodyPr lIns="33867" tIns="33867" rIns="33867" bIns="33867" rtlCol="0" anchor="ctr"/>
              <a:lstStyle/>
              <a:p>
                <a:pPr algn="ctr">
                  <a:lnSpc>
                    <a:spcPts val="1865"/>
                  </a:lnSpc>
                  <a:spcBef>
                    <a:spcPct val="0"/>
                  </a:spcBef>
                </a:pPr>
                <a:endParaRPr sz="1100">
                  <a:latin typeface="+mj-ea"/>
                  <a:ea typeface="+mj-ea"/>
                </a:endParaRPr>
              </a:p>
            </p:txBody>
          </p:sp>
        </p:grpSp>
        <p:sp>
          <p:nvSpPr>
            <p:cNvPr id="4" name="TextBox 11"/>
            <p:cNvSpPr txBox="1"/>
            <p:nvPr/>
          </p:nvSpPr>
          <p:spPr>
            <a:xfrm>
              <a:off x="682584" y="-216478"/>
              <a:ext cx="6201500" cy="1667511"/>
            </a:xfrm>
            <a:prstGeom prst="rect">
              <a:avLst/>
            </a:prstGeom>
          </p:spPr>
          <p:txBody>
            <a:bodyPr lIns="0" tIns="0" rIns="0" bIns="0" rtlCol="0" anchor="t">
              <a:spAutoFit/>
            </a:bodyPr>
            <a:lstStyle/>
            <a:p>
              <a:pPr algn="ctr">
                <a:lnSpc>
                  <a:spcPts val="6505"/>
                </a:lnSpc>
              </a:pPr>
              <a:r>
                <a:rPr lang="zh-CN" altLang="en-US" sz="4000" spc="-362">
                  <a:solidFill>
                    <a:srgbClr val="FFFFFF"/>
                  </a:solidFill>
                  <a:latin typeface="+mj-ea"/>
                  <a:ea typeface="+mj-ea"/>
                  <a:cs typeface="可画妞妞体-简"/>
                  <a:sym typeface="可画妞妞体-简"/>
                </a:rPr>
                <a:t>添加标题</a:t>
              </a:r>
              <a:endParaRPr lang="zh-CN" altLang="en-US" sz="4000" spc="-362">
                <a:solidFill>
                  <a:srgbClr val="FFFFFF"/>
                </a:solidFill>
                <a:latin typeface="+mj-ea"/>
                <a:ea typeface="+mj-ea"/>
                <a:cs typeface="可画妞妞体-简"/>
                <a:sym typeface="可画妞妞体-简"/>
              </a:endParaRPr>
            </a:p>
          </p:txBody>
        </p:sp>
      </p:grpSp>
      <p:sp>
        <p:nvSpPr>
          <p:cNvPr id="10" name="TextBox 14"/>
          <p:cNvSpPr txBox="1"/>
          <p:nvPr/>
        </p:nvSpPr>
        <p:spPr>
          <a:xfrm>
            <a:off x="3354957" y="3965161"/>
            <a:ext cx="5482085" cy="558800"/>
          </a:xfrm>
          <a:prstGeom prst="rect">
            <a:avLst/>
          </a:prstGeom>
        </p:spPr>
        <p:txBody>
          <a:bodyPr lIns="0" tIns="0" rIns="0" bIns="0" rtlCol="0" anchor="t">
            <a:spAutoFit/>
          </a:bodyPr>
          <a:lstStyle/>
          <a:p>
            <a:pPr algn="ctr">
              <a:lnSpc>
                <a:spcPct val="130000"/>
              </a:lnSpc>
            </a:pPr>
            <a:r>
              <a:rPr lang="zh-CN" altLang="en-US" sz="1400">
                <a:solidFill>
                  <a:srgbClr val="000000"/>
                </a:solidFill>
                <a:latin typeface="+mn-ea"/>
                <a:cs typeface="思源黑体 2"/>
                <a:sym typeface="思源黑体 2"/>
              </a:rPr>
              <a:t>添加文字</a:t>
            </a:r>
            <a:r>
              <a:rPr lang="zh-CN" altLang="en-US" sz="1400">
                <a:solidFill>
                  <a:srgbClr val="000000"/>
                </a:solidFill>
                <a:latin typeface="+mn-ea"/>
                <a:cs typeface="思源黑体 2"/>
                <a:sym typeface="思源黑体 2"/>
              </a:rPr>
              <a:t>添加文字添加文字添加文字添加文字添加文字</a:t>
            </a:r>
            <a:endParaRPr lang="zh-CN" altLang="en-US" sz="1400">
              <a:solidFill>
                <a:srgbClr val="000000"/>
              </a:solidFill>
              <a:latin typeface="+mn-ea"/>
              <a:cs typeface="思源黑体 2"/>
              <a:sym typeface="思源黑体 2"/>
            </a:endParaRPr>
          </a:p>
          <a:p>
            <a:pPr algn="ctr">
              <a:lnSpc>
                <a:spcPct val="130000"/>
              </a:lnSpc>
            </a:pPr>
            <a:endParaRPr lang="zh-CN" altLang="en-US" sz="1400">
              <a:solidFill>
                <a:srgbClr val="000000"/>
              </a:solidFill>
              <a:latin typeface="+mn-ea"/>
              <a:cs typeface="思源黑体 2"/>
              <a:sym typeface="思源黑体 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7840" y="-2396716"/>
            <a:ext cx="5896321" cy="1165143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rcRect l="73674" b="78721"/>
          <a:stretch>
            <a:fillRect/>
          </a:stretch>
        </p:blipFill>
        <p:spPr>
          <a:xfrm rot="16200000">
            <a:off x="207879" y="197440"/>
            <a:ext cx="1192919" cy="1278876"/>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16411082">
            <a:off x="2847268" y="-1092200"/>
            <a:ext cx="952499" cy="3365498"/>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4723433" flipH="1">
            <a:off x="9852567" y="4577144"/>
            <a:ext cx="952499" cy="3365498"/>
          </a:xfrm>
          <a:prstGeom prst="rect">
            <a:avLst/>
          </a:prstGeom>
        </p:spPr>
      </p:pic>
      <p:sp>
        <p:nvSpPr>
          <p:cNvPr id="10" name="TextBox 8"/>
          <p:cNvSpPr txBox="1"/>
          <p:nvPr/>
        </p:nvSpPr>
        <p:spPr>
          <a:xfrm>
            <a:off x="4874601" y="879732"/>
            <a:ext cx="2442799" cy="601345"/>
          </a:xfrm>
          <a:prstGeom prst="rect">
            <a:avLst/>
          </a:prstGeom>
        </p:spPr>
        <p:txBody>
          <a:bodyPr lIns="0" tIns="0" rIns="0" bIns="0" rtlCol="0" anchor="t">
            <a:spAutoFit/>
          </a:bodyPr>
          <a:lstStyle/>
          <a:p>
            <a:pPr algn="ctr">
              <a:lnSpc>
                <a:spcPts val="4690"/>
              </a:lnSpc>
            </a:pPr>
            <a:r>
              <a:rPr lang="zh-CN" altLang="en-US" sz="4000" spc="-1">
                <a:solidFill>
                  <a:srgbClr val="9389B1"/>
                </a:solidFill>
                <a:latin typeface="+mj-ea"/>
                <a:ea typeface="+mj-ea"/>
                <a:cs typeface="可画妞妞体-简"/>
                <a:sym typeface="可画妞妞体-简"/>
              </a:rPr>
              <a:t>添加</a:t>
            </a:r>
            <a:r>
              <a:rPr lang="zh-CN" altLang="en-US" sz="4000" spc="-1">
                <a:solidFill>
                  <a:srgbClr val="9389B1"/>
                </a:solidFill>
                <a:latin typeface="+mj-ea"/>
                <a:ea typeface="+mj-ea"/>
                <a:cs typeface="可画妞妞体-简"/>
                <a:sym typeface="可画妞妞体-简"/>
              </a:rPr>
              <a:t>标题</a:t>
            </a:r>
            <a:endParaRPr lang="zh-CN" altLang="en-US" sz="4000" spc="-1">
              <a:solidFill>
                <a:srgbClr val="9389B1"/>
              </a:solidFill>
              <a:latin typeface="+mj-ea"/>
              <a:ea typeface="+mj-ea"/>
              <a:cs typeface="可画妞妞体-简"/>
              <a:sym typeface="可画妞妞体-简"/>
            </a:endParaRPr>
          </a:p>
        </p:txBody>
      </p:sp>
      <p:sp>
        <p:nvSpPr>
          <p:cNvPr id="12" name="Freeform 10"/>
          <p:cNvSpPr/>
          <p:nvPr>
            <p:custDataLst>
              <p:tags r:id="rId4"/>
            </p:custDataLst>
          </p:nvPr>
        </p:nvSpPr>
        <p:spPr>
          <a:xfrm>
            <a:off x="815838" y="1921627"/>
            <a:ext cx="2482746" cy="236968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solidFill>
            <a:srgbClr val="F8DFA6"/>
          </a:solidFill>
        </p:spPr>
      </p:sp>
      <p:sp>
        <p:nvSpPr>
          <p:cNvPr id="17" name="Freeform 14"/>
          <p:cNvSpPr/>
          <p:nvPr>
            <p:custDataLst>
              <p:tags r:id="rId5"/>
            </p:custDataLst>
          </p:nvPr>
        </p:nvSpPr>
        <p:spPr>
          <a:xfrm>
            <a:off x="1045786" y="4463503"/>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18" name="TextBox 15"/>
          <p:cNvSpPr txBox="1"/>
          <p:nvPr/>
        </p:nvSpPr>
        <p:spPr>
          <a:xfrm>
            <a:off x="1045786" y="4384495"/>
            <a:ext cx="2022850" cy="425767"/>
          </a:xfrm>
          <a:prstGeom prst="rect">
            <a:avLst/>
          </a:prstGeom>
        </p:spPr>
        <p:txBody>
          <a:bodyPr lIns="22995" tIns="22995" rIns="22995" bIns="22995" rtlCol="0" anchor="ctr"/>
          <a:lstStyle/>
          <a:p>
            <a:pPr algn="ctr">
              <a:lnSpc>
                <a:spcPct val="130000"/>
              </a:lnSpc>
              <a:spcBef>
                <a:spcPct val="0"/>
              </a:spcBef>
            </a:pPr>
            <a:endParaRPr sz="1100">
              <a:latin typeface="+mn-ea"/>
            </a:endParaRPr>
          </a:p>
        </p:txBody>
      </p:sp>
      <p:sp>
        <p:nvSpPr>
          <p:cNvPr id="16" name="TextBox 16"/>
          <p:cNvSpPr txBox="1"/>
          <p:nvPr>
            <p:custDataLst>
              <p:tags r:id="rId6"/>
            </p:custDataLst>
          </p:nvPr>
        </p:nvSpPr>
        <p:spPr>
          <a:xfrm>
            <a:off x="1191829" y="4433487"/>
            <a:ext cx="1730764" cy="359410"/>
          </a:xfrm>
          <a:prstGeom prst="rect">
            <a:avLst/>
          </a:prstGeom>
        </p:spPr>
        <p:txBody>
          <a:bodyPr lIns="0" tIns="0" rIns="0" bIns="0" rtlCol="0" anchor="t">
            <a:spAutoFit/>
          </a:bodyPr>
          <a:lstStyle/>
          <a:p>
            <a:pPr algn="ctr">
              <a:lnSpc>
                <a:spcPct val="130000"/>
              </a:lnSpc>
              <a:spcBef>
                <a:spcPct val="0"/>
              </a:spcBef>
            </a:pPr>
            <a:r>
              <a:rPr lang="zh-CN" altLang="en-US" b="1" spc="186">
                <a:solidFill>
                  <a:srgbClr val="FFFFFF"/>
                </a:solidFill>
                <a:latin typeface="+mn-ea"/>
                <a:cs typeface="思源黑体 1 Bold"/>
                <a:sym typeface="思源黑体 1 Bold"/>
              </a:rPr>
              <a:t>添加</a:t>
            </a:r>
            <a:r>
              <a:rPr lang="zh-CN" altLang="en-US" b="1" spc="186">
                <a:solidFill>
                  <a:srgbClr val="FFFFFF"/>
                </a:solidFill>
                <a:latin typeface="+mn-ea"/>
                <a:cs typeface="思源黑体 1 Bold"/>
                <a:sym typeface="思源黑体 1 Bold"/>
              </a:rPr>
              <a:t>标题</a:t>
            </a:r>
            <a:endParaRPr lang="zh-CN" altLang="en-US" b="1" spc="186">
              <a:solidFill>
                <a:srgbClr val="FFFFFF"/>
              </a:solidFill>
              <a:latin typeface="+mn-ea"/>
              <a:cs typeface="思源黑体 1 Bold"/>
              <a:sym typeface="思源黑体 1 Bold"/>
            </a:endParaRPr>
          </a:p>
        </p:txBody>
      </p:sp>
      <p:sp>
        <p:nvSpPr>
          <p:cNvPr id="19" name="TextBox 17"/>
          <p:cNvSpPr txBox="1"/>
          <p:nvPr>
            <p:custDataLst>
              <p:tags r:id="rId7"/>
            </p:custDataLst>
          </p:nvPr>
        </p:nvSpPr>
        <p:spPr>
          <a:xfrm>
            <a:off x="838935" y="4911862"/>
            <a:ext cx="2436553" cy="1678305"/>
          </a:xfrm>
          <a:prstGeom prst="rect">
            <a:avLst/>
          </a:prstGeom>
        </p:spPr>
        <p:txBody>
          <a:bodyPr lIns="0" tIns="0" rIns="0" bIns="0" rtlCol="0" anchor="t">
            <a:spAutoFit/>
          </a:bodyPr>
          <a:lstStyle/>
          <a:p>
            <a:pPr algn="ctr">
              <a:lnSpc>
                <a:spcPct val="130000"/>
              </a:lnSpc>
              <a:spcBef>
                <a:spcPct val="0"/>
              </a:spcBef>
            </a:pPr>
            <a:r>
              <a:rPr lang="zh-CN" altLang="en-US" sz="1200">
                <a:solidFill>
                  <a:srgbClr val="2B2A2A"/>
                </a:solidFill>
                <a:latin typeface="+mn-ea"/>
                <a:cs typeface="思源黑体 1"/>
                <a:sym typeface="思源黑体 1"/>
              </a:rPr>
              <a:t>添加文字</a:t>
            </a: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a:t>
            </a: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p:txBody>
      </p:sp>
      <p:sp>
        <p:nvSpPr>
          <p:cNvPr id="23" name="Freeform 20"/>
          <p:cNvSpPr/>
          <p:nvPr>
            <p:custDataLst>
              <p:tags r:id="rId8"/>
            </p:custDataLst>
          </p:nvPr>
        </p:nvSpPr>
        <p:spPr>
          <a:xfrm>
            <a:off x="3752203" y="4463503"/>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24" name="TextBox 21"/>
          <p:cNvSpPr txBox="1"/>
          <p:nvPr/>
        </p:nvSpPr>
        <p:spPr>
          <a:xfrm>
            <a:off x="3752203" y="4384495"/>
            <a:ext cx="2022850" cy="425767"/>
          </a:xfrm>
          <a:prstGeom prst="rect">
            <a:avLst/>
          </a:prstGeom>
        </p:spPr>
        <p:txBody>
          <a:bodyPr lIns="22995" tIns="22995" rIns="22995" bIns="22995" rtlCol="0" anchor="ctr"/>
          <a:lstStyle/>
          <a:p>
            <a:pPr algn="ctr">
              <a:lnSpc>
                <a:spcPct val="130000"/>
              </a:lnSpc>
              <a:spcBef>
                <a:spcPct val="0"/>
              </a:spcBef>
            </a:pPr>
            <a:endParaRPr sz="1100">
              <a:latin typeface="+mn-ea"/>
            </a:endParaRPr>
          </a:p>
        </p:txBody>
      </p:sp>
      <p:sp>
        <p:nvSpPr>
          <p:cNvPr id="22" name="TextBox 22"/>
          <p:cNvSpPr txBox="1"/>
          <p:nvPr>
            <p:custDataLst>
              <p:tags r:id="rId9"/>
            </p:custDataLst>
          </p:nvPr>
        </p:nvSpPr>
        <p:spPr>
          <a:xfrm>
            <a:off x="3898246" y="4433487"/>
            <a:ext cx="1730764" cy="359410"/>
          </a:xfrm>
          <a:prstGeom prst="rect">
            <a:avLst/>
          </a:prstGeom>
        </p:spPr>
        <p:txBody>
          <a:bodyPr lIns="0" tIns="0" rIns="0" bIns="0" rtlCol="0" anchor="t">
            <a:spAutoFit/>
          </a:bodyPr>
          <a:lstStyle/>
          <a:p>
            <a:pPr algn="ctr">
              <a:lnSpc>
                <a:spcPct val="130000"/>
              </a:lnSpc>
              <a:spcBef>
                <a:spcPct val="0"/>
              </a:spcBef>
            </a:pPr>
            <a:r>
              <a:rPr lang="zh-CN" altLang="en-US" b="1" spc="186">
                <a:solidFill>
                  <a:srgbClr val="FFFFFF"/>
                </a:solidFill>
                <a:latin typeface="+mn-ea"/>
                <a:cs typeface="思源黑体 1 Bold"/>
                <a:sym typeface="思源黑体 1 Bold"/>
              </a:rPr>
              <a:t>添加</a:t>
            </a:r>
            <a:r>
              <a:rPr lang="zh-CN" altLang="en-US" b="1" spc="186">
                <a:solidFill>
                  <a:srgbClr val="FFFFFF"/>
                </a:solidFill>
                <a:latin typeface="+mn-ea"/>
                <a:cs typeface="思源黑体 1 Bold"/>
                <a:sym typeface="思源黑体 1 Bold"/>
              </a:rPr>
              <a:t>标题</a:t>
            </a:r>
            <a:endParaRPr lang="zh-CN" altLang="en-US" b="1" spc="186">
              <a:solidFill>
                <a:srgbClr val="FFFFFF"/>
              </a:solidFill>
              <a:latin typeface="+mn-ea"/>
              <a:cs typeface="思源黑体 1 Bold"/>
              <a:sym typeface="思源黑体 1 Bold"/>
            </a:endParaRPr>
          </a:p>
        </p:txBody>
      </p:sp>
      <p:sp>
        <p:nvSpPr>
          <p:cNvPr id="26" name="Freeform 24"/>
          <p:cNvSpPr/>
          <p:nvPr>
            <p:custDataLst>
              <p:tags r:id="rId10"/>
            </p:custDataLst>
          </p:nvPr>
        </p:nvSpPr>
        <p:spPr>
          <a:xfrm>
            <a:off x="3522255" y="1921627"/>
            <a:ext cx="2482746" cy="236968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solidFill>
            <a:srgbClr val="F8DFA6"/>
          </a:solidFill>
        </p:spPr>
      </p:sp>
      <p:sp>
        <p:nvSpPr>
          <p:cNvPr id="32" name="Freeform 29"/>
          <p:cNvSpPr/>
          <p:nvPr>
            <p:custDataLst>
              <p:tags r:id="rId11"/>
            </p:custDataLst>
          </p:nvPr>
        </p:nvSpPr>
        <p:spPr>
          <a:xfrm>
            <a:off x="6433620" y="4463503"/>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33" name="TextBox 30"/>
          <p:cNvSpPr txBox="1"/>
          <p:nvPr/>
        </p:nvSpPr>
        <p:spPr>
          <a:xfrm>
            <a:off x="6433620" y="4384495"/>
            <a:ext cx="2022850" cy="425767"/>
          </a:xfrm>
          <a:prstGeom prst="rect">
            <a:avLst/>
          </a:prstGeom>
        </p:spPr>
        <p:txBody>
          <a:bodyPr lIns="22995" tIns="22995" rIns="22995" bIns="22995" rtlCol="0" anchor="ctr"/>
          <a:lstStyle/>
          <a:p>
            <a:pPr algn="ctr">
              <a:lnSpc>
                <a:spcPct val="130000"/>
              </a:lnSpc>
              <a:spcBef>
                <a:spcPct val="0"/>
              </a:spcBef>
            </a:pPr>
            <a:endParaRPr sz="1100">
              <a:latin typeface="+mn-ea"/>
            </a:endParaRPr>
          </a:p>
        </p:txBody>
      </p:sp>
      <p:sp>
        <p:nvSpPr>
          <p:cNvPr id="31" name="TextBox 31"/>
          <p:cNvSpPr txBox="1"/>
          <p:nvPr>
            <p:custDataLst>
              <p:tags r:id="rId12"/>
            </p:custDataLst>
          </p:nvPr>
        </p:nvSpPr>
        <p:spPr>
          <a:xfrm>
            <a:off x="6579663" y="4433487"/>
            <a:ext cx="1730764" cy="718820"/>
          </a:xfrm>
          <a:prstGeom prst="rect">
            <a:avLst/>
          </a:prstGeom>
        </p:spPr>
        <p:txBody>
          <a:bodyPr lIns="0" tIns="0" rIns="0" bIns="0" rtlCol="0" anchor="t">
            <a:spAutoFit/>
          </a:bodyPr>
          <a:lstStyle/>
          <a:p>
            <a:pPr algn="ctr">
              <a:lnSpc>
                <a:spcPct val="130000"/>
              </a:lnSpc>
              <a:spcBef>
                <a:spcPct val="0"/>
              </a:spcBef>
            </a:pPr>
            <a:r>
              <a:rPr lang="zh-CN" altLang="en-US" b="1" spc="186">
                <a:solidFill>
                  <a:srgbClr val="FFFFFF"/>
                </a:solidFill>
                <a:latin typeface="+mn-ea"/>
                <a:cs typeface="思源黑体 1 Bold"/>
                <a:sym typeface="思源黑体 1 Bold"/>
              </a:rPr>
              <a:t>添加标题</a:t>
            </a:r>
            <a:endParaRPr lang="zh-CN" altLang="en-US" b="1" spc="186">
              <a:solidFill>
                <a:srgbClr val="FFFFFF"/>
              </a:solidFill>
              <a:latin typeface="+mn-ea"/>
              <a:cs typeface="思源黑体 1 Bold"/>
              <a:sym typeface="思源黑体 1 Bold"/>
            </a:endParaRPr>
          </a:p>
          <a:p>
            <a:pPr algn="ctr">
              <a:lnSpc>
                <a:spcPct val="130000"/>
              </a:lnSpc>
              <a:spcBef>
                <a:spcPct val="0"/>
              </a:spcBef>
            </a:pPr>
            <a:endParaRPr lang="en-US" b="1" spc="186">
              <a:solidFill>
                <a:srgbClr val="FFFFFF"/>
              </a:solidFill>
              <a:latin typeface="+mn-ea"/>
              <a:cs typeface="思源黑体 1 Bold"/>
              <a:sym typeface="思源黑体 1 Bold"/>
            </a:endParaRPr>
          </a:p>
        </p:txBody>
      </p:sp>
      <p:sp>
        <p:nvSpPr>
          <p:cNvPr id="35" name="Freeform 33"/>
          <p:cNvSpPr/>
          <p:nvPr>
            <p:custDataLst>
              <p:tags r:id="rId13"/>
            </p:custDataLst>
          </p:nvPr>
        </p:nvSpPr>
        <p:spPr>
          <a:xfrm>
            <a:off x="6203672" y="1921627"/>
            <a:ext cx="2482746" cy="236968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solidFill>
            <a:srgbClr val="F8DFA6"/>
          </a:solidFill>
        </p:spPr>
      </p:sp>
      <p:sp>
        <p:nvSpPr>
          <p:cNvPr id="41" name="Freeform 38"/>
          <p:cNvSpPr/>
          <p:nvPr>
            <p:custDataLst>
              <p:tags r:id="rId14"/>
            </p:custDataLst>
          </p:nvPr>
        </p:nvSpPr>
        <p:spPr>
          <a:xfrm>
            <a:off x="9106705" y="4463503"/>
            <a:ext cx="2022850" cy="333067"/>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42" name="TextBox 39"/>
          <p:cNvSpPr txBox="1"/>
          <p:nvPr/>
        </p:nvSpPr>
        <p:spPr>
          <a:xfrm>
            <a:off x="9106705" y="4384495"/>
            <a:ext cx="2022850" cy="425767"/>
          </a:xfrm>
          <a:prstGeom prst="rect">
            <a:avLst/>
          </a:prstGeom>
        </p:spPr>
        <p:txBody>
          <a:bodyPr lIns="22995" tIns="22995" rIns="22995" bIns="22995" rtlCol="0" anchor="ctr"/>
          <a:lstStyle/>
          <a:p>
            <a:pPr algn="ctr">
              <a:lnSpc>
                <a:spcPct val="130000"/>
              </a:lnSpc>
              <a:spcBef>
                <a:spcPct val="0"/>
              </a:spcBef>
            </a:pPr>
            <a:endParaRPr sz="1100">
              <a:latin typeface="+mn-ea"/>
            </a:endParaRPr>
          </a:p>
        </p:txBody>
      </p:sp>
      <p:sp>
        <p:nvSpPr>
          <p:cNvPr id="40" name="TextBox 40"/>
          <p:cNvSpPr txBox="1"/>
          <p:nvPr>
            <p:custDataLst>
              <p:tags r:id="rId15"/>
            </p:custDataLst>
          </p:nvPr>
        </p:nvSpPr>
        <p:spPr>
          <a:xfrm>
            <a:off x="9252748" y="4433487"/>
            <a:ext cx="1730764" cy="718820"/>
          </a:xfrm>
          <a:prstGeom prst="rect">
            <a:avLst/>
          </a:prstGeom>
        </p:spPr>
        <p:txBody>
          <a:bodyPr lIns="0" tIns="0" rIns="0" bIns="0" rtlCol="0" anchor="t">
            <a:spAutoFit/>
          </a:bodyPr>
          <a:lstStyle/>
          <a:p>
            <a:pPr algn="ctr">
              <a:lnSpc>
                <a:spcPct val="130000"/>
              </a:lnSpc>
              <a:spcBef>
                <a:spcPct val="0"/>
              </a:spcBef>
            </a:pPr>
            <a:r>
              <a:rPr lang="zh-CN" altLang="en-US" b="1" spc="186">
                <a:solidFill>
                  <a:srgbClr val="FFFFFF"/>
                </a:solidFill>
                <a:latin typeface="+mn-ea"/>
                <a:cs typeface="思源黑体 1 Bold"/>
                <a:sym typeface="思源黑体 1 Bold"/>
              </a:rPr>
              <a:t>添加标题</a:t>
            </a:r>
            <a:endParaRPr lang="zh-CN" altLang="en-US" b="1" spc="186">
              <a:solidFill>
                <a:srgbClr val="FFFFFF"/>
              </a:solidFill>
              <a:latin typeface="+mn-ea"/>
              <a:cs typeface="思源黑体 1 Bold"/>
              <a:sym typeface="思源黑体 1 Bold"/>
            </a:endParaRPr>
          </a:p>
          <a:p>
            <a:pPr algn="ctr">
              <a:lnSpc>
                <a:spcPct val="130000"/>
              </a:lnSpc>
              <a:spcBef>
                <a:spcPct val="0"/>
              </a:spcBef>
            </a:pPr>
            <a:endParaRPr lang="en-US" b="1" spc="186">
              <a:solidFill>
                <a:srgbClr val="FFFFFF"/>
              </a:solidFill>
              <a:latin typeface="+mn-ea"/>
              <a:cs typeface="思源黑体 1 Bold"/>
              <a:sym typeface="思源黑体 1 Bold"/>
            </a:endParaRPr>
          </a:p>
        </p:txBody>
      </p:sp>
      <p:sp>
        <p:nvSpPr>
          <p:cNvPr id="44" name="Freeform 42"/>
          <p:cNvSpPr/>
          <p:nvPr>
            <p:custDataLst>
              <p:tags r:id="rId16"/>
            </p:custDataLst>
          </p:nvPr>
        </p:nvSpPr>
        <p:spPr>
          <a:xfrm>
            <a:off x="8876757" y="1921627"/>
            <a:ext cx="2482746" cy="236968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solidFill>
            <a:srgbClr val="F8DFA6"/>
          </a:solidFill>
        </p:spPr>
      </p:sp>
      <p:pic>
        <p:nvPicPr>
          <p:cNvPr id="51" name="图片 50" descr="D:/学校ppt/素材/微信图片_20230719161328.jpg微信图片_20230719161328"/>
          <p:cNvPicPr>
            <a:picLocks noChangeAspect="1"/>
          </p:cNvPicPr>
          <p:nvPr>
            <p:custDataLst>
              <p:tags r:id="rId17"/>
            </p:custDataLst>
          </p:nvPr>
        </p:nvPicPr>
        <p:blipFill>
          <a:blip r:embed="rId18"/>
          <a:srcRect l="26969" r="26969"/>
          <a:stretch>
            <a:fillRect/>
          </a:stretch>
        </p:blipFill>
        <p:spPr>
          <a:xfrm>
            <a:off x="1026286" y="2080135"/>
            <a:ext cx="2061851" cy="2052671"/>
          </a:xfrm>
          <a:custGeom>
            <a:avLst/>
            <a:gdLst>
              <a:gd name="connsiteX0" fmla="*/ 1030926 w 2061851"/>
              <a:gd name="connsiteY0" fmla="*/ 11 h 2052671"/>
              <a:gd name="connsiteX1" fmla="*/ 1923583 w 2061851"/>
              <a:gd name="connsiteY1" fmla="*/ 511844 h 2052671"/>
              <a:gd name="connsiteX2" fmla="*/ 1923583 w 2061851"/>
              <a:gd name="connsiteY2" fmla="*/ 1540828 h 2052671"/>
              <a:gd name="connsiteX3" fmla="*/ 1030926 w 2061851"/>
              <a:gd name="connsiteY3" fmla="*/ 2052661 h 2052671"/>
              <a:gd name="connsiteX4" fmla="*/ 138269 w 2061851"/>
              <a:gd name="connsiteY4" fmla="*/ 1540828 h 2052671"/>
              <a:gd name="connsiteX5" fmla="*/ 138269 w 2061851"/>
              <a:gd name="connsiteY5" fmla="*/ 511844 h 2052671"/>
              <a:gd name="connsiteX6" fmla="*/ 1030926 w 2061851"/>
              <a:gd name="connsiteY6" fmla="*/ 11 h 20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851" h="2052671">
                <a:moveTo>
                  <a:pt x="1030926" y="11"/>
                </a:moveTo>
                <a:cubicBezTo>
                  <a:pt x="1398690" y="-1634"/>
                  <a:pt x="1739224" y="193622"/>
                  <a:pt x="1923583" y="511844"/>
                </a:cubicBezTo>
                <a:cubicBezTo>
                  <a:pt x="2107941" y="830065"/>
                  <a:pt x="2107941" y="1222607"/>
                  <a:pt x="1923583" y="1540828"/>
                </a:cubicBezTo>
                <a:cubicBezTo>
                  <a:pt x="1739224" y="1859050"/>
                  <a:pt x="1398690" y="2054306"/>
                  <a:pt x="1030926" y="2052661"/>
                </a:cubicBezTo>
                <a:cubicBezTo>
                  <a:pt x="663162" y="2054306"/>
                  <a:pt x="322628" y="1859050"/>
                  <a:pt x="138269" y="1540828"/>
                </a:cubicBezTo>
                <a:cubicBezTo>
                  <a:pt x="-46089" y="1222607"/>
                  <a:pt x="-46089" y="830065"/>
                  <a:pt x="138269" y="511844"/>
                </a:cubicBezTo>
                <a:cubicBezTo>
                  <a:pt x="322628" y="193622"/>
                  <a:pt x="663162" y="-1634"/>
                  <a:pt x="1030926" y="11"/>
                </a:cubicBezTo>
                <a:close/>
              </a:path>
            </a:pathLst>
          </a:custGeom>
        </p:spPr>
      </p:pic>
      <p:pic>
        <p:nvPicPr>
          <p:cNvPr id="2" name="图片 1" descr="D:/学校ppt/素材/微信图片_20230719161328.jpg微信图片_20230719161328"/>
          <p:cNvPicPr>
            <a:picLocks noChangeAspect="1"/>
          </p:cNvPicPr>
          <p:nvPr>
            <p:custDataLst>
              <p:tags r:id="rId19"/>
            </p:custDataLst>
          </p:nvPr>
        </p:nvPicPr>
        <p:blipFill>
          <a:blip r:embed="rId18"/>
          <a:srcRect l="26969" r="26969"/>
          <a:stretch>
            <a:fillRect/>
          </a:stretch>
        </p:blipFill>
        <p:spPr>
          <a:xfrm>
            <a:off x="3721861" y="2080135"/>
            <a:ext cx="2061851" cy="2052671"/>
          </a:xfrm>
          <a:custGeom>
            <a:avLst/>
            <a:gdLst>
              <a:gd name="connsiteX0" fmla="*/ 1030926 w 2061851"/>
              <a:gd name="connsiteY0" fmla="*/ 11 h 2052671"/>
              <a:gd name="connsiteX1" fmla="*/ 1923583 w 2061851"/>
              <a:gd name="connsiteY1" fmla="*/ 511844 h 2052671"/>
              <a:gd name="connsiteX2" fmla="*/ 1923583 w 2061851"/>
              <a:gd name="connsiteY2" fmla="*/ 1540828 h 2052671"/>
              <a:gd name="connsiteX3" fmla="*/ 1030926 w 2061851"/>
              <a:gd name="connsiteY3" fmla="*/ 2052661 h 2052671"/>
              <a:gd name="connsiteX4" fmla="*/ 138269 w 2061851"/>
              <a:gd name="connsiteY4" fmla="*/ 1540828 h 2052671"/>
              <a:gd name="connsiteX5" fmla="*/ 138269 w 2061851"/>
              <a:gd name="connsiteY5" fmla="*/ 511844 h 2052671"/>
              <a:gd name="connsiteX6" fmla="*/ 1030926 w 2061851"/>
              <a:gd name="connsiteY6" fmla="*/ 11 h 20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851" h="2052671">
                <a:moveTo>
                  <a:pt x="1030926" y="11"/>
                </a:moveTo>
                <a:cubicBezTo>
                  <a:pt x="1398690" y="-1634"/>
                  <a:pt x="1739224" y="193622"/>
                  <a:pt x="1923583" y="511844"/>
                </a:cubicBezTo>
                <a:cubicBezTo>
                  <a:pt x="2107941" y="830065"/>
                  <a:pt x="2107941" y="1222607"/>
                  <a:pt x="1923583" y="1540828"/>
                </a:cubicBezTo>
                <a:cubicBezTo>
                  <a:pt x="1739224" y="1859050"/>
                  <a:pt x="1398690" y="2054306"/>
                  <a:pt x="1030926" y="2052661"/>
                </a:cubicBezTo>
                <a:cubicBezTo>
                  <a:pt x="663162" y="2054306"/>
                  <a:pt x="322628" y="1859050"/>
                  <a:pt x="138269" y="1540828"/>
                </a:cubicBezTo>
                <a:cubicBezTo>
                  <a:pt x="-46089" y="1222607"/>
                  <a:pt x="-46089" y="830065"/>
                  <a:pt x="138269" y="511844"/>
                </a:cubicBezTo>
                <a:cubicBezTo>
                  <a:pt x="322628" y="193622"/>
                  <a:pt x="663162" y="-1634"/>
                  <a:pt x="1030926" y="11"/>
                </a:cubicBezTo>
                <a:close/>
              </a:path>
            </a:pathLst>
          </a:custGeom>
        </p:spPr>
      </p:pic>
      <p:pic>
        <p:nvPicPr>
          <p:cNvPr id="3" name="图片 2" descr="D:/学校ppt/素材/微信图片_20230719161328.jpg微信图片_20230719161328"/>
          <p:cNvPicPr>
            <a:picLocks noChangeAspect="1"/>
          </p:cNvPicPr>
          <p:nvPr>
            <p:custDataLst>
              <p:tags r:id="rId20"/>
            </p:custDataLst>
          </p:nvPr>
        </p:nvPicPr>
        <p:blipFill>
          <a:blip r:embed="rId18"/>
          <a:srcRect l="26969" r="26969"/>
          <a:stretch>
            <a:fillRect/>
          </a:stretch>
        </p:blipFill>
        <p:spPr>
          <a:xfrm>
            <a:off x="6410451" y="2079500"/>
            <a:ext cx="2061851" cy="2052671"/>
          </a:xfrm>
          <a:custGeom>
            <a:avLst/>
            <a:gdLst>
              <a:gd name="connsiteX0" fmla="*/ 1030926 w 2061851"/>
              <a:gd name="connsiteY0" fmla="*/ 11 h 2052671"/>
              <a:gd name="connsiteX1" fmla="*/ 1923583 w 2061851"/>
              <a:gd name="connsiteY1" fmla="*/ 511844 h 2052671"/>
              <a:gd name="connsiteX2" fmla="*/ 1923583 w 2061851"/>
              <a:gd name="connsiteY2" fmla="*/ 1540828 h 2052671"/>
              <a:gd name="connsiteX3" fmla="*/ 1030926 w 2061851"/>
              <a:gd name="connsiteY3" fmla="*/ 2052661 h 2052671"/>
              <a:gd name="connsiteX4" fmla="*/ 138269 w 2061851"/>
              <a:gd name="connsiteY4" fmla="*/ 1540828 h 2052671"/>
              <a:gd name="connsiteX5" fmla="*/ 138269 w 2061851"/>
              <a:gd name="connsiteY5" fmla="*/ 511844 h 2052671"/>
              <a:gd name="connsiteX6" fmla="*/ 1030926 w 2061851"/>
              <a:gd name="connsiteY6" fmla="*/ 11 h 20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851" h="2052671">
                <a:moveTo>
                  <a:pt x="1030926" y="11"/>
                </a:moveTo>
                <a:cubicBezTo>
                  <a:pt x="1398690" y="-1634"/>
                  <a:pt x="1739224" y="193622"/>
                  <a:pt x="1923583" y="511844"/>
                </a:cubicBezTo>
                <a:cubicBezTo>
                  <a:pt x="2107941" y="830065"/>
                  <a:pt x="2107941" y="1222607"/>
                  <a:pt x="1923583" y="1540828"/>
                </a:cubicBezTo>
                <a:cubicBezTo>
                  <a:pt x="1739224" y="1859050"/>
                  <a:pt x="1398690" y="2054306"/>
                  <a:pt x="1030926" y="2052661"/>
                </a:cubicBezTo>
                <a:cubicBezTo>
                  <a:pt x="663162" y="2054306"/>
                  <a:pt x="322628" y="1859050"/>
                  <a:pt x="138269" y="1540828"/>
                </a:cubicBezTo>
                <a:cubicBezTo>
                  <a:pt x="-46089" y="1222607"/>
                  <a:pt x="-46089" y="830065"/>
                  <a:pt x="138269" y="511844"/>
                </a:cubicBezTo>
                <a:cubicBezTo>
                  <a:pt x="322628" y="193622"/>
                  <a:pt x="663162" y="-1634"/>
                  <a:pt x="1030926" y="11"/>
                </a:cubicBezTo>
                <a:close/>
              </a:path>
            </a:pathLst>
          </a:custGeom>
        </p:spPr>
      </p:pic>
      <p:pic>
        <p:nvPicPr>
          <p:cNvPr id="7" name="图片 6" descr="D:/学校ppt/素材/微信图片_20230719161328.jpg微信图片_20230719161328"/>
          <p:cNvPicPr>
            <a:picLocks noChangeAspect="1"/>
          </p:cNvPicPr>
          <p:nvPr>
            <p:custDataLst>
              <p:tags r:id="rId21"/>
            </p:custDataLst>
          </p:nvPr>
        </p:nvPicPr>
        <p:blipFill>
          <a:blip r:embed="rId18"/>
          <a:srcRect l="26969" r="26969"/>
          <a:stretch>
            <a:fillRect/>
          </a:stretch>
        </p:blipFill>
        <p:spPr>
          <a:xfrm>
            <a:off x="9106661" y="2080135"/>
            <a:ext cx="2061851" cy="2052671"/>
          </a:xfrm>
          <a:custGeom>
            <a:avLst/>
            <a:gdLst>
              <a:gd name="connsiteX0" fmla="*/ 1030926 w 2061851"/>
              <a:gd name="connsiteY0" fmla="*/ 11 h 2052671"/>
              <a:gd name="connsiteX1" fmla="*/ 1923583 w 2061851"/>
              <a:gd name="connsiteY1" fmla="*/ 511844 h 2052671"/>
              <a:gd name="connsiteX2" fmla="*/ 1923583 w 2061851"/>
              <a:gd name="connsiteY2" fmla="*/ 1540828 h 2052671"/>
              <a:gd name="connsiteX3" fmla="*/ 1030926 w 2061851"/>
              <a:gd name="connsiteY3" fmla="*/ 2052661 h 2052671"/>
              <a:gd name="connsiteX4" fmla="*/ 138269 w 2061851"/>
              <a:gd name="connsiteY4" fmla="*/ 1540828 h 2052671"/>
              <a:gd name="connsiteX5" fmla="*/ 138269 w 2061851"/>
              <a:gd name="connsiteY5" fmla="*/ 511844 h 2052671"/>
              <a:gd name="connsiteX6" fmla="*/ 1030926 w 2061851"/>
              <a:gd name="connsiteY6" fmla="*/ 11 h 20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851" h="2052671">
                <a:moveTo>
                  <a:pt x="1030926" y="11"/>
                </a:moveTo>
                <a:cubicBezTo>
                  <a:pt x="1398690" y="-1634"/>
                  <a:pt x="1739224" y="193622"/>
                  <a:pt x="1923583" y="511844"/>
                </a:cubicBezTo>
                <a:cubicBezTo>
                  <a:pt x="2107941" y="830065"/>
                  <a:pt x="2107941" y="1222607"/>
                  <a:pt x="1923583" y="1540828"/>
                </a:cubicBezTo>
                <a:cubicBezTo>
                  <a:pt x="1739224" y="1859050"/>
                  <a:pt x="1398690" y="2054306"/>
                  <a:pt x="1030926" y="2052661"/>
                </a:cubicBezTo>
                <a:cubicBezTo>
                  <a:pt x="663162" y="2054306"/>
                  <a:pt x="322628" y="1859050"/>
                  <a:pt x="138269" y="1540828"/>
                </a:cubicBezTo>
                <a:cubicBezTo>
                  <a:pt x="-46089" y="1222607"/>
                  <a:pt x="-46089" y="830065"/>
                  <a:pt x="138269" y="511844"/>
                </a:cubicBezTo>
                <a:cubicBezTo>
                  <a:pt x="322628" y="193622"/>
                  <a:pt x="663162" y="-1634"/>
                  <a:pt x="1030926" y="11"/>
                </a:cubicBezTo>
                <a:close/>
              </a:path>
            </a:pathLst>
          </a:custGeom>
        </p:spPr>
      </p:pic>
      <p:sp>
        <p:nvSpPr>
          <p:cNvPr id="13" name="TextBox 17"/>
          <p:cNvSpPr txBox="1"/>
          <p:nvPr>
            <p:custDataLst>
              <p:tags r:id="rId22"/>
            </p:custDataLst>
          </p:nvPr>
        </p:nvSpPr>
        <p:spPr>
          <a:xfrm>
            <a:off x="3533933" y="4911862"/>
            <a:ext cx="2436495" cy="1678305"/>
          </a:xfrm>
          <a:prstGeom prst="rect">
            <a:avLst/>
          </a:prstGeom>
        </p:spPr>
        <p:txBody>
          <a:bodyPr lIns="0" tIns="0" rIns="0" bIns="0" rtlCol="0" anchor="t">
            <a:spAutoFit/>
          </a:bodyPr>
          <a:lstStyle/>
          <a:p>
            <a:pPr algn="ctr">
              <a:lnSpc>
                <a:spcPct val="130000"/>
              </a:lnSpc>
              <a:spcBef>
                <a:spcPct val="0"/>
              </a:spcBef>
            </a:pPr>
            <a:r>
              <a:rPr lang="zh-CN" altLang="en-US" sz="1200">
                <a:solidFill>
                  <a:srgbClr val="2B2A2A"/>
                </a:solidFill>
                <a:latin typeface="+mn-ea"/>
                <a:cs typeface="思源黑体 1"/>
                <a:sym typeface="思源黑体 1"/>
              </a:rPr>
              <a:t>添加文字</a:t>
            </a: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a:t>
            </a: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p:txBody>
      </p:sp>
      <p:sp>
        <p:nvSpPr>
          <p:cNvPr id="14" name="TextBox 17"/>
          <p:cNvSpPr txBox="1"/>
          <p:nvPr>
            <p:custDataLst>
              <p:tags r:id="rId23"/>
            </p:custDataLst>
          </p:nvPr>
        </p:nvSpPr>
        <p:spPr>
          <a:xfrm>
            <a:off x="6228873" y="4911862"/>
            <a:ext cx="2436495" cy="1678305"/>
          </a:xfrm>
          <a:prstGeom prst="rect">
            <a:avLst/>
          </a:prstGeom>
        </p:spPr>
        <p:txBody>
          <a:bodyPr lIns="0" tIns="0" rIns="0" bIns="0" rtlCol="0" anchor="t">
            <a:spAutoFit/>
          </a:bodyPr>
          <a:lstStyle/>
          <a:p>
            <a:pPr algn="ctr">
              <a:lnSpc>
                <a:spcPct val="130000"/>
              </a:lnSpc>
              <a:spcBef>
                <a:spcPct val="0"/>
              </a:spcBef>
            </a:pPr>
            <a:r>
              <a:rPr lang="zh-CN" altLang="en-US" sz="1200">
                <a:solidFill>
                  <a:srgbClr val="2B2A2A"/>
                </a:solidFill>
                <a:latin typeface="+mn-ea"/>
                <a:cs typeface="思源黑体 1"/>
                <a:sym typeface="思源黑体 1"/>
              </a:rPr>
              <a:t>添加文字</a:t>
            </a: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a:t>
            </a: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p:txBody>
      </p:sp>
      <p:sp>
        <p:nvSpPr>
          <p:cNvPr id="15" name="TextBox 17"/>
          <p:cNvSpPr txBox="1"/>
          <p:nvPr>
            <p:custDataLst>
              <p:tags r:id="rId24"/>
            </p:custDataLst>
          </p:nvPr>
        </p:nvSpPr>
        <p:spPr>
          <a:xfrm>
            <a:off x="8923813" y="4903607"/>
            <a:ext cx="2436495" cy="1678305"/>
          </a:xfrm>
          <a:prstGeom prst="rect">
            <a:avLst/>
          </a:prstGeom>
        </p:spPr>
        <p:txBody>
          <a:bodyPr lIns="0" tIns="0" rIns="0" bIns="0" rtlCol="0" anchor="t">
            <a:spAutoFit/>
          </a:bodyPr>
          <a:lstStyle/>
          <a:p>
            <a:pPr algn="ctr">
              <a:lnSpc>
                <a:spcPct val="130000"/>
              </a:lnSpc>
              <a:spcBef>
                <a:spcPct val="0"/>
              </a:spcBef>
            </a:pPr>
            <a:r>
              <a:rPr lang="zh-CN" altLang="en-US" sz="1200">
                <a:solidFill>
                  <a:srgbClr val="2B2A2A"/>
                </a:solidFill>
                <a:latin typeface="+mn-ea"/>
                <a:cs typeface="思源黑体 1"/>
                <a:sym typeface="思源黑体 1"/>
              </a:rPr>
              <a:t>添加文字</a:t>
            </a: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a:t>
            </a: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7840" y="-2396716"/>
            <a:ext cx="5896321" cy="1165143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rcRect l="73674" b="78721"/>
          <a:stretch>
            <a:fillRect/>
          </a:stretch>
        </p:blipFill>
        <p:spPr>
          <a:xfrm rot="16200000">
            <a:off x="207879" y="197440"/>
            <a:ext cx="1192919" cy="1278876"/>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16411082">
            <a:off x="2847268" y="-1092200"/>
            <a:ext cx="952499" cy="3365498"/>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4723433" flipH="1">
            <a:off x="9852567" y="4577144"/>
            <a:ext cx="952499" cy="3365498"/>
          </a:xfrm>
          <a:prstGeom prst="rect">
            <a:avLst/>
          </a:prstGeom>
        </p:spPr>
      </p:pic>
      <p:sp>
        <p:nvSpPr>
          <p:cNvPr id="10" name="TextBox 8"/>
          <p:cNvSpPr txBox="1"/>
          <p:nvPr/>
        </p:nvSpPr>
        <p:spPr>
          <a:xfrm>
            <a:off x="4874601" y="879732"/>
            <a:ext cx="2442799" cy="601345"/>
          </a:xfrm>
          <a:prstGeom prst="rect">
            <a:avLst/>
          </a:prstGeom>
        </p:spPr>
        <p:txBody>
          <a:bodyPr lIns="0" tIns="0" rIns="0" bIns="0" rtlCol="0" anchor="t">
            <a:spAutoFit/>
          </a:bodyPr>
          <a:lstStyle/>
          <a:p>
            <a:pPr algn="ctr">
              <a:lnSpc>
                <a:spcPts val="4690"/>
              </a:lnSpc>
            </a:pPr>
            <a:r>
              <a:rPr lang="zh-CN" altLang="en-US" sz="4000" spc="-1">
                <a:solidFill>
                  <a:srgbClr val="9389B1"/>
                </a:solidFill>
                <a:latin typeface="+mj-ea"/>
                <a:ea typeface="+mj-ea"/>
                <a:cs typeface="可画妞妞体-简"/>
                <a:sym typeface="可画妞妞体-简"/>
              </a:rPr>
              <a:t>添加</a:t>
            </a:r>
            <a:r>
              <a:rPr lang="zh-CN" altLang="en-US" sz="4000" spc="-1">
                <a:solidFill>
                  <a:srgbClr val="9389B1"/>
                </a:solidFill>
                <a:latin typeface="+mj-ea"/>
                <a:ea typeface="+mj-ea"/>
                <a:cs typeface="可画妞妞体-简"/>
                <a:sym typeface="可画妞妞体-简"/>
              </a:rPr>
              <a:t>标题</a:t>
            </a:r>
            <a:endParaRPr lang="zh-CN" altLang="en-US" sz="4000" spc="-1">
              <a:solidFill>
                <a:srgbClr val="9389B1"/>
              </a:solidFill>
              <a:latin typeface="+mj-ea"/>
              <a:ea typeface="+mj-ea"/>
              <a:cs typeface="可画妞妞体-简"/>
              <a:sym typeface="可画妞妞体-简"/>
            </a:endParaRPr>
          </a:p>
        </p:txBody>
      </p:sp>
      <p:sp>
        <p:nvSpPr>
          <p:cNvPr id="3" name="Freeform 9"/>
          <p:cNvSpPr/>
          <p:nvPr>
            <p:custDataLst>
              <p:tags r:id="rId4"/>
            </p:custDataLst>
          </p:nvPr>
        </p:nvSpPr>
        <p:spPr>
          <a:xfrm>
            <a:off x="6187119" y="2139172"/>
            <a:ext cx="768279" cy="768279"/>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389B1">
              <a:alpha val="29804"/>
            </a:srgbClr>
          </a:solidFill>
        </p:spPr>
      </p:sp>
      <p:sp>
        <p:nvSpPr>
          <p:cNvPr id="7" name="TextBox 10"/>
          <p:cNvSpPr txBox="1"/>
          <p:nvPr/>
        </p:nvSpPr>
        <p:spPr>
          <a:xfrm>
            <a:off x="6259145" y="2166182"/>
            <a:ext cx="624227" cy="669243"/>
          </a:xfrm>
          <a:prstGeom prst="rect">
            <a:avLst/>
          </a:prstGeom>
        </p:spPr>
        <p:txBody>
          <a:bodyPr lIns="35771" tIns="35771" rIns="35771" bIns="35771" rtlCol="0" anchor="ctr"/>
          <a:lstStyle/>
          <a:p>
            <a:pPr algn="ctr">
              <a:lnSpc>
                <a:spcPct val="130000"/>
              </a:lnSpc>
            </a:pPr>
            <a:endParaRPr sz="1100">
              <a:latin typeface="+mn-ea"/>
            </a:endParaRPr>
          </a:p>
        </p:txBody>
      </p:sp>
      <p:sp>
        <p:nvSpPr>
          <p:cNvPr id="13" name="Freeform 12"/>
          <p:cNvSpPr/>
          <p:nvPr>
            <p:custDataLst>
              <p:tags r:id="rId5"/>
            </p:custDataLst>
          </p:nvPr>
        </p:nvSpPr>
        <p:spPr>
          <a:xfrm>
            <a:off x="6241998" y="2194051"/>
            <a:ext cx="658521" cy="658521"/>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389B1"/>
          </a:solidFill>
        </p:spPr>
      </p:sp>
      <p:sp>
        <p:nvSpPr>
          <p:cNvPr id="14" name="TextBox 13"/>
          <p:cNvSpPr txBox="1"/>
          <p:nvPr/>
        </p:nvSpPr>
        <p:spPr>
          <a:xfrm>
            <a:off x="6303734" y="2217202"/>
            <a:ext cx="535048" cy="573634"/>
          </a:xfrm>
          <a:prstGeom prst="rect">
            <a:avLst/>
          </a:prstGeom>
        </p:spPr>
        <p:txBody>
          <a:bodyPr lIns="35771" tIns="35771" rIns="35771" bIns="35771" rtlCol="0" anchor="ctr"/>
          <a:lstStyle/>
          <a:p>
            <a:pPr algn="ctr">
              <a:lnSpc>
                <a:spcPct val="130000"/>
              </a:lnSpc>
            </a:pPr>
            <a:endParaRPr sz="1100">
              <a:latin typeface="+mn-ea"/>
            </a:endParaRPr>
          </a:p>
        </p:txBody>
      </p:sp>
      <p:sp>
        <p:nvSpPr>
          <p:cNvPr id="20" name="Freeform 15"/>
          <p:cNvSpPr/>
          <p:nvPr>
            <p:custDataLst>
              <p:tags r:id="rId6"/>
            </p:custDataLst>
          </p:nvPr>
        </p:nvSpPr>
        <p:spPr>
          <a:xfrm>
            <a:off x="6200053" y="4215299"/>
            <a:ext cx="768279" cy="768279"/>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389B1">
              <a:alpha val="29804"/>
            </a:srgbClr>
          </a:solidFill>
          <a:ln cap="sq">
            <a:noFill/>
            <a:prstDash val="solid"/>
            <a:miter/>
          </a:ln>
        </p:spPr>
      </p:sp>
      <p:sp>
        <p:nvSpPr>
          <p:cNvPr id="21" name="TextBox 16"/>
          <p:cNvSpPr txBox="1"/>
          <p:nvPr/>
        </p:nvSpPr>
        <p:spPr>
          <a:xfrm>
            <a:off x="6272079" y="4242309"/>
            <a:ext cx="624227" cy="669243"/>
          </a:xfrm>
          <a:prstGeom prst="rect">
            <a:avLst/>
          </a:prstGeom>
        </p:spPr>
        <p:txBody>
          <a:bodyPr lIns="35771" tIns="35771" rIns="35771" bIns="35771" rtlCol="0" anchor="ctr"/>
          <a:lstStyle/>
          <a:p>
            <a:pPr algn="ctr">
              <a:lnSpc>
                <a:spcPct val="130000"/>
              </a:lnSpc>
            </a:pPr>
            <a:endParaRPr sz="1100">
              <a:latin typeface="+mn-ea"/>
            </a:endParaRPr>
          </a:p>
        </p:txBody>
      </p:sp>
      <p:sp>
        <p:nvSpPr>
          <p:cNvPr id="27" name="Freeform 18"/>
          <p:cNvSpPr/>
          <p:nvPr>
            <p:custDataLst>
              <p:tags r:id="rId7"/>
            </p:custDataLst>
          </p:nvPr>
        </p:nvSpPr>
        <p:spPr>
          <a:xfrm>
            <a:off x="6254932" y="4270178"/>
            <a:ext cx="658521" cy="658521"/>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9389B1"/>
          </a:solidFill>
          <a:ln cap="sq">
            <a:noFill/>
            <a:prstDash val="solid"/>
            <a:miter/>
          </a:ln>
        </p:spPr>
      </p:sp>
      <p:sp>
        <p:nvSpPr>
          <p:cNvPr id="29" name="TextBox 19"/>
          <p:cNvSpPr txBox="1"/>
          <p:nvPr/>
        </p:nvSpPr>
        <p:spPr>
          <a:xfrm>
            <a:off x="6316668" y="4293329"/>
            <a:ext cx="535048" cy="573634"/>
          </a:xfrm>
          <a:prstGeom prst="rect">
            <a:avLst/>
          </a:prstGeom>
        </p:spPr>
        <p:txBody>
          <a:bodyPr lIns="35771" tIns="35771" rIns="35771" bIns="35771" rtlCol="0" anchor="ctr"/>
          <a:lstStyle/>
          <a:p>
            <a:pPr algn="ctr">
              <a:lnSpc>
                <a:spcPct val="130000"/>
              </a:lnSpc>
            </a:pPr>
            <a:endParaRPr sz="1100">
              <a:latin typeface="+mn-ea"/>
            </a:endParaRPr>
          </a:p>
        </p:txBody>
      </p:sp>
      <p:sp>
        <p:nvSpPr>
          <p:cNvPr id="30" name="AutoShape 20"/>
          <p:cNvSpPr/>
          <p:nvPr>
            <p:custDataLst>
              <p:tags r:id="rId8"/>
            </p:custDataLst>
          </p:nvPr>
        </p:nvSpPr>
        <p:spPr>
          <a:xfrm>
            <a:off x="6240768" y="3819563"/>
            <a:ext cx="5092862" cy="0"/>
          </a:xfrm>
          <a:prstGeom prst="line">
            <a:avLst/>
          </a:prstGeom>
          <a:ln w="19050" cap="flat">
            <a:solidFill>
              <a:srgbClr val="2B2A2A"/>
            </a:solidFill>
            <a:prstDash val="solid"/>
            <a:headEnd type="none" w="sm" len="sm"/>
            <a:tailEnd type="none" w="sm" len="sm"/>
          </a:ln>
        </p:spPr>
      </p:sp>
      <p:grpSp>
        <p:nvGrpSpPr>
          <p:cNvPr id="34" name="Group 21"/>
          <p:cNvGrpSpPr/>
          <p:nvPr/>
        </p:nvGrpSpPr>
        <p:grpSpPr>
          <a:xfrm>
            <a:off x="971560" y="1855990"/>
            <a:ext cx="4752630" cy="3941477"/>
            <a:chOff x="0" y="0"/>
            <a:chExt cx="1777658" cy="1474257"/>
          </a:xfrm>
        </p:grpSpPr>
        <p:sp>
          <p:nvSpPr>
            <p:cNvPr id="36" name="Freeform 22"/>
            <p:cNvSpPr/>
            <p:nvPr/>
          </p:nvSpPr>
          <p:spPr>
            <a:xfrm>
              <a:off x="0" y="0"/>
              <a:ext cx="1777658" cy="1474257"/>
            </a:xfrm>
            <a:custGeom>
              <a:avLst/>
              <a:gdLst/>
              <a:ahLst/>
              <a:cxnLst/>
              <a:rect l="l" t="t" r="r" b="b"/>
              <a:pathLst>
                <a:path w="1777658" h="1474257">
                  <a:moveTo>
                    <a:pt x="21720" y="0"/>
                  </a:moveTo>
                  <a:lnTo>
                    <a:pt x="1755938" y="0"/>
                  </a:lnTo>
                  <a:cubicBezTo>
                    <a:pt x="1761699" y="0"/>
                    <a:pt x="1767223" y="2288"/>
                    <a:pt x="1771296" y="6362"/>
                  </a:cubicBezTo>
                  <a:cubicBezTo>
                    <a:pt x="1775370" y="10435"/>
                    <a:pt x="1777658" y="15959"/>
                    <a:pt x="1777658" y="21720"/>
                  </a:cubicBezTo>
                  <a:lnTo>
                    <a:pt x="1777658" y="1452537"/>
                  </a:lnTo>
                  <a:cubicBezTo>
                    <a:pt x="1777658" y="1458298"/>
                    <a:pt x="1775370" y="1463822"/>
                    <a:pt x="1771296" y="1467896"/>
                  </a:cubicBezTo>
                  <a:cubicBezTo>
                    <a:pt x="1767223" y="1471969"/>
                    <a:pt x="1761699" y="1474257"/>
                    <a:pt x="1755938" y="1474257"/>
                  </a:cubicBezTo>
                  <a:lnTo>
                    <a:pt x="21720" y="1474257"/>
                  </a:lnTo>
                  <a:cubicBezTo>
                    <a:pt x="15959" y="1474257"/>
                    <a:pt x="10435" y="1471969"/>
                    <a:pt x="6362" y="1467896"/>
                  </a:cubicBezTo>
                  <a:cubicBezTo>
                    <a:pt x="2288" y="1463822"/>
                    <a:pt x="0" y="1458298"/>
                    <a:pt x="0" y="1452537"/>
                  </a:cubicBezTo>
                  <a:lnTo>
                    <a:pt x="0" y="21720"/>
                  </a:lnTo>
                  <a:cubicBezTo>
                    <a:pt x="0" y="15959"/>
                    <a:pt x="2288" y="10435"/>
                    <a:pt x="6362" y="6362"/>
                  </a:cubicBezTo>
                  <a:cubicBezTo>
                    <a:pt x="10435" y="2288"/>
                    <a:pt x="15959" y="0"/>
                    <a:pt x="21720" y="0"/>
                  </a:cubicBezTo>
                  <a:close/>
                </a:path>
              </a:pathLst>
            </a:custGeom>
            <a:solidFill>
              <a:srgbClr val="F8DFA6">
                <a:alpha val="16863"/>
              </a:srgbClr>
            </a:solidFill>
            <a:ln cap="sq">
              <a:noFill/>
              <a:prstDash val="solid"/>
              <a:miter/>
            </a:ln>
          </p:spPr>
        </p:sp>
        <p:sp>
          <p:nvSpPr>
            <p:cNvPr id="38" name="TextBox 23"/>
            <p:cNvSpPr txBox="1"/>
            <p:nvPr/>
          </p:nvSpPr>
          <p:spPr>
            <a:xfrm>
              <a:off x="0" y="-47625"/>
              <a:ext cx="1777658" cy="1521882"/>
            </a:xfrm>
            <a:prstGeom prst="rect">
              <a:avLst/>
            </a:prstGeom>
          </p:spPr>
          <p:txBody>
            <a:bodyPr lIns="33867" tIns="33867" rIns="33867" bIns="33867" rtlCol="0" anchor="ctr"/>
            <a:lstStyle/>
            <a:p>
              <a:pPr>
                <a:lnSpc>
                  <a:spcPct val="130000"/>
                </a:lnSpc>
              </a:pPr>
              <a:endParaRPr sz="1100">
                <a:latin typeface="+mn-ea"/>
              </a:endParaRPr>
            </a:p>
          </p:txBody>
        </p:sp>
      </p:grpSp>
      <p:pic>
        <p:nvPicPr>
          <p:cNvPr id="43" name="Picture 25" descr="D:/学校ppt/素材/微信图片_20230719161328.jpg微信图片_20230719161328"/>
          <p:cNvPicPr>
            <a:picLocks noChangeAspect="1"/>
          </p:cNvPicPr>
          <p:nvPr/>
        </p:nvPicPr>
        <p:blipFill>
          <a:blip r:embed="rId9"/>
          <a:srcRect l="2713" r="2713"/>
          <a:stretch>
            <a:fillRect/>
          </a:stretch>
        </p:blipFill>
        <p:spPr>
          <a:xfrm>
            <a:off x="1288138" y="3504942"/>
            <a:ext cx="4169942" cy="2022353"/>
          </a:xfrm>
          <a:prstGeom prst="rect">
            <a:avLst/>
          </a:prstGeom>
        </p:spPr>
      </p:pic>
      <p:grpSp>
        <p:nvGrpSpPr>
          <p:cNvPr id="45" name="Group 26"/>
          <p:cNvGrpSpPr/>
          <p:nvPr/>
        </p:nvGrpSpPr>
        <p:grpSpPr>
          <a:xfrm>
            <a:off x="1288138" y="2193365"/>
            <a:ext cx="2022850" cy="444030"/>
            <a:chOff x="0" y="-185401"/>
            <a:chExt cx="4045700" cy="888062"/>
          </a:xfrm>
        </p:grpSpPr>
        <p:grpSp>
          <p:nvGrpSpPr>
            <p:cNvPr id="47" name="Group 27"/>
            <p:cNvGrpSpPr/>
            <p:nvPr/>
          </p:nvGrpSpPr>
          <p:grpSpPr>
            <a:xfrm>
              <a:off x="0" y="-185401"/>
              <a:ext cx="4045700" cy="873309"/>
              <a:chOff x="0" y="-47625"/>
              <a:chExt cx="1039241" cy="224332"/>
            </a:xfrm>
          </p:grpSpPr>
          <p:sp>
            <p:nvSpPr>
              <p:cNvPr id="49" name="Freeform 28"/>
              <p:cNvSpPr/>
              <p:nvPr/>
            </p:nvSpPr>
            <p:spPr>
              <a:xfrm>
                <a:off x="0" y="5593"/>
                <a:ext cx="1039241" cy="171114"/>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50" name="TextBox 29"/>
              <p:cNvSpPr txBox="1"/>
              <p:nvPr/>
            </p:nvSpPr>
            <p:spPr>
              <a:xfrm>
                <a:off x="0" y="-47625"/>
                <a:ext cx="1039241" cy="218739"/>
              </a:xfrm>
              <a:prstGeom prst="rect">
                <a:avLst/>
              </a:prstGeom>
            </p:spPr>
            <p:txBody>
              <a:bodyPr lIns="22995" tIns="22995" rIns="22995" bIns="22995" rtlCol="0" anchor="ctr"/>
              <a:lstStyle/>
              <a:p>
                <a:pPr>
                  <a:lnSpc>
                    <a:spcPct val="130000"/>
                  </a:lnSpc>
                </a:pPr>
                <a:endParaRPr sz="1100">
                  <a:latin typeface="+mn-ea"/>
                </a:endParaRPr>
              </a:p>
            </p:txBody>
          </p:sp>
        </p:grpSp>
        <p:sp>
          <p:nvSpPr>
            <p:cNvPr id="48" name="TextBox 30"/>
            <p:cNvSpPr txBox="1"/>
            <p:nvPr/>
          </p:nvSpPr>
          <p:spPr>
            <a:xfrm>
              <a:off x="292088" y="-16160"/>
              <a:ext cx="3461528" cy="718821"/>
            </a:xfrm>
            <a:prstGeom prst="rect">
              <a:avLst/>
            </a:prstGeom>
          </p:spPr>
          <p:txBody>
            <a:bodyPr lIns="0" tIns="0" rIns="0" bIns="0" rtlCol="0" anchor="t">
              <a:spAutoFit/>
            </a:bodyPr>
            <a:lstStyle/>
            <a:p>
              <a:pPr>
                <a:lnSpc>
                  <a:spcPct val="130000"/>
                </a:lnSpc>
              </a:pPr>
              <a:r>
                <a:rPr lang="zh-CN" altLang="en-US" b="1" spc="186">
                  <a:solidFill>
                    <a:srgbClr val="FFFFFF"/>
                  </a:solidFill>
                  <a:latin typeface="+mn-ea"/>
                  <a:cs typeface="思源黑体 1 Bold"/>
                  <a:sym typeface="思源黑体 1 Bold"/>
                </a:rPr>
                <a:t>添加</a:t>
              </a:r>
              <a:r>
                <a:rPr lang="zh-CN" altLang="en-US" b="1" spc="186">
                  <a:solidFill>
                    <a:srgbClr val="FFFFFF"/>
                  </a:solidFill>
                  <a:latin typeface="+mn-ea"/>
                  <a:cs typeface="思源黑体 1 Bold"/>
                  <a:sym typeface="思源黑体 1 Bold"/>
                </a:rPr>
                <a:t>标题</a:t>
              </a:r>
              <a:endParaRPr lang="zh-CN" altLang="en-US" b="1" spc="186">
                <a:solidFill>
                  <a:srgbClr val="FFFFFF"/>
                </a:solidFill>
                <a:latin typeface="+mn-ea"/>
                <a:cs typeface="思源黑体 1 Bold"/>
                <a:sym typeface="思源黑体 1 Bold"/>
              </a:endParaRPr>
            </a:p>
          </p:txBody>
        </p:sp>
      </p:grpSp>
      <p:grpSp>
        <p:nvGrpSpPr>
          <p:cNvPr id="56" name="Group 32"/>
          <p:cNvGrpSpPr/>
          <p:nvPr>
            <p:custDataLst>
              <p:tags r:id="rId10"/>
            </p:custDataLst>
          </p:nvPr>
        </p:nvGrpSpPr>
        <p:grpSpPr>
          <a:xfrm>
            <a:off x="7229903" y="2119531"/>
            <a:ext cx="2022850" cy="333067"/>
            <a:chOff x="0" y="0"/>
            <a:chExt cx="1039241" cy="171114"/>
          </a:xfrm>
        </p:grpSpPr>
        <p:sp>
          <p:nvSpPr>
            <p:cNvPr id="58" name="Freeform 33"/>
            <p:cNvSpPr/>
            <p:nvPr>
              <p:custDataLst>
                <p:tags r:id="rId11"/>
              </p:custDataLst>
            </p:nvPr>
          </p:nvSpPr>
          <p:spPr>
            <a:xfrm>
              <a:off x="0" y="0"/>
              <a:ext cx="1039241" cy="171114"/>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59" name="TextBox 34"/>
            <p:cNvSpPr txBox="1"/>
            <p:nvPr/>
          </p:nvSpPr>
          <p:spPr>
            <a:xfrm>
              <a:off x="0" y="-47625"/>
              <a:ext cx="1039241" cy="218739"/>
            </a:xfrm>
            <a:prstGeom prst="rect">
              <a:avLst/>
            </a:prstGeom>
          </p:spPr>
          <p:txBody>
            <a:bodyPr lIns="22995" tIns="22995" rIns="22995" bIns="22995" rtlCol="0" anchor="ctr"/>
            <a:lstStyle/>
            <a:p>
              <a:pPr>
                <a:lnSpc>
                  <a:spcPct val="130000"/>
                </a:lnSpc>
              </a:pPr>
              <a:endParaRPr sz="1100">
                <a:latin typeface="+mn-ea"/>
              </a:endParaRPr>
            </a:p>
          </p:txBody>
        </p:sp>
      </p:grpSp>
      <p:sp>
        <p:nvSpPr>
          <p:cNvPr id="57" name="TextBox 35"/>
          <p:cNvSpPr txBox="1"/>
          <p:nvPr>
            <p:custDataLst>
              <p:tags r:id="rId12"/>
            </p:custDataLst>
          </p:nvPr>
        </p:nvSpPr>
        <p:spPr>
          <a:xfrm>
            <a:off x="7375947" y="2092401"/>
            <a:ext cx="1730764" cy="718820"/>
          </a:xfrm>
          <a:prstGeom prst="rect">
            <a:avLst/>
          </a:prstGeom>
        </p:spPr>
        <p:txBody>
          <a:bodyPr lIns="0" tIns="0" rIns="0" bIns="0" rtlCol="0" anchor="t">
            <a:spAutoFit/>
          </a:bodyPr>
          <a:lstStyle/>
          <a:p>
            <a:pPr algn="ctr">
              <a:lnSpc>
                <a:spcPct val="130000"/>
              </a:lnSpc>
            </a:pPr>
            <a:r>
              <a:rPr lang="zh-CN" altLang="en-US" b="1" spc="186">
                <a:solidFill>
                  <a:srgbClr val="FFFFFF"/>
                </a:solidFill>
                <a:latin typeface="+mn-ea"/>
                <a:cs typeface="思源黑体 1 Bold"/>
                <a:sym typeface="思源黑体 1 Bold"/>
              </a:rPr>
              <a:t>添加标题</a:t>
            </a:r>
            <a:endParaRPr lang="zh-CN" altLang="en-US" b="1" spc="186">
              <a:solidFill>
                <a:srgbClr val="FFFFFF"/>
              </a:solidFill>
              <a:latin typeface="+mn-ea"/>
              <a:cs typeface="思源黑体 1 Bold"/>
              <a:sym typeface="思源黑体 1 Bold"/>
            </a:endParaRPr>
          </a:p>
          <a:p>
            <a:pPr algn="ctr">
              <a:lnSpc>
                <a:spcPct val="130000"/>
              </a:lnSpc>
            </a:pPr>
            <a:endParaRPr lang="en-US" b="1" spc="186">
              <a:solidFill>
                <a:srgbClr val="FFFFFF"/>
              </a:solidFill>
              <a:latin typeface="+mn-ea"/>
              <a:cs typeface="思源黑体 1 Bold"/>
              <a:sym typeface="思源黑体 1 Bold"/>
            </a:endParaRPr>
          </a:p>
        </p:txBody>
      </p:sp>
      <p:grpSp>
        <p:nvGrpSpPr>
          <p:cNvPr id="61" name="Group 37"/>
          <p:cNvGrpSpPr/>
          <p:nvPr>
            <p:custDataLst>
              <p:tags r:id="rId13"/>
            </p:custDataLst>
          </p:nvPr>
        </p:nvGrpSpPr>
        <p:grpSpPr>
          <a:xfrm>
            <a:off x="7229903" y="4201885"/>
            <a:ext cx="2022850" cy="333067"/>
            <a:chOff x="0" y="0"/>
            <a:chExt cx="1039241" cy="171114"/>
          </a:xfrm>
        </p:grpSpPr>
        <p:sp>
          <p:nvSpPr>
            <p:cNvPr id="63" name="Freeform 38"/>
            <p:cNvSpPr/>
            <p:nvPr>
              <p:custDataLst>
                <p:tags r:id="rId14"/>
              </p:custDataLst>
            </p:nvPr>
          </p:nvSpPr>
          <p:spPr>
            <a:xfrm>
              <a:off x="0" y="0"/>
              <a:ext cx="1039241" cy="171114"/>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64" name="TextBox 39"/>
            <p:cNvSpPr txBox="1"/>
            <p:nvPr/>
          </p:nvSpPr>
          <p:spPr>
            <a:xfrm>
              <a:off x="0" y="-47625"/>
              <a:ext cx="1039241" cy="218739"/>
            </a:xfrm>
            <a:prstGeom prst="rect">
              <a:avLst/>
            </a:prstGeom>
          </p:spPr>
          <p:txBody>
            <a:bodyPr lIns="22995" tIns="22995" rIns="22995" bIns="22995" rtlCol="0" anchor="ctr"/>
            <a:lstStyle/>
            <a:p>
              <a:pPr>
                <a:lnSpc>
                  <a:spcPct val="130000"/>
                </a:lnSpc>
              </a:pPr>
              <a:endParaRPr sz="1100">
                <a:latin typeface="+mn-ea"/>
              </a:endParaRPr>
            </a:p>
          </p:txBody>
        </p:sp>
      </p:grpSp>
      <p:sp>
        <p:nvSpPr>
          <p:cNvPr id="62" name="TextBox 40"/>
          <p:cNvSpPr txBox="1"/>
          <p:nvPr>
            <p:custDataLst>
              <p:tags r:id="rId15"/>
            </p:custDataLst>
          </p:nvPr>
        </p:nvSpPr>
        <p:spPr>
          <a:xfrm>
            <a:off x="7375947" y="4174755"/>
            <a:ext cx="1730764" cy="359410"/>
          </a:xfrm>
          <a:prstGeom prst="rect">
            <a:avLst/>
          </a:prstGeom>
        </p:spPr>
        <p:txBody>
          <a:bodyPr lIns="0" tIns="0" rIns="0" bIns="0" rtlCol="0" anchor="t">
            <a:spAutoFit/>
          </a:bodyPr>
          <a:lstStyle/>
          <a:p>
            <a:pPr>
              <a:lnSpc>
                <a:spcPct val="130000"/>
              </a:lnSpc>
            </a:pPr>
            <a:r>
              <a:rPr lang="zh-CN" altLang="en-US" b="1" spc="186">
                <a:solidFill>
                  <a:srgbClr val="FFFFFF"/>
                </a:solidFill>
                <a:latin typeface="+mn-ea"/>
                <a:cs typeface="思源黑体 1 Bold"/>
                <a:sym typeface="思源黑体 1 Bold"/>
              </a:rPr>
              <a:t>添加标题</a:t>
            </a:r>
            <a:endParaRPr lang="en-US" b="1" spc="186">
              <a:solidFill>
                <a:srgbClr val="FFFFFF"/>
              </a:solidFill>
              <a:latin typeface="+mn-ea"/>
              <a:cs typeface="思源黑体 1 Bold"/>
              <a:sym typeface="思源黑体 1 Bold"/>
            </a:endParaRPr>
          </a:p>
        </p:txBody>
      </p:sp>
      <p:sp>
        <p:nvSpPr>
          <p:cNvPr id="65" name="TextBox 42"/>
          <p:cNvSpPr txBox="1"/>
          <p:nvPr>
            <p:custDataLst>
              <p:tags r:id="rId16"/>
            </p:custDataLst>
          </p:nvPr>
        </p:nvSpPr>
        <p:spPr>
          <a:xfrm>
            <a:off x="6335375" y="2251090"/>
            <a:ext cx="497635" cy="421654"/>
          </a:xfrm>
          <a:prstGeom prst="rect">
            <a:avLst/>
          </a:prstGeom>
        </p:spPr>
        <p:txBody>
          <a:bodyPr lIns="0" tIns="0" rIns="0" bIns="0" rtlCol="0" anchor="t">
            <a:spAutoFit/>
          </a:bodyPr>
          <a:lstStyle/>
          <a:p>
            <a:pPr algn="ctr">
              <a:lnSpc>
                <a:spcPct val="130000"/>
              </a:lnSpc>
            </a:pPr>
            <a:r>
              <a:rPr lang="en-US" sz="2400">
                <a:solidFill>
                  <a:srgbClr val="FFFFFF"/>
                </a:solidFill>
                <a:latin typeface="+mn-ea"/>
                <a:cs typeface="思源黑体 1"/>
                <a:sym typeface="思源黑体 1"/>
              </a:rPr>
              <a:t>01</a:t>
            </a:r>
            <a:endParaRPr lang="en-US" sz="2400">
              <a:solidFill>
                <a:srgbClr val="FFFFFF"/>
              </a:solidFill>
              <a:latin typeface="+mn-ea"/>
              <a:cs typeface="思源黑体 1"/>
              <a:sym typeface="思源黑体 1"/>
            </a:endParaRPr>
          </a:p>
        </p:txBody>
      </p:sp>
      <p:sp>
        <p:nvSpPr>
          <p:cNvPr id="66" name="TextBox 43"/>
          <p:cNvSpPr txBox="1"/>
          <p:nvPr>
            <p:custDataLst>
              <p:tags r:id="rId17"/>
            </p:custDataLst>
          </p:nvPr>
        </p:nvSpPr>
        <p:spPr>
          <a:xfrm>
            <a:off x="6335375" y="4325145"/>
            <a:ext cx="497635" cy="421654"/>
          </a:xfrm>
          <a:prstGeom prst="rect">
            <a:avLst/>
          </a:prstGeom>
        </p:spPr>
        <p:txBody>
          <a:bodyPr lIns="0" tIns="0" rIns="0" bIns="0" rtlCol="0" anchor="t">
            <a:spAutoFit/>
          </a:bodyPr>
          <a:lstStyle/>
          <a:p>
            <a:pPr algn="ctr">
              <a:lnSpc>
                <a:spcPct val="130000"/>
              </a:lnSpc>
            </a:pPr>
            <a:r>
              <a:rPr lang="en-US" sz="2400">
                <a:solidFill>
                  <a:srgbClr val="FFFFFF"/>
                </a:solidFill>
                <a:latin typeface="+mn-ea"/>
                <a:cs typeface="思源黑体 1"/>
                <a:sym typeface="思源黑体 1"/>
              </a:rPr>
              <a:t>02</a:t>
            </a:r>
            <a:endParaRPr lang="en-US" sz="2400">
              <a:solidFill>
                <a:srgbClr val="FFFFFF"/>
              </a:solidFill>
              <a:latin typeface="+mn-ea"/>
              <a:cs typeface="思源黑体 1"/>
              <a:sym typeface="思源黑体 1"/>
            </a:endParaRPr>
          </a:p>
        </p:txBody>
      </p:sp>
      <p:sp>
        <p:nvSpPr>
          <p:cNvPr id="67" name="TextBox 44"/>
          <p:cNvSpPr txBox="1"/>
          <p:nvPr>
            <p:custDataLst>
              <p:tags r:id="rId18"/>
            </p:custDataLst>
          </p:nvPr>
        </p:nvSpPr>
        <p:spPr>
          <a:xfrm>
            <a:off x="7229903" y="2572427"/>
            <a:ext cx="4128717" cy="2397760"/>
          </a:xfrm>
          <a:prstGeom prst="rect">
            <a:avLst/>
          </a:prstGeom>
        </p:spPr>
        <p:txBody>
          <a:bodyPr lIns="0" tIns="0" rIns="0" bIns="0" rtlCol="0" anchor="t">
            <a:spAutoFit/>
          </a:bodyPr>
          <a:lstStyle/>
          <a:p>
            <a:pPr algn="l">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a:t>
            </a:r>
            <a:endParaRPr lang="zh-CN" altLang="en-US" sz="1200">
              <a:solidFill>
                <a:srgbClr val="2B2A2A"/>
              </a:solidFill>
              <a:latin typeface="+mn-ea"/>
              <a:cs typeface="思源黑体 1"/>
              <a:sym typeface="思源黑体 1"/>
            </a:endParaRPr>
          </a:p>
          <a:p>
            <a:pPr algn="l">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a:t>
            </a:r>
            <a:endParaRPr lang="zh-CN" altLang="en-US" sz="1200">
              <a:solidFill>
                <a:srgbClr val="2B2A2A"/>
              </a:solidFill>
              <a:latin typeface="+mn-ea"/>
              <a:cs typeface="思源黑体 1"/>
              <a:sym typeface="思源黑体 1"/>
            </a:endParaRPr>
          </a:p>
          <a:p>
            <a:pPr algn="l">
              <a:lnSpc>
                <a:spcPct val="130000"/>
              </a:lnSpc>
              <a:spcBef>
                <a:spcPct val="0"/>
              </a:spcBef>
            </a:pPr>
            <a:r>
              <a:rPr lang="zh-CN" altLang="en-US" sz="1200">
                <a:solidFill>
                  <a:srgbClr val="2B2A2A"/>
                </a:solidFill>
                <a:latin typeface="+mn-ea"/>
                <a:cs typeface="思源黑体 1"/>
                <a:sym typeface="思源黑体 1"/>
              </a:rPr>
              <a:t>添加文字</a:t>
            </a:r>
            <a:endParaRPr lang="zh-CN" altLang="en-US" sz="1200">
              <a:solidFill>
                <a:srgbClr val="2B2A2A"/>
              </a:solidFill>
              <a:latin typeface="+mn-ea"/>
              <a:cs typeface="思源黑体 1"/>
              <a:sym typeface="思源黑体 1"/>
            </a:endParaRPr>
          </a:p>
          <a:p>
            <a:pPr algn="l">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a:p>
            <a:pPr algn="ctr">
              <a:lnSpc>
                <a:spcPct val="130000"/>
              </a:lnSpc>
              <a:spcBef>
                <a:spcPct val="0"/>
              </a:spcBef>
            </a:pPr>
            <a:endParaRPr lang="en-US" sz="1200">
              <a:solidFill>
                <a:srgbClr val="2B2A2A"/>
              </a:solidFill>
              <a:latin typeface="+mn-ea"/>
              <a:cs typeface="思源黑体 1"/>
              <a:sym typeface="思源黑体 1"/>
            </a:endParaRPr>
          </a:p>
        </p:txBody>
      </p:sp>
      <p:sp>
        <p:nvSpPr>
          <p:cNvPr id="68" name="TextBox 45"/>
          <p:cNvSpPr txBox="1"/>
          <p:nvPr/>
        </p:nvSpPr>
        <p:spPr>
          <a:xfrm>
            <a:off x="1288138" y="2726516"/>
            <a:ext cx="4169942" cy="718820"/>
          </a:xfrm>
          <a:prstGeom prst="rect">
            <a:avLst/>
          </a:prstGeom>
        </p:spPr>
        <p:txBody>
          <a:bodyPr lIns="0" tIns="0" rIns="0" bIns="0" rtlCol="0" anchor="t">
            <a:spAutoFit/>
          </a:bodyPr>
          <a:lstStyle/>
          <a:p>
            <a:pPr algn="ctr">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a:t>
            </a:r>
            <a:endParaRPr lang="zh-CN" altLang="en-US" sz="1200">
              <a:solidFill>
                <a:srgbClr val="2B2A2A"/>
              </a:solidFill>
              <a:latin typeface="+mn-ea"/>
              <a:cs typeface="思源黑体 1"/>
              <a:sym typeface="思源黑体 1"/>
            </a:endParaRPr>
          </a:p>
          <a:p>
            <a:pPr algn="ctr">
              <a:lnSpc>
                <a:spcPct val="130000"/>
              </a:lnSpc>
              <a:spcBef>
                <a:spcPct val="0"/>
              </a:spcBef>
            </a:pPr>
            <a:endParaRPr lang="en-US" sz="1200">
              <a:solidFill>
                <a:srgbClr val="2B2A2A"/>
              </a:solidFill>
              <a:latin typeface="+mn-ea"/>
              <a:cs typeface="思源黑体 1"/>
              <a:sym typeface="思源黑体 1"/>
            </a:endParaRPr>
          </a:p>
        </p:txBody>
      </p:sp>
      <p:sp>
        <p:nvSpPr>
          <p:cNvPr id="69" name="TextBox 46"/>
          <p:cNvSpPr txBox="1"/>
          <p:nvPr>
            <p:custDataLst>
              <p:tags r:id="rId19"/>
            </p:custDataLst>
          </p:nvPr>
        </p:nvSpPr>
        <p:spPr>
          <a:xfrm>
            <a:off x="7229903" y="4628037"/>
            <a:ext cx="4128717" cy="718820"/>
          </a:xfrm>
          <a:prstGeom prst="rect">
            <a:avLst/>
          </a:prstGeom>
        </p:spPr>
        <p:txBody>
          <a:bodyPr lIns="0" tIns="0" rIns="0" bIns="0" rtlCol="0" anchor="t">
            <a:spAutoFit/>
          </a:bodyPr>
          <a:lstStyle/>
          <a:p>
            <a:pPr algn="l">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a:t>
            </a:r>
            <a:endParaRPr lang="zh-CN" altLang="en-US" sz="1200">
              <a:solidFill>
                <a:srgbClr val="2B2A2A"/>
              </a:solidFill>
              <a:latin typeface="+mn-ea"/>
              <a:cs typeface="思源黑体 1"/>
              <a:sym typeface="思源黑体 1"/>
            </a:endParaRPr>
          </a:p>
          <a:p>
            <a:pPr algn="l">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添加文字添加文字添加文字添加文字添加文字添加文字</a:t>
            </a:r>
            <a:endParaRPr lang="zh-CN" altLang="en-US" sz="1200">
              <a:solidFill>
                <a:srgbClr val="2B2A2A"/>
              </a:solidFill>
              <a:latin typeface="+mn-ea"/>
              <a:cs typeface="思源黑体 1"/>
              <a:sym typeface="思源黑体 1"/>
            </a:endParaRPr>
          </a:p>
          <a:p>
            <a:pPr algn="l">
              <a:lnSpc>
                <a:spcPct val="130000"/>
              </a:lnSpc>
              <a:spcBef>
                <a:spcPct val="0"/>
              </a:spcBef>
            </a:pPr>
            <a:r>
              <a:rPr lang="zh-CN" altLang="en-US" sz="1200">
                <a:solidFill>
                  <a:srgbClr val="2B2A2A"/>
                </a:solidFill>
                <a:latin typeface="+mn-ea"/>
                <a:cs typeface="思源黑体 1"/>
                <a:sym typeface="思源黑体 1"/>
              </a:rPr>
              <a:t>添加文字</a:t>
            </a:r>
            <a:endParaRPr lang="en-US" sz="1200">
              <a:solidFill>
                <a:srgbClr val="2B2A2A"/>
              </a:solidFill>
              <a:latin typeface="+mn-ea"/>
              <a:cs typeface="思源黑体 1"/>
              <a:sym typeface="思源黑体 1"/>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7840" y="-2396716"/>
            <a:ext cx="5896321" cy="1165143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rcRect l="73674" b="78721"/>
          <a:stretch>
            <a:fillRect/>
          </a:stretch>
        </p:blipFill>
        <p:spPr>
          <a:xfrm rot="16200000">
            <a:off x="207879" y="197440"/>
            <a:ext cx="1192919" cy="1278876"/>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16411082">
            <a:off x="2847268" y="-1092200"/>
            <a:ext cx="952499" cy="3365498"/>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4723433" flipH="1">
            <a:off x="9852567" y="4577144"/>
            <a:ext cx="952499" cy="3365498"/>
          </a:xfrm>
          <a:prstGeom prst="rect">
            <a:avLst/>
          </a:prstGeom>
        </p:spPr>
      </p:pic>
      <p:sp>
        <p:nvSpPr>
          <p:cNvPr id="10" name="TextBox 8"/>
          <p:cNvSpPr txBox="1"/>
          <p:nvPr/>
        </p:nvSpPr>
        <p:spPr>
          <a:xfrm>
            <a:off x="4874601" y="879732"/>
            <a:ext cx="2442799" cy="601345"/>
          </a:xfrm>
          <a:prstGeom prst="rect">
            <a:avLst/>
          </a:prstGeom>
        </p:spPr>
        <p:txBody>
          <a:bodyPr lIns="0" tIns="0" rIns="0" bIns="0" rtlCol="0" anchor="t">
            <a:spAutoFit/>
          </a:bodyPr>
          <a:lstStyle/>
          <a:p>
            <a:pPr algn="ctr">
              <a:lnSpc>
                <a:spcPts val="4690"/>
              </a:lnSpc>
            </a:pPr>
            <a:r>
              <a:rPr lang="zh-CN" altLang="en-US" sz="4000" spc="-1">
                <a:solidFill>
                  <a:srgbClr val="9389B1"/>
                </a:solidFill>
                <a:latin typeface="+mj-ea"/>
                <a:ea typeface="+mj-ea"/>
                <a:cs typeface="可画妞妞体-简"/>
                <a:sym typeface="可画妞妞体-简"/>
              </a:rPr>
              <a:t>添加</a:t>
            </a:r>
            <a:r>
              <a:rPr lang="zh-CN" altLang="en-US" sz="4000" spc="-1">
                <a:solidFill>
                  <a:srgbClr val="9389B1"/>
                </a:solidFill>
                <a:latin typeface="+mj-ea"/>
                <a:ea typeface="+mj-ea"/>
                <a:cs typeface="可画妞妞体-简"/>
                <a:sym typeface="可画妞妞体-简"/>
              </a:rPr>
              <a:t>标题</a:t>
            </a:r>
            <a:endParaRPr lang="zh-CN" altLang="en-US" sz="4000" spc="-1">
              <a:solidFill>
                <a:srgbClr val="9389B1"/>
              </a:solidFill>
              <a:latin typeface="+mj-ea"/>
              <a:ea typeface="+mj-ea"/>
              <a:cs typeface="可画妞妞体-简"/>
              <a:sym typeface="可画妞妞体-简"/>
            </a:endParaRPr>
          </a:p>
        </p:txBody>
      </p:sp>
      <p:sp>
        <p:nvSpPr>
          <p:cNvPr id="38" name="TextBox 23"/>
          <p:cNvSpPr txBox="1"/>
          <p:nvPr/>
        </p:nvSpPr>
        <p:spPr>
          <a:xfrm>
            <a:off x="971560" y="1728663"/>
            <a:ext cx="4752630" cy="4068804"/>
          </a:xfrm>
          <a:prstGeom prst="rect">
            <a:avLst/>
          </a:prstGeom>
        </p:spPr>
        <p:txBody>
          <a:bodyPr lIns="33867" tIns="33867" rIns="33867" bIns="33867" rtlCol="0" anchor="ctr"/>
          <a:lstStyle/>
          <a:p>
            <a:pPr>
              <a:lnSpc>
                <a:spcPct val="130000"/>
              </a:lnSpc>
            </a:pPr>
            <a:endParaRPr sz="1100">
              <a:latin typeface="+mn-ea"/>
            </a:endParaRPr>
          </a:p>
        </p:txBody>
      </p:sp>
      <p:sp>
        <p:nvSpPr>
          <p:cNvPr id="12" name="TextBox 11"/>
          <p:cNvSpPr txBox="1"/>
          <p:nvPr/>
        </p:nvSpPr>
        <p:spPr>
          <a:xfrm>
            <a:off x="1674600" y="1941671"/>
            <a:ext cx="4043387" cy="1726790"/>
          </a:xfrm>
          <a:prstGeom prst="rect">
            <a:avLst/>
          </a:prstGeom>
        </p:spPr>
        <p:txBody>
          <a:bodyPr lIns="33867" tIns="33867" rIns="33867" bIns="33867" rtlCol="0" anchor="ctr"/>
          <a:lstStyle/>
          <a:p>
            <a:pPr algn="ctr">
              <a:lnSpc>
                <a:spcPct val="130000"/>
              </a:lnSpc>
              <a:spcBef>
                <a:spcPct val="0"/>
              </a:spcBef>
            </a:pPr>
            <a:endParaRPr sz="1100">
              <a:latin typeface="+mn-ea"/>
            </a:endParaRPr>
          </a:p>
        </p:txBody>
      </p:sp>
      <p:sp>
        <p:nvSpPr>
          <p:cNvPr id="46" name="TextBox 32"/>
          <p:cNvSpPr txBox="1"/>
          <p:nvPr/>
        </p:nvSpPr>
        <p:spPr>
          <a:xfrm>
            <a:off x="7151442" y="1941671"/>
            <a:ext cx="4169078" cy="1726790"/>
          </a:xfrm>
          <a:prstGeom prst="rect">
            <a:avLst/>
          </a:prstGeom>
        </p:spPr>
        <p:txBody>
          <a:bodyPr lIns="33867" tIns="33867" rIns="33867" bIns="33867" rtlCol="0" anchor="ctr"/>
          <a:lstStyle/>
          <a:p>
            <a:pPr algn="ctr">
              <a:lnSpc>
                <a:spcPct val="130000"/>
              </a:lnSpc>
              <a:spcBef>
                <a:spcPct val="0"/>
              </a:spcBef>
            </a:pPr>
            <a:endParaRPr sz="1100">
              <a:latin typeface="+mn-ea"/>
            </a:endParaRPr>
          </a:p>
        </p:txBody>
      </p:sp>
      <p:grpSp>
        <p:nvGrpSpPr>
          <p:cNvPr id="2" name="组合 1"/>
          <p:cNvGrpSpPr/>
          <p:nvPr>
            <p:custDataLst>
              <p:tags r:id="rId4"/>
            </p:custDataLst>
          </p:nvPr>
        </p:nvGrpSpPr>
        <p:grpSpPr>
          <a:xfrm>
            <a:off x="871220" y="2062480"/>
            <a:ext cx="4846955" cy="1910080"/>
            <a:chOff x="1372" y="3248"/>
            <a:chExt cx="7633" cy="3008"/>
          </a:xfrm>
        </p:grpSpPr>
        <p:sp>
          <p:nvSpPr>
            <p:cNvPr id="11" name="Freeform 10"/>
            <p:cNvSpPr/>
            <p:nvPr>
              <p:custDataLst>
                <p:tags r:id="rId5"/>
              </p:custDataLst>
            </p:nvPr>
          </p:nvSpPr>
          <p:spPr>
            <a:xfrm>
              <a:off x="2637" y="3248"/>
              <a:ext cx="6368" cy="2530"/>
            </a:xfrm>
            <a:custGeom>
              <a:avLst/>
              <a:gdLst/>
              <a:ahLst/>
              <a:cxnLst/>
              <a:rect l="l" t="t" r="r" b="b"/>
              <a:pathLst>
                <a:path w="1597387" h="634564">
                  <a:moveTo>
                    <a:pt x="25529" y="0"/>
                  </a:moveTo>
                  <a:lnTo>
                    <a:pt x="1571858" y="0"/>
                  </a:lnTo>
                  <a:cubicBezTo>
                    <a:pt x="1585957" y="0"/>
                    <a:pt x="1597387" y="11430"/>
                    <a:pt x="1597387" y="25529"/>
                  </a:cubicBezTo>
                  <a:lnTo>
                    <a:pt x="1597387" y="609034"/>
                  </a:lnTo>
                  <a:cubicBezTo>
                    <a:pt x="1597387" y="623134"/>
                    <a:pt x="1585957" y="634564"/>
                    <a:pt x="1571858" y="634564"/>
                  </a:cubicBezTo>
                  <a:lnTo>
                    <a:pt x="25529" y="634564"/>
                  </a:lnTo>
                  <a:cubicBezTo>
                    <a:pt x="11430" y="634564"/>
                    <a:pt x="0" y="623134"/>
                    <a:pt x="0" y="609034"/>
                  </a:cubicBezTo>
                  <a:lnTo>
                    <a:pt x="0" y="25529"/>
                  </a:lnTo>
                  <a:cubicBezTo>
                    <a:pt x="0" y="11430"/>
                    <a:pt x="11430" y="0"/>
                    <a:pt x="25529" y="0"/>
                  </a:cubicBezTo>
                  <a:close/>
                </a:path>
              </a:pathLst>
            </a:custGeom>
            <a:solidFill>
              <a:srgbClr val="9389B1">
                <a:alpha val="11765"/>
              </a:srgbClr>
            </a:solidFill>
            <a:ln cap="sq">
              <a:noFill/>
              <a:prstDash val="solid"/>
              <a:miter/>
            </a:ln>
          </p:spPr>
        </p:sp>
        <p:sp>
          <p:nvSpPr>
            <p:cNvPr id="19" name="Freeform 14"/>
            <p:cNvSpPr/>
            <p:nvPr>
              <p:custDataLst>
                <p:tags r:id="rId6"/>
              </p:custDataLst>
            </p:nvPr>
          </p:nvSpPr>
          <p:spPr>
            <a:xfrm>
              <a:off x="1372" y="3248"/>
              <a:ext cx="2530" cy="253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DFA6"/>
            </a:solidFill>
          </p:spPr>
        </p:sp>
        <p:sp>
          <p:nvSpPr>
            <p:cNvPr id="22" name="TextBox 15"/>
            <p:cNvSpPr txBox="1"/>
            <p:nvPr/>
          </p:nvSpPr>
          <p:spPr>
            <a:xfrm>
              <a:off x="1610" y="3411"/>
              <a:ext cx="2055" cy="2203"/>
            </a:xfrm>
            <a:prstGeom prst="rect">
              <a:avLst/>
            </a:prstGeom>
          </p:spPr>
          <p:txBody>
            <a:bodyPr lIns="33099" tIns="33099" rIns="33099" bIns="33099" rtlCol="0" anchor="ctr"/>
            <a:lstStyle/>
            <a:p>
              <a:pPr algn="ctr">
                <a:lnSpc>
                  <a:spcPct val="130000"/>
                </a:lnSpc>
              </a:pPr>
              <a:endParaRPr sz="1100">
                <a:latin typeface="+mn-ea"/>
              </a:endParaRPr>
            </a:p>
          </p:txBody>
        </p:sp>
        <p:sp>
          <p:nvSpPr>
            <p:cNvPr id="53" name="TextBox 35"/>
            <p:cNvSpPr txBox="1"/>
            <p:nvPr>
              <p:custDataLst>
                <p:tags r:id="rId7"/>
              </p:custDataLst>
            </p:nvPr>
          </p:nvSpPr>
          <p:spPr>
            <a:xfrm>
              <a:off x="4165" y="3759"/>
              <a:ext cx="1819" cy="566"/>
            </a:xfrm>
            <a:prstGeom prst="rect">
              <a:avLst/>
            </a:prstGeom>
          </p:spPr>
          <p:txBody>
            <a:bodyPr lIns="0" tIns="0" rIns="0" bIns="0" rtlCol="0" anchor="t">
              <a:spAutoFit/>
            </a:bodyPr>
            <a:lstStyle/>
            <a:p>
              <a:pPr>
                <a:lnSpc>
                  <a:spcPct val="130000"/>
                </a:lnSpc>
                <a:spcBef>
                  <a:spcPct val="0"/>
                </a:spcBef>
              </a:pPr>
              <a:r>
                <a:rPr lang="zh-CN" altLang="en-US" b="1" spc="186">
                  <a:solidFill>
                    <a:srgbClr val="2B2A2A"/>
                  </a:solidFill>
                  <a:latin typeface="+mn-ea"/>
                  <a:cs typeface="思源黑体 1 Bold"/>
                  <a:sym typeface="思源黑体 1 Bold"/>
                </a:rPr>
                <a:t>添加</a:t>
              </a:r>
              <a:r>
                <a:rPr lang="zh-CN" altLang="en-US" b="1" spc="186">
                  <a:solidFill>
                    <a:srgbClr val="2B2A2A"/>
                  </a:solidFill>
                  <a:latin typeface="+mn-ea"/>
                  <a:cs typeface="思源黑体 1 Bold"/>
                  <a:sym typeface="思源黑体 1 Bold"/>
                </a:rPr>
                <a:t>标题</a:t>
              </a:r>
              <a:endParaRPr lang="zh-CN" altLang="en-US" b="1" spc="186">
                <a:solidFill>
                  <a:srgbClr val="2B2A2A"/>
                </a:solidFill>
                <a:latin typeface="+mn-ea"/>
                <a:cs typeface="思源黑体 1 Bold"/>
                <a:sym typeface="思源黑体 1 Bold"/>
              </a:endParaRPr>
            </a:p>
          </p:txBody>
        </p:sp>
        <p:sp>
          <p:nvSpPr>
            <p:cNvPr id="70" name="TextBox 39"/>
            <p:cNvSpPr txBox="1"/>
            <p:nvPr>
              <p:custDataLst>
                <p:tags r:id="rId8"/>
              </p:custDataLst>
            </p:nvPr>
          </p:nvSpPr>
          <p:spPr>
            <a:xfrm>
              <a:off x="4165" y="4368"/>
              <a:ext cx="4822" cy="1888"/>
            </a:xfrm>
            <a:prstGeom prst="rect">
              <a:avLst/>
            </a:prstGeom>
          </p:spPr>
          <p:txBody>
            <a:bodyPr lIns="0" tIns="0" rIns="0" bIns="0" rtlCol="0" anchor="t">
              <a:spAutoFit/>
            </a:bodyPr>
            <a:lstStyle/>
            <a:p>
              <a:pPr>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a:t>
              </a:r>
              <a:endParaRPr lang="zh-CN" altLang="en-US" sz="1200">
                <a:solidFill>
                  <a:srgbClr val="2B2A2A"/>
                </a:solidFill>
                <a:latin typeface="+mn-ea"/>
                <a:cs typeface="思源黑体 1"/>
                <a:sym typeface="思源黑体 1"/>
              </a:endParaRPr>
            </a:p>
            <a:p>
              <a:pPr>
                <a:lnSpc>
                  <a:spcPct val="130000"/>
                </a:lnSpc>
                <a:spcBef>
                  <a:spcPct val="0"/>
                </a:spcBef>
              </a:pPr>
              <a:r>
                <a:rPr lang="zh-CN" altLang="en-US" sz="1200">
                  <a:solidFill>
                    <a:srgbClr val="2B2A2A"/>
                  </a:solidFill>
                  <a:latin typeface="+mn-ea"/>
                  <a:cs typeface="思源黑体 1"/>
                  <a:sym typeface="思源黑体 1"/>
                </a:rPr>
                <a:t>文字添加文字添加文字添加文字</a:t>
              </a: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p:txBody>
        </p:sp>
        <p:pic>
          <p:nvPicPr>
            <p:cNvPr id="84" name="图片 83" descr="D:/学校ppt/素材/微信图片_20230719161328.jpg微信图片_20230719161328"/>
            <p:cNvPicPr>
              <a:picLocks noChangeAspect="1"/>
            </p:cNvPicPr>
            <p:nvPr>
              <p:custDataLst>
                <p:tags r:id="rId9"/>
              </p:custDataLst>
            </p:nvPr>
          </p:nvPicPr>
          <p:blipFill>
            <a:blip r:embed="rId10"/>
            <a:srcRect l="26967" r="26967"/>
            <a:stretch>
              <a:fillRect/>
            </a:stretch>
          </p:blipFill>
          <p:spPr>
            <a:xfrm>
              <a:off x="1475" y="3355"/>
              <a:ext cx="2324" cy="2314"/>
            </a:xfrm>
            <a:custGeom>
              <a:avLst/>
              <a:gdLst>
                <a:gd name="connsiteX0" fmla="*/ 1030926 w 2061851"/>
                <a:gd name="connsiteY0" fmla="*/ 11 h 2052671"/>
                <a:gd name="connsiteX1" fmla="*/ 1923583 w 2061851"/>
                <a:gd name="connsiteY1" fmla="*/ 511844 h 2052671"/>
                <a:gd name="connsiteX2" fmla="*/ 1923583 w 2061851"/>
                <a:gd name="connsiteY2" fmla="*/ 1540828 h 2052671"/>
                <a:gd name="connsiteX3" fmla="*/ 1030926 w 2061851"/>
                <a:gd name="connsiteY3" fmla="*/ 2052661 h 2052671"/>
                <a:gd name="connsiteX4" fmla="*/ 138269 w 2061851"/>
                <a:gd name="connsiteY4" fmla="*/ 1540828 h 2052671"/>
                <a:gd name="connsiteX5" fmla="*/ 138269 w 2061851"/>
                <a:gd name="connsiteY5" fmla="*/ 511844 h 2052671"/>
                <a:gd name="connsiteX6" fmla="*/ 1030926 w 2061851"/>
                <a:gd name="connsiteY6" fmla="*/ 11 h 20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851" h="2052671">
                  <a:moveTo>
                    <a:pt x="1030926" y="11"/>
                  </a:moveTo>
                  <a:cubicBezTo>
                    <a:pt x="1398690" y="-1634"/>
                    <a:pt x="1739224" y="193622"/>
                    <a:pt x="1923583" y="511844"/>
                  </a:cubicBezTo>
                  <a:cubicBezTo>
                    <a:pt x="2107941" y="830065"/>
                    <a:pt x="2107941" y="1222607"/>
                    <a:pt x="1923583" y="1540828"/>
                  </a:cubicBezTo>
                  <a:cubicBezTo>
                    <a:pt x="1739224" y="1859050"/>
                    <a:pt x="1398690" y="2054306"/>
                    <a:pt x="1030926" y="2052661"/>
                  </a:cubicBezTo>
                  <a:cubicBezTo>
                    <a:pt x="663162" y="2054306"/>
                    <a:pt x="322628" y="1859050"/>
                    <a:pt x="138269" y="1540828"/>
                  </a:cubicBezTo>
                  <a:cubicBezTo>
                    <a:pt x="-46089" y="1222607"/>
                    <a:pt x="-46089" y="830065"/>
                    <a:pt x="138269" y="511844"/>
                  </a:cubicBezTo>
                  <a:cubicBezTo>
                    <a:pt x="322628" y="193622"/>
                    <a:pt x="663162" y="-1634"/>
                    <a:pt x="1030926" y="11"/>
                  </a:cubicBezTo>
                  <a:close/>
                </a:path>
              </a:pathLst>
            </a:custGeom>
          </p:spPr>
        </p:pic>
      </p:grpSp>
      <p:grpSp>
        <p:nvGrpSpPr>
          <p:cNvPr id="3" name="组合 2"/>
          <p:cNvGrpSpPr/>
          <p:nvPr>
            <p:custDataLst>
              <p:tags r:id="rId11"/>
            </p:custDataLst>
          </p:nvPr>
        </p:nvGrpSpPr>
        <p:grpSpPr>
          <a:xfrm>
            <a:off x="6301105" y="1994535"/>
            <a:ext cx="4846955" cy="1910080"/>
            <a:chOff x="1372" y="3248"/>
            <a:chExt cx="7633" cy="3008"/>
          </a:xfrm>
        </p:grpSpPr>
        <p:sp>
          <p:nvSpPr>
            <p:cNvPr id="7" name="Freeform 10"/>
            <p:cNvSpPr/>
            <p:nvPr>
              <p:custDataLst>
                <p:tags r:id="rId12"/>
              </p:custDataLst>
            </p:nvPr>
          </p:nvSpPr>
          <p:spPr>
            <a:xfrm>
              <a:off x="2637" y="3248"/>
              <a:ext cx="6368" cy="2530"/>
            </a:xfrm>
            <a:custGeom>
              <a:avLst/>
              <a:gdLst/>
              <a:ahLst/>
              <a:cxnLst/>
              <a:rect l="l" t="t" r="r" b="b"/>
              <a:pathLst>
                <a:path w="1597387" h="634564">
                  <a:moveTo>
                    <a:pt x="25529" y="0"/>
                  </a:moveTo>
                  <a:lnTo>
                    <a:pt x="1571858" y="0"/>
                  </a:lnTo>
                  <a:cubicBezTo>
                    <a:pt x="1585957" y="0"/>
                    <a:pt x="1597387" y="11430"/>
                    <a:pt x="1597387" y="25529"/>
                  </a:cubicBezTo>
                  <a:lnTo>
                    <a:pt x="1597387" y="609034"/>
                  </a:lnTo>
                  <a:cubicBezTo>
                    <a:pt x="1597387" y="623134"/>
                    <a:pt x="1585957" y="634564"/>
                    <a:pt x="1571858" y="634564"/>
                  </a:cubicBezTo>
                  <a:lnTo>
                    <a:pt x="25529" y="634564"/>
                  </a:lnTo>
                  <a:cubicBezTo>
                    <a:pt x="11430" y="634564"/>
                    <a:pt x="0" y="623134"/>
                    <a:pt x="0" y="609034"/>
                  </a:cubicBezTo>
                  <a:lnTo>
                    <a:pt x="0" y="25529"/>
                  </a:lnTo>
                  <a:cubicBezTo>
                    <a:pt x="0" y="11430"/>
                    <a:pt x="11430" y="0"/>
                    <a:pt x="25529" y="0"/>
                  </a:cubicBezTo>
                  <a:close/>
                </a:path>
              </a:pathLst>
            </a:custGeom>
            <a:solidFill>
              <a:srgbClr val="9389B1">
                <a:alpha val="11765"/>
              </a:srgbClr>
            </a:solidFill>
            <a:ln cap="sq">
              <a:noFill/>
              <a:prstDash val="solid"/>
              <a:miter/>
            </a:ln>
          </p:spPr>
        </p:sp>
        <p:sp>
          <p:nvSpPr>
            <p:cNvPr id="13" name="Freeform 14"/>
            <p:cNvSpPr/>
            <p:nvPr>
              <p:custDataLst>
                <p:tags r:id="rId13"/>
              </p:custDataLst>
            </p:nvPr>
          </p:nvSpPr>
          <p:spPr>
            <a:xfrm>
              <a:off x="1372" y="3248"/>
              <a:ext cx="2530" cy="253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DFA6"/>
            </a:solidFill>
          </p:spPr>
        </p:sp>
        <p:sp>
          <p:nvSpPr>
            <p:cNvPr id="14" name="TextBox 15"/>
            <p:cNvSpPr txBox="1"/>
            <p:nvPr/>
          </p:nvSpPr>
          <p:spPr>
            <a:xfrm>
              <a:off x="1610" y="3411"/>
              <a:ext cx="2055" cy="2203"/>
            </a:xfrm>
            <a:prstGeom prst="rect">
              <a:avLst/>
            </a:prstGeom>
          </p:spPr>
          <p:txBody>
            <a:bodyPr lIns="33099" tIns="33099" rIns="33099" bIns="33099" rtlCol="0" anchor="ctr"/>
            <a:p>
              <a:pPr algn="ctr">
                <a:lnSpc>
                  <a:spcPct val="130000"/>
                </a:lnSpc>
              </a:pPr>
              <a:endParaRPr sz="1100">
                <a:latin typeface="+mn-ea"/>
              </a:endParaRPr>
            </a:p>
          </p:txBody>
        </p:sp>
        <p:sp>
          <p:nvSpPr>
            <p:cNvPr id="15" name="TextBox 35"/>
            <p:cNvSpPr txBox="1"/>
            <p:nvPr>
              <p:custDataLst>
                <p:tags r:id="rId14"/>
              </p:custDataLst>
            </p:nvPr>
          </p:nvSpPr>
          <p:spPr>
            <a:xfrm>
              <a:off x="4165" y="3759"/>
              <a:ext cx="1819" cy="566"/>
            </a:xfrm>
            <a:prstGeom prst="rect">
              <a:avLst/>
            </a:prstGeom>
          </p:spPr>
          <p:txBody>
            <a:bodyPr lIns="0" tIns="0" rIns="0" bIns="0" rtlCol="0" anchor="t">
              <a:spAutoFit/>
            </a:bodyPr>
            <a:p>
              <a:pPr>
                <a:lnSpc>
                  <a:spcPct val="130000"/>
                </a:lnSpc>
                <a:spcBef>
                  <a:spcPct val="0"/>
                </a:spcBef>
              </a:pPr>
              <a:r>
                <a:rPr lang="zh-CN" altLang="en-US" b="1" spc="186">
                  <a:solidFill>
                    <a:srgbClr val="2B2A2A"/>
                  </a:solidFill>
                  <a:latin typeface="+mn-ea"/>
                  <a:cs typeface="思源黑体 1 Bold"/>
                  <a:sym typeface="思源黑体 1 Bold"/>
                </a:rPr>
                <a:t>添加</a:t>
              </a:r>
              <a:r>
                <a:rPr lang="zh-CN" altLang="en-US" b="1" spc="186">
                  <a:solidFill>
                    <a:srgbClr val="2B2A2A"/>
                  </a:solidFill>
                  <a:latin typeface="+mn-ea"/>
                  <a:cs typeface="思源黑体 1 Bold"/>
                  <a:sym typeface="思源黑体 1 Bold"/>
                </a:rPr>
                <a:t>标题</a:t>
              </a:r>
              <a:endParaRPr lang="zh-CN" altLang="en-US" b="1" spc="186">
                <a:solidFill>
                  <a:srgbClr val="2B2A2A"/>
                </a:solidFill>
                <a:latin typeface="+mn-ea"/>
                <a:cs typeface="思源黑体 1 Bold"/>
                <a:sym typeface="思源黑体 1 Bold"/>
              </a:endParaRPr>
            </a:p>
          </p:txBody>
        </p:sp>
        <p:sp>
          <p:nvSpPr>
            <p:cNvPr id="16" name="TextBox 39"/>
            <p:cNvSpPr txBox="1"/>
            <p:nvPr>
              <p:custDataLst>
                <p:tags r:id="rId15"/>
              </p:custDataLst>
            </p:nvPr>
          </p:nvSpPr>
          <p:spPr>
            <a:xfrm>
              <a:off x="4165" y="4368"/>
              <a:ext cx="4822" cy="1888"/>
            </a:xfrm>
            <a:prstGeom prst="rect">
              <a:avLst/>
            </a:prstGeom>
          </p:spPr>
          <p:txBody>
            <a:bodyPr lIns="0" tIns="0" rIns="0" bIns="0" rtlCol="0" anchor="t">
              <a:spAutoFit/>
            </a:bodyPr>
            <a:p>
              <a:pPr>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a:t>
              </a:r>
              <a:endParaRPr lang="zh-CN" altLang="en-US" sz="1200">
                <a:solidFill>
                  <a:srgbClr val="2B2A2A"/>
                </a:solidFill>
                <a:latin typeface="+mn-ea"/>
                <a:cs typeface="思源黑体 1"/>
                <a:sym typeface="思源黑体 1"/>
              </a:endParaRPr>
            </a:p>
            <a:p>
              <a:pPr>
                <a:lnSpc>
                  <a:spcPct val="130000"/>
                </a:lnSpc>
                <a:spcBef>
                  <a:spcPct val="0"/>
                </a:spcBef>
              </a:pPr>
              <a:r>
                <a:rPr lang="zh-CN" altLang="en-US" sz="1200">
                  <a:solidFill>
                    <a:srgbClr val="2B2A2A"/>
                  </a:solidFill>
                  <a:latin typeface="+mn-ea"/>
                  <a:cs typeface="思源黑体 1"/>
                  <a:sym typeface="思源黑体 1"/>
                </a:rPr>
                <a:t>文字添加文字添加文字添加文字</a:t>
              </a: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p:txBody>
        </p:sp>
        <p:pic>
          <p:nvPicPr>
            <p:cNvPr id="17" name="图片 16" descr="D:/学校ppt/素材/微信图片_20230719161328.jpg微信图片_20230719161328"/>
            <p:cNvPicPr>
              <a:picLocks noChangeAspect="1"/>
            </p:cNvPicPr>
            <p:nvPr>
              <p:custDataLst>
                <p:tags r:id="rId16"/>
              </p:custDataLst>
            </p:nvPr>
          </p:nvPicPr>
          <p:blipFill>
            <a:blip r:embed="rId10"/>
            <a:srcRect l="26967" r="26967"/>
            <a:stretch>
              <a:fillRect/>
            </a:stretch>
          </p:blipFill>
          <p:spPr>
            <a:xfrm>
              <a:off x="1475" y="3355"/>
              <a:ext cx="2324" cy="2314"/>
            </a:xfrm>
            <a:custGeom>
              <a:avLst/>
              <a:gdLst>
                <a:gd name="connsiteX0" fmla="*/ 1030926 w 2061851"/>
                <a:gd name="connsiteY0" fmla="*/ 11 h 2052671"/>
                <a:gd name="connsiteX1" fmla="*/ 1923583 w 2061851"/>
                <a:gd name="connsiteY1" fmla="*/ 511844 h 2052671"/>
                <a:gd name="connsiteX2" fmla="*/ 1923583 w 2061851"/>
                <a:gd name="connsiteY2" fmla="*/ 1540828 h 2052671"/>
                <a:gd name="connsiteX3" fmla="*/ 1030926 w 2061851"/>
                <a:gd name="connsiteY3" fmla="*/ 2052661 h 2052671"/>
                <a:gd name="connsiteX4" fmla="*/ 138269 w 2061851"/>
                <a:gd name="connsiteY4" fmla="*/ 1540828 h 2052671"/>
                <a:gd name="connsiteX5" fmla="*/ 138269 w 2061851"/>
                <a:gd name="connsiteY5" fmla="*/ 511844 h 2052671"/>
                <a:gd name="connsiteX6" fmla="*/ 1030926 w 2061851"/>
                <a:gd name="connsiteY6" fmla="*/ 11 h 20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851" h="2052671">
                  <a:moveTo>
                    <a:pt x="1030926" y="11"/>
                  </a:moveTo>
                  <a:cubicBezTo>
                    <a:pt x="1398690" y="-1634"/>
                    <a:pt x="1739224" y="193622"/>
                    <a:pt x="1923583" y="511844"/>
                  </a:cubicBezTo>
                  <a:cubicBezTo>
                    <a:pt x="2107941" y="830065"/>
                    <a:pt x="2107941" y="1222607"/>
                    <a:pt x="1923583" y="1540828"/>
                  </a:cubicBezTo>
                  <a:cubicBezTo>
                    <a:pt x="1739224" y="1859050"/>
                    <a:pt x="1398690" y="2054306"/>
                    <a:pt x="1030926" y="2052661"/>
                  </a:cubicBezTo>
                  <a:cubicBezTo>
                    <a:pt x="663162" y="2054306"/>
                    <a:pt x="322628" y="1859050"/>
                    <a:pt x="138269" y="1540828"/>
                  </a:cubicBezTo>
                  <a:cubicBezTo>
                    <a:pt x="-46089" y="1222607"/>
                    <a:pt x="-46089" y="830065"/>
                    <a:pt x="138269" y="511844"/>
                  </a:cubicBezTo>
                  <a:cubicBezTo>
                    <a:pt x="322628" y="193622"/>
                    <a:pt x="663162" y="-1634"/>
                    <a:pt x="1030926" y="11"/>
                  </a:cubicBezTo>
                  <a:close/>
                </a:path>
              </a:pathLst>
            </a:custGeom>
          </p:spPr>
        </p:pic>
      </p:grpSp>
      <p:grpSp>
        <p:nvGrpSpPr>
          <p:cNvPr id="18" name="组合 17"/>
          <p:cNvGrpSpPr/>
          <p:nvPr>
            <p:custDataLst>
              <p:tags r:id="rId17"/>
            </p:custDataLst>
          </p:nvPr>
        </p:nvGrpSpPr>
        <p:grpSpPr>
          <a:xfrm>
            <a:off x="956945" y="4061460"/>
            <a:ext cx="4846955" cy="1910080"/>
            <a:chOff x="1372" y="3248"/>
            <a:chExt cx="7633" cy="3008"/>
          </a:xfrm>
        </p:grpSpPr>
        <p:sp>
          <p:nvSpPr>
            <p:cNvPr id="20" name="Freeform 10"/>
            <p:cNvSpPr/>
            <p:nvPr>
              <p:custDataLst>
                <p:tags r:id="rId18"/>
              </p:custDataLst>
            </p:nvPr>
          </p:nvSpPr>
          <p:spPr>
            <a:xfrm>
              <a:off x="2637" y="3248"/>
              <a:ext cx="6368" cy="2530"/>
            </a:xfrm>
            <a:custGeom>
              <a:avLst/>
              <a:gdLst/>
              <a:ahLst/>
              <a:cxnLst/>
              <a:rect l="l" t="t" r="r" b="b"/>
              <a:pathLst>
                <a:path w="1597387" h="634564">
                  <a:moveTo>
                    <a:pt x="25529" y="0"/>
                  </a:moveTo>
                  <a:lnTo>
                    <a:pt x="1571858" y="0"/>
                  </a:lnTo>
                  <a:cubicBezTo>
                    <a:pt x="1585957" y="0"/>
                    <a:pt x="1597387" y="11430"/>
                    <a:pt x="1597387" y="25529"/>
                  </a:cubicBezTo>
                  <a:lnTo>
                    <a:pt x="1597387" y="609034"/>
                  </a:lnTo>
                  <a:cubicBezTo>
                    <a:pt x="1597387" y="623134"/>
                    <a:pt x="1585957" y="634564"/>
                    <a:pt x="1571858" y="634564"/>
                  </a:cubicBezTo>
                  <a:lnTo>
                    <a:pt x="25529" y="634564"/>
                  </a:lnTo>
                  <a:cubicBezTo>
                    <a:pt x="11430" y="634564"/>
                    <a:pt x="0" y="623134"/>
                    <a:pt x="0" y="609034"/>
                  </a:cubicBezTo>
                  <a:lnTo>
                    <a:pt x="0" y="25529"/>
                  </a:lnTo>
                  <a:cubicBezTo>
                    <a:pt x="0" y="11430"/>
                    <a:pt x="11430" y="0"/>
                    <a:pt x="25529" y="0"/>
                  </a:cubicBezTo>
                  <a:close/>
                </a:path>
              </a:pathLst>
            </a:custGeom>
            <a:solidFill>
              <a:srgbClr val="9389B1">
                <a:alpha val="11765"/>
              </a:srgbClr>
            </a:solidFill>
            <a:ln cap="sq">
              <a:noFill/>
              <a:prstDash val="solid"/>
              <a:miter/>
            </a:ln>
          </p:spPr>
        </p:sp>
        <p:sp>
          <p:nvSpPr>
            <p:cNvPr id="21" name="Freeform 14"/>
            <p:cNvSpPr/>
            <p:nvPr>
              <p:custDataLst>
                <p:tags r:id="rId19"/>
              </p:custDataLst>
            </p:nvPr>
          </p:nvSpPr>
          <p:spPr>
            <a:xfrm>
              <a:off x="1372" y="3248"/>
              <a:ext cx="2530" cy="253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DFA6"/>
            </a:solidFill>
          </p:spPr>
        </p:sp>
        <p:sp>
          <p:nvSpPr>
            <p:cNvPr id="23" name="TextBox 15"/>
            <p:cNvSpPr txBox="1"/>
            <p:nvPr/>
          </p:nvSpPr>
          <p:spPr>
            <a:xfrm>
              <a:off x="1610" y="3411"/>
              <a:ext cx="2055" cy="2203"/>
            </a:xfrm>
            <a:prstGeom prst="rect">
              <a:avLst/>
            </a:prstGeom>
          </p:spPr>
          <p:txBody>
            <a:bodyPr lIns="33099" tIns="33099" rIns="33099" bIns="33099" rtlCol="0" anchor="ctr"/>
            <a:p>
              <a:pPr algn="ctr">
                <a:lnSpc>
                  <a:spcPct val="130000"/>
                </a:lnSpc>
              </a:pPr>
              <a:endParaRPr sz="1100">
                <a:latin typeface="+mn-ea"/>
              </a:endParaRPr>
            </a:p>
          </p:txBody>
        </p:sp>
        <p:sp>
          <p:nvSpPr>
            <p:cNvPr id="26" name="TextBox 35"/>
            <p:cNvSpPr txBox="1"/>
            <p:nvPr>
              <p:custDataLst>
                <p:tags r:id="rId20"/>
              </p:custDataLst>
            </p:nvPr>
          </p:nvSpPr>
          <p:spPr>
            <a:xfrm>
              <a:off x="4165" y="3759"/>
              <a:ext cx="1819" cy="566"/>
            </a:xfrm>
            <a:prstGeom prst="rect">
              <a:avLst/>
            </a:prstGeom>
          </p:spPr>
          <p:txBody>
            <a:bodyPr lIns="0" tIns="0" rIns="0" bIns="0" rtlCol="0" anchor="t">
              <a:spAutoFit/>
            </a:bodyPr>
            <a:p>
              <a:pPr>
                <a:lnSpc>
                  <a:spcPct val="130000"/>
                </a:lnSpc>
                <a:spcBef>
                  <a:spcPct val="0"/>
                </a:spcBef>
              </a:pPr>
              <a:r>
                <a:rPr lang="zh-CN" altLang="en-US" b="1" spc="186">
                  <a:solidFill>
                    <a:srgbClr val="2B2A2A"/>
                  </a:solidFill>
                  <a:latin typeface="+mn-ea"/>
                  <a:cs typeface="思源黑体 1 Bold"/>
                  <a:sym typeface="思源黑体 1 Bold"/>
                </a:rPr>
                <a:t>添加</a:t>
              </a:r>
              <a:r>
                <a:rPr lang="zh-CN" altLang="en-US" b="1" spc="186">
                  <a:solidFill>
                    <a:srgbClr val="2B2A2A"/>
                  </a:solidFill>
                  <a:latin typeface="+mn-ea"/>
                  <a:cs typeface="思源黑体 1 Bold"/>
                  <a:sym typeface="思源黑体 1 Bold"/>
                </a:rPr>
                <a:t>标题</a:t>
              </a:r>
              <a:endParaRPr lang="zh-CN" altLang="en-US" b="1" spc="186">
                <a:solidFill>
                  <a:srgbClr val="2B2A2A"/>
                </a:solidFill>
                <a:latin typeface="+mn-ea"/>
                <a:cs typeface="思源黑体 1 Bold"/>
                <a:sym typeface="思源黑体 1 Bold"/>
              </a:endParaRPr>
            </a:p>
          </p:txBody>
        </p:sp>
        <p:sp>
          <p:nvSpPr>
            <p:cNvPr id="27" name="TextBox 39"/>
            <p:cNvSpPr txBox="1"/>
            <p:nvPr>
              <p:custDataLst>
                <p:tags r:id="rId21"/>
              </p:custDataLst>
            </p:nvPr>
          </p:nvSpPr>
          <p:spPr>
            <a:xfrm>
              <a:off x="4165" y="4368"/>
              <a:ext cx="4822" cy="1888"/>
            </a:xfrm>
            <a:prstGeom prst="rect">
              <a:avLst/>
            </a:prstGeom>
          </p:spPr>
          <p:txBody>
            <a:bodyPr lIns="0" tIns="0" rIns="0" bIns="0" rtlCol="0" anchor="t">
              <a:spAutoFit/>
            </a:bodyPr>
            <a:p>
              <a:pPr>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a:t>
              </a:r>
              <a:endParaRPr lang="zh-CN" altLang="en-US" sz="1200">
                <a:solidFill>
                  <a:srgbClr val="2B2A2A"/>
                </a:solidFill>
                <a:latin typeface="+mn-ea"/>
                <a:cs typeface="思源黑体 1"/>
                <a:sym typeface="思源黑体 1"/>
              </a:endParaRPr>
            </a:p>
            <a:p>
              <a:pPr>
                <a:lnSpc>
                  <a:spcPct val="130000"/>
                </a:lnSpc>
                <a:spcBef>
                  <a:spcPct val="0"/>
                </a:spcBef>
              </a:pPr>
              <a:r>
                <a:rPr lang="zh-CN" altLang="en-US" sz="1200">
                  <a:solidFill>
                    <a:srgbClr val="2B2A2A"/>
                  </a:solidFill>
                  <a:latin typeface="+mn-ea"/>
                  <a:cs typeface="思源黑体 1"/>
                  <a:sym typeface="思源黑体 1"/>
                </a:rPr>
                <a:t>文字添加文字添加文字添加文字</a:t>
              </a: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p:txBody>
        </p:sp>
        <p:pic>
          <p:nvPicPr>
            <p:cNvPr id="28" name="图片 27" descr="D:/学校ppt/素材/微信图片_20230719161328.jpg微信图片_20230719161328"/>
            <p:cNvPicPr>
              <a:picLocks noChangeAspect="1"/>
            </p:cNvPicPr>
            <p:nvPr>
              <p:custDataLst>
                <p:tags r:id="rId22"/>
              </p:custDataLst>
            </p:nvPr>
          </p:nvPicPr>
          <p:blipFill>
            <a:blip r:embed="rId10"/>
            <a:srcRect l="26967" r="26967"/>
            <a:stretch>
              <a:fillRect/>
            </a:stretch>
          </p:blipFill>
          <p:spPr>
            <a:xfrm>
              <a:off x="1475" y="3355"/>
              <a:ext cx="2324" cy="2314"/>
            </a:xfrm>
            <a:custGeom>
              <a:avLst/>
              <a:gdLst>
                <a:gd name="connsiteX0" fmla="*/ 1030926 w 2061851"/>
                <a:gd name="connsiteY0" fmla="*/ 11 h 2052671"/>
                <a:gd name="connsiteX1" fmla="*/ 1923583 w 2061851"/>
                <a:gd name="connsiteY1" fmla="*/ 511844 h 2052671"/>
                <a:gd name="connsiteX2" fmla="*/ 1923583 w 2061851"/>
                <a:gd name="connsiteY2" fmla="*/ 1540828 h 2052671"/>
                <a:gd name="connsiteX3" fmla="*/ 1030926 w 2061851"/>
                <a:gd name="connsiteY3" fmla="*/ 2052661 h 2052671"/>
                <a:gd name="connsiteX4" fmla="*/ 138269 w 2061851"/>
                <a:gd name="connsiteY4" fmla="*/ 1540828 h 2052671"/>
                <a:gd name="connsiteX5" fmla="*/ 138269 w 2061851"/>
                <a:gd name="connsiteY5" fmla="*/ 511844 h 2052671"/>
                <a:gd name="connsiteX6" fmla="*/ 1030926 w 2061851"/>
                <a:gd name="connsiteY6" fmla="*/ 11 h 20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851" h="2052671">
                  <a:moveTo>
                    <a:pt x="1030926" y="11"/>
                  </a:moveTo>
                  <a:cubicBezTo>
                    <a:pt x="1398690" y="-1634"/>
                    <a:pt x="1739224" y="193622"/>
                    <a:pt x="1923583" y="511844"/>
                  </a:cubicBezTo>
                  <a:cubicBezTo>
                    <a:pt x="2107941" y="830065"/>
                    <a:pt x="2107941" y="1222607"/>
                    <a:pt x="1923583" y="1540828"/>
                  </a:cubicBezTo>
                  <a:cubicBezTo>
                    <a:pt x="1739224" y="1859050"/>
                    <a:pt x="1398690" y="2054306"/>
                    <a:pt x="1030926" y="2052661"/>
                  </a:cubicBezTo>
                  <a:cubicBezTo>
                    <a:pt x="663162" y="2054306"/>
                    <a:pt x="322628" y="1859050"/>
                    <a:pt x="138269" y="1540828"/>
                  </a:cubicBezTo>
                  <a:cubicBezTo>
                    <a:pt x="-46089" y="1222607"/>
                    <a:pt x="-46089" y="830065"/>
                    <a:pt x="138269" y="511844"/>
                  </a:cubicBezTo>
                  <a:cubicBezTo>
                    <a:pt x="322628" y="193622"/>
                    <a:pt x="663162" y="-1634"/>
                    <a:pt x="1030926" y="11"/>
                  </a:cubicBezTo>
                  <a:close/>
                </a:path>
              </a:pathLst>
            </a:custGeom>
          </p:spPr>
        </p:pic>
      </p:grpSp>
      <p:grpSp>
        <p:nvGrpSpPr>
          <p:cNvPr id="29" name="组合 28"/>
          <p:cNvGrpSpPr/>
          <p:nvPr>
            <p:custDataLst>
              <p:tags r:id="rId23"/>
            </p:custDataLst>
          </p:nvPr>
        </p:nvGrpSpPr>
        <p:grpSpPr>
          <a:xfrm>
            <a:off x="6386830" y="3993515"/>
            <a:ext cx="4846955" cy="1910080"/>
            <a:chOff x="1372" y="3248"/>
            <a:chExt cx="7633" cy="3008"/>
          </a:xfrm>
        </p:grpSpPr>
        <p:sp>
          <p:nvSpPr>
            <p:cNvPr id="30" name="Freeform 10"/>
            <p:cNvSpPr/>
            <p:nvPr>
              <p:custDataLst>
                <p:tags r:id="rId24"/>
              </p:custDataLst>
            </p:nvPr>
          </p:nvSpPr>
          <p:spPr>
            <a:xfrm>
              <a:off x="2637" y="3248"/>
              <a:ext cx="6368" cy="2530"/>
            </a:xfrm>
            <a:custGeom>
              <a:avLst/>
              <a:gdLst/>
              <a:ahLst/>
              <a:cxnLst/>
              <a:rect l="l" t="t" r="r" b="b"/>
              <a:pathLst>
                <a:path w="1597387" h="634564">
                  <a:moveTo>
                    <a:pt x="25529" y="0"/>
                  </a:moveTo>
                  <a:lnTo>
                    <a:pt x="1571858" y="0"/>
                  </a:lnTo>
                  <a:cubicBezTo>
                    <a:pt x="1585957" y="0"/>
                    <a:pt x="1597387" y="11430"/>
                    <a:pt x="1597387" y="25529"/>
                  </a:cubicBezTo>
                  <a:lnTo>
                    <a:pt x="1597387" y="609034"/>
                  </a:lnTo>
                  <a:cubicBezTo>
                    <a:pt x="1597387" y="623134"/>
                    <a:pt x="1585957" y="634564"/>
                    <a:pt x="1571858" y="634564"/>
                  </a:cubicBezTo>
                  <a:lnTo>
                    <a:pt x="25529" y="634564"/>
                  </a:lnTo>
                  <a:cubicBezTo>
                    <a:pt x="11430" y="634564"/>
                    <a:pt x="0" y="623134"/>
                    <a:pt x="0" y="609034"/>
                  </a:cubicBezTo>
                  <a:lnTo>
                    <a:pt x="0" y="25529"/>
                  </a:lnTo>
                  <a:cubicBezTo>
                    <a:pt x="0" y="11430"/>
                    <a:pt x="11430" y="0"/>
                    <a:pt x="25529" y="0"/>
                  </a:cubicBezTo>
                  <a:close/>
                </a:path>
              </a:pathLst>
            </a:custGeom>
            <a:solidFill>
              <a:srgbClr val="9389B1">
                <a:alpha val="11765"/>
              </a:srgbClr>
            </a:solidFill>
            <a:ln cap="sq">
              <a:noFill/>
              <a:prstDash val="solid"/>
              <a:miter/>
            </a:ln>
          </p:spPr>
        </p:sp>
        <p:sp>
          <p:nvSpPr>
            <p:cNvPr id="31" name="Freeform 14"/>
            <p:cNvSpPr/>
            <p:nvPr>
              <p:custDataLst>
                <p:tags r:id="rId25"/>
              </p:custDataLst>
            </p:nvPr>
          </p:nvSpPr>
          <p:spPr>
            <a:xfrm>
              <a:off x="1372" y="3248"/>
              <a:ext cx="2530" cy="253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8DFA6"/>
            </a:solidFill>
          </p:spPr>
        </p:sp>
        <p:sp>
          <p:nvSpPr>
            <p:cNvPr id="32" name="TextBox 15"/>
            <p:cNvSpPr txBox="1"/>
            <p:nvPr/>
          </p:nvSpPr>
          <p:spPr>
            <a:xfrm>
              <a:off x="1610" y="3411"/>
              <a:ext cx="2055" cy="2203"/>
            </a:xfrm>
            <a:prstGeom prst="rect">
              <a:avLst/>
            </a:prstGeom>
          </p:spPr>
          <p:txBody>
            <a:bodyPr lIns="33099" tIns="33099" rIns="33099" bIns="33099" rtlCol="0" anchor="ctr"/>
            <a:p>
              <a:pPr algn="ctr">
                <a:lnSpc>
                  <a:spcPct val="130000"/>
                </a:lnSpc>
              </a:pPr>
              <a:endParaRPr sz="1100">
                <a:latin typeface="+mn-ea"/>
              </a:endParaRPr>
            </a:p>
          </p:txBody>
        </p:sp>
        <p:sp>
          <p:nvSpPr>
            <p:cNvPr id="34" name="TextBox 35"/>
            <p:cNvSpPr txBox="1"/>
            <p:nvPr>
              <p:custDataLst>
                <p:tags r:id="rId26"/>
              </p:custDataLst>
            </p:nvPr>
          </p:nvSpPr>
          <p:spPr>
            <a:xfrm>
              <a:off x="4165" y="3759"/>
              <a:ext cx="1819" cy="566"/>
            </a:xfrm>
            <a:prstGeom prst="rect">
              <a:avLst/>
            </a:prstGeom>
          </p:spPr>
          <p:txBody>
            <a:bodyPr lIns="0" tIns="0" rIns="0" bIns="0" rtlCol="0" anchor="t">
              <a:spAutoFit/>
            </a:bodyPr>
            <a:p>
              <a:pPr>
                <a:lnSpc>
                  <a:spcPct val="130000"/>
                </a:lnSpc>
                <a:spcBef>
                  <a:spcPct val="0"/>
                </a:spcBef>
              </a:pPr>
              <a:r>
                <a:rPr lang="zh-CN" altLang="en-US" b="1" spc="186">
                  <a:solidFill>
                    <a:srgbClr val="2B2A2A"/>
                  </a:solidFill>
                  <a:latin typeface="+mn-ea"/>
                  <a:cs typeface="思源黑体 1 Bold"/>
                  <a:sym typeface="思源黑体 1 Bold"/>
                </a:rPr>
                <a:t>添加</a:t>
              </a:r>
              <a:r>
                <a:rPr lang="zh-CN" altLang="en-US" b="1" spc="186">
                  <a:solidFill>
                    <a:srgbClr val="2B2A2A"/>
                  </a:solidFill>
                  <a:latin typeface="+mn-ea"/>
                  <a:cs typeface="思源黑体 1 Bold"/>
                  <a:sym typeface="思源黑体 1 Bold"/>
                </a:rPr>
                <a:t>标题</a:t>
              </a:r>
              <a:endParaRPr lang="zh-CN" altLang="en-US" b="1" spc="186">
                <a:solidFill>
                  <a:srgbClr val="2B2A2A"/>
                </a:solidFill>
                <a:latin typeface="+mn-ea"/>
                <a:cs typeface="思源黑体 1 Bold"/>
                <a:sym typeface="思源黑体 1 Bold"/>
              </a:endParaRPr>
            </a:p>
          </p:txBody>
        </p:sp>
        <p:sp>
          <p:nvSpPr>
            <p:cNvPr id="36" name="TextBox 39"/>
            <p:cNvSpPr txBox="1"/>
            <p:nvPr>
              <p:custDataLst>
                <p:tags r:id="rId27"/>
              </p:custDataLst>
            </p:nvPr>
          </p:nvSpPr>
          <p:spPr>
            <a:xfrm>
              <a:off x="4165" y="4368"/>
              <a:ext cx="4822" cy="1888"/>
            </a:xfrm>
            <a:prstGeom prst="rect">
              <a:avLst/>
            </a:prstGeom>
          </p:spPr>
          <p:txBody>
            <a:bodyPr lIns="0" tIns="0" rIns="0" bIns="0" rtlCol="0" anchor="t">
              <a:spAutoFit/>
            </a:bodyPr>
            <a:p>
              <a:pPr>
                <a:lnSpc>
                  <a:spcPct val="130000"/>
                </a:lnSpc>
                <a:spcBef>
                  <a:spcPct val="0"/>
                </a:spcBef>
              </a:pPr>
              <a:r>
                <a:rPr lang="zh-CN" altLang="en-US" sz="1200">
                  <a:solidFill>
                    <a:srgbClr val="2B2A2A"/>
                  </a:solidFill>
                  <a:latin typeface="+mn-ea"/>
                  <a:cs typeface="思源黑体 1"/>
                  <a:sym typeface="思源黑体 1"/>
                </a:rPr>
                <a:t>添加文字添加文字添加文字添加文字添加</a:t>
              </a:r>
              <a:endParaRPr lang="zh-CN" altLang="en-US" sz="1200">
                <a:solidFill>
                  <a:srgbClr val="2B2A2A"/>
                </a:solidFill>
                <a:latin typeface="+mn-ea"/>
                <a:cs typeface="思源黑体 1"/>
                <a:sym typeface="思源黑体 1"/>
              </a:endParaRPr>
            </a:p>
            <a:p>
              <a:pPr>
                <a:lnSpc>
                  <a:spcPct val="130000"/>
                </a:lnSpc>
                <a:spcBef>
                  <a:spcPct val="0"/>
                </a:spcBef>
              </a:pPr>
              <a:r>
                <a:rPr lang="zh-CN" altLang="en-US" sz="1200">
                  <a:solidFill>
                    <a:srgbClr val="2B2A2A"/>
                  </a:solidFill>
                  <a:latin typeface="+mn-ea"/>
                  <a:cs typeface="思源黑体 1"/>
                  <a:sym typeface="思源黑体 1"/>
                </a:rPr>
                <a:t>文字添加文字添加文字添加文字</a:t>
              </a: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a:p>
              <a:pPr>
                <a:lnSpc>
                  <a:spcPct val="130000"/>
                </a:lnSpc>
                <a:spcBef>
                  <a:spcPct val="0"/>
                </a:spcBef>
              </a:pPr>
              <a:endParaRPr lang="zh-CN" altLang="en-US" sz="1200">
                <a:solidFill>
                  <a:srgbClr val="2B2A2A"/>
                </a:solidFill>
                <a:latin typeface="+mn-ea"/>
                <a:cs typeface="思源黑体 1"/>
                <a:sym typeface="思源黑体 1"/>
              </a:endParaRPr>
            </a:p>
          </p:txBody>
        </p:sp>
        <p:pic>
          <p:nvPicPr>
            <p:cNvPr id="37" name="图片 36" descr="D:/学校ppt/素材/微信图片_20230719161328.jpg微信图片_20230719161328"/>
            <p:cNvPicPr>
              <a:picLocks noChangeAspect="1"/>
            </p:cNvPicPr>
            <p:nvPr>
              <p:custDataLst>
                <p:tags r:id="rId28"/>
              </p:custDataLst>
            </p:nvPr>
          </p:nvPicPr>
          <p:blipFill>
            <a:blip r:embed="rId10"/>
            <a:srcRect l="26967" r="26967"/>
            <a:stretch>
              <a:fillRect/>
            </a:stretch>
          </p:blipFill>
          <p:spPr>
            <a:xfrm>
              <a:off x="1475" y="3355"/>
              <a:ext cx="2324" cy="2314"/>
            </a:xfrm>
            <a:custGeom>
              <a:avLst/>
              <a:gdLst>
                <a:gd name="connsiteX0" fmla="*/ 1030926 w 2061851"/>
                <a:gd name="connsiteY0" fmla="*/ 11 h 2052671"/>
                <a:gd name="connsiteX1" fmla="*/ 1923583 w 2061851"/>
                <a:gd name="connsiteY1" fmla="*/ 511844 h 2052671"/>
                <a:gd name="connsiteX2" fmla="*/ 1923583 w 2061851"/>
                <a:gd name="connsiteY2" fmla="*/ 1540828 h 2052671"/>
                <a:gd name="connsiteX3" fmla="*/ 1030926 w 2061851"/>
                <a:gd name="connsiteY3" fmla="*/ 2052661 h 2052671"/>
                <a:gd name="connsiteX4" fmla="*/ 138269 w 2061851"/>
                <a:gd name="connsiteY4" fmla="*/ 1540828 h 2052671"/>
                <a:gd name="connsiteX5" fmla="*/ 138269 w 2061851"/>
                <a:gd name="connsiteY5" fmla="*/ 511844 h 2052671"/>
                <a:gd name="connsiteX6" fmla="*/ 1030926 w 2061851"/>
                <a:gd name="connsiteY6" fmla="*/ 11 h 20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851" h="2052671">
                  <a:moveTo>
                    <a:pt x="1030926" y="11"/>
                  </a:moveTo>
                  <a:cubicBezTo>
                    <a:pt x="1398690" y="-1634"/>
                    <a:pt x="1739224" y="193622"/>
                    <a:pt x="1923583" y="511844"/>
                  </a:cubicBezTo>
                  <a:cubicBezTo>
                    <a:pt x="2107941" y="830065"/>
                    <a:pt x="2107941" y="1222607"/>
                    <a:pt x="1923583" y="1540828"/>
                  </a:cubicBezTo>
                  <a:cubicBezTo>
                    <a:pt x="1739224" y="1859050"/>
                    <a:pt x="1398690" y="2054306"/>
                    <a:pt x="1030926" y="2052661"/>
                  </a:cubicBezTo>
                  <a:cubicBezTo>
                    <a:pt x="663162" y="2054306"/>
                    <a:pt x="322628" y="1859050"/>
                    <a:pt x="138269" y="1540828"/>
                  </a:cubicBezTo>
                  <a:cubicBezTo>
                    <a:pt x="-46089" y="1222607"/>
                    <a:pt x="-46089" y="830065"/>
                    <a:pt x="138269" y="511844"/>
                  </a:cubicBezTo>
                  <a:cubicBezTo>
                    <a:pt x="322628" y="193622"/>
                    <a:pt x="663162" y="-1634"/>
                    <a:pt x="1030926" y="11"/>
                  </a:cubicBezTo>
                  <a:close/>
                </a:path>
              </a:pathLst>
            </a:cu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7840" y="-2396716"/>
            <a:ext cx="5896321" cy="1165143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rcRect l="73674" b="78721"/>
          <a:stretch>
            <a:fillRect/>
          </a:stretch>
        </p:blipFill>
        <p:spPr>
          <a:xfrm rot="16200000">
            <a:off x="207879" y="197440"/>
            <a:ext cx="1192919" cy="1278876"/>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16411082">
            <a:off x="2847268" y="-1092200"/>
            <a:ext cx="952499" cy="3365498"/>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4723433" flipH="1">
            <a:off x="9852567" y="4577144"/>
            <a:ext cx="952499" cy="3365498"/>
          </a:xfrm>
          <a:prstGeom prst="rect">
            <a:avLst/>
          </a:prstGeom>
        </p:spPr>
      </p:pic>
      <p:sp>
        <p:nvSpPr>
          <p:cNvPr id="10" name="TextBox 8"/>
          <p:cNvSpPr txBox="1"/>
          <p:nvPr/>
        </p:nvSpPr>
        <p:spPr>
          <a:xfrm>
            <a:off x="4874601" y="879732"/>
            <a:ext cx="2442799" cy="601345"/>
          </a:xfrm>
          <a:prstGeom prst="rect">
            <a:avLst/>
          </a:prstGeom>
        </p:spPr>
        <p:txBody>
          <a:bodyPr lIns="0" tIns="0" rIns="0" bIns="0" rtlCol="0" anchor="t">
            <a:spAutoFit/>
          </a:bodyPr>
          <a:lstStyle/>
          <a:p>
            <a:pPr algn="ctr">
              <a:lnSpc>
                <a:spcPts val="4690"/>
              </a:lnSpc>
            </a:pPr>
            <a:r>
              <a:rPr lang="zh-CN" altLang="en-US" sz="4000" spc="-1">
                <a:solidFill>
                  <a:srgbClr val="9389B1"/>
                </a:solidFill>
                <a:latin typeface="+mj-ea"/>
                <a:ea typeface="+mj-ea"/>
                <a:cs typeface="可画妞妞体-简"/>
                <a:sym typeface="可画妞妞体-简"/>
              </a:rPr>
              <a:t>添加</a:t>
            </a:r>
            <a:r>
              <a:rPr lang="zh-CN" altLang="en-US" sz="4000" spc="-1">
                <a:solidFill>
                  <a:srgbClr val="9389B1"/>
                </a:solidFill>
                <a:latin typeface="+mj-ea"/>
                <a:ea typeface="+mj-ea"/>
                <a:cs typeface="可画妞妞体-简"/>
                <a:sym typeface="可画妞妞体-简"/>
              </a:rPr>
              <a:t>标题</a:t>
            </a:r>
            <a:endParaRPr lang="zh-CN" altLang="en-US" sz="4000" spc="-1">
              <a:solidFill>
                <a:srgbClr val="9389B1"/>
              </a:solidFill>
              <a:latin typeface="+mj-ea"/>
              <a:ea typeface="+mj-ea"/>
              <a:cs typeface="可画妞妞体-简"/>
              <a:sym typeface="可画妞妞体-简"/>
            </a:endParaRPr>
          </a:p>
        </p:txBody>
      </p:sp>
      <p:sp>
        <p:nvSpPr>
          <p:cNvPr id="38" name="TextBox 23"/>
          <p:cNvSpPr txBox="1"/>
          <p:nvPr/>
        </p:nvSpPr>
        <p:spPr>
          <a:xfrm>
            <a:off x="971560" y="1772207"/>
            <a:ext cx="4752630" cy="4068804"/>
          </a:xfrm>
          <a:prstGeom prst="rect">
            <a:avLst/>
          </a:prstGeom>
        </p:spPr>
        <p:txBody>
          <a:bodyPr lIns="33867" tIns="33867" rIns="33867" bIns="33867" rtlCol="0" anchor="ctr"/>
          <a:lstStyle/>
          <a:p>
            <a:pPr>
              <a:lnSpc>
                <a:spcPct val="130000"/>
              </a:lnSpc>
            </a:pPr>
            <a:endParaRPr sz="1200">
              <a:latin typeface="+mn-ea"/>
            </a:endParaRPr>
          </a:p>
        </p:txBody>
      </p:sp>
      <p:pic>
        <p:nvPicPr>
          <p:cNvPr id="3" name="Picture 10" descr="D:/学校ppt/素材/微信图片_20230719161328.jpg微信图片_20230719161328"/>
          <p:cNvPicPr>
            <a:picLocks noChangeAspect="1"/>
          </p:cNvPicPr>
          <p:nvPr/>
        </p:nvPicPr>
        <p:blipFill>
          <a:blip r:embed="rId4"/>
          <a:srcRect t="29344" b="29344"/>
          <a:stretch>
            <a:fillRect/>
          </a:stretch>
        </p:blipFill>
        <p:spPr>
          <a:xfrm>
            <a:off x="871481" y="1771468"/>
            <a:ext cx="10449039" cy="1980552"/>
          </a:xfrm>
          <a:prstGeom prst="rect">
            <a:avLst/>
          </a:prstGeom>
        </p:spPr>
      </p:pic>
      <p:sp>
        <p:nvSpPr>
          <p:cNvPr id="7" name="TextBox 11"/>
          <p:cNvSpPr txBox="1"/>
          <p:nvPr>
            <p:custDataLst>
              <p:tags r:id="rId5"/>
            </p:custDataLst>
          </p:nvPr>
        </p:nvSpPr>
        <p:spPr>
          <a:xfrm>
            <a:off x="1356891" y="4776603"/>
            <a:ext cx="1704019" cy="1025525"/>
          </a:xfrm>
          <a:prstGeom prst="rect">
            <a:avLst/>
          </a:prstGeom>
        </p:spPr>
        <p:txBody>
          <a:bodyPr lIns="0" tIns="0" rIns="0" bIns="0" rtlCol="0" anchor="t">
            <a:spAutoFit/>
          </a:bodyPr>
          <a:lstStyle/>
          <a:p>
            <a:pPr algn="ctr">
              <a:lnSpc>
                <a:spcPts val="2000"/>
              </a:lnSpc>
              <a:spcBef>
                <a:spcPct val="0"/>
              </a:spcBef>
            </a:pPr>
            <a:r>
              <a:rPr lang="zh-CN" altLang="en-US" sz="1200">
                <a:solidFill>
                  <a:srgbClr val="2B2A2A"/>
                </a:solidFill>
                <a:latin typeface="+mn-ea"/>
                <a:cs typeface="思源黑体 1"/>
                <a:sym typeface="思源黑体 1"/>
              </a:rPr>
              <a:t>添加文字</a:t>
            </a:r>
            <a:r>
              <a:rPr lang="zh-CN" altLang="en-US" sz="1200">
                <a:solidFill>
                  <a:srgbClr val="2B2A2A"/>
                </a:solidFill>
                <a:latin typeface="+mn-ea"/>
                <a:cs typeface="思源黑体 1"/>
                <a:sym typeface="思源黑体 1"/>
              </a:rPr>
              <a:t>添加文字</a:t>
            </a:r>
            <a:endParaRPr lang="zh-CN" altLang="en-US" sz="1200">
              <a:solidFill>
                <a:srgbClr val="2B2A2A"/>
              </a:solidFill>
              <a:latin typeface="+mn-ea"/>
              <a:cs typeface="思源黑体 1"/>
              <a:sym typeface="思源黑体 1"/>
            </a:endParaRPr>
          </a:p>
          <a:p>
            <a:pPr algn="ctr">
              <a:lnSpc>
                <a:spcPts val="2000"/>
              </a:lnSpc>
              <a:spcBef>
                <a:spcPct val="0"/>
              </a:spcBef>
            </a:pP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ts val="2000"/>
              </a:lnSpc>
              <a:spcBef>
                <a:spcPct val="0"/>
              </a:spcBef>
            </a:pPr>
            <a:r>
              <a:rPr lang="zh-CN" altLang="en-US" sz="1200">
                <a:solidFill>
                  <a:srgbClr val="2B2A2A"/>
                </a:solidFill>
                <a:latin typeface="+mn-ea"/>
                <a:cs typeface="思源黑体 1"/>
                <a:sym typeface="思源黑体 1"/>
              </a:rPr>
              <a:t>添加文字</a:t>
            </a:r>
            <a:endParaRPr lang="zh-CN" altLang="en-US" sz="1200">
              <a:solidFill>
                <a:srgbClr val="2B2A2A"/>
              </a:solidFill>
              <a:latin typeface="+mn-ea"/>
              <a:cs typeface="思源黑体 1"/>
              <a:sym typeface="思源黑体 1"/>
            </a:endParaRPr>
          </a:p>
          <a:p>
            <a:pPr algn="ctr">
              <a:lnSpc>
                <a:spcPts val="2000"/>
              </a:lnSpc>
              <a:spcBef>
                <a:spcPct val="0"/>
              </a:spcBef>
            </a:pPr>
            <a:endParaRPr lang="zh-CN" altLang="en-US" sz="1200">
              <a:solidFill>
                <a:srgbClr val="2B2A2A"/>
              </a:solidFill>
              <a:latin typeface="+mn-ea"/>
              <a:cs typeface="思源黑体 1"/>
              <a:sym typeface="思源黑体 1"/>
            </a:endParaRPr>
          </a:p>
        </p:txBody>
      </p:sp>
      <p:sp>
        <p:nvSpPr>
          <p:cNvPr id="11" name="TextBox 12"/>
          <p:cNvSpPr txBox="1"/>
          <p:nvPr>
            <p:custDataLst>
              <p:tags r:id="rId6"/>
            </p:custDataLst>
          </p:nvPr>
        </p:nvSpPr>
        <p:spPr>
          <a:xfrm>
            <a:off x="1516224" y="4403571"/>
            <a:ext cx="1385353"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2B2A2A"/>
                </a:solidFill>
                <a:latin typeface="+mn-ea"/>
                <a:cs typeface="思源黑体 1 Bold"/>
                <a:sym typeface="思源黑体 1 Bold"/>
              </a:rPr>
              <a:t>添加</a:t>
            </a:r>
            <a:r>
              <a:rPr lang="zh-CN" altLang="en-US" b="1" spc="186">
                <a:solidFill>
                  <a:srgbClr val="2B2A2A"/>
                </a:solidFill>
                <a:latin typeface="+mn-ea"/>
                <a:cs typeface="思源黑体 1 Bold"/>
                <a:sym typeface="思源黑体 1 Bold"/>
              </a:rPr>
              <a:t>标题</a:t>
            </a:r>
            <a:endParaRPr lang="zh-CN" altLang="en-US" b="1" spc="186">
              <a:solidFill>
                <a:srgbClr val="2B2A2A"/>
              </a:solidFill>
              <a:latin typeface="+mn-ea"/>
              <a:cs typeface="思源黑体 1 Bold"/>
              <a:sym typeface="思源黑体 1 Bold"/>
            </a:endParaRPr>
          </a:p>
        </p:txBody>
      </p:sp>
      <p:sp>
        <p:nvSpPr>
          <p:cNvPr id="15" name="TextBox 16"/>
          <p:cNvSpPr txBox="1"/>
          <p:nvPr>
            <p:custDataLst>
              <p:tags r:id="rId7"/>
            </p:custDataLst>
          </p:nvPr>
        </p:nvSpPr>
        <p:spPr>
          <a:xfrm>
            <a:off x="3906565" y="4776603"/>
            <a:ext cx="1759177" cy="768985"/>
          </a:xfrm>
          <a:prstGeom prst="rect">
            <a:avLst/>
          </a:prstGeom>
        </p:spPr>
        <p:txBody>
          <a:bodyPr lIns="0" tIns="0" rIns="0" bIns="0" rtlCol="0" anchor="t">
            <a:spAutoFit/>
          </a:bodyPr>
          <a:lstStyle/>
          <a:p>
            <a:pPr algn="ctr">
              <a:lnSpc>
                <a:spcPts val="2000"/>
              </a:lnSpc>
              <a:spcBef>
                <a:spcPct val="0"/>
              </a:spcBef>
            </a:pP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ts val="2000"/>
              </a:lnSpc>
              <a:spcBef>
                <a:spcPct val="0"/>
              </a:spcBef>
            </a:pP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ts val="2000"/>
              </a:lnSpc>
              <a:spcBef>
                <a:spcPct val="0"/>
              </a:spcBef>
            </a:pPr>
            <a:r>
              <a:rPr lang="zh-CN" altLang="en-US" sz="1200">
                <a:solidFill>
                  <a:srgbClr val="2B2A2A"/>
                </a:solidFill>
                <a:latin typeface="+mn-ea"/>
                <a:cs typeface="思源黑体 1"/>
                <a:sym typeface="思源黑体 1"/>
              </a:rPr>
              <a:t>添加文字</a:t>
            </a:r>
            <a:endParaRPr lang="en-US" sz="1200">
              <a:solidFill>
                <a:srgbClr val="2B2A2A"/>
              </a:solidFill>
              <a:latin typeface="+mn-ea"/>
              <a:cs typeface="思源黑体 1"/>
              <a:sym typeface="思源黑体 1"/>
            </a:endParaRPr>
          </a:p>
        </p:txBody>
      </p:sp>
      <p:sp>
        <p:nvSpPr>
          <p:cNvPr id="16" name="TextBox 17"/>
          <p:cNvSpPr txBox="1"/>
          <p:nvPr>
            <p:custDataLst>
              <p:tags r:id="rId8"/>
            </p:custDataLst>
          </p:nvPr>
        </p:nvSpPr>
        <p:spPr>
          <a:xfrm>
            <a:off x="4093476" y="4403571"/>
            <a:ext cx="1385353"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2B2A2A"/>
                </a:solidFill>
                <a:latin typeface="+mn-ea"/>
                <a:cs typeface="思源黑体 1 Bold"/>
                <a:sym typeface="思源黑体 1 Bold"/>
              </a:rPr>
              <a:t>添加标题</a:t>
            </a:r>
            <a:endParaRPr lang="en-US" b="1" spc="186">
              <a:solidFill>
                <a:srgbClr val="2B2A2A"/>
              </a:solidFill>
              <a:latin typeface="+mn-ea"/>
              <a:cs typeface="思源黑体 1 Bold"/>
              <a:sym typeface="思源黑体 1 Bold"/>
            </a:endParaRPr>
          </a:p>
        </p:txBody>
      </p:sp>
      <p:sp>
        <p:nvSpPr>
          <p:cNvPr id="20" name="TextBox 21"/>
          <p:cNvSpPr txBox="1"/>
          <p:nvPr>
            <p:custDataLst>
              <p:tags r:id="rId9"/>
            </p:custDataLst>
          </p:nvPr>
        </p:nvSpPr>
        <p:spPr>
          <a:xfrm>
            <a:off x="6511396" y="4776603"/>
            <a:ext cx="1795949" cy="768985"/>
          </a:xfrm>
          <a:prstGeom prst="rect">
            <a:avLst/>
          </a:prstGeom>
        </p:spPr>
        <p:txBody>
          <a:bodyPr lIns="0" tIns="0" rIns="0" bIns="0" rtlCol="0" anchor="t">
            <a:spAutoFit/>
          </a:bodyPr>
          <a:lstStyle/>
          <a:p>
            <a:pPr algn="ctr">
              <a:lnSpc>
                <a:spcPts val="2000"/>
              </a:lnSpc>
              <a:spcBef>
                <a:spcPct val="0"/>
              </a:spcBef>
            </a:pP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ts val="2000"/>
              </a:lnSpc>
              <a:spcBef>
                <a:spcPct val="0"/>
              </a:spcBef>
            </a:pP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ts val="2000"/>
              </a:lnSpc>
              <a:spcBef>
                <a:spcPct val="0"/>
              </a:spcBef>
            </a:pPr>
            <a:r>
              <a:rPr lang="zh-CN" altLang="en-US" sz="1200">
                <a:solidFill>
                  <a:srgbClr val="2B2A2A"/>
                </a:solidFill>
                <a:latin typeface="+mn-ea"/>
                <a:cs typeface="思源黑体 1"/>
                <a:sym typeface="思源黑体 1"/>
              </a:rPr>
              <a:t>添加文字</a:t>
            </a:r>
            <a:endParaRPr lang="en-US" sz="1200">
              <a:solidFill>
                <a:srgbClr val="2B2A2A"/>
              </a:solidFill>
              <a:latin typeface="+mn-ea"/>
              <a:cs typeface="思源黑体 1"/>
              <a:sym typeface="思源黑体 1"/>
            </a:endParaRPr>
          </a:p>
        </p:txBody>
      </p:sp>
      <p:sp>
        <p:nvSpPr>
          <p:cNvPr id="21" name="TextBox 22"/>
          <p:cNvSpPr txBox="1"/>
          <p:nvPr>
            <p:custDataLst>
              <p:tags r:id="rId10"/>
            </p:custDataLst>
          </p:nvPr>
        </p:nvSpPr>
        <p:spPr>
          <a:xfrm>
            <a:off x="6716694" y="4403571"/>
            <a:ext cx="1385353" cy="670560"/>
          </a:xfrm>
          <a:prstGeom prst="rect">
            <a:avLst/>
          </a:prstGeom>
        </p:spPr>
        <p:txBody>
          <a:bodyPr lIns="0" tIns="0" rIns="0" bIns="0" rtlCol="0" anchor="t">
            <a:spAutoFit/>
          </a:bodyPr>
          <a:lstStyle/>
          <a:p>
            <a:pPr algn="ctr">
              <a:lnSpc>
                <a:spcPts val="2615"/>
              </a:lnSpc>
              <a:spcBef>
                <a:spcPct val="0"/>
              </a:spcBef>
            </a:pPr>
            <a:r>
              <a:rPr lang="zh-CN" altLang="en-US" b="1" spc="186">
                <a:solidFill>
                  <a:srgbClr val="2B2A2A"/>
                </a:solidFill>
                <a:latin typeface="+mn-ea"/>
                <a:cs typeface="思源黑体 1 Bold"/>
                <a:sym typeface="思源黑体 1 Bold"/>
              </a:rPr>
              <a:t>添加标题</a:t>
            </a:r>
            <a:endParaRPr lang="zh-CN" altLang="en-US" b="1" spc="186">
              <a:solidFill>
                <a:srgbClr val="2B2A2A"/>
              </a:solidFill>
              <a:latin typeface="+mn-ea"/>
              <a:cs typeface="思源黑体 1 Bold"/>
              <a:sym typeface="思源黑体 1 Bold"/>
            </a:endParaRPr>
          </a:p>
          <a:p>
            <a:pPr algn="ctr">
              <a:lnSpc>
                <a:spcPts val="2615"/>
              </a:lnSpc>
              <a:spcBef>
                <a:spcPct val="0"/>
              </a:spcBef>
            </a:pPr>
            <a:endParaRPr lang="en-US" b="1" spc="186">
              <a:solidFill>
                <a:srgbClr val="2B2A2A"/>
              </a:solidFill>
              <a:latin typeface="+mn-ea"/>
              <a:cs typeface="思源黑体 1 Bold"/>
              <a:sym typeface="思源黑体 1 Bold"/>
            </a:endParaRPr>
          </a:p>
        </p:txBody>
      </p:sp>
      <p:sp>
        <p:nvSpPr>
          <p:cNvPr id="25" name="TextBox 26"/>
          <p:cNvSpPr txBox="1"/>
          <p:nvPr>
            <p:custDataLst>
              <p:tags r:id="rId11"/>
            </p:custDataLst>
          </p:nvPr>
        </p:nvSpPr>
        <p:spPr>
          <a:xfrm>
            <a:off x="9153000" y="4776603"/>
            <a:ext cx="1759177" cy="768985"/>
          </a:xfrm>
          <a:prstGeom prst="rect">
            <a:avLst/>
          </a:prstGeom>
        </p:spPr>
        <p:txBody>
          <a:bodyPr lIns="0" tIns="0" rIns="0" bIns="0" rtlCol="0" anchor="t">
            <a:spAutoFit/>
          </a:bodyPr>
          <a:lstStyle/>
          <a:p>
            <a:pPr algn="ctr">
              <a:lnSpc>
                <a:spcPts val="2000"/>
              </a:lnSpc>
              <a:spcBef>
                <a:spcPct val="0"/>
              </a:spcBef>
            </a:pP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ts val="2000"/>
              </a:lnSpc>
              <a:spcBef>
                <a:spcPct val="0"/>
              </a:spcBef>
            </a:pP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ts val="2000"/>
              </a:lnSpc>
              <a:spcBef>
                <a:spcPct val="0"/>
              </a:spcBef>
            </a:pPr>
            <a:r>
              <a:rPr lang="zh-CN" altLang="en-US" sz="1200">
                <a:solidFill>
                  <a:srgbClr val="2B2A2A"/>
                </a:solidFill>
                <a:latin typeface="+mn-ea"/>
                <a:cs typeface="思源黑体 1"/>
                <a:sym typeface="思源黑体 1"/>
              </a:rPr>
              <a:t>添加文字</a:t>
            </a:r>
            <a:endParaRPr lang="en-US" sz="1200">
              <a:solidFill>
                <a:srgbClr val="2B2A2A"/>
              </a:solidFill>
              <a:latin typeface="+mn-ea"/>
              <a:cs typeface="思源黑体 1"/>
              <a:sym typeface="思源黑体 1"/>
            </a:endParaRPr>
          </a:p>
        </p:txBody>
      </p:sp>
      <p:sp>
        <p:nvSpPr>
          <p:cNvPr id="26" name="TextBox 27"/>
          <p:cNvSpPr txBox="1"/>
          <p:nvPr>
            <p:custDataLst>
              <p:tags r:id="rId12"/>
            </p:custDataLst>
          </p:nvPr>
        </p:nvSpPr>
        <p:spPr>
          <a:xfrm>
            <a:off x="9339912" y="4403571"/>
            <a:ext cx="1385353" cy="670560"/>
          </a:xfrm>
          <a:prstGeom prst="rect">
            <a:avLst/>
          </a:prstGeom>
        </p:spPr>
        <p:txBody>
          <a:bodyPr lIns="0" tIns="0" rIns="0" bIns="0" rtlCol="0" anchor="t">
            <a:spAutoFit/>
          </a:bodyPr>
          <a:lstStyle/>
          <a:p>
            <a:pPr algn="ctr">
              <a:lnSpc>
                <a:spcPts val="2615"/>
              </a:lnSpc>
              <a:spcBef>
                <a:spcPct val="0"/>
              </a:spcBef>
            </a:pPr>
            <a:r>
              <a:rPr lang="zh-CN" altLang="en-US" b="1" spc="186">
                <a:solidFill>
                  <a:srgbClr val="2B2A2A"/>
                </a:solidFill>
                <a:latin typeface="+mn-ea"/>
                <a:cs typeface="思源黑体 1 Bold"/>
                <a:sym typeface="思源黑体 1 Bold"/>
              </a:rPr>
              <a:t>添加标题</a:t>
            </a:r>
            <a:endParaRPr lang="zh-CN" altLang="en-US" b="1" spc="186">
              <a:solidFill>
                <a:srgbClr val="2B2A2A"/>
              </a:solidFill>
              <a:latin typeface="+mn-ea"/>
              <a:cs typeface="思源黑体 1 Bold"/>
              <a:sym typeface="思源黑体 1 Bold"/>
            </a:endParaRPr>
          </a:p>
          <a:p>
            <a:pPr algn="ctr">
              <a:lnSpc>
                <a:spcPts val="2615"/>
              </a:lnSpc>
              <a:spcBef>
                <a:spcPct val="0"/>
              </a:spcBef>
            </a:pPr>
            <a:endParaRPr lang="en-US" b="1" spc="186">
              <a:solidFill>
                <a:srgbClr val="2B2A2A"/>
              </a:solidFill>
              <a:latin typeface="+mn-ea"/>
              <a:cs typeface="思源黑体 1 Bold"/>
              <a:sym typeface="思源黑体 1 Bold"/>
            </a:endParaRPr>
          </a:p>
        </p:txBody>
      </p:sp>
      <p:sp>
        <p:nvSpPr>
          <p:cNvPr id="30" name="箭头: 五边形 29"/>
          <p:cNvSpPr/>
          <p:nvPr>
            <p:custDataLst>
              <p:tags r:id="rId13"/>
            </p:custDataLst>
          </p:nvPr>
        </p:nvSpPr>
        <p:spPr>
          <a:xfrm rot="5400000" flipV="1">
            <a:off x="1713505" y="3251696"/>
            <a:ext cx="984642" cy="1154071"/>
          </a:xfrm>
          <a:prstGeom prst="homePlate">
            <a:avLst>
              <a:gd name="adj" fmla="val 34963"/>
            </a:avLst>
          </a:prstGeom>
          <a:solidFill>
            <a:srgbClr val="9389B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箭头: 五边形 30"/>
          <p:cNvSpPr/>
          <p:nvPr>
            <p:custDataLst>
              <p:tags r:id="rId14"/>
            </p:custDataLst>
          </p:nvPr>
        </p:nvSpPr>
        <p:spPr>
          <a:xfrm rot="5400000" flipV="1">
            <a:off x="4322426" y="3251696"/>
            <a:ext cx="984642" cy="1154071"/>
          </a:xfrm>
          <a:prstGeom prst="homePlate">
            <a:avLst>
              <a:gd name="adj" fmla="val 34963"/>
            </a:avLst>
          </a:prstGeom>
          <a:solidFill>
            <a:srgbClr val="9389B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箭头: 五边形 31"/>
          <p:cNvSpPr/>
          <p:nvPr>
            <p:custDataLst>
              <p:tags r:id="rId15"/>
            </p:custDataLst>
          </p:nvPr>
        </p:nvSpPr>
        <p:spPr>
          <a:xfrm rot="5400000" flipV="1">
            <a:off x="6931347" y="3251696"/>
            <a:ext cx="984642" cy="1154071"/>
          </a:xfrm>
          <a:prstGeom prst="homePlate">
            <a:avLst>
              <a:gd name="adj" fmla="val 34963"/>
            </a:avLst>
          </a:prstGeom>
          <a:solidFill>
            <a:srgbClr val="9389B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箭头: 五边形 32"/>
          <p:cNvSpPr/>
          <p:nvPr>
            <p:custDataLst>
              <p:tags r:id="rId16"/>
            </p:custDataLst>
          </p:nvPr>
        </p:nvSpPr>
        <p:spPr>
          <a:xfrm rot="5400000" flipV="1">
            <a:off x="9540268" y="3251696"/>
            <a:ext cx="984642" cy="1154071"/>
          </a:xfrm>
          <a:prstGeom prst="homePlate">
            <a:avLst>
              <a:gd name="adj" fmla="val 34963"/>
            </a:avLst>
          </a:prstGeom>
          <a:solidFill>
            <a:srgbClr val="9389B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5"/>
          <p:cNvSpPr txBox="1"/>
          <p:nvPr>
            <p:custDataLst>
              <p:tags r:id="rId17"/>
            </p:custDataLst>
          </p:nvPr>
        </p:nvSpPr>
        <p:spPr>
          <a:xfrm>
            <a:off x="1907254" y="3437599"/>
            <a:ext cx="603294" cy="514885"/>
          </a:xfrm>
          <a:prstGeom prst="rect">
            <a:avLst/>
          </a:prstGeom>
        </p:spPr>
        <p:txBody>
          <a:bodyPr lIns="0" tIns="0" rIns="0" bIns="0" rtlCol="0" anchor="t">
            <a:spAutoFit/>
          </a:bodyPr>
          <a:lstStyle/>
          <a:p>
            <a:pPr algn="ctr">
              <a:lnSpc>
                <a:spcPts val="4480"/>
              </a:lnSpc>
              <a:spcBef>
                <a:spcPct val="0"/>
              </a:spcBef>
            </a:pPr>
            <a:r>
              <a:rPr lang="en-US" sz="3200" b="1">
                <a:solidFill>
                  <a:srgbClr val="FFFFFF"/>
                </a:solidFill>
                <a:latin typeface="+mn-ea"/>
                <a:cs typeface="思源黑体 1 Bold"/>
                <a:sym typeface="思源黑体 1 Bold"/>
              </a:rPr>
              <a:t>01</a:t>
            </a:r>
            <a:endParaRPr lang="en-US" sz="3200" b="1">
              <a:solidFill>
                <a:srgbClr val="FFFFFF"/>
              </a:solidFill>
              <a:latin typeface="+mn-ea"/>
              <a:cs typeface="思源黑体 1 Bold"/>
              <a:sym typeface="思源黑体 1 Bold"/>
            </a:endParaRPr>
          </a:p>
        </p:txBody>
      </p:sp>
      <p:sp>
        <p:nvSpPr>
          <p:cNvPr id="19" name="TextBox 20"/>
          <p:cNvSpPr txBox="1"/>
          <p:nvPr>
            <p:custDataLst>
              <p:tags r:id="rId18"/>
            </p:custDataLst>
          </p:nvPr>
        </p:nvSpPr>
        <p:spPr>
          <a:xfrm>
            <a:off x="4484506" y="3437599"/>
            <a:ext cx="603294" cy="514885"/>
          </a:xfrm>
          <a:prstGeom prst="rect">
            <a:avLst/>
          </a:prstGeom>
        </p:spPr>
        <p:txBody>
          <a:bodyPr lIns="0" tIns="0" rIns="0" bIns="0" rtlCol="0" anchor="t">
            <a:spAutoFit/>
          </a:bodyPr>
          <a:lstStyle/>
          <a:p>
            <a:pPr algn="ctr">
              <a:lnSpc>
                <a:spcPts val="4480"/>
              </a:lnSpc>
              <a:spcBef>
                <a:spcPct val="0"/>
              </a:spcBef>
            </a:pPr>
            <a:r>
              <a:rPr lang="en-US" sz="3200" b="1">
                <a:solidFill>
                  <a:srgbClr val="FFFFFF"/>
                </a:solidFill>
                <a:latin typeface="+mn-ea"/>
                <a:cs typeface="思源黑体 1 Bold"/>
                <a:sym typeface="思源黑体 1 Bold"/>
              </a:rPr>
              <a:t>02</a:t>
            </a:r>
            <a:endParaRPr lang="en-US" sz="3200" b="1">
              <a:solidFill>
                <a:srgbClr val="FFFFFF"/>
              </a:solidFill>
              <a:latin typeface="+mn-ea"/>
              <a:cs typeface="思源黑体 1 Bold"/>
              <a:sym typeface="思源黑体 1 Bold"/>
            </a:endParaRPr>
          </a:p>
        </p:txBody>
      </p:sp>
      <p:sp>
        <p:nvSpPr>
          <p:cNvPr id="24" name="TextBox 25"/>
          <p:cNvSpPr txBox="1"/>
          <p:nvPr>
            <p:custDataLst>
              <p:tags r:id="rId19"/>
            </p:custDataLst>
          </p:nvPr>
        </p:nvSpPr>
        <p:spPr>
          <a:xfrm>
            <a:off x="7107724" y="3437599"/>
            <a:ext cx="603294" cy="514885"/>
          </a:xfrm>
          <a:prstGeom prst="rect">
            <a:avLst/>
          </a:prstGeom>
        </p:spPr>
        <p:txBody>
          <a:bodyPr lIns="0" tIns="0" rIns="0" bIns="0" rtlCol="0" anchor="t">
            <a:spAutoFit/>
          </a:bodyPr>
          <a:lstStyle/>
          <a:p>
            <a:pPr algn="ctr">
              <a:lnSpc>
                <a:spcPts val="4480"/>
              </a:lnSpc>
              <a:spcBef>
                <a:spcPct val="0"/>
              </a:spcBef>
            </a:pPr>
            <a:r>
              <a:rPr lang="en-US" sz="3200" b="1">
                <a:solidFill>
                  <a:srgbClr val="FFFFFF"/>
                </a:solidFill>
                <a:latin typeface="+mn-ea"/>
                <a:cs typeface="思源黑体 1 Bold"/>
                <a:sym typeface="思源黑体 1 Bold"/>
              </a:rPr>
              <a:t>03</a:t>
            </a:r>
            <a:endParaRPr lang="en-US" sz="3200" b="1">
              <a:solidFill>
                <a:srgbClr val="FFFFFF"/>
              </a:solidFill>
              <a:latin typeface="+mn-ea"/>
              <a:cs typeface="思源黑体 1 Bold"/>
              <a:sym typeface="思源黑体 1 Bold"/>
            </a:endParaRPr>
          </a:p>
        </p:txBody>
      </p:sp>
      <p:sp>
        <p:nvSpPr>
          <p:cNvPr id="29" name="TextBox 30"/>
          <p:cNvSpPr txBox="1"/>
          <p:nvPr>
            <p:custDataLst>
              <p:tags r:id="rId20"/>
            </p:custDataLst>
          </p:nvPr>
        </p:nvSpPr>
        <p:spPr>
          <a:xfrm>
            <a:off x="9730941" y="3437599"/>
            <a:ext cx="603294" cy="514885"/>
          </a:xfrm>
          <a:prstGeom prst="rect">
            <a:avLst/>
          </a:prstGeom>
        </p:spPr>
        <p:txBody>
          <a:bodyPr lIns="0" tIns="0" rIns="0" bIns="0" rtlCol="0" anchor="t">
            <a:spAutoFit/>
          </a:bodyPr>
          <a:lstStyle/>
          <a:p>
            <a:pPr algn="ctr">
              <a:lnSpc>
                <a:spcPts val="4480"/>
              </a:lnSpc>
              <a:spcBef>
                <a:spcPct val="0"/>
              </a:spcBef>
            </a:pPr>
            <a:r>
              <a:rPr lang="en-US" sz="3200" b="1">
                <a:solidFill>
                  <a:srgbClr val="FFFFFF"/>
                </a:solidFill>
                <a:latin typeface="+mn-ea"/>
                <a:cs typeface="思源黑体 1 Bold"/>
                <a:sym typeface="思源黑体 1 Bold"/>
              </a:rPr>
              <a:t>04</a:t>
            </a:r>
            <a:endParaRPr lang="en-US" sz="3200" b="1">
              <a:solidFill>
                <a:srgbClr val="FFFFFF"/>
              </a:solidFill>
              <a:latin typeface="+mn-ea"/>
              <a:cs typeface="思源黑体 1 Bold"/>
              <a:sym typeface="思源黑体 1 Bold"/>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7840" y="-2396716"/>
            <a:ext cx="5896321" cy="1165143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rcRect l="73674" b="78721"/>
          <a:stretch>
            <a:fillRect/>
          </a:stretch>
        </p:blipFill>
        <p:spPr>
          <a:xfrm rot="16200000">
            <a:off x="207879" y="197440"/>
            <a:ext cx="1192919" cy="1278876"/>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16411082">
            <a:off x="2847268" y="-1092200"/>
            <a:ext cx="952499" cy="3365498"/>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4723433" flipH="1">
            <a:off x="9852567" y="4577144"/>
            <a:ext cx="952499" cy="3365498"/>
          </a:xfrm>
          <a:prstGeom prst="rect">
            <a:avLst/>
          </a:prstGeom>
        </p:spPr>
      </p:pic>
      <p:sp>
        <p:nvSpPr>
          <p:cNvPr id="10" name="TextBox 8"/>
          <p:cNvSpPr txBox="1"/>
          <p:nvPr/>
        </p:nvSpPr>
        <p:spPr>
          <a:xfrm>
            <a:off x="4874601" y="879732"/>
            <a:ext cx="2442799" cy="601345"/>
          </a:xfrm>
          <a:prstGeom prst="rect">
            <a:avLst/>
          </a:prstGeom>
        </p:spPr>
        <p:txBody>
          <a:bodyPr lIns="0" tIns="0" rIns="0" bIns="0" rtlCol="0" anchor="t">
            <a:spAutoFit/>
          </a:bodyPr>
          <a:lstStyle/>
          <a:p>
            <a:pPr algn="ctr">
              <a:lnSpc>
                <a:spcPts val="4690"/>
              </a:lnSpc>
            </a:pPr>
            <a:r>
              <a:rPr lang="zh-CN" altLang="en-US" sz="4000" spc="-1">
                <a:solidFill>
                  <a:srgbClr val="9389B1"/>
                </a:solidFill>
                <a:latin typeface="+mj-ea"/>
                <a:ea typeface="+mj-ea"/>
                <a:cs typeface="可画妞妞体-简"/>
                <a:sym typeface="可画妞妞体-简"/>
              </a:rPr>
              <a:t>添加</a:t>
            </a:r>
            <a:r>
              <a:rPr lang="zh-CN" altLang="en-US" sz="4000" spc="-1">
                <a:solidFill>
                  <a:srgbClr val="9389B1"/>
                </a:solidFill>
                <a:latin typeface="+mj-ea"/>
                <a:ea typeface="+mj-ea"/>
                <a:cs typeface="可画妞妞体-简"/>
                <a:sym typeface="可画妞妞体-简"/>
              </a:rPr>
              <a:t>标题</a:t>
            </a:r>
            <a:endParaRPr lang="zh-CN" altLang="en-US" sz="4000" spc="-1">
              <a:solidFill>
                <a:srgbClr val="9389B1"/>
              </a:solidFill>
              <a:latin typeface="+mj-ea"/>
              <a:ea typeface="+mj-ea"/>
              <a:cs typeface="可画妞妞体-简"/>
              <a:sym typeface="可画妞妞体-简"/>
            </a:endParaRPr>
          </a:p>
        </p:txBody>
      </p:sp>
      <p:sp>
        <p:nvSpPr>
          <p:cNvPr id="2" name="AutoShape 9"/>
          <p:cNvSpPr/>
          <p:nvPr>
            <p:custDataLst>
              <p:tags r:id="rId4"/>
            </p:custDataLst>
          </p:nvPr>
        </p:nvSpPr>
        <p:spPr>
          <a:xfrm>
            <a:off x="3543046" y="3296237"/>
            <a:ext cx="7114668" cy="0"/>
          </a:xfrm>
          <a:prstGeom prst="line">
            <a:avLst/>
          </a:prstGeom>
          <a:ln w="38100" cap="flat">
            <a:solidFill>
              <a:srgbClr val="F8DFA6"/>
            </a:solidFill>
            <a:prstDash val="solid"/>
            <a:headEnd type="none" w="sm" len="sm"/>
            <a:tailEnd type="none" w="sm" len="sm"/>
          </a:ln>
        </p:spPr>
      </p:sp>
      <p:sp>
        <p:nvSpPr>
          <p:cNvPr id="7" name="Freeform 11"/>
          <p:cNvSpPr/>
          <p:nvPr/>
        </p:nvSpPr>
        <p:spPr>
          <a:xfrm>
            <a:off x="1241023" y="2104008"/>
            <a:ext cx="2384459" cy="2384459"/>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9389B1"/>
          </a:solidFill>
          <a:ln w="9525" cap="rnd">
            <a:noFill/>
            <a:prstDash val="solid"/>
            <a:round/>
          </a:ln>
        </p:spPr>
      </p:sp>
      <p:sp>
        <p:nvSpPr>
          <p:cNvPr id="11" name="TextBox 12"/>
          <p:cNvSpPr txBox="1"/>
          <p:nvPr/>
        </p:nvSpPr>
        <p:spPr>
          <a:xfrm>
            <a:off x="1464566" y="2187837"/>
            <a:ext cx="1937373" cy="2077087"/>
          </a:xfrm>
          <a:prstGeom prst="rect">
            <a:avLst/>
          </a:prstGeom>
        </p:spPr>
        <p:txBody>
          <a:bodyPr lIns="73317" tIns="73317" rIns="73317" bIns="73317" rtlCol="0" anchor="ctr"/>
          <a:lstStyle/>
          <a:p>
            <a:pPr algn="ctr">
              <a:lnSpc>
                <a:spcPts val="1930"/>
              </a:lnSpc>
              <a:spcBef>
                <a:spcPct val="0"/>
              </a:spcBef>
            </a:pPr>
            <a:endParaRPr sz="1100">
              <a:latin typeface="+mn-ea"/>
            </a:endParaRPr>
          </a:p>
        </p:txBody>
      </p:sp>
      <p:sp>
        <p:nvSpPr>
          <p:cNvPr id="13" name="Freeform 14"/>
          <p:cNvSpPr/>
          <p:nvPr>
            <p:custDataLst>
              <p:tags r:id="rId5"/>
            </p:custDataLst>
          </p:nvPr>
        </p:nvSpPr>
        <p:spPr>
          <a:xfrm>
            <a:off x="5098827" y="2770014"/>
            <a:ext cx="1052447" cy="1052447"/>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9389B1"/>
          </a:solidFill>
          <a:ln w="9525" cap="rnd">
            <a:noFill/>
            <a:prstDash val="solid"/>
            <a:round/>
          </a:ln>
        </p:spPr>
      </p:sp>
      <p:sp>
        <p:nvSpPr>
          <p:cNvPr id="14" name="TextBox 15"/>
          <p:cNvSpPr txBox="1"/>
          <p:nvPr/>
        </p:nvSpPr>
        <p:spPr>
          <a:xfrm>
            <a:off x="5197494" y="2807014"/>
            <a:ext cx="855113" cy="916780"/>
          </a:xfrm>
          <a:prstGeom prst="rect">
            <a:avLst/>
          </a:prstGeom>
        </p:spPr>
        <p:txBody>
          <a:bodyPr lIns="33867" tIns="33867" rIns="33867" bIns="33867" rtlCol="0" anchor="ctr"/>
          <a:lstStyle/>
          <a:p>
            <a:pPr algn="ctr">
              <a:lnSpc>
                <a:spcPts val="1930"/>
              </a:lnSpc>
              <a:spcBef>
                <a:spcPct val="0"/>
              </a:spcBef>
            </a:pPr>
            <a:endParaRPr sz="1100">
              <a:latin typeface="+mn-ea"/>
            </a:endParaRPr>
          </a:p>
        </p:txBody>
      </p:sp>
      <p:sp>
        <p:nvSpPr>
          <p:cNvPr id="16" name="Freeform 17"/>
          <p:cNvSpPr/>
          <p:nvPr>
            <p:custDataLst>
              <p:tags r:id="rId6"/>
            </p:custDataLst>
          </p:nvPr>
        </p:nvSpPr>
        <p:spPr>
          <a:xfrm>
            <a:off x="7442202" y="2770014"/>
            <a:ext cx="1052447" cy="1052447"/>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9389B1"/>
          </a:solidFill>
          <a:ln w="9525" cap="rnd">
            <a:noFill/>
            <a:prstDash val="solid"/>
            <a:round/>
          </a:ln>
        </p:spPr>
      </p:sp>
      <p:sp>
        <p:nvSpPr>
          <p:cNvPr id="17" name="TextBox 18"/>
          <p:cNvSpPr txBox="1"/>
          <p:nvPr/>
        </p:nvSpPr>
        <p:spPr>
          <a:xfrm>
            <a:off x="7540869" y="2807014"/>
            <a:ext cx="855113" cy="916780"/>
          </a:xfrm>
          <a:prstGeom prst="rect">
            <a:avLst/>
          </a:prstGeom>
        </p:spPr>
        <p:txBody>
          <a:bodyPr lIns="33867" tIns="33867" rIns="33867" bIns="33867" rtlCol="0" anchor="ctr"/>
          <a:lstStyle/>
          <a:p>
            <a:pPr algn="ctr">
              <a:lnSpc>
                <a:spcPts val="1930"/>
              </a:lnSpc>
              <a:spcBef>
                <a:spcPct val="0"/>
              </a:spcBef>
            </a:pPr>
            <a:endParaRPr sz="1100">
              <a:latin typeface="+mn-ea"/>
            </a:endParaRPr>
          </a:p>
        </p:txBody>
      </p:sp>
      <p:sp>
        <p:nvSpPr>
          <p:cNvPr id="18" name="TextBox 19"/>
          <p:cNvSpPr txBox="1"/>
          <p:nvPr>
            <p:custDataLst>
              <p:tags r:id="rId7"/>
            </p:custDataLst>
          </p:nvPr>
        </p:nvSpPr>
        <p:spPr>
          <a:xfrm>
            <a:off x="7053748" y="4375038"/>
            <a:ext cx="1829355" cy="479425"/>
          </a:xfrm>
          <a:prstGeom prst="rect">
            <a:avLst/>
          </a:prstGeom>
        </p:spPr>
        <p:txBody>
          <a:bodyPr lIns="0" tIns="0" rIns="0" bIns="0" rtlCol="0" anchor="t">
            <a:spAutoFit/>
          </a:bodyPr>
          <a:lstStyle/>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en-US" sz="1200">
              <a:solidFill>
                <a:srgbClr val="2B2A2A"/>
              </a:solidFill>
              <a:latin typeface="+mn-ea"/>
              <a:cs typeface="思源黑体 1"/>
              <a:sym typeface="思源黑体 1"/>
            </a:endParaRPr>
          </a:p>
        </p:txBody>
      </p:sp>
      <p:sp>
        <p:nvSpPr>
          <p:cNvPr id="19" name="TextBox 20"/>
          <p:cNvSpPr txBox="1"/>
          <p:nvPr>
            <p:custDataLst>
              <p:tags r:id="rId8"/>
            </p:custDataLst>
          </p:nvPr>
        </p:nvSpPr>
        <p:spPr>
          <a:xfrm>
            <a:off x="7103043" y="3975094"/>
            <a:ext cx="1730764" cy="670560"/>
          </a:xfrm>
          <a:prstGeom prst="rect">
            <a:avLst/>
          </a:prstGeom>
        </p:spPr>
        <p:txBody>
          <a:bodyPr lIns="0" tIns="0" rIns="0" bIns="0" rtlCol="0" anchor="t">
            <a:spAutoFit/>
          </a:bodyPr>
          <a:lstStyle/>
          <a:p>
            <a:pPr algn="ctr">
              <a:lnSpc>
                <a:spcPts val="2615"/>
              </a:lnSpc>
              <a:spcBef>
                <a:spcPct val="0"/>
              </a:spcBef>
            </a:pPr>
            <a:r>
              <a:rPr lang="zh-CN" altLang="en-US" b="1" spc="186">
                <a:solidFill>
                  <a:srgbClr val="2B2A2A"/>
                </a:solidFill>
                <a:latin typeface="+mn-ea"/>
                <a:cs typeface="思源黑体 1 Bold"/>
                <a:sym typeface="思源黑体 1 Bold"/>
              </a:rPr>
              <a:t>添加标题</a:t>
            </a:r>
            <a:endParaRPr lang="zh-CN" altLang="en-US" b="1" spc="186">
              <a:solidFill>
                <a:srgbClr val="2B2A2A"/>
              </a:solidFill>
              <a:latin typeface="+mn-ea"/>
              <a:cs typeface="思源黑体 1 Bold"/>
              <a:sym typeface="思源黑体 1 Bold"/>
            </a:endParaRPr>
          </a:p>
          <a:p>
            <a:pPr algn="ctr">
              <a:lnSpc>
                <a:spcPts val="2615"/>
              </a:lnSpc>
              <a:spcBef>
                <a:spcPct val="0"/>
              </a:spcBef>
            </a:pPr>
            <a:endParaRPr lang="en-US" b="1" spc="186">
              <a:solidFill>
                <a:srgbClr val="2B2A2A"/>
              </a:solidFill>
              <a:latin typeface="+mn-ea"/>
              <a:cs typeface="思源黑体 1 Bold"/>
              <a:sym typeface="思源黑体 1 Bold"/>
            </a:endParaRPr>
          </a:p>
        </p:txBody>
      </p:sp>
      <p:sp>
        <p:nvSpPr>
          <p:cNvPr id="21" name="Freeform 22"/>
          <p:cNvSpPr/>
          <p:nvPr>
            <p:custDataLst>
              <p:tags r:id="rId9"/>
            </p:custDataLst>
          </p:nvPr>
        </p:nvSpPr>
        <p:spPr>
          <a:xfrm>
            <a:off x="9785576" y="2770014"/>
            <a:ext cx="1052447" cy="1052447"/>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9389B1"/>
          </a:solidFill>
          <a:ln w="9525" cap="rnd">
            <a:noFill/>
            <a:prstDash val="solid"/>
            <a:round/>
          </a:ln>
        </p:spPr>
      </p:sp>
      <p:sp>
        <p:nvSpPr>
          <p:cNvPr id="22" name="TextBox 23"/>
          <p:cNvSpPr txBox="1"/>
          <p:nvPr/>
        </p:nvSpPr>
        <p:spPr>
          <a:xfrm>
            <a:off x="9884243" y="2807014"/>
            <a:ext cx="855113" cy="916780"/>
          </a:xfrm>
          <a:prstGeom prst="rect">
            <a:avLst/>
          </a:prstGeom>
        </p:spPr>
        <p:txBody>
          <a:bodyPr lIns="33867" tIns="33867" rIns="33867" bIns="33867" rtlCol="0" anchor="ctr"/>
          <a:lstStyle/>
          <a:p>
            <a:pPr algn="ctr">
              <a:lnSpc>
                <a:spcPts val="1930"/>
              </a:lnSpc>
              <a:spcBef>
                <a:spcPct val="0"/>
              </a:spcBef>
            </a:pPr>
            <a:endParaRPr sz="1100">
              <a:latin typeface="+mn-ea"/>
            </a:endParaRPr>
          </a:p>
        </p:txBody>
      </p:sp>
      <p:sp>
        <p:nvSpPr>
          <p:cNvPr id="23" name="TextBox 24"/>
          <p:cNvSpPr txBox="1"/>
          <p:nvPr>
            <p:custDataLst>
              <p:tags r:id="rId10"/>
            </p:custDataLst>
          </p:nvPr>
        </p:nvSpPr>
        <p:spPr>
          <a:xfrm>
            <a:off x="9397122" y="4375038"/>
            <a:ext cx="1829355" cy="479425"/>
          </a:xfrm>
          <a:prstGeom prst="rect">
            <a:avLst/>
          </a:prstGeom>
        </p:spPr>
        <p:txBody>
          <a:bodyPr lIns="0" tIns="0" rIns="0" bIns="0" rtlCol="0" anchor="t">
            <a:spAutoFit/>
          </a:bodyPr>
          <a:lstStyle/>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en-US" sz="1200">
              <a:solidFill>
                <a:srgbClr val="2B2A2A"/>
              </a:solidFill>
              <a:latin typeface="+mn-ea"/>
              <a:cs typeface="思源黑体 1"/>
              <a:sym typeface="思源黑体 1"/>
            </a:endParaRPr>
          </a:p>
        </p:txBody>
      </p:sp>
      <p:sp>
        <p:nvSpPr>
          <p:cNvPr id="24" name="TextBox 25"/>
          <p:cNvSpPr txBox="1"/>
          <p:nvPr>
            <p:custDataLst>
              <p:tags r:id="rId11"/>
            </p:custDataLst>
          </p:nvPr>
        </p:nvSpPr>
        <p:spPr>
          <a:xfrm>
            <a:off x="9446417" y="3975094"/>
            <a:ext cx="1730764"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2B2A2A"/>
                </a:solidFill>
                <a:latin typeface="+mn-ea"/>
                <a:cs typeface="思源黑体 1 Bold"/>
                <a:sym typeface="思源黑体 1 Bold"/>
              </a:rPr>
              <a:t>添加标题</a:t>
            </a:r>
            <a:endParaRPr lang="en-US" b="1" spc="186">
              <a:solidFill>
                <a:srgbClr val="2B2A2A"/>
              </a:solidFill>
              <a:latin typeface="+mn-ea"/>
              <a:cs typeface="思源黑体 1 Bold"/>
              <a:sym typeface="思源黑体 1 Bold"/>
            </a:endParaRPr>
          </a:p>
        </p:txBody>
      </p:sp>
      <p:sp>
        <p:nvSpPr>
          <p:cNvPr id="25" name="TextBox 29"/>
          <p:cNvSpPr txBox="1"/>
          <p:nvPr/>
        </p:nvSpPr>
        <p:spPr>
          <a:xfrm>
            <a:off x="1565775" y="2864196"/>
            <a:ext cx="1734954" cy="929640"/>
          </a:xfrm>
          <a:prstGeom prst="rect">
            <a:avLst/>
          </a:prstGeom>
        </p:spPr>
        <p:txBody>
          <a:bodyPr lIns="0" tIns="0" rIns="0" bIns="0" rtlCol="0" anchor="t">
            <a:spAutoFit/>
          </a:bodyPr>
          <a:lstStyle/>
          <a:p>
            <a:pPr algn="ctr">
              <a:lnSpc>
                <a:spcPts val="3625"/>
              </a:lnSpc>
            </a:pPr>
            <a:r>
              <a:rPr lang="zh-CN" altLang="en-US" sz="2400" b="1" spc="694">
                <a:solidFill>
                  <a:srgbClr val="FFFFFF"/>
                </a:solidFill>
                <a:latin typeface="+mn-ea"/>
                <a:cs typeface="思源黑体 1 Bold"/>
                <a:sym typeface="思源黑体 1 Bold"/>
              </a:rPr>
              <a:t>添加</a:t>
            </a:r>
            <a:endParaRPr lang="zh-CN" altLang="en-US" sz="2400" b="1" spc="694">
              <a:solidFill>
                <a:srgbClr val="FFFFFF"/>
              </a:solidFill>
              <a:latin typeface="+mn-ea"/>
              <a:cs typeface="思源黑体 1 Bold"/>
              <a:sym typeface="思源黑体 1 Bold"/>
            </a:endParaRPr>
          </a:p>
          <a:p>
            <a:pPr algn="ctr">
              <a:lnSpc>
                <a:spcPts val="3625"/>
              </a:lnSpc>
            </a:pPr>
            <a:r>
              <a:rPr lang="zh-CN" altLang="en-US" sz="2400" b="1" spc="694">
                <a:solidFill>
                  <a:srgbClr val="FFFFFF"/>
                </a:solidFill>
                <a:latin typeface="+mn-ea"/>
                <a:cs typeface="思源黑体 1 Bold"/>
                <a:sym typeface="思源黑体 1 Bold"/>
              </a:rPr>
              <a:t>标题</a:t>
            </a:r>
            <a:endParaRPr lang="zh-CN" altLang="en-US" sz="2400" b="1" spc="694">
              <a:solidFill>
                <a:srgbClr val="FFFFFF"/>
              </a:solidFill>
              <a:latin typeface="+mn-ea"/>
              <a:cs typeface="思源黑体 1 Bold"/>
              <a:sym typeface="思源黑体 1 Bold"/>
            </a:endParaRPr>
          </a:p>
        </p:txBody>
      </p:sp>
      <p:sp>
        <p:nvSpPr>
          <p:cNvPr id="26" name="TextBox 30"/>
          <p:cNvSpPr txBox="1"/>
          <p:nvPr/>
        </p:nvSpPr>
        <p:spPr>
          <a:xfrm>
            <a:off x="1095695" y="4573899"/>
            <a:ext cx="2675114" cy="958850"/>
          </a:xfrm>
          <a:prstGeom prst="rect">
            <a:avLst/>
          </a:prstGeom>
        </p:spPr>
        <p:txBody>
          <a:bodyPr lIns="0" tIns="0" rIns="0" bIns="0" rtlCol="0" anchor="t">
            <a:spAutoFit/>
          </a:bodyPr>
          <a:lstStyle/>
          <a:p>
            <a:pPr algn="ctr">
              <a:lnSpc>
                <a:spcPct val="130000"/>
              </a:lnSpc>
              <a:spcBef>
                <a:spcPct val="0"/>
              </a:spcBef>
            </a:pPr>
            <a:r>
              <a:rPr lang="zh-CN" altLang="en-US" sz="1200">
                <a:solidFill>
                  <a:srgbClr val="2B2A2A"/>
                </a:solidFill>
                <a:latin typeface="+mn-ea"/>
                <a:cs typeface="思源黑体 1"/>
                <a:sym typeface="思源黑体 1"/>
              </a:rPr>
              <a:t>添加文字</a:t>
            </a:r>
            <a:r>
              <a:rPr lang="zh-CN" altLang="en-US" sz="1200">
                <a:solidFill>
                  <a:srgbClr val="2B2A2A"/>
                </a:solidFill>
                <a:latin typeface="+mn-ea"/>
                <a:cs typeface="思源黑体 1"/>
                <a:sym typeface="思源黑体 1"/>
              </a:rPr>
              <a:t>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a:t>
            </a:r>
            <a:endParaRPr lang="zh-CN" altLang="en-US" sz="1200">
              <a:solidFill>
                <a:srgbClr val="2B2A2A"/>
              </a:solidFill>
              <a:latin typeface="+mn-ea"/>
              <a:cs typeface="思源黑体 1"/>
              <a:sym typeface="思源黑体 1"/>
            </a:endParaRPr>
          </a:p>
          <a:p>
            <a:pPr algn="ctr">
              <a:lnSpc>
                <a:spcPct val="130000"/>
              </a:lnSpc>
              <a:spcBef>
                <a:spcPct val="0"/>
              </a:spcBef>
            </a:pPr>
            <a:endParaRPr lang="zh-CN" altLang="en-US" sz="1200">
              <a:solidFill>
                <a:srgbClr val="2B2A2A"/>
              </a:solidFill>
              <a:latin typeface="+mn-ea"/>
              <a:cs typeface="思源黑体 1"/>
              <a:sym typeface="思源黑体 1"/>
            </a:endParaRPr>
          </a:p>
        </p:txBody>
      </p:sp>
      <p:sp>
        <p:nvSpPr>
          <p:cNvPr id="27" name="TextBox 31"/>
          <p:cNvSpPr txBox="1"/>
          <p:nvPr>
            <p:custDataLst>
              <p:tags r:id="rId12"/>
            </p:custDataLst>
          </p:nvPr>
        </p:nvSpPr>
        <p:spPr>
          <a:xfrm>
            <a:off x="4710373" y="4375038"/>
            <a:ext cx="1829355" cy="479425"/>
          </a:xfrm>
          <a:prstGeom prst="rect">
            <a:avLst/>
          </a:prstGeom>
        </p:spPr>
        <p:txBody>
          <a:bodyPr lIns="0" tIns="0" rIns="0" bIns="0" rtlCol="0" anchor="t">
            <a:spAutoFit/>
          </a:bodyPr>
          <a:lstStyle/>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zh-CN" altLang="en-US" sz="1200">
              <a:solidFill>
                <a:srgbClr val="2B2A2A"/>
              </a:solidFill>
              <a:latin typeface="+mn-ea"/>
              <a:cs typeface="思源黑体 1"/>
              <a:sym typeface="思源黑体 1"/>
            </a:endParaRPr>
          </a:p>
          <a:p>
            <a:pPr algn="ctr">
              <a:lnSpc>
                <a:spcPct val="130000"/>
              </a:lnSpc>
              <a:spcBef>
                <a:spcPct val="0"/>
              </a:spcBef>
            </a:pPr>
            <a:r>
              <a:rPr lang="zh-CN" altLang="en-US" sz="1200">
                <a:solidFill>
                  <a:srgbClr val="2B2A2A"/>
                </a:solidFill>
                <a:latin typeface="+mn-ea"/>
                <a:cs typeface="思源黑体 1"/>
                <a:sym typeface="思源黑体 1"/>
              </a:rPr>
              <a:t>添加文字添加文字添加文字</a:t>
            </a:r>
            <a:endParaRPr lang="en-US" sz="1200">
              <a:solidFill>
                <a:srgbClr val="2B2A2A"/>
              </a:solidFill>
              <a:latin typeface="+mn-ea"/>
              <a:cs typeface="思源黑体 1"/>
              <a:sym typeface="思源黑体 1"/>
            </a:endParaRPr>
          </a:p>
        </p:txBody>
      </p:sp>
      <p:sp>
        <p:nvSpPr>
          <p:cNvPr id="28" name="TextBox 32"/>
          <p:cNvSpPr txBox="1"/>
          <p:nvPr>
            <p:custDataLst>
              <p:tags r:id="rId13"/>
            </p:custDataLst>
          </p:nvPr>
        </p:nvSpPr>
        <p:spPr>
          <a:xfrm>
            <a:off x="4759668" y="3975094"/>
            <a:ext cx="1730764" cy="335280"/>
          </a:xfrm>
          <a:prstGeom prst="rect">
            <a:avLst/>
          </a:prstGeom>
        </p:spPr>
        <p:txBody>
          <a:bodyPr lIns="0" tIns="0" rIns="0" bIns="0" rtlCol="0" anchor="t">
            <a:spAutoFit/>
          </a:bodyPr>
          <a:lstStyle/>
          <a:p>
            <a:pPr algn="ctr">
              <a:lnSpc>
                <a:spcPts val="2615"/>
              </a:lnSpc>
              <a:spcBef>
                <a:spcPct val="0"/>
              </a:spcBef>
            </a:pPr>
            <a:r>
              <a:rPr lang="zh-CN" altLang="en-US" b="1" spc="186">
                <a:solidFill>
                  <a:srgbClr val="2B2A2A"/>
                </a:solidFill>
                <a:latin typeface="+mn-ea"/>
                <a:cs typeface="思源黑体 1 Bold"/>
                <a:sym typeface="思源黑体 1 Bold"/>
              </a:rPr>
              <a:t>添加</a:t>
            </a:r>
            <a:r>
              <a:rPr lang="zh-CN" altLang="en-US" b="1" spc="186">
                <a:solidFill>
                  <a:srgbClr val="2B2A2A"/>
                </a:solidFill>
                <a:latin typeface="+mn-ea"/>
                <a:cs typeface="思源黑体 1 Bold"/>
                <a:sym typeface="思源黑体 1 Bold"/>
              </a:rPr>
              <a:t>标题</a:t>
            </a:r>
            <a:endParaRPr lang="zh-CN" altLang="en-US" b="1" spc="186">
              <a:solidFill>
                <a:srgbClr val="2B2A2A"/>
              </a:solidFill>
              <a:latin typeface="+mn-ea"/>
              <a:cs typeface="思源黑体 1 Bold"/>
              <a:sym typeface="思源黑体 1 Bold"/>
            </a:endParaRPr>
          </a:p>
        </p:txBody>
      </p:sp>
      <p:pic>
        <p:nvPicPr>
          <p:cNvPr id="29" name="图形 28" descr="日程表 纯色填充"/>
          <p:cNvPicPr>
            <a:picLocks noChangeAspect="1"/>
          </p:cNvPicPr>
          <p:nvPr>
            <p:custDataLst>
              <p:tags r:id="rId14"/>
            </p:custDataLst>
          </p:nvPr>
        </p:nvPicPr>
        <p:blipFill>
          <a:blip r:embed="rId15">
            <a:extLst>
              <a:ext uri="{96DAC541-7B7A-43D3-8B79-37D633B846F1}">
                <asvg:svgBlip xmlns:asvg="http://schemas.microsoft.com/office/drawing/2016/SVG/main" r:embed="rId16"/>
              </a:ext>
            </a:extLst>
          </a:blip>
          <a:stretch>
            <a:fillRect/>
          </a:stretch>
        </p:blipFill>
        <p:spPr>
          <a:xfrm>
            <a:off x="10053382" y="3037820"/>
            <a:ext cx="516835" cy="516835"/>
          </a:xfrm>
          <a:prstGeom prst="rect">
            <a:avLst/>
          </a:prstGeom>
        </p:spPr>
      </p:pic>
      <p:pic>
        <p:nvPicPr>
          <p:cNvPr id="30" name="图形 29" descr="菱形 纯色填充"/>
          <p:cNvPicPr>
            <a:picLocks noChangeAspect="1"/>
          </p:cNvPicPr>
          <p:nvPr>
            <p:custDataLst>
              <p:tags r:id="rId17"/>
            </p:custDataLst>
          </p:nvPr>
        </p:nvPicPr>
        <p:blipFill>
          <a:blip r:embed="rId18">
            <a:extLst>
              <a:ext uri="{96DAC541-7B7A-43D3-8B79-37D633B846F1}">
                <asvg:svgBlip xmlns:asvg="http://schemas.microsoft.com/office/drawing/2016/SVG/main" r:embed="rId19"/>
              </a:ext>
            </a:extLst>
          </a:blip>
          <a:stretch>
            <a:fillRect/>
          </a:stretch>
        </p:blipFill>
        <p:spPr>
          <a:xfrm>
            <a:off x="7710008" y="3037820"/>
            <a:ext cx="516835" cy="516835"/>
          </a:xfrm>
          <a:prstGeom prst="rect">
            <a:avLst/>
          </a:prstGeom>
        </p:spPr>
      </p:pic>
      <p:pic>
        <p:nvPicPr>
          <p:cNvPr id="31" name="图形 30" descr="信封 纯色填充"/>
          <p:cNvPicPr>
            <a:picLocks noChangeAspect="1"/>
          </p:cNvPicPr>
          <p:nvPr>
            <p:custDataLst>
              <p:tags r:id="rId20"/>
            </p:custDataLst>
          </p:nvPr>
        </p:nvPicPr>
        <p:blipFill>
          <a:blip r:embed="rId21">
            <a:extLst>
              <a:ext uri="{96DAC541-7B7A-43D3-8B79-37D633B846F1}">
                <asvg:svgBlip xmlns:asvg="http://schemas.microsoft.com/office/drawing/2016/SVG/main" r:embed="rId22"/>
              </a:ext>
            </a:extLst>
          </a:blip>
          <a:stretch>
            <a:fillRect/>
          </a:stretch>
        </p:blipFill>
        <p:spPr>
          <a:xfrm>
            <a:off x="5366633" y="3037820"/>
            <a:ext cx="516835" cy="51683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rcRect l="8188" r="16610"/>
          <a:stretch>
            <a:fillRect/>
          </a:stretch>
        </p:blipFill>
        <p:spPr>
          <a:xfrm rot="5400000">
            <a:off x="2666999" y="-2666998"/>
            <a:ext cx="6858002" cy="1219200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7840" y="-2396716"/>
            <a:ext cx="5896321" cy="11651433"/>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rcRect l="73674" b="78721"/>
          <a:stretch>
            <a:fillRect/>
          </a:stretch>
        </p:blipFill>
        <p:spPr>
          <a:xfrm rot="16200000">
            <a:off x="207879" y="197440"/>
            <a:ext cx="1192919" cy="1278876"/>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16411082">
            <a:off x="2847268" y="-1092200"/>
            <a:ext cx="952499" cy="3365498"/>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rcRect l="86175" t="23565" r="-379" b="38593"/>
          <a:stretch>
            <a:fillRect/>
          </a:stretch>
        </p:blipFill>
        <p:spPr>
          <a:xfrm rot="4723433" flipH="1">
            <a:off x="9852567" y="4577144"/>
            <a:ext cx="952499" cy="3365498"/>
          </a:xfrm>
          <a:prstGeom prst="rect">
            <a:avLst/>
          </a:prstGeom>
        </p:spPr>
      </p:pic>
      <p:sp>
        <p:nvSpPr>
          <p:cNvPr id="10" name="TextBox 8"/>
          <p:cNvSpPr txBox="1"/>
          <p:nvPr/>
        </p:nvSpPr>
        <p:spPr>
          <a:xfrm>
            <a:off x="4874601" y="879732"/>
            <a:ext cx="2442799" cy="601345"/>
          </a:xfrm>
          <a:prstGeom prst="rect">
            <a:avLst/>
          </a:prstGeom>
        </p:spPr>
        <p:txBody>
          <a:bodyPr lIns="0" tIns="0" rIns="0" bIns="0" rtlCol="0" anchor="t">
            <a:spAutoFit/>
          </a:bodyPr>
          <a:lstStyle/>
          <a:p>
            <a:pPr algn="ctr">
              <a:lnSpc>
                <a:spcPts val="4690"/>
              </a:lnSpc>
            </a:pPr>
            <a:r>
              <a:rPr lang="zh-CN" altLang="en-US" sz="4000" spc="-1">
                <a:solidFill>
                  <a:srgbClr val="9389B1"/>
                </a:solidFill>
                <a:latin typeface="+mj-ea"/>
                <a:ea typeface="+mj-ea"/>
                <a:cs typeface="可画妞妞体-简"/>
                <a:sym typeface="可画妞妞体-简"/>
              </a:rPr>
              <a:t>添加</a:t>
            </a:r>
            <a:r>
              <a:rPr lang="zh-CN" altLang="en-US" sz="4000" spc="-1">
                <a:solidFill>
                  <a:srgbClr val="9389B1"/>
                </a:solidFill>
                <a:latin typeface="+mj-ea"/>
                <a:ea typeface="+mj-ea"/>
                <a:cs typeface="可画妞妞体-简"/>
                <a:sym typeface="可画妞妞体-简"/>
              </a:rPr>
              <a:t>标题</a:t>
            </a:r>
            <a:endParaRPr lang="zh-CN" altLang="en-US" sz="4000" spc="-1">
              <a:solidFill>
                <a:srgbClr val="9389B1"/>
              </a:solidFill>
              <a:latin typeface="+mj-ea"/>
              <a:ea typeface="+mj-ea"/>
              <a:cs typeface="可画妞妞体-简"/>
              <a:sym typeface="可画妞妞体-简"/>
            </a:endParaRPr>
          </a:p>
        </p:txBody>
      </p:sp>
      <p:pic>
        <p:nvPicPr>
          <p:cNvPr id="2" name="图片 1" descr="D:/学校ppt/素材/微信图片_20230719161328.jpg微信图片_20230719161328"/>
          <p:cNvPicPr>
            <a:picLocks noChangeAspect="1"/>
          </p:cNvPicPr>
          <p:nvPr>
            <p:custDataLst>
              <p:tags r:id="rId4"/>
            </p:custDataLst>
          </p:nvPr>
        </p:nvPicPr>
        <p:blipFill>
          <a:blip r:embed="rId5"/>
          <a:srcRect l="26966" r="26966"/>
          <a:stretch>
            <a:fillRect/>
          </a:stretch>
        </p:blipFill>
        <p:spPr>
          <a:xfrm>
            <a:off x="4584330" y="2241921"/>
            <a:ext cx="3016953" cy="3003518"/>
          </a:xfrm>
          <a:custGeom>
            <a:avLst/>
            <a:gdLst>
              <a:gd name="connsiteX0" fmla="*/ 1030926 w 2061851"/>
              <a:gd name="connsiteY0" fmla="*/ 11 h 2052671"/>
              <a:gd name="connsiteX1" fmla="*/ 1923583 w 2061851"/>
              <a:gd name="connsiteY1" fmla="*/ 511844 h 2052671"/>
              <a:gd name="connsiteX2" fmla="*/ 1923583 w 2061851"/>
              <a:gd name="connsiteY2" fmla="*/ 1540828 h 2052671"/>
              <a:gd name="connsiteX3" fmla="*/ 1030926 w 2061851"/>
              <a:gd name="connsiteY3" fmla="*/ 2052661 h 2052671"/>
              <a:gd name="connsiteX4" fmla="*/ 138269 w 2061851"/>
              <a:gd name="connsiteY4" fmla="*/ 1540828 h 2052671"/>
              <a:gd name="connsiteX5" fmla="*/ 138269 w 2061851"/>
              <a:gd name="connsiteY5" fmla="*/ 511844 h 2052671"/>
              <a:gd name="connsiteX6" fmla="*/ 1030926 w 2061851"/>
              <a:gd name="connsiteY6" fmla="*/ 11 h 205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851" h="2052671">
                <a:moveTo>
                  <a:pt x="1030926" y="11"/>
                </a:moveTo>
                <a:cubicBezTo>
                  <a:pt x="1398690" y="-1634"/>
                  <a:pt x="1739224" y="193622"/>
                  <a:pt x="1923583" y="511844"/>
                </a:cubicBezTo>
                <a:cubicBezTo>
                  <a:pt x="2107941" y="830065"/>
                  <a:pt x="2107941" y="1222607"/>
                  <a:pt x="1923583" y="1540828"/>
                </a:cubicBezTo>
                <a:cubicBezTo>
                  <a:pt x="1739224" y="1859050"/>
                  <a:pt x="1398690" y="2054306"/>
                  <a:pt x="1030926" y="2052661"/>
                </a:cubicBezTo>
                <a:cubicBezTo>
                  <a:pt x="663162" y="2054306"/>
                  <a:pt x="322628" y="1859050"/>
                  <a:pt x="138269" y="1540828"/>
                </a:cubicBezTo>
                <a:cubicBezTo>
                  <a:pt x="-46089" y="1222607"/>
                  <a:pt x="-46089" y="830065"/>
                  <a:pt x="138269" y="511844"/>
                </a:cubicBezTo>
                <a:cubicBezTo>
                  <a:pt x="322628" y="193622"/>
                  <a:pt x="663162" y="-1634"/>
                  <a:pt x="1030926" y="11"/>
                </a:cubicBezTo>
                <a:close/>
              </a:path>
            </a:pathLst>
          </a:custGeom>
        </p:spPr>
      </p:pic>
      <p:grpSp>
        <p:nvGrpSpPr>
          <p:cNvPr id="12" name="Group 26"/>
          <p:cNvGrpSpPr/>
          <p:nvPr>
            <p:custDataLst>
              <p:tags r:id="rId6"/>
            </p:custDataLst>
          </p:nvPr>
        </p:nvGrpSpPr>
        <p:grpSpPr>
          <a:xfrm>
            <a:off x="7804641" y="2135694"/>
            <a:ext cx="2022850" cy="441086"/>
            <a:chOff x="0" y="-185401"/>
            <a:chExt cx="4045700" cy="882173"/>
          </a:xfrm>
        </p:grpSpPr>
        <p:grpSp>
          <p:nvGrpSpPr>
            <p:cNvPr id="13" name="Group 27"/>
            <p:cNvGrpSpPr/>
            <p:nvPr/>
          </p:nvGrpSpPr>
          <p:grpSpPr>
            <a:xfrm>
              <a:off x="0" y="-185401"/>
              <a:ext cx="4045700" cy="873309"/>
              <a:chOff x="0" y="-47625"/>
              <a:chExt cx="1039241" cy="224332"/>
            </a:xfrm>
          </p:grpSpPr>
          <p:sp>
            <p:nvSpPr>
              <p:cNvPr id="18" name="Freeform 28"/>
              <p:cNvSpPr/>
              <p:nvPr>
                <p:custDataLst>
                  <p:tags r:id="rId7"/>
                </p:custDataLst>
              </p:nvPr>
            </p:nvSpPr>
            <p:spPr>
              <a:xfrm>
                <a:off x="0" y="5593"/>
                <a:ext cx="817383" cy="171114"/>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22" name="TextBox 29"/>
              <p:cNvSpPr txBox="1"/>
              <p:nvPr/>
            </p:nvSpPr>
            <p:spPr>
              <a:xfrm>
                <a:off x="0" y="-47625"/>
                <a:ext cx="1039241" cy="218739"/>
              </a:xfrm>
              <a:prstGeom prst="rect">
                <a:avLst/>
              </a:prstGeom>
            </p:spPr>
            <p:txBody>
              <a:bodyPr lIns="22995" tIns="22995" rIns="22995" bIns="22995" rtlCol="0" anchor="ctr"/>
              <a:lstStyle/>
              <a:p>
                <a:pPr>
                  <a:lnSpc>
                    <a:spcPct val="130000"/>
                  </a:lnSpc>
                </a:pPr>
                <a:endParaRPr sz="1100">
                  <a:latin typeface="+mn-ea"/>
                </a:endParaRPr>
              </a:p>
            </p:txBody>
          </p:sp>
        </p:grpSp>
        <p:sp>
          <p:nvSpPr>
            <p:cNvPr id="17" name="TextBox 30"/>
            <p:cNvSpPr txBox="1"/>
            <p:nvPr>
              <p:custDataLst>
                <p:tags r:id="rId8"/>
              </p:custDataLst>
            </p:nvPr>
          </p:nvSpPr>
          <p:spPr>
            <a:xfrm>
              <a:off x="568662" y="-22049"/>
              <a:ext cx="3461528" cy="718821"/>
            </a:xfrm>
            <a:prstGeom prst="rect">
              <a:avLst/>
            </a:prstGeom>
          </p:spPr>
          <p:txBody>
            <a:bodyPr lIns="0" tIns="0" rIns="0" bIns="0" rtlCol="0" anchor="t">
              <a:spAutoFit/>
            </a:bodyPr>
            <a:lstStyle/>
            <a:p>
              <a:pPr>
                <a:lnSpc>
                  <a:spcPct val="130000"/>
                </a:lnSpc>
              </a:pPr>
              <a:r>
                <a:rPr lang="zh-CN" altLang="en-US" b="1" spc="186">
                  <a:solidFill>
                    <a:srgbClr val="FFFFFF"/>
                  </a:solidFill>
                  <a:latin typeface="+mn-ea"/>
                  <a:cs typeface="思源黑体 1 Bold"/>
                  <a:sym typeface="思源黑体 1 Bold"/>
                </a:rPr>
                <a:t>添加标题</a:t>
              </a:r>
              <a:endParaRPr lang="zh-CN" altLang="en-US" b="1" spc="186">
                <a:solidFill>
                  <a:srgbClr val="FFFFFF"/>
                </a:solidFill>
                <a:latin typeface="+mn-ea"/>
                <a:cs typeface="思源黑体 1 Bold"/>
                <a:sym typeface="思源黑体 1 Bold"/>
              </a:endParaRPr>
            </a:p>
          </p:txBody>
        </p:sp>
      </p:grpSp>
      <p:sp>
        <p:nvSpPr>
          <p:cNvPr id="23" name="TextBox 45"/>
          <p:cNvSpPr txBox="1"/>
          <p:nvPr>
            <p:custDataLst>
              <p:tags r:id="rId9"/>
            </p:custDataLst>
          </p:nvPr>
        </p:nvSpPr>
        <p:spPr>
          <a:xfrm>
            <a:off x="7804641" y="2668845"/>
            <a:ext cx="3121636" cy="718820"/>
          </a:xfrm>
          <a:prstGeom prst="rect">
            <a:avLst/>
          </a:prstGeom>
        </p:spPr>
        <p:txBody>
          <a:bodyPr wrap="square" lIns="0" tIns="0" rIns="0" bIns="0" rtlCol="0" anchor="t">
            <a:spAutoFit/>
          </a:bodyPr>
          <a:lstStyle/>
          <a:p>
            <a:pPr algn="r">
              <a:lnSpc>
                <a:spcPct val="130000"/>
              </a:lnSpc>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a:t>
            </a:r>
            <a:endParaRPr lang="zh-CN" altLang="en-US" sz="1200">
              <a:solidFill>
                <a:srgbClr val="2B2A2A"/>
              </a:solidFill>
              <a:latin typeface="+mn-ea"/>
              <a:cs typeface="思源黑体 1"/>
              <a:sym typeface="思源黑体 1"/>
            </a:endParaRPr>
          </a:p>
          <a:p>
            <a:pPr algn="r">
              <a:lnSpc>
                <a:spcPct val="130000"/>
              </a:lnSpc>
            </a:pPr>
            <a:endParaRPr lang="en-US" sz="1200">
              <a:solidFill>
                <a:srgbClr val="2B2A2A"/>
              </a:solidFill>
              <a:latin typeface="+mn-ea"/>
              <a:cs typeface="思源黑体 1"/>
              <a:sym typeface="思源黑体 1"/>
            </a:endParaRPr>
          </a:p>
        </p:txBody>
      </p:sp>
      <p:grpSp>
        <p:nvGrpSpPr>
          <p:cNvPr id="27" name="Group 26"/>
          <p:cNvGrpSpPr/>
          <p:nvPr>
            <p:custDataLst>
              <p:tags r:id="rId10"/>
            </p:custDataLst>
          </p:nvPr>
        </p:nvGrpSpPr>
        <p:grpSpPr>
          <a:xfrm>
            <a:off x="7801713" y="4026294"/>
            <a:ext cx="2022850" cy="441086"/>
            <a:chOff x="0" y="-185401"/>
            <a:chExt cx="4045700" cy="882173"/>
          </a:xfrm>
        </p:grpSpPr>
        <p:grpSp>
          <p:nvGrpSpPr>
            <p:cNvPr id="28" name="Group 27"/>
            <p:cNvGrpSpPr/>
            <p:nvPr/>
          </p:nvGrpSpPr>
          <p:grpSpPr>
            <a:xfrm>
              <a:off x="0" y="-185401"/>
              <a:ext cx="4045700" cy="873309"/>
              <a:chOff x="0" y="-47625"/>
              <a:chExt cx="1039241" cy="224332"/>
            </a:xfrm>
          </p:grpSpPr>
          <p:sp>
            <p:nvSpPr>
              <p:cNvPr id="35" name="Freeform 28"/>
              <p:cNvSpPr/>
              <p:nvPr>
                <p:custDataLst>
                  <p:tags r:id="rId11"/>
                </p:custDataLst>
              </p:nvPr>
            </p:nvSpPr>
            <p:spPr>
              <a:xfrm>
                <a:off x="0" y="5593"/>
                <a:ext cx="817383" cy="171114"/>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36" name="TextBox 29"/>
              <p:cNvSpPr txBox="1"/>
              <p:nvPr/>
            </p:nvSpPr>
            <p:spPr>
              <a:xfrm>
                <a:off x="0" y="-47625"/>
                <a:ext cx="1039241" cy="218739"/>
              </a:xfrm>
              <a:prstGeom prst="rect">
                <a:avLst/>
              </a:prstGeom>
            </p:spPr>
            <p:txBody>
              <a:bodyPr lIns="22995" tIns="22995" rIns="22995" bIns="22995" rtlCol="0" anchor="ctr"/>
              <a:lstStyle/>
              <a:p>
                <a:pPr>
                  <a:lnSpc>
                    <a:spcPct val="130000"/>
                  </a:lnSpc>
                </a:pPr>
                <a:endParaRPr sz="1100">
                  <a:latin typeface="+mn-ea"/>
                </a:endParaRPr>
              </a:p>
            </p:txBody>
          </p:sp>
        </p:grpSp>
        <p:sp>
          <p:nvSpPr>
            <p:cNvPr id="34" name="TextBox 30"/>
            <p:cNvSpPr txBox="1"/>
            <p:nvPr>
              <p:custDataLst>
                <p:tags r:id="rId12"/>
              </p:custDataLst>
            </p:nvPr>
          </p:nvSpPr>
          <p:spPr>
            <a:xfrm>
              <a:off x="568662" y="-22049"/>
              <a:ext cx="3461528" cy="718821"/>
            </a:xfrm>
            <a:prstGeom prst="rect">
              <a:avLst/>
            </a:prstGeom>
          </p:spPr>
          <p:txBody>
            <a:bodyPr lIns="0" tIns="0" rIns="0" bIns="0" rtlCol="0" anchor="t">
              <a:spAutoFit/>
            </a:bodyPr>
            <a:lstStyle/>
            <a:p>
              <a:pPr>
                <a:lnSpc>
                  <a:spcPct val="130000"/>
                </a:lnSpc>
              </a:pPr>
              <a:r>
                <a:rPr lang="zh-CN" altLang="en-US" b="1" spc="186">
                  <a:solidFill>
                    <a:srgbClr val="FFFFFF"/>
                  </a:solidFill>
                  <a:latin typeface="+mn-ea"/>
                  <a:cs typeface="思源黑体 1 Bold"/>
                  <a:sym typeface="思源黑体 1 Bold"/>
                </a:rPr>
                <a:t>添加标题</a:t>
              </a:r>
              <a:endParaRPr lang="zh-CN" altLang="en-US" b="1" spc="186">
                <a:solidFill>
                  <a:srgbClr val="FFFFFF"/>
                </a:solidFill>
                <a:latin typeface="+mn-ea"/>
                <a:cs typeface="思源黑体 1 Bold"/>
                <a:sym typeface="思源黑体 1 Bold"/>
              </a:endParaRPr>
            </a:p>
          </p:txBody>
        </p:sp>
      </p:grpSp>
      <p:sp>
        <p:nvSpPr>
          <p:cNvPr id="37" name="TextBox 45"/>
          <p:cNvSpPr txBox="1"/>
          <p:nvPr>
            <p:custDataLst>
              <p:tags r:id="rId13"/>
            </p:custDataLst>
          </p:nvPr>
        </p:nvSpPr>
        <p:spPr>
          <a:xfrm>
            <a:off x="7801713" y="4559445"/>
            <a:ext cx="3121636" cy="718820"/>
          </a:xfrm>
          <a:prstGeom prst="rect">
            <a:avLst/>
          </a:prstGeom>
        </p:spPr>
        <p:txBody>
          <a:bodyPr wrap="square" lIns="0" tIns="0" rIns="0" bIns="0" rtlCol="0" anchor="t">
            <a:spAutoFit/>
          </a:bodyPr>
          <a:lstStyle/>
          <a:p>
            <a:pPr algn="r">
              <a:lnSpc>
                <a:spcPct val="130000"/>
              </a:lnSpc>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a:t>
            </a:r>
            <a:endParaRPr lang="zh-CN" altLang="en-US" sz="1200">
              <a:solidFill>
                <a:srgbClr val="2B2A2A"/>
              </a:solidFill>
              <a:latin typeface="+mn-ea"/>
              <a:cs typeface="思源黑体 1"/>
              <a:sym typeface="思源黑体 1"/>
            </a:endParaRPr>
          </a:p>
          <a:p>
            <a:pPr algn="r">
              <a:lnSpc>
                <a:spcPct val="130000"/>
              </a:lnSpc>
            </a:pPr>
            <a:endParaRPr lang="en-US" sz="1200">
              <a:solidFill>
                <a:srgbClr val="2B2A2A"/>
              </a:solidFill>
              <a:latin typeface="+mn-ea"/>
              <a:cs typeface="思源黑体 1"/>
              <a:sym typeface="思源黑体 1"/>
            </a:endParaRPr>
          </a:p>
        </p:txBody>
      </p:sp>
      <p:grpSp>
        <p:nvGrpSpPr>
          <p:cNvPr id="39" name="Group 26"/>
          <p:cNvGrpSpPr/>
          <p:nvPr>
            <p:custDataLst>
              <p:tags r:id="rId14"/>
            </p:custDataLst>
          </p:nvPr>
        </p:nvGrpSpPr>
        <p:grpSpPr>
          <a:xfrm>
            <a:off x="2715742" y="2135694"/>
            <a:ext cx="2022850" cy="441086"/>
            <a:chOff x="0" y="-185401"/>
            <a:chExt cx="4045700" cy="882173"/>
          </a:xfrm>
        </p:grpSpPr>
        <p:grpSp>
          <p:nvGrpSpPr>
            <p:cNvPr id="40" name="Group 27"/>
            <p:cNvGrpSpPr/>
            <p:nvPr/>
          </p:nvGrpSpPr>
          <p:grpSpPr>
            <a:xfrm>
              <a:off x="0" y="-185401"/>
              <a:ext cx="4045700" cy="873309"/>
              <a:chOff x="0" y="-47625"/>
              <a:chExt cx="1039241" cy="224332"/>
            </a:xfrm>
          </p:grpSpPr>
          <p:sp>
            <p:nvSpPr>
              <p:cNvPr id="42" name="Freeform 28"/>
              <p:cNvSpPr/>
              <p:nvPr>
                <p:custDataLst>
                  <p:tags r:id="rId15"/>
                </p:custDataLst>
              </p:nvPr>
            </p:nvSpPr>
            <p:spPr>
              <a:xfrm>
                <a:off x="0" y="5593"/>
                <a:ext cx="817383" cy="171114"/>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43" name="TextBox 29"/>
              <p:cNvSpPr txBox="1"/>
              <p:nvPr/>
            </p:nvSpPr>
            <p:spPr>
              <a:xfrm>
                <a:off x="0" y="-47625"/>
                <a:ext cx="1039241" cy="218739"/>
              </a:xfrm>
              <a:prstGeom prst="rect">
                <a:avLst/>
              </a:prstGeom>
            </p:spPr>
            <p:txBody>
              <a:bodyPr lIns="22995" tIns="22995" rIns="22995" bIns="22995" rtlCol="0" anchor="ctr"/>
              <a:lstStyle/>
              <a:p>
                <a:pPr>
                  <a:lnSpc>
                    <a:spcPct val="130000"/>
                  </a:lnSpc>
                </a:pPr>
                <a:endParaRPr sz="1100">
                  <a:latin typeface="+mn-ea"/>
                </a:endParaRPr>
              </a:p>
            </p:txBody>
          </p:sp>
        </p:grpSp>
        <p:sp>
          <p:nvSpPr>
            <p:cNvPr id="41" name="TextBox 30"/>
            <p:cNvSpPr txBox="1"/>
            <p:nvPr>
              <p:custDataLst>
                <p:tags r:id="rId16"/>
              </p:custDataLst>
            </p:nvPr>
          </p:nvSpPr>
          <p:spPr>
            <a:xfrm>
              <a:off x="568662" y="-22049"/>
              <a:ext cx="3461528" cy="718821"/>
            </a:xfrm>
            <a:prstGeom prst="rect">
              <a:avLst/>
            </a:prstGeom>
          </p:spPr>
          <p:txBody>
            <a:bodyPr lIns="0" tIns="0" rIns="0" bIns="0" rtlCol="0" anchor="t">
              <a:spAutoFit/>
            </a:bodyPr>
            <a:lstStyle/>
            <a:p>
              <a:pPr>
                <a:lnSpc>
                  <a:spcPct val="130000"/>
                </a:lnSpc>
              </a:pPr>
              <a:r>
                <a:rPr lang="zh-CN" altLang="en-US" b="1" spc="186">
                  <a:solidFill>
                    <a:srgbClr val="FFFFFF"/>
                  </a:solidFill>
                  <a:latin typeface="+mn-ea"/>
                  <a:cs typeface="思源黑体 1 Bold"/>
                  <a:sym typeface="思源黑体 1 Bold"/>
                </a:rPr>
                <a:t>添加</a:t>
              </a:r>
              <a:r>
                <a:rPr lang="zh-CN" altLang="en-US" b="1" spc="186">
                  <a:solidFill>
                    <a:srgbClr val="FFFFFF"/>
                  </a:solidFill>
                  <a:latin typeface="+mn-ea"/>
                  <a:cs typeface="思源黑体 1 Bold"/>
                  <a:sym typeface="思源黑体 1 Bold"/>
                </a:rPr>
                <a:t>标题</a:t>
              </a:r>
              <a:endParaRPr lang="zh-CN" altLang="en-US" b="1" spc="186">
                <a:solidFill>
                  <a:srgbClr val="FFFFFF"/>
                </a:solidFill>
                <a:latin typeface="+mn-ea"/>
                <a:cs typeface="思源黑体 1 Bold"/>
                <a:sym typeface="思源黑体 1 Bold"/>
              </a:endParaRPr>
            </a:p>
          </p:txBody>
        </p:sp>
      </p:grpSp>
      <p:sp>
        <p:nvSpPr>
          <p:cNvPr id="44" name="TextBox 45"/>
          <p:cNvSpPr txBox="1"/>
          <p:nvPr>
            <p:custDataLst>
              <p:tags r:id="rId17"/>
            </p:custDataLst>
          </p:nvPr>
        </p:nvSpPr>
        <p:spPr>
          <a:xfrm>
            <a:off x="1192411" y="2668845"/>
            <a:ext cx="3121636" cy="718820"/>
          </a:xfrm>
          <a:prstGeom prst="rect">
            <a:avLst/>
          </a:prstGeom>
        </p:spPr>
        <p:txBody>
          <a:bodyPr wrap="square" lIns="0" tIns="0" rIns="0" bIns="0" rtlCol="0" anchor="t">
            <a:spAutoFit/>
          </a:bodyPr>
          <a:lstStyle/>
          <a:p>
            <a:pPr algn="r">
              <a:lnSpc>
                <a:spcPct val="130000"/>
              </a:lnSpc>
            </a:pPr>
            <a:r>
              <a:rPr lang="zh-CN" altLang="en-US" sz="1200">
                <a:solidFill>
                  <a:srgbClr val="2B2A2A"/>
                </a:solidFill>
                <a:latin typeface="+mn-ea"/>
                <a:cs typeface="思源黑体 1"/>
                <a:sym typeface="思源黑体 1"/>
              </a:rPr>
              <a:t>添加文字添加文字</a:t>
            </a:r>
            <a:r>
              <a:rPr lang="zh-CN" altLang="en-US" sz="1200">
                <a:solidFill>
                  <a:srgbClr val="2B2A2A"/>
                </a:solidFill>
                <a:latin typeface="+mn-ea"/>
                <a:cs typeface="思源黑体 1"/>
                <a:sym typeface="思源黑体 1"/>
              </a:rPr>
              <a:t>添加文字添加文字添加文字</a:t>
            </a:r>
            <a:r>
              <a:rPr lang="zh-CN" altLang="en-US" sz="1200">
                <a:solidFill>
                  <a:srgbClr val="2B2A2A"/>
                </a:solidFill>
                <a:latin typeface="+mn-ea"/>
                <a:cs typeface="思源黑体 1"/>
                <a:sym typeface="思源黑体 1"/>
              </a:rPr>
              <a:t>添加文字添加文字添加文字添加文字添加文字</a:t>
            </a:r>
            <a:endParaRPr lang="zh-CN" altLang="en-US" sz="1200">
              <a:solidFill>
                <a:srgbClr val="2B2A2A"/>
              </a:solidFill>
              <a:latin typeface="+mn-ea"/>
              <a:cs typeface="思源黑体 1"/>
              <a:sym typeface="思源黑体 1"/>
            </a:endParaRPr>
          </a:p>
          <a:p>
            <a:pPr algn="r">
              <a:lnSpc>
                <a:spcPct val="130000"/>
              </a:lnSpc>
            </a:pPr>
            <a:endParaRPr lang="zh-CN" altLang="en-US" sz="1200">
              <a:solidFill>
                <a:srgbClr val="2B2A2A"/>
              </a:solidFill>
              <a:latin typeface="+mn-ea"/>
              <a:cs typeface="思源黑体 1"/>
              <a:sym typeface="思源黑体 1"/>
            </a:endParaRPr>
          </a:p>
        </p:txBody>
      </p:sp>
      <p:grpSp>
        <p:nvGrpSpPr>
          <p:cNvPr id="45" name="Group 26"/>
          <p:cNvGrpSpPr/>
          <p:nvPr>
            <p:custDataLst>
              <p:tags r:id="rId18"/>
            </p:custDataLst>
          </p:nvPr>
        </p:nvGrpSpPr>
        <p:grpSpPr>
          <a:xfrm>
            <a:off x="2715742" y="4026294"/>
            <a:ext cx="2022850" cy="441086"/>
            <a:chOff x="0" y="-185401"/>
            <a:chExt cx="4045700" cy="882173"/>
          </a:xfrm>
        </p:grpSpPr>
        <p:grpSp>
          <p:nvGrpSpPr>
            <p:cNvPr id="46" name="Group 27"/>
            <p:cNvGrpSpPr/>
            <p:nvPr/>
          </p:nvGrpSpPr>
          <p:grpSpPr>
            <a:xfrm>
              <a:off x="0" y="-185401"/>
              <a:ext cx="4045700" cy="873309"/>
              <a:chOff x="0" y="-47625"/>
              <a:chExt cx="1039241" cy="224332"/>
            </a:xfrm>
          </p:grpSpPr>
          <p:sp>
            <p:nvSpPr>
              <p:cNvPr id="48" name="Freeform 28"/>
              <p:cNvSpPr/>
              <p:nvPr>
                <p:custDataLst>
                  <p:tags r:id="rId19"/>
                </p:custDataLst>
              </p:nvPr>
            </p:nvSpPr>
            <p:spPr>
              <a:xfrm>
                <a:off x="0" y="5593"/>
                <a:ext cx="817383" cy="171114"/>
              </a:xfrm>
              <a:custGeom>
                <a:avLst/>
                <a:gdLst/>
                <a:ahLst/>
                <a:cxnLst/>
                <a:rect l="l" t="t" r="r" b="b"/>
                <a:pathLst>
                  <a:path w="1039241" h="171114">
                    <a:moveTo>
                      <a:pt x="85557" y="0"/>
                    </a:moveTo>
                    <a:lnTo>
                      <a:pt x="953684" y="0"/>
                    </a:lnTo>
                    <a:cubicBezTo>
                      <a:pt x="976375" y="0"/>
                      <a:pt x="998137" y="9014"/>
                      <a:pt x="1014182" y="25059"/>
                    </a:cubicBezTo>
                    <a:cubicBezTo>
                      <a:pt x="1030227" y="41104"/>
                      <a:pt x="1039241" y="62866"/>
                      <a:pt x="1039241" y="85557"/>
                    </a:cubicBezTo>
                    <a:lnTo>
                      <a:pt x="1039241" y="85557"/>
                    </a:lnTo>
                    <a:cubicBezTo>
                      <a:pt x="1039241" y="108248"/>
                      <a:pt x="1030227" y="130010"/>
                      <a:pt x="1014182" y="146055"/>
                    </a:cubicBezTo>
                    <a:cubicBezTo>
                      <a:pt x="998137" y="162100"/>
                      <a:pt x="976375" y="171114"/>
                      <a:pt x="953684" y="171114"/>
                    </a:cubicBezTo>
                    <a:lnTo>
                      <a:pt x="85557" y="171114"/>
                    </a:lnTo>
                    <a:cubicBezTo>
                      <a:pt x="62866" y="171114"/>
                      <a:pt x="41104" y="162100"/>
                      <a:pt x="25059" y="146055"/>
                    </a:cubicBezTo>
                    <a:cubicBezTo>
                      <a:pt x="9014" y="130010"/>
                      <a:pt x="0" y="108248"/>
                      <a:pt x="0" y="85557"/>
                    </a:cubicBezTo>
                    <a:lnTo>
                      <a:pt x="0" y="85557"/>
                    </a:lnTo>
                    <a:cubicBezTo>
                      <a:pt x="0" y="62866"/>
                      <a:pt x="9014" y="41104"/>
                      <a:pt x="25059" y="25059"/>
                    </a:cubicBezTo>
                    <a:cubicBezTo>
                      <a:pt x="41104" y="9014"/>
                      <a:pt x="62866" y="0"/>
                      <a:pt x="85557" y="0"/>
                    </a:cubicBezTo>
                    <a:close/>
                  </a:path>
                </a:pathLst>
              </a:custGeom>
              <a:solidFill>
                <a:srgbClr val="9389B1"/>
              </a:solidFill>
              <a:ln w="9525" cap="rnd">
                <a:noFill/>
                <a:prstDash val="solid"/>
                <a:round/>
              </a:ln>
            </p:spPr>
          </p:sp>
          <p:sp>
            <p:nvSpPr>
              <p:cNvPr id="49" name="TextBox 29"/>
              <p:cNvSpPr txBox="1"/>
              <p:nvPr/>
            </p:nvSpPr>
            <p:spPr>
              <a:xfrm>
                <a:off x="0" y="-47625"/>
                <a:ext cx="1039241" cy="218739"/>
              </a:xfrm>
              <a:prstGeom prst="rect">
                <a:avLst/>
              </a:prstGeom>
            </p:spPr>
            <p:txBody>
              <a:bodyPr lIns="22995" tIns="22995" rIns="22995" bIns="22995" rtlCol="0" anchor="ctr"/>
              <a:lstStyle/>
              <a:p>
                <a:pPr>
                  <a:lnSpc>
                    <a:spcPct val="130000"/>
                  </a:lnSpc>
                </a:pPr>
                <a:endParaRPr sz="1100">
                  <a:latin typeface="+mn-ea"/>
                </a:endParaRPr>
              </a:p>
            </p:txBody>
          </p:sp>
        </p:grpSp>
        <p:sp>
          <p:nvSpPr>
            <p:cNvPr id="47" name="TextBox 30"/>
            <p:cNvSpPr txBox="1"/>
            <p:nvPr>
              <p:custDataLst>
                <p:tags r:id="rId20"/>
              </p:custDataLst>
            </p:nvPr>
          </p:nvSpPr>
          <p:spPr>
            <a:xfrm>
              <a:off x="568662" y="-22049"/>
              <a:ext cx="3461528" cy="718821"/>
            </a:xfrm>
            <a:prstGeom prst="rect">
              <a:avLst/>
            </a:prstGeom>
          </p:spPr>
          <p:txBody>
            <a:bodyPr lIns="0" tIns="0" rIns="0" bIns="0" rtlCol="0" anchor="t">
              <a:spAutoFit/>
            </a:bodyPr>
            <a:lstStyle/>
            <a:p>
              <a:pPr>
                <a:lnSpc>
                  <a:spcPct val="130000"/>
                </a:lnSpc>
              </a:pPr>
              <a:r>
                <a:rPr lang="zh-CN" altLang="en-US" b="1" spc="186">
                  <a:solidFill>
                    <a:srgbClr val="FFFFFF"/>
                  </a:solidFill>
                  <a:latin typeface="+mn-ea"/>
                  <a:cs typeface="思源黑体 1 Bold"/>
                  <a:sym typeface="思源黑体 1 Bold"/>
                </a:rPr>
                <a:t>添加标题</a:t>
              </a:r>
              <a:endParaRPr lang="zh-CN" altLang="en-US" b="1" spc="186">
                <a:solidFill>
                  <a:srgbClr val="FFFFFF"/>
                </a:solidFill>
                <a:latin typeface="+mn-ea"/>
                <a:cs typeface="思源黑体 1 Bold"/>
                <a:sym typeface="思源黑体 1 Bold"/>
              </a:endParaRPr>
            </a:p>
          </p:txBody>
        </p:sp>
      </p:grpSp>
      <p:sp>
        <p:nvSpPr>
          <p:cNvPr id="50" name="TextBox 45"/>
          <p:cNvSpPr txBox="1"/>
          <p:nvPr>
            <p:custDataLst>
              <p:tags r:id="rId21"/>
            </p:custDataLst>
          </p:nvPr>
        </p:nvSpPr>
        <p:spPr>
          <a:xfrm>
            <a:off x="1192411" y="4559445"/>
            <a:ext cx="3121636" cy="718820"/>
          </a:xfrm>
          <a:prstGeom prst="rect">
            <a:avLst/>
          </a:prstGeom>
        </p:spPr>
        <p:txBody>
          <a:bodyPr wrap="square" lIns="0" tIns="0" rIns="0" bIns="0" rtlCol="0" anchor="t">
            <a:spAutoFit/>
          </a:bodyPr>
          <a:lstStyle/>
          <a:p>
            <a:pPr algn="r">
              <a:lnSpc>
                <a:spcPct val="130000"/>
              </a:lnSpc>
            </a:pPr>
            <a:r>
              <a:rPr lang="zh-CN" altLang="en-US" sz="1200">
                <a:solidFill>
                  <a:srgbClr val="2B2A2A"/>
                </a:solidFill>
                <a:latin typeface="+mn-ea"/>
                <a:cs typeface="思源黑体 1"/>
                <a:sym typeface="思源黑体 1"/>
              </a:rPr>
              <a:t>添加文字添加文字添加文字添加文字添加文字添加文字添加文字添加文字添加文字添加文字</a:t>
            </a:r>
            <a:endParaRPr lang="zh-CN" altLang="en-US" sz="1200">
              <a:solidFill>
                <a:srgbClr val="2B2A2A"/>
              </a:solidFill>
              <a:latin typeface="+mn-ea"/>
              <a:cs typeface="思源黑体 1"/>
              <a:sym typeface="思源黑体 1"/>
            </a:endParaRPr>
          </a:p>
          <a:p>
            <a:pPr algn="r">
              <a:lnSpc>
                <a:spcPct val="130000"/>
              </a:lnSpc>
            </a:pPr>
            <a:endParaRPr lang="en-US" sz="1200">
              <a:solidFill>
                <a:srgbClr val="2B2A2A"/>
              </a:solidFill>
              <a:latin typeface="+mn-ea"/>
              <a:cs typeface="思源黑体 1"/>
              <a:sym typeface="思源黑体 1"/>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tags/tag1.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10.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100.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101.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102.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103.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104.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105.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106.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07.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08.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09.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1.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110.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11.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12.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13.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14.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15.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16.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17.xml><?xml version="1.0" encoding="utf-8"?>
<p:tagLst xmlns:p="http://schemas.openxmlformats.org/presentationml/2006/main">
  <p:tag name="KSO_WM_DIAGRAM_VIRTUALLY_FRAME" val="{&quot;height&quot;:226.5666141732284,&quot;left&quot;:71.19204724409448,&quot;top&quot;:188.1692125984252,&quot;width&quot;:586.5181102362205}"/>
</p:tagLst>
</file>

<file path=ppt/tags/tag118.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19.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120.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1.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2.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3.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4.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5.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6.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7.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8.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29.xml><?xml version="1.0" encoding="utf-8"?>
<p:tagLst xmlns:p="http://schemas.openxmlformats.org/presentationml/2006/main">
  <p:tag name="KSO_WM_DIAGRAM_VIRTUALLY_FRAME" val="{&quot;height&quot;:260.7785826771654,&quot;left&quot;:168.47629921259843,&quot;top&quot;:167.27141732283465,&quot;width&quot;:636.8237007874015}"/>
</p:tagLst>
</file>

<file path=ppt/tags/tag13.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130.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31.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32.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33.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34.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35.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36.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37.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38.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39.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140.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1.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2.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3.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4.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5.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6.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7.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8.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49.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5.xml><?xml version="1.0" encoding="utf-8"?>
<p:tagLst xmlns:p="http://schemas.openxmlformats.org/presentationml/2006/main">
  <p:tag name="KSO_WM_DIAGRAM_VIRTUALLY_FRAME" val="{&quot;height&quot;:289.85771653543316,&quot;left&quot;:64.2392125984252,&quot;top&quot;:151.30921259842518,&quot;width&quot;:830.2098425196851}"/>
</p:tagLst>
</file>

<file path=ppt/tags/tag150.xml><?xml version="1.0" encoding="utf-8"?>
<p:tagLst xmlns:p="http://schemas.openxmlformats.org/presentationml/2006/main">
  <p:tag name="KSO_WM_DIAGRAM_VIRTUALLY_FRAME" val="{&quot;height&quot;:327.78275590551175,&quot;left&quot;:61.175669291338565,&quot;top&quot;:136.72582677165354,&quot;width&quot;:832.5515748031496}"/>
</p:tagLst>
</file>

<file path=ppt/tags/tag16.xml><?xml version="1.0" encoding="utf-8"?>
<p:tagLst xmlns:p="http://schemas.openxmlformats.org/presentationml/2006/main">
  <p:tag name="KSO_WM_DIAGRAM_VIRTUALLY_FRAME" val="{&quot;height&quot;:289.85771653543316,&quot;left&quot;:64.2392125984252,&quot;top&quot;:151.30921259842518,&quot;width&quot;:830.2098425196851}"/>
</p:tagLst>
</file>

<file path=ppt/tags/tag17.xml><?xml version="1.0" encoding="utf-8"?>
<p:tagLst xmlns:p="http://schemas.openxmlformats.org/presentationml/2006/main">
  <p:tag name="KSO_WM_DIAGRAM_VIRTUALLY_FRAME" val="{&quot;height&quot;:289.85771653543316,&quot;left&quot;:64.2392125984252,&quot;top&quot;:151.30921259842518,&quot;width&quot;:830.2098425196851}"/>
</p:tagLst>
</file>

<file path=ppt/tags/tag18.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19.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2.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20.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21.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22.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23.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24.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25.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26.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27.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28.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29.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3.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30.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31.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32.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33.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34.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35.xml><?xml version="1.0" encoding="utf-8"?>
<p:tagLst xmlns:p="http://schemas.openxmlformats.org/presentationml/2006/main">
  <p:tag name="KSO_WM_DIAGRAM_VIRTUALLY_FRAME" val="{&quot;height&quot;:272.9653543307087,&quot;left&quot;:487.17472440944886,&quot;top&quot;:164.7559842519685,&quot;width&quot;:407.20480314960616}"/>
</p:tagLst>
</file>

<file path=ppt/tags/tag36.xml><?xml version="1.0" encoding="utf-8"?>
<p:tagLst xmlns:p="http://schemas.openxmlformats.org/presentationml/2006/main">
  <p:tag name="KSO_WM_DIAGRAM_VIRTUALLY_FRAME" val="{&quot;height&quot;:313.15,&quot;left&quot;:68.6,&quot;top&quot;:157.05,&quot;width&quot;:815.95}"/>
</p:tagLst>
</file>

<file path=ppt/tags/tag37.xml><?xml version="1.0" encoding="utf-8"?>
<p:tagLst xmlns:p="http://schemas.openxmlformats.org/presentationml/2006/main">
  <p:tag name="KSO_WM_DIAGRAM_VIRTUALLY_FRAME" val="{&quot;height&quot;:313.15,&quot;left&quot;:68.6,&quot;top&quot;:157.05,&quot;width&quot;:815.95}"/>
</p:tagLst>
</file>

<file path=ppt/tags/tag38.xml><?xml version="1.0" encoding="utf-8"?>
<p:tagLst xmlns:p="http://schemas.openxmlformats.org/presentationml/2006/main">
  <p:tag name="KSO_WM_DIAGRAM_VIRTUALLY_FRAME" val="{&quot;height&quot;:313.15,&quot;left&quot;:68.6,&quot;top&quot;:157.05,&quot;width&quot;:815.95}"/>
</p:tagLst>
</file>

<file path=ppt/tags/tag39.xml><?xml version="1.0" encoding="utf-8"?>
<p:tagLst xmlns:p="http://schemas.openxmlformats.org/presentationml/2006/main">
  <p:tag name="KSO_WM_DIAGRAM_VIRTUALLY_FRAME" val="{&quot;height&quot;:313.15,&quot;left&quot;:68.6,&quot;top&quot;:157.05,&quot;width&quot;:815.95}"/>
</p:tagLst>
</file>

<file path=ppt/tags/tag4.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40.xml><?xml version="1.0" encoding="utf-8"?>
<p:tagLst xmlns:p="http://schemas.openxmlformats.org/presentationml/2006/main">
  <p:tag name="KSO_WM_DIAGRAM_VIRTUALLY_FRAME" val="{&quot;height&quot;:313.15,&quot;left&quot;:68.6,&quot;top&quot;:157.05,&quot;width&quot;:815.95}"/>
</p:tagLst>
</file>

<file path=ppt/tags/tag41.xml><?xml version="1.0" encoding="utf-8"?>
<p:tagLst xmlns:p="http://schemas.openxmlformats.org/presentationml/2006/main">
  <p:tag name="KSO_WM_DIAGRAM_VIRTUALLY_FRAME" val="{&quot;height&quot;:313.15,&quot;left&quot;:68.6,&quot;top&quot;:157.05,&quot;width&quot;:815.95}"/>
</p:tagLst>
</file>

<file path=ppt/tags/tag42.xml><?xml version="1.0" encoding="utf-8"?>
<p:tagLst xmlns:p="http://schemas.openxmlformats.org/presentationml/2006/main">
  <p:tag name="KSO_WM_DIAGRAM_VIRTUALLY_FRAME" val="{&quot;height&quot;:313.15,&quot;left&quot;:68.6,&quot;top&quot;:157.05,&quot;width&quot;:815.95}"/>
</p:tagLst>
</file>

<file path=ppt/tags/tag43.xml><?xml version="1.0" encoding="utf-8"?>
<p:tagLst xmlns:p="http://schemas.openxmlformats.org/presentationml/2006/main">
  <p:tag name="KSO_WM_DIAGRAM_VIRTUALLY_FRAME" val="{&quot;height&quot;:313.15,&quot;left&quot;:68.6,&quot;top&quot;:157.05,&quot;width&quot;:815.95}"/>
</p:tagLst>
</file>

<file path=ppt/tags/tag44.xml><?xml version="1.0" encoding="utf-8"?>
<p:tagLst xmlns:p="http://schemas.openxmlformats.org/presentationml/2006/main">
  <p:tag name="KSO_WM_DIAGRAM_VIRTUALLY_FRAME" val="{&quot;height&quot;:313.15,&quot;left&quot;:68.6,&quot;top&quot;:157.05,&quot;width&quot;:815.95}"/>
</p:tagLst>
</file>

<file path=ppt/tags/tag45.xml><?xml version="1.0" encoding="utf-8"?>
<p:tagLst xmlns:p="http://schemas.openxmlformats.org/presentationml/2006/main">
  <p:tag name="KSO_WM_DIAGRAM_VIRTUALLY_FRAME" val="{&quot;height&quot;:313.15,&quot;left&quot;:68.6,&quot;top&quot;:157.05,&quot;width&quot;:815.95}"/>
</p:tagLst>
</file>

<file path=ppt/tags/tag46.xml><?xml version="1.0" encoding="utf-8"?>
<p:tagLst xmlns:p="http://schemas.openxmlformats.org/presentationml/2006/main">
  <p:tag name="KSO_WM_DIAGRAM_VIRTUALLY_FRAME" val="{&quot;height&quot;:313.15,&quot;left&quot;:68.6,&quot;top&quot;:157.05,&quot;width&quot;:815.95}"/>
</p:tagLst>
</file>

<file path=ppt/tags/tag47.xml><?xml version="1.0" encoding="utf-8"?>
<p:tagLst xmlns:p="http://schemas.openxmlformats.org/presentationml/2006/main">
  <p:tag name="KSO_WM_DIAGRAM_VIRTUALLY_FRAME" val="{&quot;height&quot;:313.15,&quot;left&quot;:68.6,&quot;top&quot;:157.05,&quot;width&quot;:815.95}"/>
</p:tagLst>
</file>

<file path=ppt/tags/tag48.xml><?xml version="1.0" encoding="utf-8"?>
<p:tagLst xmlns:p="http://schemas.openxmlformats.org/presentationml/2006/main">
  <p:tag name="KSO_WM_DIAGRAM_VIRTUALLY_FRAME" val="{&quot;height&quot;:313.15,&quot;left&quot;:68.6,&quot;top&quot;:157.05,&quot;width&quot;:815.95}"/>
</p:tagLst>
</file>

<file path=ppt/tags/tag49.xml><?xml version="1.0" encoding="utf-8"?>
<p:tagLst xmlns:p="http://schemas.openxmlformats.org/presentationml/2006/main">
  <p:tag name="KSO_WM_DIAGRAM_VIRTUALLY_FRAME" val="{&quot;height&quot;:313.15,&quot;left&quot;:68.6,&quot;top&quot;:157.05,&quot;width&quot;:815.95}"/>
</p:tagLst>
</file>

<file path=ppt/tags/tag5.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50.xml><?xml version="1.0" encoding="utf-8"?>
<p:tagLst xmlns:p="http://schemas.openxmlformats.org/presentationml/2006/main">
  <p:tag name="KSO_WM_DIAGRAM_VIRTUALLY_FRAME" val="{&quot;height&quot;:313.15,&quot;left&quot;:68.6,&quot;top&quot;:157.05,&quot;width&quot;:815.95}"/>
</p:tagLst>
</file>

<file path=ppt/tags/tag51.xml><?xml version="1.0" encoding="utf-8"?>
<p:tagLst xmlns:p="http://schemas.openxmlformats.org/presentationml/2006/main">
  <p:tag name="KSO_WM_DIAGRAM_VIRTUALLY_FRAME" val="{&quot;height&quot;:313.15,&quot;left&quot;:68.6,&quot;top&quot;:157.05,&quot;width&quot;:815.95}"/>
</p:tagLst>
</file>

<file path=ppt/tags/tag52.xml><?xml version="1.0" encoding="utf-8"?>
<p:tagLst xmlns:p="http://schemas.openxmlformats.org/presentationml/2006/main">
  <p:tag name="KSO_WM_DIAGRAM_VIRTUALLY_FRAME" val="{&quot;height&quot;:313.15,&quot;left&quot;:68.6,&quot;top&quot;:157.05,&quot;width&quot;:815.95}"/>
</p:tagLst>
</file>

<file path=ppt/tags/tag53.xml><?xml version="1.0" encoding="utf-8"?>
<p:tagLst xmlns:p="http://schemas.openxmlformats.org/presentationml/2006/main">
  <p:tag name="KSO_WM_DIAGRAM_VIRTUALLY_FRAME" val="{&quot;height&quot;:313.15,&quot;left&quot;:68.6,&quot;top&quot;:157.05,&quot;width&quot;:815.95}"/>
</p:tagLst>
</file>

<file path=ppt/tags/tag54.xml><?xml version="1.0" encoding="utf-8"?>
<p:tagLst xmlns:p="http://schemas.openxmlformats.org/presentationml/2006/main">
  <p:tag name="KSO_WM_DIAGRAM_VIRTUALLY_FRAME" val="{&quot;height&quot;:313.15,&quot;left&quot;:68.6,&quot;top&quot;:157.05,&quot;width&quot;:815.95}"/>
</p:tagLst>
</file>

<file path=ppt/tags/tag55.xml><?xml version="1.0" encoding="utf-8"?>
<p:tagLst xmlns:p="http://schemas.openxmlformats.org/presentationml/2006/main">
  <p:tag name="KSO_WM_DIAGRAM_VIRTUALLY_FRAME" val="{&quot;height&quot;:313.15,&quot;left&quot;:68.6,&quot;top&quot;:157.05,&quot;width&quot;:815.95}"/>
</p:tagLst>
</file>

<file path=ppt/tags/tag56.xml><?xml version="1.0" encoding="utf-8"?>
<p:tagLst xmlns:p="http://schemas.openxmlformats.org/presentationml/2006/main">
  <p:tag name="KSO_WM_DIAGRAM_VIRTUALLY_FRAME" val="{&quot;height&quot;:313.15,&quot;left&quot;:68.6,&quot;top&quot;:157.05,&quot;width&quot;:815.95}"/>
</p:tagLst>
</file>

<file path=ppt/tags/tag57.xml><?xml version="1.0" encoding="utf-8"?>
<p:tagLst xmlns:p="http://schemas.openxmlformats.org/presentationml/2006/main">
  <p:tag name="KSO_WM_DIAGRAM_VIRTUALLY_FRAME" val="{&quot;height&quot;:313.15,&quot;left&quot;:68.6,&quot;top&quot;:157.05,&quot;width&quot;:815.95}"/>
</p:tagLst>
</file>

<file path=ppt/tags/tag58.xml><?xml version="1.0" encoding="utf-8"?>
<p:tagLst xmlns:p="http://schemas.openxmlformats.org/presentationml/2006/main">
  <p:tag name="KSO_WM_DIAGRAM_VIRTUALLY_FRAME" val="{&quot;height&quot;:313.15,&quot;left&quot;:68.6,&quot;top&quot;:157.05,&quot;width&quot;:815.95}"/>
</p:tagLst>
</file>

<file path=ppt/tags/tag59.xml><?xml version="1.0" encoding="utf-8"?>
<p:tagLst xmlns:p="http://schemas.openxmlformats.org/presentationml/2006/main">
  <p:tag name="KSO_WM_DIAGRAM_VIRTUALLY_FRAME" val="{&quot;height&quot;:313.15,&quot;left&quot;:68.6,&quot;top&quot;:157.05,&quot;width&quot;:815.95}"/>
</p:tagLst>
</file>

<file path=ppt/tags/tag6.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60.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61.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62.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63.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64.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65.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66.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67.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68.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69.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7.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70.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71.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72.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73.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74.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75.xml><?xml version="1.0" encoding="utf-8"?>
<p:tagLst xmlns:p="http://schemas.openxmlformats.org/presentationml/2006/main">
  <p:tag name="KSO_WM_DIAGRAM_VIRTUALLY_FRAME" val="{&quot;height&quot;:194.1509842519685,&quot;left&quot;:106.84181102362204,&quot;top&quot;:262.70948818897637,&quot;width&quot;:752.384724409449}"/>
</p:tagLst>
</file>

<file path=ppt/tags/tag76.xml><?xml version="1.0" encoding="utf-8"?>
<p:tagLst xmlns:p="http://schemas.openxmlformats.org/presentationml/2006/main">
  <p:tag name="KSO_WM_DIAGRAM_VIRTUALLY_FRAME" val="{&quot;height&quot;:182.979842519685,&quot;left&quot;:278.98,&quot;top&quot;:218.11133858267718,&quot;width&quot;:604.9945669291338}"/>
</p:tagLst>
</file>

<file path=ppt/tags/tag77.xml><?xml version="1.0" encoding="utf-8"?>
<p:tagLst xmlns:p="http://schemas.openxmlformats.org/presentationml/2006/main">
  <p:tag name="KSO_WM_DIAGRAM_VIRTUALLY_FRAME" val="{&quot;height&quot;:182.979842519685,&quot;left&quot;:278.98,&quot;top&quot;:218.11133858267718,&quot;width&quot;:604.9945669291338}"/>
</p:tagLst>
</file>

<file path=ppt/tags/tag78.xml><?xml version="1.0" encoding="utf-8"?>
<p:tagLst xmlns:p="http://schemas.openxmlformats.org/presentationml/2006/main">
  <p:tag name="KSO_WM_DIAGRAM_VIRTUALLY_FRAME" val="{&quot;height&quot;:182.979842519685,&quot;left&quot;:278.98,&quot;top&quot;:218.11133858267718,&quot;width&quot;:604.9945669291338}"/>
</p:tagLst>
</file>

<file path=ppt/tags/tag79.xml><?xml version="1.0" encoding="utf-8"?>
<p:tagLst xmlns:p="http://schemas.openxmlformats.org/presentationml/2006/main">
  <p:tag name="KSO_WM_DIAGRAM_VIRTUALLY_FRAME" val="{&quot;height&quot;:182.979842519685,&quot;left&quot;:278.98,&quot;top&quot;:218.11133858267718,&quot;width&quot;:604.9945669291338}"/>
</p:tagLst>
</file>

<file path=ppt/tags/tag8.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80.xml><?xml version="1.0" encoding="utf-8"?>
<p:tagLst xmlns:p="http://schemas.openxmlformats.org/presentationml/2006/main">
  <p:tag name="KSO_WM_DIAGRAM_VIRTUALLY_FRAME" val="{&quot;height&quot;:182.979842519685,&quot;left&quot;:278.98,&quot;top&quot;:218.11133858267718,&quot;width&quot;:604.9945669291338}"/>
</p:tagLst>
</file>

<file path=ppt/tags/tag81.xml><?xml version="1.0" encoding="utf-8"?>
<p:tagLst xmlns:p="http://schemas.openxmlformats.org/presentationml/2006/main">
  <p:tag name="KSO_WM_DIAGRAM_VIRTUALLY_FRAME" val="{&quot;height&quot;:182.979842519685,&quot;left&quot;:278.98,&quot;top&quot;:218.11133858267718,&quot;width&quot;:604.9945669291338}"/>
</p:tagLst>
</file>

<file path=ppt/tags/tag82.xml><?xml version="1.0" encoding="utf-8"?>
<p:tagLst xmlns:p="http://schemas.openxmlformats.org/presentationml/2006/main">
  <p:tag name="KSO_WM_DIAGRAM_VIRTUALLY_FRAME" val="{&quot;height&quot;:182.979842519685,&quot;left&quot;:278.98,&quot;top&quot;:218.11133858267718,&quot;width&quot;:604.9945669291338}"/>
</p:tagLst>
</file>

<file path=ppt/tags/tag83.xml><?xml version="1.0" encoding="utf-8"?>
<p:tagLst xmlns:p="http://schemas.openxmlformats.org/presentationml/2006/main">
  <p:tag name="KSO_WM_DIAGRAM_VIRTUALLY_FRAME" val="{&quot;height&quot;:182.979842519685,&quot;left&quot;:278.98,&quot;top&quot;:218.11133858267718,&quot;width&quot;:604.9945669291338}"/>
</p:tagLst>
</file>

<file path=ppt/tags/tag84.xml><?xml version="1.0" encoding="utf-8"?>
<p:tagLst xmlns:p="http://schemas.openxmlformats.org/presentationml/2006/main">
  <p:tag name="KSO_WM_DIAGRAM_VIRTUALLY_FRAME" val="{&quot;height&quot;:182.979842519685,&quot;left&quot;:278.98,&quot;top&quot;:218.11133858267718,&quot;width&quot;:604.9945669291338}"/>
</p:tagLst>
</file>

<file path=ppt/tags/tag85.xml><?xml version="1.0" encoding="utf-8"?>
<p:tagLst xmlns:p="http://schemas.openxmlformats.org/presentationml/2006/main">
  <p:tag name="KSO_WM_DIAGRAM_VIRTUALLY_FRAME" val="{&quot;height&quot;:182.979842519685,&quot;left&quot;:278.98,&quot;top&quot;:218.11133858267718,&quot;width&quot;:604.9945669291338}"/>
</p:tagLst>
</file>

<file path=ppt/tags/tag86.xml><?xml version="1.0" encoding="utf-8"?>
<p:tagLst xmlns:p="http://schemas.openxmlformats.org/presentationml/2006/main">
  <p:tag name="KSO_WM_DIAGRAM_VIRTUALLY_FRAME" val="{&quot;height&quot;:182.979842519685,&quot;left&quot;:278.98,&quot;top&quot;:218.11133858267718,&quot;width&quot;:604.9945669291338}"/>
</p:tagLst>
</file>

<file path=ppt/tags/tag87.xml><?xml version="1.0" encoding="utf-8"?>
<p:tagLst xmlns:p="http://schemas.openxmlformats.org/presentationml/2006/main">
  <p:tag name="KSO_WM_DIAGRAM_VIRTUALLY_FRAME" val="{&quot;height&quot;:182.979842519685,&quot;left&quot;:278.98,&quot;top&quot;:218.11133858267718,&quot;width&quot;:604.9945669291338}"/>
</p:tagLst>
</file>

<file path=ppt/tags/tag88.xml><?xml version="1.0" encoding="utf-8"?>
<p:tagLst xmlns:p="http://schemas.openxmlformats.org/presentationml/2006/main">
  <p:tag name="KSO_WM_DIAGRAM_VIRTUALLY_FRAME" val="{&quot;height&quot;:182.979842519685,&quot;left&quot;:278.98,&quot;top&quot;:218.11133858267718,&quot;width&quot;:604.9945669291338}"/>
</p:tagLst>
</file>

<file path=ppt/tags/tag89.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xml><?xml version="1.0" encoding="utf-8"?>
<p:tagLst xmlns:p="http://schemas.openxmlformats.org/presentationml/2006/main">
  <p:tag name="KSO_WM_DIAGRAM_VIRTUALLY_FRAME" val="{&quot;height&quot;:329.8515748031497,&quot;left&quot;:64.2392125984252,&quot;top&quot;:151.30921259842518,&quot;width&quot;:830.2098425196851}"/>
</p:tagLst>
</file>

<file path=ppt/tags/tag90.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1.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2.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3.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4.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5.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6.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7.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8.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ags/tag99.xml><?xml version="1.0" encoding="utf-8"?>
<p:tagLst xmlns:p="http://schemas.openxmlformats.org/presentationml/2006/main">
  <p:tag name="KSO_WM_DIAGRAM_VIRTUALLY_FRAME" val="{&quot;height&quot;:247.4465354330709,&quot;left&quot;:93.89062992125983,&quot;top&quot;:168.16488188976376,&quot;width&quot;:766.446141732283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8">
      <a:majorFont>
        <a:latin typeface="字小魂萌熊体"/>
        <a:ea typeface="字小魂萌熊体"/>
        <a:cs typeface=""/>
      </a:majorFont>
      <a:minorFont>
        <a:latin typeface="字魂创中黑"/>
        <a:ea typeface="字魂创中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1608</Words>
  <Application>WPS 演示</Application>
  <PresentationFormat>宽屏</PresentationFormat>
  <Paragraphs>291</Paragraphs>
  <Slides>12</Slides>
  <Notes>8</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12</vt:i4>
      </vt:variant>
    </vt:vector>
  </HeadingPairs>
  <TitlesOfParts>
    <vt:vector size="30" baseType="lpstr">
      <vt:lpstr>Arial</vt:lpstr>
      <vt:lpstr>宋体</vt:lpstr>
      <vt:lpstr>Wingdings</vt:lpstr>
      <vt:lpstr>字魂创中黑</vt:lpstr>
      <vt:lpstr>黑体</vt:lpstr>
      <vt:lpstr>字魂镇魂手书</vt:lpstr>
      <vt:lpstr>可画妞妞体-简</vt:lpstr>
      <vt:lpstr>HelveticaNeue LT 43 LightEx</vt:lpstr>
      <vt:lpstr>汉仪字研欢乐宋简</vt:lpstr>
      <vt:lpstr>思源黑体 1</vt:lpstr>
      <vt:lpstr>字由点字奇妙体</vt:lpstr>
      <vt:lpstr>思源黑体 2</vt:lpstr>
      <vt:lpstr>思源黑体 1 Bold</vt:lpstr>
      <vt:lpstr>微软雅黑</vt:lpstr>
      <vt:lpstr>Arial Unicode MS</vt:lpstr>
      <vt:lpstr>字小魂萌熊体</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然 安</dc:creator>
  <cp:lastModifiedBy>侯欧巴</cp:lastModifiedBy>
  <cp:revision>17</cp:revision>
  <dcterms:created xsi:type="dcterms:W3CDTF">2024-12-10T14:15:00Z</dcterms:created>
  <dcterms:modified xsi:type="dcterms:W3CDTF">2025-01-03T06:52:04Z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1C5CE919508844588661B771BC5398B4_13</vt:lpwstr>
  </property>
  <property fmtid="{D5CDD505-2E9C-101B-9397-08002B2CF9AE}" pid="3" name="KSOProductBuildVer">
    <vt:lpwstr>2052-12.1.0.19770</vt:lpwstr>
  </property>
</Properties>
</file>